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7" autoAdjust="0"/>
    <p:restoredTop sz="95572" autoAdjust="0"/>
  </p:normalViewPr>
  <p:slideViewPr>
    <p:cSldViewPr snapToGrid="0">
      <p:cViewPr varScale="1">
        <p:scale>
          <a:sx n="98" d="100"/>
          <a:sy n="98" d="100"/>
        </p:scale>
        <p:origin x="128" y="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DFD9-4D24-BD19-F5C5301203A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DFD9-4D24-BD19-F5C5301203A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DFD9-4D24-BD19-F5C5301203A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DFD9-4D24-BD19-F5C5301203A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D9-4D24-BD19-F5C530120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B1659-63FC-4F55-B62B-837CE66BBED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2FA6F-DF84-40C8-B151-2A63D7200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6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43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12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29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29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177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526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43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05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22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13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09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08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6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0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52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18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48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2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7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48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97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08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29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2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0" y="2266950"/>
            <a:ext cx="12192000" cy="2476500"/>
          </a:xfrm>
          <a:prstGeom prst="rect">
            <a:avLst/>
          </a:prstGeom>
          <a:solidFill>
            <a:srgbClr val="FFB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38225" y="1581150"/>
            <a:ext cx="3676650" cy="3676650"/>
          </a:xfrm>
          <a:prstGeom prst="ellipse">
            <a:avLst/>
          </a:prstGeom>
          <a:solidFill>
            <a:srgbClr val="29304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1722438"/>
            <a:ext cx="369093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780612" y="3608361"/>
            <a:ext cx="5080907" cy="441947"/>
          </a:xfrm>
          <a:solidFill>
            <a:srgbClr val="293049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792406" y="2627086"/>
            <a:ext cx="7239940" cy="9450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rgbClr val="293049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3570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4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1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3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75644" y="235415"/>
            <a:ext cx="10377969" cy="79601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1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11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3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4198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0" y="1133475"/>
            <a:ext cx="10852859" cy="5213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8033" y="184040"/>
            <a:ext cx="1037796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234950" y="285750"/>
            <a:ext cx="700336" cy="563563"/>
            <a:chOff x="5075564" y="2933562"/>
            <a:chExt cx="2860947" cy="2302753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5075564" y="2933562"/>
              <a:ext cx="2671864" cy="2302753"/>
            </a:xfrm>
            <a:prstGeom prst="triangl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6229913" y="3770338"/>
              <a:ext cx="1705585" cy="1465977"/>
            </a:xfrm>
            <a:prstGeom prst="triangle">
              <a:avLst/>
            </a:prstGeom>
            <a:solidFill>
              <a:srgbClr val="FFDE0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8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50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293049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30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15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2E6E9C6-E285-4FF7-94C9-006D0599B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时间：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9600881-2DB5-483B-BABC-7CFD6F456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2019</a:t>
            </a:r>
            <a:r>
              <a:rPr lang="zh-CN" altLang="en-US" dirty="0"/>
              <a:t>教师课件模板</a:t>
            </a:r>
          </a:p>
        </p:txBody>
      </p:sp>
      <p:pic>
        <p:nvPicPr>
          <p:cNvPr id="9" name="甘雨 - 니가 내리던 하루">
            <a:hlinkClick r:id="" action="ppaction://media"/>
            <a:extLst>
              <a:ext uri="{FF2B5EF4-FFF2-40B4-BE49-F238E27FC236}">
                <a16:creationId xmlns:a16="http://schemas.microsoft.com/office/drawing/2014/main" id="{7B249581-8211-4AF8-A9AB-87A52EBA6D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71525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9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build="p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A2B158-6FF3-40EA-8EAA-45622F8F01B7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B7E001BE-18AC-40F0-8BA0-45771280FC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13751924-9557-4075-983E-39C6A5461E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87E07107-568B-431F-84B4-5032ECD729B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6644048B-9269-4944-9DC7-F43842455BA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A38318C4-F78B-4008-B649-88ED9A9189C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8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4B9FB7-72CF-4BA6-A1EA-DDE049770A99}"/>
              </a:ext>
            </a:extLst>
          </p:cNvPr>
          <p:cNvGrpSpPr/>
          <p:nvPr/>
        </p:nvGrpSpPr>
        <p:grpSpPr>
          <a:xfrm>
            <a:off x="4199342" y="1966242"/>
            <a:ext cx="3764132" cy="3762597"/>
            <a:chOff x="4199342" y="1966245"/>
            <a:chExt cx="3764132" cy="376259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E2B710-5A04-46F1-8250-93C55E22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1C32C46-FE9B-4643-B0D5-7092590D9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72A52F-A367-4D7A-B43B-69DE22C428B9}"/>
              </a:ext>
            </a:extLst>
          </p:cNvPr>
          <p:cNvGrpSpPr/>
          <p:nvPr/>
        </p:nvGrpSpPr>
        <p:grpSpPr>
          <a:xfrm>
            <a:off x="5125593" y="2852555"/>
            <a:ext cx="1954647" cy="4096692"/>
            <a:chOff x="3844194" y="2139416"/>
            <a:chExt cx="1465985" cy="30725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CBF892-30AE-42D2-8BA5-CE8E88C91F6C}"/>
                </a:ext>
              </a:extLst>
            </p:cNvPr>
            <p:cNvGrpSpPr/>
            <p:nvPr/>
          </p:nvGrpSpPr>
          <p:grpSpPr>
            <a:xfrm>
              <a:off x="3844194" y="2139416"/>
              <a:ext cx="1465985" cy="3072519"/>
              <a:chOff x="5101641" y="2822878"/>
              <a:chExt cx="1925269" cy="4035122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1526EDE-7950-40C8-B94B-5E8969A6C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8485" y="4683089"/>
                <a:ext cx="264772" cy="2715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F4BB622-C040-4497-9FDD-DB801F1D2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957776"/>
                <a:ext cx="685381" cy="621079"/>
              </a:xfrm>
              <a:custGeom>
                <a:avLst/>
                <a:gdLst>
                  <a:gd name="T0" fmla="*/ 383 w 383"/>
                  <a:gd name="T1" fmla="*/ 0 h 347"/>
                  <a:gd name="T2" fmla="*/ 200 w 383"/>
                  <a:gd name="T3" fmla="*/ 198 h 347"/>
                  <a:gd name="T4" fmla="*/ 200 w 383"/>
                  <a:gd name="T5" fmla="*/ 347 h 347"/>
                  <a:gd name="T6" fmla="*/ 0 w 383"/>
                  <a:gd name="T7" fmla="*/ 347 h 347"/>
                  <a:gd name="T8" fmla="*/ 0 w 383"/>
                  <a:gd name="T9" fmla="*/ 90 h 347"/>
                  <a:gd name="T10" fmla="*/ 383 w 38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F8F2E439-04BA-466F-92BA-29C660900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317" y="4919114"/>
                <a:ext cx="543917" cy="116575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7545414-E4E4-4B43-ADB0-3900069D5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9689" y="4904741"/>
                <a:ext cx="731527" cy="482641"/>
              </a:xfrm>
              <a:custGeom>
                <a:avLst/>
                <a:gdLst>
                  <a:gd name="T0" fmla="*/ 395 w 409"/>
                  <a:gd name="T1" fmla="*/ 56 h 270"/>
                  <a:gd name="T2" fmla="*/ 353 w 409"/>
                  <a:gd name="T3" fmla="*/ 150 h 270"/>
                  <a:gd name="T4" fmla="*/ 108 w 409"/>
                  <a:gd name="T5" fmla="*/ 256 h 270"/>
                  <a:gd name="T6" fmla="*/ 15 w 409"/>
                  <a:gd name="T7" fmla="*/ 213 h 270"/>
                  <a:gd name="T8" fmla="*/ 15 w 409"/>
                  <a:gd name="T9" fmla="*/ 213 h 270"/>
                  <a:gd name="T10" fmla="*/ 57 w 409"/>
                  <a:gd name="T11" fmla="*/ 119 h 270"/>
                  <a:gd name="T12" fmla="*/ 302 w 409"/>
                  <a:gd name="T13" fmla="*/ 14 h 270"/>
                  <a:gd name="T14" fmla="*/ 395 w 409"/>
                  <a:gd name="T15" fmla="*/ 5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067752E-63EA-4CD6-A56B-2E630B361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5136983"/>
                <a:ext cx="161133" cy="225434"/>
              </a:xfrm>
              <a:custGeom>
                <a:avLst/>
                <a:gdLst>
                  <a:gd name="T0" fmla="*/ 12 w 90"/>
                  <a:gd name="T1" fmla="*/ 78 h 126"/>
                  <a:gd name="T2" fmla="*/ 47 w 90"/>
                  <a:gd name="T3" fmla="*/ 0 h 126"/>
                  <a:gd name="T4" fmla="*/ 90 w 90"/>
                  <a:gd name="T5" fmla="*/ 114 h 126"/>
                  <a:gd name="T6" fmla="*/ 12 w 90"/>
                  <a:gd name="T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DC2895E-47E7-4AB1-B8D0-7A0FD44A9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180103"/>
                <a:ext cx="732283" cy="484911"/>
              </a:xfrm>
              <a:custGeom>
                <a:avLst/>
                <a:gdLst>
                  <a:gd name="T0" fmla="*/ 395 w 409"/>
                  <a:gd name="T1" fmla="*/ 57 h 271"/>
                  <a:gd name="T2" fmla="*/ 352 w 409"/>
                  <a:gd name="T3" fmla="*/ 151 h 271"/>
                  <a:gd name="T4" fmla="*/ 108 w 409"/>
                  <a:gd name="T5" fmla="*/ 256 h 271"/>
                  <a:gd name="T6" fmla="*/ 14 w 409"/>
                  <a:gd name="T7" fmla="*/ 214 h 271"/>
                  <a:gd name="T8" fmla="*/ 14 w 409"/>
                  <a:gd name="T9" fmla="*/ 214 h 271"/>
                  <a:gd name="T10" fmla="*/ 57 w 409"/>
                  <a:gd name="T11" fmla="*/ 120 h 271"/>
                  <a:gd name="T12" fmla="*/ 301 w 409"/>
                  <a:gd name="T13" fmla="*/ 15 h 271"/>
                  <a:gd name="T14" fmla="*/ 395 w 409"/>
                  <a:gd name="T15" fmla="*/ 5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4DD85D8-5C53-484C-BA00-552D441A0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4913" y="5405537"/>
                <a:ext cx="161133" cy="225434"/>
              </a:xfrm>
              <a:custGeom>
                <a:avLst/>
                <a:gdLst>
                  <a:gd name="T0" fmla="*/ 12 w 90"/>
                  <a:gd name="T1" fmla="*/ 79 h 126"/>
                  <a:gd name="T2" fmla="*/ 48 w 90"/>
                  <a:gd name="T3" fmla="*/ 0 h 126"/>
                  <a:gd name="T4" fmla="*/ 90 w 90"/>
                  <a:gd name="T5" fmla="*/ 114 h 126"/>
                  <a:gd name="T6" fmla="*/ 12 w 90"/>
                  <a:gd name="T7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0FC6AA-CA18-4A53-9C00-756851753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3243" y="5195990"/>
                <a:ext cx="963013" cy="1382865"/>
              </a:xfrm>
              <a:custGeom>
                <a:avLst/>
                <a:gdLst>
                  <a:gd name="T0" fmla="*/ 485 w 538"/>
                  <a:gd name="T1" fmla="*/ 66 h 773"/>
                  <a:gd name="T2" fmla="*/ 357 w 538"/>
                  <a:gd name="T3" fmla="*/ 9 h 773"/>
                  <a:gd name="T4" fmla="*/ 275 w 538"/>
                  <a:gd name="T5" fmla="*/ 5 h 773"/>
                  <a:gd name="T6" fmla="*/ 140 w 538"/>
                  <a:gd name="T7" fmla="*/ 5 h 773"/>
                  <a:gd name="T8" fmla="*/ 85 w 538"/>
                  <a:gd name="T9" fmla="*/ 5 h 773"/>
                  <a:gd name="T10" fmla="*/ 0 w 538"/>
                  <a:gd name="T11" fmla="*/ 80 h 773"/>
                  <a:gd name="T12" fmla="*/ 0 w 538"/>
                  <a:gd name="T13" fmla="*/ 136 h 773"/>
                  <a:gd name="T14" fmla="*/ 0 w 538"/>
                  <a:gd name="T15" fmla="*/ 540 h 773"/>
                  <a:gd name="T16" fmla="*/ 124 w 538"/>
                  <a:gd name="T17" fmla="*/ 675 h 773"/>
                  <a:gd name="T18" fmla="*/ 124 w 538"/>
                  <a:gd name="T19" fmla="*/ 773 h 773"/>
                  <a:gd name="T20" fmla="*/ 344 w 538"/>
                  <a:gd name="T21" fmla="*/ 773 h 773"/>
                  <a:gd name="T22" fmla="*/ 344 w 538"/>
                  <a:gd name="T23" fmla="*/ 596 h 773"/>
                  <a:gd name="T24" fmla="*/ 344 w 538"/>
                  <a:gd name="T25" fmla="*/ 552 h 773"/>
                  <a:gd name="T26" fmla="*/ 188 w 538"/>
                  <a:gd name="T27" fmla="*/ 148 h 773"/>
                  <a:gd name="T28" fmla="*/ 315 w 538"/>
                  <a:gd name="T29" fmla="*/ 151 h 773"/>
                  <a:gd name="T30" fmla="*/ 424 w 538"/>
                  <a:gd name="T31" fmla="*/ 198 h 773"/>
                  <a:gd name="T32" fmla="*/ 521 w 538"/>
                  <a:gd name="T33" fmla="*/ 162 h 773"/>
                  <a:gd name="T34" fmla="*/ 485 w 538"/>
                  <a:gd name="T35" fmla="*/ 6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70361FE-733F-4C60-99E7-22F8B67BB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812" y="5329888"/>
                <a:ext cx="164915" cy="218626"/>
              </a:xfrm>
              <a:custGeom>
                <a:avLst/>
                <a:gdLst>
                  <a:gd name="T0" fmla="*/ 78 w 92"/>
                  <a:gd name="T1" fmla="*/ 79 h 122"/>
                  <a:gd name="T2" fmla="*/ 0 w 92"/>
                  <a:gd name="T3" fmla="*/ 108 h 122"/>
                  <a:gd name="T4" fmla="*/ 49 w 92"/>
                  <a:gd name="T5" fmla="*/ 0 h 122"/>
                  <a:gd name="T6" fmla="*/ 78 w 92"/>
                  <a:gd name="T7" fmla="*/ 7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112D9F3-00C6-412A-82B1-E0D279FBD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8158" y="6556917"/>
                <a:ext cx="865425" cy="3010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12885D83-DD0F-419E-843C-78EEF6975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6556917"/>
                <a:ext cx="414557" cy="30108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D0D9A0F-0717-4649-88D4-16168A857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166" y="5456979"/>
                <a:ext cx="732283" cy="483398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1 h 270"/>
                  <a:gd name="T4" fmla="*/ 107 w 409"/>
                  <a:gd name="T5" fmla="*/ 256 h 270"/>
                  <a:gd name="T6" fmla="*/ 14 w 409"/>
                  <a:gd name="T7" fmla="*/ 214 h 270"/>
                  <a:gd name="T8" fmla="*/ 14 w 409"/>
                  <a:gd name="T9" fmla="*/ 214 h 270"/>
                  <a:gd name="T10" fmla="*/ 56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10A5DE3-CBEC-4ECA-A471-4C0E6F71E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691491"/>
                <a:ext cx="155837" cy="216356"/>
              </a:xfrm>
              <a:custGeom>
                <a:avLst/>
                <a:gdLst>
                  <a:gd name="T0" fmla="*/ 12 w 87"/>
                  <a:gd name="T1" fmla="*/ 76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F5A4A3B-F275-4C0B-8C82-9AC7CF9F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743689"/>
                <a:ext cx="732283" cy="482641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0 h 270"/>
                  <a:gd name="T4" fmla="*/ 108 w 409"/>
                  <a:gd name="T5" fmla="*/ 256 h 270"/>
                  <a:gd name="T6" fmla="*/ 14 w 409"/>
                  <a:gd name="T7" fmla="*/ 213 h 270"/>
                  <a:gd name="T8" fmla="*/ 14 w 409"/>
                  <a:gd name="T9" fmla="*/ 213 h 270"/>
                  <a:gd name="T10" fmla="*/ 57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F054924-CFDF-4B9F-A79D-C8DF9D485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977445"/>
                <a:ext cx="155837" cy="216356"/>
              </a:xfrm>
              <a:custGeom>
                <a:avLst/>
                <a:gdLst>
                  <a:gd name="T0" fmla="*/ 12 w 87"/>
                  <a:gd name="T1" fmla="*/ 75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DA4A4B9-8D7E-4728-8724-C9A200D48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641" y="2822878"/>
                <a:ext cx="1925269" cy="1924513"/>
              </a:xfrm>
              <a:custGeom>
                <a:avLst/>
                <a:gdLst>
                  <a:gd name="T0" fmla="*/ 538 w 1076"/>
                  <a:gd name="T1" fmla="*/ 1076 h 1076"/>
                  <a:gd name="T2" fmla="*/ 0 w 1076"/>
                  <a:gd name="T3" fmla="*/ 538 h 1076"/>
                  <a:gd name="T4" fmla="*/ 538 w 1076"/>
                  <a:gd name="T5" fmla="*/ 0 h 1076"/>
                  <a:gd name="T6" fmla="*/ 1076 w 1076"/>
                  <a:gd name="T7" fmla="*/ 538 h 1076"/>
                  <a:gd name="T8" fmla="*/ 538 w 1076"/>
                  <a:gd name="T9" fmla="*/ 1076 h 1076"/>
                  <a:gd name="T10" fmla="*/ 538 w 1076"/>
                  <a:gd name="T11" fmla="*/ 80 h 1076"/>
                  <a:gd name="T12" fmla="*/ 80 w 1076"/>
                  <a:gd name="T13" fmla="*/ 538 h 1076"/>
                  <a:gd name="T14" fmla="*/ 538 w 1076"/>
                  <a:gd name="T15" fmla="*/ 996 h 1076"/>
                  <a:gd name="T16" fmla="*/ 996 w 1076"/>
                  <a:gd name="T17" fmla="*/ 538 h 1076"/>
                  <a:gd name="T18" fmla="*/ 538 w 1076"/>
                  <a:gd name="T19" fmla="*/ 8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7" name="文本框 40">
              <a:extLst>
                <a:ext uri="{FF2B5EF4-FFF2-40B4-BE49-F238E27FC236}">
                  <a16:creationId xmlns:a16="http://schemas.microsoft.com/office/drawing/2014/main" id="{0766B288-F02A-431D-A316-F15C28F09C8B}"/>
                </a:ext>
              </a:extLst>
            </p:cNvPr>
            <p:cNvSpPr txBox="1"/>
            <p:nvPr/>
          </p:nvSpPr>
          <p:spPr>
            <a:xfrm>
              <a:off x="4156502" y="2622206"/>
              <a:ext cx="830997" cy="48474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</a:t>
              </a:r>
              <a:b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文本预设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D52FB1-723B-4852-BF37-3F13DE54D3BE}"/>
              </a:ext>
            </a:extLst>
          </p:cNvPr>
          <p:cNvGrpSpPr/>
          <p:nvPr/>
        </p:nvGrpSpPr>
        <p:grpSpPr>
          <a:xfrm>
            <a:off x="505914" y="2171123"/>
            <a:ext cx="11218273" cy="3353984"/>
            <a:chOff x="379435" y="1628342"/>
            <a:chExt cx="8413705" cy="251548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DAEE61B-A6C6-403F-BF83-4C6C2E3E420E}"/>
                </a:ext>
              </a:extLst>
            </p:cNvPr>
            <p:cNvSpPr/>
            <p:nvPr/>
          </p:nvSpPr>
          <p:spPr>
            <a:xfrm>
              <a:off x="6673797" y="1836331"/>
              <a:ext cx="1805675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8D93A9E0-8A3B-4B20-B6CB-6C43FE00D064}"/>
                </a:ext>
              </a:extLst>
            </p:cNvPr>
            <p:cNvSpPr txBox="1"/>
            <p:nvPr/>
          </p:nvSpPr>
          <p:spPr>
            <a:xfrm>
              <a:off x="6673797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10FAD5-2479-4755-B68A-D9B04699775D}"/>
                </a:ext>
              </a:extLst>
            </p:cNvPr>
            <p:cNvSpPr/>
            <p:nvPr/>
          </p:nvSpPr>
          <p:spPr>
            <a:xfrm>
              <a:off x="6985878" y="2782923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DA612619-F0EF-4282-90DB-B244E9FB1774}"/>
                </a:ext>
              </a:extLst>
            </p:cNvPr>
            <p:cNvSpPr txBox="1"/>
            <p:nvPr/>
          </p:nvSpPr>
          <p:spPr>
            <a:xfrm>
              <a:off x="6985879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1823B8F-8161-40CA-9B2B-F994549F3FE4}"/>
                </a:ext>
              </a:extLst>
            </p:cNvPr>
            <p:cNvSpPr/>
            <p:nvPr/>
          </p:nvSpPr>
          <p:spPr>
            <a:xfrm>
              <a:off x="6673796" y="3769881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0" name="文本框 26">
              <a:extLst>
                <a:ext uri="{FF2B5EF4-FFF2-40B4-BE49-F238E27FC236}">
                  <a16:creationId xmlns:a16="http://schemas.microsoft.com/office/drawing/2014/main" id="{652BD453-0164-4FAF-BFF4-C0CE3D09DF5F}"/>
                </a:ext>
              </a:extLst>
            </p:cNvPr>
            <p:cNvSpPr txBox="1"/>
            <p:nvPr/>
          </p:nvSpPr>
          <p:spPr>
            <a:xfrm>
              <a:off x="6673797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3BA1450-F7E2-4DCA-A5C9-4C6352307323}"/>
                </a:ext>
              </a:extLst>
            </p:cNvPr>
            <p:cNvSpPr/>
            <p:nvPr/>
          </p:nvSpPr>
          <p:spPr>
            <a:xfrm flipH="1">
              <a:off x="733515" y="1836331"/>
              <a:ext cx="1748199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2" name="文本框 28">
              <a:extLst>
                <a:ext uri="{FF2B5EF4-FFF2-40B4-BE49-F238E27FC236}">
                  <a16:creationId xmlns:a16="http://schemas.microsoft.com/office/drawing/2014/main" id="{1126D698-E214-493C-9A62-D1D2F5C60A27}"/>
                </a:ext>
              </a:extLst>
            </p:cNvPr>
            <p:cNvSpPr txBox="1"/>
            <p:nvPr/>
          </p:nvSpPr>
          <p:spPr>
            <a:xfrm flipH="1">
              <a:off x="1419884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86927CC-7D03-45F5-940A-710F79ACF5FE}"/>
                </a:ext>
              </a:extLst>
            </p:cNvPr>
            <p:cNvSpPr/>
            <p:nvPr/>
          </p:nvSpPr>
          <p:spPr>
            <a:xfrm flipH="1">
              <a:off x="379435" y="2782923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4" name="文本框 30">
              <a:extLst>
                <a:ext uri="{FF2B5EF4-FFF2-40B4-BE49-F238E27FC236}">
                  <a16:creationId xmlns:a16="http://schemas.microsoft.com/office/drawing/2014/main" id="{3CE8E703-8067-4E89-8A93-0DD3F9791581}"/>
                </a:ext>
              </a:extLst>
            </p:cNvPr>
            <p:cNvSpPr txBox="1"/>
            <p:nvPr/>
          </p:nvSpPr>
          <p:spPr>
            <a:xfrm flipH="1">
              <a:off x="1065804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0BB1CE1-E23E-497F-98F0-DEFCE7699D34}"/>
                </a:ext>
              </a:extLst>
            </p:cNvPr>
            <p:cNvSpPr/>
            <p:nvPr/>
          </p:nvSpPr>
          <p:spPr>
            <a:xfrm flipH="1">
              <a:off x="733515" y="3769881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6" name="文本框 32">
              <a:extLst>
                <a:ext uri="{FF2B5EF4-FFF2-40B4-BE49-F238E27FC236}">
                  <a16:creationId xmlns:a16="http://schemas.microsoft.com/office/drawing/2014/main" id="{2BF04263-A9A9-4B58-ABF4-24E117BE5422}"/>
                </a:ext>
              </a:extLst>
            </p:cNvPr>
            <p:cNvSpPr txBox="1"/>
            <p:nvPr/>
          </p:nvSpPr>
          <p:spPr>
            <a:xfrm flipH="1">
              <a:off x="1419884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2C05D3F-C899-41D7-94B5-2DF919FE1399}"/>
                </a:ext>
              </a:extLst>
            </p:cNvPr>
            <p:cNvCxnSpPr/>
            <p:nvPr/>
          </p:nvCxnSpPr>
          <p:spPr>
            <a:xfrm flipH="1">
              <a:off x="2309862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D49B461-9AEA-4BD1-BC09-784B46F43113}"/>
                </a:ext>
              </a:extLst>
            </p:cNvPr>
            <p:cNvCxnSpPr/>
            <p:nvPr/>
          </p:nvCxnSpPr>
          <p:spPr>
            <a:xfrm flipH="1">
              <a:off x="2677030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AB7C021-B9D5-44BB-9861-1E0EFE6ECE18}"/>
                </a:ext>
              </a:extLst>
            </p:cNvPr>
            <p:cNvCxnSpPr/>
            <p:nvPr/>
          </p:nvCxnSpPr>
          <p:spPr>
            <a:xfrm flipH="1">
              <a:off x="2677030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B0F43FA-231D-42B1-89F0-5A7244F34B15}"/>
                </a:ext>
              </a:extLst>
            </p:cNvPr>
            <p:cNvCxnSpPr/>
            <p:nvPr/>
          </p:nvCxnSpPr>
          <p:spPr>
            <a:xfrm>
              <a:off x="6398940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A164032-E314-475E-AC96-43D1727FF703}"/>
                </a:ext>
              </a:extLst>
            </p:cNvPr>
            <p:cNvCxnSpPr/>
            <p:nvPr/>
          </p:nvCxnSpPr>
          <p:spPr>
            <a:xfrm>
              <a:off x="6031772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0587D2B-D456-4ABB-A040-930CC5DEFC97}"/>
                </a:ext>
              </a:extLst>
            </p:cNvPr>
            <p:cNvCxnSpPr/>
            <p:nvPr/>
          </p:nvCxnSpPr>
          <p:spPr>
            <a:xfrm>
              <a:off x="6031772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DB678D-D598-42A6-A7F8-B0F2454DD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1709404"/>
              <a:ext cx="554648" cy="554152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solidFill>
              <a:schemeClr val="accent4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21FFA4-F856-483D-AB9D-CEC8DEB89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1897224"/>
              <a:ext cx="190692" cy="17851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E2891AC-E158-428F-8C8D-2EA340947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solidFill>
              <a:schemeClr val="accent3"/>
            </a:solidFill>
            <a:ln w="58738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EA20D48-4F91-4283-9B89-0B78E036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solidFill>
              <a:schemeClr val="accent4"/>
            </a:solidFill>
            <a:ln w="58738" cap="flat">
              <a:solidFill>
                <a:schemeClr val="accent3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EE48ED7-B191-4B61-AC78-298657100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005" y="3677964"/>
              <a:ext cx="116008" cy="190692"/>
            </a:xfrm>
            <a:custGeom>
              <a:avLst/>
              <a:gdLst>
                <a:gd name="connsiteX0" fmla="*/ 77917 w 205125"/>
                <a:gd name="connsiteY0" fmla="*/ 23813 h 337179"/>
                <a:gd name="connsiteX1" fmla="*/ 46037 w 205125"/>
                <a:gd name="connsiteY1" fmla="*/ 57327 h 337179"/>
                <a:gd name="connsiteX2" fmla="*/ 59321 w 205125"/>
                <a:gd name="connsiteY2" fmla="*/ 82798 h 337179"/>
                <a:gd name="connsiteX3" fmla="*/ 59321 w 205125"/>
                <a:gd name="connsiteY3" fmla="*/ 60008 h 337179"/>
                <a:gd name="connsiteX4" fmla="*/ 77917 w 205125"/>
                <a:gd name="connsiteY4" fmla="*/ 41240 h 337179"/>
                <a:gd name="connsiteX5" fmla="*/ 95185 w 205125"/>
                <a:gd name="connsiteY5" fmla="*/ 64030 h 337179"/>
                <a:gd name="connsiteX6" fmla="*/ 95185 w 205125"/>
                <a:gd name="connsiteY6" fmla="*/ 84138 h 337179"/>
                <a:gd name="connsiteX7" fmla="*/ 111125 w 205125"/>
                <a:gd name="connsiteY7" fmla="*/ 57327 h 337179"/>
                <a:gd name="connsiteX8" fmla="*/ 77917 w 205125"/>
                <a:gd name="connsiteY8" fmla="*/ 23813 h 337179"/>
                <a:gd name="connsiteX9" fmla="*/ 77555 w 205125"/>
                <a:gd name="connsiteY9" fmla="*/ 0 h 337179"/>
                <a:gd name="connsiteX10" fmla="*/ 134078 w 205125"/>
                <a:gd name="connsiteY10" fmla="*/ 56621 h 337179"/>
                <a:gd name="connsiteX11" fmla="*/ 94644 w 205125"/>
                <a:gd name="connsiteY11" fmla="*/ 109292 h 337179"/>
                <a:gd name="connsiteX12" fmla="*/ 94644 w 205125"/>
                <a:gd name="connsiteY12" fmla="*/ 168546 h 337179"/>
                <a:gd name="connsiteX13" fmla="*/ 101216 w 205125"/>
                <a:gd name="connsiteY13" fmla="*/ 168546 h 337179"/>
                <a:gd name="connsiteX14" fmla="*/ 102531 w 205125"/>
                <a:gd name="connsiteY14" fmla="*/ 135627 h 337179"/>
                <a:gd name="connsiteX15" fmla="*/ 115675 w 205125"/>
                <a:gd name="connsiteY15" fmla="*/ 131677 h 337179"/>
                <a:gd name="connsiteX16" fmla="*/ 132764 w 205125"/>
                <a:gd name="connsiteY16" fmla="*/ 140894 h 337179"/>
                <a:gd name="connsiteX17" fmla="*/ 132764 w 205125"/>
                <a:gd name="connsiteY17" fmla="*/ 177763 h 337179"/>
                <a:gd name="connsiteX18" fmla="*/ 140651 w 205125"/>
                <a:gd name="connsiteY18" fmla="*/ 177763 h 337179"/>
                <a:gd name="connsiteX19" fmla="*/ 140651 w 205125"/>
                <a:gd name="connsiteY19" fmla="*/ 144844 h 337179"/>
                <a:gd name="connsiteX20" fmla="*/ 157739 w 205125"/>
                <a:gd name="connsiteY20" fmla="*/ 146161 h 337179"/>
                <a:gd name="connsiteX21" fmla="*/ 170884 w 205125"/>
                <a:gd name="connsiteY21" fmla="*/ 159329 h 337179"/>
                <a:gd name="connsiteX22" fmla="*/ 170884 w 205125"/>
                <a:gd name="connsiteY22" fmla="*/ 192248 h 337179"/>
                <a:gd name="connsiteX23" fmla="*/ 177456 w 205125"/>
                <a:gd name="connsiteY23" fmla="*/ 192248 h 337179"/>
                <a:gd name="connsiteX24" fmla="*/ 177456 w 205125"/>
                <a:gd name="connsiteY24" fmla="*/ 163279 h 337179"/>
                <a:gd name="connsiteX25" fmla="*/ 193230 w 205125"/>
                <a:gd name="connsiteY25" fmla="*/ 168546 h 337179"/>
                <a:gd name="connsiteX26" fmla="*/ 205061 w 205125"/>
                <a:gd name="connsiteY26" fmla="*/ 192248 h 337179"/>
                <a:gd name="connsiteX27" fmla="*/ 197174 w 205125"/>
                <a:gd name="connsiteY27" fmla="*/ 316023 h 337179"/>
                <a:gd name="connsiteX28" fmla="*/ 119619 w 205125"/>
                <a:gd name="connsiteY28" fmla="*/ 337092 h 337179"/>
                <a:gd name="connsiteX29" fmla="*/ 48636 w 205125"/>
                <a:gd name="connsiteY29" fmla="*/ 298906 h 337179"/>
                <a:gd name="connsiteX30" fmla="*/ 30233 w 205125"/>
                <a:gd name="connsiteY30" fmla="*/ 235701 h 337179"/>
                <a:gd name="connsiteX31" fmla="*/ 0 w 205125"/>
                <a:gd name="connsiteY31" fmla="*/ 167229 h 337179"/>
                <a:gd name="connsiteX32" fmla="*/ 24975 w 205125"/>
                <a:gd name="connsiteY32" fmla="*/ 163279 h 337179"/>
                <a:gd name="connsiteX33" fmla="*/ 59152 w 205125"/>
                <a:gd name="connsiteY33" fmla="*/ 208049 h 337179"/>
                <a:gd name="connsiteX34" fmla="*/ 59152 w 205125"/>
                <a:gd name="connsiteY34" fmla="*/ 109292 h 337179"/>
                <a:gd name="connsiteX35" fmla="*/ 22346 w 205125"/>
                <a:gd name="connsiteY35" fmla="*/ 56621 h 337179"/>
                <a:gd name="connsiteX36" fmla="*/ 77555 w 205125"/>
                <a:gd name="connsiteY36" fmla="*/ 0 h 33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125" h="337179">
                  <a:moveTo>
                    <a:pt x="77917" y="23813"/>
                  </a:moveTo>
                  <a:cubicBezTo>
                    <a:pt x="60649" y="23813"/>
                    <a:pt x="46037" y="38559"/>
                    <a:pt x="46037" y="57327"/>
                  </a:cubicBezTo>
                  <a:cubicBezTo>
                    <a:pt x="46037" y="68052"/>
                    <a:pt x="51351" y="77435"/>
                    <a:pt x="59321" y="82798"/>
                  </a:cubicBezTo>
                  <a:cubicBezTo>
                    <a:pt x="59321" y="82798"/>
                    <a:pt x="59321" y="82798"/>
                    <a:pt x="59321" y="60008"/>
                  </a:cubicBezTo>
                  <a:cubicBezTo>
                    <a:pt x="59321" y="60008"/>
                    <a:pt x="64634" y="41240"/>
                    <a:pt x="77917" y="41240"/>
                  </a:cubicBezTo>
                  <a:cubicBezTo>
                    <a:pt x="91200" y="41240"/>
                    <a:pt x="95185" y="64030"/>
                    <a:pt x="95185" y="64030"/>
                  </a:cubicBezTo>
                  <a:cubicBezTo>
                    <a:pt x="95185" y="64030"/>
                    <a:pt x="95185" y="64030"/>
                    <a:pt x="95185" y="84138"/>
                  </a:cubicBezTo>
                  <a:cubicBezTo>
                    <a:pt x="104484" y="78776"/>
                    <a:pt x="111125" y="68052"/>
                    <a:pt x="111125" y="57327"/>
                  </a:cubicBezTo>
                  <a:cubicBezTo>
                    <a:pt x="111125" y="38559"/>
                    <a:pt x="96514" y="23813"/>
                    <a:pt x="77917" y="23813"/>
                  </a:cubicBezTo>
                  <a:close/>
                  <a:moveTo>
                    <a:pt x="77555" y="0"/>
                  </a:moveTo>
                  <a:cubicBezTo>
                    <a:pt x="109103" y="0"/>
                    <a:pt x="134078" y="25019"/>
                    <a:pt x="134078" y="56621"/>
                  </a:cubicBezTo>
                  <a:cubicBezTo>
                    <a:pt x="134078" y="81640"/>
                    <a:pt x="116990" y="102708"/>
                    <a:pt x="94644" y="109292"/>
                  </a:cubicBezTo>
                  <a:cubicBezTo>
                    <a:pt x="94644" y="109292"/>
                    <a:pt x="94644" y="109292"/>
                    <a:pt x="94644" y="168546"/>
                  </a:cubicBezTo>
                  <a:cubicBezTo>
                    <a:pt x="94644" y="168546"/>
                    <a:pt x="94644" y="168546"/>
                    <a:pt x="101216" y="168546"/>
                  </a:cubicBezTo>
                  <a:cubicBezTo>
                    <a:pt x="101216" y="168546"/>
                    <a:pt x="101216" y="168546"/>
                    <a:pt x="102531" y="135627"/>
                  </a:cubicBezTo>
                  <a:cubicBezTo>
                    <a:pt x="105159" y="132993"/>
                    <a:pt x="110417" y="131677"/>
                    <a:pt x="115675" y="131677"/>
                  </a:cubicBezTo>
                  <a:cubicBezTo>
                    <a:pt x="124877" y="132993"/>
                    <a:pt x="130135" y="136944"/>
                    <a:pt x="132764" y="140894"/>
                  </a:cubicBezTo>
                  <a:cubicBezTo>
                    <a:pt x="132764" y="140894"/>
                    <a:pt x="132764" y="140894"/>
                    <a:pt x="132764" y="177763"/>
                  </a:cubicBezTo>
                  <a:cubicBezTo>
                    <a:pt x="132764" y="177763"/>
                    <a:pt x="132764" y="177763"/>
                    <a:pt x="140651" y="177763"/>
                  </a:cubicBezTo>
                  <a:cubicBezTo>
                    <a:pt x="140651" y="177763"/>
                    <a:pt x="140651" y="177763"/>
                    <a:pt x="140651" y="144844"/>
                  </a:cubicBezTo>
                  <a:cubicBezTo>
                    <a:pt x="144594" y="143527"/>
                    <a:pt x="151167" y="143527"/>
                    <a:pt x="157739" y="146161"/>
                  </a:cubicBezTo>
                  <a:cubicBezTo>
                    <a:pt x="164312" y="148795"/>
                    <a:pt x="168255" y="155378"/>
                    <a:pt x="170884" y="159329"/>
                  </a:cubicBezTo>
                  <a:cubicBezTo>
                    <a:pt x="170884" y="159329"/>
                    <a:pt x="170884" y="159329"/>
                    <a:pt x="170884" y="192248"/>
                  </a:cubicBezTo>
                  <a:cubicBezTo>
                    <a:pt x="170884" y="192248"/>
                    <a:pt x="170884" y="192248"/>
                    <a:pt x="177456" y="192248"/>
                  </a:cubicBezTo>
                  <a:cubicBezTo>
                    <a:pt x="177456" y="192248"/>
                    <a:pt x="177456" y="192248"/>
                    <a:pt x="177456" y="163279"/>
                  </a:cubicBezTo>
                  <a:cubicBezTo>
                    <a:pt x="181400" y="161962"/>
                    <a:pt x="187972" y="163279"/>
                    <a:pt x="193230" y="168546"/>
                  </a:cubicBezTo>
                  <a:cubicBezTo>
                    <a:pt x="203746" y="176447"/>
                    <a:pt x="205061" y="192248"/>
                    <a:pt x="205061" y="192248"/>
                  </a:cubicBezTo>
                  <a:cubicBezTo>
                    <a:pt x="205061" y="192248"/>
                    <a:pt x="206375" y="292322"/>
                    <a:pt x="197174" y="316023"/>
                  </a:cubicBezTo>
                  <a:cubicBezTo>
                    <a:pt x="186658" y="339725"/>
                    <a:pt x="147223" y="337092"/>
                    <a:pt x="119619" y="337092"/>
                  </a:cubicBezTo>
                  <a:cubicBezTo>
                    <a:pt x="90700" y="337092"/>
                    <a:pt x="67039" y="333141"/>
                    <a:pt x="48636" y="298906"/>
                  </a:cubicBezTo>
                  <a:cubicBezTo>
                    <a:pt x="40749" y="285738"/>
                    <a:pt x="38120" y="259403"/>
                    <a:pt x="30233" y="235701"/>
                  </a:cubicBezTo>
                  <a:cubicBezTo>
                    <a:pt x="17088" y="200148"/>
                    <a:pt x="0" y="167229"/>
                    <a:pt x="0" y="167229"/>
                  </a:cubicBezTo>
                  <a:cubicBezTo>
                    <a:pt x="0" y="167229"/>
                    <a:pt x="9201" y="158012"/>
                    <a:pt x="24975" y="163279"/>
                  </a:cubicBezTo>
                  <a:cubicBezTo>
                    <a:pt x="40749" y="168546"/>
                    <a:pt x="59152" y="208049"/>
                    <a:pt x="59152" y="208049"/>
                  </a:cubicBezTo>
                  <a:cubicBezTo>
                    <a:pt x="59152" y="208049"/>
                    <a:pt x="59152" y="208049"/>
                    <a:pt x="59152" y="109292"/>
                  </a:cubicBezTo>
                  <a:cubicBezTo>
                    <a:pt x="36805" y="101391"/>
                    <a:pt x="22346" y="80323"/>
                    <a:pt x="22346" y="56621"/>
                  </a:cubicBezTo>
                  <a:cubicBezTo>
                    <a:pt x="22346" y="25019"/>
                    <a:pt x="47322" y="0"/>
                    <a:pt x="77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4459D1-0FD7-4EA0-9E5D-089EEF2AA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317" y="2802797"/>
              <a:ext cx="190692" cy="154195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947B954-A685-4945-841C-C704AC1F3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solidFill>
              <a:schemeClr val="accent1"/>
            </a:solidFill>
            <a:ln w="58738" cap="flat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F5A84E0-293F-4CB9-BAB2-A5201A329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solidFill>
              <a:schemeClr val="accent2"/>
            </a:solidFill>
            <a:ln w="58738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9D62997-B083-46B5-B3A8-B8DE96B78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solidFill>
              <a:schemeClr val="accent5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64DC073-59EB-4763-BC0C-99781B518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854" y="1891297"/>
              <a:ext cx="160308" cy="19036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1B4ED68-2442-4754-AB00-AB62524B1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EDDE8C-CA34-4C37-B3E1-E44B1CC3F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827" y="2777685"/>
              <a:ext cx="190692" cy="18886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55" name="标题 1">
            <a:extLst>
              <a:ext uri="{FF2B5EF4-FFF2-40B4-BE49-F238E27FC236}">
                <a16:creationId xmlns:a16="http://schemas.microsoft.com/office/drawing/2014/main" id="{C87CA83C-1556-490F-848D-9841F492D400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049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C47321C-56E5-4BE5-A922-675F0DFFC4E5}"/>
              </a:ext>
            </a:extLst>
          </p:cNvPr>
          <p:cNvGrpSpPr/>
          <p:nvPr/>
        </p:nvGrpSpPr>
        <p:grpSpPr>
          <a:xfrm>
            <a:off x="1" y="1878694"/>
            <a:ext cx="8912505" cy="3165983"/>
            <a:chOff x="0" y="1409020"/>
            <a:chExt cx="6684379" cy="2374487"/>
          </a:xfrm>
        </p:grpSpPr>
        <p:sp>
          <p:nvSpPr>
            <p:cNvPr id="3" name="右箭头 1">
              <a:extLst>
                <a:ext uri="{FF2B5EF4-FFF2-40B4-BE49-F238E27FC236}">
                  <a16:creationId xmlns:a16="http://schemas.microsoft.com/office/drawing/2014/main" id="{05554871-085F-4CE8-9F8E-1881C4BA7EC4}"/>
                </a:ext>
              </a:extLst>
            </p:cNvPr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右箭头 2">
              <a:extLst>
                <a:ext uri="{FF2B5EF4-FFF2-40B4-BE49-F238E27FC236}">
                  <a16:creationId xmlns:a16="http://schemas.microsoft.com/office/drawing/2014/main" id="{F3E22D22-CC3D-49F2-8D98-7CB1C9573605}"/>
                </a:ext>
              </a:extLst>
            </p:cNvPr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右箭头 3">
              <a:extLst>
                <a:ext uri="{FF2B5EF4-FFF2-40B4-BE49-F238E27FC236}">
                  <a16:creationId xmlns:a16="http://schemas.microsoft.com/office/drawing/2014/main" id="{870EF05D-5779-4ABF-A191-64AB3C255BB3}"/>
                </a:ext>
              </a:extLst>
            </p:cNvPr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右箭头 4">
              <a:extLst>
                <a:ext uri="{FF2B5EF4-FFF2-40B4-BE49-F238E27FC236}">
                  <a16:creationId xmlns:a16="http://schemas.microsoft.com/office/drawing/2014/main" id="{91127CB4-074A-403C-96A2-05464E2F6223}"/>
                </a:ext>
              </a:extLst>
            </p:cNvPr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B281ED66-6E88-4F7D-9721-5B92E24673D9}"/>
                </a:ext>
              </a:extLst>
            </p:cNvPr>
            <p:cNvSpPr txBox="1">
              <a:spLocks/>
            </p:cNvSpPr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E77FE5C4-AA7E-467C-9DDE-ADCFE658F001}"/>
                </a:ext>
              </a:extLst>
            </p:cNvPr>
            <p:cNvSpPr txBox="1">
              <a:spLocks/>
            </p:cNvSpPr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id="{98918CDA-44E2-41A1-8043-AD80CC786264}"/>
                </a:ext>
              </a:extLst>
            </p:cNvPr>
            <p:cNvSpPr txBox="1">
              <a:spLocks/>
            </p:cNvSpPr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5928137E-AFAF-4D56-A7A0-AF486364D18C}"/>
                </a:ext>
              </a:extLst>
            </p:cNvPr>
            <p:cNvSpPr txBox="1">
              <a:spLocks/>
            </p:cNvSpPr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850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1A50C7F8-EECD-4C35-8753-0E68DEF5D38C}"/>
                </a:ext>
              </a:extLst>
            </p:cNvPr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id="{ED8F4A00-C0F5-47E0-A9AB-D9F339067F54}"/>
                </a:ext>
              </a:extLst>
            </p:cNvPr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3" name="文本框 11">
              <a:extLst>
                <a:ext uri="{FF2B5EF4-FFF2-40B4-BE49-F238E27FC236}">
                  <a16:creationId xmlns:a16="http://schemas.microsoft.com/office/drawing/2014/main" id="{45493A16-C6D5-4922-B50E-44C2342A7060}"/>
                </a:ext>
              </a:extLst>
            </p:cNvPr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id="{B27655E5-D4D7-4FFC-9601-CD4423829E98}"/>
                </a:ext>
              </a:extLst>
            </p:cNvPr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5" name="任意多边形 13">
              <a:extLst>
                <a:ext uri="{FF2B5EF4-FFF2-40B4-BE49-F238E27FC236}">
                  <a16:creationId xmlns:a16="http://schemas.microsoft.com/office/drawing/2014/main" id="{6E78F2ED-EB64-4DD5-B768-6BD9997B9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任意多边形 14">
              <a:extLst>
                <a:ext uri="{FF2B5EF4-FFF2-40B4-BE49-F238E27FC236}">
                  <a16:creationId xmlns:a16="http://schemas.microsoft.com/office/drawing/2014/main" id="{3DADF776-FBE6-4A7D-979A-CEC1D007C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7" name="任意多边形 15">
              <a:extLst>
                <a:ext uri="{FF2B5EF4-FFF2-40B4-BE49-F238E27FC236}">
                  <a16:creationId xmlns:a16="http://schemas.microsoft.com/office/drawing/2014/main" id="{2B541A12-C605-4D2F-BF5D-13D2E295F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任意多边形 16">
              <a:extLst>
                <a:ext uri="{FF2B5EF4-FFF2-40B4-BE49-F238E27FC236}">
                  <a16:creationId xmlns:a16="http://schemas.microsoft.com/office/drawing/2014/main" id="{7087845D-7B84-401F-83A5-331E21188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8406861-FD27-4249-A12E-0C720895D5B3}"/>
              </a:ext>
            </a:extLst>
          </p:cNvPr>
          <p:cNvGrpSpPr/>
          <p:nvPr/>
        </p:nvGrpSpPr>
        <p:grpSpPr>
          <a:xfrm>
            <a:off x="9742575" y="2199975"/>
            <a:ext cx="1307645" cy="2295976"/>
            <a:chOff x="4716681" y="1976084"/>
            <a:chExt cx="579035" cy="1016677"/>
          </a:xfrm>
        </p:grpSpPr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B7D777B1-FEDC-4EAA-ABF9-BC1CEE68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F08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 19">
              <a:extLst>
                <a:ext uri="{FF2B5EF4-FFF2-40B4-BE49-F238E27FC236}">
                  <a16:creationId xmlns:a16="http://schemas.microsoft.com/office/drawing/2014/main" id="{8350F9B6-F9DA-4737-A11A-BB596211E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 20">
              <a:extLst>
                <a:ext uri="{FF2B5EF4-FFF2-40B4-BE49-F238E27FC236}">
                  <a16:creationId xmlns:a16="http://schemas.microsoft.com/office/drawing/2014/main" id="{07C703C2-C36D-46FB-9BCD-EBB02F376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 21">
              <a:extLst>
                <a:ext uri="{FF2B5EF4-FFF2-40B4-BE49-F238E27FC236}">
                  <a16:creationId xmlns:a16="http://schemas.microsoft.com/office/drawing/2014/main" id="{EF7B4FAC-C289-4420-B9AD-80A19D747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 22">
              <a:extLst>
                <a:ext uri="{FF2B5EF4-FFF2-40B4-BE49-F238E27FC236}">
                  <a16:creationId xmlns:a16="http://schemas.microsoft.com/office/drawing/2014/main" id="{F90B8B03-7D52-4678-B665-CC5296525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 23">
              <a:extLst>
                <a:ext uri="{FF2B5EF4-FFF2-40B4-BE49-F238E27FC236}">
                  <a16:creationId xmlns:a16="http://schemas.microsoft.com/office/drawing/2014/main" id="{DB5660F4-D3C0-4DED-88CC-5CAC031F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 24">
              <a:extLst>
                <a:ext uri="{FF2B5EF4-FFF2-40B4-BE49-F238E27FC236}">
                  <a16:creationId xmlns:a16="http://schemas.microsoft.com/office/drawing/2014/main" id="{3ED648A8-DF88-43E5-9C0C-979789EF7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圆角矩形 25">
              <a:extLst>
                <a:ext uri="{FF2B5EF4-FFF2-40B4-BE49-F238E27FC236}">
                  <a16:creationId xmlns:a16="http://schemas.microsoft.com/office/drawing/2014/main" id="{79307156-08F0-4A61-99D0-9E487CD8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FDEE503-D884-4108-B631-4612EB4DA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BB134E7-6DF7-4809-93E7-798583AC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867" b="1"/>
                <a:t>关键词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C9E10BF-D239-4FF6-8FFE-14E0DFB69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C89A996-9655-4BA4-B5FC-4F48912B2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sp>
        <p:nvSpPr>
          <p:cNvPr id="32" name="标题 1">
            <a:extLst>
              <a:ext uri="{FF2B5EF4-FFF2-40B4-BE49-F238E27FC236}">
                <a16:creationId xmlns:a16="http://schemas.microsoft.com/office/drawing/2014/main" id="{D1F6FC9F-E59B-47EC-B118-0B54E29923A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51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059f60a-c12d-48c9-bdc0-62aacfffedbc">
            <a:extLst>
              <a:ext uri="{FF2B5EF4-FFF2-40B4-BE49-F238E27FC236}">
                <a16:creationId xmlns:a16="http://schemas.microsoft.com/office/drawing/2014/main" id="{A3458841-CA82-4392-A6BD-947E539FFD07}"/>
              </a:ext>
            </a:extLst>
          </p:cNvPr>
          <p:cNvGrpSpPr>
            <a:grpSpLocks noChangeAspect="1"/>
          </p:cNvGrpSpPr>
          <p:nvPr/>
        </p:nvGrpSpPr>
        <p:grpSpPr>
          <a:xfrm>
            <a:off x="748070" y="1916832"/>
            <a:ext cx="10695861" cy="3456384"/>
            <a:chOff x="748069" y="1916832"/>
            <a:chExt cx="10695861" cy="3456384"/>
          </a:xfrm>
        </p:grpSpPr>
        <p:sp>
          <p:nvSpPr>
            <p:cNvPr id="3" name="Arrow: Right 25">
              <a:extLst>
                <a:ext uri="{FF2B5EF4-FFF2-40B4-BE49-F238E27FC236}">
                  <a16:creationId xmlns:a16="http://schemas.microsoft.com/office/drawing/2014/main" id="{07F881C8-C2B4-487A-BD95-45E132ACA7C0}"/>
                </a:ext>
              </a:extLst>
            </p:cNvPr>
            <p:cNvSpPr/>
            <p:nvPr/>
          </p:nvSpPr>
          <p:spPr>
            <a:xfrm>
              <a:off x="3315809" y="2177010"/>
              <a:ext cx="1091918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TextBox 26">
              <a:extLst>
                <a:ext uri="{FF2B5EF4-FFF2-40B4-BE49-F238E27FC236}">
                  <a16:creationId xmlns:a16="http://schemas.microsoft.com/office/drawing/2014/main" id="{5E3E8561-AF16-46F1-B218-6A6AEE52E07E}"/>
                </a:ext>
              </a:extLst>
            </p:cNvPr>
            <p:cNvSpPr txBox="1"/>
            <p:nvPr/>
          </p:nvSpPr>
          <p:spPr>
            <a:xfrm>
              <a:off x="748069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" name="Oval 27">
              <a:extLst>
                <a:ext uri="{FF2B5EF4-FFF2-40B4-BE49-F238E27FC236}">
                  <a16:creationId xmlns:a16="http://schemas.microsoft.com/office/drawing/2014/main" id="{D4373C62-CDEA-4FAE-A33E-57EEDF659AF2}"/>
                </a:ext>
              </a:extLst>
            </p:cNvPr>
            <p:cNvSpPr/>
            <p:nvPr/>
          </p:nvSpPr>
          <p:spPr>
            <a:xfrm>
              <a:off x="798022" y="1956398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01</a:t>
              </a:r>
            </a:p>
          </p:txBody>
        </p:sp>
        <p:sp>
          <p:nvSpPr>
            <p:cNvPr id="6" name="Arrow: Right 29">
              <a:extLst>
                <a:ext uri="{FF2B5EF4-FFF2-40B4-BE49-F238E27FC236}">
                  <a16:creationId xmlns:a16="http://schemas.microsoft.com/office/drawing/2014/main" id="{0D9889BF-FED2-4589-9DD0-581620EA32DE}"/>
                </a:ext>
              </a:extLst>
            </p:cNvPr>
            <p:cNvSpPr/>
            <p:nvPr/>
          </p:nvSpPr>
          <p:spPr>
            <a:xfrm>
              <a:off x="7137200" y="2177010"/>
              <a:ext cx="950209" cy="302785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TextBox 30">
              <a:extLst>
                <a:ext uri="{FF2B5EF4-FFF2-40B4-BE49-F238E27FC236}">
                  <a16:creationId xmlns:a16="http://schemas.microsoft.com/office/drawing/2014/main" id="{1A356512-CA55-4D5C-95A5-C3F5D01F08B6}"/>
                </a:ext>
              </a:extLst>
            </p:cNvPr>
            <p:cNvSpPr txBox="1"/>
            <p:nvPr/>
          </p:nvSpPr>
          <p:spPr>
            <a:xfrm>
              <a:off x="4502857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77B592CB-C199-4BE7-93D4-FD3C2F02F321}"/>
                </a:ext>
              </a:extLst>
            </p:cNvPr>
            <p:cNvSpPr/>
            <p:nvPr/>
          </p:nvSpPr>
          <p:spPr>
            <a:xfrm>
              <a:off x="4552810" y="1956398"/>
              <a:ext cx="760662" cy="760662"/>
            </a:xfrm>
            <a:prstGeom prst="ellips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25247326-3670-4208-9F39-4C7D38D131FE}"/>
                </a:ext>
              </a:extLst>
            </p:cNvPr>
            <p:cNvSpPr txBox="1"/>
            <p:nvPr/>
          </p:nvSpPr>
          <p:spPr>
            <a:xfrm>
              <a:off x="8179669" y="1916833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0" name="Oval 34">
              <a:extLst>
                <a:ext uri="{FF2B5EF4-FFF2-40B4-BE49-F238E27FC236}">
                  <a16:creationId xmlns:a16="http://schemas.microsoft.com/office/drawing/2014/main" id="{9520016F-A598-460E-8CA2-D2778E42CAB8}"/>
                </a:ext>
              </a:extLst>
            </p:cNvPr>
            <p:cNvSpPr/>
            <p:nvPr/>
          </p:nvSpPr>
          <p:spPr>
            <a:xfrm>
              <a:off x="8229622" y="1956399"/>
              <a:ext cx="760662" cy="760662"/>
            </a:xfrm>
            <a:prstGeom prst="ellipse">
              <a:avLst/>
            </a:prstGeom>
            <a:solidFill>
              <a:srgbClr val="F6F8F8"/>
            </a:solidFill>
            <a:ln w="127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03</a:t>
              </a:r>
            </a:p>
          </p:txBody>
        </p:sp>
        <p:sp>
          <p:nvSpPr>
            <p:cNvPr id="11" name="Arrow: U-Turn 35">
              <a:extLst>
                <a:ext uri="{FF2B5EF4-FFF2-40B4-BE49-F238E27FC236}">
                  <a16:creationId xmlns:a16="http://schemas.microsoft.com/office/drawing/2014/main" id="{E4B96F02-599A-4BBB-9202-B4C9B449F231}"/>
                </a:ext>
              </a:extLst>
            </p:cNvPr>
            <p:cNvSpPr/>
            <p:nvPr/>
          </p:nvSpPr>
          <p:spPr>
            <a:xfrm rot="5400000">
              <a:off x="10387357" y="2741374"/>
              <a:ext cx="1556220" cy="556926"/>
            </a:xfrm>
            <a:prstGeom prst="uturnArrow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TextBox 37">
              <a:extLst>
                <a:ext uri="{FF2B5EF4-FFF2-40B4-BE49-F238E27FC236}">
                  <a16:creationId xmlns:a16="http://schemas.microsoft.com/office/drawing/2014/main" id="{68EB918D-64F1-4B1C-B6D3-2931E7DE775D}"/>
                </a:ext>
              </a:extLst>
            </p:cNvPr>
            <p:cNvSpPr txBox="1"/>
            <p:nvPr/>
          </p:nvSpPr>
          <p:spPr>
            <a:xfrm>
              <a:off x="817967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3" name="Oval 38">
              <a:extLst>
                <a:ext uri="{FF2B5EF4-FFF2-40B4-BE49-F238E27FC236}">
                  <a16:creationId xmlns:a16="http://schemas.microsoft.com/office/drawing/2014/main" id="{535DCD2E-000E-49CF-AA76-623338D9BBC9}"/>
                </a:ext>
              </a:extLst>
            </p:cNvPr>
            <p:cNvSpPr/>
            <p:nvPr/>
          </p:nvSpPr>
          <p:spPr>
            <a:xfrm>
              <a:off x="8229623" y="3266224"/>
              <a:ext cx="760661" cy="760662"/>
            </a:xfrm>
            <a:prstGeom prst="ellips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4" name="Arrow: Right 39">
              <a:extLst>
                <a:ext uri="{FF2B5EF4-FFF2-40B4-BE49-F238E27FC236}">
                  <a16:creationId xmlns:a16="http://schemas.microsoft.com/office/drawing/2014/main" id="{D6033DCB-BF90-4B76-A66C-6FE29C59D18C}"/>
                </a:ext>
              </a:extLst>
            </p:cNvPr>
            <p:cNvSpPr/>
            <p:nvPr/>
          </p:nvSpPr>
          <p:spPr>
            <a:xfrm rot="10800000">
              <a:off x="7558305" y="3495161"/>
              <a:ext cx="671317" cy="302785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E9C67317-C4B6-41ED-BBCB-0DA1E25681F3}"/>
                </a:ext>
              </a:extLst>
            </p:cNvPr>
            <p:cNvSpPr txBox="1"/>
            <p:nvPr/>
          </p:nvSpPr>
          <p:spPr>
            <a:xfrm>
              <a:off x="475414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6" name="Oval 42">
              <a:extLst>
                <a:ext uri="{FF2B5EF4-FFF2-40B4-BE49-F238E27FC236}">
                  <a16:creationId xmlns:a16="http://schemas.microsoft.com/office/drawing/2014/main" id="{777CD6F6-D83D-40A0-A57B-5BD3115E8559}"/>
                </a:ext>
              </a:extLst>
            </p:cNvPr>
            <p:cNvSpPr/>
            <p:nvPr/>
          </p:nvSpPr>
          <p:spPr>
            <a:xfrm>
              <a:off x="4804093" y="3266224"/>
              <a:ext cx="760661" cy="760662"/>
            </a:xfrm>
            <a:prstGeom prst="ellipse">
              <a:avLst/>
            </a:prstGeom>
            <a:ln w="12700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05</a:t>
              </a:r>
            </a:p>
          </p:txBody>
        </p:sp>
        <p:sp>
          <p:nvSpPr>
            <p:cNvPr id="17" name="Arrow: Right 43">
              <a:extLst>
                <a:ext uri="{FF2B5EF4-FFF2-40B4-BE49-F238E27FC236}">
                  <a16:creationId xmlns:a16="http://schemas.microsoft.com/office/drawing/2014/main" id="{5DE981D1-C706-4079-9751-0F2CC67E421F}"/>
                </a:ext>
              </a:extLst>
            </p:cNvPr>
            <p:cNvSpPr/>
            <p:nvPr/>
          </p:nvSpPr>
          <p:spPr>
            <a:xfrm rot="10800000">
              <a:off x="4107795" y="3495161"/>
              <a:ext cx="671320" cy="302785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TextBox 59">
              <a:extLst>
                <a:ext uri="{FF2B5EF4-FFF2-40B4-BE49-F238E27FC236}">
                  <a16:creationId xmlns:a16="http://schemas.microsoft.com/office/drawing/2014/main" id="{2B62A566-51F8-4E74-8FDB-BC9A5B802E89}"/>
                </a:ext>
              </a:extLst>
            </p:cNvPr>
            <p:cNvSpPr txBox="1"/>
            <p:nvPr/>
          </p:nvSpPr>
          <p:spPr>
            <a:xfrm>
              <a:off x="1303630" y="3226659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9" name="Oval 60">
              <a:extLst>
                <a:ext uri="{FF2B5EF4-FFF2-40B4-BE49-F238E27FC236}">
                  <a16:creationId xmlns:a16="http://schemas.microsoft.com/office/drawing/2014/main" id="{5FF89662-4C2D-4DDE-A7C4-9A4525EDF627}"/>
                </a:ext>
              </a:extLst>
            </p:cNvPr>
            <p:cNvSpPr/>
            <p:nvPr/>
          </p:nvSpPr>
          <p:spPr>
            <a:xfrm>
              <a:off x="1353582" y="3266225"/>
              <a:ext cx="760662" cy="760661"/>
            </a:xfrm>
            <a:prstGeom prst="ellipse">
              <a:avLst/>
            </a:prstGeom>
            <a:ln w="12700">
              <a:solidFill>
                <a:srgbClr val="E7A1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06</a:t>
              </a:r>
            </a:p>
          </p:txBody>
        </p:sp>
        <p:sp>
          <p:nvSpPr>
            <p:cNvPr id="20" name="Arrow: U-Turn 61">
              <a:extLst>
                <a:ext uri="{FF2B5EF4-FFF2-40B4-BE49-F238E27FC236}">
                  <a16:creationId xmlns:a16="http://schemas.microsoft.com/office/drawing/2014/main" id="{84204E62-F132-4EDA-B2D0-EDC160C3C16C}"/>
                </a:ext>
              </a:extLst>
            </p:cNvPr>
            <p:cNvSpPr/>
            <p:nvPr/>
          </p:nvSpPr>
          <p:spPr>
            <a:xfrm rot="16200000" flipH="1">
              <a:off x="283957" y="4054081"/>
              <a:ext cx="1556220" cy="556926"/>
            </a:xfrm>
            <a:prstGeom prst="uturn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Arrow: Right 63">
              <a:extLst>
                <a:ext uri="{FF2B5EF4-FFF2-40B4-BE49-F238E27FC236}">
                  <a16:creationId xmlns:a16="http://schemas.microsoft.com/office/drawing/2014/main" id="{3771757A-78E5-4C09-B133-642057F3BAA4}"/>
                </a:ext>
              </a:extLst>
            </p:cNvPr>
            <p:cNvSpPr/>
            <p:nvPr/>
          </p:nvSpPr>
          <p:spPr>
            <a:xfrm>
              <a:off x="3908272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TextBox 64">
              <a:extLst>
                <a:ext uri="{FF2B5EF4-FFF2-40B4-BE49-F238E27FC236}">
                  <a16:creationId xmlns:a16="http://schemas.microsoft.com/office/drawing/2014/main" id="{0ED000B9-02D7-4E54-A7C7-DF9C34DAB99A}"/>
                </a:ext>
              </a:extLst>
            </p:cNvPr>
            <p:cNvSpPr txBox="1"/>
            <p:nvPr/>
          </p:nvSpPr>
          <p:spPr>
            <a:xfrm>
              <a:off x="1340531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3" name="Oval 65">
              <a:extLst>
                <a:ext uri="{FF2B5EF4-FFF2-40B4-BE49-F238E27FC236}">
                  <a16:creationId xmlns:a16="http://schemas.microsoft.com/office/drawing/2014/main" id="{70C76A2A-DAE5-4D18-9DF5-60A6620F6AA7}"/>
                </a:ext>
              </a:extLst>
            </p:cNvPr>
            <p:cNvSpPr/>
            <p:nvPr/>
          </p:nvSpPr>
          <p:spPr>
            <a:xfrm>
              <a:off x="139048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07</a:t>
              </a:r>
            </a:p>
          </p:txBody>
        </p:sp>
        <p:sp>
          <p:nvSpPr>
            <p:cNvPr id="24" name="Arrow: Right 67">
              <a:extLst>
                <a:ext uri="{FF2B5EF4-FFF2-40B4-BE49-F238E27FC236}">
                  <a16:creationId xmlns:a16="http://schemas.microsoft.com/office/drawing/2014/main" id="{5322AD62-54A9-4EA8-84D4-575C309E4D05}"/>
                </a:ext>
              </a:extLst>
            </p:cNvPr>
            <p:cNvSpPr/>
            <p:nvPr/>
          </p:nvSpPr>
          <p:spPr>
            <a:xfrm>
              <a:off x="7321880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TextBox 68">
              <a:extLst>
                <a:ext uri="{FF2B5EF4-FFF2-40B4-BE49-F238E27FC236}">
                  <a16:creationId xmlns:a16="http://schemas.microsoft.com/office/drawing/2014/main" id="{4A8CE094-6768-4617-B546-55E714F79331}"/>
                </a:ext>
              </a:extLst>
            </p:cNvPr>
            <p:cNvSpPr txBox="1"/>
            <p:nvPr/>
          </p:nvSpPr>
          <p:spPr>
            <a:xfrm>
              <a:off x="4754139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6" name="Oval 69">
              <a:extLst>
                <a:ext uri="{FF2B5EF4-FFF2-40B4-BE49-F238E27FC236}">
                  <a16:creationId xmlns:a16="http://schemas.microsoft.com/office/drawing/2014/main" id="{F0A38C42-75C1-4566-9781-1DFD7E591D81}"/>
                </a:ext>
              </a:extLst>
            </p:cNvPr>
            <p:cNvSpPr/>
            <p:nvPr/>
          </p:nvSpPr>
          <p:spPr>
            <a:xfrm>
              <a:off x="4804092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08</a:t>
              </a:r>
            </a:p>
          </p:txBody>
        </p:sp>
        <p:sp>
          <p:nvSpPr>
            <p:cNvPr id="27" name="TextBox 71">
              <a:extLst>
                <a:ext uri="{FF2B5EF4-FFF2-40B4-BE49-F238E27FC236}">
                  <a16:creationId xmlns:a16="http://schemas.microsoft.com/office/drawing/2014/main" id="{7D65B1CF-BD5B-4E07-B907-E8A8716A65D1}"/>
                </a:ext>
              </a:extLst>
            </p:cNvPr>
            <p:cNvSpPr txBox="1"/>
            <p:nvPr/>
          </p:nvSpPr>
          <p:spPr>
            <a:xfrm>
              <a:off x="8179671" y="4533424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8" name="Oval 72">
              <a:extLst>
                <a:ext uri="{FF2B5EF4-FFF2-40B4-BE49-F238E27FC236}">
                  <a16:creationId xmlns:a16="http://schemas.microsoft.com/office/drawing/2014/main" id="{E15DDE55-B47F-45A6-BDC5-B842850EABEB}"/>
                </a:ext>
              </a:extLst>
            </p:cNvPr>
            <p:cNvSpPr/>
            <p:nvPr/>
          </p:nvSpPr>
          <p:spPr>
            <a:xfrm>
              <a:off x="822962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09</a:t>
              </a:r>
            </a:p>
          </p:txBody>
        </p:sp>
      </p:grpSp>
      <p:sp>
        <p:nvSpPr>
          <p:cNvPr id="29" name="标题 1">
            <a:extLst>
              <a:ext uri="{FF2B5EF4-FFF2-40B4-BE49-F238E27FC236}">
                <a16:creationId xmlns:a16="http://schemas.microsoft.com/office/drawing/2014/main" id="{4CEC7E0E-F6D0-4D89-84A6-85098E9A6E9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822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29663B-2AED-45C3-95B1-5A9F2E05AB83}"/>
              </a:ext>
            </a:extLst>
          </p:cNvPr>
          <p:cNvGrpSpPr/>
          <p:nvPr/>
        </p:nvGrpSpPr>
        <p:grpSpPr>
          <a:xfrm>
            <a:off x="490706" y="1616938"/>
            <a:ext cx="3649677" cy="3624125"/>
            <a:chOff x="490704" y="1616937"/>
            <a:chExt cx="3649677" cy="36241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D7BFF69-6579-4D9B-8882-463975249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04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CF9C7DB-E997-49EA-BA05-EEDD68D28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217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0CF06D-07C1-485C-A0D8-BA64CE97E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077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A0D00C-D80E-4E36-953E-0417178DB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368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8B65F7-D1DE-406A-8189-7D5536FD8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515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90B1C2F-AE60-4A6C-B37E-3DB0EF045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A685AF6-BA12-4A26-A9DE-B9D130F67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DA5AF6-0F12-43BE-8CE9-36AE251C6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63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E2048DF-BB18-4CEA-843B-603F1FD22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003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E0C97EA-82C1-4F0D-9BE2-4C64D881F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648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E3B720-3428-4418-9E5C-DECDA187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301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71CA090-C64D-478E-B82A-C45BA0B34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40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290E6D63-7B6F-44E0-AA59-AD2E0F1588D3}"/>
                </a:ext>
              </a:extLst>
            </p:cNvPr>
            <p:cNvSpPr txBox="1"/>
            <p:nvPr/>
          </p:nvSpPr>
          <p:spPr>
            <a:xfrm>
              <a:off x="1328404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C6F7D348-4664-4C9C-861D-A762058A1693}"/>
                </a:ext>
              </a:extLst>
            </p:cNvPr>
            <p:cNvSpPr txBox="1"/>
            <p:nvPr/>
          </p:nvSpPr>
          <p:spPr>
            <a:xfrm>
              <a:off x="10791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7A27F6-B115-4F09-84A8-01927B64843F}"/>
              </a:ext>
            </a:extLst>
          </p:cNvPr>
          <p:cNvGrpSpPr/>
          <p:nvPr/>
        </p:nvGrpSpPr>
        <p:grpSpPr>
          <a:xfrm>
            <a:off x="4271163" y="1616938"/>
            <a:ext cx="3649677" cy="3624125"/>
            <a:chOff x="4271161" y="1616937"/>
            <a:chExt cx="3649677" cy="362412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3E61C59-79EE-44F3-A57E-668A043C0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161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3580B69-61DB-4A31-A513-3585AB436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674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13E1E7E-5F92-437E-BC0D-11B250352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534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7993697-9E6D-4463-A0E4-BBC4F5EB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8825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FF37C3-C26C-412F-A67B-AD3B4F294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972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ACB605F-34D3-436B-98D3-ACE8C35E0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6BAF9D-ECAB-46DA-88B0-EBAE8440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C1BC90A-542E-42A2-9B9A-1B367AC71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720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B19894-A961-4AAA-BDA3-075A1A318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460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596BF07-5F50-44F1-9FD6-BBCA676C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05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69F20B-F1C3-4F66-AFC3-64525BC9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758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4CB3D5C-D25D-46E1-A9F4-8F30DAF7A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197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文本框 101">
              <a:extLst>
                <a:ext uri="{FF2B5EF4-FFF2-40B4-BE49-F238E27FC236}">
                  <a16:creationId xmlns:a16="http://schemas.microsoft.com/office/drawing/2014/main" id="{2B1A5813-FADC-48AC-AE58-C60CDF2C443E}"/>
                </a:ext>
              </a:extLst>
            </p:cNvPr>
            <p:cNvSpPr txBox="1"/>
            <p:nvPr/>
          </p:nvSpPr>
          <p:spPr>
            <a:xfrm>
              <a:off x="5113798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103">
              <a:extLst>
                <a:ext uri="{FF2B5EF4-FFF2-40B4-BE49-F238E27FC236}">
                  <a16:creationId xmlns:a16="http://schemas.microsoft.com/office/drawing/2014/main" id="{A4557D00-7052-42C0-BD98-52820C7605E4}"/>
                </a:ext>
              </a:extLst>
            </p:cNvPr>
            <p:cNvSpPr txBox="1"/>
            <p:nvPr/>
          </p:nvSpPr>
          <p:spPr>
            <a:xfrm>
              <a:off x="48268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76B503-8ABF-4190-841B-9EB27895BAA6}"/>
              </a:ext>
            </a:extLst>
          </p:cNvPr>
          <p:cNvGrpSpPr/>
          <p:nvPr/>
        </p:nvGrpSpPr>
        <p:grpSpPr>
          <a:xfrm>
            <a:off x="8051619" y="1616938"/>
            <a:ext cx="3649677" cy="3624125"/>
            <a:chOff x="8051618" y="1616937"/>
            <a:chExt cx="3649677" cy="362412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D7C883-B95D-4A26-9E8B-BA5A162FE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618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575CF6D-06AB-4588-BF4B-1C680FFAA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131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1C3DCED-2BA2-47B3-B5A8-A7E597116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3991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D4CD9B-C9E0-4241-8AA3-A3288042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82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5FB63A-C608-41EF-B910-B1739E4BF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2429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508C16D-5FB5-4EEE-826B-F9BFEC5E4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4A1D7EE-4A58-4B57-ADC3-5F1B3E802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D71355-31AF-49C2-9902-9BD97FAAB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4177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1D73B0-FE9A-4562-9902-41537A30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3917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3F4EFB-281F-48F3-8837-8D598F98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8562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E5BF9D-3204-4287-8FB5-898B1C85E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215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6070711-A775-4AEB-8FD9-52B77DF5D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4654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5" name="文本框 102">
              <a:extLst>
                <a:ext uri="{FF2B5EF4-FFF2-40B4-BE49-F238E27FC236}">
                  <a16:creationId xmlns:a16="http://schemas.microsoft.com/office/drawing/2014/main" id="{02C77197-7C09-4268-A734-89665E5C221A}"/>
                </a:ext>
              </a:extLst>
            </p:cNvPr>
            <p:cNvSpPr txBox="1"/>
            <p:nvPr/>
          </p:nvSpPr>
          <p:spPr>
            <a:xfrm>
              <a:off x="8899192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文本框 104">
              <a:extLst>
                <a:ext uri="{FF2B5EF4-FFF2-40B4-BE49-F238E27FC236}">
                  <a16:creationId xmlns:a16="http://schemas.microsoft.com/office/drawing/2014/main" id="{2098FB4A-6A55-4623-8DDE-2E2D39444724}"/>
                </a:ext>
              </a:extLst>
            </p:cNvPr>
            <p:cNvSpPr txBox="1"/>
            <p:nvPr/>
          </p:nvSpPr>
          <p:spPr>
            <a:xfrm>
              <a:off x="8607267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47" name="标题 1">
            <a:extLst>
              <a:ext uri="{FF2B5EF4-FFF2-40B4-BE49-F238E27FC236}">
                <a16:creationId xmlns:a16="http://schemas.microsoft.com/office/drawing/2014/main" id="{9FCF4DAA-5BC2-4780-AF49-9A6700E6BC0F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721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0A5952-D79D-4269-A76D-81B86BCD47B5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FD0F8A36-A5ED-402C-8C8A-483AFE89E7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99A0C659-C15F-4FF2-946F-EE11CDE690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23EAF320-D25C-4881-8BD1-15A22B4AA4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24443761-6478-4B5F-B872-05209C58FB9D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B37C2593-1793-47A9-9BD2-4ED6B3DEF5B0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>
            <a:extLst>
              <a:ext uri="{FF2B5EF4-FFF2-40B4-BE49-F238E27FC236}">
                <a16:creationId xmlns:a16="http://schemas.microsoft.com/office/drawing/2014/main" id="{11F0F637-2CE4-4A83-95A4-C3F1ECC847D9}"/>
              </a:ext>
            </a:extLst>
          </p:cNvPr>
          <p:cNvSpPr/>
          <p:nvPr/>
        </p:nvSpPr>
        <p:spPr>
          <a:xfrm>
            <a:off x="1138824" y="2887524"/>
            <a:ext cx="2292817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1454">
            <a:extLst>
              <a:ext uri="{FF2B5EF4-FFF2-40B4-BE49-F238E27FC236}">
                <a16:creationId xmlns:a16="http://schemas.microsoft.com/office/drawing/2014/main" id="{5D81CA45-352C-4A4D-835E-6B8D02D27BC7}"/>
              </a:ext>
            </a:extLst>
          </p:cNvPr>
          <p:cNvSpPr/>
          <p:nvPr/>
        </p:nvSpPr>
        <p:spPr>
          <a:xfrm>
            <a:off x="368615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456">
            <a:extLst>
              <a:ext uri="{FF2B5EF4-FFF2-40B4-BE49-F238E27FC236}">
                <a16:creationId xmlns:a16="http://schemas.microsoft.com/office/drawing/2014/main" id="{EB964F06-8C11-4300-A668-D13CCA9C4202}"/>
              </a:ext>
            </a:extLst>
          </p:cNvPr>
          <p:cNvSpPr/>
          <p:nvPr/>
        </p:nvSpPr>
        <p:spPr>
          <a:xfrm>
            <a:off x="621303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458">
            <a:extLst>
              <a:ext uri="{FF2B5EF4-FFF2-40B4-BE49-F238E27FC236}">
                <a16:creationId xmlns:a16="http://schemas.microsoft.com/office/drawing/2014/main" id="{6EB130CD-186F-4158-8441-34E47F41A36A}"/>
              </a:ext>
            </a:extLst>
          </p:cNvPr>
          <p:cNvSpPr/>
          <p:nvPr/>
        </p:nvSpPr>
        <p:spPr>
          <a:xfrm>
            <a:off x="8760363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460">
            <a:extLst>
              <a:ext uri="{FF2B5EF4-FFF2-40B4-BE49-F238E27FC236}">
                <a16:creationId xmlns:a16="http://schemas.microsoft.com/office/drawing/2014/main" id="{E9BCC3C9-60CD-43FA-9DC4-C8B245BA340F}"/>
              </a:ext>
            </a:extLst>
          </p:cNvPr>
          <p:cNvSpPr/>
          <p:nvPr/>
        </p:nvSpPr>
        <p:spPr>
          <a:xfrm>
            <a:off x="1441326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1465">
            <a:extLst>
              <a:ext uri="{FF2B5EF4-FFF2-40B4-BE49-F238E27FC236}">
                <a16:creationId xmlns:a16="http://schemas.microsoft.com/office/drawing/2014/main" id="{2176D6E8-7E15-4998-ADA7-DC16D3570929}"/>
              </a:ext>
            </a:extLst>
          </p:cNvPr>
          <p:cNvSpPr/>
          <p:nvPr/>
        </p:nvSpPr>
        <p:spPr>
          <a:xfrm>
            <a:off x="3988657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468">
            <a:extLst>
              <a:ext uri="{FF2B5EF4-FFF2-40B4-BE49-F238E27FC236}">
                <a16:creationId xmlns:a16="http://schemas.microsoft.com/office/drawing/2014/main" id="{F03207C3-4851-4958-977F-26535D47B004}"/>
              </a:ext>
            </a:extLst>
          </p:cNvPr>
          <p:cNvSpPr/>
          <p:nvPr/>
        </p:nvSpPr>
        <p:spPr>
          <a:xfrm>
            <a:off x="6533405" y="204863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471">
            <a:extLst>
              <a:ext uri="{FF2B5EF4-FFF2-40B4-BE49-F238E27FC236}">
                <a16:creationId xmlns:a16="http://schemas.microsoft.com/office/drawing/2014/main" id="{DE65DD41-4B0A-4F40-B98F-5E4327DCA679}"/>
              </a:ext>
            </a:extLst>
          </p:cNvPr>
          <p:cNvSpPr/>
          <p:nvPr/>
        </p:nvSpPr>
        <p:spPr>
          <a:xfrm>
            <a:off x="9085045" y="205022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20E67A6-AC71-446A-8A27-CDDFE389E0E3}"/>
              </a:ext>
            </a:extLst>
          </p:cNvPr>
          <p:cNvSpPr txBox="1">
            <a:spLocks/>
          </p:cNvSpPr>
          <p:nvPr/>
        </p:nvSpPr>
        <p:spPr>
          <a:xfrm>
            <a:off x="1403729" y="2603467"/>
            <a:ext cx="1698820" cy="577887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52018F3-62D9-4912-916C-07D2FA0E1D2F}"/>
              </a:ext>
            </a:extLst>
          </p:cNvPr>
          <p:cNvSpPr txBox="1">
            <a:spLocks/>
          </p:cNvSpPr>
          <p:nvPr/>
        </p:nvSpPr>
        <p:spPr>
          <a:xfrm>
            <a:off x="1257659" y="4008239"/>
            <a:ext cx="2054032" cy="1134191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19435D3-FE76-4016-A349-72ADF7CE5304}"/>
              </a:ext>
            </a:extLst>
          </p:cNvPr>
          <p:cNvSpPr txBox="1">
            <a:spLocks/>
          </p:cNvSpPr>
          <p:nvPr/>
        </p:nvSpPr>
        <p:spPr>
          <a:xfrm>
            <a:off x="407644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C0BA1DF-F368-4345-ADEB-AC80044F4C6E}"/>
              </a:ext>
            </a:extLst>
          </p:cNvPr>
          <p:cNvSpPr txBox="1">
            <a:spLocks/>
          </p:cNvSpPr>
          <p:nvPr/>
        </p:nvSpPr>
        <p:spPr>
          <a:xfrm>
            <a:off x="917110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>
            <a:spLocks/>
          </p:cNvSpPr>
          <p:nvPr/>
        </p:nvSpPr>
        <p:spPr>
          <a:xfrm>
            <a:off x="392493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202BF2D-F7FD-4034-9ADE-593E5BC63848}"/>
              </a:ext>
            </a:extLst>
          </p:cNvPr>
          <p:cNvSpPr txBox="1">
            <a:spLocks/>
          </p:cNvSpPr>
          <p:nvPr/>
        </p:nvSpPr>
        <p:spPr>
          <a:xfrm>
            <a:off x="6462983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5DBAFD9-4941-4066-963F-8535D73EDC55}"/>
              </a:ext>
            </a:extLst>
          </p:cNvPr>
          <p:cNvSpPr txBox="1">
            <a:spLocks/>
          </p:cNvSpPr>
          <p:nvPr/>
        </p:nvSpPr>
        <p:spPr>
          <a:xfrm>
            <a:off x="901959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5CCCA37-FEDB-4B57-94A7-0826E6788B8C}"/>
              </a:ext>
            </a:extLst>
          </p:cNvPr>
          <p:cNvSpPr txBox="1">
            <a:spLocks/>
          </p:cNvSpPr>
          <p:nvPr/>
        </p:nvSpPr>
        <p:spPr>
          <a:xfrm>
            <a:off x="6614486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7DAF17DA-71B2-4EE5-892E-ED8A5EAA8BE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938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uild="p"/>
      <p:bldP spid="11" grpId="0" build="p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8E0F42B-C61C-4286-A896-03DDC4FE070C}"/>
              </a:ext>
            </a:extLst>
          </p:cNvPr>
          <p:cNvGrpSpPr/>
          <p:nvPr/>
        </p:nvGrpSpPr>
        <p:grpSpPr>
          <a:xfrm>
            <a:off x="6078953" y="2034395"/>
            <a:ext cx="876191" cy="1133812"/>
            <a:chOff x="6078950" y="2211813"/>
            <a:chExt cx="876190" cy="1133812"/>
          </a:xfrm>
          <a:solidFill>
            <a:schemeClr val="accent2"/>
          </a:solidFill>
        </p:grpSpPr>
        <p:sp>
          <p:nvSpPr>
            <p:cNvPr id="3" name="Shape 1585">
              <a:extLst>
                <a:ext uri="{FF2B5EF4-FFF2-40B4-BE49-F238E27FC236}">
                  <a16:creationId xmlns:a16="http://schemas.microsoft.com/office/drawing/2014/main" id="{4DD71A45-AF59-4CA0-A20D-0453FA209693}"/>
                </a:ext>
              </a:extLst>
            </p:cNvPr>
            <p:cNvSpPr/>
            <p:nvPr/>
          </p:nvSpPr>
          <p:spPr>
            <a:xfrm>
              <a:off x="6227601" y="2211813"/>
              <a:ext cx="617337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18"/>
                  </a:moveTo>
                  <a:lnTo>
                    <a:pt x="9697" y="5751"/>
                  </a:lnTo>
                  <a:lnTo>
                    <a:pt x="7758" y="5277"/>
                  </a:lnTo>
                  <a:lnTo>
                    <a:pt x="19720" y="0"/>
                  </a:lnTo>
                  <a:lnTo>
                    <a:pt x="21600" y="8660"/>
                  </a:lnTo>
                  <a:lnTo>
                    <a:pt x="19824" y="8226"/>
                  </a:lnTo>
                  <a:lnTo>
                    <a:pt x="10122" y="21600"/>
                  </a:lnTo>
                  <a:cubicBezTo>
                    <a:pt x="10122" y="21600"/>
                    <a:pt x="0" y="19118"/>
                    <a:pt x="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Shape 1593">
              <a:extLst>
                <a:ext uri="{FF2B5EF4-FFF2-40B4-BE49-F238E27FC236}">
                  <a16:creationId xmlns:a16="http://schemas.microsoft.com/office/drawing/2014/main" id="{0AB4F9FE-F966-4B83-9A08-0D1968687E48}"/>
                </a:ext>
              </a:extLst>
            </p:cNvPr>
            <p:cNvSpPr/>
            <p:nvPr/>
          </p:nvSpPr>
          <p:spPr>
            <a:xfrm>
              <a:off x="6078950" y="2588395"/>
              <a:ext cx="876190" cy="75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21600"/>
                  </a:moveTo>
                  <a:lnTo>
                    <a:pt x="21600" y="10353"/>
                  </a:lnTo>
                  <a:cubicBezTo>
                    <a:pt x="16072" y="3956"/>
                    <a:pt x="8435" y="0"/>
                    <a:pt x="0" y="0"/>
                  </a:cubicBezTo>
                  <a:lnTo>
                    <a:pt x="0" y="15906"/>
                  </a:lnTo>
                  <a:cubicBezTo>
                    <a:pt x="4639" y="15906"/>
                    <a:pt x="8839" y="18082"/>
                    <a:pt x="11880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EDAE755-40FD-46D2-9129-73F42508E795}"/>
              </a:ext>
            </a:extLst>
          </p:cNvPr>
          <p:cNvGrpSpPr/>
          <p:nvPr/>
        </p:nvGrpSpPr>
        <p:grpSpPr>
          <a:xfrm>
            <a:off x="6564545" y="2777648"/>
            <a:ext cx="1182095" cy="876195"/>
            <a:chOff x="6564542" y="2955067"/>
            <a:chExt cx="1182094" cy="876194"/>
          </a:xfrm>
          <a:solidFill>
            <a:schemeClr val="accent3"/>
          </a:solidFill>
        </p:grpSpPr>
        <p:sp>
          <p:nvSpPr>
            <p:cNvPr id="6" name="Shape 1588">
              <a:extLst>
                <a:ext uri="{FF2B5EF4-FFF2-40B4-BE49-F238E27FC236}">
                  <a16:creationId xmlns:a16="http://schemas.microsoft.com/office/drawing/2014/main" id="{70FB8E82-1EED-439F-BE51-F7DE8FF5D59A}"/>
                </a:ext>
              </a:extLst>
            </p:cNvPr>
            <p:cNvSpPr/>
            <p:nvPr/>
          </p:nvSpPr>
          <p:spPr>
            <a:xfrm>
              <a:off x="6683463" y="3123538"/>
              <a:ext cx="106317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89"/>
                  </a:moveTo>
                  <a:lnTo>
                    <a:pt x="13424" y="1954"/>
                  </a:lnTo>
                  <a:lnTo>
                    <a:pt x="12962" y="0"/>
                  </a:lnTo>
                  <a:lnTo>
                    <a:pt x="21600" y="2047"/>
                  </a:lnTo>
                  <a:lnTo>
                    <a:pt x="16255" y="13950"/>
                  </a:lnTo>
                  <a:lnTo>
                    <a:pt x="15833" y="12161"/>
                  </a:lnTo>
                  <a:lnTo>
                    <a:pt x="2403" y="21600"/>
                  </a:lnTo>
                  <a:cubicBezTo>
                    <a:pt x="2403" y="21600"/>
                    <a:pt x="0" y="11389"/>
                    <a:pt x="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1596">
              <a:extLst>
                <a:ext uri="{FF2B5EF4-FFF2-40B4-BE49-F238E27FC236}">
                  <a16:creationId xmlns:a16="http://schemas.microsoft.com/office/drawing/2014/main" id="{8AAF1C86-D7DF-4D2D-9592-0B50AD71F3C2}"/>
                </a:ext>
              </a:extLst>
            </p:cNvPr>
            <p:cNvSpPr/>
            <p:nvPr/>
          </p:nvSpPr>
          <p:spPr>
            <a:xfrm>
              <a:off x="6564542" y="2955067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21600"/>
                  </a:moveTo>
                  <a:lnTo>
                    <a:pt x="21600" y="21600"/>
                  </a:lnTo>
                  <a:cubicBezTo>
                    <a:pt x="21600" y="13165"/>
                    <a:pt x="17644" y="5528"/>
                    <a:pt x="11247" y="0"/>
                  </a:cubicBezTo>
                  <a:lnTo>
                    <a:pt x="0" y="9720"/>
                  </a:lnTo>
                  <a:cubicBezTo>
                    <a:pt x="3518" y="12760"/>
                    <a:pt x="5694" y="16960"/>
                    <a:pt x="5694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5809C9FD-ABE9-4DA1-BA4D-17ECF9BC5B22}"/>
              </a:ext>
            </a:extLst>
          </p:cNvPr>
          <p:cNvGrpSpPr/>
          <p:nvPr/>
        </p:nvGrpSpPr>
        <p:grpSpPr>
          <a:xfrm>
            <a:off x="6564546" y="3649733"/>
            <a:ext cx="1151156" cy="876195"/>
            <a:chOff x="6564542" y="3827152"/>
            <a:chExt cx="1151156" cy="876194"/>
          </a:xfrm>
          <a:solidFill>
            <a:schemeClr val="accent4"/>
          </a:solidFill>
        </p:grpSpPr>
        <p:sp>
          <p:nvSpPr>
            <p:cNvPr id="9" name="Shape 1586">
              <a:extLst>
                <a:ext uri="{FF2B5EF4-FFF2-40B4-BE49-F238E27FC236}">
                  <a16:creationId xmlns:a16="http://schemas.microsoft.com/office/drawing/2014/main" id="{782BA409-3060-4B08-B916-2DB499AA1C11}"/>
                </a:ext>
              </a:extLst>
            </p:cNvPr>
            <p:cNvSpPr/>
            <p:nvPr/>
          </p:nvSpPr>
          <p:spPr>
            <a:xfrm>
              <a:off x="6653734" y="3985712"/>
              <a:ext cx="1061964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81" y="0"/>
                  </a:moveTo>
                  <a:lnTo>
                    <a:pt x="15849" y="9698"/>
                  </a:lnTo>
                  <a:lnTo>
                    <a:pt x="16323" y="7759"/>
                  </a:lnTo>
                  <a:lnTo>
                    <a:pt x="21600" y="19720"/>
                  </a:lnTo>
                  <a:lnTo>
                    <a:pt x="12940" y="21600"/>
                  </a:lnTo>
                  <a:lnTo>
                    <a:pt x="13374" y="19824"/>
                  </a:lnTo>
                  <a:lnTo>
                    <a:pt x="0" y="10123"/>
                  </a:lnTo>
                  <a:cubicBezTo>
                    <a:pt x="0" y="10123"/>
                    <a:pt x="2481" y="0"/>
                    <a:pt x="248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599">
              <a:extLst>
                <a:ext uri="{FF2B5EF4-FFF2-40B4-BE49-F238E27FC236}">
                  <a16:creationId xmlns:a16="http://schemas.microsoft.com/office/drawing/2014/main" id="{067A7DAB-4AF5-46A9-91B7-8A712DD70F72}"/>
                </a:ext>
              </a:extLst>
            </p:cNvPr>
            <p:cNvSpPr/>
            <p:nvPr/>
          </p:nvSpPr>
          <p:spPr>
            <a:xfrm>
              <a:off x="6564542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0"/>
                  </a:moveTo>
                  <a:cubicBezTo>
                    <a:pt x="5694" y="4640"/>
                    <a:pt x="3518" y="8840"/>
                    <a:pt x="0" y="11880"/>
                  </a:cubicBezTo>
                  <a:lnTo>
                    <a:pt x="11247" y="21600"/>
                  </a:lnTo>
                  <a:cubicBezTo>
                    <a:pt x="17644" y="16072"/>
                    <a:pt x="21600" y="8435"/>
                    <a:pt x="21600" y="0"/>
                  </a:cubicBezTo>
                  <a:cubicBezTo>
                    <a:pt x="21600" y="0"/>
                    <a:pt x="5694" y="0"/>
                    <a:pt x="5694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1524DA58-F607-4953-AA2A-3D7537A9CD0C}"/>
              </a:ext>
            </a:extLst>
          </p:cNvPr>
          <p:cNvGrpSpPr/>
          <p:nvPr/>
        </p:nvGrpSpPr>
        <p:grpSpPr>
          <a:xfrm>
            <a:off x="6078953" y="4135327"/>
            <a:ext cx="876191" cy="1182095"/>
            <a:chOff x="6078950" y="4312744"/>
            <a:chExt cx="876190" cy="1182094"/>
          </a:xfrm>
          <a:solidFill>
            <a:schemeClr val="accent1"/>
          </a:solidFill>
        </p:grpSpPr>
        <p:sp>
          <p:nvSpPr>
            <p:cNvPr id="12" name="Shape 1587">
              <a:extLst>
                <a:ext uri="{FF2B5EF4-FFF2-40B4-BE49-F238E27FC236}">
                  <a16:creationId xmlns:a16="http://schemas.microsoft.com/office/drawing/2014/main" id="{B34C4589-2474-4762-B365-BC42F31494D3}"/>
                </a:ext>
              </a:extLst>
            </p:cNvPr>
            <p:cNvSpPr/>
            <p:nvPr/>
          </p:nvSpPr>
          <p:spPr>
            <a:xfrm>
              <a:off x="6168141" y="4431665"/>
              <a:ext cx="615228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11" y="0"/>
                  </a:moveTo>
                  <a:lnTo>
                    <a:pt x="19646" y="13424"/>
                  </a:lnTo>
                  <a:lnTo>
                    <a:pt x="21600" y="12962"/>
                  </a:lnTo>
                  <a:lnTo>
                    <a:pt x="19554" y="21600"/>
                  </a:lnTo>
                  <a:lnTo>
                    <a:pt x="7650" y="16255"/>
                  </a:lnTo>
                  <a:lnTo>
                    <a:pt x="9439" y="15833"/>
                  </a:lnTo>
                  <a:lnTo>
                    <a:pt x="0" y="2403"/>
                  </a:lnTo>
                  <a:cubicBezTo>
                    <a:pt x="0" y="2403"/>
                    <a:pt x="10211" y="0"/>
                    <a:pt x="1021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1602">
              <a:extLst>
                <a:ext uri="{FF2B5EF4-FFF2-40B4-BE49-F238E27FC236}">
                  <a16:creationId xmlns:a16="http://schemas.microsoft.com/office/drawing/2014/main" id="{1107EBBC-9E51-4654-84BB-4B459DB3FF93}"/>
                </a:ext>
              </a:extLst>
            </p:cNvPr>
            <p:cNvSpPr/>
            <p:nvPr/>
          </p:nvSpPr>
          <p:spPr>
            <a:xfrm>
              <a:off x="6078950" y="4312744"/>
              <a:ext cx="876190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694"/>
                  </a:moveTo>
                  <a:lnTo>
                    <a:pt x="0" y="21600"/>
                  </a:lnTo>
                  <a:cubicBezTo>
                    <a:pt x="8435" y="21600"/>
                    <a:pt x="16072" y="17643"/>
                    <a:pt x="21600" y="11247"/>
                  </a:cubicBezTo>
                  <a:lnTo>
                    <a:pt x="11880" y="0"/>
                  </a:lnTo>
                  <a:cubicBezTo>
                    <a:pt x="8839" y="3518"/>
                    <a:pt x="4639" y="5694"/>
                    <a:pt x="0" y="5694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29AD2978-0B80-46C4-B772-D5FE6FBE3B67}"/>
              </a:ext>
            </a:extLst>
          </p:cNvPr>
          <p:cNvGrpSpPr/>
          <p:nvPr/>
        </p:nvGrpSpPr>
        <p:grpSpPr>
          <a:xfrm>
            <a:off x="5206867" y="4135327"/>
            <a:ext cx="876195" cy="1182095"/>
            <a:chOff x="5206865" y="4312744"/>
            <a:chExt cx="876194" cy="1182094"/>
          </a:xfrm>
          <a:solidFill>
            <a:schemeClr val="accent2"/>
          </a:solidFill>
        </p:grpSpPr>
        <p:sp>
          <p:nvSpPr>
            <p:cNvPr id="15" name="Shape 1591">
              <a:extLst>
                <a:ext uri="{FF2B5EF4-FFF2-40B4-BE49-F238E27FC236}">
                  <a16:creationId xmlns:a16="http://schemas.microsoft.com/office/drawing/2014/main" id="{91EC9358-E48E-4041-AD94-0BF1A5A4D3B7}"/>
                </a:ext>
              </a:extLst>
            </p:cNvPr>
            <p:cNvSpPr/>
            <p:nvPr/>
          </p:nvSpPr>
          <p:spPr>
            <a:xfrm>
              <a:off x="5375337" y="4431665"/>
              <a:ext cx="615241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89" y="0"/>
                  </a:moveTo>
                  <a:lnTo>
                    <a:pt x="1954" y="13424"/>
                  </a:lnTo>
                  <a:lnTo>
                    <a:pt x="0" y="12962"/>
                  </a:lnTo>
                  <a:lnTo>
                    <a:pt x="2046" y="21600"/>
                  </a:lnTo>
                  <a:lnTo>
                    <a:pt x="13950" y="16255"/>
                  </a:lnTo>
                  <a:lnTo>
                    <a:pt x="12161" y="15833"/>
                  </a:lnTo>
                  <a:lnTo>
                    <a:pt x="21600" y="2403"/>
                  </a:lnTo>
                  <a:cubicBezTo>
                    <a:pt x="21600" y="2403"/>
                    <a:pt x="11389" y="0"/>
                    <a:pt x="11389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1605">
              <a:extLst>
                <a:ext uri="{FF2B5EF4-FFF2-40B4-BE49-F238E27FC236}">
                  <a16:creationId xmlns:a16="http://schemas.microsoft.com/office/drawing/2014/main" id="{96B70B98-FAA2-4BE7-81B4-3A9049198ABA}"/>
                </a:ext>
              </a:extLst>
            </p:cNvPr>
            <p:cNvSpPr/>
            <p:nvPr/>
          </p:nvSpPr>
          <p:spPr>
            <a:xfrm>
              <a:off x="5206865" y="4312744"/>
              <a:ext cx="876194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20" y="0"/>
                  </a:moveTo>
                  <a:lnTo>
                    <a:pt x="0" y="11247"/>
                  </a:lnTo>
                  <a:cubicBezTo>
                    <a:pt x="5528" y="17643"/>
                    <a:pt x="13165" y="21600"/>
                    <a:pt x="21600" y="21600"/>
                  </a:cubicBezTo>
                  <a:lnTo>
                    <a:pt x="21600" y="5694"/>
                  </a:lnTo>
                  <a:cubicBezTo>
                    <a:pt x="16960" y="5694"/>
                    <a:pt x="12760" y="3518"/>
                    <a:pt x="9720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:a16="http://schemas.microsoft.com/office/drawing/2014/main" id="{1879ECD2-AF3D-4C75-9D5D-E880CEFB5E7C}"/>
              </a:ext>
            </a:extLst>
          </p:cNvPr>
          <p:cNvGrpSpPr/>
          <p:nvPr/>
        </p:nvGrpSpPr>
        <p:grpSpPr>
          <a:xfrm>
            <a:off x="4443796" y="3649733"/>
            <a:ext cx="1153633" cy="876195"/>
            <a:chOff x="4443791" y="3827152"/>
            <a:chExt cx="1153633" cy="876194"/>
          </a:xfrm>
          <a:solidFill>
            <a:schemeClr val="accent3"/>
          </a:solidFill>
        </p:grpSpPr>
        <p:sp>
          <p:nvSpPr>
            <p:cNvPr id="18" name="Shape 1590">
              <a:extLst>
                <a:ext uri="{FF2B5EF4-FFF2-40B4-BE49-F238E27FC236}">
                  <a16:creationId xmlns:a16="http://schemas.microsoft.com/office/drawing/2014/main" id="{BFF1AF72-19F1-4FFB-B923-CD72457EB8A5}"/>
                </a:ext>
              </a:extLst>
            </p:cNvPr>
            <p:cNvSpPr/>
            <p:nvPr/>
          </p:nvSpPr>
          <p:spPr>
            <a:xfrm>
              <a:off x="4443791" y="3985712"/>
              <a:ext cx="1061959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18" y="0"/>
                  </a:moveTo>
                  <a:lnTo>
                    <a:pt x="5751" y="9698"/>
                  </a:lnTo>
                  <a:lnTo>
                    <a:pt x="5277" y="7759"/>
                  </a:lnTo>
                  <a:lnTo>
                    <a:pt x="0" y="19720"/>
                  </a:lnTo>
                  <a:lnTo>
                    <a:pt x="8660" y="21600"/>
                  </a:lnTo>
                  <a:lnTo>
                    <a:pt x="8226" y="19824"/>
                  </a:lnTo>
                  <a:lnTo>
                    <a:pt x="21600" y="10123"/>
                  </a:lnTo>
                  <a:cubicBezTo>
                    <a:pt x="21600" y="10123"/>
                    <a:pt x="19118" y="0"/>
                    <a:pt x="1911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1608">
              <a:extLst>
                <a:ext uri="{FF2B5EF4-FFF2-40B4-BE49-F238E27FC236}">
                  <a16:creationId xmlns:a16="http://schemas.microsoft.com/office/drawing/2014/main" id="{1C6814CE-BFD2-4F86-BDFF-7330D3AFE995}"/>
                </a:ext>
              </a:extLst>
            </p:cNvPr>
            <p:cNvSpPr/>
            <p:nvPr/>
          </p:nvSpPr>
          <p:spPr>
            <a:xfrm>
              <a:off x="4840194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6" y="0"/>
                  </a:moveTo>
                  <a:lnTo>
                    <a:pt x="0" y="0"/>
                  </a:lnTo>
                  <a:cubicBezTo>
                    <a:pt x="0" y="8436"/>
                    <a:pt x="3956" y="16072"/>
                    <a:pt x="10353" y="21600"/>
                  </a:cubicBezTo>
                  <a:lnTo>
                    <a:pt x="21600" y="11880"/>
                  </a:lnTo>
                  <a:cubicBezTo>
                    <a:pt x="18082" y="8840"/>
                    <a:pt x="15906" y="4640"/>
                    <a:pt x="15906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0">
            <a:extLst>
              <a:ext uri="{FF2B5EF4-FFF2-40B4-BE49-F238E27FC236}">
                <a16:creationId xmlns:a16="http://schemas.microsoft.com/office/drawing/2014/main" id="{01BE5F8B-3B89-419D-AEC4-C11193042ACE}"/>
              </a:ext>
            </a:extLst>
          </p:cNvPr>
          <p:cNvGrpSpPr/>
          <p:nvPr/>
        </p:nvGrpSpPr>
        <p:grpSpPr>
          <a:xfrm>
            <a:off x="4404154" y="2777648"/>
            <a:ext cx="1193263" cy="876195"/>
            <a:chOff x="4404151" y="2955067"/>
            <a:chExt cx="1193263" cy="876194"/>
          </a:xfrm>
          <a:solidFill>
            <a:schemeClr val="accent4"/>
          </a:solidFill>
        </p:grpSpPr>
        <p:sp>
          <p:nvSpPr>
            <p:cNvPr id="21" name="Shape 1592">
              <a:extLst>
                <a:ext uri="{FF2B5EF4-FFF2-40B4-BE49-F238E27FC236}">
                  <a16:creationId xmlns:a16="http://schemas.microsoft.com/office/drawing/2014/main" id="{49AB240E-7F95-4249-A7E1-9E9FADB47427}"/>
                </a:ext>
              </a:extLst>
            </p:cNvPr>
            <p:cNvSpPr/>
            <p:nvPr/>
          </p:nvSpPr>
          <p:spPr>
            <a:xfrm>
              <a:off x="4404151" y="3123538"/>
              <a:ext cx="106318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89"/>
                  </a:moveTo>
                  <a:lnTo>
                    <a:pt x="8177" y="1954"/>
                  </a:lnTo>
                  <a:lnTo>
                    <a:pt x="8638" y="0"/>
                  </a:lnTo>
                  <a:lnTo>
                    <a:pt x="0" y="2047"/>
                  </a:lnTo>
                  <a:lnTo>
                    <a:pt x="5345" y="13950"/>
                  </a:lnTo>
                  <a:lnTo>
                    <a:pt x="5767" y="12161"/>
                  </a:lnTo>
                  <a:lnTo>
                    <a:pt x="19197" y="21600"/>
                  </a:lnTo>
                  <a:cubicBezTo>
                    <a:pt x="19197" y="21600"/>
                    <a:pt x="21600" y="11389"/>
                    <a:pt x="2160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1611">
              <a:extLst>
                <a:ext uri="{FF2B5EF4-FFF2-40B4-BE49-F238E27FC236}">
                  <a16:creationId xmlns:a16="http://schemas.microsoft.com/office/drawing/2014/main" id="{333EF2DB-B99C-4044-B3C6-997C4CAD465B}"/>
                </a:ext>
              </a:extLst>
            </p:cNvPr>
            <p:cNvSpPr/>
            <p:nvPr/>
          </p:nvSpPr>
          <p:spPr>
            <a:xfrm>
              <a:off x="4840194" y="2955067"/>
              <a:ext cx="75722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20"/>
                  </a:moveTo>
                  <a:lnTo>
                    <a:pt x="10353" y="0"/>
                  </a:lnTo>
                  <a:cubicBezTo>
                    <a:pt x="3956" y="5528"/>
                    <a:pt x="0" y="13165"/>
                    <a:pt x="0" y="21600"/>
                  </a:cubicBezTo>
                  <a:lnTo>
                    <a:pt x="15906" y="21600"/>
                  </a:lnTo>
                  <a:cubicBezTo>
                    <a:pt x="15906" y="16960"/>
                    <a:pt x="18082" y="12760"/>
                    <a:pt x="21600" y="972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25BD88CE-6978-4B89-9C8D-29B41139E3D9}"/>
              </a:ext>
            </a:extLst>
          </p:cNvPr>
          <p:cNvGrpSpPr/>
          <p:nvPr/>
        </p:nvGrpSpPr>
        <p:grpSpPr>
          <a:xfrm>
            <a:off x="5206865" y="2034396"/>
            <a:ext cx="876195" cy="1133809"/>
            <a:chOff x="5206865" y="2211813"/>
            <a:chExt cx="876194" cy="1133810"/>
          </a:xfrm>
          <a:solidFill>
            <a:schemeClr val="accent1"/>
          </a:solidFill>
        </p:grpSpPr>
        <p:sp>
          <p:nvSpPr>
            <p:cNvPr id="24" name="Shape 1589">
              <a:extLst>
                <a:ext uri="{FF2B5EF4-FFF2-40B4-BE49-F238E27FC236}">
                  <a16:creationId xmlns:a16="http://schemas.microsoft.com/office/drawing/2014/main" id="{15EEC956-B6BF-477B-855E-62CD6F0D4943}"/>
                </a:ext>
              </a:extLst>
            </p:cNvPr>
            <p:cNvSpPr/>
            <p:nvPr/>
          </p:nvSpPr>
          <p:spPr>
            <a:xfrm>
              <a:off x="5315876" y="2211813"/>
              <a:ext cx="617346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18"/>
                  </a:moveTo>
                  <a:lnTo>
                    <a:pt x="11902" y="5751"/>
                  </a:lnTo>
                  <a:lnTo>
                    <a:pt x="13841" y="5277"/>
                  </a:lnTo>
                  <a:lnTo>
                    <a:pt x="1880" y="0"/>
                  </a:lnTo>
                  <a:lnTo>
                    <a:pt x="0" y="8660"/>
                  </a:lnTo>
                  <a:lnTo>
                    <a:pt x="1775" y="8226"/>
                  </a:lnTo>
                  <a:lnTo>
                    <a:pt x="11478" y="21600"/>
                  </a:lnTo>
                  <a:cubicBezTo>
                    <a:pt x="11478" y="21600"/>
                    <a:pt x="21600" y="19118"/>
                    <a:pt x="2160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Shape 1614">
              <a:extLst>
                <a:ext uri="{FF2B5EF4-FFF2-40B4-BE49-F238E27FC236}">
                  <a16:creationId xmlns:a16="http://schemas.microsoft.com/office/drawing/2014/main" id="{C0CDF9BF-A60B-4560-A304-E8FC3A627543}"/>
                </a:ext>
              </a:extLst>
            </p:cNvPr>
            <p:cNvSpPr/>
            <p:nvPr/>
          </p:nvSpPr>
          <p:spPr>
            <a:xfrm>
              <a:off x="5206865" y="2588396"/>
              <a:ext cx="876194" cy="757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906"/>
                  </a:moveTo>
                  <a:lnTo>
                    <a:pt x="21600" y="0"/>
                  </a:lnTo>
                  <a:cubicBezTo>
                    <a:pt x="13165" y="0"/>
                    <a:pt x="5528" y="3956"/>
                    <a:pt x="0" y="10353"/>
                  </a:cubicBezTo>
                  <a:lnTo>
                    <a:pt x="9720" y="21600"/>
                  </a:lnTo>
                  <a:cubicBezTo>
                    <a:pt x="12760" y="18082"/>
                    <a:pt x="16960" y="15906"/>
                    <a:pt x="21600" y="15906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11">
            <a:extLst>
              <a:ext uri="{FF2B5EF4-FFF2-40B4-BE49-F238E27FC236}">
                <a16:creationId xmlns:a16="http://schemas.microsoft.com/office/drawing/2014/main" id="{8D823EDC-3D74-4E32-AAE1-AA36BE5CCE51}"/>
              </a:ext>
            </a:extLst>
          </p:cNvPr>
          <p:cNvGrpSpPr/>
          <p:nvPr/>
        </p:nvGrpSpPr>
        <p:grpSpPr>
          <a:xfrm>
            <a:off x="5825989" y="3301797"/>
            <a:ext cx="498816" cy="748224"/>
            <a:chOff x="5825986" y="3479214"/>
            <a:chExt cx="498816" cy="748224"/>
          </a:xfrm>
        </p:grpSpPr>
        <p:sp>
          <p:nvSpPr>
            <p:cNvPr id="27" name="Shape 1621">
              <a:extLst>
                <a:ext uri="{FF2B5EF4-FFF2-40B4-BE49-F238E27FC236}">
                  <a16:creationId xmlns:a16="http://schemas.microsoft.com/office/drawing/2014/main" id="{8A2F210D-2AE4-4D29-8F8A-25F05EA900E8}"/>
                </a:ext>
              </a:extLst>
            </p:cNvPr>
            <p:cNvSpPr/>
            <p:nvPr/>
          </p:nvSpPr>
          <p:spPr>
            <a:xfrm>
              <a:off x="5825986" y="3479214"/>
              <a:ext cx="498816" cy="748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8831"/>
                  </a:moveTo>
                  <a:cubicBezTo>
                    <a:pt x="17325" y="8934"/>
                    <a:pt x="17111" y="9089"/>
                    <a:pt x="16823" y="9295"/>
                  </a:cubicBezTo>
                  <a:cubicBezTo>
                    <a:pt x="16534" y="9502"/>
                    <a:pt x="16319" y="9656"/>
                    <a:pt x="16179" y="9759"/>
                  </a:cubicBezTo>
                  <a:cubicBezTo>
                    <a:pt x="14379" y="11193"/>
                    <a:pt x="13388" y="12591"/>
                    <a:pt x="13204" y="13950"/>
                  </a:cubicBezTo>
                  <a:lnTo>
                    <a:pt x="8396" y="13950"/>
                  </a:lnTo>
                  <a:cubicBezTo>
                    <a:pt x="8212" y="12591"/>
                    <a:pt x="7221" y="11193"/>
                    <a:pt x="5421" y="9759"/>
                  </a:cubicBezTo>
                  <a:cubicBezTo>
                    <a:pt x="5281" y="9656"/>
                    <a:pt x="5066" y="9502"/>
                    <a:pt x="4777" y="9295"/>
                  </a:cubicBezTo>
                  <a:cubicBezTo>
                    <a:pt x="4489" y="9089"/>
                    <a:pt x="4274" y="8934"/>
                    <a:pt x="4134" y="8831"/>
                  </a:cubicBezTo>
                  <a:cubicBezTo>
                    <a:pt x="3178" y="8091"/>
                    <a:pt x="2700" y="7246"/>
                    <a:pt x="2700" y="6300"/>
                  </a:cubicBezTo>
                  <a:cubicBezTo>
                    <a:pt x="2700" y="5625"/>
                    <a:pt x="2943" y="4997"/>
                    <a:pt x="3427" y="4415"/>
                  </a:cubicBezTo>
                  <a:cubicBezTo>
                    <a:pt x="3913" y="3834"/>
                    <a:pt x="4546" y="3359"/>
                    <a:pt x="5326" y="2988"/>
                  </a:cubicBezTo>
                  <a:cubicBezTo>
                    <a:pt x="6106" y="2618"/>
                    <a:pt x="6971" y="2327"/>
                    <a:pt x="7920" y="2116"/>
                  </a:cubicBezTo>
                  <a:cubicBezTo>
                    <a:pt x="8870" y="1905"/>
                    <a:pt x="9829" y="1799"/>
                    <a:pt x="10800" y="1799"/>
                  </a:cubicBezTo>
                  <a:cubicBezTo>
                    <a:pt x="11771" y="1799"/>
                    <a:pt x="12730" y="1905"/>
                    <a:pt x="13680" y="2116"/>
                  </a:cubicBezTo>
                  <a:cubicBezTo>
                    <a:pt x="14628" y="2327"/>
                    <a:pt x="15493" y="2618"/>
                    <a:pt x="16274" y="2988"/>
                  </a:cubicBezTo>
                  <a:cubicBezTo>
                    <a:pt x="17054" y="3359"/>
                    <a:pt x="17687" y="3834"/>
                    <a:pt x="18173" y="4415"/>
                  </a:cubicBezTo>
                  <a:cubicBezTo>
                    <a:pt x="18657" y="4997"/>
                    <a:pt x="18900" y="5625"/>
                    <a:pt x="18900" y="6300"/>
                  </a:cubicBezTo>
                  <a:cubicBezTo>
                    <a:pt x="18900" y="7246"/>
                    <a:pt x="18422" y="8091"/>
                    <a:pt x="17466" y="8831"/>
                  </a:cubicBezTo>
                  <a:cubicBezTo>
                    <a:pt x="17466" y="8831"/>
                    <a:pt x="17466" y="8831"/>
                    <a:pt x="17466" y="8831"/>
                  </a:cubicBezTo>
                  <a:close/>
                  <a:moveTo>
                    <a:pt x="20661" y="3705"/>
                  </a:moveTo>
                  <a:cubicBezTo>
                    <a:pt x="20035" y="2904"/>
                    <a:pt x="19213" y="2238"/>
                    <a:pt x="18194" y="1708"/>
                  </a:cubicBezTo>
                  <a:cubicBezTo>
                    <a:pt x="17174" y="1179"/>
                    <a:pt x="16021" y="762"/>
                    <a:pt x="14734" y="457"/>
                  </a:cubicBezTo>
                  <a:cubicBezTo>
                    <a:pt x="13447" y="153"/>
                    <a:pt x="12136" y="0"/>
                    <a:pt x="10800" y="0"/>
                  </a:cubicBezTo>
                  <a:cubicBezTo>
                    <a:pt x="9464" y="0"/>
                    <a:pt x="8153" y="153"/>
                    <a:pt x="6866" y="457"/>
                  </a:cubicBezTo>
                  <a:cubicBezTo>
                    <a:pt x="5579" y="762"/>
                    <a:pt x="4426" y="1179"/>
                    <a:pt x="3407" y="1708"/>
                  </a:cubicBezTo>
                  <a:cubicBezTo>
                    <a:pt x="2387" y="2238"/>
                    <a:pt x="1564" y="2903"/>
                    <a:pt x="938" y="3705"/>
                  </a:cubicBezTo>
                  <a:cubicBezTo>
                    <a:pt x="312" y="4507"/>
                    <a:pt x="0" y="5372"/>
                    <a:pt x="0" y="6300"/>
                  </a:cubicBezTo>
                  <a:cubicBezTo>
                    <a:pt x="0" y="7753"/>
                    <a:pt x="724" y="9009"/>
                    <a:pt x="2173" y="10069"/>
                  </a:cubicBezTo>
                  <a:cubicBezTo>
                    <a:pt x="2805" y="10528"/>
                    <a:pt x="3330" y="10936"/>
                    <a:pt x="3745" y="11292"/>
                  </a:cubicBezTo>
                  <a:cubicBezTo>
                    <a:pt x="4159" y="11648"/>
                    <a:pt x="4578" y="12096"/>
                    <a:pt x="5000" y="12635"/>
                  </a:cubicBezTo>
                  <a:cubicBezTo>
                    <a:pt x="5421" y="13174"/>
                    <a:pt x="5661" y="13678"/>
                    <a:pt x="5717" y="14147"/>
                  </a:cubicBezTo>
                  <a:cubicBezTo>
                    <a:pt x="5056" y="14409"/>
                    <a:pt x="4726" y="14794"/>
                    <a:pt x="4726" y="15300"/>
                  </a:cubicBezTo>
                  <a:cubicBezTo>
                    <a:pt x="4726" y="15647"/>
                    <a:pt x="4901" y="15947"/>
                    <a:pt x="5253" y="16200"/>
                  </a:cubicBezTo>
                  <a:cubicBezTo>
                    <a:pt x="4901" y="16453"/>
                    <a:pt x="4726" y="16753"/>
                    <a:pt x="4726" y="17100"/>
                  </a:cubicBezTo>
                  <a:cubicBezTo>
                    <a:pt x="4726" y="17588"/>
                    <a:pt x="5042" y="17968"/>
                    <a:pt x="5675" y="18240"/>
                  </a:cubicBezTo>
                  <a:cubicBezTo>
                    <a:pt x="5492" y="18455"/>
                    <a:pt x="5401" y="18675"/>
                    <a:pt x="5401" y="18901"/>
                  </a:cubicBezTo>
                  <a:cubicBezTo>
                    <a:pt x="5401" y="19331"/>
                    <a:pt x="5622" y="19665"/>
                    <a:pt x="6064" y="19898"/>
                  </a:cubicBezTo>
                  <a:cubicBezTo>
                    <a:pt x="6507" y="20133"/>
                    <a:pt x="7053" y="20251"/>
                    <a:pt x="7699" y="20251"/>
                  </a:cubicBezTo>
                  <a:cubicBezTo>
                    <a:pt x="7981" y="20663"/>
                    <a:pt x="8403" y="20991"/>
                    <a:pt x="8964" y="21235"/>
                  </a:cubicBezTo>
                  <a:cubicBezTo>
                    <a:pt x="9527" y="21478"/>
                    <a:pt x="10139" y="21600"/>
                    <a:pt x="10800" y="21600"/>
                  </a:cubicBezTo>
                  <a:cubicBezTo>
                    <a:pt x="11461" y="21600"/>
                    <a:pt x="12073" y="21478"/>
                    <a:pt x="12636" y="21235"/>
                  </a:cubicBezTo>
                  <a:cubicBezTo>
                    <a:pt x="13198" y="20991"/>
                    <a:pt x="13620" y="20663"/>
                    <a:pt x="13901" y="20251"/>
                  </a:cubicBezTo>
                  <a:cubicBezTo>
                    <a:pt x="14548" y="20251"/>
                    <a:pt x="15093" y="20133"/>
                    <a:pt x="15536" y="19898"/>
                  </a:cubicBezTo>
                  <a:cubicBezTo>
                    <a:pt x="15978" y="19665"/>
                    <a:pt x="16201" y="19331"/>
                    <a:pt x="16201" y="18901"/>
                  </a:cubicBezTo>
                  <a:cubicBezTo>
                    <a:pt x="16201" y="18675"/>
                    <a:pt x="16108" y="18455"/>
                    <a:pt x="15925" y="18240"/>
                  </a:cubicBezTo>
                  <a:cubicBezTo>
                    <a:pt x="16558" y="17968"/>
                    <a:pt x="16874" y="17588"/>
                    <a:pt x="16874" y="17100"/>
                  </a:cubicBezTo>
                  <a:cubicBezTo>
                    <a:pt x="16874" y="16753"/>
                    <a:pt x="16699" y="16453"/>
                    <a:pt x="16347" y="16200"/>
                  </a:cubicBezTo>
                  <a:cubicBezTo>
                    <a:pt x="16699" y="15947"/>
                    <a:pt x="16874" y="15647"/>
                    <a:pt x="16874" y="15300"/>
                  </a:cubicBezTo>
                  <a:cubicBezTo>
                    <a:pt x="16874" y="14794"/>
                    <a:pt x="16544" y="14409"/>
                    <a:pt x="15883" y="14147"/>
                  </a:cubicBezTo>
                  <a:cubicBezTo>
                    <a:pt x="15940" y="13678"/>
                    <a:pt x="16179" y="13174"/>
                    <a:pt x="16600" y="12635"/>
                  </a:cubicBezTo>
                  <a:cubicBezTo>
                    <a:pt x="17022" y="12096"/>
                    <a:pt x="17441" y="11648"/>
                    <a:pt x="17855" y="11292"/>
                  </a:cubicBezTo>
                  <a:cubicBezTo>
                    <a:pt x="18271" y="10936"/>
                    <a:pt x="18795" y="10528"/>
                    <a:pt x="19427" y="10069"/>
                  </a:cubicBezTo>
                  <a:cubicBezTo>
                    <a:pt x="20876" y="9009"/>
                    <a:pt x="21600" y="7753"/>
                    <a:pt x="21600" y="6300"/>
                  </a:cubicBezTo>
                  <a:cubicBezTo>
                    <a:pt x="21600" y="5372"/>
                    <a:pt x="21288" y="4507"/>
                    <a:pt x="20661" y="3705"/>
                  </a:cubicBezTo>
                  <a:cubicBezTo>
                    <a:pt x="20661" y="3705"/>
                    <a:pt x="20661" y="3705"/>
                    <a:pt x="20661" y="37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Shape 1622">
              <a:extLst>
                <a:ext uri="{FF2B5EF4-FFF2-40B4-BE49-F238E27FC236}">
                  <a16:creationId xmlns:a16="http://schemas.microsoft.com/office/drawing/2014/main" id="{6618E861-49FD-4187-BE74-7CF6901C5A91}"/>
                </a:ext>
              </a:extLst>
            </p:cNvPr>
            <p:cNvSpPr/>
            <p:nvPr/>
          </p:nvSpPr>
          <p:spPr>
            <a:xfrm>
              <a:off x="6057672" y="3613741"/>
              <a:ext cx="124690" cy="9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6" y="1800"/>
                  </a:moveTo>
                  <a:cubicBezTo>
                    <a:pt x="8314" y="607"/>
                    <a:pt x="5513" y="0"/>
                    <a:pt x="2701" y="0"/>
                  </a:cubicBezTo>
                  <a:cubicBezTo>
                    <a:pt x="1972" y="0"/>
                    <a:pt x="1340" y="357"/>
                    <a:pt x="804" y="1072"/>
                  </a:cubicBezTo>
                  <a:cubicBezTo>
                    <a:pt x="268" y="1787"/>
                    <a:pt x="0" y="2629"/>
                    <a:pt x="0" y="3600"/>
                  </a:cubicBezTo>
                  <a:cubicBezTo>
                    <a:pt x="0" y="4578"/>
                    <a:pt x="268" y="5420"/>
                    <a:pt x="804" y="6135"/>
                  </a:cubicBezTo>
                  <a:cubicBezTo>
                    <a:pt x="1340" y="6843"/>
                    <a:pt x="1972" y="7200"/>
                    <a:pt x="2701" y="7200"/>
                  </a:cubicBezTo>
                  <a:cubicBezTo>
                    <a:pt x="5629" y="7200"/>
                    <a:pt x="8608" y="8137"/>
                    <a:pt x="11647" y="10011"/>
                  </a:cubicBezTo>
                  <a:cubicBezTo>
                    <a:pt x="14687" y="11885"/>
                    <a:pt x="16204" y="14548"/>
                    <a:pt x="16204" y="18000"/>
                  </a:cubicBezTo>
                  <a:cubicBezTo>
                    <a:pt x="16204" y="18978"/>
                    <a:pt x="16467" y="19820"/>
                    <a:pt x="17003" y="20528"/>
                  </a:cubicBezTo>
                  <a:cubicBezTo>
                    <a:pt x="17539" y="21243"/>
                    <a:pt x="18171" y="21600"/>
                    <a:pt x="18904" y="21600"/>
                  </a:cubicBezTo>
                  <a:cubicBezTo>
                    <a:pt x="19633" y="21600"/>
                    <a:pt x="20265" y="21243"/>
                    <a:pt x="20801" y="20528"/>
                  </a:cubicBezTo>
                  <a:cubicBezTo>
                    <a:pt x="21337" y="19820"/>
                    <a:pt x="21600" y="18978"/>
                    <a:pt x="21600" y="18000"/>
                  </a:cubicBezTo>
                  <a:cubicBezTo>
                    <a:pt x="21600" y="14097"/>
                    <a:pt x="20548" y="10726"/>
                    <a:pt x="18439" y="7874"/>
                  </a:cubicBezTo>
                  <a:cubicBezTo>
                    <a:pt x="16330" y="5029"/>
                    <a:pt x="13882" y="3000"/>
                    <a:pt x="11096" y="1800"/>
                  </a:cubicBezTo>
                  <a:cubicBezTo>
                    <a:pt x="11096" y="1800"/>
                    <a:pt x="11096" y="1800"/>
                    <a:pt x="11096" y="1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AD22E99-EBB2-4344-BA9D-FB78EFB02B1A}"/>
              </a:ext>
            </a:extLst>
          </p:cNvPr>
          <p:cNvSpPr txBox="1">
            <a:spLocks/>
          </p:cNvSpPr>
          <p:nvPr/>
        </p:nvSpPr>
        <p:spPr>
          <a:xfrm>
            <a:off x="7344141" y="1508788"/>
            <a:ext cx="3166719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3CCF78A7-D063-4924-8197-3EB2E0F78252}"/>
              </a:ext>
            </a:extLst>
          </p:cNvPr>
          <p:cNvSpPr txBox="1">
            <a:spLocks/>
          </p:cNvSpPr>
          <p:nvPr/>
        </p:nvSpPr>
        <p:spPr>
          <a:xfrm>
            <a:off x="8219963" y="2605620"/>
            <a:ext cx="3252636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E758778-63D5-4D16-8BCF-7C301DC0C8F6}"/>
              </a:ext>
            </a:extLst>
          </p:cNvPr>
          <p:cNvSpPr txBox="1">
            <a:spLocks/>
          </p:cNvSpPr>
          <p:nvPr/>
        </p:nvSpPr>
        <p:spPr>
          <a:xfrm>
            <a:off x="8112226" y="3909054"/>
            <a:ext cx="2676572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24E7B54-A6A0-4F42-BA61-46F60D203797}"/>
              </a:ext>
            </a:extLst>
          </p:cNvPr>
          <p:cNvSpPr txBox="1">
            <a:spLocks/>
          </p:cNvSpPr>
          <p:nvPr/>
        </p:nvSpPr>
        <p:spPr>
          <a:xfrm>
            <a:off x="7152119" y="4985439"/>
            <a:ext cx="290268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971B083-DBCF-417F-BAF2-28389CE87112}"/>
              </a:ext>
            </a:extLst>
          </p:cNvPr>
          <p:cNvSpPr txBox="1">
            <a:spLocks/>
          </p:cNvSpPr>
          <p:nvPr/>
        </p:nvSpPr>
        <p:spPr>
          <a:xfrm>
            <a:off x="2115303" y="1508788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1CA5CEA1-B5D7-4ABD-A0D3-EFAADC445C8A}"/>
              </a:ext>
            </a:extLst>
          </p:cNvPr>
          <p:cNvSpPr txBox="1">
            <a:spLocks/>
          </p:cNvSpPr>
          <p:nvPr/>
        </p:nvSpPr>
        <p:spPr>
          <a:xfrm>
            <a:off x="1236523" y="2605620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FC1A021A-CA6A-4244-844D-B7DAA861DC1E}"/>
              </a:ext>
            </a:extLst>
          </p:cNvPr>
          <p:cNvSpPr txBox="1">
            <a:spLocks/>
          </p:cNvSpPr>
          <p:nvPr/>
        </p:nvSpPr>
        <p:spPr>
          <a:xfrm>
            <a:off x="1347220" y="3911055"/>
            <a:ext cx="263654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D7F86E86-F255-4099-9377-11539C7501CA}"/>
              </a:ext>
            </a:extLst>
          </p:cNvPr>
          <p:cNvSpPr txBox="1">
            <a:spLocks/>
          </p:cNvSpPr>
          <p:nvPr/>
        </p:nvSpPr>
        <p:spPr>
          <a:xfrm>
            <a:off x="2147379" y="4985439"/>
            <a:ext cx="2700484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2691728-744B-4F3A-8368-1E5786843BA7}"/>
              </a:ext>
            </a:extLst>
          </p:cNvPr>
          <p:cNvSpPr txBox="1">
            <a:spLocks/>
          </p:cNvSpPr>
          <p:nvPr/>
        </p:nvSpPr>
        <p:spPr>
          <a:xfrm>
            <a:off x="6205949" y="2651774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894458-44D9-444E-8BD1-82502E58FECA}"/>
              </a:ext>
            </a:extLst>
          </p:cNvPr>
          <p:cNvSpPr txBox="1">
            <a:spLocks/>
          </p:cNvSpPr>
          <p:nvPr/>
        </p:nvSpPr>
        <p:spPr>
          <a:xfrm>
            <a:off x="6745272" y="3139172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981E561D-AA84-4389-B59F-8A5AAB669FD9}"/>
              </a:ext>
            </a:extLst>
          </p:cNvPr>
          <p:cNvSpPr txBox="1">
            <a:spLocks/>
          </p:cNvSpPr>
          <p:nvPr/>
        </p:nvSpPr>
        <p:spPr>
          <a:xfrm>
            <a:off x="6726224" y="3910235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BF57F0A0-4B52-425E-9415-EEFF5D303B50}"/>
              </a:ext>
            </a:extLst>
          </p:cNvPr>
          <p:cNvSpPr txBox="1">
            <a:spLocks/>
          </p:cNvSpPr>
          <p:nvPr/>
        </p:nvSpPr>
        <p:spPr>
          <a:xfrm>
            <a:off x="6181445" y="4416811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GB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7806F3BD-3C84-43A3-B6FC-C6915B7BDC3F}"/>
              </a:ext>
            </a:extLst>
          </p:cNvPr>
          <p:cNvSpPr txBox="1">
            <a:spLocks/>
          </p:cNvSpPr>
          <p:nvPr/>
        </p:nvSpPr>
        <p:spPr>
          <a:xfrm>
            <a:off x="5457930" y="440862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6D7CFAD-6B97-4D8D-8540-FE2C49D7E627}"/>
              </a:ext>
            </a:extLst>
          </p:cNvPr>
          <p:cNvSpPr txBox="1">
            <a:spLocks/>
          </p:cNvSpPr>
          <p:nvPr/>
        </p:nvSpPr>
        <p:spPr>
          <a:xfrm>
            <a:off x="4933302" y="3884839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93CF42AA-0E55-4922-80DD-8A495CCD2DC8}"/>
              </a:ext>
            </a:extLst>
          </p:cNvPr>
          <p:cNvSpPr txBox="1">
            <a:spLocks/>
          </p:cNvSpPr>
          <p:nvPr/>
        </p:nvSpPr>
        <p:spPr>
          <a:xfrm>
            <a:off x="4921780" y="315141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E2ADC55B-09A7-407D-92AF-C670C2E6F4FF}"/>
              </a:ext>
            </a:extLst>
          </p:cNvPr>
          <p:cNvSpPr txBox="1">
            <a:spLocks/>
          </p:cNvSpPr>
          <p:nvPr/>
        </p:nvSpPr>
        <p:spPr>
          <a:xfrm>
            <a:off x="5455318" y="2647846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45" name="标题 1">
            <a:extLst>
              <a:ext uri="{FF2B5EF4-FFF2-40B4-BE49-F238E27FC236}">
                <a16:creationId xmlns:a16="http://schemas.microsoft.com/office/drawing/2014/main" id="{CDB798A3-FE5A-42AB-AC7C-51F87B3CA6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35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>
            <a:extLst>
              <a:ext uri="{FF2B5EF4-FFF2-40B4-BE49-F238E27FC236}">
                <a16:creationId xmlns:a16="http://schemas.microsoft.com/office/drawing/2014/main" id="{4E62B712-8D77-47DB-B9DB-BE74E337431D}"/>
              </a:ext>
            </a:extLst>
          </p:cNvPr>
          <p:cNvGrpSpPr>
            <a:grpSpLocks/>
          </p:cNvGrpSpPr>
          <p:nvPr/>
        </p:nvGrpSpPr>
        <p:grpSpPr bwMode="auto">
          <a:xfrm>
            <a:off x="-144692" y="3341588"/>
            <a:ext cx="3956811" cy="675216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B3DFA08C-28FA-4462-AB31-9AE51186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AE431AFA-FEF8-48F3-90B9-58A697E08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E769AA50-DCA7-44E7-B216-159FE1035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3984" y="1588988"/>
            <a:ext cx="1413933" cy="1413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B8642217-EFBB-40F1-8241-96599E862BD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657602" y="3441073"/>
            <a:ext cx="2580217" cy="675217"/>
            <a:chOff x="0" y="0"/>
            <a:chExt cx="1935168" cy="506624"/>
          </a:xfrm>
          <a:solidFill>
            <a:schemeClr val="accent2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C77ABA52-6FAD-4FA6-A23A-01338EADB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C50573EA-4A67-4F91-989D-8616564C5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6DC3BADA-3D8A-44D2-B9D5-2D498719F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467" y="4347006"/>
            <a:ext cx="1413933" cy="1413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6B961DD0-59B7-4101-AF42-32F370D7738E}"/>
              </a:ext>
            </a:extLst>
          </p:cNvPr>
          <p:cNvGrpSpPr>
            <a:grpSpLocks/>
          </p:cNvGrpSpPr>
          <p:nvPr/>
        </p:nvGrpSpPr>
        <p:grpSpPr bwMode="auto">
          <a:xfrm>
            <a:off x="6087534" y="3341588"/>
            <a:ext cx="2582333" cy="675216"/>
            <a:chOff x="0" y="0"/>
            <a:chExt cx="1935168" cy="506624"/>
          </a:xfrm>
          <a:solidFill>
            <a:schemeClr val="accent1"/>
          </a:solidFill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F1A366DD-0C38-4FC4-85B5-C1767CCD1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B43D4A93-002D-4BF7-B0FF-995F876BA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6B98FCC6-8617-497F-BF7F-DC657B14A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734" y="1588988"/>
            <a:ext cx="1413933" cy="14139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5749B3A8-ECF4-464E-B4A3-9392DAB94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7434" y="4347006"/>
            <a:ext cx="1413933" cy="1413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2231777E-A036-4B29-9FE0-0FF7904EF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619" y="4808437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0DEC1575-B62E-4D15-8AC0-1E93DCC97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441897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C474CE40-E3F0-4761-951F-0CD1E3908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7B5951BB-C7AD-4C59-BCBF-9891581E4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7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44902063-DE2F-44E1-A2E0-67E689081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8667" y="3606173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20" name="组合 53">
            <a:extLst>
              <a:ext uri="{FF2B5EF4-FFF2-40B4-BE49-F238E27FC236}">
                <a16:creationId xmlns:a16="http://schemas.microsoft.com/office/drawing/2014/main" id="{E65B9EC9-47EB-4307-A38E-3E01EC29542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8513234" y="3441069"/>
            <a:ext cx="3823460" cy="675219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23D0DFF9-F0B0-4F43-90C1-F5B017E4E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等腰三角形 55">
              <a:extLst>
                <a:ext uri="{FF2B5EF4-FFF2-40B4-BE49-F238E27FC236}">
                  <a16:creationId xmlns:a16="http://schemas.microsoft.com/office/drawing/2014/main" id="{B3CFF369-3A87-4AAC-B141-15A75187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" name="TextBox 56">
            <a:extLst>
              <a:ext uri="{FF2B5EF4-FFF2-40B4-BE49-F238E27FC236}">
                <a16:creationId xmlns:a16="http://schemas.microsoft.com/office/drawing/2014/main" id="{306FA5C9-3AAF-4B19-AE29-17398C6D7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3606173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4" name="TextBox 57">
            <a:extLst>
              <a:ext uri="{FF2B5EF4-FFF2-40B4-BE49-F238E27FC236}">
                <a16:creationId xmlns:a16="http://schemas.microsoft.com/office/drawing/2014/main" id="{AFEFFEC3-1573-4E14-815E-575102871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TextBox 58">
            <a:extLst>
              <a:ext uri="{FF2B5EF4-FFF2-40B4-BE49-F238E27FC236}">
                <a16:creationId xmlns:a16="http://schemas.microsoft.com/office/drawing/2014/main" id="{C2008077-0E33-44C3-AEA9-236B463D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567" y="1451405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id="{8A070A0D-064D-484C-8236-C7678DCD3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368" y="4825369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TextBox 62">
            <a:extLst>
              <a:ext uri="{FF2B5EF4-FFF2-40B4-BE49-F238E27FC236}">
                <a16:creationId xmlns:a16="http://schemas.microsoft.com/office/drawing/2014/main" id="{6ED85476-E542-45BB-ADE1-F2C697159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720" y="4433789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8" name="TextBox 63">
            <a:extLst>
              <a:ext uri="{FF2B5EF4-FFF2-40B4-BE49-F238E27FC236}">
                <a16:creationId xmlns:a16="http://schemas.microsoft.com/office/drawing/2014/main" id="{8AA0D8B6-25D8-4C17-BB5D-FA72B1AF4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284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66">
            <a:extLst>
              <a:ext uri="{FF2B5EF4-FFF2-40B4-BE49-F238E27FC236}">
                <a16:creationId xmlns:a16="http://schemas.microsoft.com/office/drawing/2014/main" id="{B85BECFF-DF70-41D7-986C-E9C94DA77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1451405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0" name="TextBox 67">
            <a:extLst>
              <a:ext uri="{FF2B5EF4-FFF2-40B4-BE49-F238E27FC236}">
                <a16:creationId xmlns:a16="http://schemas.microsoft.com/office/drawing/2014/main" id="{F626BCA0-43FA-4655-A2F5-40AF301AD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296" y="2072881"/>
            <a:ext cx="58990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TextBox 68">
            <a:extLst>
              <a:ext uri="{FF2B5EF4-FFF2-40B4-BE49-F238E27FC236}">
                <a16:creationId xmlns:a16="http://schemas.microsoft.com/office/drawing/2014/main" id="{666F019E-A282-482D-83DE-49409EB09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5941" y="2072881"/>
            <a:ext cx="5759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2" name="TextBox 70">
            <a:extLst>
              <a:ext uri="{FF2B5EF4-FFF2-40B4-BE49-F238E27FC236}">
                <a16:creationId xmlns:a16="http://schemas.microsoft.com/office/drawing/2014/main" id="{5302105D-3056-4146-85C8-9EC8285A5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774" y="4760350"/>
            <a:ext cx="4772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3" name="TextBox 72">
            <a:extLst>
              <a:ext uri="{FF2B5EF4-FFF2-40B4-BE49-F238E27FC236}">
                <a16:creationId xmlns:a16="http://schemas.microsoft.com/office/drawing/2014/main" id="{61C82424-8346-4745-8222-9390656E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741" y="4760350"/>
            <a:ext cx="4100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06D8F33F-76BC-4EED-90B6-0EB720F2D33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56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9" grpId="0" bldLvl="0" animBg="1" autoUpdateAnimBg="0"/>
      <p:bldP spid="13" grpId="0" bldLvl="0" animBg="1" autoUpdateAnimBg="0"/>
      <p:bldP spid="14" grpId="0" bldLvl="0" animBg="1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>
            <a:extLst>
              <a:ext uri="{FF2B5EF4-FFF2-40B4-BE49-F238E27FC236}">
                <a16:creationId xmlns:a16="http://schemas.microsoft.com/office/drawing/2014/main" id="{7A3D7E17-C529-4BA9-8457-7D208C8645DF}"/>
              </a:ext>
            </a:extLst>
          </p:cNvPr>
          <p:cNvGrpSpPr/>
          <p:nvPr/>
        </p:nvGrpSpPr>
        <p:grpSpPr>
          <a:xfrm>
            <a:off x="2177426" y="1796821"/>
            <a:ext cx="530927" cy="530927"/>
            <a:chOff x="0" y="0"/>
            <a:chExt cx="1243363" cy="1243363"/>
          </a:xfrm>
        </p:grpSpPr>
        <p:sp>
          <p:nvSpPr>
            <p:cNvPr id="3" name="Shape 1290">
              <a:extLst>
                <a:ext uri="{FF2B5EF4-FFF2-40B4-BE49-F238E27FC236}">
                  <a16:creationId xmlns:a16="http://schemas.microsoft.com/office/drawing/2014/main" id="{76F92312-70C2-40CC-9ED0-958260DF34AB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1293">
              <a:extLst>
                <a:ext uri="{FF2B5EF4-FFF2-40B4-BE49-F238E27FC236}">
                  <a16:creationId xmlns:a16="http://schemas.microsoft.com/office/drawing/2014/main" id="{30F1DD38-54BD-4059-A1EE-04A0CE7E8E6F}"/>
                </a:ext>
              </a:extLst>
            </p:cNvPr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>
                <a:extLst>
                  <a:ext uri="{FF2B5EF4-FFF2-40B4-BE49-F238E27FC236}">
                    <a16:creationId xmlns:a16="http://schemas.microsoft.com/office/drawing/2014/main" id="{AA755361-2FC7-4B93-872E-EEADC8415D49}"/>
                  </a:ext>
                </a:extLst>
              </p:cNvPr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Shape 1292">
                <a:extLst>
                  <a:ext uri="{FF2B5EF4-FFF2-40B4-BE49-F238E27FC236}">
                    <a16:creationId xmlns:a16="http://schemas.microsoft.com/office/drawing/2014/main" id="{7E74FDC4-BB19-4163-BECB-07FE69E63A8D}"/>
                  </a:ext>
                </a:extLst>
              </p:cNvPr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Shape 1319">
            <a:extLst>
              <a:ext uri="{FF2B5EF4-FFF2-40B4-BE49-F238E27FC236}">
                <a16:creationId xmlns:a16="http://schemas.microsoft.com/office/drawing/2014/main" id="{EA33F1C9-C8D1-411F-926F-870BE5CFF3E4}"/>
              </a:ext>
            </a:extLst>
          </p:cNvPr>
          <p:cNvSpPr/>
          <p:nvPr/>
        </p:nvSpPr>
        <p:spPr>
          <a:xfrm flipV="1">
            <a:off x="2706781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320">
            <a:extLst>
              <a:ext uri="{FF2B5EF4-FFF2-40B4-BE49-F238E27FC236}">
                <a16:creationId xmlns:a16="http://schemas.microsoft.com/office/drawing/2014/main" id="{6F05EDD3-CEC1-42B0-BEC2-131525FD7291}"/>
              </a:ext>
            </a:extLst>
          </p:cNvPr>
          <p:cNvSpPr/>
          <p:nvPr/>
        </p:nvSpPr>
        <p:spPr>
          <a:xfrm flipV="1">
            <a:off x="4810683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321">
            <a:extLst>
              <a:ext uri="{FF2B5EF4-FFF2-40B4-BE49-F238E27FC236}">
                <a16:creationId xmlns:a16="http://schemas.microsoft.com/office/drawing/2014/main" id="{BC78F85C-8B88-4385-BE67-44D9C58F26DC}"/>
              </a:ext>
            </a:extLst>
          </p:cNvPr>
          <p:cNvSpPr/>
          <p:nvPr/>
        </p:nvSpPr>
        <p:spPr>
          <a:xfrm flipV="1">
            <a:off x="6914587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1322">
            <a:extLst>
              <a:ext uri="{FF2B5EF4-FFF2-40B4-BE49-F238E27FC236}">
                <a16:creationId xmlns:a16="http://schemas.microsoft.com/office/drawing/2014/main" id="{4EF2CA8D-E2A7-4741-A266-45139CA9F55D}"/>
              </a:ext>
            </a:extLst>
          </p:cNvPr>
          <p:cNvSpPr/>
          <p:nvPr/>
        </p:nvSpPr>
        <p:spPr>
          <a:xfrm flipH="1">
            <a:off x="2971775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323">
            <a:extLst>
              <a:ext uri="{FF2B5EF4-FFF2-40B4-BE49-F238E27FC236}">
                <a16:creationId xmlns:a16="http://schemas.microsoft.com/office/drawing/2014/main" id="{966FCA25-35C8-46B3-BDE5-90898C6C1B66}"/>
              </a:ext>
            </a:extLst>
          </p:cNvPr>
          <p:cNvSpPr/>
          <p:nvPr/>
        </p:nvSpPr>
        <p:spPr>
          <a:xfrm flipH="1">
            <a:off x="5075676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1324">
            <a:extLst>
              <a:ext uri="{FF2B5EF4-FFF2-40B4-BE49-F238E27FC236}">
                <a16:creationId xmlns:a16="http://schemas.microsoft.com/office/drawing/2014/main" id="{69BB6E43-F5BF-489A-8C06-D0F155E1BAAC}"/>
              </a:ext>
            </a:extLst>
          </p:cNvPr>
          <p:cNvSpPr/>
          <p:nvPr/>
        </p:nvSpPr>
        <p:spPr>
          <a:xfrm flipH="1">
            <a:off x="7179578" y="4343777"/>
            <a:ext cx="13095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hape 1325">
            <a:extLst>
              <a:ext uri="{FF2B5EF4-FFF2-40B4-BE49-F238E27FC236}">
                <a16:creationId xmlns:a16="http://schemas.microsoft.com/office/drawing/2014/main" id="{BDC669CD-5D09-4BF1-8FA7-3EE5AB9046A5}"/>
              </a:ext>
            </a:extLst>
          </p:cNvPr>
          <p:cNvSpPr/>
          <p:nvPr/>
        </p:nvSpPr>
        <p:spPr>
          <a:xfrm flipV="1">
            <a:off x="9017746" y="2061332"/>
            <a:ext cx="160904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1326">
            <a:extLst>
              <a:ext uri="{FF2B5EF4-FFF2-40B4-BE49-F238E27FC236}">
                <a16:creationId xmlns:a16="http://schemas.microsoft.com/office/drawing/2014/main" id="{127AF5E8-BBE3-422B-B66A-CF758F7633E0}"/>
              </a:ext>
            </a:extLst>
          </p:cNvPr>
          <p:cNvSpPr/>
          <p:nvPr/>
        </p:nvSpPr>
        <p:spPr>
          <a:xfrm>
            <a:off x="10625671" y="2071342"/>
            <a:ext cx="0" cy="227786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hape 1327">
            <a:extLst>
              <a:ext uri="{FF2B5EF4-FFF2-40B4-BE49-F238E27FC236}">
                <a16:creationId xmlns:a16="http://schemas.microsoft.com/office/drawing/2014/main" id="{B7BC2B7A-573F-46BC-AA11-39BEEAADF7F7}"/>
              </a:ext>
            </a:extLst>
          </p:cNvPr>
          <p:cNvSpPr/>
          <p:nvPr/>
        </p:nvSpPr>
        <p:spPr>
          <a:xfrm flipH="1">
            <a:off x="9283481" y="4343777"/>
            <a:ext cx="13424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328">
            <a:extLst>
              <a:ext uri="{FF2B5EF4-FFF2-40B4-BE49-F238E27FC236}">
                <a16:creationId xmlns:a16="http://schemas.microsoft.com/office/drawing/2014/main" id="{B4B2EDA5-8310-421C-92DB-7E2AC10B78DE}"/>
              </a:ext>
            </a:extLst>
          </p:cNvPr>
          <p:cNvSpPr/>
          <p:nvPr/>
        </p:nvSpPr>
        <p:spPr>
          <a:xfrm flipH="1">
            <a:off x="1517013" y="4343777"/>
            <a:ext cx="6658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329">
            <a:extLst>
              <a:ext uri="{FF2B5EF4-FFF2-40B4-BE49-F238E27FC236}">
                <a16:creationId xmlns:a16="http://schemas.microsoft.com/office/drawing/2014/main" id="{E7B376A4-250A-48C0-B2D5-2D448D12C21B}"/>
              </a:ext>
            </a:extLst>
          </p:cNvPr>
          <p:cNvSpPr/>
          <p:nvPr/>
        </p:nvSpPr>
        <p:spPr>
          <a:xfrm flipV="1">
            <a:off x="1519373" y="2061332"/>
            <a:ext cx="0" cy="228786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330">
            <a:extLst>
              <a:ext uri="{FF2B5EF4-FFF2-40B4-BE49-F238E27FC236}">
                <a16:creationId xmlns:a16="http://schemas.microsoft.com/office/drawing/2014/main" id="{B97D012A-5D59-401B-B5B6-EC6D6DA03C15}"/>
              </a:ext>
            </a:extLst>
          </p:cNvPr>
          <p:cNvSpPr/>
          <p:nvPr/>
        </p:nvSpPr>
        <p:spPr>
          <a:xfrm>
            <a:off x="1513675" y="2061332"/>
            <a:ext cx="4003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335">
            <a:extLst>
              <a:ext uri="{FF2B5EF4-FFF2-40B4-BE49-F238E27FC236}">
                <a16:creationId xmlns:a16="http://schemas.microsoft.com/office/drawing/2014/main" id="{1C27953E-4BAB-403A-BB71-498E9634E98B}"/>
              </a:ext>
            </a:extLst>
          </p:cNvPr>
          <p:cNvGrpSpPr/>
          <p:nvPr/>
        </p:nvGrpSpPr>
        <p:grpSpPr>
          <a:xfrm>
            <a:off x="4281326" y="1796821"/>
            <a:ext cx="530927" cy="530927"/>
            <a:chOff x="0" y="0"/>
            <a:chExt cx="1243363" cy="1243363"/>
          </a:xfrm>
        </p:grpSpPr>
        <p:sp>
          <p:nvSpPr>
            <p:cNvPr id="20" name="Shape 1331">
              <a:extLst>
                <a:ext uri="{FF2B5EF4-FFF2-40B4-BE49-F238E27FC236}">
                  <a16:creationId xmlns:a16="http://schemas.microsoft.com/office/drawing/2014/main" id="{B4032DE9-C34C-4044-84AD-92757D676246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334">
              <a:extLst>
                <a:ext uri="{FF2B5EF4-FFF2-40B4-BE49-F238E27FC236}">
                  <a16:creationId xmlns:a16="http://schemas.microsoft.com/office/drawing/2014/main" id="{C1CADCD2-8E61-425A-9111-3AECCBC23D04}"/>
                </a:ext>
              </a:extLst>
            </p:cNvPr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>
                <a:extLst>
                  <a:ext uri="{FF2B5EF4-FFF2-40B4-BE49-F238E27FC236}">
                    <a16:creationId xmlns:a16="http://schemas.microsoft.com/office/drawing/2014/main" id="{32CF612D-9B2C-4215-8D38-30B70E756498}"/>
                  </a:ext>
                </a:extLst>
              </p:cNvPr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1333">
                <a:extLst>
                  <a:ext uri="{FF2B5EF4-FFF2-40B4-BE49-F238E27FC236}">
                    <a16:creationId xmlns:a16="http://schemas.microsoft.com/office/drawing/2014/main" id="{3D4788BF-54DE-4FF5-B3FB-52B9131D11A8}"/>
                  </a:ext>
                </a:extLst>
              </p:cNvPr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Group 1338">
            <a:extLst>
              <a:ext uri="{FF2B5EF4-FFF2-40B4-BE49-F238E27FC236}">
                <a16:creationId xmlns:a16="http://schemas.microsoft.com/office/drawing/2014/main" id="{DCF76355-57C6-46CB-9110-DD91D80481BD}"/>
              </a:ext>
            </a:extLst>
          </p:cNvPr>
          <p:cNvGrpSpPr/>
          <p:nvPr/>
        </p:nvGrpSpPr>
        <p:grpSpPr>
          <a:xfrm>
            <a:off x="6385229" y="1796821"/>
            <a:ext cx="530927" cy="530927"/>
            <a:chOff x="0" y="0"/>
            <a:chExt cx="1243363" cy="1243363"/>
          </a:xfrm>
        </p:grpSpPr>
        <p:sp>
          <p:nvSpPr>
            <p:cNvPr id="25" name="Shape 1336">
              <a:extLst>
                <a:ext uri="{FF2B5EF4-FFF2-40B4-BE49-F238E27FC236}">
                  <a16:creationId xmlns:a16="http://schemas.microsoft.com/office/drawing/2014/main" id="{2AAC77CB-FE28-4D1B-8500-1F1D5ED73C61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Shape 1337">
              <a:extLst>
                <a:ext uri="{FF2B5EF4-FFF2-40B4-BE49-F238E27FC236}">
                  <a16:creationId xmlns:a16="http://schemas.microsoft.com/office/drawing/2014/main" id="{11EFC8A0-B042-4D7C-90F5-BD285E42E439}"/>
                </a:ext>
              </a:extLst>
            </p:cNvPr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341">
            <a:extLst>
              <a:ext uri="{FF2B5EF4-FFF2-40B4-BE49-F238E27FC236}">
                <a16:creationId xmlns:a16="http://schemas.microsoft.com/office/drawing/2014/main" id="{6D652796-C1F8-4C74-8038-C9DBF5D471D9}"/>
              </a:ext>
            </a:extLst>
          </p:cNvPr>
          <p:cNvGrpSpPr/>
          <p:nvPr/>
        </p:nvGrpSpPr>
        <p:grpSpPr>
          <a:xfrm>
            <a:off x="8489130" y="1796821"/>
            <a:ext cx="530927" cy="530927"/>
            <a:chOff x="0" y="0"/>
            <a:chExt cx="1243363" cy="1243363"/>
          </a:xfrm>
        </p:grpSpPr>
        <p:sp>
          <p:nvSpPr>
            <p:cNvPr id="28" name="Shape 1339">
              <a:extLst>
                <a:ext uri="{FF2B5EF4-FFF2-40B4-BE49-F238E27FC236}">
                  <a16:creationId xmlns:a16="http://schemas.microsoft.com/office/drawing/2014/main" id="{588852BB-9575-4BA9-A9B3-AEAE4DEAE59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Shape 1340">
              <a:extLst>
                <a:ext uri="{FF2B5EF4-FFF2-40B4-BE49-F238E27FC236}">
                  <a16:creationId xmlns:a16="http://schemas.microsoft.com/office/drawing/2014/main" id="{56B3BC87-EA8D-4DC9-8C7B-EB6FC3990AE4}"/>
                </a:ext>
              </a:extLst>
            </p:cNvPr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1344">
            <a:extLst>
              <a:ext uri="{FF2B5EF4-FFF2-40B4-BE49-F238E27FC236}">
                <a16:creationId xmlns:a16="http://schemas.microsoft.com/office/drawing/2014/main" id="{6BD30024-AECD-4269-AF42-D6362FF2729C}"/>
              </a:ext>
            </a:extLst>
          </p:cNvPr>
          <p:cNvGrpSpPr/>
          <p:nvPr/>
        </p:nvGrpSpPr>
        <p:grpSpPr>
          <a:xfrm>
            <a:off x="8489130" y="4078081"/>
            <a:ext cx="530927" cy="530927"/>
            <a:chOff x="0" y="0"/>
            <a:chExt cx="1243363" cy="1243363"/>
          </a:xfrm>
        </p:grpSpPr>
        <p:sp>
          <p:nvSpPr>
            <p:cNvPr id="31" name="Shape 1342">
              <a:extLst>
                <a:ext uri="{FF2B5EF4-FFF2-40B4-BE49-F238E27FC236}">
                  <a16:creationId xmlns:a16="http://schemas.microsoft.com/office/drawing/2014/main" id="{52CBDA02-F7B9-46EF-8C67-5DD88FBF77B4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Shape 1343">
              <a:extLst>
                <a:ext uri="{FF2B5EF4-FFF2-40B4-BE49-F238E27FC236}">
                  <a16:creationId xmlns:a16="http://schemas.microsoft.com/office/drawing/2014/main" id="{7EAC2869-72EA-48ED-AC74-4F1509D3ACFE}"/>
                </a:ext>
              </a:extLst>
            </p:cNvPr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347">
            <a:extLst>
              <a:ext uri="{FF2B5EF4-FFF2-40B4-BE49-F238E27FC236}">
                <a16:creationId xmlns:a16="http://schemas.microsoft.com/office/drawing/2014/main" id="{9F6C43D6-3BE3-4272-8768-756795A0C4F2}"/>
              </a:ext>
            </a:extLst>
          </p:cNvPr>
          <p:cNvGrpSpPr/>
          <p:nvPr/>
        </p:nvGrpSpPr>
        <p:grpSpPr>
          <a:xfrm>
            <a:off x="6385229" y="4078081"/>
            <a:ext cx="530927" cy="530927"/>
            <a:chOff x="0" y="0"/>
            <a:chExt cx="1243363" cy="1243363"/>
          </a:xfrm>
        </p:grpSpPr>
        <p:sp>
          <p:nvSpPr>
            <p:cNvPr id="34" name="Shape 1345">
              <a:extLst>
                <a:ext uri="{FF2B5EF4-FFF2-40B4-BE49-F238E27FC236}">
                  <a16:creationId xmlns:a16="http://schemas.microsoft.com/office/drawing/2014/main" id="{274B07EC-1740-40AF-AE42-16A956CA92F9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Shape 1346">
              <a:extLst>
                <a:ext uri="{FF2B5EF4-FFF2-40B4-BE49-F238E27FC236}">
                  <a16:creationId xmlns:a16="http://schemas.microsoft.com/office/drawing/2014/main" id="{56BBAD4E-6DBE-43F8-A14D-195673A91EA7}"/>
                </a:ext>
              </a:extLst>
            </p:cNvPr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350">
            <a:extLst>
              <a:ext uri="{FF2B5EF4-FFF2-40B4-BE49-F238E27FC236}">
                <a16:creationId xmlns:a16="http://schemas.microsoft.com/office/drawing/2014/main" id="{625458CC-636E-4AA7-AFC8-6D041C1FC30D}"/>
              </a:ext>
            </a:extLst>
          </p:cNvPr>
          <p:cNvGrpSpPr/>
          <p:nvPr/>
        </p:nvGrpSpPr>
        <p:grpSpPr>
          <a:xfrm>
            <a:off x="4281327" y="4078081"/>
            <a:ext cx="530927" cy="530927"/>
            <a:chOff x="0" y="0"/>
            <a:chExt cx="1243363" cy="1243363"/>
          </a:xfrm>
        </p:grpSpPr>
        <p:sp>
          <p:nvSpPr>
            <p:cNvPr id="37" name="Shape 1348">
              <a:extLst>
                <a:ext uri="{FF2B5EF4-FFF2-40B4-BE49-F238E27FC236}">
                  <a16:creationId xmlns:a16="http://schemas.microsoft.com/office/drawing/2014/main" id="{DB11F6DF-C543-4139-B795-B9986F753002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Shape 1349">
              <a:extLst>
                <a:ext uri="{FF2B5EF4-FFF2-40B4-BE49-F238E27FC236}">
                  <a16:creationId xmlns:a16="http://schemas.microsoft.com/office/drawing/2014/main" id="{2B9B9524-4B8D-4EAB-A40A-CEE0387F8B27}"/>
                </a:ext>
              </a:extLst>
            </p:cNvPr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1356">
            <a:extLst>
              <a:ext uri="{FF2B5EF4-FFF2-40B4-BE49-F238E27FC236}">
                <a16:creationId xmlns:a16="http://schemas.microsoft.com/office/drawing/2014/main" id="{EAE4C086-25BD-4832-A525-07984765CAB3}"/>
              </a:ext>
            </a:extLst>
          </p:cNvPr>
          <p:cNvGrpSpPr/>
          <p:nvPr/>
        </p:nvGrpSpPr>
        <p:grpSpPr>
          <a:xfrm>
            <a:off x="2177426" y="4078081"/>
            <a:ext cx="530927" cy="530927"/>
            <a:chOff x="0" y="0"/>
            <a:chExt cx="1243363" cy="1243363"/>
          </a:xfrm>
        </p:grpSpPr>
        <p:sp>
          <p:nvSpPr>
            <p:cNvPr id="40" name="Shape 1351">
              <a:extLst>
                <a:ext uri="{FF2B5EF4-FFF2-40B4-BE49-F238E27FC236}">
                  <a16:creationId xmlns:a16="http://schemas.microsoft.com/office/drawing/2014/main" id="{E7D1EE35-76DE-4CE6-A02A-92F95B1AD34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355">
              <a:extLst>
                <a:ext uri="{FF2B5EF4-FFF2-40B4-BE49-F238E27FC236}">
                  <a16:creationId xmlns:a16="http://schemas.microsoft.com/office/drawing/2014/main" id="{7F6FDE39-68F0-4408-A277-EF46F0F2A2B5}"/>
                </a:ext>
              </a:extLst>
            </p:cNvPr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>
                <a:extLst>
                  <a:ext uri="{FF2B5EF4-FFF2-40B4-BE49-F238E27FC236}">
                    <a16:creationId xmlns:a16="http://schemas.microsoft.com/office/drawing/2014/main" id="{78314B3F-3314-49C8-AAA0-FBCEB0198D8A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353">
                <a:extLst>
                  <a:ext uri="{FF2B5EF4-FFF2-40B4-BE49-F238E27FC236}">
                    <a16:creationId xmlns:a16="http://schemas.microsoft.com/office/drawing/2014/main" id="{8330B707-DD03-45EF-9A25-93D2A311E393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1354">
                <a:extLst>
                  <a:ext uri="{FF2B5EF4-FFF2-40B4-BE49-F238E27FC236}">
                    <a16:creationId xmlns:a16="http://schemas.microsoft.com/office/drawing/2014/main" id="{E5966E83-04FE-4B23-8CAE-1F2D2F2A351B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0622AF0-DE05-402E-84F5-104580582C65}"/>
              </a:ext>
            </a:extLst>
          </p:cNvPr>
          <p:cNvSpPr txBox="1"/>
          <p:nvPr/>
        </p:nvSpPr>
        <p:spPr>
          <a:xfrm>
            <a:off x="2177427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F644437A-B1FC-4BE2-A366-B0809DE50B82}"/>
              </a:ext>
            </a:extLst>
          </p:cNvPr>
          <p:cNvSpPr txBox="1">
            <a:spLocks/>
          </p:cNvSpPr>
          <p:nvPr/>
        </p:nvSpPr>
        <p:spPr>
          <a:xfrm>
            <a:off x="2065746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90711C9-F464-414D-B1AD-B28AF56467C2}"/>
              </a:ext>
            </a:extLst>
          </p:cNvPr>
          <p:cNvSpPr txBox="1"/>
          <p:nvPr/>
        </p:nvSpPr>
        <p:spPr>
          <a:xfrm>
            <a:off x="4281329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FA37E886-8FE6-42BF-826F-8446C4D7A8AD}"/>
              </a:ext>
            </a:extLst>
          </p:cNvPr>
          <p:cNvSpPr txBox="1">
            <a:spLocks/>
          </p:cNvSpPr>
          <p:nvPr/>
        </p:nvSpPr>
        <p:spPr>
          <a:xfrm>
            <a:off x="4169645" y="24682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58E459-A53A-4227-8437-69DE521F6997}"/>
              </a:ext>
            </a:extLst>
          </p:cNvPr>
          <p:cNvSpPr txBox="1"/>
          <p:nvPr/>
        </p:nvSpPr>
        <p:spPr>
          <a:xfrm>
            <a:off x="6385231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39554DED-823A-41A0-81B4-3C1121345E5D}"/>
              </a:ext>
            </a:extLst>
          </p:cNvPr>
          <p:cNvSpPr txBox="1">
            <a:spLocks/>
          </p:cNvSpPr>
          <p:nvPr/>
        </p:nvSpPr>
        <p:spPr>
          <a:xfrm>
            <a:off x="6273549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AA1B74-678E-4D86-BF84-2FA824397234}"/>
              </a:ext>
            </a:extLst>
          </p:cNvPr>
          <p:cNvSpPr txBox="1"/>
          <p:nvPr/>
        </p:nvSpPr>
        <p:spPr>
          <a:xfrm>
            <a:off x="8489131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939B6CA3-1E37-43C9-B7C7-87C1EA242782}"/>
              </a:ext>
            </a:extLst>
          </p:cNvPr>
          <p:cNvSpPr txBox="1">
            <a:spLocks/>
          </p:cNvSpPr>
          <p:nvPr/>
        </p:nvSpPr>
        <p:spPr>
          <a:xfrm>
            <a:off x="8377450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2E0E66-96DD-4493-9E68-EAB3E85BFACF}"/>
              </a:ext>
            </a:extLst>
          </p:cNvPr>
          <p:cNvSpPr txBox="1"/>
          <p:nvPr/>
        </p:nvSpPr>
        <p:spPr>
          <a:xfrm>
            <a:off x="2177427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4247F3D0-3F0A-43C4-9C7D-80442C0E8952}"/>
              </a:ext>
            </a:extLst>
          </p:cNvPr>
          <p:cNvSpPr txBox="1">
            <a:spLocks/>
          </p:cNvSpPr>
          <p:nvPr/>
        </p:nvSpPr>
        <p:spPr>
          <a:xfrm>
            <a:off x="2065746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8094FE-1DBA-460A-8C1B-9DD698B4E899}"/>
              </a:ext>
            </a:extLst>
          </p:cNvPr>
          <p:cNvSpPr txBox="1"/>
          <p:nvPr/>
        </p:nvSpPr>
        <p:spPr>
          <a:xfrm>
            <a:off x="4281329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CCB3903D-F860-48F8-85C9-8250015C3481}"/>
              </a:ext>
            </a:extLst>
          </p:cNvPr>
          <p:cNvSpPr txBox="1">
            <a:spLocks/>
          </p:cNvSpPr>
          <p:nvPr/>
        </p:nvSpPr>
        <p:spPr>
          <a:xfrm>
            <a:off x="4169645" y="47789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8563A8-BB21-4B81-A4C0-A65BE5E79A2E}"/>
              </a:ext>
            </a:extLst>
          </p:cNvPr>
          <p:cNvSpPr txBox="1"/>
          <p:nvPr/>
        </p:nvSpPr>
        <p:spPr>
          <a:xfrm>
            <a:off x="63852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Placeholder 4">
            <a:extLst>
              <a:ext uri="{FF2B5EF4-FFF2-40B4-BE49-F238E27FC236}">
                <a16:creationId xmlns:a16="http://schemas.microsoft.com/office/drawing/2014/main" id="{82094FFF-EE03-47B4-AE2E-D4416F8DB082}"/>
              </a:ext>
            </a:extLst>
          </p:cNvPr>
          <p:cNvSpPr txBox="1">
            <a:spLocks/>
          </p:cNvSpPr>
          <p:nvPr/>
        </p:nvSpPr>
        <p:spPr>
          <a:xfrm>
            <a:off x="6273549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F443048-BE7A-4D76-9A8B-4BA27590FC55}"/>
              </a:ext>
            </a:extLst>
          </p:cNvPr>
          <p:cNvSpPr txBox="1"/>
          <p:nvPr/>
        </p:nvSpPr>
        <p:spPr>
          <a:xfrm>
            <a:off x="84891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Placeholder 4">
            <a:extLst>
              <a:ext uri="{FF2B5EF4-FFF2-40B4-BE49-F238E27FC236}">
                <a16:creationId xmlns:a16="http://schemas.microsoft.com/office/drawing/2014/main" id="{4B88BC38-8A7A-48C9-BD4F-20D92960E10A}"/>
              </a:ext>
            </a:extLst>
          </p:cNvPr>
          <p:cNvSpPr txBox="1">
            <a:spLocks/>
          </p:cNvSpPr>
          <p:nvPr/>
        </p:nvSpPr>
        <p:spPr>
          <a:xfrm>
            <a:off x="8377450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">
            <a:extLst>
              <a:ext uri="{FF2B5EF4-FFF2-40B4-BE49-F238E27FC236}">
                <a16:creationId xmlns:a16="http://schemas.microsoft.com/office/drawing/2014/main" id="{DC0D32C7-1110-4A92-B573-F3E4AF4852C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55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s_1">
            <a:extLst>
              <a:ext uri="{FF2B5EF4-FFF2-40B4-BE49-F238E27FC236}">
                <a16:creationId xmlns:a16="http://schemas.microsoft.com/office/drawing/2014/main" id="{207D5B0F-10D2-486C-B2D5-3E56F86D12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3" name="MH_Others_2">
            <a:extLst>
              <a:ext uri="{FF2B5EF4-FFF2-40B4-BE49-F238E27FC236}">
                <a16:creationId xmlns:a16="http://schemas.microsoft.com/office/drawing/2014/main" id="{EEBAF901-EF3B-4E67-9F65-467821A9A9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4" name="MH_Others_3">
            <a:extLst>
              <a:ext uri="{FF2B5EF4-FFF2-40B4-BE49-F238E27FC236}">
                <a16:creationId xmlns:a16="http://schemas.microsoft.com/office/drawing/2014/main" id="{2FCBE53F-2F77-4ADC-9232-27EDD579B9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3600" kern="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kern="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A064F727-322B-4EB7-90AC-F84B39CA884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25746" y="149201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8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734B7331-97DA-4FCA-8139-5FB66CFAB34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26062" y="135432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9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1B64C807-B12D-4536-8EB2-8ED40324CFFB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225746" y="2526734"/>
            <a:ext cx="1190938" cy="470642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10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4ABF5D8A-22A4-46FB-9AB5-2A3118D90898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26062" y="238858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  <p:sp>
        <p:nvSpPr>
          <p:cNvPr id="11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D561F770-A1C0-45B3-A39B-B26D1F30CBD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225746" y="356053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12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9EB18616-88DC-4416-8B70-802ADA9971A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26062" y="342284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13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C2CFDE77-6178-4F8B-AD3D-534491B79EE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225746" y="4595254"/>
            <a:ext cx="1190938" cy="47064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14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82751355-A707-4D9C-A9BE-6382D5C0BD0D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26062" y="445710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659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A988D7-C67C-4911-A0FE-A62D99329F20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6513A3D4-583C-4649-B89E-D1EB28ACF5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AF6E550A-DAD3-494E-B46C-DCBF0D3637D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F472DD6C-ADAC-4E47-BAA7-2A48C45FF1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99BB1651-F47B-46BF-A47B-8420B2A8E61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3752CA49-E7A1-4F07-89E4-02749D7E432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2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B38AD50-20F6-41F3-AED6-C1CF21B830EC}"/>
              </a:ext>
            </a:extLst>
          </p:cNvPr>
          <p:cNvCxnSpPr/>
          <p:nvPr/>
        </p:nvCxnSpPr>
        <p:spPr>
          <a:xfrm rot="18900000">
            <a:off x="2628855" y="3603821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87F80F0-8CA3-40ED-8E40-1A34011B6FE8}"/>
              </a:ext>
            </a:extLst>
          </p:cNvPr>
          <p:cNvCxnSpPr/>
          <p:nvPr/>
        </p:nvCxnSpPr>
        <p:spPr>
          <a:xfrm rot="2700000" flipH="1">
            <a:off x="4276743" y="3624799"/>
            <a:ext cx="1008183" cy="0"/>
          </a:xfrm>
          <a:prstGeom prst="line">
            <a:avLst/>
          </a:prstGeom>
          <a:ln w="3175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">
            <a:extLst>
              <a:ext uri="{FF2B5EF4-FFF2-40B4-BE49-F238E27FC236}">
                <a16:creationId xmlns:a16="http://schemas.microsoft.com/office/drawing/2014/main" id="{54212D24-E96C-4583-8B7C-A8DF49D08FC9}"/>
              </a:ext>
            </a:extLst>
          </p:cNvPr>
          <p:cNvGrpSpPr/>
          <p:nvPr/>
        </p:nvGrpSpPr>
        <p:grpSpPr>
          <a:xfrm>
            <a:off x="1103952" y="2289904"/>
            <a:ext cx="2352008" cy="852105"/>
            <a:chOff x="6278307" y="2195545"/>
            <a:chExt cx="1764006" cy="639079"/>
          </a:xfrm>
        </p:grpSpPr>
        <p:sp>
          <p:nvSpPr>
            <p:cNvPr id="5" name="TextBox 20">
              <a:extLst>
                <a:ext uri="{FF2B5EF4-FFF2-40B4-BE49-F238E27FC236}">
                  <a16:creationId xmlns:a16="http://schemas.microsoft.com/office/drawing/2014/main" id="{B7148D8C-6B22-4BA0-BFCF-4187CFCDB24B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F27E2A0B-0075-4CC7-9393-9B3814333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89652C-5678-4329-B8B2-787E73C4C456}"/>
              </a:ext>
            </a:extLst>
          </p:cNvPr>
          <p:cNvCxnSpPr/>
          <p:nvPr/>
        </p:nvCxnSpPr>
        <p:spPr>
          <a:xfrm rot="18900000">
            <a:off x="5637474" y="3603821"/>
            <a:ext cx="1008183" cy="0"/>
          </a:xfrm>
          <a:prstGeom prst="line">
            <a:avLst/>
          </a:prstGeom>
          <a:ln w="3175">
            <a:solidFill>
              <a:schemeClr val="bg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">
            <a:extLst>
              <a:ext uri="{FF2B5EF4-FFF2-40B4-BE49-F238E27FC236}">
                <a16:creationId xmlns:a16="http://schemas.microsoft.com/office/drawing/2014/main" id="{25FD06F6-1E3B-4251-B7CB-10E6F1D013A2}"/>
              </a:ext>
            </a:extLst>
          </p:cNvPr>
          <p:cNvGrpSpPr/>
          <p:nvPr/>
        </p:nvGrpSpPr>
        <p:grpSpPr>
          <a:xfrm>
            <a:off x="4368315" y="2289904"/>
            <a:ext cx="2352008" cy="852105"/>
            <a:chOff x="6278307" y="2195545"/>
            <a:chExt cx="1764006" cy="639079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5DDB94D7-CDED-4AD5-A0FF-69433FEF6F65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1E828D39-7222-401C-9106-D92112442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CDD8AE-6192-4DEF-AB0D-51383EE8E635}"/>
              </a:ext>
            </a:extLst>
          </p:cNvPr>
          <p:cNvCxnSpPr/>
          <p:nvPr/>
        </p:nvCxnSpPr>
        <p:spPr>
          <a:xfrm rot="2700000" flipH="1">
            <a:off x="7370367" y="3624799"/>
            <a:ext cx="1008183" cy="0"/>
          </a:xfrm>
          <a:prstGeom prst="line">
            <a:avLst/>
          </a:prstGeom>
          <a:ln w="3175">
            <a:solidFill>
              <a:schemeClr val="tx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6B36EA-E643-4A50-A3EF-9212BEF68E80}"/>
              </a:ext>
            </a:extLst>
          </p:cNvPr>
          <p:cNvCxnSpPr/>
          <p:nvPr/>
        </p:nvCxnSpPr>
        <p:spPr>
          <a:xfrm rot="18900000">
            <a:off x="8780925" y="3661647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">
            <a:extLst>
              <a:ext uri="{FF2B5EF4-FFF2-40B4-BE49-F238E27FC236}">
                <a16:creationId xmlns:a16="http://schemas.microsoft.com/office/drawing/2014/main" id="{68A24F3B-D4E8-42A5-B27F-078991B7F6FF}"/>
              </a:ext>
            </a:extLst>
          </p:cNvPr>
          <p:cNvGrpSpPr/>
          <p:nvPr/>
        </p:nvGrpSpPr>
        <p:grpSpPr>
          <a:xfrm>
            <a:off x="7392397" y="2289901"/>
            <a:ext cx="2352008" cy="852103"/>
            <a:chOff x="6278307" y="2195547"/>
            <a:chExt cx="1764006" cy="639078"/>
          </a:xfrm>
        </p:grpSpPr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id="{73AFEAE5-A19A-48FF-80BC-89063E80D9A6}"/>
                </a:ext>
              </a:extLst>
            </p:cNvPr>
            <p:cNvSpPr txBox="1"/>
            <p:nvPr/>
          </p:nvSpPr>
          <p:spPr bwMode="auto">
            <a:xfrm>
              <a:off x="6382171" y="2494101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CD3FA7A0-8E07-4A47-88E6-230EA03C2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7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6" name="组合 1">
            <a:extLst>
              <a:ext uri="{FF2B5EF4-FFF2-40B4-BE49-F238E27FC236}">
                <a16:creationId xmlns:a16="http://schemas.microsoft.com/office/drawing/2014/main" id="{1AAA678E-A4D8-4140-811E-8B73C32D2603}"/>
              </a:ext>
            </a:extLst>
          </p:cNvPr>
          <p:cNvGrpSpPr/>
          <p:nvPr/>
        </p:nvGrpSpPr>
        <p:grpSpPr>
          <a:xfrm>
            <a:off x="2783885" y="4223145"/>
            <a:ext cx="2352008" cy="852105"/>
            <a:chOff x="6278307" y="2195545"/>
            <a:chExt cx="1764006" cy="639079"/>
          </a:xfrm>
        </p:grpSpPr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9D4726F7-BD7B-4519-8EC9-93CA8D25B2E3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D7173D8A-5326-45AD-8303-FC8CFBE626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4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:a16="http://schemas.microsoft.com/office/drawing/2014/main" id="{DCE7A486-A44D-4F0D-8B94-EADF06881EA1}"/>
              </a:ext>
            </a:extLst>
          </p:cNvPr>
          <p:cNvGrpSpPr/>
          <p:nvPr/>
        </p:nvGrpSpPr>
        <p:grpSpPr>
          <a:xfrm>
            <a:off x="5946773" y="4223145"/>
            <a:ext cx="2352008" cy="852105"/>
            <a:chOff x="6278307" y="2195545"/>
            <a:chExt cx="1764006" cy="639079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562373CF-0287-48CD-ABDC-E7E12E566E4E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47916A1D-4E20-45D0-B857-218BBA699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:a16="http://schemas.microsoft.com/office/drawing/2014/main" id="{B595178A-44F8-4D9C-85FE-821D71D2C791}"/>
              </a:ext>
            </a:extLst>
          </p:cNvPr>
          <p:cNvGrpSpPr/>
          <p:nvPr/>
        </p:nvGrpSpPr>
        <p:grpSpPr>
          <a:xfrm>
            <a:off x="9024579" y="4223145"/>
            <a:ext cx="2352008" cy="852105"/>
            <a:chOff x="6278307" y="2195545"/>
            <a:chExt cx="1764006" cy="639079"/>
          </a:xfrm>
        </p:grpSpPr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CC06B56C-D909-4C7C-903B-104206C77656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A3D849D7-8531-4125-AF0A-E2679AAC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220B73-2A65-496B-8AB0-598520260D74}"/>
              </a:ext>
            </a:extLst>
          </p:cNvPr>
          <p:cNvGrpSpPr/>
          <p:nvPr/>
        </p:nvGrpSpPr>
        <p:grpSpPr>
          <a:xfrm>
            <a:off x="1929783" y="3961569"/>
            <a:ext cx="971151" cy="971150"/>
            <a:chOff x="1302940" y="2971177"/>
            <a:chExt cx="728363" cy="72836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9EA7246-590C-4B8E-9CE2-87397D595C0B}"/>
                </a:ext>
              </a:extLst>
            </p:cNvPr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" name="TextBox 19">
              <a:extLst>
                <a:ext uri="{FF2B5EF4-FFF2-40B4-BE49-F238E27FC236}">
                  <a16:creationId xmlns:a16="http://schemas.microsoft.com/office/drawing/2014/main" id="{54835AF0-42FC-4F62-A11B-F9274692B2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01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0BFDDFD-7643-4E98-82C1-1DEF4D423A10}"/>
              </a:ext>
            </a:extLst>
          </p:cNvPr>
          <p:cNvGrpSpPr/>
          <p:nvPr/>
        </p:nvGrpSpPr>
        <p:grpSpPr>
          <a:xfrm>
            <a:off x="4975625" y="3961570"/>
            <a:ext cx="971151" cy="971151"/>
            <a:chOff x="3587321" y="2971176"/>
            <a:chExt cx="728363" cy="72836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183B668-0C4B-4240-A7A3-5D52F65C4CEA}"/>
                </a:ext>
              </a:extLst>
            </p:cNvPr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id="{538FC82C-957B-430D-92DC-17461D9C2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03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7A5BB4-C45F-4E90-B4EA-67233668BB8A}"/>
              </a:ext>
            </a:extLst>
          </p:cNvPr>
          <p:cNvGrpSpPr/>
          <p:nvPr/>
        </p:nvGrpSpPr>
        <p:grpSpPr>
          <a:xfrm>
            <a:off x="8057229" y="3961570"/>
            <a:ext cx="971151" cy="971151"/>
            <a:chOff x="5898524" y="2971176"/>
            <a:chExt cx="728363" cy="72836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0235164-C0B0-4A93-BC68-BCAFB2530EB7}"/>
                </a:ext>
              </a:extLst>
            </p:cNvPr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TextBox 19">
              <a:extLst>
                <a:ext uri="{FF2B5EF4-FFF2-40B4-BE49-F238E27FC236}">
                  <a16:creationId xmlns:a16="http://schemas.microsoft.com/office/drawing/2014/main" id="{A2024F92-31EC-4C31-92C2-E87E2B90A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CBAFE3A-A3F0-4745-9B4E-E1E8FB5700AA}"/>
              </a:ext>
            </a:extLst>
          </p:cNvPr>
          <p:cNvGrpSpPr/>
          <p:nvPr/>
        </p:nvGrpSpPr>
        <p:grpSpPr>
          <a:xfrm>
            <a:off x="3453238" y="2439184"/>
            <a:ext cx="971151" cy="971150"/>
            <a:chOff x="2445531" y="1829388"/>
            <a:chExt cx="728363" cy="72836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E62820-4BFC-4145-AC6D-187BE047696C}"/>
                </a:ext>
              </a:extLst>
            </p:cNvPr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id="{DD8298E7-B175-4750-ACF1-6E29305283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02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78C8C7-274C-46EB-A70F-7C87EFF52CD8}"/>
              </a:ext>
            </a:extLst>
          </p:cNvPr>
          <p:cNvGrpSpPr/>
          <p:nvPr/>
        </p:nvGrpSpPr>
        <p:grpSpPr>
          <a:xfrm>
            <a:off x="6498010" y="2439184"/>
            <a:ext cx="971151" cy="971150"/>
            <a:chOff x="4729110" y="1829388"/>
            <a:chExt cx="728363" cy="72836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8C325DF-2FAD-42A9-B61F-9D2AA7397018}"/>
                </a:ext>
              </a:extLst>
            </p:cNvPr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A3C543B2-E50C-49A0-A79F-B46D6D8C87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04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5E4A076-B817-479E-8E92-66BABBBF36A3}"/>
              </a:ext>
            </a:extLst>
          </p:cNvPr>
          <p:cNvGrpSpPr/>
          <p:nvPr/>
        </p:nvGrpSpPr>
        <p:grpSpPr>
          <a:xfrm>
            <a:off x="9579614" y="2439184"/>
            <a:ext cx="971151" cy="971150"/>
            <a:chOff x="7040313" y="1829388"/>
            <a:chExt cx="728363" cy="728363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BC0FA34-A0A2-44A0-9CCD-4998AA3805F3}"/>
                </a:ext>
              </a:extLst>
            </p:cNvPr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69265299-7ABE-483E-BD0A-8DA75117D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sp>
        <p:nvSpPr>
          <p:cNvPr id="43" name="标题 1">
            <a:extLst>
              <a:ext uri="{FF2B5EF4-FFF2-40B4-BE49-F238E27FC236}">
                <a16:creationId xmlns:a16="http://schemas.microsoft.com/office/drawing/2014/main" id="{3468155B-423D-453F-BCBC-A760B4BEE00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75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883">
            <a:extLst>
              <a:ext uri="{FF2B5EF4-FFF2-40B4-BE49-F238E27FC236}">
                <a16:creationId xmlns:a16="http://schemas.microsoft.com/office/drawing/2014/main" id="{69CF0083-3F2B-476B-B930-9A15E4AAFAFE}"/>
              </a:ext>
            </a:extLst>
          </p:cNvPr>
          <p:cNvSpPr/>
          <p:nvPr/>
        </p:nvSpPr>
        <p:spPr>
          <a:xfrm>
            <a:off x="1421670" y="150878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3" name="Shape 3885">
            <a:extLst>
              <a:ext uri="{FF2B5EF4-FFF2-40B4-BE49-F238E27FC236}">
                <a16:creationId xmlns:a16="http://schemas.microsoft.com/office/drawing/2014/main" id="{82351388-8240-4419-8EC6-8028923C8C2A}"/>
              </a:ext>
            </a:extLst>
          </p:cNvPr>
          <p:cNvSpPr/>
          <p:nvPr/>
        </p:nvSpPr>
        <p:spPr>
          <a:xfrm>
            <a:off x="2379730" y="2274831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Shape 3886">
            <a:extLst>
              <a:ext uri="{FF2B5EF4-FFF2-40B4-BE49-F238E27FC236}">
                <a16:creationId xmlns:a16="http://schemas.microsoft.com/office/drawing/2014/main" id="{BFC1DE82-15FF-4934-820B-F3F452817BBF}"/>
              </a:ext>
            </a:extLst>
          </p:cNvPr>
          <p:cNvSpPr/>
          <p:nvPr/>
        </p:nvSpPr>
        <p:spPr>
          <a:xfrm>
            <a:off x="1421670" y="314990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5" name="Shape 3888">
            <a:extLst>
              <a:ext uri="{FF2B5EF4-FFF2-40B4-BE49-F238E27FC236}">
                <a16:creationId xmlns:a16="http://schemas.microsoft.com/office/drawing/2014/main" id="{47DD5101-DC06-4B4D-9654-A2EB53222F09}"/>
              </a:ext>
            </a:extLst>
          </p:cNvPr>
          <p:cNvSpPr/>
          <p:nvPr/>
        </p:nvSpPr>
        <p:spPr>
          <a:xfrm>
            <a:off x="2379730" y="3915950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hape 3889">
            <a:extLst>
              <a:ext uri="{FF2B5EF4-FFF2-40B4-BE49-F238E27FC236}">
                <a16:creationId xmlns:a16="http://schemas.microsoft.com/office/drawing/2014/main" id="{1622DB6C-F641-42CC-B3F3-C34320CEA9D0}"/>
              </a:ext>
            </a:extLst>
          </p:cNvPr>
          <p:cNvSpPr/>
          <p:nvPr/>
        </p:nvSpPr>
        <p:spPr>
          <a:xfrm>
            <a:off x="1421670" y="4747774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7" name="Shape 3891">
            <a:extLst>
              <a:ext uri="{FF2B5EF4-FFF2-40B4-BE49-F238E27FC236}">
                <a16:creationId xmlns:a16="http://schemas.microsoft.com/office/drawing/2014/main" id="{9B8A864D-9E9D-4930-BB5D-A95D3BA8CEC8}"/>
              </a:ext>
            </a:extLst>
          </p:cNvPr>
          <p:cNvSpPr/>
          <p:nvPr/>
        </p:nvSpPr>
        <p:spPr>
          <a:xfrm>
            <a:off x="2379730" y="5513816"/>
            <a:ext cx="7445247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B348AF-0481-4131-87F8-7AF5069775AD}"/>
              </a:ext>
            </a:extLst>
          </p:cNvPr>
          <p:cNvSpPr txBox="1">
            <a:spLocks/>
          </p:cNvSpPr>
          <p:nvPr/>
        </p:nvSpPr>
        <p:spPr>
          <a:xfrm>
            <a:off x="4084866" y="1605682"/>
            <a:ext cx="4034972" cy="408745"/>
          </a:xfrm>
          <a:prstGeom prst="rect">
            <a:avLst/>
          </a:prstGeom>
        </p:spPr>
        <p:txBody>
          <a:bodyPr lIns="121908" tIns="60953" rIns="121908" bIns="60953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       </a:t>
            </a:r>
            <a:r>
              <a:rPr lang="zh-CN" alt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7E59A0F-59F8-4702-B0AA-4FEFED9E2EFC}"/>
              </a:ext>
            </a:extLst>
          </p:cNvPr>
          <p:cNvSpPr txBox="1">
            <a:spLocks/>
          </p:cNvSpPr>
          <p:nvPr/>
        </p:nvSpPr>
        <p:spPr>
          <a:xfrm>
            <a:off x="4084866" y="4844668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E0C7A45-3248-4F71-83CB-0B225E5E17BC}"/>
              </a:ext>
            </a:extLst>
          </p:cNvPr>
          <p:cNvSpPr txBox="1">
            <a:spLocks/>
          </p:cNvSpPr>
          <p:nvPr/>
        </p:nvSpPr>
        <p:spPr>
          <a:xfrm>
            <a:off x="4084866" y="3246802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12840DC-F5A4-449B-95A1-48A07A0BFE7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164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build="p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928A03-8A11-469B-A8FF-01EC3E469904}"/>
              </a:ext>
            </a:extLst>
          </p:cNvPr>
          <p:cNvSpPr/>
          <p:nvPr/>
        </p:nvSpPr>
        <p:spPr>
          <a:xfrm>
            <a:off x="3791746" y="1700809"/>
            <a:ext cx="7392821" cy="1933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等腰三角形 5">
            <a:extLst>
              <a:ext uri="{FF2B5EF4-FFF2-40B4-BE49-F238E27FC236}">
                <a16:creationId xmlns:a16="http://schemas.microsoft.com/office/drawing/2014/main" id="{BDF3CB56-6109-4721-A9E5-5C5E8265E6FC}"/>
              </a:ext>
            </a:extLst>
          </p:cNvPr>
          <p:cNvSpPr/>
          <p:nvPr/>
        </p:nvSpPr>
        <p:spPr>
          <a:xfrm rot="5400000">
            <a:off x="1473045" y="1427220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TextBox 28">
            <a:extLst>
              <a:ext uri="{FF2B5EF4-FFF2-40B4-BE49-F238E27FC236}">
                <a16:creationId xmlns:a16="http://schemas.microsoft.com/office/drawing/2014/main" id="{CDB80035-F2CE-4093-A8C2-156DB9B112FA}"/>
              </a:ext>
            </a:extLst>
          </p:cNvPr>
          <p:cNvSpPr txBox="1"/>
          <p:nvPr/>
        </p:nvSpPr>
        <p:spPr>
          <a:xfrm>
            <a:off x="4372944" y="2216217"/>
            <a:ext cx="6336704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A031C7F0-39F3-4046-8DD3-E8CA89DC235F}"/>
              </a:ext>
            </a:extLst>
          </p:cNvPr>
          <p:cNvSpPr txBox="1"/>
          <p:nvPr/>
        </p:nvSpPr>
        <p:spPr>
          <a:xfrm>
            <a:off x="1768116" y="2469189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A7C43B-D2F3-4C34-B9E4-7B05B46FCC7A}"/>
              </a:ext>
            </a:extLst>
          </p:cNvPr>
          <p:cNvSpPr/>
          <p:nvPr/>
        </p:nvSpPr>
        <p:spPr>
          <a:xfrm>
            <a:off x="1199456" y="4066539"/>
            <a:ext cx="7392821" cy="19336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等腰三角形 30">
            <a:extLst>
              <a:ext uri="{FF2B5EF4-FFF2-40B4-BE49-F238E27FC236}">
                <a16:creationId xmlns:a16="http://schemas.microsoft.com/office/drawing/2014/main" id="{D10E1FE9-C6DB-4CAB-8056-7709D861D3E2}"/>
              </a:ext>
            </a:extLst>
          </p:cNvPr>
          <p:cNvSpPr/>
          <p:nvPr/>
        </p:nvSpPr>
        <p:spPr>
          <a:xfrm rot="16200000" flipH="1">
            <a:off x="8977352" y="3792949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A4D57593-C8BC-4B91-95F9-837622D6A0AE}"/>
              </a:ext>
            </a:extLst>
          </p:cNvPr>
          <p:cNvSpPr txBox="1"/>
          <p:nvPr/>
        </p:nvSpPr>
        <p:spPr>
          <a:xfrm>
            <a:off x="9448969" y="4869488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57D3BFC4-DDE1-4F4F-B6E1-FB7BE4F48A8A}"/>
              </a:ext>
            </a:extLst>
          </p:cNvPr>
          <p:cNvSpPr txBox="1"/>
          <p:nvPr/>
        </p:nvSpPr>
        <p:spPr>
          <a:xfrm>
            <a:off x="1679511" y="4520392"/>
            <a:ext cx="6624736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4717F3E-13DC-4408-A93E-E20F22A1CE2E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071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12CD40-220D-44AF-AB84-8F35BE50BF6B}"/>
              </a:ext>
            </a:extLst>
          </p:cNvPr>
          <p:cNvGrpSpPr>
            <a:grpSpLocks/>
          </p:cNvGrpSpPr>
          <p:nvPr/>
        </p:nvGrpSpPr>
        <p:grpSpPr bwMode="auto">
          <a:xfrm>
            <a:off x="2221419" y="1806575"/>
            <a:ext cx="1876181" cy="1657350"/>
            <a:chOff x="1216025" y="993775"/>
            <a:chExt cx="1604963" cy="1417638"/>
          </a:xfrm>
          <a:solidFill>
            <a:schemeClr val="accent3"/>
          </a:solidFill>
        </p:grpSpPr>
        <p:sp>
          <p:nvSpPr>
            <p:cNvPr id="3" name="Freeform 199">
              <a:extLst>
                <a:ext uri="{FF2B5EF4-FFF2-40B4-BE49-F238E27FC236}">
                  <a16:creationId xmlns:a16="http://schemas.microsoft.com/office/drawing/2014/main" id="{65A535A2-1140-4380-A901-F3C253F85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168526"/>
              <a:ext cx="201613" cy="19050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5" y="62"/>
                    <a:pt x="7" y="63"/>
                    <a:pt x="12" y="6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8" y="2"/>
                    <a:pt x="70" y="3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Freeform 200">
              <a:extLst>
                <a:ext uri="{FF2B5EF4-FFF2-40B4-BE49-F238E27FC236}">
                  <a16:creationId xmlns:a16="http://schemas.microsoft.com/office/drawing/2014/main" id="{7E653196-FB39-4494-A4B1-C2A739C11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738" y="2200276"/>
              <a:ext cx="182563" cy="196850"/>
            </a:xfrm>
            <a:custGeom>
              <a:avLst/>
              <a:gdLst>
                <a:gd name="T0" fmla="*/ 2147483647 w 65"/>
                <a:gd name="T1" fmla="*/ 0 h 71"/>
                <a:gd name="T2" fmla="*/ 0 w 65"/>
                <a:gd name="T3" fmla="*/ 2147483647 h 71"/>
                <a:gd name="T4" fmla="*/ 2147483647 w 65"/>
                <a:gd name="T5" fmla="*/ 2147483647 h 71"/>
                <a:gd name="T6" fmla="*/ 2147483647 w 65"/>
                <a:gd name="T7" fmla="*/ 2147483647 h 71"/>
                <a:gd name="T8" fmla="*/ 2147483647 w 6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71">
                  <a:moveTo>
                    <a:pt x="6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5" y="66"/>
                    <a:pt x="5" y="67"/>
                    <a:pt x="10" y="71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2"/>
                    <a:pt x="65" y="4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Freeform 201">
              <a:extLst>
                <a:ext uri="{FF2B5EF4-FFF2-40B4-BE49-F238E27FC236}">
                  <a16:creationId xmlns:a16="http://schemas.microsoft.com/office/drawing/2014/main" id="{83D0D154-9276-495C-8A84-51BAB9DF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50" y="2127251"/>
              <a:ext cx="230188" cy="176213"/>
            </a:xfrm>
            <a:custGeom>
              <a:avLst/>
              <a:gdLst>
                <a:gd name="T0" fmla="*/ 2147483647 w 82"/>
                <a:gd name="T1" fmla="*/ 0 h 63"/>
                <a:gd name="T2" fmla="*/ 0 w 82"/>
                <a:gd name="T3" fmla="*/ 2147483647 h 63"/>
                <a:gd name="T4" fmla="*/ 2147483647 w 82"/>
                <a:gd name="T5" fmla="*/ 2147483647 h 63"/>
                <a:gd name="T6" fmla="*/ 2147483647 w 82"/>
                <a:gd name="T7" fmla="*/ 2147483647 h 63"/>
                <a:gd name="T8" fmla="*/ 2147483647 w 82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3">
                  <a:moveTo>
                    <a:pt x="7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7" y="54"/>
                    <a:pt x="7" y="54"/>
                    <a:pt x="15" y="63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7" y="2"/>
                    <a:pt x="79" y="5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Freeform 202">
              <a:extLst>
                <a:ext uri="{FF2B5EF4-FFF2-40B4-BE49-F238E27FC236}">
                  <a16:creationId xmlns:a16="http://schemas.microsoft.com/office/drawing/2014/main" id="{F475A469-F994-4756-99ED-FE97658AA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079626"/>
              <a:ext cx="247650" cy="147638"/>
            </a:xfrm>
            <a:custGeom>
              <a:avLst/>
              <a:gdLst>
                <a:gd name="T0" fmla="*/ 2147483647 w 89"/>
                <a:gd name="T1" fmla="*/ 0 h 53"/>
                <a:gd name="T2" fmla="*/ 0 w 89"/>
                <a:gd name="T3" fmla="*/ 2147483647 h 53"/>
                <a:gd name="T4" fmla="*/ 2147483647 w 89"/>
                <a:gd name="T5" fmla="*/ 2147483647 h 53"/>
                <a:gd name="T6" fmla="*/ 2147483647 w 89"/>
                <a:gd name="T7" fmla="*/ 2147483647 h 53"/>
                <a:gd name="T8" fmla="*/ 2147483647 w 8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3">
                  <a:moveTo>
                    <a:pt x="82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40"/>
                    <a:pt x="7" y="45"/>
                    <a:pt x="13" y="5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5"/>
                    <a:pt x="85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Freeform 203">
              <a:extLst>
                <a:ext uri="{FF2B5EF4-FFF2-40B4-BE49-F238E27FC236}">
                  <a16:creationId xmlns:a16="http://schemas.microsoft.com/office/drawing/2014/main" id="{D7F2D334-D87F-42FB-945B-89851A04A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2035176"/>
              <a:ext cx="263525" cy="111125"/>
            </a:xfrm>
            <a:custGeom>
              <a:avLst/>
              <a:gdLst>
                <a:gd name="T0" fmla="*/ 2147483647 w 94"/>
                <a:gd name="T1" fmla="*/ 0 h 40"/>
                <a:gd name="T2" fmla="*/ 0 w 94"/>
                <a:gd name="T3" fmla="*/ 2147483647 h 40"/>
                <a:gd name="T4" fmla="*/ 2147483647 w 94"/>
                <a:gd name="T5" fmla="*/ 2147483647 h 40"/>
                <a:gd name="T6" fmla="*/ 2147483647 w 94"/>
                <a:gd name="T7" fmla="*/ 2147483647 h 40"/>
                <a:gd name="T8" fmla="*/ 2147483647 w 9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0">
                  <a:moveTo>
                    <a:pt x="8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24"/>
                    <a:pt x="6" y="28"/>
                    <a:pt x="12" y="4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0" y="2"/>
                    <a:pt x="92" y="6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Freeform 204">
              <a:extLst>
                <a:ext uri="{FF2B5EF4-FFF2-40B4-BE49-F238E27FC236}">
                  <a16:creationId xmlns:a16="http://schemas.microsoft.com/office/drawing/2014/main" id="{FC667F08-FF5C-42F1-837B-339EFF75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2178051"/>
              <a:ext cx="195263" cy="195263"/>
            </a:xfrm>
            <a:custGeom>
              <a:avLst/>
              <a:gdLst>
                <a:gd name="T0" fmla="*/ 0 w 70"/>
                <a:gd name="T1" fmla="*/ 2147483647 h 70"/>
                <a:gd name="T2" fmla="*/ 2147483647 w 70"/>
                <a:gd name="T3" fmla="*/ 2147483647 h 70"/>
                <a:gd name="T4" fmla="*/ 2147483647 w 70"/>
                <a:gd name="T5" fmla="*/ 2147483647 h 70"/>
                <a:gd name="T6" fmla="*/ 2147483647 w 70"/>
                <a:gd name="T7" fmla="*/ 0 h 70"/>
                <a:gd name="T8" fmla="*/ 0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0" y="6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63" y="66"/>
                    <a:pt x="65" y="65"/>
                    <a:pt x="70" y="5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3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Freeform 206">
              <a:extLst>
                <a:ext uri="{FF2B5EF4-FFF2-40B4-BE49-F238E27FC236}">
                  <a16:creationId xmlns:a16="http://schemas.microsoft.com/office/drawing/2014/main" id="{98C66588-A68D-4A0C-A7D5-F10340C1E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211388"/>
              <a:ext cx="176213" cy="200025"/>
            </a:xfrm>
            <a:custGeom>
              <a:avLst/>
              <a:gdLst>
                <a:gd name="T0" fmla="*/ 0 w 63"/>
                <a:gd name="T1" fmla="*/ 2147483647 h 72"/>
                <a:gd name="T2" fmla="*/ 2147483647 w 63"/>
                <a:gd name="T3" fmla="*/ 2147483647 h 72"/>
                <a:gd name="T4" fmla="*/ 2147483647 w 63"/>
                <a:gd name="T5" fmla="*/ 2147483647 h 72"/>
                <a:gd name="T6" fmla="*/ 2147483647 w 63"/>
                <a:gd name="T7" fmla="*/ 0 h 72"/>
                <a:gd name="T8" fmla="*/ 0 w 63"/>
                <a:gd name="T9" fmla="*/ 214748364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72">
                  <a:moveTo>
                    <a:pt x="0" y="4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59" y="68"/>
                    <a:pt x="59" y="67"/>
                    <a:pt x="63" y="6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207">
              <a:extLst>
                <a:ext uri="{FF2B5EF4-FFF2-40B4-BE49-F238E27FC236}">
                  <a16:creationId xmlns:a16="http://schemas.microsoft.com/office/drawing/2014/main" id="{AE82FDB7-1336-42F5-BF73-E13B23BF9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1575" y="2138363"/>
              <a:ext cx="223838" cy="180975"/>
            </a:xfrm>
            <a:custGeom>
              <a:avLst/>
              <a:gdLst>
                <a:gd name="T0" fmla="*/ 0 w 80"/>
                <a:gd name="T1" fmla="*/ 2147483647 h 65"/>
                <a:gd name="T2" fmla="*/ 2147483647 w 80"/>
                <a:gd name="T3" fmla="*/ 2147483647 h 65"/>
                <a:gd name="T4" fmla="*/ 2147483647 w 80"/>
                <a:gd name="T5" fmla="*/ 2147483647 h 65"/>
                <a:gd name="T6" fmla="*/ 2147483647 w 80"/>
                <a:gd name="T7" fmla="*/ 0 h 65"/>
                <a:gd name="T8" fmla="*/ 0 w 80"/>
                <a:gd name="T9" fmla="*/ 2147483647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5">
                  <a:moveTo>
                    <a:pt x="0" y="7"/>
                  </a:moveTo>
                  <a:cubicBezTo>
                    <a:pt x="66" y="65"/>
                    <a:pt x="66" y="65"/>
                    <a:pt x="66" y="65"/>
                  </a:cubicBezTo>
                  <a:cubicBezTo>
                    <a:pt x="74" y="55"/>
                    <a:pt x="74" y="56"/>
                    <a:pt x="80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6"/>
                    <a:pt x="6" y="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208">
              <a:extLst>
                <a:ext uri="{FF2B5EF4-FFF2-40B4-BE49-F238E27FC236}">
                  <a16:creationId xmlns:a16="http://schemas.microsoft.com/office/drawing/2014/main" id="{72331DE0-1A91-4135-A17F-E0AA1B39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2090738"/>
              <a:ext cx="242888" cy="153988"/>
            </a:xfrm>
            <a:custGeom>
              <a:avLst/>
              <a:gdLst>
                <a:gd name="T0" fmla="*/ 0 w 87"/>
                <a:gd name="T1" fmla="*/ 2147483647 h 55"/>
                <a:gd name="T2" fmla="*/ 2147483647 w 87"/>
                <a:gd name="T3" fmla="*/ 2147483647 h 55"/>
                <a:gd name="T4" fmla="*/ 2147483647 w 87"/>
                <a:gd name="T5" fmla="*/ 2147483647 h 55"/>
                <a:gd name="T6" fmla="*/ 2147483647 w 87"/>
                <a:gd name="T7" fmla="*/ 0 h 55"/>
                <a:gd name="T8" fmla="*/ 0 w 87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5">
                  <a:moveTo>
                    <a:pt x="0" y="10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80" y="47"/>
                    <a:pt x="83" y="42"/>
                    <a:pt x="87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5"/>
                    <a:pt x="3" y="5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209">
              <a:extLst>
                <a:ext uri="{FF2B5EF4-FFF2-40B4-BE49-F238E27FC236}">
                  <a16:creationId xmlns:a16="http://schemas.microsoft.com/office/drawing/2014/main" id="{AA18F855-A0CA-4089-A24C-BF7E798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2046288"/>
              <a:ext cx="258763" cy="117475"/>
            </a:xfrm>
            <a:custGeom>
              <a:avLst/>
              <a:gdLst>
                <a:gd name="T0" fmla="*/ 0 w 93"/>
                <a:gd name="T1" fmla="*/ 2147483647 h 42"/>
                <a:gd name="T2" fmla="*/ 2147483647 w 93"/>
                <a:gd name="T3" fmla="*/ 2147483647 h 42"/>
                <a:gd name="T4" fmla="*/ 2147483647 w 93"/>
                <a:gd name="T5" fmla="*/ 2147483647 h 42"/>
                <a:gd name="T6" fmla="*/ 2147483647 w 93"/>
                <a:gd name="T7" fmla="*/ 0 h 42"/>
                <a:gd name="T8" fmla="*/ 0 w 93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42">
                  <a:moveTo>
                    <a:pt x="0" y="9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88" y="30"/>
                    <a:pt x="89" y="27"/>
                    <a:pt x="93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4" y="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3" name="Freeform 210">
              <a:extLst>
                <a:ext uri="{FF2B5EF4-FFF2-40B4-BE49-F238E27FC236}">
                  <a16:creationId xmlns:a16="http://schemas.microsoft.com/office/drawing/2014/main" id="{F08C1FF6-00EB-4CEE-A126-D73B068CC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993775"/>
              <a:ext cx="1604963" cy="1071563"/>
            </a:xfrm>
            <a:custGeom>
              <a:avLst/>
              <a:gdLst>
                <a:gd name="T0" fmla="*/ 2147483647 w 575"/>
                <a:gd name="T1" fmla="*/ 2147483647 h 384"/>
                <a:gd name="T2" fmla="*/ 2147483647 w 575"/>
                <a:gd name="T3" fmla="*/ 2147483647 h 384"/>
                <a:gd name="T4" fmla="*/ 2147483647 w 575"/>
                <a:gd name="T5" fmla="*/ 2147483647 h 384"/>
                <a:gd name="T6" fmla="*/ 2147483647 w 575"/>
                <a:gd name="T7" fmla="*/ 2147483647 h 384"/>
                <a:gd name="T8" fmla="*/ 2147483647 w 575"/>
                <a:gd name="T9" fmla="*/ 2147483647 h 384"/>
                <a:gd name="T10" fmla="*/ 0 w 575"/>
                <a:gd name="T11" fmla="*/ 2147483647 h 384"/>
                <a:gd name="T12" fmla="*/ 2147483647 w 575"/>
                <a:gd name="T13" fmla="*/ 2147483647 h 384"/>
                <a:gd name="T14" fmla="*/ 2147483647 w 575"/>
                <a:gd name="T15" fmla="*/ 2147483647 h 384"/>
                <a:gd name="T16" fmla="*/ 2147483647 w 575"/>
                <a:gd name="T17" fmla="*/ 2147483647 h 384"/>
                <a:gd name="T18" fmla="*/ 2147483647 w 575"/>
                <a:gd name="T19" fmla="*/ 2147483647 h 384"/>
                <a:gd name="T20" fmla="*/ 2147483647 w 575"/>
                <a:gd name="T21" fmla="*/ 2147483647 h 384"/>
                <a:gd name="T22" fmla="*/ 2147483647 w 575"/>
                <a:gd name="T23" fmla="*/ 2147483647 h 384"/>
                <a:gd name="T24" fmla="*/ 2147483647 w 575"/>
                <a:gd name="T25" fmla="*/ 2147483647 h 384"/>
                <a:gd name="T26" fmla="*/ 2147483647 w 575"/>
                <a:gd name="T27" fmla="*/ 2147483647 h 384"/>
                <a:gd name="T28" fmla="*/ 2147483647 w 575"/>
                <a:gd name="T29" fmla="*/ 2147483647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5" h="384">
                  <a:moveTo>
                    <a:pt x="290" y="2"/>
                  </a:move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132" y="0"/>
                    <a:pt x="1" y="127"/>
                    <a:pt x="0" y="285"/>
                  </a:cubicBezTo>
                  <a:cubicBezTo>
                    <a:pt x="0" y="317"/>
                    <a:pt x="4" y="348"/>
                    <a:pt x="13" y="376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91" y="342"/>
                    <a:pt x="86" y="314"/>
                    <a:pt x="87" y="286"/>
                  </a:cubicBezTo>
                  <a:cubicBezTo>
                    <a:pt x="88" y="176"/>
                    <a:pt x="179" y="87"/>
                    <a:pt x="289" y="89"/>
                  </a:cubicBezTo>
                  <a:cubicBezTo>
                    <a:pt x="399" y="90"/>
                    <a:pt x="488" y="181"/>
                    <a:pt x="486" y="291"/>
                  </a:cubicBezTo>
                  <a:cubicBezTo>
                    <a:pt x="486" y="319"/>
                    <a:pt x="480" y="346"/>
                    <a:pt x="469" y="370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68" y="355"/>
                    <a:pt x="573" y="324"/>
                    <a:pt x="573" y="293"/>
                  </a:cubicBezTo>
                  <a:cubicBezTo>
                    <a:pt x="575" y="134"/>
                    <a:pt x="448" y="4"/>
                    <a:pt x="29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E5EA3D-24B8-4579-B2AF-963E0E673B60}"/>
              </a:ext>
            </a:extLst>
          </p:cNvPr>
          <p:cNvGrpSpPr>
            <a:grpSpLocks/>
          </p:cNvGrpSpPr>
          <p:nvPr/>
        </p:nvGrpSpPr>
        <p:grpSpPr bwMode="auto">
          <a:xfrm>
            <a:off x="4300773" y="1644652"/>
            <a:ext cx="1880942" cy="1979613"/>
            <a:chOff x="2994025" y="817562"/>
            <a:chExt cx="1609725" cy="1692275"/>
          </a:xfrm>
          <a:solidFill>
            <a:schemeClr val="accent2"/>
          </a:solidFill>
        </p:grpSpPr>
        <p:sp>
          <p:nvSpPr>
            <p:cNvPr id="15" name="Freeform 214">
              <a:extLst>
                <a:ext uri="{FF2B5EF4-FFF2-40B4-BE49-F238E27FC236}">
                  <a16:creationId xmlns:a16="http://schemas.microsoft.com/office/drawing/2014/main" id="{3BF64838-FE0A-4341-9E75-2EFBB9572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9425" y="1270000"/>
              <a:ext cx="228600" cy="153988"/>
            </a:xfrm>
            <a:custGeom>
              <a:avLst/>
              <a:gdLst>
                <a:gd name="T0" fmla="*/ 2147483647 w 82"/>
                <a:gd name="T1" fmla="*/ 2147483647 h 55"/>
                <a:gd name="T2" fmla="*/ 2147483647 w 82"/>
                <a:gd name="T3" fmla="*/ 0 h 55"/>
                <a:gd name="T4" fmla="*/ 0 w 82"/>
                <a:gd name="T5" fmla="*/ 2147483647 h 55"/>
                <a:gd name="T6" fmla="*/ 2147483647 w 82"/>
                <a:gd name="T7" fmla="*/ 2147483647 h 55"/>
                <a:gd name="T8" fmla="*/ 2147483647 w 82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55">
                  <a:moveTo>
                    <a:pt x="82" y="4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5" y="8"/>
                    <a:pt x="0" y="1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0" y="51"/>
                    <a:pt x="79" y="52"/>
                    <a:pt x="8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6" name="Freeform 215">
              <a:extLst>
                <a:ext uri="{FF2B5EF4-FFF2-40B4-BE49-F238E27FC236}">
                  <a16:creationId xmlns:a16="http://schemas.microsoft.com/office/drawing/2014/main" id="{7A08903C-0BA4-46C8-8354-C63CEDCA3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323975"/>
              <a:ext cx="228600" cy="133350"/>
            </a:xfrm>
            <a:custGeom>
              <a:avLst/>
              <a:gdLst>
                <a:gd name="T0" fmla="*/ 2147483647 w 82"/>
                <a:gd name="T1" fmla="*/ 2147483647 h 48"/>
                <a:gd name="T2" fmla="*/ 2147483647 w 82"/>
                <a:gd name="T3" fmla="*/ 0 h 48"/>
                <a:gd name="T4" fmla="*/ 0 w 82"/>
                <a:gd name="T5" fmla="*/ 2147483647 h 48"/>
                <a:gd name="T6" fmla="*/ 2147483647 w 82"/>
                <a:gd name="T7" fmla="*/ 2147483647 h 48"/>
                <a:gd name="T8" fmla="*/ 2147483647 w 82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48">
                  <a:moveTo>
                    <a:pt x="82" y="4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7"/>
                    <a:pt x="3" y="6"/>
                    <a:pt x="0" y="1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4"/>
                    <a:pt x="80" y="46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Freeform 216">
              <a:extLst>
                <a:ext uri="{FF2B5EF4-FFF2-40B4-BE49-F238E27FC236}">
                  <a16:creationId xmlns:a16="http://schemas.microsoft.com/office/drawing/2014/main" id="{4AE636C7-F9D8-41FD-A1EA-45F3D481A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192213"/>
              <a:ext cx="217488" cy="187325"/>
            </a:xfrm>
            <a:custGeom>
              <a:avLst/>
              <a:gdLst>
                <a:gd name="T0" fmla="*/ 2147483647 w 78"/>
                <a:gd name="T1" fmla="*/ 2147483647 h 67"/>
                <a:gd name="T2" fmla="*/ 2147483647 w 78"/>
                <a:gd name="T3" fmla="*/ 0 h 67"/>
                <a:gd name="T4" fmla="*/ 0 w 78"/>
                <a:gd name="T5" fmla="*/ 2147483647 h 67"/>
                <a:gd name="T6" fmla="*/ 2147483647 w 78"/>
                <a:gd name="T7" fmla="*/ 2147483647 h 67"/>
                <a:gd name="T8" fmla="*/ 2147483647 w 78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7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9"/>
                    <a:pt x="7" y="9"/>
                    <a:pt x="0" y="1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7" y="62"/>
                    <a:pt x="73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8" name="Freeform 217">
              <a:extLst>
                <a:ext uri="{FF2B5EF4-FFF2-40B4-BE49-F238E27FC236}">
                  <a16:creationId xmlns:a16="http://schemas.microsoft.com/office/drawing/2014/main" id="{C5680B7D-C7E8-4F9B-B0ED-F49204AE7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1122363"/>
              <a:ext cx="195263" cy="220663"/>
            </a:xfrm>
            <a:custGeom>
              <a:avLst/>
              <a:gdLst>
                <a:gd name="T0" fmla="*/ 2147483647 w 70"/>
                <a:gd name="T1" fmla="*/ 2147483647 h 79"/>
                <a:gd name="T2" fmla="*/ 2147483647 w 70"/>
                <a:gd name="T3" fmla="*/ 0 h 79"/>
                <a:gd name="T4" fmla="*/ 0 w 70"/>
                <a:gd name="T5" fmla="*/ 2147483647 h 79"/>
                <a:gd name="T6" fmla="*/ 2147483647 w 70"/>
                <a:gd name="T7" fmla="*/ 2147483647 h 79"/>
                <a:gd name="T8" fmla="*/ 2147483647 w 70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9">
                  <a:moveTo>
                    <a:pt x="70" y="7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6"/>
                    <a:pt x="6" y="10"/>
                    <a:pt x="0" y="1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74"/>
                    <a:pt x="66" y="74"/>
                    <a:pt x="7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Freeform 218">
              <a:extLst>
                <a:ext uri="{FF2B5EF4-FFF2-40B4-BE49-F238E27FC236}">
                  <a16:creationId xmlns:a16="http://schemas.microsoft.com/office/drawing/2014/main" id="{ED8BC214-035A-40F5-847B-9C4E3E6B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1052513"/>
              <a:ext cx="168275" cy="249238"/>
            </a:xfrm>
            <a:custGeom>
              <a:avLst/>
              <a:gdLst>
                <a:gd name="T0" fmla="*/ 2147483647 w 60"/>
                <a:gd name="T1" fmla="*/ 2147483647 h 89"/>
                <a:gd name="T2" fmla="*/ 2147483647 w 60"/>
                <a:gd name="T3" fmla="*/ 0 h 89"/>
                <a:gd name="T4" fmla="*/ 0 w 60"/>
                <a:gd name="T5" fmla="*/ 2147483647 h 89"/>
                <a:gd name="T6" fmla="*/ 2147483647 w 60"/>
                <a:gd name="T7" fmla="*/ 2147483647 h 89"/>
                <a:gd name="T8" fmla="*/ 2147483647 w 60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89">
                  <a:moveTo>
                    <a:pt x="60" y="8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8"/>
                    <a:pt x="10" y="10"/>
                    <a:pt x="0" y="1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8" y="84"/>
                    <a:pt x="55" y="87"/>
                    <a:pt x="6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Freeform 219">
              <a:extLst>
                <a:ext uri="{FF2B5EF4-FFF2-40B4-BE49-F238E27FC236}">
                  <a16:creationId xmlns:a16="http://schemas.microsoft.com/office/drawing/2014/main" id="{FA23EC58-C56E-4BBF-987A-24A141139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2190750"/>
              <a:ext cx="147638" cy="230188"/>
            </a:xfrm>
            <a:custGeom>
              <a:avLst/>
              <a:gdLst>
                <a:gd name="T0" fmla="*/ 2147483647 w 53"/>
                <a:gd name="T1" fmla="*/ 0 h 82"/>
                <a:gd name="T2" fmla="*/ 0 w 53"/>
                <a:gd name="T3" fmla="*/ 2147483647 h 82"/>
                <a:gd name="T4" fmla="*/ 2147483647 w 53"/>
                <a:gd name="T5" fmla="*/ 2147483647 h 82"/>
                <a:gd name="T6" fmla="*/ 2147483647 w 53"/>
                <a:gd name="T7" fmla="*/ 2147483647 h 82"/>
                <a:gd name="T8" fmla="*/ 2147483647 w 53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82">
                  <a:moveTo>
                    <a:pt x="47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78"/>
                    <a:pt x="8" y="79"/>
                    <a:pt x="14" y="8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2"/>
                    <a:pt x="50" y="3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Freeform 220">
              <a:extLst>
                <a:ext uri="{FF2B5EF4-FFF2-40B4-BE49-F238E27FC236}">
                  <a16:creationId xmlns:a16="http://schemas.microsoft.com/office/drawing/2014/main" id="{1B2995AE-DFDC-4C14-A3E4-0A8378C3E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5" y="2174875"/>
              <a:ext cx="157163" cy="214313"/>
            </a:xfrm>
            <a:custGeom>
              <a:avLst/>
              <a:gdLst>
                <a:gd name="T0" fmla="*/ 2147483647 w 56"/>
                <a:gd name="T1" fmla="*/ 0 h 77"/>
                <a:gd name="T2" fmla="*/ 0 w 56"/>
                <a:gd name="T3" fmla="*/ 2147483647 h 77"/>
                <a:gd name="T4" fmla="*/ 2147483647 w 56"/>
                <a:gd name="T5" fmla="*/ 2147483647 h 77"/>
                <a:gd name="T6" fmla="*/ 2147483647 w 56"/>
                <a:gd name="T7" fmla="*/ 2147483647 h 77"/>
                <a:gd name="T8" fmla="*/ 2147483647 w 56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77">
                  <a:moveTo>
                    <a:pt x="51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6" y="74"/>
                    <a:pt x="6" y="74"/>
                    <a:pt x="11" y="7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3" y="0"/>
                    <a:pt x="54" y="2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Freeform 221">
              <a:extLst>
                <a:ext uri="{FF2B5EF4-FFF2-40B4-BE49-F238E27FC236}">
                  <a16:creationId xmlns:a16="http://schemas.microsoft.com/office/drawing/2014/main" id="{04C9494D-514C-4C5E-9D00-C52C05A29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75" y="2212975"/>
              <a:ext cx="131763" cy="246063"/>
            </a:xfrm>
            <a:custGeom>
              <a:avLst/>
              <a:gdLst>
                <a:gd name="T0" fmla="*/ 2147483647 w 47"/>
                <a:gd name="T1" fmla="*/ 0 h 88"/>
                <a:gd name="T2" fmla="*/ 0 w 47"/>
                <a:gd name="T3" fmla="*/ 2147483647 h 88"/>
                <a:gd name="T4" fmla="*/ 2147483647 w 47"/>
                <a:gd name="T5" fmla="*/ 2147483647 h 88"/>
                <a:gd name="T6" fmla="*/ 2147483647 w 47"/>
                <a:gd name="T7" fmla="*/ 2147483647 h 88"/>
                <a:gd name="T8" fmla="*/ 2147483647 w 47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88">
                  <a:moveTo>
                    <a:pt x="38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2" y="84"/>
                    <a:pt x="11" y="84"/>
                    <a:pt x="23" y="8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0" y="2"/>
                    <a:pt x="45" y="3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Freeform 222">
              <a:extLst>
                <a:ext uri="{FF2B5EF4-FFF2-40B4-BE49-F238E27FC236}">
                  <a16:creationId xmlns:a16="http://schemas.microsoft.com/office/drawing/2014/main" id="{692F1770-A67A-4E85-9EAF-3B7876246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2233613"/>
              <a:ext cx="96838" cy="254000"/>
            </a:xfrm>
            <a:custGeom>
              <a:avLst/>
              <a:gdLst>
                <a:gd name="T0" fmla="*/ 2147483647 w 35"/>
                <a:gd name="T1" fmla="*/ 0 h 91"/>
                <a:gd name="T2" fmla="*/ 0 w 35"/>
                <a:gd name="T3" fmla="*/ 2147483647 h 91"/>
                <a:gd name="T4" fmla="*/ 2147483647 w 35"/>
                <a:gd name="T5" fmla="*/ 2147483647 h 91"/>
                <a:gd name="T6" fmla="*/ 2147483647 w 35"/>
                <a:gd name="T7" fmla="*/ 2147483647 h 91"/>
                <a:gd name="T8" fmla="*/ 2147483647 w 35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1">
                  <a:moveTo>
                    <a:pt x="2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0" y="87"/>
                    <a:pt x="15" y="89"/>
                    <a:pt x="25" y="9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3"/>
                    <a:pt x="29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Freeform 223">
              <a:extLst>
                <a:ext uri="{FF2B5EF4-FFF2-40B4-BE49-F238E27FC236}">
                  <a16:creationId xmlns:a16="http://schemas.microsoft.com/office/drawing/2014/main" id="{C06A6BDD-5AB9-4203-953F-908CD247F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2249488"/>
              <a:ext cx="85725" cy="254000"/>
            </a:xfrm>
            <a:custGeom>
              <a:avLst/>
              <a:gdLst>
                <a:gd name="T0" fmla="*/ 2147483647 w 31"/>
                <a:gd name="T1" fmla="*/ 0 h 91"/>
                <a:gd name="T2" fmla="*/ 0 w 31"/>
                <a:gd name="T3" fmla="*/ 2147483647 h 91"/>
                <a:gd name="T4" fmla="*/ 2147483647 w 31"/>
                <a:gd name="T5" fmla="*/ 2147483647 h 91"/>
                <a:gd name="T6" fmla="*/ 2147483647 w 31"/>
                <a:gd name="T7" fmla="*/ 2147483647 h 91"/>
                <a:gd name="T8" fmla="*/ 2147483647 w 3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91">
                  <a:moveTo>
                    <a:pt x="1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3" y="90"/>
                    <a:pt x="17" y="90"/>
                    <a:pt x="31" y="9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16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Freeform 224">
              <a:extLst>
                <a:ext uri="{FF2B5EF4-FFF2-40B4-BE49-F238E27FC236}">
                  <a16:creationId xmlns:a16="http://schemas.microsoft.com/office/drawing/2014/main" id="{CD2E4B30-B034-4AC4-B24C-DC044C433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817562"/>
              <a:ext cx="1333500" cy="1692275"/>
            </a:xfrm>
            <a:custGeom>
              <a:avLst/>
              <a:gdLst>
                <a:gd name="T0" fmla="*/ 2147483647 w 478"/>
                <a:gd name="T1" fmla="*/ 2147483647 h 606"/>
                <a:gd name="T2" fmla="*/ 2147483647 w 478"/>
                <a:gd name="T3" fmla="*/ 2147483647 h 606"/>
                <a:gd name="T4" fmla="*/ 2147483647 w 478"/>
                <a:gd name="T5" fmla="*/ 2147483647 h 606"/>
                <a:gd name="T6" fmla="*/ 2147483647 w 478"/>
                <a:gd name="T7" fmla="*/ 2147483647 h 606"/>
                <a:gd name="T8" fmla="*/ 2147483647 w 478"/>
                <a:gd name="T9" fmla="*/ 2147483647 h 606"/>
                <a:gd name="T10" fmla="*/ 2147483647 w 478"/>
                <a:gd name="T11" fmla="*/ 2147483647 h 606"/>
                <a:gd name="T12" fmla="*/ 0 w 478"/>
                <a:gd name="T13" fmla="*/ 2147483647 h 606"/>
                <a:gd name="T14" fmla="*/ 2147483647 w 478"/>
                <a:gd name="T15" fmla="*/ 2147483647 h 606"/>
                <a:gd name="T16" fmla="*/ 2147483647 w 478"/>
                <a:gd name="T17" fmla="*/ 2147483647 h 606"/>
                <a:gd name="T18" fmla="*/ 2147483647 w 478"/>
                <a:gd name="T19" fmla="*/ 2147483647 h 606"/>
                <a:gd name="T20" fmla="*/ 2147483647 w 478"/>
                <a:gd name="T21" fmla="*/ 2147483647 h 606"/>
                <a:gd name="T22" fmla="*/ 2147483647 w 478"/>
                <a:gd name="T23" fmla="*/ 2147483647 h 606"/>
                <a:gd name="T24" fmla="*/ 2147483647 w 478"/>
                <a:gd name="T25" fmla="*/ 2147483647 h 606"/>
                <a:gd name="T26" fmla="*/ 2147483647 w 478"/>
                <a:gd name="T27" fmla="*/ 2147483647 h 606"/>
                <a:gd name="T28" fmla="*/ 2147483647 w 478"/>
                <a:gd name="T29" fmla="*/ 2147483647 h 6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8" h="606">
                  <a:moveTo>
                    <a:pt x="437" y="243"/>
                  </a:move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395" y="91"/>
                    <a:pt x="237" y="0"/>
                    <a:pt x="85" y="41"/>
                  </a:cubicBezTo>
                  <a:cubicBezTo>
                    <a:pt x="53" y="49"/>
                    <a:pt x="25" y="63"/>
                    <a:pt x="0" y="80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56" y="145"/>
                    <a:pt x="80" y="132"/>
                    <a:pt x="108" y="125"/>
                  </a:cubicBezTo>
                  <a:cubicBezTo>
                    <a:pt x="213" y="96"/>
                    <a:pt x="324" y="160"/>
                    <a:pt x="352" y="266"/>
                  </a:cubicBezTo>
                  <a:cubicBezTo>
                    <a:pt x="381" y="372"/>
                    <a:pt x="318" y="482"/>
                    <a:pt x="211" y="511"/>
                  </a:cubicBezTo>
                  <a:cubicBezTo>
                    <a:pt x="185" y="518"/>
                    <a:pt x="157" y="520"/>
                    <a:pt x="131" y="516"/>
                  </a:cubicBezTo>
                  <a:cubicBezTo>
                    <a:pt x="142" y="604"/>
                    <a:pt x="142" y="604"/>
                    <a:pt x="142" y="604"/>
                  </a:cubicBezTo>
                  <a:cubicBezTo>
                    <a:pt x="172" y="606"/>
                    <a:pt x="203" y="603"/>
                    <a:pt x="234" y="595"/>
                  </a:cubicBezTo>
                  <a:cubicBezTo>
                    <a:pt x="387" y="553"/>
                    <a:pt x="478" y="396"/>
                    <a:pt x="437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216975-4940-481F-BD00-EF45C1F4A4BC}"/>
              </a:ext>
            </a:extLst>
          </p:cNvPr>
          <p:cNvGrpSpPr>
            <a:grpSpLocks/>
          </p:cNvGrpSpPr>
          <p:nvPr/>
        </p:nvGrpSpPr>
        <p:grpSpPr bwMode="auto">
          <a:xfrm>
            <a:off x="6267429" y="1847852"/>
            <a:ext cx="1898403" cy="1693863"/>
            <a:chOff x="4676775" y="990600"/>
            <a:chExt cx="1624013" cy="1449388"/>
          </a:xfrm>
          <a:solidFill>
            <a:schemeClr val="accent1"/>
          </a:solidFill>
        </p:grpSpPr>
        <p:sp>
          <p:nvSpPr>
            <p:cNvPr id="27" name="Freeform 228">
              <a:extLst>
                <a:ext uri="{FF2B5EF4-FFF2-40B4-BE49-F238E27FC236}">
                  <a16:creationId xmlns:a16="http://schemas.microsoft.com/office/drawing/2014/main" id="{D33EDAB0-223A-4D24-8E14-779CD9B9D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1074738"/>
              <a:ext cx="200025" cy="190500"/>
            </a:xfrm>
            <a:custGeom>
              <a:avLst/>
              <a:gdLst>
                <a:gd name="T0" fmla="*/ 2147483647 w 72"/>
                <a:gd name="T1" fmla="*/ 2147483647 h 68"/>
                <a:gd name="T2" fmla="*/ 2147483647 w 72"/>
                <a:gd name="T3" fmla="*/ 2147483647 h 68"/>
                <a:gd name="T4" fmla="*/ 2147483647 w 72"/>
                <a:gd name="T5" fmla="*/ 0 h 68"/>
                <a:gd name="T6" fmla="*/ 0 w 72"/>
                <a:gd name="T7" fmla="*/ 2147483647 h 68"/>
                <a:gd name="T8" fmla="*/ 2147483647 w 72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5" y="68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68" y="7"/>
                    <a:pt x="67" y="7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6"/>
                    <a:pt x="2" y="65"/>
                    <a:pt x="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Freeform 229">
              <a:extLst>
                <a:ext uri="{FF2B5EF4-FFF2-40B4-BE49-F238E27FC236}">
                  <a16:creationId xmlns:a16="http://schemas.microsoft.com/office/drawing/2014/main" id="{904B737A-9607-46D3-AAAE-2DBE21ACB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1038225"/>
              <a:ext cx="187325" cy="193675"/>
            </a:xfrm>
            <a:custGeom>
              <a:avLst/>
              <a:gdLst>
                <a:gd name="T0" fmla="*/ 2147483647 w 67"/>
                <a:gd name="T1" fmla="*/ 2147483647 h 69"/>
                <a:gd name="T2" fmla="*/ 2147483647 w 67"/>
                <a:gd name="T3" fmla="*/ 2147483647 h 69"/>
                <a:gd name="T4" fmla="*/ 2147483647 w 67"/>
                <a:gd name="T5" fmla="*/ 0 h 69"/>
                <a:gd name="T6" fmla="*/ 0 w 67"/>
                <a:gd name="T7" fmla="*/ 2147483647 h 69"/>
                <a:gd name="T8" fmla="*/ 2147483647 w 67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9">
                  <a:moveTo>
                    <a:pt x="4" y="6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2" y="5"/>
                    <a:pt x="62" y="4"/>
                    <a:pt x="57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" y="66"/>
                    <a:pt x="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Freeform 230">
              <a:extLst>
                <a:ext uri="{FF2B5EF4-FFF2-40B4-BE49-F238E27FC236}">
                  <a16:creationId xmlns:a16="http://schemas.microsoft.com/office/drawing/2014/main" id="{E2BBB30C-5A5B-4794-AB68-97BEF5587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1136650"/>
              <a:ext cx="228600" cy="173038"/>
            </a:xfrm>
            <a:custGeom>
              <a:avLst/>
              <a:gdLst>
                <a:gd name="T0" fmla="*/ 2147483647 w 82"/>
                <a:gd name="T1" fmla="*/ 2147483647 h 62"/>
                <a:gd name="T2" fmla="*/ 2147483647 w 82"/>
                <a:gd name="T3" fmla="*/ 2147483647 h 62"/>
                <a:gd name="T4" fmla="*/ 2147483647 w 82"/>
                <a:gd name="T5" fmla="*/ 0 h 62"/>
                <a:gd name="T6" fmla="*/ 0 w 82"/>
                <a:gd name="T7" fmla="*/ 2147483647 h 62"/>
                <a:gd name="T8" fmla="*/ 2147483647 w 82"/>
                <a:gd name="T9" fmla="*/ 214748364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2">
                  <a:moveTo>
                    <a:pt x="6" y="62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75" y="9"/>
                    <a:pt x="75" y="9"/>
                    <a:pt x="6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9"/>
                    <a:pt x="2" y="56"/>
                    <a:pt x="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231">
              <a:extLst>
                <a:ext uri="{FF2B5EF4-FFF2-40B4-BE49-F238E27FC236}">
                  <a16:creationId xmlns:a16="http://schemas.microsoft.com/office/drawing/2014/main" id="{9D1439B2-3F08-4A97-831E-DE208E39C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1211263"/>
              <a:ext cx="247650" cy="146050"/>
            </a:xfrm>
            <a:custGeom>
              <a:avLst/>
              <a:gdLst>
                <a:gd name="T0" fmla="*/ 2147483647 w 89"/>
                <a:gd name="T1" fmla="*/ 2147483647 h 52"/>
                <a:gd name="T2" fmla="*/ 2147483647 w 89"/>
                <a:gd name="T3" fmla="*/ 2147483647 h 52"/>
                <a:gd name="T4" fmla="*/ 2147483647 w 89"/>
                <a:gd name="T5" fmla="*/ 0 h 52"/>
                <a:gd name="T6" fmla="*/ 0 w 89"/>
                <a:gd name="T7" fmla="*/ 2147483647 h 52"/>
                <a:gd name="T8" fmla="*/ 2147483647 w 89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2">
                  <a:moveTo>
                    <a:pt x="6" y="52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85" y="14"/>
                    <a:pt x="82" y="9"/>
                    <a:pt x="7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6"/>
                    <a:pt x="3" y="46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Freeform 232">
              <a:extLst>
                <a:ext uri="{FF2B5EF4-FFF2-40B4-BE49-F238E27FC236}">
                  <a16:creationId xmlns:a16="http://schemas.microsoft.com/office/drawing/2014/main" id="{0BDEE141-642D-4CAA-B86D-F123AD8BA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1295400"/>
              <a:ext cx="260350" cy="106363"/>
            </a:xfrm>
            <a:custGeom>
              <a:avLst/>
              <a:gdLst>
                <a:gd name="T0" fmla="*/ 2147483647 w 93"/>
                <a:gd name="T1" fmla="*/ 2147483647 h 38"/>
                <a:gd name="T2" fmla="*/ 2147483647 w 93"/>
                <a:gd name="T3" fmla="*/ 2147483647 h 38"/>
                <a:gd name="T4" fmla="*/ 2147483647 w 93"/>
                <a:gd name="T5" fmla="*/ 0 h 38"/>
                <a:gd name="T6" fmla="*/ 0 w 93"/>
                <a:gd name="T7" fmla="*/ 2147483647 h 38"/>
                <a:gd name="T8" fmla="*/ 2147483647 w 93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38">
                  <a:moveTo>
                    <a:pt x="4" y="38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89" y="16"/>
                    <a:pt x="88" y="13"/>
                    <a:pt x="82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5"/>
                    <a:pt x="2" y="32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233">
              <a:extLst>
                <a:ext uri="{FF2B5EF4-FFF2-40B4-BE49-F238E27FC236}">
                  <a16:creationId xmlns:a16="http://schemas.microsoft.com/office/drawing/2014/main" id="{2E889EFF-9141-441A-8A87-83955F8BF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1030288"/>
              <a:ext cx="190500" cy="198438"/>
            </a:xfrm>
            <a:custGeom>
              <a:avLst/>
              <a:gdLst>
                <a:gd name="T0" fmla="*/ 2147483647 w 68"/>
                <a:gd name="T1" fmla="*/ 2147483647 h 71"/>
                <a:gd name="T2" fmla="*/ 2147483647 w 68"/>
                <a:gd name="T3" fmla="*/ 0 h 71"/>
                <a:gd name="T4" fmla="*/ 0 w 68"/>
                <a:gd name="T5" fmla="*/ 2147483647 h 71"/>
                <a:gd name="T6" fmla="*/ 2147483647 w 68"/>
                <a:gd name="T7" fmla="*/ 2147483647 h 71"/>
                <a:gd name="T8" fmla="*/ 2147483647 w 68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1">
                  <a:moveTo>
                    <a:pt x="68" y="6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4"/>
                    <a:pt x="5" y="5"/>
                    <a:pt x="0" y="1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68"/>
                    <a:pt x="64" y="69"/>
                    <a:pt x="6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234">
              <a:extLst>
                <a:ext uri="{FF2B5EF4-FFF2-40B4-BE49-F238E27FC236}">
                  <a16:creationId xmlns:a16="http://schemas.microsoft.com/office/drawing/2014/main" id="{99E90969-57A0-4603-ADE1-BBCC94D0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990600"/>
              <a:ext cx="171450" cy="204788"/>
            </a:xfrm>
            <a:custGeom>
              <a:avLst/>
              <a:gdLst>
                <a:gd name="T0" fmla="*/ 2147483647 w 62"/>
                <a:gd name="T1" fmla="*/ 2147483647 h 73"/>
                <a:gd name="T2" fmla="*/ 2147483647 w 62"/>
                <a:gd name="T3" fmla="*/ 0 h 73"/>
                <a:gd name="T4" fmla="*/ 0 w 62"/>
                <a:gd name="T5" fmla="*/ 2147483647 h 73"/>
                <a:gd name="T6" fmla="*/ 2147483647 w 62"/>
                <a:gd name="T7" fmla="*/ 2147483647 h 73"/>
                <a:gd name="T8" fmla="*/ 2147483647 w 62"/>
                <a:gd name="T9" fmla="*/ 214748364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73">
                  <a:moveTo>
                    <a:pt x="62" y="7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4"/>
                    <a:pt x="5" y="5"/>
                    <a:pt x="0" y="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1" y="71"/>
                    <a:pt x="60" y="72"/>
                    <a:pt x="6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235">
              <a:extLst>
                <a:ext uri="{FF2B5EF4-FFF2-40B4-BE49-F238E27FC236}">
                  <a16:creationId xmlns:a16="http://schemas.microsoft.com/office/drawing/2014/main" id="{D965E4AA-F7F9-4BF3-9FDD-1E06653BC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1081088"/>
              <a:ext cx="217488" cy="188913"/>
            </a:xfrm>
            <a:custGeom>
              <a:avLst/>
              <a:gdLst>
                <a:gd name="T0" fmla="*/ 2147483647 w 78"/>
                <a:gd name="T1" fmla="*/ 2147483647 h 68"/>
                <a:gd name="T2" fmla="*/ 2147483647 w 78"/>
                <a:gd name="T3" fmla="*/ 0 h 68"/>
                <a:gd name="T4" fmla="*/ 0 w 78"/>
                <a:gd name="T5" fmla="*/ 2147483647 h 68"/>
                <a:gd name="T6" fmla="*/ 2147483647 w 78"/>
                <a:gd name="T7" fmla="*/ 2147483647 h 68"/>
                <a:gd name="T8" fmla="*/ 2147483647 w 7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8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0"/>
                    <a:pt x="7" y="9"/>
                    <a:pt x="0" y="1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62"/>
                    <a:pt x="74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Freeform 236">
              <a:extLst>
                <a:ext uri="{FF2B5EF4-FFF2-40B4-BE49-F238E27FC236}">
                  <a16:creationId xmlns:a16="http://schemas.microsoft.com/office/drawing/2014/main" id="{CAE532DD-466B-4112-A38A-DAA17411C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1152525"/>
              <a:ext cx="242888" cy="161925"/>
            </a:xfrm>
            <a:custGeom>
              <a:avLst/>
              <a:gdLst>
                <a:gd name="T0" fmla="*/ 2147483647 w 87"/>
                <a:gd name="T1" fmla="*/ 2147483647 h 58"/>
                <a:gd name="T2" fmla="*/ 2147483647 w 87"/>
                <a:gd name="T3" fmla="*/ 0 h 58"/>
                <a:gd name="T4" fmla="*/ 0 w 87"/>
                <a:gd name="T5" fmla="*/ 2147483647 h 58"/>
                <a:gd name="T6" fmla="*/ 2147483647 w 87"/>
                <a:gd name="T7" fmla="*/ 2147483647 h 58"/>
                <a:gd name="T8" fmla="*/ 2147483647 w 87"/>
                <a:gd name="T9" fmla="*/ 21474836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8">
                  <a:moveTo>
                    <a:pt x="87" y="4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5" y="13"/>
                    <a:pt x="0" y="2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4" y="53"/>
                    <a:pt x="8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Freeform 237">
              <a:extLst>
                <a:ext uri="{FF2B5EF4-FFF2-40B4-BE49-F238E27FC236}">
                  <a16:creationId xmlns:a16="http://schemas.microsoft.com/office/drawing/2014/main" id="{3731B441-32A3-4759-9C22-2AED7266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1233488"/>
              <a:ext cx="261938" cy="123825"/>
            </a:xfrm>
            <a:custGeom>
              <a:avLst/>
              <a:gdLst>
                <a:gd name="T0" fmla="*/ 2147483647 w 94"/>
                <a:gd name="T1" fmla="*/ 2147483647 h 44"/>
                <a:gd name="T2" fmla="*/ 2147483647 w 94"/>
                <a:gd name="T3" fmla="*/ 0 h 44"/>
                <a:gd name="T4" fmla="*/ 0 w 94"/>
                <a:gd name="T5" fmla="*/ 2147483647 h 44"/>
                <a:gd name="T6" fmla="*/ 2147483647 w 94"/>
                <a:gd name="T7" fmla="*/ 2147483647 h 44"/>
                <a:gd name="T8" fmla="*/ 2147483647 w 9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4">
                  <a:moveTo>
                    <a:pt x="94" y="3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11"/>
                    <a:pt x="5" y="16"/>
                    <a:pt x="0" y="2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38"/>
                    <a:pt x="90" y="42"/>
                    <a:pt x="9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7" name="Freeform 238">
              <a:extLst>
                <a:ext uri="{FF2B5EF4-FFF2-40B4-BE49-F238E27FC236}">
                  <a16:creationId xmlns:a16="http://schemas.microsoft.com/office/drawing/2014/main" id="{083DD31A-3200-42F5-BBCC-99F36971C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775" y="1331913"/>
              <a:ext cx="1624013" cy="1108075"/>
            </a:xfrm>
            <a:custGeom>
              <a:avLst/>
              <a:gdLst>
                <a:gd name="T0" fmla="*/ 2147483647 w 582"/>
                <a:gd name="T1" fmla="*/ 2147483647 h 397"/>
                <a:gd name="T2" fmla="*/ 2147483647 w 582"/>
                <a:gd name="T3" fmla="*/ 2147483647 h 397"/>
                <a:gd name="T4" fmla="*/ 2147483647 w 582"/>
                <a:gd name="T5" fmla="*/ 2147483647 h 397"/>
                <a:gd name="T6" fmla="*/ 2147483647 w 582"/>
                <a:gd name="T7" fmla="*/ 2147483647 h 397"/>
                <a:gd name="T8" fmla="*/ 2147483647 w 582"/>
                <a:gd name="T9" fmla="*/ 2147483647 h 397"/>
                <a:gd name="T10" fmla="*/ 2147483647 w 582"/>
                <a:gd name="T11" fmla="*/ 2147483647 h 397"/>
                <a:gd name="T12" fmla="*/ 2147483647 w 582"/>
                <a:gd name="T13" fmla="*/ 2147483647 h 397"/>
                <a:gd name="T14" fmla="*/ 2147483647 w 582"/>
                <a:gd name="T15" fmla="*/ 2147483647 h 397"/>
                <a:gd name="T16" fmla="*/ 2147483647 w 582"/>
                <a:gd name="T17" fmla="*/ 2147483647 h 397"/>
                <a:gd name="T18" fmla="*/ 2147483647 w 582"/>
                <a:gd name="T19" fmla="*/ 2147483647 h 397"/>
                <a:gd name="T20" fmla="*/ 2147483647 w 582"/>
                <a:gd name="T21" fmla="*/ 2147483647 h 397"/>
                <a:gd name="T22" fmla="*/ 2147483647 w 582"/>
                <a:gd name="T23" fmla="*/ 2147483647 h 397"/>
                <a:gd name="T24" fmla="*/ 2147483647 w 582"/>
                <a:gd name="T25" fmla="*/ 0 h 397"/>
                <a:gd name="T26" fmla="*/ 2147483647 w 582"/>
                <a:gd name="T27" fmla="*/ 2147483647 h 397"/>
                <a:gd name="T28" fmla="*/ 2147483647 w 582"/>
                <a:gd name="T29" fmla="*/ 2147483647 h 3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2" h="397">
                  <a:moveTo>
                    <a:pt x="281" y="390"/>
                  </a:move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439" y="397"/>
                    <a:pt x="573" y="274"/>
                    <a:pt x="580" y="116"/>
                  </a:cubicBezTo>
                  <a:cubicBezTo>
                    <a:pt x="582" y="84"/>
                    <a:pt x="578" y="53"/>
                    <a:pt x="569" y="24"/>
                  </a:cubicBezTo>
                  <a:cubicBezTo>
                    <a:pt x="481" y="32"/>
                    <a:pt x="481" y="32"/>
                    <a:pt x="481" y="32"/>
                  </a:cubicBezTo>
                  <a:cubicBezTo>
                    <a:pt x="490" y="57"/>
                    <a:pt x="495" y="84"/>
                    <a:pt x="494" y="112"/>
                  </a:cubicBezTo>
                  <a:cubicBezTo>
                    <a:pt x="489" y="222"/>
                    <a:pt x="395" y="308"/>
                    <a:pt x="285" y="303"/>
                  </a:cubicBezTo>
                  <a:cubicBezTo>
                    <a:pt x="175" y="298"/>
                    <a:pt x="89" y="205"/>
                    <a:pt x="94" y="94"/>
                  </a:cubicBezTo>
                  <a:cubicBezTo>
                    <a:pt x="95" y="66"/>
                    <a:pt x="102" y="40"/>
                    <a:pt x="114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8"/>
                    <a:pt x="8" y="58"/>
                    <a:pt x="7" y="91"/>
                  </a:cubicBezTo>
                  <a:cubicBezTo>
                    <a:pt x="0" y="249"/>
                    <a:pt x="123" y="382"/>
                    <a:pt x="281" y="3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55107DC-4AA9-4E49-9705-B7A745826D02}"/>
              </a:ext>
            </a:extLst>
          </p:cNvPr>
          <p:cNvGrpSpPr>
            <a:grpSpLocks/>
          </p:cNvGrpSpPr>
          <p:nvPr/>
        </p:nvGrpSpPr>
        <p:grpSpPr bwMode="auto">
          <a:xfrm>
            <a:off x="8324560" y="1704977"/>
            <a:ext cx="1739674" cy="1922463"/>
            <a:chOff x="6437313" y="868362"/>
            <a:chExt cx="1487487" cy="1644650"/>
          </a:xfrm>
          <a:solidFill>
            <a:schemeClr val="tx2"/>
          </a:solidFill>
        </p:grpSpPr>
        <p:sp>
          <p:nvSpPr>
            <p:cNvPr id="39" name="Freeform 242">
              <a:extLst>
                <a:ext uri="{FF2B5EF4-FFF2-40B4-BE49-F238E27FC236}">
                  <a16:creationId xmlns:a16="http://schemas.microsoft.com/office/drawing/2014/main" id="{146A6BD7-5E95-484A-ADFD-7C11CD19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888" y="2138363"/>
              <a:ext cx="179388" cy="209550"/>
            </a:xfrm>
            <a:custGeom>
              <a:avLst/>
              <a:gdLst>
                <a:gd name="T0" fmla="*/ 0 w 64"/>
                <a:gd name="T1" fmla="*/ 2147483647 h 75"/>
                <a:gd name="T2" fmla="*/ 2147483647 w 64"/>
                <a:gd name="T3" fmla="*/ 2147483647 h 75"/>
                <a:gd name="T4" fmla="*/ 2147483647 w 64"/>
                <a:gd name="T5" fmla="*/ 2147483647 h 75"/>
                <a:gd name="T6" fmla="*/ 2147483647 w 64"/>
                <a:gd name="T7" fmla="*/ 0 h 75"/>
                <a:gd name="T8" fmla="*/ 0 w 64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75">
                  <a:moveTo>
                    <a:pt x="0" y="5"/>
                  </a:moveTo>
                  <a:cubicBezTo>
                    <a:pt x="52" y="75"/>
                    <a:pt x="52" y="75"/>
                    <a:pt x="52" y="75"/>
                  </a:cubicBezTo>
                  <a:cubicBezTo>
                    <a:pt x="57" y="72"/>
                    <a:pt x="58" y="69"/>
                    <a:pt x="64" y="6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3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243">
              <a:extLst>
                <a:ext uri="{FF2B5EF4-FFF2-40B4-BE49-F238E27FC236}">
                  <a16:creationId xmlns:a16="http://schemas.microsoft.com/office/drawing/2014/main" id="{AA593D34-F878-4E70-8374-F8C2A0087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2112963"/>
              <a:ext cx="184150" cy="195263"/>
            </a:xfrm>
            <a:custGeom>
              <a:avLst/>
              <a:gdLst>
                <a:gd name="T0" fmla="*/ 0 w 66"/>
                <a:gd name="T1" fmla="*/ 2147483647 h 70"/>
                <a:gd name="T2" fmla="*/ 2147483647 w 66"/>
                <a:gd name="T3" fmla="*/ 2147483647 h 70"/>
                <a:gd name="T4" fmla="*/ 2147483647 w 66"/>
                <a:gd name="T5" fmla="*/ 2147483647 h 70"/>
                <a:gd name="T6" fmla="*/ 2147483647 w 66"/>
                <a:gd name="T7" fmla="*/ 0 h 70"/>
                <a:gd name="T8" fmla="*/ 0 w 66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70">
                  <a:moveTo>
                    <a:pt x="0" y="4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61" y="65"/>
                    <a:pt x="61" y="65"/>
                    <a:pt x="66" y="6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2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244">
              <a:extLst>
                <a:ext uri="{FF2B5EF4-FFF2-40B4-BE49-F238E27FC236}">
                  <a16:creationId xmlns:a16="http://schemas.microsoft.com/office/drawing/2014/main" id="{20569DDD-8D36-4BF1-A910-B7C2A3F4B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2168525"/>
              <a:ext cx="161925" cy="231775"/>
            </a:xfrm>
            <a:custGeom>
              <a:avLst/>
              <a:gdLst>
                <a:gd name="T0" fmla="*/ 0 w 58"/>
                <a:gd name="T1" fmla="*/ 2147483647 h 83"/>
                <a:gd name="T2" fmla="*/ 2147483647 w 58"/>
                <a:gd name="T3" fmla="*/ 2147483647 h 83"/>
                <a:gd name="T4" fmla="*/ 2147483647 w 58"/>
                <a:gd name="T5" fmla="*/ 2147483647 h 83"/>
                <a:gd name="T6" fmla="*/ 2147483647 w 58"/>
                <a:gd name="T7" fmla="*/ 0 h 83"/>
                <a:gd name="T8" fmla="*/ 0 w 58"/>
                <a:gd name="T9" fmla="*/ 2147483647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83">
                  <a:moveTo>
                    <a:pt x="0" y="5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8" y="77"/>
                    <a:pt x="48" y="77"/>
                    <a:pt x="58" y="7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7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245">
              <a:extLst>
                <a:ext uri="{FF2B5EF4-FFF2-40B4-BE49-F238E27FC236}">
                  <a16:creationId xmlns:a16="http://schemas.microsoft.com/office/drawing/2014/main" id="{9DC61F1B-4058-4B95-95A4-0E0E562FE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5225" y="2193925"/>
              <a:ext cx="130175" cy="250825"/>
            </a:xfrm>
            <a:custGeom>
              <a:avLst/>
              <a:gdLst>
                <a:gd name="T0" fmla="*/ 0 w 47"/>
                <a:gd name="T1" fmla="*/ 2147483647 h 90"/>
                <a:gd name="T2" fmla="*/ 2147483647 w 47"/>
                <a:gd name="T3" fmla="*/ 2147483647 h 90"/>
                <a:gd name="T4" fmla="*/ 2147483647 w 47"/>
                <a:gd name="T5" fmla="*/ 2147483647 h 90"/>
                <a:gd name="T6" fmla="*/ 2147483647 w 47"/>
                <a:gd name="T7" fmla="*/ 0 h 90"/>
                <a:gd name="T8" fmla="*/ 0 w 47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90">
                  <a:moveTo>
                    <a:pt x="0" y="6"/>
                  </a:moveTo>
                  <a:cubicBezTo>
                    <a:pt x="25" y="90"/>
                    <a:pt x="25" y="90"/>
                    <a:pt x="25" y="90"/>
                  </a:cubicBezTo>
                  <a:cubicBezTo>
                    <a:pt x="34" y="86"/>
                    <a:pt x="39" y="83"/>
                    <a:pt x="47" y="7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3"/>
                    <a:pt x="6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246">
              <a:extLst>
                <a:ext uri="{FF2B5EF4-FFF2-40B4-BE49-F238E27FC236}">
                  <a16:creationId xmlns:a16="http://schemas.microsoft.com/office/drawing/2014/main" id="{D10F9CDB-3E55-42CC-B171-AF4E547F5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0" y="2219325"/>
              <a:ext cx="96838" cy="258763"/>
            </a:xfrm>
            <a:custGeom>
              <a:avLst/>
              <a:gdLst>
                <a:gd name="T0" fmla="*/ 0 w 35"/>
                <a:gd name="T1" fmla="*/ 2147483647 h 93"/>
                <a:gd name="T2" fmla="*/ 2147483647 w 35"/>
                <a:gd name="T3" fmla="*/ 2147483647 h 93"/>
                <a:gd name="T4" fmla="*/ 2147483647 w 35"/>
                <a:gd name="T5" fmla="*/ 2147483647 h 93"/>
                <a:gd name="T6" fmla="*/ 2147483647 w 35"/>
                <a:gd name="T7" fmla="*/ 0 h 93"/>
                <a:gd name="T8" fmla="*/ 0 w 35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3">
                  <a:moveTo>
                    <a:pt x="0" y="3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18" y="90"/>
                    <a:pt x="22" y="89"/>
                    <a:pt x="35" y="8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3"/>
                    <a:pt x="7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247">
              <a:extLst>
                <a:ext uri="{FF2B5EF4-FFF2-40B4-BE49-F238E27FC236}">
                  <a16:creationId xmlns:a16="http://schemas.microsoft.com/office/drawing/2014/main" id="{E73BE5BE-BF58-492A-9104-576905856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913" y="1158875"/>
              <a:ext cx="206375" cy="184150"/>
            </a:xfrm>
            <a:custGeom>
              <a:avLst/>
              <a:gdLst>
                <a:gd name="T0" fmla="*/ 2147483647 w 74"/>
                <a:gd name="T1" fmla="*/ 2147483647 h 66"/>
                <a:gd name="T2" fmla="*/ 2147483647 w 74"/>
                <a:gd name="T3" fmla="*/ 2147483647 h 66"/>
                <a:gd name="T4" fmla="*/ 2147483647 w 74"/>
                <a:gd name="T5" fmla="*/ 0 h 66"/>
                <a:gd name="T6" fmla="*/ 0 w 74"/>
                <a:gd name="T7" fmla="*/ 2147483647 h 66"/>
                <a:gd name="T8" fmla="*/ 2147483647 w 74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66">
                  <a:moveTo>
                    <a:pt x="6" y="66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0" y="8"/>
                    <a:pt x="69" y="6"/>
                    <a:pt x="65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4"/>
                    <a:pt x="3" y="63"/>
                    <a:pt x="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248">
              <a:extLst>
                <a:ext uri="{FF2B5EF4-FFF2-40B4-BE49-F238E27FC236}">
                  <a16:creationId xmlns:a16="http://schemas.microsoft.com/office/drawing/2014/main" id="{59D59707-0CBE-4E45-B498-87F70E46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1209675"/>
              <a:ext cx="212725" cy="163513"/>
            </a:xfrm>
            <a:custGeom>
              <a:avLst/>
              <a:gdLst>
                <a:gd name="T0" fmla="*/ 2147483647 w 76"/>
                <a:gd name="T1" fmla="*/ 2147483647 h 59"/>
                <a:gd name="T2" fmla="*/ 2147483647 w 76"/>
                <a:gd name="T3" fmla="*/ 2147483647 h 59"/>
                <a:gd name="T4" fmla="*/ 2147483647 w 76"/>
                <a:gd name="T5" fmla="*/ 0 h 59"/>
                <a:gd name="T6" fmla="*/ 0 w 76"/>
                <a:gd name="T7" fmla="*/ 2147483647 h 59"/>
                <a:gd name="T8" fmla="*/ 2147483647 w 76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59">
                  <a:moveTo>
                    <a:pt x="3" y="59"/>
                  </a:moveTo>
                  <a:cubicBezTo>
                    <a:pt x="76" y="10"/>
                    <a:pt x="76" y="10"/>
                    <a:pt x="76" y="10"/>
                  </a:cubicBezTo>
                  <a:cubicBezTo>
                    <a:pt x="72" y="5"/>
                    <a:pt x="72" y="6"/>
                    <a:pt x="68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8"/>
                    <a:pt x="1" y="56"/>
                    <a:pt x="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249">
              <a:extLst>
                <a:ext uri="{FF2B5EF4-FFF2-40B4-BE49-F238E27FC236}">
                  <a16:creationId xmlns:a16="http://schemas.microsoft.com/office/drawing/2014/main" id="{A8BA121A-588F-45F1-939A-8A4AE236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095375"/>
              <a:ext cx="193675" cy="214313"/>
            </a:xfrm>
            <a:custGeom>
              <a:avLst/>
              <a:gdLst>
                <a:gd name="T0" fmla="*/ 2147483647 w 69"/>
                <a:gd name="T1" fmla="*/ 2147483647 h 77"/>
                <a:gd name="T2" fmla="*/ 2147483647 w 69"/>
                <a:gd name="T3" fmla="*/ 2147483647 h 77"/>
                <a:gd name="T4" fmla="*/ 2147483647 w 69"/>
                <a:gd name="T5" fmla="*/ 0 h 77"/>
                <a:gd name="T6" fmla="*/ 0 w 69"/>
                <a:gd name="T7" fmla="*/ 2147483647 h 77"/>
                <a:gd name="T8" fmla="*/ 2147483647 w 69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77">
                  <a:moveTo>
                    <a:pt x="7" y="77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1" y="7"/>
                    <a:pt x="61" y="7"/>
                    <a:pt x="52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5"/>
                    <a:pt x="2" y="72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250">
              <a:extLst>
                <a:ext uri="{FF2B5EF4-FFF2-40B4-BE49-F238E27FC236}">
                  <a16:creationId xmlns:a16="http://schemas.microsoft.com/office/drawing/2014/main" id="{87CA3D84-3470-45CC-816B-D7DF1BF5A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1036638"/>
              <a:ext cx="169863" cy="239713"/>
            </a:xfrm>
            <a:custGeom>
              <a:avLst/>
              <a:gdLst>
                <a:gd name="T0" fmla="*/ 2147483647 w 61"/>
                <a:gd name="T1" fmla="*/ 2147483647 h 86"/>
                <a:gd name="T2" fmla="*/ 2147483647 w 61"/>
                <a:gd name="T3" fmla="*/ 2147483647 h 86"/>
                <a:gd name="T4" fmla="*/ 2147483647 w 61"/>
                <a:gd name="T5" fmla="*/ 0 h 86"/>
                <a:gd name="T6" fmla="*/ 0 w 61"/>
                <a:gd name="T7" fmla="*/ 2147483647 h 86"/>
                <a:gd name="T8" fmla="*/ 2147483647 w 61"/>
                <a:gd name="T9" fmla="*/ 2147483647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86">
                  <a:moveTo>
                    <a:pt x="10" y="8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8"/>
                    <a:pt x="48" y="5"/>
                    <a:pt x="4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2"/>
                    <a:pt x="5" y="82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251">
              <a:extLst>
                <a:ext uri="{FF2B5EF4-FFF2-40B4-BE49-F238E27FC236}">
                  <a16:creationId xmlns:a16="http://schemas.microsoft.com/office/drawing/2014/main" id="{6A9FFE5E-C9EB-4DF2-958A-C97AC7F96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982663"/>
              <a:ext cx="133350" cy="260350"/>
            </a:xfrm>
            <a:custGeom>
              <a:avLst/>
              <a:gdLst>
                <a:gd name="T0" fmla="*/ 2147483647 w 48"/>
                <a:gd name="T1" fmla="*/ 2147483647 h 93"/>
                <a:gd name="T2" fmla="*/ 2147483647 w 48"/>
                <a:gd name="T3" fmla="*/ 2147483647 h 93"/>
                <a:gd name="T4" fmla="*/ 2147483647 w 48"/>
                <a:gd name="T5" fmla="*/ 0 h 93"/>
                <a:gd name="T6" fmla="*/ 0 w 48"/>
                <a:gd name="T7" fmla="*/ 2147483647 h 93"/>
                <a:gd name="T8" fmla="*/ 2147483647 w 48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93">
                  <a:moveTo>
                    <a:pt x="9" y="93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37" y="7"/>
                    <a:pt x="33" y="6"/>
                    <a:pt x="2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" y="90"/>
                    <a:pt x="3" y="89"/>
                    <a:pt x="9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252">
              <a:extLst>
                <a:ext uri="{FF2B5EF4-FFF2-40B4-BE49-F238E27FC236}">
                  <a16:creationId xmlns:a16="http://schemas.microsoft.com/office/drawing/2014/main" id="{53A1F6A2-672D-4B62-920D-09FB3E12F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868362"/>
              <a:ext cx="1158875" cy="1644650"/>
            </a:xfrm>
            <a:custGeom>
              <a:avLst/>
              <a:gdLst>
                <a:gd name="T0" fmla="*/ 2147483647 w 415"/>
                <a:gd name="T1" fmla="*/ 2147483647 h 589"/>
                <a:gd name="T2" fmla="*/ 2147483647 w 415"/>
                <a:gd name="T3" fmla="*/ 2147483647 h 589"/>
                <a:gd name="T4" fmla="*/ 2147483647 w 415"/>
                <a:gd name="T5" fmla="*/ 2147483647 h 589"/>
                <a:gd name="T6" fmla="*/ 2147483647 w 415"/>
                <a:gd name="T7" fmla="*/ 2147483647 h 589"/>
                <a:gd name="T8" fmla="*/ 2147483647 w 415"/>
                <a:gd name="T9" fmla="*/ 2147483647 h 589"/>
                <a:gd name="T10" fmla="*/ 2147483647 w 415"/>
                <a:gd name="T11" fmla="*/ 2147483647 h 589"/>
                <a:gd name="T12" fmla="*/ 2147483647 w 415"/>
                <a:gd name="T13" fmla="*/ 2147483647 h 589"/>
                <a:gd name="T14" fmla="*/ 2147483647 w 415"/>
                <a:gd name="T15" fmla="*/ 2147483647 h 589"/>
                <a:gd name="T16" fmla="*/ 2147483647 w 415"/>
                <a:gd name="T17" fmla="*/ 2147483647 h 589"/>
                <a:gd name="T18" fmla="*/ 2147483647 w 415"/>
                <a:gd name="T19" fmla="*/ 2147483647 h 589"/>
                <a:gd name="T20" fmla="*/ 2147483647 w 415"/>
                <a:gd name="T21" fmla="*/ 2147483647 h 589"/>
                <a:gd name="T22" fmla="*/ 2147483647 w 415"/>
                <a:gd name="T23" fmla="*/ 2147483647 h 589"/>
                <a:gd name="T24" fmla="*/ 2147483647 w 415"/>
                <a:gd name="T25" fmla="*/ 2147483647 h 589"/>
                <a:gd name="T26" fmla="*/ 2147483647 w 415"/>
                <a:gd name="T27" fmla="*/ 2147483647 h 589"/>
                <a:gd name="T28" fmla="*/ 2147483647 w 415"/>
                <a:gd name="T29" fmla="*/ 2147483647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5" h="589">
                  <a:moveTo>
                    <a:pt x="14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0" y="432"/>
                    <a:pt x="116" y="571"/>
                    <a:pt x="274" y="586"/>
                  </a:cubicBezTo>
                  <a:cubicBezTo>
                    <a:pt x="306" y="589"/>
                    <a:pt x="337" y="586"/>
                    <a:pt x="366" y="579"/>
                  </a:cubicBezTo>
                  <a:cubicBezTo>
                    <a:pt x="362" y="490"/>
                    <a:pt x="362" y="490"/>
                    <a:pt x="362" y="490"/>
                  </a:cubicBezTo>
                  <a:cubicBezTo>
                    <a:pt x="337" y="498"/>
                    <a:pt x="311" y="502"/>
                    <a:pt x="282" y="499"/>
                  </a:cubicBezTo>
                  <a:cubicBezTo>
                    <a:pt x="172" y="489"/>
                    <a:pt x="91" y="392"/>
                    <a:pt x="101" y="282"/>
                  </a:cubicBezTo>
                  <a:cubicBezTo>
                    <a:pt x="111" y="173"/>
                    <a:pt x="208" y="91"/>
                    <a:pt x="318" y="101"/>
                  </a:cubicBezTo>
                  <a:cubicBezTo>
                    <a:pt x="346" y="104"/>
                    <a:pt x="372" y="112"/>
                    <a:pt x="395" y="125"/>
                  </a:cubicBezTo>
                  <a:cubicBezTo>
                    <a:pt x="415" y="38"/>
                    <a:pt x="415" y="38"/>
                    <a:pt x="415" y="38"/>
                  </a:cubicBezTo>
                  <a:cubicBezTo>
                    <a:pt x="388" y="25"/>
                    <a:pt x="358" y="18"/>
                    <a:pt x="326" y="15"/>
                  </a:cubicBezTo>
                  <a:cubicBezTo>
                    <a:pt x="169" y="0"/>
                    <a:pt x="29" y="116"/>
                    <a:pt x="14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50" name="TextBox 682">
            <a:extLst>
              <a:ext uri="{FF2B5EF4-FFF2-40B4-BE49-F238E27FC236}">
                <a16:creationId xmlns:a16="http://schemas.microsoft.com/office/drawing/2014/main" id="{AD59CA04-FAAA-464D-9872-9182180758F6}"/>
              </a:ext>
            </a:extLst>
          </p:cNvPr>
          <p:cNvSpPr txBox="1"/>
          <p:nvPr/>
        </p:nvSpPr>
        <p:spPr>
          <a:xfrm>
            <a:off x="2715067" y="2490790"/>
            <a:ext cx="92380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36%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1" name="TextBox 682">
            <a:extLst>
              <a:ext uri="{FF2B5EF4-FFF2-40B4-BE49-F238E27FC236}">
                <a16:creationId xmlns:a16="http://schemas.microsoft.com/office/drawing/2014/main" id="{BA986D19-6AF8-495E-B4EB-25E43A375A2D}"/>
              </a:ext>
            </a:extLst>
          </p:cNvPr>
          <p:cNvSpPr txBox="1"/>
          <p:nvPr/>
        </p:nvSpPr>
        <p:spPr>
          <a:xfrm>
            <a:off x="4718230" y="2428877"/>
            <a:ext cx="92221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48%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2" name="TextBox 682">
            <a:extLst>
              <a:ext uri="{FF2B5EF4-FFF2-40B4-BE49-F238E27FC236}">
                <a16:creationId xmlns:a16="http://schemas.microsoft.com/office/drawing/2014/main" id="{929CB835-52C4-443B-9C35-42062FC4F8F2}"/>
              </a:ext>
            </a:extLst>
          </p:cNvPr>
          <p:cNvSpPr txBox="1"/>
          <p:nvPr/>
        </p:nvSpPr>
        <p:spPr>
          <a:xfrm>
            <a:off x="6791236" y="2384425"/>
            <a:ext cx="92380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52%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3" name="TextBox 682">
            <a:extLst>
              <a:ext uri="{FF2B5EF4-FFF2-40B4-BE49-F238E27FC236}">
                <a16:creationId xmlns:a16="http://schemas.microsoft.com/office/drawing/2014/main" id="{C4692117-DF4E-4E8E-B2DA-D75E7FD201E4}"/>
              </a:ext>
            </a:extLst>
          </p:cNvPr>
          <p:cNvSpPr txBox="1"/>
          <p:nvPr/>
        </p:nvSpPr>
        <p:spPr>
          <a:xfrm>
            <a:off x="8915035" y="2438402"/>
            <a:ext cx="92380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63%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4" name="矩形 1">
            <a:extLst>
              <a:ext uri="{FF2B5EF4-FFF2-40B4-BE49-F238E27FC236}">
                <a16:creationId xmlns:a16="http://schemas.microsoft.com/office/drawing/2014/main" id="{4F661712-387D-43E2-9E1D-C7033D579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9994" y="4625976"/>
            <a:ext cx="9247571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TextBox 291">
            <a:extLst>
              <a:ext uri="{FF2B5EF4-FFF2-40B4-BE49-F238E27FC236}">
                <a16:creationId xmlns:a16="http://schemas.microsoft.com/office/drawing/2014/main" id="{749281F3-1EDF-4E31-945D-008535246099}"/>
              </a:ext>
            </a:extLst>
          </p:cNvPr>
          <p:cNvSpPr txBox="1"/>
          <p:nvPr/>
        </p:nvSpPr>
        <p:spPr bwMode="auto">
          <a:xfrm>
            <a:off x="2548116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3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6" name="TextBox 292">
            <a:extLst>
              <a:ext uri="{FF2B5EF4-FFF2-40B4-BE49-F238E27FC236}">
                <a16:creationId xmlns:a16="http://schemas.microsoft.com/office/drawing/2014/main" id="{B732E601-A2A9-4C7E-A7F8-873B000A4B7A}"/>
              </a:ext>
            </a:extLst>
          </p:cNvPr>
          <p:cNvSpPr txBox="1"/>
          <p:nvPr/>
        </p:nvSpPr>
        <p:spPr bwMode="auto">
          <a:xfrm>
            <a:off x="4675883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2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7" name="TextBox 293">
            <a:extLst>
              <a:ext uri="{FF2B5EF4-FFF2-40B4-BE49-F238E27FC236}">
                <a16:creationId xmlns:a16="http://schemas.microsoft.com/office/drawing/2014/main" id="{51D84939-B4B3-47E7-836A-83932BAA2050}"/>
              </a:ext>
            </a:extLst>
          </p:cNvPr>
          <p:cNvSpPr txBox="1"/>
          <p:nvPr/>
        </p:nvSpPr>
        <p:spPr bwMode="auto">
          <a:xfrm>
            <a:off x="6611587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8" name="TextBox 294">
            <a:extLst>
              <a:ext uri="{FF2B5EF4-FFF2-40B4-BE49-F238E27FC236}">
                <a16:creationId xmlns:a16="http://schemas.microsoft.com/office/drawing/2014/main" id="{911217C8-ACB4-49CF-8AEA-C1A317C56FFB}"/>
              </a:ext>
            </a:extLst>
          </p:cNvPr>
          <p:cNvSpPr txBox="1"/>
          <p:nvPr/>
        </p:nvSpPr>
        <p:spPr bwMode="auto">
          <a:xfrm>
            <a:off x="8647291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tx2"/>
                </a:solidFill>
                <a:ea typeface="+mn-ea"/>
                <a:cs typeface="+mn-ea"/>
              </a:rPr>
              <a:t>添加标题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DE226532-C5A8-48ED-8E79-B818BD2ED9D7}"/>
              </a:ext>
            </a:extLst>
          </p:cNvPr>
          <p:cNvCxnSpPr/>
          <p:nvPr/>
        </p:nvCxnSpPr>
        <p:spPr>
          <a:xfrm>
            <a:off x="1772215" y="4481513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C3AA2F0-CBB7-4DF9-9AA4-28F090F56F3E}"/>
              </a:ext>
            </a:extLst>
          </p:cNvPr>
          <p:cNvCxnSpPr/>
          <p:nvPr/>
        </p:nvCxnSpPr>
        <p:spPr>
          <a:xfrm>
            <a:off x="1772215" y="6127750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标题 1">
            <a:extLst>
              <a:ext uri="{FF2B5EF4-FFF2-40B4-BE49-F238E27FC236}">
                <a16:creationId xmlns:a16="http://schemas.microsoft.com/office/drawing/2014/main" id="{83EBE2A0-C689-4A75-B880-2ADC1CC2F0BC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51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5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275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35A93A-A109-4E45-8C63-D22830725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0920BA-E76F-4B68-A102-3F0FF4AB48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2018.07.06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658ECA-1515-4F26-9A0B-78456209477D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Others_1">
            <a:extLst>
              <a:ext uri="{FF2B5EF4-FFF2-40B4-BE49-F238E27FC236}">
                <a16:creationId xmlns:a16="http://schemas.microsoft.com/office/drawing/2014/main" id="{66CD0DCB-48C2-4387-A094-05C8CC8F9E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6" name="MH_Others_2">
            <a:extLst>
              <a:ext uri="{FF2B5EF4-FFF2-40B4-BE49-F238E27FC236}">
                <a16:creationId xmlns:a16="http://schemas.microsoft.com/office/drawing/2014/main" id="{23C848B4-C60C-43C3-A5B5-30396853DE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7" name="MH_Others_3">
            <a:extLst>
              <a:ext uri="{FF2B5EF4-FFF2-40B4-BE49-F238E27FC236}">
                <a16:creationId xmlns:a16="http://schemas.microsoft.com/office/drawing/2014/main" id="{BD21FC64-9338-4EB9-A37E-5064BFF28B9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38E0CCBB-60ED-4A9B-91FC-E2228EC3765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9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1248FEB1-34FD-48E0-8A84-F3C2C9D768A5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79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>
            <a:extLst>
              <a:ext uri="{FF2B5EF4-FFF2-40B4-BE49-F238E27FC236}">
                <a16:creationId xmlns:a16="http://schemas.microsoft.com/office/drawing/2014/main" id="{18F79FC0-4BEA-4901-BF04-6F761E3BB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4494213"/>
            <a:ext cx="2701561" cy="4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29F7DCBE-0C6E-48B8-AEE7-FA894AC31326}"/>
              </a:ext>
            </a:extLst>
          </p:cNvPr>
          <p:cNvGrpSpPr>
            <a:grpSpLocks/>
          </p:cNvGrpSpPr>
          <p:nvPr/>
        </p:nvGrpSpPr>
        <p:grpSpPr bwMode="auto">
          <a:xfrm>
            <a:off x="4065863" y="1635128"/>
            <a:ext cx="4223767" cy="4271963"/>
            <a:chOff x="4065588" y="1635126"/>
            <a:chExt cx="4224337" cy="427196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E7AE6F1-E54D-4CC2-8009-F1C233753C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7350" y="1819275"/>
              <a:ext cx="4092575" cy="4087813"/>
            </a:xfrm>
            <a:custGeom>
              <a:avLst/>
              <a:gdLst>
                <a:gd name="T0" fmla="*/ 1608468 w 1089"/>
                <a:gd name="T1" fmla="*/ 1891601 h 1087"/>
                <a:gd name="T2" fmla="*/ 1743760 w 1089"/>
                <a:gd name="T3" fmla="*/ 586659 h 1087"/>
                <a:gd name="T4" fmla="*/ 1807648 w 1089"/>
                <a:gd name="T5" fmla="*/ 424952 h 1087"/>
                <a:gd name="T6" fmla="*/ 2055683 w 1089"/>
                <a:gd name="T7" fmla="*/ 282048 h 1087"/>
                <a:gd name="T8" fmla="*/ 2292443 w 1089"/>
                <a:gd name="T9" fmla="*/ 421191 h 1087"/>
                <a:gd name="T10" fmla="*/ 2273653 w 1089"/>
                <a:gd name="T11" fmla="*/ 707000 h 1087"/>
                <a:gd name="T12" fmla="*/ 2901256 w 1089"/>
                <a:gd name="T13" fmla="*/ 2015702 h 1087"/>
                <a:gd name="T14" fmla="*/ 3506311 w 1089"/>
                <a:gd name="T15" fmla="*/ 1741175 h 1087"/>
                <a:gd name="T16" fmla="*/ 3667909 w 1089"/>
                <a:gd name="T17" fmla="*/ 1805106 h 1087"/>
                <a:gd name="T18" fmla="*/ 3810717 w 1089"/>
                <a:gd name="T19" fmla="*/ 2087154 h 1087"/>
                <a:gd name="T20" fmla="*/ 3671667 w 1089"/>
                <a:gd name="T21" fmla="*/ 2290228 h 1087"/>
                <a:gd name="T22" fmla="*/ 3389810 w 1089"/>
                <a:gd name="T23" fmla="*/ 2271425 h 1087"/>
                <a:gd name="T24" fmla="*/ 2487865 w 1089"/>
                <a:gd name="T25" fmla="*/ 2196212 h 1087"/>
                <a:gd name="T26" fmla="*/ 2352573 w 1089"/>
                <a:gd name="T27" fmla="*/ 3504914 h 1087"/>
                <a:gd name="T28" fmla="*/ 2288685 w 1089"/>
                <a:gd name="T29" fmla="*/ 3666622 h 1087"/>
                <a:gd name="T30" fmla="*/ 2036892 w 1089"/>
                <a:gd name="T31" fmla="*/ 3809526 h 1087"/>
                <a:gd name="T32" fmla="*/ 1803890 w 1089"/>
                <a:gd name="T33" fmla="*/ 3670382 h 1087"/>
                <a:gd name="T34" fmla="*/ 1822680 w 1089"/>
                <a:gd name="T35" fmla="*/ 3384574 h 1087"/>
                <a:gd name="T36" fmla="*/ 1195077 w 1089"/>
                <a:gd name="T37" fmla="*/ 2072111 h 1087"/>
                <a:gd name="T38" fmla="*/ 586264 w 1089"/>
                <a:gd name="T39" fmla="*/ 2350398 h 1087"/>
                <a:gd name="T40" fmla="*/ 424666 w 1089"/>
                <a:gd name="T41" fmla="*/ 2286468 h 1087"/>
                <a:gd name="T42" fmla="*/ 285616 w 1089"/>
                <a:gd name="T43" fmla="*/ 2004420 h 1087"/>
                <a:gd name="T44" fmla="*/ 420908 w 1089"/>
                <a:gd name="T45" fmla="*/ 1801345 h 1087"/>
                <a:gd name="T46" fmla="*/ 706524 w 1089"/>
                <a:gd name="T47" fmla="*/ 1820149 h 1087"/>
                <a:gd name="T48" fmla="*/ 2051925 w 1089"/>
                <a:gd name="T49" fmla="*/ 0 h 1087"/>
                <a:gd name="T50" fmla="*/ 1570887 w 1089"/>
                <a:gd name="T51" fmla="*/ 278287 h 1087"/>
                <a:gd name="T52" fmla="*/ 1458144 w 1089"/>
                <a:gd name="T53" fmla="*/ 424952 h 1087"/>
                <a:gd name="T54" fmla="*/ 841815 w 1089"/>
                <a:gd name="T55" fmla="*/ 477601 h 1087"/>
                <a:gd name="T56" fmla="*/ 289374 w 1089"/>
                <a:gd name="T57" fmla="*/ 1553143 h 1087"/>
                <a:gd name="T58" fmla="*/ 0 w 1089"/>
                <a:gd name="T59" fmla="*/ 2042026 h 1087"/>
                <a:gd name="T60" fmla="*/ 341987 w 1089"/>
                <a:gd name="T61" fmla="*/ 2560994 h 1087"/>
                <a:gd name="T62" fmla="*/ 477279 w 1089"/>
                <a:gd name="T63" fmla="*/ 3249191 h 1087"/>
                <a:gd name="T64" fmla="*/ 1304062 w 1089"/>
                <a:gd name="T65" fmla="*/ 3677904 h 1087"/>
                <a:gd name="T66" fmla="*/ 1555855 w 1089"/>
                <a:gd name="T67" fmla="*/ 3802005 h 1087"/>
                <a:gd name="T68" fmla="*/ 2044408 w 1089"/>
                <a:gd name="T69" fmla="*/ 4087813 h 1087"/>
                <a:gd name="T70" fmla="*/ 2525446 w 1089"/>
                <a:gd name="T71" fmla="*/ 3809526 h 1087"/>
                <a:gd name="T72" fmla="*/ 2638189 w 1089"/>
                <a:gd name="T73" fmla="*/ 3666622 h 1087"/>
                <a:gd name="T74" fmla="*/ 3254518 w 1089"/>
                <a:gd name="T75" fmla="*/ 3613973 h 1087"/>
                <a:gd name="T76" fmla="*/ 3806959 w 1089"/>
                <a:gd name="T77" fmla="*/ 2534670 h 1087"/>
                <a:gd name="T78" fmla="*/ 4092575 w 1089"/>
                <a:gd name="T79" fmla="*/ 2049547 h 1087"/>
                <a:gd name="T80" fmla="*/ 3754346 w 1089"/>
                <a:gd name="T81" fmla="*/ 1530579 h 1087"/>
                <a:gd name="T82" fmla="*/ 3615296 w 1089"/>
                <a:gd name="T83" fmla="*/ 842383 h 1087"/>
                <a:gd name="T84" fmla="*/ 2792271 w 1089"/>
                <a:gd name="T85" fmla="*/ 413670 h 1087"/>
                <a:gd name="T86" fmla="*/ 2540478 w 1089"/>
                <a:gd name="T87" fmla="*/ 285808 h 1087"/>
                <a:gd name="T88" fmla="*/ 2051925 w 1089"/>
                <a:gd name="T89" fmla="*/ 0 h 10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5584E3A-001D-4FB5-B26C-057A7985F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3590925"/>
              <a:ext cx="1781175" cy="2127250"/>
            </a:xfrm>
            <a:custGeom>
              <a:avLst/>
              <a:gdLst>
                <a:gd name="T0" fmla="*/ 1521890 w 474"/>
                <a:gd name="T1" fmla="*/ 1713827 h 566"/>
                <a:gd name="T2" fmla="*/ 1521890 w 474"/>
                <a:gd name="T3" fmla="*/ 1710068 h 566"/>
                <a:gd name="T4" fmla="*/ 1540679 w 474"/>
                <a:gd name="T5" fmla="*/ 1424431 h 566"/>
                <a:gd name="T6" fmla="*/ 1615834 w 474"/>
                <a:gd name="T7" fmla="*/ 526175 h 566"/>
                <a:gd name="T8" fmla="*/ 507297 w 474"/>
                <a:gd name="T9" fmla="*/ 225504 h 566"/>
                <a:gd name="T10" fmla="*/ 199161 w 474"/>
                <a:gd name="T11" fmla="*/ 1292887 h 566"/>
                <a:gd name="T12" fmla="*/ 1022109 w 474"/>
                <a:gd name="T13" fmla="*/ 1721344 h 566"/>
                <a:gd name="T14" fmla="*/ 1273878 w 474"/>
                <a:gd name="T15" fmla="*/ 1845371 h 566"/>
                <a:gd name="T16" fmla="*/ 1702262 w 474"/>
                <a:gd name="T17" fmla="*/ 2127250 h 566"/>
                <a:gd name="T18" fmla="*/ 1724809 w 474"/>
                <a:gd name="T19" fmla="*/ 1849129 h 566"/>
                <a:gd name="T20" fmla="*/ 1521890 w 474"/>
                <a:gd name="T21" fmla="*/ 1713827 h 5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4" h="566">
                  <a:moveTo>
                    <a:pt x="405" y="456"/>
                  </a:moveTo>
                  <a:cubicBezTo>
                    <a:pt x="405" y="455"/>
                    <a:pt x="405" y="455"/>
                    <a:pt x="405" y="455"/>
                  </a:cubicBezTo>
                  <a:cubicBezTo>
                    <a:pt x="391" y="431"/>
                    <a:pt x="393" y="401"/>
                    <a:pt x="410" y="379"/>
                  </a:cubicBezTo>
                  <a:cubicBezTo>
                    <a:pt x="463" y="313"/>
                    <a:pt x="474" y="219"/>
                    <a:pt x="430" y="140"/>
                  </a:cubicBezTo>
                  <a:cubicBezTo>
                    <a:pt x="371" y="36"/>
                    <a:pt x="238" y="0"/>
                    <a:pt x="135" y="60"/>
                  </a:cubicBezTo>
                  <a:cubicBezTo>
                    <a:pt x="37" y="118"/>
                    <a:pt x="0" y="243"/>
                    <a:pt x="53" y="344"/>
                  </a:cubicBezTo>
                  <a:cubicBezTo>
                    <a:pt x="96" y="427"/>
                    <a:pt x="185" y="469"/>
                    <a:pt x="272" y="458"/>
                  </a:cubicBezTo>
                  <a:cubicBezTo>
                    <a:pt x="299" y="454"/>
                    <a:pt x="326" y="467"/>
                    <a:pt x="339" y="491"/>
                  </a:cubicBezTo>
                  <a:cubicBezTo>
                    <a:pt x="364" y="533"/>
                    <a:pt x="406" y="561"/>
                    <a:pt x="453" y="566"/>
                  </a:cubicBezTo>
                  <a:cubicBezTo>
                    <a:pt x="459" y="492"/>
                    <a:pt x="459" y="492"/>
                    <a:pt x="459" y="492"/>
                  </a:cubicBezTo>
                  <a:cubicBezTo>
                    <a:pt x="436" y="489"/>
                    <a:pt x="417" y="476"/>
                    <a:pt x="405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6E98A081-79BC-4803-99E6-A114E01349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588" y="2019171"/>
              <a:ext cx="2014079" cy="3221255"/>
              <a:chOff x="4065588" y="2019171"/>
              <a:chExt cx="2014079" cy="3221255"/>
            </a:xfrm>
          </p:grpSpPr>
          <p:sp>
            <p:nvSpPr>
              <p:cNvPr id="16" name="Freeform 19">
                <a:extLst>
                  <a:ext uri="{FF2B5EF4-FFF2-40B4-BE49-F238E27FC236}">
                    <a16:creationId xmlns:a16="http://schemas.microsoft.com/office/drawing/2014/main" id="{881FC126-16E2-4E7C-8F0A-02B1582BE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588" y="2019301"/>
                <a:ext cx="2014537" cy="3221037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102">
                <a:extLst>
                  <a:ext uri="{FF2B5EF4-FFF2-40B4-BE49-F238E27FC236}">
                    <a16:creationId xmlns:a16="http://schemas.microsoft.com/office/drawing/2014/main" id="{51325AD5-676D-4D5E-8BAA-3F771584A2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9693" y="4317519"/>
                <a:ext cx="466594" cy="417042"/>
              </a:xfrm>
              <a:custGeom>
                <a:avLst/>
                <a:gdLst>
                  <a:gd name="T0" fmla="*/ 74955 w 498"/>
                  <a:gd name="T1" fmla="*/ 141513 h 445"/>
                  <a:gd name="T2" fmla="*/ 74955 w 498"/>
                  <a:gd name="T3" fmla="*/ 141513 h 445"/>
                  <a:gd name="T4" fmla="*/ 133045 w 498"/>
                  <a:gd name="T5" fmla="*/ 158382 h 445"/>
                  <a:gd name="T6" fmla="*/ 141477 w 498"/>
                  <a:gd name="T7" fmla="*/ 158382 h 445"/>
                  <a:gd name="T8" fmla="*/ 182702 w 498"/>
                  <a:gd name="T9" fmla="*/ 125581 h 445"/>
                  <a:gd name="T10" fmla="*/ 182702 w 498"/>
                  <a:gd name="T11" fmla="*/ 117147 h 445"/>
                  <a:gd name="T12" fmla="*/ 166775 w 498"/>
                  <a:gd name="T13" fmla="*/ 100278 h 445"/>
                  <a:gd name="T14" fmla="*/ 257657 w 498"/>
                  <a:gd name="T15" fmla="*/ 9372 h 445"/>
                  <a:gd name="T16" fmla="*/ 182702 w 498"/>
                  <a:gd name="T17" fmla="*/ 0 h 445"/>
                  <a:gd name="T18" fmla="*/ 100252 w 498"/>
                  <a:gd name="T19" fmla="*/ 50607 h 445"/>
                  <a:gd name="T20" fmla="*/ 67459 w 498"/>
                  <a:gd name="T21" fmla="*/ 75911 h 445"/>
                  <a:gd name="T22" fmla="*/ 49658 w 498"/>
                  <a:gd name="T23" fmla="*/ 108712 h 445"/>
                  <a:gd name="T24" fmla="*/ 16865 w 498"/>
                  <a:gd name="T25" fmla="*/ 117147 h 445"/>
                  <a:gd name="T26" fmla="*/ 0 w 498"/>
                  <a:gd name="T27" fmla="*/ 134016 h 445"/>
                  <a:gd name="T28" fmla="*/ 0 w 498"/>
                  <a:gd name="T29" fmla="*/ 141513 h 445"/>
                  <a:gd name="T30" fmla="*/ 33730 w 498"/>
                  <a:gd name="T31" fmla="*/ 175251 h 445"/>
                  <a:gd name="T32" fmla="*/ 49658 w 498"/>
                  <a:gd name="T33" fmla="*/ 183686 h 445"/>
                  <a:gd name="T34" fmla="*/ 67459 w 498"/>
                  <a:gd name="T35" fmla="*/ 166817 h 445"/>
                  <a:gd name="T36" fmla="*/ 74955 w 498"/>
                  <a:gd name="T37" fmla="*/ 141513 h 445"/>
                  <a:gd name="T38" fmla="*/ 208000 w 498"/>
                  <a:gd name="T39" fmla="*/ 149948 h 445"/>
                  <a:gd name="T40" fmla="*/ 208000 w 498"/>
                  <a:gd name="T41" fmla="*/ 149948 h 445"/>
                  <a:gd name="T42" fmla="*/ 199567 w 498"/>
                  <a:gd name="T43" fmla="*/ 149948 h 445"/>
                  <a:gd name="T44" fmla="*/ 166775 w 498"/>
                  <a:gd name="T45" fmla="*/ 175251 h 445"/>
                  <a:gd name="T46" fmla="*/ 158342 w 498"/>
                  <a:gd name="T47" fmla="*/ 191183 h 445"/>
                  <a:gd name="T48" fmla="*/ 356973 w 498"/>
                  <a:gd name="T49" fmla="*/ 407670 h 445"/>
                  <a:gd name="T50" fmla="*/ 373837 w 498"/>
                  <a:gd name="T51" fmla="*/ 407670 h 445"/>
                  <a:gd name="T52" fmla="*/ 399135 w 498"/>
                  <a:gd name="T53" fmla="*/ 390801 h 445"/>
                  <a:gd name="T54" fmla="*/ 399135 w 498"/>
                  <a:gd name="T55" fmla="*/ 374869 h 445"/>
                  <a:gd name="T56" fmla="*/ 208000 w 498"/>
                  <a:gd name="T57" fmla="*/ 149948 h 445"/>
                  <a:gd name="T58" fmla="*/ 465657 w 498"/>
                  <a:gd name="T59" fmla="*/ 59042 h 445"/>
                  <a:gd name="T60" fmla="*/ 465657 w 498"/>
                  <a:gd name="T61" fmla="*/ 59042 h 445"/>
                  <a:gd name="T62" fmla="*/ 448792 w 498"/>
                  <a:gd name="T63" fmla="*/ 50607 h 445"/>
                  <a:gd name="T64" fmla="*/ 431927 w 498"/>
                  <a:gd name="T65" fmla="*/ 83408 h 445"/>
                  <a:gd name="T66" fmla="*/ 382270 w 498"/>
                  <a:gd name="T67" fmla="*/ 100278 h 445"/>
                  <a:gd name="T68" fmla="*/ 373837 w 498"/>
                  <a:gd name="T69" fmla="*/ 59042 h 445"/>
                  <a:gd name="T70" fmla="*/ 390702 w 498"/>
                  <a:gd name="T71" fmla="*/ 17806 h 445"/>
                  <a:gd name="T72" fmla="*/ 382270 w 498"/>
                  <a:gd name="T73" fmla="*/ 9372 h 445"/>
                  <a:gd name="T74" fmla="*/ 315747 w 498"/>
                  <a:gd name="T75" fmla="*/ 67476 h 445"/>
                  <a:gd name="T76" fmla="*/ 298883 w 498"/>
                  <a:gd name="T77" fmla="*/ 141513 h 445"/>
                  <a:gd name="T78" fmla="*/ 266090 w 498"/>
                  <a:gd name="T79" fmla="*/ 175251 h 445"/>
                  <a:gd name="T80" fmla="*/ 298883 w 498"/>
                  <a:gd name="T81" fmla="*/ 216487 h 445"/>
                  <a:gd name="T82" fmla="*/ 341045 w 498"/>
                  <a:gd name="T83" fmla="*/ 175251 h 445"/>
                  <a:gd name="T84" fmla="*/ 382270 w 498"/>
                  <a:gd name="T85" fmla="*/ 166817 h 445"/>
                  <a:gd name="T86" fmla="*/ 457225 w 498"/>
                  <a:gd name="T87" fmla="*/ 134016 h 445"/>
                  <a:gd name="T88" fmla="*/ 465657 w 498"/>
                  <a:gd name="T89" fmla="*/ 59042 h 445"/>
                  <a:gd name="T90" fmla="*/ 67459 w 498"/>
                  <a:gd name="T91" fmla="*/ 374869 h 445"/>
                  <a:gd name="T92" fmla="*/ 67459 w 498"/>
                  <a:gd name="T93" fmla="*/ 374869 h 445"/>
                  <a:gd name="T94" fmla="*/ 67459 w 498"/>
                  <a:gd name="T95" fmla="*/ 390801 h 445"/>
                  <a:gd name="T96" fmla="*/ 83387 w 498"/>
                  <a:gd name="T97" fmla="*/ 416105 h 445"/>
                  <a:gd name="T98" fmla="*/ 100252 w 498"/>
                  <a:gd name="T99" fmla="*/ 407670 h 445"/>
                  <a:gd name="T100" fmla="*/ 216432 w 498"/>
                  <a:gd name="T101" fmla="*/ 299895 h 445"/>
                  <a:gd name="T102" fmla="*/ 182702 w 498"/>
                  <a:gd name="T103" fmla="*/ 257723 h 445"/>
                  <a:gd name="T104" fmla="*/ 67459 w 498"/>
                  <a:gd name="T105" fmla="*/ 374869 h 4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6ABD900C-4A27-4B1C-BC30-2BA23C570A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7383" y="1635126"/>
              <a:ext cx="3221498" cy="2015667"/>
              <a:chOff x="4547383" y="1635126"/>
              <a:chExt cx="3221498" cy="2015667"/>
            </a:xfrm>
          </p:grpSpPr>
          <p:sp>
            <p:nvSpPr>
              <p:cNvPr id="14" name="Freeform 18">
                <a:extLst>
                  <a:ext uri="{FF2B5EF4-FFF2-40B4-BE49-F238E27FC236}">
                    <a16:creationId xmlns:a16="http://schemas.microsoft.com/office/drawing/2014/main" id="{322AC0A3-C6BD-441C-AF7D-45AD872EC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1635126"/>
                <a:ext cx="3222625" cy="2016125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54">
                <a:extLst>
                  <a:ext uri="{FF2B5EF4-FFF2-40B4-BE49-F238E27FC236}">
                    <a16:creationId xmlns:a16="http://schemas.microsoft.com/office/drawing/2014/main" id="{07B1EDB1-0BD0-45BF-B85D-3349327F8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5209" y="2561429"/>
                <a:ext cx="358788" cy="487239"/>
              </a:xfrm>
              <a:custGeom>
                <a:avLst/>
                <a:gdLst>
                  <a:gd name="T0" fmla="*/ 349692 w 355"/>
                  <a:gd name="T1" fmla="*/ 132065 h 487"/>
                  <a:gd name="T2" fmla="*/ 349692 w 355"/>
                  <a:gd name="T3" fmla="*/ 132065 h 487"/>
                  <a:gd name="T4" fmla="*/ 117238 w 355"/>
                  <a:gd name="T5" fmla="*/ 17008 h 487"/>
                  <a:gd name="T6" fmla="*/ 9096 w 355"/>
                  <a:gd name="T7" fmla="*/ 53026 h 487"/>
                  <a:gd name="T8" fmla="*/ 0 w 355"/>
                  <a:gd name="T9" fmla="*/ 79039 h 487"/>
                  <a:gd name="T10" fmla="*/ 9096 w 355"/>
                  <a:gd name="T11" fmla="*/ 345169 h 487"/>
                  <a:gd name="T12" fmla="*/ 18192 w 355"/>
                  <a:gd name="T13" fmla="*/ 363178 h 487"/>
                  <a:gd name="T14" fmla="*/ 224369 w 355"/>
                  <a:gd name="T15" fmla="*/ 486239 h 487"/>
                  <a:gd name="T16" fmla="*/ 233465 w 355"/>
                  <a:gd name="T17" fmla="*/ 486239 h 487"/>
                  <a:gd name="T18" fmla="*/ 242561 w 355"/>
                  <a:gd name="T19" fmla="*/ 486239 h 487"/>
                  <a:gd name="T20" fmla="*/ 250646 w 355"/>
                  <a:gd name="T21" fmla="*/ 478235 h 487"/>
                  <a:gd name="T22" fmla="*/ 250646 w 355"/>
                  <a:gd name="T23" fmla="*/ 203100 h 487"/>
                  <a:gd name="T24" fmla="*/ 242561 w 355"/>
                  <a:gd name="T25" fmla="*/ 185091 h 487"/>
                  <a:gd name="T26" fmla="*/ 44469 w 355"/>
                  <a:gd name="T27" fmla="*/ 70034 h 487"/>
                  <a:gd name="T28" fmla="*/ 71758 w 355"/>
                  <a:gd name="T29" fmla="*/ 53026 h 487"/>
                  <a:gd name="T30" fmla="*/ 108142 w 355"/>
                  <a:gd name="T31" fmla="*/ 44022 h 487"/>
                  <a:gd name="T32" fmla="*/ 304212 w 355"/>
                  <a:gd name="T33" fmla="*/ 150074 h 487"/>
                  <a:gd name="T34" fmla="*/ 313308 w 355"/>
                  <a:gd name="T35" fmla="*/ 159078 h 487"/>
                  <a:gd name="T36" fmla="*/ 313308 w 355"/>
                  <a:gd name="T37" fmla="*/ 425209 h 487"/>
                  <a:gd name="T38" fmla="*/ 331500 w 355"/>
                  <a:gd name="T39" fmla="*/ 442217 h 487"/>
                  <a:gd name="T40" fmla="*/ 357777 w 355"/>
                  <a:gd name="T41" fmla="*/ 425209 h 487"/>
                  <a:gd name="T42" fmla="*/ 357777 w 355"/>
                  <a:gd name="T43" fmla="*/ 141069 h 487"/>
                  <a:gd name="T44" fmla="*/ 349692 w 355"/>
                  <a:gd name="T45" fmla="*/ 132065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55" h="487">
                    <a:moveTo>
                      <a:pt x="346" y="132"/>
                    </a:moveTo>
                    <a:lnTo>
                      <a:pt x="346" y="132"/>
                    </a:lnTo>
                    <a:cubicBezTo>
                      <a:pt x="116" y="17"/>
                      <a:pt x="116" y="17"/>
                      <a:pt x="116" y="17"/>
                    </a:cubicBezTo>
                    <a:cubicBezTo>
                      <a:pt x="89" y="0"/>
                      <a:pt x="27" y="25"/>
                      <a:pt x="9" y="53"/>
                    </a:cubicBezTo>
                    <a:cubicBezTo>
                      <a:pt x="0" y="70"/>
                      <a:pt x="0" y="79"/>
                      <a:pt x="0" y="79"/>
                    </a:cubicBezTo>
                    <a:cubicBezTo>
                      <a:pt x="9" y="345"/>
                      <a:pt x="9" y="345"/>
                      <a:pt x="9" y="345"/>
                    </a:cubicBezTo>
                    <a:cubicBezTo>
                      <a:pt x="9" y="345"/>
                      <a:pt x="18" y="354"/>
                      <a:pt x="18" y="363"/>
                    </a:cubicBezTo>
                    <a:cubicBezTo>
                      <a:pt x="36" y="363"/>
                      <a:pt x="222" y="486"/>
                      <a:pt x="222" y="486"/>
                    </a:cubicBezTo>
                    <a:cubicBezTo>
                      <a:pt x="231" y="486"/>
                      <a:pt x="231" y="486"/>
                      <a:pt x="231" y="486"/>
                    </a:cubicBezTo>
                    <a:cubicBezTo>
                      <a:pt x="240" y="486"/>
                      <a:pt x="240" y="486"/>
                      <a:pt x="240" y="486"/>
                    </a:cubicBezTo>
                    <a:cubicBezTo>
                      <a:pt x="248" y="486"/>
                      <a:pt x="248" y="478"/>
                      <a:pt x="248" y="478"/>
                    </a:cubicBezTo>
                    <a:cubicBezTo>
                      <a:pt x="248" y="203"/>
                      <a:pt x="248" y="203"/>
                      <a:pt x="248" y="203"/>
                    </a:cubicBezTo>
                    <a:cubicBezTo>
                      <a:pt x="248" y="194"/>
                      <a:pt x="248" y="194"/>
                      <a:pt x="240" y="185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53" y="61"/>
                      <a:pt x="71" y="53"/>
                    </a:cubicBezTo>
                    <a:cubicBezTo>
                      <a:pt x="89" y="44"/>
                      <a:pt x="97" y="44"/>
                      <a:pt x="107" y="44"/>
                    </a:cubicBezTo>
                    <a:cubicBezTo>
                      <a:pt x="107" y="44"/>
                      <a:pt x="293" y="150"/>
                      <a:pt x="301" y="150"/>
                    </a:cubicBezTo>
                    <a:cubicBezTo>
                      <a:pt x="310" y="159"/>
                      <a:pt x="310" y="159"/>
                      <a:pt x="310" y="159"/>
                    </a:cubicBezTo>
                    <a:cubicBezTo>
                      <a:pt x="310" y="168"/>
                      <a:pt x="310" y="425"/>
                      <a:pt x="310" y="425"/>
                    </a:cubicBezTo>
                    <a:cubicBezTo>
                      <a:pt x="310" y="433"/>
                      <a:pt x="319" y="442"/>
                      <a:pt x="328" y="442"/>
                    </a:cubicBezTo>
                    <a:cubicBezTo>
                      <a:pt x="337" y="442"/>
                      <a:pt x="354" y="433"/>
                      <a:pt x="354" y="425"/>
                    </a:cubicBezTo>
                    <a:cubicBezTo>
                      <a:pt x="354" y="141"/>
                      <a:pt x="354" y="141"/>
                      <a:pt x="354" y="141"/>
                    </a:cubicBezTo>
                    <a:lnTo>
                      <a:pt x="346" y="13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54575F39-07CC-4317-AC26-29AC956CEB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40540" y="2116131"/>
              <a:ext cx="2014448" cy="3221268"/>
              <a:chOff x="6140540" y="2116131"/>
              <a:chExt cx="2014448" cy="3221268"/>
            </a:xfrm>
          </p:grpSpPr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3FB65B4E-D534-4244-8156-608A9210C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0450" y="2116139"/>
                <a:ext cx="2014538" cy="3221036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28">
                <a:extLst>
                  <a:ext uri="{FF2B5EF4-FFF2-40B4-BE49-F238E27FC236}">
                    <a16:creationId xmlns:a16="http://schemas.microsoft.com/office/drawing/2014/main" id="{11E47E0F-1D01-405F-89DF-39C8D700C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814" y="2565712"/>
                <a:ext cx="569368" cy="478671"/>
              </a:xfrm>
              <a:custGeom>
                <a:avLst/>
                <a:gdLst>
                  <a:gd name="T0" fmla="*/ 141770 w 498"/>
                  <a:gd name="T1" fmla="*/ 92757 h 418"/>
                  <a:gd name="T2" fmla="*/ 141770 w 498"/>
                  <a:gd name="T3" fmla="*/ 92757 h 418"/>
                  <a:gd name="T4" fmla="*/ 41159 w 498"/>
                  <a:gd name="T5" fmla="*/ 295448 h 418"/>
                  <a:gd name="T6" fmla="*/ 395585 w 498"/>
                  <a:gd name="T7" fmla="*/ 132837 h 418"/>
                  <a:gd name="T8" fmla="*/ 10290 w 498"/>
                  <a:gd name="T9" fmla="*/ 437446 h 418"/>
                  <a:gd name="T10" fmla="*/ 50306 w 498"/>
                  <a:gd name="T11" fmla="*/ 458058 h 418"/>
                  <a:gd name="T12" fmla="*/ 110901 w 498"/>
                  <a:gd name="T13" fmla="*/ 356140 h 418"/>
                  <a:gd name="T14" fmla="*/ 334990 w 498"/>
                  <a:gd name="T15" fmla="*/ 356140 h 418"/>
                  <a:gd name="T16" fmla="*/ 536212 w 498"/>
                  <a:gd name="T17" fmla="*/ 82451 h 418"/>
                  <a:gd name="T18" fmla="*/ 141770 w 498"/>
                  <a:gd name="T19" fmla="*/ 92757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98" h="418">
                    <a:moveTo>
                      <a:pt x="124" y="81"/>
                    </a:moveTo>
                    <a:lnTo>
                      <a:pt x="124" y="81"/>
                    </a:lnTo>
                    <a:cubicBezTo>
                      <a:pt x="27" y="134"/>
                      <a:pt x="36" y="222"/>
                      <a:pt x="36" y="258"/>
                    </a:cubicBezTo>
                    <a:cubicBezTo>
                      <a:pt x="159" y="107"/>
                      <a:pt x="346" y="116"/>
                      <a:pt x="346" y="116"/>
                    </a:cubicBezTo>
                    <a:cubicBezTo>
                      <a:pt x="346" y="116"/>
                      <a:pt x="80" y="204"/>
                      <a:pt x="9" y="382"/>
                    </a:cubicBezTo>
                    <a:cubicBezTo>
                      <a:pt x="0" y="400"/>
                      <a:pt x="36" y="417"/>
                      <a:pt x="44" y="400"/>
                    </a:cubicBezTo>
                    <a:cubicBezTo>
                      <a:pt x="62" y="355"/>
                      <a:pt x="97" y="311"/>
                      <a:pt x="97" y="311"/>
                    </a:cubicBezTo>
                    <a:cubicBezTo>
                      <a:pt x="151" y="329"/>
                      <a:pt x="230" y="355"/>
                      <a:pt x="293" y="311"/>
                    </a:cubicBezTo>
                    <a:cubicBezTo>
                      <a:pt x="363" y="258"/>
                      <a:pt x="363" y="134"/>
                      <a:pt x="469" y="72"/>
                    </a:cubicBezTo>
                    <a:cubicBezTo>
                      <a:pt x="497" y="63"/>
                      <a:pt x="249" y="0"/>
                      <a:pt x="124" y="8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5">
              <a:extLst>
                <a:ext uri="{FF2B5EF4-FFF2-40B4-BE49-F238E27FC236}">
                  <a16:creationId xmlns:a16="http://schemas.microsoft.com/office/drawing/2014/main" id="{1BB1B861-F285-4E46-AF73-AFAB18C77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46788" y="3698875"/>
              <a:ext cx="1717675" cy="2024063"/>
              <a:chOff x="6046788" y="3698875"/>
              <a:chExt cx="1717675" cy="2024063"/>
            </a:xfrm>
          </p:grpSpPr>
          <p:sp>
            <p:nvSpPr>
              <p:cNvPr id="10" name="Freeform 13">
                <a:extLst>
                  <a:ext uri="{FF2B5EF4-FFF2-40B4-BE49-F238E27FC236}">
                    <a16:creationId xmlns:a16="http://schemas.microsoft.com/office/drawing/2014/main" id="{5C76A23A-CE49-4A59-B8D4-0EF80BFFA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3698875"/>
                <a:ext cx="1717675" cy="2024063"/>
              </a:xfrm>
              <a:custGeom>
                <a:avLst/>
                <a:gdLst>
                  <a:gd name="T0" fmla="*/ 281894 w 457"/>
                  <a:gd name="T1" fmla="*/ 451464 h 538"/>
                  <a:gd name="T2" fmla="*/ 319480 w 457"/>
                  <a:gd name="T3" fmla="*/ 1267861 h 538"/>
                  <a:gd name="T4" fmla="*/ 334514 w 457"/>
                  <a:gd name="T5" fmla="*/ 1546264 h 538"/>
                  <a:gd name="T6" fmla="*/ 304446 w 457"/>
                  <a:gd name="T7" fmla="*/ 1598935 h 538"/>
                  <a:gd name="T8" fmla="*/ 56379 w 457"/>
                  <a:gd name="T9" fmla="*/ 1745660 h 538"/>
                  <a:gd name="T10" fmla="*/ 22552 w 457"/>
                  <a:gd name="T11" fmla="*/ 1741898 h 538"/>
                  <a:gd name="T12" fmla="*/ 0 w 457"/>
                  <a:gd name="T13" fmla="*/ 2020301 h 538"/>
                  <a:gd name="T14" fmla="*/ 60137 w 457"/>
                  <a:gd name="T15" fmla="*/ 2024063 h 538"/>
                  <a:gd name="T16" fmla="*/ 541237 w 457"/>
                  <a:gd name="T17" fmla="*/ 1745660 h 538"/>
                  <a:gd name="T18" fmla="*/ 578823 w 457"/>
                  <a:gd name="T19" fmla="*/ 1681703 h 538"/>
                  <a:gd name="T20" fmla="*/ 823131 w 457"/>
                  <a:gd name="T21" fmla="*/ 1553788 h 538"/>
                  <a:gd name="T22" fmla="*/ 1533504 w 457"/>
                  <a:gd name="T23" fmla="*/ 1188855 h 538"/>
                  <a:gd name="T24" fmla="*/ 1311747 w 457"/>
                  <a:gd name="T25" fmla="*/ 233256 h 538"/>
                  <a:gd name="T26" fmla="*/ 281894 w 457"/>
                  <a:gd name="T27" fmla="*/ 451464 h 5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7" h="538">
                    <a:moveTo>
                      <a:pt x="75" y="120"/>
                    </a:moveTo>
                    <a:cubicBezTo>
                      <a:pt x="33" y="190"/>
                      <a:pt x="39" y="276"/>
                      <a:pt x="85" y="337"/>
                    </a:cubicBezTo>
                    <a:cubicBezTo>
                      <a:pt x="101" y="359"/>
                      <a:pt x="102" y="388"/>
                      <a:pt x="89" y="411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67" y="449"/>
                      <a:pt x="42" y="464"/>
                      <a:pt x="15" y="464"/>
                    </a:cubicBezTo>
                    <a:cubicBezTo>
                      <a:pt x="12" y="464"/>
                      <a:pt x="9" y="463"/>
                      <a:pt x="6" y="46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5" y="538"/>
                      <a:pt x="11" y="538"/>
                      <a:pt x="16" y="538"/>
                    </a:cubicBezTo>
                    <a:cubicBezTo>
                      <a:pt x="70" y="538"/>
                      <a:pt x="118" y="510"/>
                      <a:pt x="144" y="464"/>
                    </a:cubicBezTo>
                    <a:cubicBezTo>
                      <a:pt x="154" y="447"/>
                      <a:pt x="154" y="447"/>
                      <a:pt x="154" y="447"/>
                    </a:cubicBezTo>
                    <a:cubicBezTo>
                      <a:pt x="167" y="424"/>
                      <a:pt x="193" y="411"/>
                      <a:pt x="219" y="413"/>
                    </a:cubicBezTo>
                    <a:cubicBezTo>
                      <a:pt x="293" y="421"/>
                      <a:pt x="368" y="386"/>
                      <a:pt x="408" y="316"/>
                    </a:cubicBezTo>
                    <a:cubicBezTo>
                      <a:pt x="457" y="230"/>
                      <a:pt x="431" y="118"/>
                      <a:pt x="349" y="62"/>
                    </a:cubicBezTo>
                    <a:cubicBezTo>
                      <a:pt x="257" y="0"/>
                      <a:pt x="133" y="27"/>
                      <a:pt x="75" y="12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00">
                <a:extLst>
                  <a:ext uri="{FF2B5EF4-FFF2-40B4-BE49-F238E27FC236}">
                    <a16:creationId xmlns:a16="http://schemas.microsoft.com/office/drawing/2014/main" id="{E58A12CB-41E6-45AD-8DF9-70739B5C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4942" y="4303664"/>
                <a:ext cx="635240" cy="410378"/>
              </a:xfrm>
              <a:custGeom>
                <a:avLst/>
                <a:gdLst>
                  <a:gd name="T0" fmla="*/ 485997 w 498"/>
                  <a:gd name="T1" fmla="*/ 114136 h 320"/>
                  <a:gd name="T2" fmla="*/ 485997 w 498"/>
                  <a:gd name="T3" fmla="*/ 114136 h 320"/>
                  <a:gd name="T4" fmla="*/ 452832 w 498"/>
                  <a:gd name="T5" fmla="*/ 114136 h 320"/>
                  <a:gd name="T6" fmla="*/ 294660 w 498"/>
                  <a:gd name="T7" fmla="*/ 0 h 320"/>
                  <a:gd name="T8" fmla="*/ 125007 w 498"/>
                  <a:gd name="T9" fmla="*/ 171846 h 320"/>
                  <a:gd name="T10" fmla="*/ 125007 w 498"/>
                  <a:gd name="T11" fmla="*/ 192365 h 320"/>
                  <a:gd name="T12" fmla="*/ 113527 w 498"/>
                  <a:gd name="T13" fmla="*/ 192365 h 320"/>
                  <a:gd name="T14" fmla="*/ 0 w 498"/>
                  <a:gd name="T15" fmla="*/ 307784 h 320"/>
                  <a:gd name="T16" fmla="*/ 113527 w 498"/>
                  <a:gd name="T17" fmla="*/ 409096 h 320"/>
                  <a:gd name="T18" fmla="*/ 485997 w 498"/>
                  <a:gd name="T19" fmla="*/ 409096 h 320"/>
                  <a:gd name="T20" fmla="*/ 633964 w 498"/>
                  <a:gd name="T21" fmla="*/ 261616 h 320"/>
                  <a:gd name="T22" fmla="*/ 485997 w 498"/>
                  <a:gd name="T23" fmla="*/ 114136 h 320"/>
                  <a:gd name="T24" fmla="*/ 362265 w 498"/>
                  <a:gd name="T25" fmla="*/ 250074 h 320"/>
                  <a:gd name="T26" fmla="*/ 362265 w 498"/>
                  <a:gd name="T27" fmla="*/ 250074 h 320"/>
                  <a:gd name="T28" fmla="*/ 271699 w 498"/>
                  <a:gd name="T29" fmla="*/ 352669 h 320"/>
                  <a:gd name="T30" fmla="*/ 248739 w 498"/>
                  <a:gd name="T31" fmla="*/ 352669 h 320"/>
                  <a:gd name="T32" fmla="*/ 248739 w 498"/>
                  <a:gd name="T33" fmla="*/ 341127 h 320"/>
                  <a:gd name="T34" fmla="*/ 248739 w 498"/>
                  <a:gd name="T35" fmla="*/ 329585 h 320"/>
                  <a:gd name="T36" fmla="*/ 283179 w 498"/>
                  <a:gd name="T37" fmla="*/ 261616 h 320"/>
                  <a:gd name="T38" fmla="*/ 260219 w 498"/>
                  <a:gd name="T39" fmla="*/ 250074 h 320"/>
                  <a:gd name="T40" fmla="*/ 260219 w 498"/>
                  <a:gd name="T41" fmla="*/ 250074 h 320"/>
                  <a:gd name="T42" fmla="*/ 237258 w 498"/>
                  <a:gd name="T43" fmla="*/ 228273 h 320"/>
                  <a:gd name="T44" fmla="*/ 248739 w 498"/>
                  <a:gd name="T45" fmla="*/ 205189 h 320"/>
                  <a:gd name="T46" fmla="*/ 329100 w 498"/>
                  <a:gd name="T47" fmla="*/ 114136 h 320"/>
                  <a:gd name="T48" fmla="*/ 350785 w 498"/>
                  <a:gd name="T49" fmla="*/ 102595 h 320"/>
                  <a:gd name="T50" fmla="*/ 362265 w 498"/>
                  <a:gd name="T51" fmla="*/ 114136 h 320"/>
                  <a:gd name="T52" fmla="*/ 350785 w 498"/>
                  <a:gd name="T53" fmla="*/ 135938 h 320"/>
                  <a:gd name="T54" fmla="*/ 317620 w 498"/>
                  <a:gd name="T55" fmla="*/ 205189 h 320"/>
                  <a:gd name="T56" fmla="*/ 350785 w 498"/>
                  <a:gd name="T57" fmla="*/ 216731 h 320"/>
                  <a:gd name="T58" fmla="*/ 350785 w 498"/>
                  <a:gd name="T59" fmla="*/ 216731 h 320"/>
                  <a:gd name="T60" fmla="*/ 373746 w 498"/>
                  <a:gd name="T61" fmla="*/ 239815 h 320"/>
                  <a:gd name="T62" fmla="*/ 362265 w 498"/>
                  <a:gd name="T63" fmla="*/ 250074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8" h="320">
                    <a:moveTo>
                      <a:pt x="381" y="89"/>
                    </a:moveTo>
                    <a:lnTo>
                      <a:pt x="381" y="89"/>
                    </a:lnTo>
                    <a:cubicBezTo>
                      <a:pt x="372" y="89"/>
                      <a:pt x="364" y="89"/>
                      <a:pt x="355" y="89"/>
                    </a:cubicBezTo>
                    <a:cubicBezTo>
                      <a:pt x="337" y="36"/>
                      <a:pt x="293" y="0"/>
                      <a:pt x="231" y="0"/>
                    </a:cubicBezTo>
                    <a:cubicBezTo>
                      <a:pt x="160" y="0"/>
                      <a:pt x="98" y="62"/>
                      <a:pt x="98" y="134"/>
                    </a:cubicBezTo>
                    <a:cubicBezTo>
                      <a:pt x="98" y="134"/>
                      <a:pt x="98" y="142"/>
                      <a:pt x="98" y="150"/>
                    </a:cubicBezTo>
                    <a:cubicBezTo>
                      <a:pt x="98" y="150"/>
                      <a:pt x="98" y="150"/>
                      <a:pt x="89" y="150"/>
                    </a:cubicBezTo>
                    <a:cubicBezTo>
                      <a:pt x="45" y="150"/>
                      <a:pt x="0" y="187"/>
                      <a:pt x="0" y="240"/>
                    </a:cubicBezTo>
                    <a:cubicBezTo>
                      <a:pt x="0" y="284"/>
                      <a:pt x="45" y="319"/>
                      <a:pt x="89" y="319"/>
                    </a:cubicBezTo>
                    <a:cubicBezTo>
                      <a:pt x="381" y="319"/>
                      <a:pt x="381" y="319"/>
                      <a:pt x="381" y="319"/>
                    </a:cubicBezTo>
                    <a:cubicBezTo>
                      <a:pt x="443" y="319"/>
                      <a:pt x="497" y="275"/>
                      <a:pt x="497" y="204"/>
                    </a:cubicBezTo>
                    <a:cubicBezTo>
                      <a:pt x="497" y="142"/>
                      <a:pt x="443" y="89"/>
                      <a:pt x="381" y="89"/>
                    </a:cubicBezTo>
                    <a:close/>
                    <a:moveTo>
                      <a:pt x="284" y="195"/>
                    </a:moveTo>
                    <a:lnTo>
                      <a:pt x="284" y="195"/>
                    </a:lnTo>
                    <a:cubicBezTo>
                      <a:pt x="266" y="213"/>
                      <a:pt x="222" y="266"/>
                      <a:pt x="213" y="275"/>
                    </a:cubicBezTo>
                    <a:cubicBezTo>
                      <a:pt x="213" y="275"/>
                      <a:pt x="204" y="284"/>
                      <a:pt x="195" y="275"/>
                    </a:cubicBezTo>
                    <a:cubicBezTo>
                      <a:pt x="195" y="275"/>
                      <a:pt x="195" y="275"/>
                      <a:pt x="195" y="266"/>
                    </a:cubicBezTo>
                    <a:lnTo>
                      <a:pt x="195" y="257"/>
                    </a:lnTo>
                    <a:cubicBezTo>
                      <a:pt x="222" y="204"/>
                      <a:pt x="222" y="204"/>
                      <a:pt x="222" y="204"/>
                    </a:cubicBezTo>
                    <a:cubicBezTo>
                      <a:pt x="222" y="195"/>
                      <a:pt x="213" y="195"/>
                      <a:pt x="204" y="195"/>
                    </a:cubicBezTo>
                    <a:cubicBezTo>
                      <a:pt x="195" y="187"/>
                      <a:pt x="186" y="187"/>
                      <a:pt x="186" y="178"/>
                    </a:cubicBezTo>
                    <a:cubicBezTo>
                      <a:pt x="186" y="169"/>
                      <a:pt x="186" y="169"/>
                      <a:pt x="195" y="160"/>
                    </a:cubicBezTo>
                    <a:cubicBezTo>
                      <a:pt x="204" y="142"/>
                      <a:pt x="258" y="89"/>
                      <a:pt x="258" y="89"/>
                    </a:cubicBezTo>
                    <a:cubicBezTo>
                      <a:pt x="266" y="80"/>
                      <a:pt x="266" y="80"/>
                      <a:pt x="275" y="80"/>
                    </a:cubicBezTo>
                    <a:cubicBezTo>
                      <a:pt x="275" y="89"/>
                      <a:pt x="284" y="89"/>
                      <a:pt x="284" y="89"/>
                    </a:cubicBezTo>
                    <a:cubicBezTo>
                      <a:pt x="284" y="97"/>
                      <a:pt x="275" y="97"/>
                      <a:pt x="275" y="106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58" y="160"/>
                      <a:pt x="266" y="169"/>
                      <a:pt x="275" y="169"/>
                    </a:cubicBezTo>
                    <a:cubicBezTo>
                      <a:pt x="284" y="169"/>
                      <a:pt x="293" y="178"/>
                      <a:pt x="293" y="187"/>
                    </a:cubicBezTo>
                    <a:lnTo>
                      <a:pt x="284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" name="TextBox 30">
            <a:extLst>
              <a:ext uri="{FF2B5EF4-FFF2-40B4-BE49-F238E27FC236}">
                <a16:creationId xmlns:a16="http://schemas.microsoft.com/office/drawing/2014/main" id="{39AE1D71-5623-49EA-907A-64F178CFA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2228850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A0F1991D-7A1B-453A-91C8-DC2009AAC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840" y="2395538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A494FC4A-CBDE-428D-AA32-AC9BD9675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127" y="4410076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1" name="Text Placeholder 33">
            <a:extLst>
              <a:ext uri="{FF2B5EF4-FFF2-40B4-BE49-F238E27FC236}">
                <a16:creationId xmlns:a16="http://schemas.microsoft.com/office/drawing/2014/main" id="{C56676A4-95FE-4267-B298-8B3DDFDF4A81}"/>
              </a:ext>
            </a:extLst>
          </p:cNvPr>
          <p:cNvSpPr txBox="1">
            <a:spLocks/>
          </p:cNvSpPr>
          <p:nvPr/>
        </p:nvSpPr>
        <p:spPr bwMode="auto">
          <a:xfrm>
            <a:off x="1438905" y="2092325"/>
            <a:ext cx="2106329" cy="33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5010EDAE-81C5-4C55-88A4-9EFDB0F69D58}"/>
              </a:ext>
            </a:extLst>
          </p:cNvPr>
          <p:cNvSpPr txBox="1">
            <a:spLocks/>
          </p:cNvSpPr>
          <p:nvPr/>
        </p:nvSpPr>
        <p:spPr>
          <a:xfrm>
            <a:off x="1438903" y="4144965"/>
            <a:ext cx="1563477" cy="31750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3" name="Text Placeholder 33">
            <a:extLst>
              <a:ext uri="{FF2B5EF4-FFF2-40B4-BE49-F238E27FC236}">
                <a16:creationId xmlns:a16="http://schemas.microsoft.com/office/drawing/2014/main" id="{3D5F586B-7B0E-43DE-9DC1-BE038033E472}"/>
              </a:ext>
            </a:extLst>
          </p:cNvPr>
          <p:cNvSpPr txBox="1">
            <a:spLocks/>
          </p:cNvSpPr>
          <p:nvPr/>
        </p:nvSpPr>
        <p:spPr bwMode="auto">
          <a:xfrm>
            <a:off x="8305502" y="1976441"/>
            <a:ext cx="1563477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4" name="Text Placeholder 33">
            <a:extLst>
              <a:ext uri="{FF2B5EF4-FFF2-40B4-BE49-F238E27FC236}">
                <a16:creationId xmlns:a16="http://schemas.microsoft.com/office/drawing/2014/main" id="{4B6C05B8-20D9-467A-A177-5B72EA54209B}"/>
              </a:ext>
            </a:extLst>
          </p:cNvPr>
          <p:cNvSpPr txBox="1">
            <a:spLocks/>
          </p:cNvSpPr>
          <p:nvPr/>
        </p:nvSpPr>
        <p:spPr>
          <a:xfrm>
            <a:off x="8307092" y="4249741"/>
            <a:ext cx="2028551" cy="24447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4921FDE6-8A98-4373-AC12-29CA90EDFB8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21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39">
            <a:extLst>
              <a:ext uri="{FF2B5EF4-FFF2-40B4-BE49-F238E27FC236}">
                <a16:creationId xmlns:a16="http://schemas.microsoft.com/office/drawing/2014/main" id="{5C816A7F-52D7-4FB9-87E5-10F1DE30C2F7}"/>
              </a:ext>
            </a:extLst>
          </p:cNvPr>
          <p:cNvSpPr/>
          <p:nvPr/>
        </p:nvSpPr>
        <p:spPr>
          <a:xfrm rot="16200000">
            <a:off x="55353" y="3493840"/>
            <a:ext cx="3446463" cy="244442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40">
            <a:extLst>
              <a:ext uri="{FF2B5EF4-FFF2-40B4-BE49-F238E27FC236}">
                <a16:creationId xmlns:a16="http://schemas.microsoft.com/office/drawing/2014/main" id="{5F389679-2A11-4448-8940-539C6F80098C}"/>
              </a:ext>
            </a:extLst>
          </p:cNvPr>
          <p:cNvSpPr/>
          <p:nvPr/>
        </p:nvSpPr>
        <p:spPr>
          <a:xfrm>
            <a:off x="1759538" y="5186894"/>
            <a:ext cx="6479300" cy="244475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159E9AD-2001-42E1-8C9B-5EC14F462CD5}"/>
              </a:ext>
            </a:extLst>
          </p:cNvPr>
          <p:cNvSpPr/>
          <p:nvPr/>
        </p:nvSpPr>
        <p:spPr>
          <a:xfrm>
            <a:off x="2118263" y="4737632"/>
            <a:ext cx="599993" cy="601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F6E838-48E1-4DCC-84B6-492F0F0A1687}"/>
              </a:ext>
            </a:extLst>
          </p:cNvPr>
          <p:cNvSpPr/>
          <p:nvPr/>
        </p:nvSpPr>
        <p:spPr>
          <a:xfrm>
            <a:off x="3113493" y="4228044"/>
            <a:ext cx="598406" cy="11112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379890-2218-4F7A-BDA2-301FF02260D9}"/>
              </a:ext>
            </a:extLst>
          </p:cNvPr>
          <p:cNvSpPr/>
          <p:nvPr/>
        </p:nvSpPr>
        <p:spPr>
          <a:xfrm>
            <a:off x="4107133" y="3797830"/>
            <a:ext cx="599993" cy="1541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DF81F0-49B5-48E3-A960-6072473124C4}"/>
              </a:ext>
            </a:extLst>
          </p:cNvPr>
          <p:cNvSpPr/>
          <p:nvPr/>
        </p:nvSpPr>
        <p:spPr>
          <a:xfrm>
            <a:off x="5102360" y="3667657"/>
            <a:ext cx="598407" cy="16716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263649B-DA7A-4361-A50F-91AC2802DA1C}"/>
              </a:ext>
            </a:extLst>
          </p:cNvPr>
          <p:cNvSpPr/>
          <p:nvPr/>
        </p:nvSpPr>
        <p:spPr>
          <a:xfrm>
            <a:off x="6096002" y="3426357"/>
            <a:ext cx="599993" cy="1912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A71855-DFAD-4D43-B6B6-7C1D1E5B44BB}"/>
              </a:ext>
            </a:extLst>
          </p:cNvPr>
          <p:cNvSpPr/>
          <p:nvPr/>
        </p:nvSpPr>
        <p:spPr>
          <a:xfrm>
            <a:off x="7091231" y="3040594"/>
            <a:ext cx="598406" cy="2298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DE305F-C09F-44F3-AC6C-78E9627A9E22}"/>
              </a:ext>
            </a:extLst>
          </p:cNvPr>
          <p:cNvSpPr/>
          <p:nvPr/>
        </p:nvSpPr>
        <p:spPr>
          <a:xfrm>
            <a:off x="7091231" y="3040594"/>
            <a:ext cx="598406" cy="22256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86">
            <a:extLst>
              <a:ext uri="{FF2B5EF4-FFF2-40B4-BE49-F238E27FC236}">
                <a16:creationId xmlns:a16="http://schemas.microsoft.com/office/drawing/2014/main" id="{FA950590-C5E0-410B-AD8A-105FC635DFDB}"/>
              </a:ext>
            </a:extLst>
          </p:cNvPr>
          <p:cNvSpPr/>
          <p:nvPr/>
        </p:nvSpPr>
        <p:spPr>
          <a:xfrm rot="20490444">
            <a:off x="1984932" y="2972330"/>
            <a:ext cx="5884068" cy="473075"/>
          </a:xfrm>
          <a:prstGeom prst="rightArrow">
            <a:avLst>
              <a:gd name="adj1" fmla="val 52347"/>
              <a:gd name="adj2" fmla="val 1153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6">
            <a:extLst>
              <a:ext uri="{FF2B5EF4-FFF2-40B4-BE49-F238E27FC236}">
                <a16:creationId xmlns:a16="http://schemas.microsoft.com/office/drawing/2014/main" id="{E6AE78EB-1396-4676-8468-9382861A6739}"/>
              </a:ext>
            </a:extLst>
          </p:cNvPr>
          <p:cNvSpPr txBox="1"/>
          <p:nvPr/>
        </p:nvSpPr>
        <p:spPr>
          <a:xfrm>
            <a:off x="2100804" y="5485343"/>
            <a:ext cx="6141405" cy="317897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课件一        课件二         课件三          课件四         课件五          课件六</a:t>
            </a: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CA74CD6A-3BEE-4B7C-AE1A-F29CAC6EABED}"/>
              </a:ext>
            </a:extLst>
          </p:cNvPr>
          <p:cNvSpPr txBox="1"/>
          <p:nvPr/>
        </p:nvSpPr>
        <p:spPr>
          <a:xfrm>
            <a:off x="1319157" y="2688169"/>
            <a:ext cx="410220" cy="1217631"/>
          </a:xfrm>
          <a:prstGeom prst="rect">
            <a:avLst/>
          </a:prstGeom>
          <a:noFill/>
        </p:spPr>
        <p:txBody>
          <a:bodyPr vert="eaVert" wrap="none" lIns="91430" tIns="45715" rIns="91430" bIns="45715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</a:rPr>
              <a:t>点击输入文字</a:t>
            </a: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364D0145-0F52-4A97-97FF-51C2E4389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117" y="3327931"/>
            <a:ext cx="410220" cy="1217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1430" tIns="45715" rIns="91430" bIns="45715" anchor="ctr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sp>
        <p:nvSpPr>
          <p:cNvPr id="15" name="矩形 85">
            <a:extLst>
              <a:ext uri="{FF2B5EF4-FFF2-40B4-BE49-F238E27FC236}">
                <a16:creationId xmlns:a16="http://schemas.microsoft.com/office/drawing/2014/main" id="{A77745F0-F22E-4A6D-AE51-B58C1F28E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152" y="2586568"/>
            <a:ext cx="2074582" cy="362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15195" tIns="57597" rIns="115195" bIns="57597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添加主要观点</a:t>
            </a:r>
            <a:endParaRPr lang="zh-CN" altLang="en-US" sz="1599" dirty="0">
              <a:solidFill>
                <a:schemeClr val="bg1">
                  <a:lumMod val="50000"/>
                </a:schemeClr>
              </a:solidFill>
              <a:sym typeface="Calibri" panose="020F0502020204030204" pitchFamily="34" charset="0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id="{52EEB33D-B8FB-4225-8EAF-64D6E7358452}"/>
              </a:ext>
            </a:extLst>
          </p:cNvPr>
          <p:cNvSpPr txBox="1"/>
          <p:nvPr/>
        </p:nvSpPr>
        <p:spPr>
          <a:xfrm>
            <a:off x="8480104" y="3051706"/>
            <a:ext cx="2323787" cy="879710"/>
          </a:xfrm>
          <a:prstGeom prst="rect">
            <a:avLst/>
          </a:prstGeom>
          <a:noFill/>
        </p:spPr>
        <p:txBody>
          <a:bodyPr lIns="91425" tIns="45711" rIns="91425" bIns="45711">
            <a:spAutoFit/>
          </a:bodyPr>
          <a:lstStyle/>
          <a:p>
            <a:pPr defTabSz="91343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58A0DE34-25B6-45D6-B699-9EB95A7F9433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06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>
            <a:extLst>
              <a:ext uri="{FF2B5EF4-FFF2-40B4-BE49-F238E27FC236}">
                <a16:creationId xmlns:a16="http://schemas.microsoft.com/office/drawing/2014/main" id="{ED1FAF25-EF0A-48AF-9F8E-56102C9C2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8178" y="1795515"/>
            <a:ext cx="20508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5E72B9D6-1DF9-4727-8B78-F7493D7C6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159" y="4219226"/>
            <a:ext cx="1867385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96571884-6171-4DAA-9C88-79049966E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0867" y="1995595"/>
            <a:ext cx="1967566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D5DD216A-F010-4138-8ED3-2E58537AF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7306" y="4335515"/>
            <a:ext cx="20871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6" name="组合 2">
            <a:extLst>
              <a:ext uri="{FF2B5EF4-FFF2-40B4-BE49-F238E27FC236}">
                <a16:creationId xmlns:a16="http://schemas.microsoft.com/office/drawing/2014/main" id="{BFF3DD8E-5D61-4CC0-A8C8-999319CF6F1E}"/>
              </a:ext>
            </a:extLst>
          </p:cNvPr>
          <p:cNvGrpSpPr/>
          <p:nvPr/>
        </p:nvGrpSpPr>
        <p:grpSpPr>
          <a:xfrm>
            <a:off x="4208504" y="2210540"/>
            <a:ext cx="3580916" cy="2667001"/>
            <a:chOff x="4692692" y="2532274"/>
            <a:chExt cx="3581400" cy="2667000"/>
          </a:xfrm>
        </p:grpSpPr>
        <p:graphicFrame>
          <p:nvGraphicFramePr>
            <p:cNvPr id="7" name="Chart 2">
              <a:extLst>
                <a:ext uri="{FF2B5EF4-FFF2-40B4-BE49-F238E27FC236}">
                  <a16:creationId xmlns:a16="http://schemas.microsoft.com/office/drawing/2014/main" id="{ED80F1D1-5E5B-47A8-9C29-D0233EF01A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36450522"/>
                </p:ext>
              </p:extLst>
            </p:nvPr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Oval 3">
              <a:extLst>
                <a:ext uri="{FF2B5EF4-FFF2-40B4-BE49-F238E27FC236}">
                  <a16:creationId xmlns:a16="http://schemas.microsoft.com/office/drawing/2014/main" id="{5F0A2E71-DB4D-42C2-970D-931DDC37CF67}"/>
                </a:ext>
              </a:extLst>
            </p:cNvPr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C3F5CC25-6653-4684-B5AC-912282EE9B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5878" y="3524981"/>
              <a:ext cx="935028" cy="553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添加</a:t>
              </a:r>
              <a:endParaRPr lang="en-US" altLang="zh-CN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课件</a:t>
              </a:r>
              <a:endParaRPr 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</p:grpSp>
      <p:grpSp>
        <p:nvGrpSpPr>
          <p:cNvPr id="10" name="组合 3">
            <a:extLst>
              <a:ext uri="{FF2B5EF4-FFF2-40B4-BE49-F238E27FC236}">
                <a16:creationId xmlns:a16="http://schemas.microsoft.com/office/drawing/2014/main" id="{75B038BD-5FCA-4AD9-A2A0-E4B611F1183C}"/>
              </a:ext>
            </a:extLst>
          </p:cNvPr>
          <p:cNvGrpSpPr/>
          <p:nvPr/>
        </p:nvGrpSpPr>
        <p:grpSpPr>
          <a:xfrm>
            <a:off x="3647172" y="1947915"/>
            <a:ext cx="1386704" cy="1328784"/>
            <a:chOff x="4131285" y="2269648"/>
            <a:chExt cx="1386891" cy="1328785"/>
          </a:xfrm>
        </p:grpSpPr>
        <p:sp>
          <p:nvSpPr>
            <p:cNvPr id="11" name="Oval 4">
              <a:extLst>
                <a:ext uri="{FF2B5EF4-FFF2-40B4-BE49-F238E27FC236}">
                  <a16:creationId xmlns:a16="http://schemas.microsoft.com/office/drawing/2014/main" id="{5D7E2D01-79BB-4D46-93B7-925BEFA052F2}"/>
                </a:ext>
              </a:extLst>
            </p:cNvPr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58F85512-851F-42BA-9206-5BF38E7956A9}"/>
                </a:ext>
              </a:extLst>
            </p:cNvPr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CE9BEEAB-5E4B-4547-B135-C7EB3F0846C3}"/>
                </a:ext>
              </a:extLst>
            </p:cNvPr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1276921A-F1A5-42C9-AA95-3D3CDBE93B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E063AC74-8585-400B-8700-448C849B4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8" name="Oval 7">
                <a:extLst>
                  <a:ext uri="{FF2B5EF4-FFF2-40B4-BE49-F238E27FC236}">
                    <a16:creationId xmlns:a16="http://schemas.microsoft.com/office/drawing/2014/main" id="{72712F7E-C354-433D-AB25-25A85081D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CBEA71D1-8F54-4309-A26D-D2834CF966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</a:p>
          </p:txBody>
        </p:sp>
        <p:cxnSp>
          <p:nvCxnSpPr>
            <p:cNvPr id="15" name="Straight Arrow Connector 55">
              <a:extLst>
                <a:ext uri="{FF2B5EF4-FFF2-40B4-BE49-F238E27FC236}">
                  <a16:creationId xmlns:a16="http://schemas.microsoft.com/office/drawing/2014/main" id="{ADA01D52-8CAB-478A-BDF7-58CC3EC19FA2}"/>
                </a:ext>
              </a:extLst>
            </p:cNvPr>
            <p:cNvCxnSpPr>
              <a:stCxn id="11" idx="1"/>
              <a:endCxn id="12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6">
            <a:extLst>
              <a:ext uri="{FF2B5EF4-FFF2-40B4-BE49-F238E27FC236}">
                <a16:creationId xmlns:a16="http://schemas.microsoft.com/office/drawing/2014/main" id="{9499284C-26C8-4742-B19D-7E2C4DF7DD4F}"/>
              </a:ext>
            </a:extLst>
          </p:cNvPr>
          <p:cNvGrpSpPr/>
          <p:nvPr/>
        </p:nvGrpSpPr>
        <p:grpSpPr>
          <a:xfrm>
            <a:off x="6725000" y="2147997"/>
            <a:ext cx="1609681" cy="795331"/>
            <a:chOff x="7209526" y="2469728"/>
            <a:chExt cx="1609897" cy="795330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EBB76EA4-3E65-432B-BABE-3CDEB9EB8F47}"/>
                </a:ext>
              </a:extLst>
            </p:cNvPr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5035DED3-4E6E-4088-914C-074866E5FDD8}"/>
                </a:ext>
              </a:extLst>
            </p:cNvPr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1938EE1B-E3FA-4EDF-BCDC-926D7A56A30D}"/>
                </a:ext>
              </a:extLst>
            </p:cNvPr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25" name="Freeform 66">
                <a:extLst>
                  <a:ext uri="{FF2B5EF4-FFF2-40B4-BE49-F238E27FC236}">
                    <a16:creationId xmlns:a16="http://schemas.microsoft.com/office/drawing/2014/main" id="{E7F42D76-E705-4DFF-9735-0CF379E68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26" name="Freeform 67">
                <a:extLst>
                  <a:ext uri="{FF2B5EF4-FFF2-40B4-BE49-F238E27FC236}">
                    <a16:creationId xmlns:a16="http://schemas.microsoft.com/office/drawing/2014/main" id="{CE71CF99-208A-4165-ACA1-32193BF30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C7EBB731-B307-4EBA-8752-1355F36A1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6778" y="2810978"/>
              <a:ext cx="586025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25%</a:t>
              </a:r>
            </a:p>
          </p:txBody>
        </p:sp>
        <p:cxnSp>
          <p:nvCxnSpPr>
            <p:cNvPr id="24" name="Straight Arrow Connector 58">
              <a:extLst>
                <a:ext uri="{FF2B5EF4-FFF2-40B4-BE49-F238E27FC236}">
                  <a16:creationId xmlns:a16="http://schemas.microsoft.com/office/drawing/2014/main" id="{E6A71231-8321-46BA-94D0-C7EE798A99D9}"/>
                </a:ext>
              </a:extLst>
            </p:cNvPr>
            <p:cNvCxnSpPr>
              <a:endCxn id="21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">
            <a:extLst>
              <a:ext uri="{FF2B5EF4-FFF2-40B4-BE49-F238E27FC236}">
                <a16:creationId xmlns:a16="http://schemas.microsoft.com/office/drawing/2014/main" id="{66D62CC7-AA31-401A-816C-80A945672A89}"/>
              </a:ext>
            </a:extLst>
          </p:cNvPr>
          <p:cNvGrpSpPr/>
          <p:nvPr/>
        </p:nvGrpSpPr>
        <p:grpSpPr>
          <a:xfrm>
            <a:off x="6880339" y="4020079"/>
            <a:ext cx="1375870" cy="1152993"/>
            <a:chOff x="7364886" y="4341813"/>
            <a:chExt cx="1376056" cy="1152994"/>
          </a:xfrm>
        </p:grpSpPr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786B081C-619B-4F83-B730-23226C58996E}"/>
                </a:ext>
              </a:extLst>
            </p:cNvPr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9" name="Oval 26">
              <a:extLst>
                <a:ext uri="{FF2B5EF4-FFF2-40B4-BE49-F238E27FC236}">
                  <a16:creationId xmlns:a16="http://schemas.microsoft.com/office/drawing/2014/main" id="{AE58AB21-3F15-4D91-9ADD-6378ACBCCA81}"/>
                </a:ext>
              </a:extLst>
            </p:cNvPr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AD4F9B7A-C90D-41B7-82B1-06118EAB86CB}"/>
                </a:ext>
              </a:extLst>
            </p:cNvPr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33" name="Freeform 57">
                <a:extLst>
                  <a:ext uri="{FF2B5EF4-FFF2-40B4-BE49-F238E27FC236}">
                    <a16:creationId xmlns:a16="http://schemas.microsoft.com/office/drawing/2014/main" id="{31CD8FD5-C06F-48E3-82DC-FC975F347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34" name="Freeform 58">
                <a:extLst>
                  <a:ext uri="{FF2B5EF4-FFF2-40B4-BE49-F238E27FC236}">
                    <a16:creationId xmlns:a16="http://schemas.microsoft.com/office/drawing/2014/main" id="{6A5E78E0-2820-4B24-84E5-20E47C009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1" name="Text Box 10">
              <a:extLst>
                <a:ext uri="{FF2B5EF4-FFF2-40B4-BE49-F238E27FC236}">
                  <a16:creationId xmlns:a16="http://schemas.microsoft.com/office/drawing/2014/main" id="{75586C53-BDDC-4E77-BA76-DA53E50487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2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</a:p>
          </p:txBody>
        </p:sp>
        <p:cxnSp>
          <p:nvCxnSpPr>
            <p:cNvPr id="32" name="Straight Arrow Connector 60">
              <a:extLst>
                <a:ext uri="{FF2B5EF4-FFF2-40B4-BE49-F238E27FC236}">
                  <a16:creationId xmlns:a16="http://schemas.microsoft.com/office/drawing/2014/main" id="{969FD85E-2C11-42A9-A782-B052F10AB83B}"/>
                </a:ext>
              </a:extLst>
            </p:cNvPr>
            <p:cNvCxnSpPr>
              <a:stCxn id="28" idx="5"/>
              <a:endCxn id="29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4">
            <a:extLst>
              <a:ext uri="{FF2B5EF4-FFF2-40B4-BE49-F238E27FC236}">
                <a16:creationId xmlns:a16="http://schemas.microsoft.com/office/drawing/2014/main" id="{AC14D745-93A6-4A1A-B8D2-9BF18538EAFC}"/>
              </a:ext>
            </a:extLst>
          </p:cNvPr>
          <p:cNvGrpSpPr/>
          <p:nvPr/>
        </p:nvGrpSpPr>
        <p:grpSpPr>
          <a:xfrm>
            <a:off x="3697156" y="4614632"/>
            <a:ext cx="2356657" cy="734070"/>
            <a:chOff x="4181276" y="4936361"/>
            <a:chExt cx="2356974" cy="734069"/>
          </a:xfrm>
        </p:grpSpPr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6BFEBFE1-8764-4C45-8232-2799511EB593}"/>
                </a:ext>
              </a:extLst>
            </p:cNvPr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37" name="Oval 15">
              <a:extLst>
                <a:ext uri="{FF2B5EF4-FFF2-40B4-BE49-F238E27FC236}">
                  <a16:creationId xmlns:a16="http://schemas.microsoft.com/office/drawing/2014/main" id="{79BD70D7-009F-4DB9-888A-05C8DED189CB}"/>
                </a:ext>
              </a:extLst>
            </p:cNvPr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8" name="Group 30">
              <a:extLst>
                <a:ext uri="{FF2B5EF4-FFF2-40B4-BE49-F238E27FC236}">
                  <a16:creationId xmlns:a16="http://schemas.microsoft.com/office/drawing/2014/main" id="{BC44D3EF-6AE2-4246-AA55-1639D6BCFFA6}"/>
                </a:ext>
              </a:extLst>
            </p:cNvPr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41" name="Oval 52">
                <a:extLst>
                  <a:ext uri="{FF2B5EF4-FFF2-40B4-BE49-F238E27FC236}">
                    <a16:creationId xmlns:a16="http://schemas.microsoft.com/office/drawing/2014/main" id="{11AE2775-F4C7-4551-8E71-395016833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2" name="Oval 53">
                <a:extLst>
                  <a:ext uri="{FF2B5EF4-FFF2-40B4-BE49-F238E27FC236}">
                    <a16:creationId xmlns:a16="http://schemas.microsoft.com/office/drawing/2014/main" id="{4B35D89A-8672-49D7-A195-2F4A923B2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3" name="Freeform 54">
                <a:extLst>
                  <a:ext uri="{FF2B5EF4-FFF2-40B4-BE49-F238E27FC236}">
                    <a16:creationId xmlns:a16="http://schemas.microsoft.com/office/drawing/2014/main" id="{50BEBA2F-9658-4010-8647-F442A7451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9" name="Text Box 10">
              <a:extLst>
                <a:ext uri="{FF2B5EF4-FFF2-40B4-BE49-F238E27FC236}">
                  <a16:creationId xmlns:a16="http://schemas.microsoft.com/office/drawing/2014/main" id="{D946F511-5B1F-4F72-BD97-85A8C80C8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0850" y="5055493"/>
              <a:ext cx="573991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</a:p>
          </p:txBody>
        </p:sp>
        <p:cxnSp>
          <p:nvCxnSpPr>
            <p:cNvPr id="40" name="Straight Arrow Connector 62">
              <a:extLst>
                <a:ext uri="{FF2B5EF4-FFF2-40B4-BE49-F238E27FC236}">
                  <a16:creationId xmlns:a16="http://schemas.microsoft.com/office/drawing/2014/main" id="{BAD75254-AAFE-49F8-A346-41EEFB143148}"/>
                </a:ext>
              </a:extLst>
            </p:cNvPr>
            <p:cNvCxnSpPr>
              <a:stCxn id="36" idx="3"/>
              <a:endCxn id="37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标题 1">
            <a:extLst>
              <a:ext uri="{FF2B5EF4-FFF2-40B4-BE49-F238E27FC236}">
                <a16:creationId xmlns:a16="http://schemas.microsoft.com/office/drawing/2014/main" id="{BF89D45E-5F2F-4414-89E9-21654F14A11B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3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2">
            <a:extLst>
              <a:ext uri="{FF2B5EF4-FFF2-40B4-BE49-F238E27FC236}">
                <a16:creationId xmlns:a16="http://schemas.microsoft.com/office/drawing/2014/main" id="{EA3E403C-5381-4B3B-89C5-C75960712DC3}"/>
              </a:ext>
            </a:extLst>
          </p:cNvPr>
          <p:cNvSpPr txBox="1"/>
          <p:nvPr/>
        </p:nvSpPr>
        <p:spPr>
          <a:xfrm>
            <a:off x="1701818" y="2348883"/>
            <a:ext cx="1472436" cy="379437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r>
              <a:rPr lang="zh-CN" altLang="en-US" sz="1866" b="1" dirty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</a:p>
        </p:txBody>
      </p:sp>
      <p:sp>
        <p:nvSpPr>
          <p:cNvPr id="3" name="TextBox 83">
            <a:extLst>
              <a:ext uri="{FF2B5EF4-FFF2-40B4-BE49-F238E27FC236}">
                <a16:creationId xmlns:a16="http://schemas.microsoft.com/office/drawing/2014/main" id="{533E326B-C5D0-4F2E-A33D-3B9DCA3B3CAD}"/>
              </a:ext>
            </a:extLst>
          </p:cNvPr>
          <p:cNvSpPr txBox="1"/>
          <p:nvPr/>
        </p:nvSpPr>
        <p:spPr>
          <a:xfrm>
            <a:off x="1621358" y="2737759"/>
            <a:ext cx="2602690" cy="2733030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5F4D8CE2-6809-45A3-BB5C-B7612CA2DBA2}"/>
              </a:ext>
            </a:extLst>
          </p:cNvPr>
          <p:cNvSpPr/>
          <p:nvPr/>
        </p:nvSpPr>
        <p:spPr>
          <a:xfrm>
            <a:off x="1431026" y="2024616"/>
            <a:ext cx="2937018" cy="3560406"/>
          </a:xfrm>
          <a:prstGeom prst="roundRect">
            <a:avLst/>
          </a:pr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8A8CFD-AE21-4BB7-AA46-A2DCCF78924A}"/>
              </a:ext>
            </a:extLst>
          </p:cNvPr>
          <p:cNvGrpSpPr/>
          <p:nvPr/>
        </p:nvGrpSpPr>
        <p:grpSpPr>
          <a:xfrm>
            <a:off x="2111124" y="1790701"/>
            <a:ext cx="1677385" cy="449978"/>
            <a:chOff x="2109790" y="1790699"/>
            <a:chExt cx="1677610" cy="449978"/>
          </a:xfrm>
        </p:grpSpPr>
        <p:sp>
          <p:nvSpPr>
            <p:cNvPr id="6" name="圆角矩形 72">
              <a:extLst>
                <a:ext uri="{FF2B5EF4-FFF2-40B4-BE49-F238E27FC236}">
                  <a16:creationId xmlns:a16="http://schemas.microsoft.com/office/drawing/2014/main" id="{AE596CDD-A034-4189-9DF5-47F167DEA1BB}"/>
                </a:ext>
              </a:extLst>
            </p:cNvPr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16">
              <a:extLst>
                <a:ext uri="{FF2B5EF4-FFF2-40B4-BE49-F238E27FC236}">
                  <a16:creationId xmlns:a16="http://schemas.microsoft.com/office/drawing/2014/main" id="{D7C7EBBC-80A6-4D4E-82BB-0D7DDE1D1221}"/>
                </a:ext>
              </a:extLst>
            </p:cNvPr>
            <p:cNvSpPr txBox="1"/>
            <p:nvPr/>
          </p:nvSpPr>
          <p:spPr>
            <a:xfrm>
              <a:off x="2314766" y="1820151"/>
              <a:ext cx="1472634" cy="420526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2133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完成概述</a:t>
              </a:r>
            </a:p>
          </p:txBody>
        </p:sp>
      </p:grpSp>
      <p:grpSp>
        <p:nvGrpSpPr>
          <p:cNvPr id="8" name="组合 8">
            <a:extLst>
              <a:ext uri="{FF2B5EF4-FFF2-40B4-BE49-F238E27FC236}">
                <a16:creationId xmlns:a16="http://schemas.microsoft.com/office/drawing/2014/main" id="{E44EE3CF-9666-4395-9C64-A3AE21FA9C0E}"/>
              </a:ext>
            </a:extLst>
          </p:cNvPr>
          <p:cNvGrpSpPr/>
          <p:nvPr/>
        </p:nvGrpSpPr>
        <p:grpSpPr>
          <a:xfrm>
            <a:off x="4368041" y="2549220"/>
            <a:ext cx="2810674" cy="2680195"/>
            <a:chOff x="4367014" y="2549219"/>
            <a:chExt cx="681712" cy="268019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2065DC5-4A2B-4A86-9716-9F2CC1A7755F}"/>
                </a:ext>
              </a:extLst>
            </p:cNvPr>
            <p:cNvCxnSpPr>
              <a:endCxn id="19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4778669-BB3A-4BC0-AD4D-D4B112F54066}"/>
                </a:ext>
              </a:extLst>
            </p:cNvPr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EC15D5B-801B-4C9A-887F-71AD1726B9EF}"/>
                </a:ext>
              </a:extLst>
            </p:cNvPr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95E512F-F4C8-484D-8547-2A9D33A2983B}"/>
                </a:ext>
              </a:extLst>
            </p:cNvPr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9">
            <a:extLst>
              <a:ext uri="{FF2B5EF4-FFF2-40B4-BE49-F238E27FC236}">
                <a16:creationId xmlns:a16="http://schemas.microsoft.com/office/drawing/2014/main" id="{DEA43F8A-C4E8-4934-989C-9D2A2790A433}"/>
              </a:ext>
            </a:extLst>
          </p:cNvPr>
          <p:cNvGrpSpPr/>
          <p:nvPr/>
        </p:nvGrpSpPr>
        <p:grpSpPr>
          <a:xfrm>
            <a:off x="7178716" y="1794002"/>
            <a:ext cx="4138684" cy="3679336"/>
            <a:chOff x="7178067" y="1794000"/>
            <a:chExt cx="4139243" cy="3679336"/>
          </a:xfrm>
        </p:grpSpPr>
        <p:grpSp>
          <p:nvGrpSpPr>
            <p:cNvPr id="14" name="组合 6">
              <a:extLst>
                <a:ext uri="{FF2B5EF4-FFF2-40B4-BE49-F238E27FC236}">
                  <a16:creationId xmlns:a16="http://schemas.microsoft.com/office/drawing/2014/main" id="{984C8BA5-1893-4C8D-83B8-D593844C3EEC}"/>
                </a:ext>
              </a:extLst>
            </p:cNvPr>
            <p:cNvGrpSpPr/>
            <p:nvPr/>
          </p:nvGrpSpPr>
          <p:grpSpPr>
            <a:xfrm>
              <a:off x="7178067" y="4005241"/>
              <a:ext cx="4139243" cy="1468095"/>
              <a:chOff x="7445805" y="4136707"/>
              <a:chExt cx="4092125" cy="1468095"/>
            </a:xfrm>
          </p:grpSpPr>
          <p:pic>
            <p:nvPicPr>
              <p:cNvPr id="16" name="Picture 3" descr="F:\出售\PPT\______________图片素材\59f5225d4dd36b09f8ade3e55c755816.jpg">
                <a:extLst>
                  <a:ext uri="{FF2B5EF4-FFF2-40B4-BE49-F238E27FC236}">
                    <a16:creationId xmlns:a16="http://schemas.microsoft.com/office/drawing/2014/main" id="{62D611A3-DA45-4B1A-9C2E-D2599145BF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9458303" y="4136707"/>
                <a:ext cx="2079627" cy="146809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02A1BF8F-4778-42BA-A9DA-FCEB0ED096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445805" y="4216777"/>
                <a:ext cx="1947470" cy="130795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0BDFAB2-285A-432F-A455-72651F72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90674" y="1794000"/>
              <a:ext cx="3114028" cy="1825218"/>
            </a:xfrm>
            <a:prstGeom prst="ellipse">
              <a:avLst/>
            </a:prstGeom>
            <a:ln w="63500" cap="rnd">
              <a:solidFill>
                <a:schemeClr val="bg1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8" name="组合 14">
            <a:extLst>
              <a:ext uri="{FF2B5EF4-FFF2-40B4-BE49-F238E27FC236}">
                <a16:creationId xmlns:a16="http://schemas.microsoft.com/office/drawing/2014/main" id="{8B74FBA1-FDD0-406B-B4A6-E41C48890AF2}"/>
              </a:ext>
            </a:extLst>
          </p:cNvPr>
          <p:cNvGrpSpPr/>
          <p:nvPr/>
        </p:nvGrpSpPr>
        <p:grpSpPr>
          <a:xfrm>
            <a:off x="5049662" y="2321897"/>
            <a:ext cx="1531617" cy="450833"/>
            <a:chOff x="5048726" y="2321896"/>
            <a:chExt cx="1531822" cy="450832"/>
          </a:xfrm>
          <a:solidFill>
            <a:srgbClr val="CB1B3D"/>
          </a:solidFill>
        </p:grpSpPr>
        <p:sp>
          <p:nvSpPr>
            <p:cNvPr id="19" name="圆角矩形 3">
              <a:extLst>
                <a:ext uri="{FF2B5EF4-FFF2-40B4-BE49-F238E27FC236}">
                  <a16:creationId xmlns:a16="http://schemas.microsoft.com/office/drawing/2014/main" id="{FBFED189-92DD-4109-84CD-E94D4D5B2206}"/>
                </a:ext>
              </a:extLst>
            </p:cNvPr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68">
              <a:extLst>
                <a:ext uri="{FF2B5EF4-FFF2-40B4-BE49-F238E27FC236}">
                  <a16:creationId xmlns:a16="http://schemas.microsoft.com/office/drawing/2014/main" id="{9F3208DC-C756-457E-8255-CBABFC7D7961}"/>
                </a:ext>
              </a:extLst>
            </p:cNvPr>
            <p:cNvSpPr txBox="1"/>
            <p:nvPr/>
          </p:nvSpPr>
          <p:spPr>
            <a:xfrm>
              <a:off x="5231110" y="2321896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1" name="组合 13">
            <a:extLst>
              <a:ext uri="{FF2B5EF4-FFF2-40B4-BE49-F238E27FC236}">
                <a16:creationId xmlns:a16="http://schemas.microsoft.com/office/drawing/2014/main" id="{146FCB10-858B-4CB3-ACB4-4882013D8710}"/>
              </a:ext>
            </a:extLst>
          </p:cNvPr>
          <p:cNvGrpSpPr/>
          <p:nvPr/>
        </p:nvGrpSpPr>
        <p:grpSpPr>
          <a:xfrm>
            <a:off x="5049662" y="3230244"/>
            <a:ext cx="1531617" cy="447017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22" name="圆角矩形 124">
              <a:extLst>
                <a:ext uri="{FF2B5EF4-FFF2-40B4-BE49-F238E27FC236}">
                  <a16:creationId xmlns:a16="http://schemas.microsoft.com/office/drawing/2014/main" id="{7BD5175E-6D0B-42A8-B689-CDDBDABEF313}"/>
                </a:ext>
              </a:extLst>
            </p:cNvPr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169">
              <a:extLst>
                <a:ext uri="{FF2B5EF4-FFF2-40B4-BE49-F238E27FC236}">
                  <a16:creationId xmlns:a16="http://schemas.microsoft.com/office/drawing/2014/main" id="{16085722-EC8E-4E4A-8911-742FAD671EB1}"/>
                </a:ext>
              </a:extLst>
            </p:cNvPr>
            <p:cNvSpPr txBox="1"/>
            <p:nvPr/>
          </p:nvSpPr>
          <p:spPr>
            <a:xfrm>
              <a:off x="5231110" y="3257588"/>
              <a:ext cx="1244303" cy="317869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4" name="组合 12">
            <a:extLst>
              <a:ext uri="{FF2B5EF4-FFF2-40B4-BE49-F238E27FC236}">
                <a16:creationId xmlns:a16="http://schemas.microsoft.com/office/drawing/2014/main" id="{29C4B122-CE4A-4372-872D-D0919B1350A2}"/>
              </a:ext>
            </a:extLst>
          </p:cNvPr>
          <p:cNvGrpSpPr/>
          <p:nvPr/>
        </p:nvGrpSpPr>
        <p:grpSpPr>
          <a:xfrm>
            <a:off x="5049662" y="4122665"/>
            <a:ext cx="1531617" cy="447069"/>
            <a:chOff x="5048726" y="4122662"/>
            <a:chExt cx="1531822" cy="447068"/>
          </a:xfrm>
          <a:solidFill>
            <a:srgbClr val="CB1B3D"/>
          </a:solidFill>
        </p:grpSpPr>
        <p:sp>
          <p:nvSpPr>
            <p:cNvPr id="25" name="圆角矩形 125">
              <a:extLst>
                <a:ext uri="{FF2B5EF4-FFF2-40B4-BE49-F238E27FC236}">
                  <a16:creationId xmlns:a16="http://schemas.microsoft.com/office/drawing/2014/main" id="{2317C333-451F-4C79-8B51-76E85D90572C}"/>
                </a:ext>
              </a:extLst>
            </p:cNvPr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70">
              <a:extLst>
                <a:ext uri="{FF2B5EF4-FFF2-40B4-BE49-F238E27FC236}">
                  <a16:creationId xmlns:a16="http://schemas.microsoft.com/office/drawing/2014/main" id="{2D2FF6FF-32A3-4519-ACFE-42FCD189F97C}"/>
                </a:ext>
              </a:extLst>
            </p:cNvPr>
            <p:cNvSpPr txBox="1"/>
            <p:nvPr/>
          </p:nvSpPr>
          <p:spPr>
            <a:xfrm>
              <a:off x="5231110" y="412266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7" name="组合 11">
            <a:extLst>
              <a:ext uri="{FF2B5EF4-FFF2-40B4-BE49-F238E27FC236}">
                <a16:creationId xmlns:a16="http://schemas.microsoft.com/office/drawing/2014/main" id="{DC881098-DA34-4796-9E59-1083AC248422}"/>
              </a:ext>
            </a:extLst>
          </p:cNvPr>
          <p:cNvGrpSpPr/>
          <p:nvPr/>
        </p:nvGrpSpPr>
        <p:grpSpPr>
          <a:xfrm>
            <a:off x="5049662" y="5005907"/>
            <a:ext cx="1531617" cy="447018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28" name="圆角矩形 126">
              <a:extLst>
                <a:ext uri="{FF2B5EF4-FFF2-40B4-BE49-F238E27FC236}">
                  <a16:creationId xmlns:a16="http://schemas.microsoft.com/office/drawing/2014/main" id="{9A674E28-F28E-4F9E-BA4F-27A165B84442}"/>
                </a:ext>
              </a:extLst>
            </p:cNvPr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71">
              <a:extLst>
                <a:ext uri="{FF2B5EF4-FFF2-40B4-BE49-F238E27FC236}">
                  <a16:creationId xmlns:a16="http://schemas.microsoft.com/office/drawing/2014/main" id="{3F143BC4-9BB4-4B9D-BB05-F77AE62893F3}"/>
                </a:ext>
              </a:extLst>
            </p:cNvPr>
            <p:cNvSpPr txBox="1"/>
            <p:nvPr/>
          </p:nvSpPr>
          <p:spPr>
            <a:xfrm>
              <a:off x="5231110" y="501553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sp>
        <p:nvSpPr>
          <p:cNvPr id="30" name="燕尾形 7">
            <a:extLst>
              <a:ext uri="{FF2B5EF4-FFF2-40B4-BE49-F238E27FC236}">
                <a16:creationId xmlns:a16="http://schemas.microsoft.com/office/drawing/2014/main" id="{C5C3D0E3-05FF-4B18-BDFA-08756013E4EB}"/>
              </a:ext>
            </a:extLst>
          </p:cNvPr>
          <p:cNvSpPr/>
          <p:nvPr/>
        </p:nvSpPr>
        <p:spPr>
          <a:xfrm rot="5400000">
            <a:off x="5699977" y="1864597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172">
            <a:extLst>
              <a:ext uri="{FF2B5EF4-FFF2-40B4-BE49-F238E27FC236}">
                <a16:creationId xmlns:a16="http://schemas.microsoft.com/office/drawing/2014/main" id="{00A66C01-3F49-4B0A-9DD9-A505BC888504}"/>
              </a:ext>
            </a:extLst>
          </p:cNvPr>
          <p:cNvSpPr/>
          <p:nvPr/>
        </p:nvSpPr>
        <p:spPr>
          <a:xfrm rot="5400000">
            <a:off x="5699977" y="2872894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173">
            <a:extLst>
              <a:ext uri="{FF2B5EF4-FFF2-40B4-BE49-F238E27FC236}">
                <a16:creationId xmlns:a16="http://schemas.microsoft.com/office/drawing/2014/main" id="{0D268980-F076-4C21-B1C7-8512A78815DC}"/>
              </a:ext>
            </a:extLst>
          </p:cNvPr>
          <p:cNvSpPr/>
          <p:nvPr/>
        </p:nvSpPr>
        <p:spPr>
          <a:xfrm rot="5400000">
            <a:off x="5699977" y="3754521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174">
            <a:extLst>
              <a:ext uri="{FF2B5EF4-FFF2-40B4-BE49-F238E27FC236}">
                <a16:creationId xmlns:a16="http://schemas.microsoft.com/office/drawing/2014/main" id="{AD14EF72-C534-406F-9A2F-FB20F63C8347}"/>
              </a:ext>
            </a:extLst>
          </p:cNvPr>
          <p:cNvSpPr/>
          <p:nvPr/>
        </p:nvSpPr>
        <p:spPr>
          <a:xfrm rot="5400000">
            <a:off x="5699977" y="4608173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99A34E2F-D9E0-4D39-B4AF-5C0180726C5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6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F66A456-8CED-4A48-84A6-70CD3365E260}"/>
              </a:ext>
            </a:extLst>
          </p:cNvPr>
          <p:cNvGrpSpPr/>
          <p:nvPr/>
        </p:nvGrpSpPr>
        <p:grpSpPr>
          <a:xfrm>
            <a:off x="6113254" y="1315037"/>
            <a:ext cx="1575193" cy="1722688"/>
            <a:chOff x="4584940" y="986278"/>
            <a:chExt cx="1181395" cy="1292016"/>
          </a:xfrm>
        </p:grpSpPr>
        <p:sp>
          <p:nvSpPr>
            <p:cNvPr id="3" name="Freeform: Shape 3">
              <a:extLst>
                <a:ext uri="{FF2B5EF4-FFF2-40B4-BE49-F238E27FC236}">
                  <a16:creationId xmlns:a16="http://schemas.microsoft.com/office/drawing/2014/main" id="{4A8DE8AE-6E28-4981-91B2-8701235F0EAD}"/>
                </a:ext>
              </a:extLst>
            </p:cNvPr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Freeform: Shape 9">
              <a:extLst>
                <a:ext uri="{FF2B5EF4-FFF2-40B4-BE49-F238E27FC236}">
                  <a16:creationId xmlns:a16="http://schemas.microsoft.com/office/drawing/2014/main" id="{86B7CD43-D955-463F-9809-1B4D3909DC0A}"/>
                </a:ext>
              </a:extLst>
            </p:cNvPr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Freeform: Shape 16">
              <a:extLst>
                <a:ext uri="{FF2B5EF4-FFF2-40B4-BE49-F238E27FC236}">
                  <a16:creationId xmlns:a16="http://schemas.microsoft.com/office/drawing/2014/main" id="{99C96356-0F70-4E23-9B9B-705A5936E752}"/>
                </a:ext>
              </a:extLst>
            </p:cNvPr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TextBox 26">
              <a:extLst>
                <a:ext uri="{FF2B5EF4-FFF2-40B4-BE49-F238E27FC236}">
                  <a16:creationId xmlns:a16="http://schemas.microsoft.com/office/drawing/2014/main" id="{D7E01781-9F1C-41FB-8CBE-A7CE149344B7}"/>
                </a:ext>
              </a:extLst>
            </p:cNvPr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02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FD96548-4633-4F64-A1FA-CE17247C4965}"/>
              </a:ext>
            </a:extLst>
          </p:cNvPr>
          <p:cNvGrpSpPr/>
          <p:nvPr/>
        </p:nvGrpSpPr>
        <p:grpSpPr>
          <a:xfrm>
            <a:off x="4485629" y="1315038"/>
            <a:ext cx="1575193" cy="1722687"/>
            <a:chOff x="3364221" y="986278"/>
            <a:chExt cx="1181395" cy="1292015"/>
          </a:xfrm>
        </p:grpSpPr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33F49A2C-0154-47A1-9C69-49BF70C2B6D0}"/>
                </a:ext>
              </a:extLst>
            </p:cNvPr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E98BE5C-98B2-46BC-B957-773EDECB7B3A}"/>
                </a:ext>
              </a:extLst>
            </p:cNvPr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Freeform: Shape 18">
              <a:extLst>
                <a:ext uri="{FF2B5EF4-FFF2-40B4-BE49-F238E27FC236}">
                  <a16:creationId xmlns:a16="http://schemas.microsoft.com/office/drawing/2014/main" id="{A967BE05-A62E-4F4A-9D22-B3F759C71D67}"/>
                </a:ext>
              </a:extLst>
            </p:cNvPr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TextBox 27">
              <a:extLst>
                <a:ext uri="{FF2B5EF4-FFF2-40B4-BE49-F238E27FC236}">
                  <a16:creationId xmlns:a16="http://schemas.microsoft.com/office/drawing/2014/main" id="{34D8E291-1EA0-49DF-A9CE-AD3045A73C0E}"/>
                </a:ext>
              </a:extLst>
            </p:cNvPr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800" dirty="0">
                  <a:solidFill>
                    <a:schemeClr val="bg2"/>
                  </a:solidFill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531104-C5FE-4C78-A93F-20951F8739A8}"/>
              </a:ext>
            </a:extLst>
          </p:cNvPr>
          <p:cNvGrpSpPr/>
          <p:nvPr/>
        </p:nvGrpSpPr>
        <p:grpSpPr>
          <a:xfrm>
            <a:off x="6631275" y="2566274"/>
            <a:ext cx="1854941" cy="1624469"/>
            <a:chOff x="4973456" y="1924705"/>
            <a:chExt cx="1391206" cy="1218352"/>
          </a:xfrm>
        </p:grpSpPr>
        <p:sp>
          <p:nvSpPr>
            <p:cNvPr id="13" name="Freeform: Shape 4">
              <a:extLst>
                <a:ext uri="{FF2B5EF4-FFF2-40B4-BE49-F238E27FC236}">
                  <a16:creationId xmlns:a16="http://schemas.microsoft.com/office/drawing/2014/main" id="{D4CF11C6-F951-4158-A29B-5E179655D4E4}"/>
                </a:ext>
              </a:extLst>
            </p:cNvPr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D944CAE0-11B2-4EC2-AF21-02C576F9D06A}"/>
                </a:ext>
              </a:extLst>
            </p:cNvPr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Freeform: Shape 17">
              <a:extLst>
                <a:ext uri="{FF2B5EF4-FFF2-40B4-BE49-F238E27FC236}">
                  <a16:creationId xmlns:a16="http://schemas.microsoft.com/office/drawing/2014/main" id="{6BAA281D-429A-401F-909F-6C4EF1158E1A}"/>
                </a:ext>
              </a:extLst>
            </p:cNvPr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523846FF-67CD-44C5-9117-46B53A3A1A6A}"/>
                </a:ext>
              </a:extLst>
            </p:cNvPr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03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D999E31-B1A4-4FAD-82C3-789FD1B22723}"/>
              </a:ext>
            </a:extLst>
          </p:cNvPr>
          <p:cNvGrpSpPr/>
          <p:nvPr/>
        </p:nvGrpSpPr>
        <p:grpSpPr>
          <a:xfrm>
            <a:off x="3692162" y="2566274"/>
            <a:ext cx="1837532" cy="1624469"/>
            <a:chOff x="2769121" y="1924705"/>
            <a:chExt cx="1378149" cy="1218352"/>
          </a:xfrm>
          <a:solidFill>
            <a:schemeClr val="accent4"/>
          </a:solidFill>
        </p:grpSpPr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id="{441D2C0B-0B9F-4805-824D-BF0B722F73C8}"/>
                </a:ext>
              </a:extLst>
            </p:cNvPr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38931D36-2B5D-47CC-8670-5A88B1608EF9}"/>
                </a:ext>
              </a:extLst>
            </p:cNvPr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A8D05CB3-A981-4BF3-AE6E-3092FEF21A08}"/>
                </a:ext>
              </a:extLst>
            </p:cNvPr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01AF9CE2-B739-42BD-80B4-CA8ECFA59EFE}"/>
                </a:ext>
              </a:extLst>
            </p:cNvPr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>
                  <a:solidFill>
                    <a:schemeClr val="bg2"/>
                  </a:solidFill>
                </a:rPr>
                <a:t>06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9ECF26-F76E-4E3F-82E2-356EE88A49C9}"/>
              </a:ext>
            </a:extLst>
          </p:cNvPr>
          <p:cNvGrpSpPr/>
          <p:nvPr/>
        </p:nvGrpSpPr>
        <p:grpSpPr>
          <a:xfrm>
            <a:off x="4485629" y="3695792"/>
            <a:ext cx="1575193" cy="1746187"/>
            <a:chOff x="3364221" y="2771844"/>
            <a:chExt cx="1181395" cy="1309640"/>
          </a:xfrm>
        </p:grpSpPr>
        <p:sp>
          <p:nvSpPr>
            <p:cNvPr id="23" name="Freeform: Shape 6">
              <a:extLst>
                <a:ext uri="{FF2B5EF4-FFF2-40B4-BE49-F238E27FC236}">
                  <a16:creationId xmlns:a16="http://schemas.microsoft.com/office/drawing/2014/main" id="{5ABB1FE0-2508-4487-903C-7D277ECA8420}"/>
                </a:ext>
              </a:extLst>
            </p:cNvPr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3650B205-2450-495C-8BFD-5F05858BA67F}"/>
                </a:ext>
              </a:extLst>
            </p:cNvPr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Freeform: Shape 19">
              <a:extLst>
                <a:ext uri="{FF2B5EF4-FFF2-40B4-BE49-F238E27FC236}">
                  <a16:creationId xmlns:a16="http://schemas.microsoft.com/office/drawing/2014/main" id="{28B4F3E1-239C-405B-AFEF-89883FB22163}"/>
                </a:ext>
              </a:extLst>
            </p:cNvPr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4F6BACA6-3CBA-4A06-BD3E-84F14B3FB3FB}"/>
                </a:ext>
              </a:extLst>
            </p:cNvPr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05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C8EC8C6-026E-4E42-9E69-FE310ADDBEB9}"/>
              </a:ext>
            </a:extLst>
          </p:cNvPr>
          <p:cNvGrpSpPr/>
          <p:nvPr/>
        </p:nvGrpSpPr>
        <p:grpSpPr>
          <a:xfrm>
            <a:off x="6113254" y="3695792"/>
            <a:ext cx="1575193" cy="1746187"/>
            <a:chOff x="4584940" y="2771844"/>
            <a:chExt cx="1181395" cy="1309640"/>
          </a:xfrm>
        </p:grpSpPr>
        <p:sp>
          <p:nvSpPr>
            <p:cNvPr id="28" name="Freeform: Shape 7">
              <a:extLst>
                <a:ext uri="{FF2B5EF4-FFF2-40B4-BE49-F238E27FC236}">
                  <a16:creationId xmlns:a16="http://schemas.microsoft.com/office/drawing/2014/main" id="{C1E50F81-9094-4D5E-A84A-DAA79E8FB7B0}"/>
                </a:ext>
              </a:extLst>
            </p:cNvPr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FE1F2AE4-8F2D-43AE-BFBE-D88A7A7827AC}"/>
                </a:ext>
              </a:extLst>
            </p:cNvPr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0" name="Freeform: Shape 15">
              <a:extLst>
                <a:ext uri="{FF2B5EF4-FFF2-40B4-BE49-F238E27FC236}">
                  <a16:creationId xmlns:a16="http://schemas.microsoft.com/office/drawing/2014/main" id="{98F705B2-09F6-419F-9077-EC80A2DC11F9}"/>
                </a:ext>
              </a:extLst>
            </p:cNvPr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678659F2-DD4F-4B9A-B8F0-DA556590660C}"/>
                </a:ext>
              </a:extLst>
            </p:cNvPr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04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1BD3AF-512E-45B0-915F-385671DDD028}"/>
              </a:ext>
            </a:extLst>
          </p:cNvPr>
          <p:cNvGrpSpPr/>
          <p:nvPr/>
        </p:nvGrpSpPr>
        <p:grpSpPr>
          <a:xfrm>
            <a:off x="-9239" y="1517961"/>
            <a:ext cx="12210484" cy="4194233"/>
            <a:chOff x="-6930" y="1138470"/>
            <a:chExt cx="9157863" cy="3145675"/>
          </a:xfrm>
        </p:grpSpPr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id="{DD1C8547-C9BE-48F6-B541-0A5C33F850E0}"/>
                </a:ext>
              </a:extLst>
            </p:cNvPr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4" name="Rectangle 21">
              <a:extLst>
                <a:ext uri="{FF2B5EF4-FFF2-40B4-BE49-F238E27FC236}">
                  <a16:creationId xmlns:a16="http://schemas.microsoft.com/office/drawing/2014/main" id="{4804A2E7-8775-4E41-94AA-8B0ABB172AA1}"/>
                </a:ext>
              </a:extLst>
            </p:cNvPr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id="{A3651C1B-F87C-4114-B051-AE9F75488660}"/>
                </a:ext>
              </a:extLst>
            </p:cNvPr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BACC148D-DEFA-42DA-AB9E-B05F07CDCB5E}"/>
                </a:ext>
              </a:extLst>
            </p:cNvPr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id="{D3567A5A-E386-45D7-951F-A09063DC6B02}"/>
                </a:ext>
              </a:extLst>
            </p:cNvPr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id="{058BD484-88DB-49BC-B50B-C66862707D09}"/>
                </a:ext>
              </a:extLst>
            </p:cNvPr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9" name="TextBox 36">
              <a:extLst>
                <a:ext uri="{FF2B5EF4-FFF2-40B4-BE49-F238E27FC236}">
                  <a16:creationId xmlns:a16="http://schemas.microsoft.com/office/drawing/2014/main" id="{99DDE9E4-A38A-4232-9B79-1E1E74D0B899}"/>
                </a:ext>
              </a:extLst>
            </p:cNvPr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0" name="TextBox 38">
              <a:extLst>
                <a:ext uri="{FF2B5EF4-FFF2-40B4-BE49-F238E27FC236}">
                  <a16:creationId xmlns:a16="http://schemas.microsoft.com/office/drawing/2014/main" id="{B891F594-01A8-40C3-83F9-3A0E7AAA4625}"/>
                </a:ext>
              </a:extLst>
            </p:cNvPr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1" name="TextBox 39">
              <a:extLst>
                <a:ext uri="{FF2B5EF4-FFF2-40B4-BE49-F238E27FC236}">
                  <a16:creationId xmlns:a16="http://schemas.microsoft.com/office/drawing/2014/main" id="{E7B4195A-8DD2-4554-9186-057637FF3F72}"/>
                </a:ext>
              </a:extLst>
            </p:cNvPr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2" name="TextBox 40">
              <a:extLst>
                <a:ext uri="{FF2B5EF4-FFF2-40B4-BE49-F238E27FC236}">
                  <a16:creationId xmlns:a16="http://schemas.microsoft.com/office/drawing/2014/main" id="{5B09B8FA-41ED-44F4-B309-384C8E0D701D}"/>
                </a:ext>
              </a:extLst>
            </p:cNvPr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3" name="TextBox 41">
              <a:extLst>
                <a:ext uri="{FF2B5EF4-FFF2-40B4-BE49-F238E27FC236}">
                  <a16:creationId xmlns:a16="http://schemas.microsoft.com/office/drawing/2014/main" id="{B298A99D-838D-476D-80A5-7DFD9E476160}"/>
                </a:ext>
              </a:extLst>
            </p:cNvPr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4" name="TextBox 42">
              <a:extLst>
                <a:ext uri="{FF2B5EF4-FFF2-40B4-BE49-F238E27FC236}">
                  <a16:creationId xmlns:a16="http://schemas.microsoft.com/office/drawing/2014/main" id="{976FCB33-B5B7-4444-868C-CD4D710017D5}"/>
                </a:ext>
              </a:extLst>
            </p:cNvPr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/>
                <a:t>此部分内容作为文字排版占位显示</a:t>
              </a:r>
              <a:br>
                <a:rPr lang="zh-CN" altLang="en-US" sz="1600" dirty="0"/>
              </a:br>
              <a:r>
                <a:rPr lang="zh-CN" altLang="en-US" sz="1600" dirty="0"/>
                <a:t>（建议使用主题字体）</a:t>
              </a:r>
            </a:p>
          </p:txBody>
        </p:sp>
      </p:grpSp>
      <p:sp>
        <p:nvSpPr>
          <p:cNvPr id="45" name="标题 1">
            <a:extLst>
              <a:ext uri="{FF2B5EF4-FFF2-40B4-BE49-F238E27FC236}">
                <a16:creationId xmlns:a16="http://schemas.microsoft.com/office/drawing/2014/main" id="{9E42BDB7-7661-4BC6-82AF-0D0C539D4DE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164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cde6326-0030-49e0-ad00-374322b3f0a9">
            <a:extLst>
              <a:ext uri="{FF2B5EF4-FFF2-40B4-BE49-F238E27FC236}">
                <a16:creationId xmlns:a16="http://schemas.microsoft.com/office/drawing/2014/main" id="{E01EBD7F-EDED-4177-8830-FF67C03BF58E}"/>
              </a:ext>
            </a:extLst>
          </p:cNvPr>
          <p:cNvGrpSpPr>
            <a:grpSpLocks noChangeAspect="1"/>
          </p:cNvGrpSpPr>
          <p:nvPr/>
        </p:nvGrpSpPr>
        <p:grpSpPr>
          <a:xfrm>
            <a:off x="1690523" y="1506267"/>
            <a:ext cx="8810956" cy="4370072"/>
            <a:chOff x="1690522" y="1506266"/>
            <a:chExt cx="8810956" cy="4370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0F7FF35-CE92-4701-9CD2-827E99B7B4D3}"/>
                </a:ext>
              </a:extLst>
            </p:cNvPr>
            <p:cNvGrpSpPr/>
            <p:nvPr/>
          </p:nvGrpSpPr>
          <p:grpSpPr>
            <a:xfrm>
              <a:off x="2387849" y="1506266"/>
              <a:ext cx="7417463" cy="4370072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A282AB7-873D-44C5-A451-0215D94B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4A69874-8A5F-4579-BB74-2B02A0F12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6A5D6E-621D-4DCA-87C3-AFD03BEC5BC5}"/>
                </a:ext>
              </a:extLst>
            </p:cNvPr>
            <p:cNvGrpSpPr/>
            <p:nvPr/>
          </p:nvGrpSpPr>
          <p:grpSpPr>
            <a:xfrm>
              <a:off x="5809641" y="1506266"/>
              <a:ext cx="576947" cy="4370072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CF9AD94-B85B-4635-8EDB-30EAE47F9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285D6D3-3A04-4C2A-B630-4CAF24F8A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F86933C-5779-4561-AD05-412CBBE47FDC}"/>
                </a:ext>
              </a:extLst>
            </p:cNvPr>
            <p:cNvGrpSpPr/>
            <p:nvPr/>
          </p:nvGrpSpPr>
          <p:grpSpPr>
            <a:xfrm>
              <a:off x="2459967" y="1578385"/>
              <a:ext cx="7273226" cy="422583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56A29E4-D23D-4666-B783-24DC53523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4F9C7FB-F62C-4228-A9FD-524C7FABA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CA91FCF-77FC-4729-9256-590500689C69}"/>
                </a:ext>
              </a:extLst>
            </p:cNvPr>
            <p:cNvGrpSpPr/>
            <p:nvPr/>
          </p:nvGrpSpPr>
          <p:grpSpPr>
            <a:xfrm>
              <a:off x="2518276" y="1578385"/>
              <a:ext cx="7156609" cy="422583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A743949-9D1D-445E-8403-FAD31DAD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2354CB4-E3DF-4819-B15F-4910A5648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E7380D2-C717-4473-B5EE-050B9F4B3A44}"/>
                </a:ext>
              </a:extLst>
            </p:cNvPr>
            <p:cNvGrpSpPr/>
            <p:nvPr/>
          </p:nvGrpSpPr>
          <p:grpSpPr>
            <a:xfrm>
              <a:off x="2576585" y="1578385"/>
              <a:ext cx="7039991" cy="422583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2DFD445-9673-4304-92EC-9547F2402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703D519-6E0C-4CD9-B941-19BB9013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CB93193-3E3D-437A-9C45-FE40D2080192}"/>
                </a:ext>
              </a:extLst>
            </p:cNvPr>
            <p:cNvGrpSpPr/>
            <p:nvPr/>
          </p:nvGrpSpPr>
          <p:grpSpPr>
            <a:xfrm>
              <a:off x="2634894" y="1578385"/>
              <a:ext cx="6924908" cy="422583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BED3C1C-B160-4F84-8598-7E5B7953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2EFDCF2-2C82-4080-9058-0E5CB9822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A11D15-C31F-4FA1-8FF5-8D830B3B6E81}"/>
                </a:ext>
              </a:extLst>
            </p:cNvPr>
            <p:cNvGrpSpPr/>
            <p:nvPr/>
          </p:nvGrpSpPr>
          <p:grpSpPr>
            <a:xfrm>
              <a:off x="2693202" y="1578385"/>
              <a:ext cx="6808291" cy="422583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75E894C-B57E-4FF8-8F19-6C176936F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E061D3B-B92A-468B-B9EF-68F605FD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412D495-02CB-4D68-8586-42A17E9F5929}"/>
                </a:ext>
              </a:extLst>
            </p:cNvPr>
            <p:cNvGrpSpPr/>
            <p:nvPr/>
          </p:nvGrpSpPr>
          <p:grpSpPr>
            <a:xfrm>
              <a:off x="2749977" y="1578385"/>
              <a:ext cx="6693208" cy="422583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CDC85F4-984E-497A-9872-CAD92C59D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D8CD316-D56B-4DE3-95FD-8BE4891C2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6684A55-3861-4FDA-893D-8FD789F54BC5}"/>
                </a:ext>
              </a:extLst>
            </p:cNvPr>
            <p:cNvGrpSpPr/>
            <p:nvPr/>
          </p:nvGrpSpPr>
          <p:grpSpPr>
            <a:xfrm>
              <a:off x="2808285" y="1578385"/>
              <a:ext cx="6576591" cy="422583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BA23385-201A-4BEF-B563-4420D215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7CE9E6-A7D3-440B-8102-434406FEE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B395A0B-4ED4-4F20-95C8-E7D764802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115082" cy="3691851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57A0F0-B1EA-4F3F-A43D-FD6FB16A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75187" cy="3691851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C54F7F-3FA9-467B-9C59-CBC986F58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831" y="1843842"/>
              <a:ext cx="116617" cy="3691851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C3F42CC-F005-4606-9EB9-17AE96DA3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795" y="1843842"/>
              <a:ext cx="73653" cy="3691851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691A1FF-4AB3-44DF-8D16-AE31A152FDC0}"/>
                </a:ext>
              </a:extLst>
            </p:cNvPr>
            <p:cNvGrpSpPr/>
            <p:nvPr/>
          </p:nvGrpSpPr>
          <p:grpSpPr>
            <a:xfrm>
              <a:off x="5828054" y="1865324"/>
              <a:ext cx="537053" cy="3648888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917095C-75B6-4B08-B6DD-B5D181210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6C00AE0-79E0-43DF-9A1B-D1F0C2906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406E50C-C2C2-40FB-98B0-7E1F3D0F5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BD65C1C-3705-436A-A9FE-2950795FF01C}"/>
                </a:ext>
              </a:extLst>
            </p:cNvPr>
            <p:cNvCxnSpPr/>
            <p:nvPr/>
          </p:nvCxnSpPr>
          <p:spPr>
            <a:xfrm>
              <a:off x="2808285" y="2130034"/>
              <a:ext cx="2578877" cy="0"/>
            </a:xfrm>
            <a:prstGeom prst="line">
              <a:avLst/>
            </a:prstGeom>
            <a:ln w="31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C91C2DB-847F-4241-AE83-3894755D3410}"/>
                </a:ext>
              </a:extLst>
            </p:cNvPr>
            <p:cNvCxnSpPr/>
            <p:nvPr/>
          </p:nvCxnSpPr>
          <p:spPr>
            <a:xfrm>
              <a:off x="2808285" y="3519355"/>
              <a:ext cx="2578877" cy="0"/>
            </a:xfrm>
            <a:prstGeom prst="line">
              <a:avLst/>
            </a:prstGeom>
            <a:ln w="3175">
              <a:solidFill>
                <a:schemeClr val="accent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77FA02E-D678-45EC-A6C4-A09EA1BE49EC}"/>
                </a:ext>
              </a:extLst>
            </p:cNvPr>
            <p:cNvCxnSpPr/>
            <p:nvPr/>
          </p:nvCxnSpPr>
          <p:spPr>
            <a:xfrm>
              <a:off x="2808285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C11D84C-94F8-401C-9EAC-294AACD04E25}"/>
                </a:ext>
              </a:extLst>
            </p:cNvPr>
            <p:cNvCxnSpPr/>
            <p:nvPr/>
          </p:nvCxnSpPr>
          <p:spPr>
            <a:xfrm flipH="1">
              <a:off x="6804891" y="2130034"/>
              <a:ext cx="2578877" cy="0"/>
            </a:xfrm>
            <a:prstGeom prst="line">
              <a:avLst/>
            </a:prstGeom>
            <a:ln w="3175">
              <a:solidFill>
                <a:schemeClr val="accent4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2A19E97-110D-409F-A763-12177FC88829}"/>
                </a:ext>
              </a:extLst>
            </p:cNvPr>
            <p:cNvCxnSpPr/>
            <p:nvPr/>
          </p:nvCxnSpPr>
          <p:spPr>
            <a:xfrm flipH="1">
              <a:off x="6804891" y="3519355"/>
              <a:ext cx="2578877" cy="0"/>
            </a:xfrm>
            <a:prstGeom prst="line">
              <a:avLst/>
            </a:prstGeom>
            <a:ln w="3175"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7DA1AD6-1913-4D67-BF91-996C487703D3}"/>
                </a:ext>
              </a:extLst>
            </p:cNvPr>
            <p:cNvCxnSpPr/>
            <p:nvPr/>
          </p:nvCxnSpPr>
          <p:spPr>
            <a:xfrm flipH="1">
              <a:off x="6804891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72">
              <a:extLst>
                <a:ext uri="{FF2B5EF4-FFF2-40B4-BE49-F238E27FC236}">
                  <a16:creationId xmlns:a16="http://schemas.microsoft.com/office/drawing/2014/main" id="{8367107A-0F99-4E65-B9B7-388353E95FAE}"/>
                </a:ext>
              </a:extLst>
            </p:cNvPr>
            <p:cNvSpPr txBox="1"/>
            <p:nvPr/>
          </p:nvSpPr>
          <p:spPr>
            <a:xfrm>
              <a:off x="2816873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4" name="文本框 73">
              <a:extLst>
                <a:ext uri="{FF2B5EF4-FFF2-40B4-BE49-F238E27FC236}">
                  <a16:creationId xmlns:a16="http://schemas.microsoft.com/office/drawing/2014/main" id="{9859F64B-CB76-41C3-B178-87587A233AD6}"/>
                </a:ext>
              </a:extLst>
            </p:cNvPr>
            <p:cNvSpPr txBox="1"/>
            <p:nvPr/>
          </p:nvSpPr>
          <p:spPr>
            <a:xfrm>
              <a:off x="2815450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文本框 74">
              <a:extLst>
                <a:ext uri="{FF2B5EF4-FFF2-40B4-BE49-F238E27FC236}">
                  <a16:creationId xmlns:a16="http://schemas.microsoft.com/office/drawing/2014/main" id="{E8C28729-82F9-4745-8294-58B6C12BEEC1}"/>
                </a:ext>
              </a:extLst>
            </p:cNvPr>
            <p:cNvSpPr txBox="1"/>
            <p:nvPr/>
          </p:nvSpPr>
          <p:spPr>
            <a:xfrm>
              <a:off x="2816873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6" name="文本框 75">
              <a:extLst>
                <a:ext uri="{FF2B5EF4-FFF2-40B4-BE49-F238E27FC236}">
                  <a16:creationId xmlns:a16="http://schemas.microsoft.com/office/drawing/2014/main" id="{A584CCA0-4D23-4FEE-AEF6-2778CC576ECF}"/>
                </a:ext>
              </a:extLst>
            </p:cNvPr>
            <p:cNvSpPr txBox="1"/>
            <p:nvPr/>
          </p:nvSpPr>
          <p:spPr>
            <a:xfrm>
              <a:off x="2815449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文本框 76">
              <a:extLst>
                <a:ext uri="{FF2B5EF4-FFF2-40B4-BE49-F238E27FC236}">
                  <a16:creationId xmlns:a16="http://schemas.microsoft.com/office/drawing/2014/main" id="{9E106FA5-C44A-46BE-B413-BA33AE6D0FA0}"/>
                </a:ext>
              </a:extLst>
            </p:cNvPr>
            <p:cNvSpPr txBox="1"/>
            <p:nvPr/>
          </p:nvSpPr>
          <p:spPr>
            <a:xfrm>
              <a:off x="2816873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8" name="文本框 77">
              <a:extLst>
                <a:ext uri="{FF2B5EF4-FFF2-40B4-BE49-F238E27FC236}">
                  <a16:creationId xmlns:a16="http://schemas.microsoft.com/office/drawing/2014/main" id="{E153A2FB-1EED-4DEA-A663-5BD444E29FC6}"/>
                </a:ext>
              </a:extLst>
            </p:cNvPr>
            <p:cNvSpPr txBox="1"/>
            <p:nvPr/>
          </p:nvSpPr>
          <p:spPr>
            <a:xfrm>
              <a:off x="2815449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文本框 78">
              <a:extLst>
                <a:ext uri="{FF2B5EF4-FFF2-40B4-BE49-F238E27FC236}">
                  <a16:creationId xmlns:a16="http://schemas.microsoft.com/office/drawing/2014/main" id="{E62511FC-9C19-4676-93FD-3EAB9D76D0F8}"/>
                </a:ext>
              </a:extLst>
            </p:cNvPr>
            <p:cNvSpPr txBox="1"/>
            <p:nvPr/>
          </p:nvSpPr>
          <p:spPr>
            <a:xfrm>
              <a:off x="6983228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0" name="文本框 79">
              <a:extLst>
                <a:ext uri="{FF2B5EF4-FFF2-40B4-BE49-F238E27FC236}">
                  <a16:creationId xmlns:a16="http://schemas.microsoft.com/office/drawing/2014/main" id="{33FF8A70-E418-4F3B-8F89-366A2A50946B}"/>
                </a:ext>
              </a:extLst>
            </p:cNvPr>
            <p:cNvSpPr txBox="1"/>
            <p:nvPr/>
          </p:nvSpPr>
          <p:spPr>
            <a:xfrm>
              <a:off x="6983228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80">
              <a:extLst>
                <a:ext uri="{FF2B5EF4-FFF2-40B4-BE49-F238E27FC236}">
                  <a16:creationId xmlns:a16="http://schemas.microsoft.com/office/drawing/2014/main" id="{5661AD8E-507B-4E78-989F-F329F047BF03}"/>
                </a:ext>
              </a:extLst>
            </p:cNvPr>
            <p:cNvSpPr txBox="1"/>
            <p:nvPr/>
          </p:nvSpPr>
          <p:spPr>
            <a:xfrm>
              <a:off x="6983228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2" name="文本框 81">
              <a:extLst>
                <a:ext uri="{FF2B5EF4-FFF2-40B4-BE49-F238E27FC236}">
                  <a16:creationId xmlns:a16="http://schemas.microsoft.com/office/drawing/2014/main" id="{138A6F2B-FC09-4C69-A4AE-53A990BA634B}"/>
                </a:ext>
              </a:extLst>
            </p:cNvPr>
            <p:cNvSpPr txBox="1"/>
            <p:nvPr/>
          </p:nvSpPr>
          <p:spPr>
            <a:xfrm>
              <a:off x="6983228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3" name="文本框 82">
              <a:extLst>
                <a:ext uri="{FF2B5EF4-FFF2-40B4-BE49-F238E27FC236}">
                  <a16:creationId xmlns:a16="http://schemas.microsoft.com/office/drawing/2014/main" id="{CC65449D-7493-47AB-855D-1FD989E21674}"/>
                </a:ext>
              </a:extLst>
            </p:cNvPr>
            <p:cNvSpPr txBox="1"/>
            <p:nvPr/>
          </p:nvSpPr>
          <p:spPr>
            <a:xfrm>
              <a:off x="6983228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4" name="文本框 83">
              <a:extLst>
                <a:ext uri="{FF2B5EF4-FFF2-40B4-BE49-F238E27FC236}">
                  <a16:creationId xmlns:a16="http://schemas.microsoft.com/office/drawing/2014/main" id="{B094D59B-D6C6-4CD6-A72E-96B42E6A0CCF}"/>
                </a:ext>
              </a:extLst>
            </p:cNvPr>
            <p:cNvSpPr txBox="1"/>
            <p:nvPr/>
          </p:nvSpPr>
          <p:spPr>
            <a:xfrm>
              <a:off x="6983228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1B1A979-E29B-4A02-AEA4-C478149F85CE}"/>
                </a:ext>
              </a:extLst>
            </p:cNvPr>
            <p:cNvGrpSpPr/>
            <p:nvPr/>
          </p:nvGrpSpPr>
          <p:grpSpPr>
            <a:xfrm>
              <a:off x="1808690" y="3229117"/>
              <a:ext cx="827733" cy="540647"/>
              <a:chOff x="1356518" y="2695642"/>
              <a:chExt cx="620800" cy="405485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074E0997-A3AC-40CC-BD2C-BB760858B909}"/>
                  </a:ext>
                </a:extLst>
              </p:cNvPr>
              <p:cNvGrpSpPr/>
              <p:nvPr/>
            </p:nvGrpSpPr>
            <p:grpSpPr>
              <a:xfrm>
                <a:off x="1356518" y="2695642"/>
                <a:ext cx="620800" cy="405485"/>
                <a:chOff x="1588" y="2074863"/>
                <a:chExt cx="627062" cy="409575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F45CDF96-C796-4175-A38B-95BB711A1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5AA1303-8694-4E54-A184-C9F64DAB7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58A0701-A9E2-4A7C-9E0B-2EE21B706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372" y="2799734"/>
                <a:ext cx="250077" cy="194504"/>
              </a:xfrm>
              <a:custGeom>
                <a:avLst/>
                <a:gdLst>
                  <a:gd name="T0" fmla="*/ 26 w 80"/>
                  <a:gd name="T1" fmla="*/ 35 h 60"/>
                  <a:gd name="T2" fmla="*/ 25 w 80"/>
                  <a:gd name="T3" fmla="*/ 25 h 60"/>
                  <a:gd name="T4" fmla="*/ 12 w 80"/>
                  <a:gd name="T5" fmla="*/ 25 h 60"/>
                  <a:gd name="T6" fmla="*/ 5 w 80"/>
                  <a:gd name="T7" fmla="*/ 35 h 60"/>
                  <a:gd name="T8" fmla="*/ 25 w 80"/>
                  <a:gd name="T9" fmla="*/ 36 h 60"/>
                  <a:gd name="T10" fmla="*/ 24 w 80"/>
                  <a:gd name="T11" fmla="*/ 27 h 60"/>
                  <a:gd name="T12" fmla="*/ 8 w 80"/>
                  <a:gd name="T13" fmla="*/ 34 h 60"/>
                  <a:gd name="T14" fmla="*/ 18 w 80"/>
                  <a:gd name="T15" fmla="*/ 39 h 60"/>
                  <a:gd name="T16" fmla="*/ 13 w 80"/>
                  <a:gd name="T17" fmla="*/ 41 h 60"/>
                  <a:gd name="T18" fmla="*/ 13 w 80"/>
                  <a:gd name="T19" fmla="*/ 38 h 60"/>
                  <a:gd name="T20" fmla="*/ 18 w 80"/>
                  <a:gd name="T21" fmla="*/ 39 h 60"/>
                  <a:gd name="T22" fmla="*/ 73 w 80"/>
                  <a:gd name="T23" fmla="*/ 42 h 60"/>
                  <a:gd name="T24" fmla="*/ 79 w 80"/>
                  <a:gd name="T25" fmla="*/ 20 h 60"/>
                  <a:gd name="T26" fmla="*/ 74 w 80"/>
                  <a:gd name="T27" fmla="*/ 20 h 60"/>
                  <a:gd name="T28" fmla="*/ 53 w 80"/>
                  <a:gd name="T29" fmla="*/ 0 h 60"/>
                  <a:gd name="T30" fmla="*/ 33 w 80"/>
                  <a:gd name="T31" fmla="*/ 13 h 60"/>
                  <a:gd name="T32" fmla="*/ 25 w 80"/>
                  <a:gd name="T33" fmla="*/ 12 h 60"/>
                  <a:gd name="T34" fmla="*/ 25 w 80"/>
                  <a:gd name="T35" fmla="*/ 15 h 60"/>
                  <a:gd name="T36" fmla="*/ 32 w 80"/>
                  <a:gd name="T37" fmla="*/ 21 h 60"/>
                  <a:gd name="T38" fmla="*/ 35 w 80"/>
                  <a:gd name="T39" fmla="*/ 42 h 60"/>
                  <a:gd name="T40" fmla="*/ 55 w 80"/>
                  <a:gd name="T41" fmla="*/ 43 h 60"/>
                  <a:gd name="T42" fmla="*/ 31 w 80"/>
                  <a:gd name="T43" fmla="*/ 45 h 60"/>
                  <a:gd name="T44" fmla="*/ 29 w 80"/>
                  <a:gd name="T45" fmla="*/ 20 h 60"/>
                  <a:gd name="T46" fmla="*/ 9 w 80"/>
                  <a:gd name="T47" fmla="*/ 20 h 60"/>
                  <a:gd name="T48" fmla="*/ 0 w 80"/>
                  <a:gd name="T49" fmla="*/ 35 h 60"/>
                  <a:gd name="T50" fmla="*/ 0 w 80"/>
                  <a:gd name="T51" fmla="*/ 52 h 60"/>
                  <a:gd name="T52" fmla="*/ 8 w 80"/>
                  <a:gd name="T53" fmla="*/ 54 h 60"/>
                  <a:gd name="T54" fmla="*/ 24 w 80"/>
                  <a:gd name="T55" fmla="*/ 54 h 60"/>
                  <a:gd name="T56" fmla="*/ 57 w 80"/>
                  <a:gd name="T57" fmla="*/ 60 h 60"/>
                  <a:gd name="T58" fmla="*/ 75 w 80"/>
                  <a:gd name="T59" fmla="*/ 54 h 60"/>
                  <a:gd name="T60" fmla="*/ 76 w 80"/>
                  <a:gd name="T61" fmla="*/ 46 h 60"/>
                  <a:gd name="T62" fmla="*/ 62 w 80"/>
                  <a:gd name="T63" fmla="*/ 45 h 60"/>
                  <a:gd name="T64" fmla="*/ 72 w 80"/>
                  <a:gd name="T65" fmla="*/ 43 h 60"/>
                  <a:gd name="T66" fmla="*/ 24 w 80"/>
                  <a:gd name="T67" fmla="*/ 51 h 60"/>
                  <a:gd name="T68" fmla="*/ 29 w 80"/>
                  <a:gd name="T69" fmla="*/ 48 h 60"/>
                  <a:gd name="T70" fmla="*/ 49 w 80"/>
                  <a:gd name="T71" fmla="*/ 51 h 60"/>
                  <a:gd name="T72" fmla="*/ 11 w 80"/>
                  <a:gd name="T73" fmla="*/ 23 h 60"/>
                  <a:gd name="T74" fmla="*/ 28 w 80"/>
                  <a:gd name="T75" fmla="*/ 45 h 60"/>
                  <a:gd name="T76" fmla="*/ 16 w 80"/>
                  <a:gd name="T77" fmla="*/ 43 h 60"/>
                  <a:gd name="T78" fmla="*/ 3 w 80"/>
                  <a:gd name="T79" fmla="*/ 45 h 60"/>
                  <a:gd name="T80" fmla="*/ 3 w 80"/>
                  <a:gd name="T81" fmla="*/ 48 h 60"/>
                  <a:gd name="T82" fmla="*/ 8 w 80"/>
                  <a:gd name="T83" fmla="*/ 51 h 60"/>
                  <a:gd name="T84" fmla="*/ 3 w 80"/>
                  <a:gd name="T85" fmla="*/ 48 h 60"/>
                  <a:gd name="T86" fmla="*/ 12 w 80"/>
                  <a:gd name="T87" fmla="*/ 51 h 60"/>
                  <a:gd name="T88" fmla="*/ 21 w 80"/>
                  <a:gd name="T89" fmla="*/ 51 h 60"/>
                  <a:gd name="T90" fmla="*/ 57 w 80"/>
                  <a:gd name="T91" fmla="*/ 56 h 60"/>
                  <a:gd name="T92" fmla="*/ 57 w 80"/>
                  <a:gd name="T93" fmla="*/ 47 h 60"/>
                  <a:gd name="T94" fmla="*/ 57 w 80"/>
                  <a:gd name="T95" fmla="*/ 56 h 60"/>
                  <a:gd name="T96" fmla="*/ 65 w 80"/>
                  <a:gd name="T97" fmla="*/ 51 h 60"/>
                  <a:gd name="T98" fmla="*/ 73 w 80"/>
                  <a:gd name="T99" fmla="*/ 48 h 60"/>
                  <a:gd name="T100" fmla="*/ 54 w 80"/>
                  <a:gd name="T101" fmla="*/ 3 h 60"/>
                  <a:gd name="T102" fmla="*/ 38 w 80"/>
                  <a:gd name="T103" fmla="*/ 20 h 60"/>
                  <a:gd name="T104" fmla="*/ 35 w 80"/>
                  <a:gd name="T105" fmla="*/ 23 h 60"/>
                  <a:gd name="T106" fmla="*/ 71 w 80"/>
                  <a:gd name="T107" fmla="*/ 40 h 60"/>
                  <a:gd name="T108" fmla="*/ 35 w 80"/>
                  <a:gd name="T109" fmla="*/ 2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60">
                    <a:moveTo>
                      <a:pt x="25" y="36"/>
                    </a:moveTo>
                    <a:cubicBezTo>
                      <a:pt x="25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0"/>
                      <a:pt x="12" y="39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  <a:moveTo>
                      <a:pt x="72" y="43"/>
                    </a:moveTo>
                    <a:cubicBezTo>
                      <a:pt x="73" y="43"/>
                      <a:pt x="73" y="43"/>
                      <a:pt x="73" y="4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79" y="20"/>
                    </a:cubicBezTo>
                    <a:cubicBezTo>
                      <a:pt x="79" y="20"/>
                      <a:pt x="79" y="20"/>
                      <a:pt x="78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3" y="14"/>
                      <a:pt x="24" y="15"/>
                      <a:pt x="25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3" y="44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7"/>
                      <a:pt x="13" y="60"/>
                      <a:pt x="16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7"/>
                      <a:pt x="53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5" y="45"/>
                      <a:pt x="75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44"/>
                      <a:pt x="60" y="43"/>
                      <a:pt x="59" y="43"/>
                    </a:cubicBezTo>
                    <a:lnTo>
                      <a:pt x="72" y="43"/>
                    </a:lnTo>
                    <a:close/>
                    <a:moveTo>
                      <a:pt x="49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4"/>
                      <a:pt x="18" y="43"/>
                      <a:pt x="16" y="43"/>
                    </a:cubicBezTo>
                    <a:cubicBezTo>
                      <a:pt x="14" y="43"/>
                      <a:pt x="13" y="44"/>
                      <a:pt x="11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6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6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6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59" y="47"/>
                      <a:pt x="61" y="49"/>
                      <a:pt x="61" y="51"/>
                    </a:cubicBezTo>
                    <a:cubicBezTo>
                      <a:pt x="61" y="54"/>
                      <a:pt x="59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0"/>
                      <a:pt x="65" y="49"/>
                      <a:pt x="64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54" y="3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38" y="20"/>
                      <a:pt x="38" y="20"/>
                      <a:pt x="38" y="20"/>
                    </a:cubicBezTo>
                    <a:lnTo>
                      <a:pt x="54" y="3"/>
                    </a:lnTo>
                    <a:close/>
                    <a:moveTo>
                      <a:pt x="35" y="23"/>
                    </a:moveTo>
                    <a:cubicBezTo>
                      <a:pt x="76" y="23"/>
                      <a:pt x="76" y="23"/>
                      <a:pt x="76" y="2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8" y="40"/>
                      <a:pt x="38" y="40"/>
                      <a:pt x="38" y="40"/>
                    </a:cubicBezTo>
                    <a:lnTo>
                      <a:pt x="35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10B7B6E-49E1-4F63-9904-61367F242252}"/>
                </a:ext>
              </a:extLst>
            </p:cNvPr>
            <p:cNvGrpSpPr/>
            <p:nvPr/>
          </p:nvGrpSpPr>
          <p:grpSpPr>
            <a:xfrm>
              <a:off x="9673745" y="4621991"/>
              <a:ext cx="827733" cy="540645"/>
              <a:chOff x="7255309" y="3740298"/>
              <a:chExt cx="620800" cy="405484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28F2B381-261A-4CCD-B098-55B386F707C3}"/>
                  </a:ext>
                </a:extLst>
              </p:cNvPr>
              <p:cNvGrpSpPr/>
              <p:nvPr/>
            </p:nvGrpSpPr>
            <p:grpSpPr>
              <a:xfrm flipH="1">
                <a:off x="7255309" y="3740298"/>
                <a:ext cx="620800" cy="405484"/>
                <a:chOff x="1588" y="2074863"/>
                <a:chExt cx="627062" cy="409575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E0E5B24-01A2-46F8-A77C-8957602CA0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B958D948-C096-4542-BFAF-580CDD13B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EB099C1-0F20-45CD-870B-8751D3CD2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295" y="3860271"/>
                <a:ext cx="227583" cy="194504"/>
              </a:xfrm>
              <a:custGeom>
                <a:avLst/>
                <a:gdLst>
                  <a:gd name="T0" fmla="*/ 64 w 73"/>
                  <a:gd name="T1" fmla="*/ 20 h 60"/>
                  <a:gd name="T2" fmla="*/ 65 w 73"/>
                  <a:gd name="T3" fmla="*/ 7 h 60"/>
                  <a:gd name="T4" fmla="*/ 54 w 73"/>
                  <a:gd name="T5" fmla="*/ 6 h 60"/>
                  <a:gd name="T6" fmla="*/ 48 w 73"/>
                  <a:gd name="T7" fmla="*/ 19 h 60"/>
                  <a:gd name="T8" fmla="*/ 50 w 73"/>
                  <a:gd name="T9" fmla="*/ 12 h 60"/>
                  <a:gd name="T10" fmla="*/ 63 w 73"/>
                  <a:gd name="T11" fmla="*/ 8 h 60"/>
                  <a:gd name="T12" fmla="*/ 50 w 73"/>
                  <a:gd name="T13" fmla="*/ 18 h 60"/>
                  <a:gd name="T14" fmla="*/ 72 w 73"/>
                  <a:gd name="T15" fmla="*/ 0 h 60"/>
                  <a:gd name="T16" fmla="*/ 42 w 73"/>
                  <a:gd name="T17" fmla="*/ 12 h 60"/>
                  <a:gd name="T18" fmla="*/ 22 w 73"/>
                  <a:gd name="T19" fmla="*/ 23 h 60"/>
                  <a:gd name="T20" fmla="*/ 23 w 73"/>
                  <a:gd name="T21" fmla="*/ 17 h 60"/>
                  <a:gd name="T22" fmla="*/ 24 w 73"/>
                  <a:gd name="T23" fmla="*/ 11 h 60"/>
                  <a:gd name="T24" fmla="*/ 10 w 73"/>
                  <a:gd name="T25" fmla="*/ 9 h 60"/>
                  <a:gd name="T26" fmla="*/ 9 w 73"/>
                  <a:gd name="T27" fmla="*/ 15 h 60"/>
                  <a:gd name="T28" fmla="*/ 12 w 73"/>
                  <a:gd name="T29" fmla="*/ 17 h 60"/>
                  <a:gd name="T30" fmla="*/ 6 w 73"/>
                  <a:gd name="T31" fmla="*/ 23 h 60"/>
                  <a:gd name="T32" fmla="*/ 4 w 73"/>
                  <a:gd name="T33" fmla="*/ 38 h 60"/>
                  <a:gd name="T34" fmla="*/ 0 w 73"/>
                  <a:gd name="T35" fmla="*/ 39 h 60"/>
                  <a:gd name="T36" fmla="*/ 1 w 73"/>
                  <a:gd name="T37" fmla="*/ 47 h 60"/>
                  <a:gd name="T38" fmla="*/ 9 w 73"/>
                  <a:gd name="T39" fmla="*/ 49 h 60"/>
                  <a:gd name="T40" fmla="*/ 31 w 73"/>
                  <a:gd name="T41" fmla="*/ 49 h 60"/>
                  <a:gd name="T42" fmla="*/ 43 w 73"/>
                  <a:gd name="T43" fmla="*/ 47 h 60"/>
                  <a:gd name="T44" fmla="*/ 72 w 73"/>
                  <a:gd name="T45" fmla="*/ 47 h 60"/>
                  <a:gd name="T46" fmla="*/ 73 w 73"/>
                  <a:gd name="T47" fmla="*/ 45 h 60"/>
                  <a:gd name="T48" fmla="*/ 72 w 73"/>
                  <a:gd name="T49" fmla="*/ 0 h 60"/>
                  <a:gd name="T50" fmla="*/ 3 w 73"/>
                  <a:gd name="T51" fmla="*/ 44 h 60"/>
                  <a:gd name="T52" fmla="*/ 4 w 73"/>
                  <a:gd name="T53" fmla="*/ 41 h 60"/>
                  <a:gd name="T54" fmla="*/ 27 w 73"/>
                  <a:gd name="T55" fmla="*/ 26 h 60"/>
                  <a:gd name="T56" fmla="*/ 36 w 73"/>
                  <a:gd name="T57" fmla="*/ 32 h 60"/>
                  <a:gd name="T58" fmla="*/ 27 w 73"/>
                  <a:gd name="T59" fmla="*/ 26 h 60"/>
                  <a:gd name="T60" fmla="*/ 21 w 73"/>
                  <a:gd name="T61" fmla="*/ 12 h 60"/>
                  <a:gd name="T62" fmla="*/ 12 w 73"/>
                  <a:gd name="T63" fmla="*/ 14 h 60"/>
                  <a:gd name="T64" fmla="*/ 19 w 73"/>
                  <a:gd name="T65" fmla="*/ 17 h 60"/>
                  <a:gd name="T66" fmla="*/ 15 w 73"/>
                  <a:gd name="T67" fmla="*/ 23 h 60"/>
                  <a:gd name="T68" fmla="*/ 19 w 73"/>
                  <a:gd name="T69" fmla="*/ 17 h 60"/>
                  <a:gd name="T70" fmla="*/ 12 w 73"/>
                  <a:gd name="T71" fmla="*/ 49 h 60"/>
                  <a:gd name="T72" fmla="*/ 28 w 73"/>
                  <a:gd name="T73" fmla="*/ 49 h 60"/>
                  <a:gd name="T74" fmla="*/ 42 w 73"/>
                  <a:gd name="T75" fmla="*/ 44 h 60"/>
                  <a:gd name="T76" fmla="*/ 20 w 73"/>
                  <a:gd name="T77" fmla="*/ 38 h 60"/>
                  <a:gd name="T78" fmla="*/ 10 w 73"/>
                  <a:gd name="T79" fmla="*/ 39 h 60"/>
                  <a:gd name="T80" fmla="*/ 7 w 73"/>
                  <a:gd name="T81" fmla="*/ 38 h 60"/>
                  <a:gd name="T82" fmla="*/ 24 w 73"/>
                  <a:gd name="T83" fmla="*/ 26 h 60"/>
                  <a:gd name="T84" fmla="*/ 25 w 73"/>
                  <a:gd name="T85" fmla="*/ 35 h 60"/>
                  <a:gd name="T86" fmla="*/ 39 w 73"/>
                  <a:gd name="T87" fmla="*/ 34 h 60"/>
                  <a:gd name="T88" fmla="*/ 42 w 73"/>
                  <a:gd name="T89" fmla="*/ 26 h 60"/>
                  <a:gd name="T90" fmla="*/ 54 w 73"/>
                  <a:gd name="T91" fmla="*/ 3 h 60"/>
                  <a:gd name="T92" fmla="*/ 70 w 73"/>
                  <a:gd name="T93" fmla="*/ 39 h 60"/>
                  <a:gd name="T94" fmla="*/ 45 w 73"/>
                  <a:gd name="T95" fmla="*/ 39 h 60"/>
                  <a:gd name="T96" fmla="*/ 54 w 73"/>
                  <a:gd name="T97" fmla="*/ 3 h 60"/>
                  <a:gd name="T98" fmla="*/ 46 w 73"/>
                  <a:gd name="T99" fmla="*/ 45 h 60"/>
                  <a:gd name="T100" fmla="*/ 69 w 73"/>
                  <a:gd name="T101" fmla="*/ 45 h 60"/>
                  <a:gd name="T102" fmla="*/ 58 w 73"/>
                  <a:gd name="T103" fmla="*/ 41 h 60"/>
                  <a:gd name="T104" fmla="*/ 58 w 73"/>
                  <a:gd name="T105" fmla="*/ 49 h 60"/>
                  <a:gd name="T106" fmla="*/ 58 w 73"/>
                  <a:gd name="T107" fmla="*/ 41 h 60"/>
                  <a:gd name="T108" fmla="*/ 55 w 73"/>
                  <a:gd name="T109" fmla="*/ 45 h 60"/>
                  <a:gd name="T110" fmla="*/ 60 w 73"/>
                  <a:gd name="T111" fmla="*/ 45 h 60"/>
                  <a:gd name="T112" fmla="*/ 20 w 73"/>
                  <a:gd name="T113" fmla="*/ 44 h 60"/>
                  <a:gd name="T114" fmla="*/ 20 w 73"/>
                  <a:gd name="T115" fmla="*/ 53 h 60"/>
                  <a:gd name="T116" fmla="*/ 20 w 73"/>
                  <a:gd name="T117" fmla="*/ 44 h 60"/>
                  <a:gd name="T118" fmla="*/ 17 w 73"/>
                  <a:gd name="T119" fmla="*/ 48 h 60"/>
                  <a:gd name="T120" fmla="*/ 22 w 73"/>
                  <a:gd name="T121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60">
                    <a:moveTo>
                      <a:pt x="49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19"/>
                      <a:pt x="65" y="19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1" y="6"/>
                      <a:pt x="48" y="9"/>
                      <a:pt x="48" y="1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20"/>
                      <a:pt x="49" y="20"/>
                    </a:cubicBezTo>
                    <a:close/>
                    <a:moveTo>
                      <a:pt x="50" y="12"/>
                    </a:moveTo>
                    <a:cubicBezTo>
                      <a:pt x="50" y="10"/>
                      <a:pt x="52" y="8"/>
                      <a:pt x="5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50" y="18"/>
                      <a:pt x="50" y="18"/>
                      <a:pt x="50" y="18"/>
                    </a:cubicBezTo>
                    <a:lnTo>
                      <a:pt x="50" y="12"/>
                    </a:lnTo>
                    <a:close/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2" y="5"/>
                      <a:pt x="42" y="1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3" y="9"/>
                      <a:pt x="2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8"/>
                      <a:pt x="9" y="49"/>
                    </a:cubicBezTo>
                    <a:cubicBezTo>
                      <a:pt x="9" y="55"/>
                      <a:pt x="14" y="60"/>
                      <a:pt x="20" y="60"/>
                    </a:cubicBezTo>
                    <a:cubicBezTo>
                      <a:pt x="26" y="60"/>
                      <a:pt x="31" y="55"/>
                      <a:pt x="31" y="49"/>
                    </a:cubicBezTo>
                    <a:cubicBezTo>
                      <a:pt x="31" y="48"/>
                      <a:pt x="30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4" y="54"/>
                      <a:pt x="50" y="59"/>
                      <a:pt x="58" y="59"/>
                    </a:cubicBezTo>
                    <a:cubicBezTo>
                      <a:pt x="65" y="59"/>
                      <a:pt x="71" y="54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0"/>
                      <a:pt x="73" y="0"/>
                      <a:pt x="72" y="0"/>
                    </a:cubicBezTo>
                    <a:close/>
                    <a:moveTo>
                      <a:pt x="4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41"/>
                      <a:pt x="4" y="41"/>
                      <a:pt x="4" y="41"/>
                    </a:cubicBezTo>
                    <a:lnTo>
                      <a:pt x="4" y="44"/>
                    </a:lnTo>
                    <a:close/>
                    <a:moveTo>
                      <a:pt x="2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7" y="26"/>
                    </a:lnTo>
                    <a:close/>
                    <a:moveTo>
                      <a:pt x="12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12"/>
                    </a:lnTo>
                    <a:close/>
                    <a:moveTo>
                      <a:pt x="19" y="1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9" y="17"/>
                    </a:lnTo>
                    <a:close/>
                    <a:moveTo>
                      <a:pt x="20" y="57"/>
                    </a:moveTo>
                    <a:cubicBezTo>
                      <a:pt x="15" y="57"/>
                      <a:pt x="12" y="53"/>
                      <a:pt x="12" y="49"/>
                    </a:cubicBezTo>
                    <a:cubicBezTo>
                      <a:pt x="12" y="44"/>
                      <a:pt x="15" y="41"/>
                      <a:pt x="20" y="41"/>
                    </a:cubicBezTo>
                    <a:cubicBezTo>
                      <a:pt x="24" y="41"/>
                      <a:pt x="28" y="44"/>
                      <a:pt x="28" y="49"/>
                    </a:cubicBezTo>
                    <a:cubicBezTo>
                      <a:pt x="28" y="53"/>
                      <a:pt x="24" y="57"/>
                      <a:pt x="20" y="57"/>
                    </a:cubicBezTo>
                    <a:close/>
                    <a:moveTo>
                      <a:pt x="42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0"/>
                      <a:pt x="24" y="38"/>
                      <a:pt x="20" y="38"/>
                    </a:cubicBezTo>
                    <a:cubicBezTo>
                      <a:pt x="16" y="38"/>
                      <a:pt x="12" y="40"/>
                      <a:pt x="10" y="43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9" y="34"/>
                      <a:pt x="39" y="34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2" y="26"/>
                      <a:pt x="42" y="26"/>
                      <a:pt x="42" y="26"/>
                    </a:cubicBezTo>
                    <a:lnTo>
                      <a:pt x="42" y="44"/>
                    </a:lnTo>
                    <a:close/>
                    <a:moveTo>
                      <a:pt x="54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8" y="34"/>
                      <a:pt x="63" y="31"/>
                      <a:pt x="58" y="31"/>
                    </a:cubicBezTo>
                    <a:cubicBezTo>
                      <a:pt x="52" y="31"/>
                      <a:pt x="47" y="34"/>
                      <a:pt x="45" y="39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7"/>
                      <a:pt x="49" y="3"/>
                      <a:pt x="54" y="3"/>
                    </a:cubicBezTo>
                    <a:close/>
                    <a:moveTo>
                      <a:pt x="58" y="56"/>
                    </a:moveTo>
                    <a:cubicBezTo>
                      <a:pt x="51" y="56"/>
                      <a:pt x="46" y="51"/>
                      <a:pt x="46" y="45"/>
                    </a:cubicBezTo>
                    <a:cubicBezTo>
                      <a:pt x="46" y="39"/>
                      <a:pt x="51" y="34"/>
                      <a:pt x="58" y="34"/>
                    </a:cubicBezTo>
                    <a:cubicBezTo>
                      <a:pt x="64" y="34"/>
                      <a:pt x="69" y="39"/>
                      <a:pt x="69" y="45"/>
                    </a:cubicBezTo>
                    <a:cubicBezTo>
                      <a:pt x="69" y="51"/>
                      <a:pt x="64" y="56"/>
                      <a:pt x="58" y="56"/>
                    </a:cubicBezTo>
                    <a:close/>
                    <a:moveTo>
                      <a:pt x="58" y="41"/>
                    </a:moveTo>
                    <a:cubicBezTo>
                      <a:pt x="55" y="41"/>
                      <a:pt x="53" y="43"/>
                      <a:pt x="53" y="45"/>
                    </a:cubicBezTo>
                    <a:cubicBezTo>
                      <a:pt x="53" y="47"/>
                      <a:pt x="55" y="49"/>
                      <a:pt x="58" y="49"/>
                    </a:cubicBezTo>
                    <a:cubicBezTo>
                      <a:pt x="60" y="49"/>
                      <a:pt x="62" y="47"/>
                      <a:pt x="62" y="45"/>
                    </a:cubicBezTo>
                    <a:cubicBezTo>
                      <a:pt x="62" y="43"/>
                      <a:pt x="60" y="41"/>
                      <a:pt x="58" y="41"/>
                    </a:cubicBezTo>
                    <a:close/>
                    <a:moveTo>
                      <a:pt x="58" y="47"/>
                    </a:moveTo>
                    <a:cubicBezTo>
                      <a:pt x="56" y="47"/>
                      <a:pt x="55" y="46"/>
                      <a:pt x="55" y="45"/>
                    </a:cubicBezTo>
                    <a:cubicBezTo>
                      <a:pt x="55" y="44"/>
                      <a:pt x="56" y="43"/>
                      <a:pt x="58" y="43"/>
                    </a:cubicBezTo>
                    <a:cubicBezTo>
                      <a:pt x="59" y="43"/>
                      <a:pt x="60" y="44"/>
                      <a:pt x="60" y="45"/>
                    </a:cubicBezTo>
                    <a:cubicBezTo>
                      <a:pt x="60" y="46"/>
                      <a:pt x="59" y="47"/>
                      <a:pt x="58" y="47"/>
                    </a:cubicBezTo>
                    <a:close/>
                    <a:moveTo>
                      <a:pt x="20" y="44"/>
                    </a:moveTo>
                    <a:cubicBezTo>
                      <a:pt x="17" y="44"/>
                      <a:pt x="15" y="46"/>
                      <a:pt x="15" y="48"/>
                    </a:cubicBezTo>
                    <a:cubicBezTo>
                      <a:pt x="15" y="51"/>
                      <a:pt x="17" y="53"/>
                      <a:pt x="20" y="53"/>
                    </a:cubicBezTo>
                    <a:cubicBezTo>
                      <a:pt x="22" y="53"/>
                      <a:pt x="24" y="51"/>
                      <a:pt x="24" y="48"/>
                    </a:cubicBezTo>
                    <a:cubicBezTo>
                      <a:pt x="24" y="46"/>
                      <a:pt x="22" y="44"/>
                      <a:pt x="20" y="44"/>
                    </a:cubicBezTo>
                    <a:close/>
                    <a:moveTo>
                      <a:pt x="20" y="51"/>
                    </a:moveTo>
                    <a:cubicBezTo>
                      <a:pt x="18" y="51"/>
                      <a:pt x="17" y="50"/>
                      <a:pt x="17" y="48"/>
                    </a:cubicBezTo>
                    <a:cubicBezTo>
                      <a:pt x="17" y="47"/>
                      <a:pt x="18" y="46"/>
                      <a:pt x="20" y="46"/>
                    </a:cubicBezTo>
                    <a:cubicBezTo>
                      <a:pt x="21" y="46"/>
                      <a:pt x="22" y="47"/>
                      <a:pt x="22" y="48"/>
                    </a:cubicBezTo>
                    <a:cubicBezTo>
                      <a:pt x="22" y="50"/>
                      <a:pt x="21" y="51"/>
                      <a:pt x="2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F3946DB-1AC1-4077-87AA-B5A02D720EDC}"/>
                </a:ext>
              </a:extLst>
            </p:cNvPr>
            <p:cNvGrpSpPr/>
            <p:nvPr/>
          </p:nvGrpSpPr>
          <p:grpSpPr>
            <a:xfrm>
              <a:off x="9559909" y="3229111"/>
              <a:ext cx="827733" cy="540645"/>
              <a:chOff x="7169932" y="2695638"/>
              <a:chExt cx="620800" cy="40548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3921CEB-51BD-4359-BAF6-A6C40465ABF7}"/>
                  </a:ext>
                </a:extLst>
              </p:cNvPr>
              <p:cNvGrpSpPr/>
              <p:nvPr/>
            </p:nvGrpSpPr>
            <p:grpSpPr>
              <a:xfrm flipH="1">
                <a:off x="7169932" y="2695638"/>
                <a:ext cx="620800" cy="405484"/>
                <a:chOff x="1588" y="2074863"/>
                <a:chExt cx="627062" cy="409575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B3DB335-69BE-41A8-A24B-C88368427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72DF47A-B893-4CBF-BEE2-DEF1B62949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3AF9109-CAB7-4B75-8A2F-D7A98703D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0824" y="2799734"/>
                <a:ext cx="243461" cy="194504"/>
              </a:xfrm>
              <a:custGeom>
                <a:avLst/>
                <a:gdLst>
                  <a:gd name="T0" fmla="*/ 62 w 78"/>
                  <a:gd name="T1" fmla="*/ 44 h 60"/>
                  <a:gd name="T2" fmla="*/ 61 w 78"/>
                  <a:gd name="T3" fmla="*/ 34 h 60"/>
                  <a:gd name="T4" fmla="*/ 76 w 78"/>
                  <a:gd name="T5" fmla="*/ 19 h 60"/>
                  <a:gd name="T6" fmla="*/ 70 w 78"/>
                  <a:gd name="T7" fmla="*/ 10 h 60"/>
                  <a:gd name="T8" fmla="*/ 49 w 78"/>
                  <a:gd name="T9" fmla="*/ 1 h 60"/>
                  <a:gd name="T10" fmla="*/ 31 w 78"/>
                  <a:gd name="T11" fmla="*/ 1 h 60"/>
                  <a:gd name="T12" fmla="*/ 47 w 78"/>
                  <a:gd name="T13" fmla="*/ 13 h 60"/>
                  <a:gd name="T14" fmla="*/ 65 w 78"/>
                  <a:gd name="T15" fmla="*/ 13 h 60"/>
                  <a:gd name="T16" fmla="*/ 43 w 78"/>
                  <a:gd name="T17" fmla="*/ 27 h 60"/>
                  <a:gd name="T18" fmla="*/ 43 w 78"/>
                  <a:gd name="T19" fmla="*/ 32 h 60"/>
                  <a:gd name="T20" fmla="*/ 39 w 78"/>
                  <a:gd name="T21" fmla="*/ 35 h 60"/>
                  <a:gd name="T22" fmla="*/ 52 w 78"/>
                  <a:gd name="T23" fmla="*/ 45 h 60"/>
                  <a:gd name="T24" fmla="*/ 31 w 78"/>
                  <a:gd name="T25" fmla="*/ 21 h 60"/>
                  <a:gd name="T26" fmla="*/ 10 w 78"/>
                  <a:gd name="T27" fmla="*/ 20 h 60"/>
                  <a:gd name="T28" fmla="*/ 0 w 78"/>
                  <a:gd name="T29" fmla="*/ 46 h 60"/>
                  <a:gd name="T30" fmla="*/ 9 w 78"/>
                  <a:gd name="T31" fmla="*/ 54 h 60"/>
                  <a:gd name="T32" fmla="*/ 49 w 78"/>
                  <a:gd name="T33" fmla="*/ 54 h 60"/>
                  <a:gd name="T34" fmla="*/ 75 w 78"/>
                  <a:gd name="T35" fmla="*/ 54 h 60"/>
                  <a:gd name="T36" fmla="*/ 75 w 78"/>
                  <a:gd name="T37" fmla="*/ 45 h 60"/>
                  <a:gd name="T38" fmla="*/ 34 w 78"/>
                  <a:gd name="T39" fmla="*/ 3 h 60"/>
                  <a:gd name="T40" fmla="*/ 53 w 78"/>
                  <a:gd name="T41" fmla="*/ 33 h 60"/>
                  <a:gd name="T42" fmla="*/ 54 w 78"/>
                  <a:gd name="T43" fmla="*/ 33 h 60"/>
                  <a:gd name="T44" fmla="*/ 72 w 78"/>
                  <a:gd name="T45" fmla="*/ 17 h 60"/>
                  <a:gd name="T46" fmla="*/ 71 w 78"/>
                  <a:gd name="T47" fmla="*/ 13 h 60"/>
                  <a:gd name="T48" fmla="*/ 74 w 78"/>
                  <a:gd name="T49" fmla="*/ 14 h 60"/>
                  <a:gd name="T50" fmla="*/ 59 w 78"/>
                  <a:gd name="T51" fmla="*/ 28 h 60"/>
                  <a:gd name="T52" fmla="*/ 68 w 78"/>
                  <a:gd name="T53" fmla="*/ 15 h 60"/>
                  <a:gd name="T54" fmla="*/ 53 w 78"/>
                  <a:gd name="T55" fmla="*/ 25 h 60"/>
                  <a:gd name="T56" fmla="*/ 46 w 78"/>
                  <a:gd name="T57" fmla="*/ 30 h 60"/>
                  <a:gd name="T58" fmla="*/ 42 w 78"/>
                  <a:gd name="T59" fmla="*/ 37 h 60"/>
                  <a:gd name="T60" fmla="*/ 42 w 78"/>
                  <a:gd name="T61" fmla="*/ 42 h 60"/>
                  <a:gd name="T62" fmla="*/ 25 w 78"/>
                  <a:gd name="T63" fmla="*/ 51 h 60"/>
                  <a:gd name="T64" fmla="*/ 50 w 78"/>
                  <a:gd name="T65" fmla="*/ 48 h 60"/>
                  <a:gd name="T66" fmla="*/ 12 w 78"/>
                  <a:gd name="T67" fmla="*/ 23 h 60"/>
                  <a:gd name="T68" fmla="*/ 22 w 78"/>
                  <a:gd name="T69" fmla="*/ 45 h 60"/>
                  <a:gd name="T70" fmla="*/ 3 w 78"/>
                  <a:gd name="T71" fmla="*/ 45 h 60"/>
                  <a:gd name="T72" fmla="*/ 9 w 78"/>
                  <a:gd name="T73" fmla="*/ 48 h 60"/>
                  <a:gd name="T74" fmla="*/ 3 w 78"/>
                  <a:gd name="T75" fmla="*/ 48 h 60"/>
                  <a:gd name="T76" fmla="*/ 17 w 78"/>
                  <a:gd name="T77" fmla="*/ 47 h 60"/>
                  <a:gd name="T78" fmla="*/ 57 w 78"/>
                  <a:gd name="T79" fmla="*/ 56 h 60"/>
                  <a:gd name="T80" fmla="*/ 62 w 78"/>
                  <a:gd name="T81" fmla="*/ 51 h 60"/>
                  <a:gd name="T82" fmla="*/ 66 w 78"/>
                  <a:gd name="T83" fmla="*/ 51 h 60"/>
                  <a:gd name="T84" fmla="*/ 73 w 78"/>
                  <a:gd name="T85" fmla="*/ 51 h 60"/>
                  <a:gd name="T86" fmla="*/ 26 w 78"/>
                  <a:gd name="T87" fmla="*/ 26 h 60"/>
                  <a:gd name="T88" fmla="*/ 13 w 78"/>
                  <a:gd name="T89" fmla="*/ 25 h 60"/>
                  <a:gd name="T90" fmla="*/ 7 w 78"/>
                  <a:gd name="T91" fmla="*/ 36 h 60"/>
                  <a:gd name="T92" fmla="*/ 24 w 78"/>
                  <a:gd name="T93" fmla="*/ 27 h 60"/>
                  <a:gd name="T94" fmla="*/ 14 w 78"/>
                  <a:gd name="T95" fmla="*/ 27 h 60"/>
                  <a:gd name="T96" fmla="*/ 13 w 78"/>
                  <a:gd name="T97" fmla="*/ 41 h 60"/>
                  <a:gd name="T98" fmla="*/ 17 w 78"/>
                  <a:gd name="T99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60">
                    <a:moveTo>
                      <a:pt x="75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3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4"/>
                      <a:pt x="62" y="34"/>
                      <a:pt x="61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7"/>
                      <a:pt x="78" y="15"/>
                      <a:pt x="77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0"/>
                      <a:pt x="72" y="9"/>
                      <a:pt x="70" y="10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9" y="13"/>
                      <a:pt x="49" y="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6" y="22"/>
                      <a:pt x="43" y="24"/>
                      <a:pt x="43" y="27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2"/>
                      <a:pt x="43" y="3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7"/>
                      <a:pt x="13" y="60"/>
                      <a:pt x="17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7"/>
                      <a:pt x="54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5" y="45"/>
                    </a:cubicBezTo>
                    <a:close/>
                    <a:moveTo>
                      <a:pt x="46" y="10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46" y="3"/>
                      <a:pt x="46" y="3"/>
                      <a:pt x="46" y="3"/>
                    </a:cubicBezTo>
                    <a:lnTo>
                      <a:pt x="46" y="10"/>
                    </a:lnTo>
                    <a:close/>
                    <a:moveTo>
                      <a:pt x="53" y="33"/>
                    </a:move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lose/>
                    <a:moveTo>
                      <a:pt x="71" y="16"/>
                    </a:move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4" y="15"/>
                      <a:pt x="73" y="14"/>
                      <a:pt x="73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3" y="13"/>
                      <a:pt x="73" y="13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4" y="16"/>
                      <a:pt x="74" y="16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5"/>
                      <a:pt x="57" y="23"/>
                      <a:pt x="55" y="22"/>
                    </a:cubicBezTo>
                    <a:cubicBezTo>
                      <a:pt x="68" y="15"/>
                      <a:pt x="68" y="15"/>
                      <a:pt x="68" y="15"/>
                    </a:cubicBezTo>
                    <a:lnTo>
                      <a:pt x="71" y="16"/>
                    </a:lnTo>
                    <a:close/>
                    <a:moveTo>
                      <a:pt x="49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5"/>
                      <a:pt x="56" y="26"/>
                      <a:pt x="56" y="2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7" y="25"/>
                      <a:pt x="49" y="25"/>
                    </a:cubicBezTo>
                    <a:close/>
                    <a:moveTo>
                      <a:pt x="42" y="37"/>
                    </a:move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37"/>
                    </a:lnTo>
                    <a:close/>
                    <a:moveTo>
                      <a:pt x="49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4" y="49"/>
                      <a:pt x="24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0" y="44"/>
                      <a:pt x="18" y="43"/>
                      <a:pt x="17" y="43"/>
                    </a:cubicBezTo>
                    <a:cubicBezTo>
                      <a:pt x="15" y="43"/>
                      <a:pt x="13" y="44"/>
                      <a:pt x="12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7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7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7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60" y="47"/>
                      <a:pt x="62" y="49"/>
                      <a:pt x="62" y="51"/>
                    </a:cubicBezTo>
                    <a:cubicBezTo>
                      <a:pt x="62" y="54"/>
                      <a:pt x="60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0"/>
                      <a:pt x="65" y="49"/>
                      <a:pt x="65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25" y="36"/>
                    </a:moveTo>
                    <a:cubicBezTo>
                      <a:pt x="26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9" y="34"/>
                      <a:pt x="9" y="34"/>
                      <a:pt x="9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2" y="40"/>
                      <a:pt x="12" y="39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DBFA909-04E2-45ED-B16E-7BE96E80AC2A}"/>
                </a:ext>
              </a:extLst>
            </p:cNvPr>
            <p:cNvGrpSpPr/>
            <p:nvPr/>
          </p:nvGrpSpPr>
          <p:grpSpPr>
            <a:xfrm>
              <a:off x="1919409" y="1836238"/>
              <a:ext cx="827733" cy="540647"/>
              <a:chOff x="1439557" y="1650983"/>
              <a:chExt cx="620800" cy="40548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D39C009-0D17-4640-85BD-2480EA276E95}"/>
                  </a:ext>
                </a:extLst>
              </p:cNvPr>
              <p:cNvGrpSpPr/>
              <p:nvPr/>
            </p:nvGrpSpPr>
            <p:grpSpPr>
              <a:xfrm>
                <a:off x="1439557" y="1650983"/>
                <a:ext cx="620800" cy="405485"/>
                <a:chOff x="1588" y="2074863"/>
                <a:chExt cx="627062" cy="409575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74657E85-2A07-4E4D-91FF-AB75CA6D68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862BD16-D56E-4AE6-84C6-955CAD7154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09340CA-360A-4E51-B34B-0D75E839B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2616" y="1748759"/>
                <a:ext cx="265955" cy="201120"/>
              </a:xfrm>
              <a:custGeom>
                <a:avLst/>
                <a:gdLst>
                  <a:gd name="T0" fmla="*/ 26 w 85"/>
                  <a:gd name="T1" fmla="*/ 28 h 62"/>
                  <a:gd name="T2" fmla="*/ 13 w 85"/>
                  <a:gd name="T3" fmla="*/ 27 h 62"/>
                  <a:gd name="T4" fmla="*/ 7 w 85"/>
                  <a:gd name="T5" fmla="*/ 38 h 62"/>
                  <a:gd name="T6" fmla="*/ 24 w 85"/>
                  <a:gd name="T7" fmla="*/ 29 h 62"/>
                  <a:gd name="T8" fmla="*/ 14 w 85"/>
                  <a:gd name="T9" fmla="*/ 29 h 62"/>
                  <a:gd name="T10" fmla="*/ 14 w 85"/>
                  <a:gd name="T11" fmla="*/ 43 h 62"/>
                  <a:gd name="T12" fmla="*/ 17 w 85"/>
                  <a:gd name="T13" fmla="*/ 40 h 62"/>
                  <a:gd name="T14" fmla="*/ 75 w 85"/>
                  <a:gd name="T15" fmla="*/ 30 h 62"/>
                  <a:gd name="T16" fmla="*/ 74 w 85"/>
                  <a:gd name="T17" fmla="*/ 1 h 62"/>
                  <a:gd name="T18" fmla="*/ 57 w 85"/>
                  <a:gd name="T19" fmla="*/ 5 h 62"/>
                  <a:gd name="T20" fmla="*/ 40 w 85"/>
                  <a:gd name="T21" fmla="*/ 16 h 62"/>
                  <a:gd name="T22" fmla="*/ 39 w 85"/>
                  <a:gd name="T23" fmla="*/ 17 h 62"/>
                  <a:gd name="T24" fmla="*/ 39 w 85"/>
                  <a:gd name="T25" fmla="*/ 32 h 62"/>
                  <a:gd name="T26" fmla="*/ 35 w 85"/>
                  <a:gd name="T27" fmla="*/ 38 h 62"/>
                  <a:gd name="T28" fmla="*/ 31 w 85"/>
                  <a:gd name="T29" fmla="*/ 47 h 62"/>
                  <a:gd name="T30" fmla="*/ 11 w 85"/>
                  <a:gd name="T31" fmla="*/ 21 h 62"/>
                  <a:gd name="T32" fmla="*/ 0 w 85"/>
                  <a:gd name="T33" fmla="*/ 37 h 62"/>
                  <a:gd name="T34" fmla="*/ 2 w 85"/>
                  <a:gd name="T35" fmla="*/ 56 h 62"/>
                  <a:gd name="T36" fmla="*/ 24 w 85"/>
                  <a:gd name="T37" fmla="*/ 56 h 62"/>
                  <a:gd name="T38" fmla="*/ 65 w 85"/>
                  <a:gd name="T39" fmla="*/ 56 h 62"/>
                  <a:gd name="T40" fmla="*/ 76 w 85"/>
                  <a:gd name="T41" fmla="*/ 48 h 62"/>
                  <a:gd name="T42" fmla="*/ 66 w 85"/>
                  <a:gd name="T43" fmla="*/ 39 h 62"/>
                  <a:gd name="T44" fmla="*/ 74 w 85"/>
                  <a:gd name="T45" fmla="*/ 31 h 62"/>
                  <a:gd name="T46" fmla="*/ 50 w 85"/>
                  <a:gd name="T47" fmla="*/ 28 h 62"/>
                  <a:gd name="T48" fmla="*/ 71 w 85"/>
                  <a:gd name="T49" fmla="*/ 29 h 62"/>
                  <a:gd name="T50" fmla="*/ 82 w 85"/>
                  <a:gd name="T51" fmla="*/ 17 h 62"/>
                  <a:gd name="T52" fmla="*/ 73 w 85"/>
                  <a:gd name="T53" fmla="*/ 3 h 62"/>
                  <a:gd name="T54" fmla="*/ 53 w 85"/>
                  <a:gd name="T55" fmla="*/ 40 h 62"/>
                  <a:gd name="T56" fmla="*/ 41 w 85"/>
                  <a:gd name="T57" fmla="*/ 21 h 62"/>
                  <a:gd name="T58" fmla="*/ 42 w 85"/>
                  <a:gd name="T59" fmla="*/ 36 h 62"/>
                  <a:gd name="T60" fmla="*/ 40 w 85"/>
                  <a:gd name="T61" fmla="*/ 36 h 62"/>
                  <a:gd name="T62" fmla="*/ 38 w 85"/>
                  <a:gd name="T63" fmla="*/ 33 h 62"/>
                  <a:gd name="T64" fmla="*/ 24 w 85"/>
                  <a:gd name="T65" fmla="*/ 50 h 62"/>
                  <a:gd name="T66" fmla="*/ 49 w 85"/>
                  <a:gd name="T67" fmla="*/ 53 h 62"/>
                  <a:gd name="T68" fmla="*/ 28 w 85"/>
                  <a:gd name="T69" fmla="*/ 24 h 62"/>
                  <a:gd name="T70" fmla="*/ 17 w 85"/>
                  <a:gd name="T71" fmla="*/ 45 h 62"/>
                  <a:gd name="T72" fmla="*/ 3 w 85"/>
                  <a:gd name="T73" fmla="*/ 37 h 62"/>
                  <a:gd name="T74" fmla="*/ 8 w 85"/>
                  <a:gd name="T75" fmla="*/ 53 h 62"/>
                  <a:gd name="T76" fmla="*/ 17 w 85"/>
                  <a:gd name="T77" fmla="*/ 58 h 62"/>
                  <a:gd name="T78" fmla="*/ 21 w 85"/>
                  <a:gd name="T79" fmla="*/ 53 h 62"/>
                  <a:gd name="T80" fmla="*/ 53 w 85"/>
                  <a:gd name="T81" fmla="*/ 53 h 62"/>
                  <a:gd name="T82" fmla="*/ 57 w 85"/>
                  <a:gd name="T83" fmla="*/ 58 h 62"/>
                  <a:gd name="T84" fmla="*/ 65 w 85"/>
                  <a:gd name="T85" fmla="*/ 50 h 62"/>
                  <a:gd name="T86" fmla="*/ 64 w 85"/>
                  <a:gd name="T87" fmla="*/ 40 h 62"/>
                  <a:gd name="T88" fmla="*/ 57 w 85"/>
                  <a:gd name="T89" fmla="*/ 45 h 62"/>
                  <a:gd name="T90" fmla="*/ 37 w 85"/>
                  <a:gd name="T91" fmla="*/ 40 h 62"/>
                  <a:gd name="T92" fmla="*/ 47 w 85"/>
                  <a:gd name="T93" fmla="*/ 43 h 62"/>
                  <a:gd name="T94" fmla="*/ 57 w 85"/>
                  <a:gd name="T95" fmla="*/ 42 h 62"/>
                  <a:gd name="T96" fmla="*/ 64 w 85"/>
                  <a:gd name="T97" fmla="*/ 40 h 62"/>
                  <a:gd name="T98" fmla="*/ 73 w 85"/>
                  <a:gd name="T99" fmla="*/ 24 h 62"/>
                  <a:gd name="T100" fmla="*/ 77 w 85"/>
                  <a:gd name="T101" fmla="*/ 16 h 62"/>
                  <a:gd name="T102" fmla="*/ 69 w 85"/>
                  <a:gd name="T103" fmla="*/ 29 h 62"/>
                  <a:gd name="T104" fmla="*/ 56 w 85"/>
                  <a:gd name="T105" fmla="*/ 36 h 62"/>
                  <a:gd name="T106" fmla="*/ 69 w 85"/>
                  <a:gd name="T107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5" h="62">
                    <a:moveTo>
                      <a:pt x="25" y="38"/>
                    </a:moveTo>
                    <a:cubicBezTo>
                      <a:pt x="26" y="38"/>
                      <a:pt x="26" y="37"/>
                      <a:pt x="26" y="3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8"/>
                      <a:pt x="6" y="38"/>
                      <a:pt x="7" y="38"/>
                    </a:cubicBezTo>
                    <a:lnTo>
                      <a:pt x="25" y="38"/>
                    </a:lnTo>
                    <a:close/>
                    <a:moveTo>
                      <a:pt x="14" y="29"/>
                    </a:move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9" y="36"/>
                      <a:pt x="9" y="36"/>
                      <a:pt x="9" y="36"/>
                    </a:cubicBezTo>
                    <a:lnTo>
                      <a:pt x="14" y="29"/>
                    </a:lnTo>
                    <a:close/>
                    <a:moveTo>
                      <a:pt x="18" y="41"/>
                    </a:moveTo>
                    <a:cubicBezTo>
                      <a:pt x="18" y="42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2" y="42"/>
                      <a:pt x="12" y="41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8" y="40"/>
                      <a:pt x="18" y="41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5" y="30"/>
                      <a:pt x="75" y="3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7"/>
                      <a:pt x="85" y="1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6" y="31"/>
                      <a:pt x="34" y="33"/>
                      <a:pt x="34" y="36"/>
                    </a:cubicBezTo>
                    <a:cubicBezTo>
                      <a:pt x="34" y="37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0" y="22"/>
                      <a:pt x="10" y="2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" y="56"/>
                      <a:pt x="2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9"/>
                      <a:pt x="13" y="62"/>
                      <a:pt x="17" y="62"/>
                    </a:cubicBezTo>
                    <a:cubicBezTo>
                      <a:pt x="20" y="62"/>
                      <a:pt x="23" y="59"/>
                      <a:pt x="24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1" y="59"/>
                      <a:pt x="54" y="62"/>
                      <a:pt x="57" y="62"/>
                    </a:cubicBezTo>
                    <a:cubicBezTo>
                      <a:pt x="61" y="62"/>
                      <a:pt x="64" y="59"/>
                      <a:pt x="6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5" y="38"/>
                      <a:pt x="65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lose/>
                    <a:moveTo>
                      <a:pt x="57" y="39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71" y="29"/>
                      <a:pt x="71" y="29"/>
                      <a:pt x="71" y="29"/>
                    </a:cubicBezTo>
                    <a:lnTo>
                      <a:pt x="57" y="39"/>
                    </a:lnTo>
                    <a:close/>
                    <a:moveTo>
                      <a:pt x="73" y="3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0" y="7"/>
                      <a:pt x="60" y="7"/>
                      <a:pt x="60" y="7"/>
                    </a:cubicBezTo>
                    <a:lnTo>
                      <a:pt x="73" y="3"/>
                    </a:lnTo>
                    <a:close/>
                    <a:moveTo>
                      <a:pt x="41" y="21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39" y="25"/>
                      <a:pt x="39" y="25"/>
                      <a:pt x="39" y="25"/>
                    </a:cubicBezTo>
                    <a:lnTo>
                      <a:pt x="41" y="21"/>
                    </a:lnTo>
                    <a:close/>
                    <a:moveTo>
                      <a:pt x="43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7"/>
                      <a:pt x="42" y="37"/>
                      <a:pt x="42" y="36"/>
                    </a:cubicBezTo>
                    <a:lnTo>
                      <a:pt x="43" y="38"/>
                    </a:lnTo>
                    <a:close/>
                    <a:moveTo>
                      <a:pt x="38" y="33"/>
                    </a:moveTo>
                    <a:cubicBezTo>
                      <a:pt x="39" y="33"/>
                      <a:pt x="40" y="34"/>
                      <a:pt x="40" y="36"/>
                    </a:cubicBezTo>
                    <a:cubicBezTo>
                      <a:pt x="40" y="37"/>
                      <a:pt x="39" y="38"/>
                      <a:pt x="38" y="38"/>
                    </a:cubicBezTo>
                    <a:cubicBezTo>
                      <a:pt x="37" y="38"/>
                      <a:pt x="36" y="37"/>
                      <a:pt x="36" y="36"/>
                    </a:cubicBezTo>
                    <a:cubicBezTo>
                      <a:pt x="36" y="34"/>
                      <a:pt x="37" y="33"/>
                      <a:pt x="38" y="33"/>
                    </a:cubicBezTo>
                    <a:close/>
                    <a:moveTo>
                      <a:pt x="49" y="53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2"/>
                      <a:pt x="25" y="51"/>
                      <a:pt x="24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51"/>
                      <a:pt x="49" y="52"/>
                      <a:pt x="49" y="53"/>
                    </a:cubicBezTo>
                    <a:close/>
                    <a:moveTo>
                      <a:pt x="3" y="37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45"/>
                      <a:pt x="18" y="45"/>
                      <a:pt x="17" y="45"/>
                    </a:cubicBezTo>
                    <a:cubicBezTo>
                      <a:pt x="15" y="45"/>
                      <a:pt x="13" y="45"/>
                      <a:pt x="12" y="47"/>
                    </a:cubicBezTo>
                    <a:cubicBezTo>
                      <a:pt x="3" y="47"/>
                      <a:pt x="3" y="47"/>
                      <a:pt x="3" y="47"/>
                    </a:cubicBezTo>
                    <a:lnTo>
                      <a:pt x="3" y="37"/>
                    </a:lnTo>
                    <a:close/>
                    <a:moveTo>
                      <a:pt x="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2"/>
                      <a:pt x="8" y="53"/>
                    </a:cubicBezTo>
                    <a:cubicBezTo>
                      <a:pt x="3" y="53"/>
                      <a:pt x="3" y="53"/>
                      <a:pt x="3" y="53"/>
                    </a:cubicBezTo>
                    <a:lnTo>
                      <a:pt x="3" y="50"/>
                    </a:lnTo>
                    <a:close/>
                    <a:moveTo>
                      <a:pt x="17" y="58"/>
                    </a:moveTo>
                    <a:cubicBezTo>
                      <a:pt x="14" y="58"/>
                      <a:pt x="12" y="56"/>
                      <a:pt x="12" y="53"/>
                    </a:cubicBezTo>
                    <a:cubicBezTo>
                      <a:pt x="12" y="51"/>
                      <a:pt x="14" y="49"/>
                      <a:pt x="17" y="49"/>
                    </a:cubicBezTo>
                    <a:cubicBezTo>
                      <a:pt x="19" y="49"/>
                      <a:pt x="21" y="51"/>
                      <a:pt x="21" y="53"/>
                    </a:cubicBezTo>
                    <a:cubicBezTo>
                      <a:pt x="21" y="56"/>
                      <a:pt x="19" y="58"/>
                      <a:pt x="17" y="58"/>
                    </a:cubicBezTo>
                    <a:close/>
                    <a:moveTo>
                      <a:pt x="57" y="58"/>
                    </a:moveTo>
                    <a:cubicBezTo>
                      <a:pt x="55" y="58"/>
                      <a:pt x="53" y="56"/>
                      <a:pt x="53" y="53"/>
                    </a:cubicBezTo>
                    <a:cubicBezTo>
                      <a:pt x="53" y="51"/>
                      <a:pt x="55" y="49"/>
                      <a:pt x="57" y="49"/>
                    </a:cubicBezTo>
                    <a:cubicBezTo>
                      <a:pt x="60" y="49"/>
                      <a:pt x="62" y="51"/>
                      <a:pt x="62" y="53"/>
                    </a:cubicBezTo>
                    <a:cubicBezTo>
                      <a:pt x="62" y="56"/>
                      <a:pt x="60" y="58"/>
                      <a:pt x="57" y="58"/>
                    </a:cubicBezTo>
                    <a:close/>
                    <a:moveTo>
                      <a:pt x="73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2"/>
                      <a:pt x="65" y="51"/>
                      <a:pt x="65" y="50"/>
                    </a:cubicBezTo>
                    <a:cubicBezTo>
                      <a:pt x="73" y="50"/>
                      <a:pt x="73" y="50"/>
                      <a:pt x="73" y="50"/>
                    </a:cubicBezTo>
                    <a:lnTo>
                      <a:pt x="73" y="53"/>
                    </a:lnTo>
                    <a:close/>
                    <a:moveTo>
                      <a:pt x="64" y="40"/>
                    </a:moveTo>
                    <a:cubicBezTo>
                      <a:pt x="64" y="46"/>
                      <a:pt x="64" y="46"/>
                      <a:pt x="64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0" y="45"/>
                      <a:pt x="59" y="45"/>
                      <a:pt x="57" y="45"/>
                    </a:cubicBezTo>
                    <a:cubicBezTo>
                      <a:pt x="56" y="45"/>
                      <a:pt x="55" y="45"/>
                      <a:pt x="53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64" y="40"/>
                    </a:lnTo>
                    <a:close/>
                    <a:moveTo>
                      <a:pt x="79" y="17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cubicBezTo>
                      <a:pt x="72" y="23"/>
                      <a:pt x="72" y="22"/>
                      <a:pt x="72" y="2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9" y="16"/>
                    </a:cubicBezTo>
                    <a:cubicBezTo>
                      <a:pt x="79" y="16"/>
                      <a:pt x="79" y="17"/>
                      <a:pt x="79" y="17"/>
                    </a:cubicBezTo>
                    <a:close/>
                    <a:moveTo>
                      <a:pt x="69" y="29"/>
                    </a:move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7"/>
                      <a:pt x="69" y="27"/>
                    </a:cubicBezTo>
                    <a:cubicBezTo>
                      <a:pt x="69" y="28"/>
                      <a:pt x="69" y="28"/>
                      <a:pt x="6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708C78B-C4A3-4E99-AE49-1823D39CFF84}"/>
                </a:ext>
              </a:extLst>
            </p:cNvPr>
            <p:cNvGrpSpPr/>
            <p:nvPr/>
          </p:nvGrpSpPr>
          <p:grpSpPr>
            <a:xfrm>
              <a:off x="1690522" y="4621994"/>
              <a:ext cx="827733" cy="540647"/>
              <a:chOff x="1267892" y="3740300"/>
              <a:chExt cx="620800" cy="40548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988F91D-1C78-47F3-BAC2-F7F12F947E81}"/>
                  </a:ext>
                </a:extLst>
              </p:cNvPr>
              <p:cNvGrpSpPr/>
              <p:nvPr/>
            </p:nvGrpSpPr>
            <p:grpSpPr>
              <a:xfrm>
                <a:off x="1267892" y="3740300"/>
                <a:ext cx="620800" cy="405485"/>
                <a:chOff x="1588" y="2074863"/>
                <a:chExt cx="627062" cy="409575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2D5EBBF-89C7-4DC2-90D8-2A2AD2C377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9438F1A-DA3E-4604-9B40-294AA944A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CEAE6B6-085F-44BF-B5F5-0BF2F3EF2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845" y="3881441"/>
                <a:ext cx="246107" cy="152164"/>
              </a:xfrm>
              <a:custGeom>
                <a:avLst/>
                <a:gdLst>
                  <a:gd name="T0" fmla="*/ 9 w 79"/>
                  <a:gd name="T1" fmla="*/ 8 h 47"/>
                  <a:gd name="T2" fmla="*/ 5 w 79"/>
                  <a:gd name="T3" fmla="*/ 18 h 47"/>
                  <a:gd name="T4" fmla="*/ 5 w 79"/>
                  <a:gd name="T5" fmla="*/ 21 h 47"/>
                  <a:gd name="T6" fmla="*/ 13 w 79"/>
                  <a:gd name="T7" fmla="*/ 22 h 47"/>
                  <a:gd name="T8" fmla="*/ 15 w 79"/>
                  <a:gd name="T9" fmla="*/ 19 h 47"/>
                  <a:gd name="T10" fmla="*/ 25 w 79"/>
                  <a:gd name="T11" fmla="*/ 18 h 47"/>
                  <a:gd name="T12" fmla="*/ 24 w 79"/>
                  <a:gd name="T13" fmla="*/ 8 h 47"/>
                  <a:gd name="T14" fmla="*/ 15 w 79"/>
                  <a:gd name="T15" fmla="*/ 17 h 47"/>
                  <a:gd name="T16" fmla="*/ 13 w 79"/>
                  <a:gd name="T17" fmla="*/ 20 h 47"/>
                  <a:gd name="T18" fmla="*/ 7 w 79"/>
                  <a:gd name="T19" fmla="*/ 18 h 47"/>
                  <a:gd name="T20" fmla="*/ 23 w 79"/>
                  <a:gd name="T21" fmla="*/ 10 h 47"/>
                  <a:gd name="T22" fmla="*/ 78 w 79"/>
                  <a:gd name="T23" fmla="*/ 0 h 47"/>
                  <a:gd name="T24" fmla="*/ 32 w 79"/>
                  <a:gd name="T25" fmla="*/ 2 h 47"/>
                  <a:gd name="T26" fmla="*/ 31 w 79"/>
                  <a:gd name="T27" fmla="*/ 33 h 47"/>
                  <a:gd name="T28" fmla="*/ 30 w 79"/>
                  <a:gd name="T29" fmla="*/ 3 h 47"/>
                  <a:gd name="T30" fmla="*/ 5 w 79"/>
                  <a:gd name="T31" fmla="*/ 4 h 47"/>
                  <a:gd name="T32" fmla="*/ 0 w 79"/>
                  <a:gd name="T33" fmla="*/ 18 h 47"/>
                  <a:gd name="T34" fmla="*/ 2 w 79"/>
                  <a:gd name="T35" fmla="*/ 42 h 47"/>
                  <a:gd name="T36" fmla="*/ 17 w 79"/>
                  <a:gd name="T37" fmla="*/ 47 h 47"/>
                  <a:gd name="T38" fmla="*/ 50 w 79"/>
                  <a:gd name="T39" fmla="*/ 42 h 47"/>
                  <a:gd name="T40" fmla="*/ 65 w 79"/>
                  <a:gd name="T41" fmla="*/ 42 h 47"/>
                  <a:gd name="T42" fmla="*/ 77 w 79"/>
                  <a:gd name="T43" fmla="*/ 40 h 47"/>
                  <a:gd name="T44" fmla="*/ 78 w 79"/>
                  <a:gd name="T45" fmla="*/ 35 h 47"/>
                  <a:gd name="T46" fmla="*/ 79 w 79"/>
                  <a:gd name="T47" fmla="*/ 2 h 47"/>
                  <a:gd name="T48" fmla="*/ 9 w 79"/>
                  <a:gd name="T49" fmla="*/ 39 h 47"/>
                  <a:gd name="T50" fmla="*/ 3 w 79"/>
                  <a:gd name="T51" fmla="*/ 35 h 47"/>
                  <a:gd name="T52" fmla="*/ 9 w 79"/>
                  <a:gd name="T53" fmla="*/ 39 h 47"/>
                  <a:gd name="T54" fmla="*/ 12 w 79"/>
                  <a:gd name="T55" fmla="*/ 39 h 47"/>
                  <a:gd name="T56" fmla="*/ 21 w 79"/>
                  <a:gd name="T57" fmla="*/ 39 h 47"/>
                  <a:gd name="T58" fmla="*/ 22 w 79"/>
                  <a:gd name="T59" fmla="*/ 33 h 47"/>
                  <a:gd name="T60" fmla="*/ 11 w 79"/>
                  <a:gd name="T61" fmla="*/ 33 h 47"/>
                  <a:gd name="T62" fmla="*/ 3 w 79"/>
                  <a:gd name="T63" fmla="*/ 18 h 47"/>
                  <a:gd name="T64" fmla="*/ 28 w 79"/>
                  <a:gd name="T65" fmla="*/ 6 h 47"/>
                  <a:gd name="T66" fmla="*/ 22 w 79"/>
                  <a:gd name="T67" fmla="*/ 33 h 47"/>
                  <a:gd name="T68" fmla="*/ 25 w 79"/>
                  <a:gd name="T69" fmla="*/ 39 h 47"/>
                  <a:gd name="T70" fmla="*/ 50 w 79"/>
                  <a:gd name="T71" fmla="*/ 35 h 47"/>
                  <a:gd name="T72" fmla="*/ 58 w 79"/>
                  <a:gd name="T73" fmla="*/ 43 h 47"/>
                  <a:gd name="T74" fmla="*/ 58 w 79"/>
                  <a:gd name="T75" fmla="*/ 35 h 47"/>
                  <a:gd name="T76" fmla="*/ 58 w 79"/>
                  <a:gd name="T77" fmla="*/ 43 h 47"/>
                  <a:gd name="T78" fmla="*/ 66 w 79"/>
                  <a:gd name="T79" fmla="*/ 39 h 47"/>
                  <a:gd name="T80" fmla="*/ 74 w 79"/>
                  <a:gd name="T81" fmla="*/ 35 h 47"/>
                  <a:gd name="T82" fmla="*/ 76 w 79"/>
                  <a:gd name="T83" fmla="*/ 33 h 47"/>
                  <a:gd name="T84" fmla="*/ 58 w 79"/>
                  <a:gd name="T85" fmla="*/ 31 h 47"/>
                  <a:gd name="T86" fmla="*/ 35 w 79"/>
                  <a:gd name="T87" fmla="*/ 33 h 47"/>
                  <a:gd name="T88" fmla="*/ 76 w 79"/>
                  <a:gd name="T89" fmla="*/ 30 h 47"/>
                  <a:gd name="T90" fmla="*/ 76 w 79"/>
                  <a:gd name="T91" fmla="*/ 28 h 47"/>
                  <a:gd name="T92" fmla="*/ 35 w 79"/>
                  <a:gd name="T93" fmla="*/ 3 h 47"/>
                  <a:gd name="T94" fmla="*/ 76 w 79"/>
                  <a:gd name="T95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47">
                    <a:moveTo>
                      <a:pt x="2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8"/>
                      <a:pt x="24" y="8"/>
                      <a:pt x="24" y="8"/>
                    </a:cubicBezTo>
                    <a:close/>
                    <a:moveTo>
                      <a:pt x="23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3" y="10"/>
                      <a:pt x="23" y="10"/>
                      <a:pt x="23" y="10"/>
                    </a:cubicBezTo>
                    <a:lnTo>
                      <a:pt x="23" y="17"/>
                    </a:lnTo>
                    <a:close/>
                    <a:moveTo>
                      <a:pt x="78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3"/>
                      <a:pt x="3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3" y="47"/>
                      <a:pt x="17" y="47"/>
                    </a:cubicBezTo>
                    <a:cubicBezTo>
                      <a:pt x="20" y="47"/>
                      <a:pt x="24" y="45"/>
                      <a:pt x="25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1" y="45"/>
                      <a:pt x="54" y="47"/>
                      <a:pt x="58" y="47"/>
                    </a:cubicBezTo>
                    <a:cubicBezTo>
                      <a:pt x="61" y="47"/>
                      <a:pt x="64" y="45"/>
                      <a:pt x="6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8" y="35"/>
                    </a:cubicBezTo>
                    <a:cubicBezTo>
                      <a:pt x="78" y="35"/>
                      <a:pt x="79" y="35"/>
                      <a:pt x="79" y="34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1"/>
                      <a:pt x="78" y="0"/>
                      <a:pt x="78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9" y="39"/>
                    </a:cubicBezTo>
                    <a:close/>
                    <a:moveTo>
                      <a:pt x="17" y="43"/>
                    </a:moveTo>
                    <a:cubicBezTo>
                      <a:pt x="14" y="43"/>
                      <a:pt x="12" y="41"/>
                      <a:pt x="12" y="39"/>
                    </a:cubicBezTo>
                    <a:cubicBezTo>
                      <a:pt x="12" y="37"/>
                      <a:pt x="14" y="35"/>
                      <a:pt x="17" y="35"/>
                    </a:cubicBezTo>
                    <a:cubicBezTo>
                      <a:pt x="19" y="35"/>
                      <a:pt x="21" y="37"/>
                      <a:pt x="21" y="39"/>
                    </a:cubicBezTo>
                    <a:cubicBezTo>
                      <a:pt x="21" y="41"/>
                      <a:pt x="19" y="43"/>
                      <a:pt x="17" y="43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1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58" y="43"/>
                    </a:moveTo>
                    <a:cubicBezTo>
                      <a:pt x="55" y="43"/>
                      <a:pt x="53" y="41"/>
                      <a:pt x="53" y="39"/>
                    </a:cubicBezTo>
                    <a:cubicBezTo>
                      <a:pt x="53" y="37"/>
                      <a:pt x="55" y="35"/>
                      <a:pt x="58" y="35"/>
                    </a:cubicBezTo>
                    <a:cubicBezTo>
                      <a:pt x="60" y="35"/>
                      <a:pt x="62" y="37"/>
                      <a:pt x="62" y="39"/>
                    </a:cubicBezTo>
                    <a:cubicBezTo>
                      <a:pt x="62" y="41"/>
                      <a:pt x="60" y="43"/>
                      <a:pt x="58" y="43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6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5" y="31"/>
                      <a:pt x="53" y="32"/>
                      <a:pt x="5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76" y="30"/>
                      <a:pt x="76" y="30"/>
                      <a:pt x="76" y="30"/>
                    </a:cubicBezTo>
                    <a:lnTo>
                      <a:pt x="76" y="33"/>
                    </a:lnTo>
                    <a:close/>
                    <a:moveTo>
                      <a:pt x="76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76" y="3"/>
                      <a:pt x="76" y="3"/>
                      <a:pt x="76" y="3"/>
                    </a:cubicBezTo>
                    <a:lnTo>
                      <a:pt x="76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B265662-E1BC-4BB5-B216-1A417D2D1D6F}"/>
                </a:ext>
              </a:extLst>
            </p:cNvPr>
            <p:cNvGrpSpPr/>
            <p:nvPr/>
          </p:nvGrpSpPr>
          <p:grpSpPr>
            <a:xfrm>
              <a:off x="9443610" y="1836235"/>
              <a:ext cx="827733" cy="540645"/>
              <a:chOff x="7082708" y="1650981"/>
              <a:chExt cx="620800" cy="405484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0F88C368-9E4A-404F-A82B-AEFB635FB48F}"/>
                  </a:ext>
                </a:extLst>
              </p:cNvPr>
              <p:cNvGrpSpPr/>
              <p:nvPr/>
            </p:nvGrpSpPr>
            <p:grpSpPr>
              <a:xfrm flipH="1">
                <a:off x="7082708" y="1650981"/>
                <a:ext cx="620800" cy="405484"/>
                <a:chOff x="1588" y="2074863"/>
                <a:chExt cx="627062" cy="40957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F26B568-B5DE-44A1-918F-50E3901D27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ADF5E2B-F848-4540-9918-591A64C61C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1D8EB89-3AD7-4AD4-BF65-91A63DCE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296" y="1777197"/>
                <a:ext cx="252723" cy="156133"/>
              </a:xfrm>
              <a:custGeom>
                <a:avLst/>
                <a:gdLst>
                  <a:gd name="T0" fmla="*/ 13 w 81"/>
                  <a:gd name="T1" fmla="*/ 22 h 48"/>
                  <a:gd name="T2" fmla="*/ 15 w 81"/>
                  <a:gd name="T3" fmla="*/ 19 h 48"/>
                  <a:gd name="T4" fmla="*/ 23 w 81"/>
                  <a:gd name="T5" fmla="*/ 18 h 48"/>
                  <a:gd name="T6" fmla="*/ 22 w 81"/>
                  <a:gd name="T7" fmla="*/ 8 h 48"/>
                  <a:gd name="T8" fmla="*/ 8 w 81"/>
                  <a:gd name="T9" fmla="*/ 9 h 48"/>
                  <a:gd name="T10" fmla="*/ 5 w 81"/>
                  <a:gd name="T11" fmla="*/ 18 h 48"/>
                  <a:gd name="T12" fmla="*/ 6 w 81"/>
                  <a:gd name="T13" fmla="*/ 22 h 48"/>
                  <a:gd name="T14" fmla="*/ 10 w 81"/>
                  <a:gd name="T15" fmla="*/ 10 h 48"/>
                  <a:gd name="T16" fmla="*/ 21 w 81"/>
                  <a:gd name="T17" fmla="*/ 17 h 48"/>
                  <a:gd name="T18" fmla="*/ 14 w 81"/>
                  <a:gd name="T19" fmla="*/ 18 h 48"/>
                  <a:gd name="T20" fmla="*/ 7 w 81"/>
                  <a:gd name="T21" fmla="*/ 20 h 48"/>
                  <a:gd name="T22" fmla="*/ 81 w 81"/>
                  <a:gd name="T23" fmla="*/ 18 h 48"/>
                  <a:gd name="T24" fmla="*/ 67 w 81"/>
                  <a:gd name="T25" fmla="*/ 1 h 48"/>
                  <a:gd name="T26" fmla="*/ 59 w 81"/>
                  <a:gd name="T27" fmla="*/ 0 h 48"/>
                  <a:gd name="T28" fmla="*/ 51 w 81"/>
                  <a:gd name="T29" fmla="*/ 1 h 48"/>
                  <a:gd name="T30" fmla="*/ 31 w 81"/>
                  <a:gd name="T31" fmla="*/ 15 h 48"/>
                  <a:gd name="T32" fmla="*/ 45 w 81"/>
                  <a:gd name="T33" fmla="*/ 32 h 48"/>
                  <a:gd name="T34" fmla="*/ 46 w 81"/>
                  <a:gd name="T35" fmla="*/ 33 h 48"/>
                  <a:gd name="T36" fmla="*/ 28 w 81"/>
                  <a:gd name="T37" fmla="*/ 5 h 48"/>
                  <a:gd name="T38" fmla="*/ 7 w 81"/>
                  <a:gd name="T39" fmla="*/ 3 h 48"/>
                  <a:gd name="T40" fmla="*/ 0 w 81"/>
                  <a:gd name="T41" fmla="*/ 18 h 48"/>
                  <a:gd name="T42" fmla="*/ 0 w 81"/>
                  <a:gd name="T43" fmla="*/ 40 h 48"/>
                  <a:gd name="T44" fmla="*/ 7 w 81"/>
                  <a:gd name="T45" fmla="*/ 42 h 48"/>
                  <a:gd name="T46" fmla="*/ 22 w 81"/>
                  <a:gd name="T47" fmla="*/ 42 h 48"/>
                  <a:gd name="T48" fmla="*/ 51 w 81"/>
                  <a:gd name="T49" fmla="*/ 48 h 48"/>
                  <a:gd name="T50" fmla="*/ 58 w 81"/>
                  <a:gd name="T51" fmla="*/ 36 h 48"/>
                  <a:gd name="T52" fmla="*/ 60 w 81"/>
                  <a:gd name="T53" fmla="*/ 39 h 48"/>
                  <a:gd name="T54" fmla="*/ 76 w 81"/>
                  <a:gd name="T55" fmla="*/ 42 h 48"/>
                  <a:gd name="T56" fmla="*/ 81 w 81"/>
                  <a:gd name="T57" fmla="*/ 40 h 48"/>
                  <a:gd name="T58" fmla="*/ 79 w 81"/>
                  <a:gd name="T59" fmla="*/ 33 h 48"/>
                  <a:gd name="T60" fmla="*/ 70 w 81"/>
                  <a:gd name="T61" fmla="*/ 31 h 48"/>
                  <a:gd name="T62" fmla="*/ 35 w 81"/>
                  <a:gd name="T63" fmla="*/ 18 h 48"/>
                  <a:gd name="T64" fmla="*/ 45 w 81"/>
                  <a:gd name="T65" fmla="*/ 5 h 48"/>
                  <a:gd name="T66" fmla="*/ 77 w 81"/>
                  <a:gd name="T67" fmla="*/ 15 h 48"/>
                  <a:gd name="T68" fmla="*/ 67 w 81"/>
                  <a:gd name="T69" fmla="*/ 28 h 48"/>
                  <a:gd name="T70" fmla="*/ 35 w 81"/>
                  <a:gd name="T71" fmla="*/ 18 h 48"/>
                  <a:gd name="T72" fmla="*/ 42 w 81"/>
                  <a:gd name="T73" fmla="*/ 39 h 48"/>
                  <a:gd name="T74" fmla="*/ 22 w 81"/>
                  <a:gd name="T75" fmla="*/ 36 h 48"/>
                  <a:gd name="T76" fmla="*/ 43 w 81"/>
                  <a:gd name="T77" fmla="*/ 36 h 48"/>
                  <a:gd name="T78" fmla="*/ 25 w 81"/>
                  <a:gd name="T79" fmla="*/ 6 h 48"/>
                  <a:gd name="T80" fmla="*/ 19 w 81"/>
                  <a:gd name="T81" fmla="*/ 33 h 48"/>
                  <a:gd name="T82" fmla="*/ 10 w 81"/>
                  <a:gd name="T83" fmla="*/ 33 h 48"/>
                  <a:gd name="T84" fmla="*/ 3 w 81"/>
                  <a:gd name="T85" fmla="*/ 19 h 48"/>
                  <a:gd name="T86" fmla="*/ 3 w 81"/>
                  <a:gd name="T87" fmla="*/ 36 h 48"/>
                  <a:gd name="T88" fmla="*/ 6 w 81"/>
                  <a:gd name="T89" fmla="*/ 39 h 48"/>
                  <a:gd name="T90" fmla="*/ 3 w 81"/>
                  <a:gd name="T91" fmla="*/ 36 h 48"/>
                  <a:gd name="T92" fmla="*/ 10 w 81"/>
                  <a:gd name="T93" fmla="*/ 39 h 48"/>
                  <a:gd name="T94" fmla="*/ 19 w 81"/>
                  <a:gd name="T95" fmla="*/ 39 h 48"/>
                  <a:gd name="T96" fmla="*/ 51 w 81"/>
                  <a:gd name="T97" fmla="*/ 44 h 48"/>
                  <a:gd name="T98" fmla="*/ 51 w 81"/>
                  <a:gd name="T99" fmla="*/ 35 h 48"/>
                  <a:gd name="T100" fmla="*/ 51 w 81"/>
                  <a:gd name="T101" fmla="*/ 44 h 48"/>
                  <a:gd name="T102" fmla="*/ 64 w 81"/>
                  <a:gd name="T103" fmla="*/ 39 h 48"/>
                  <a:gd name="T104" fmla="*/ 73 w 81"/>
                  <a:gd name="T105" fmla="*/ 39 h 48"/>
                  <a:gd name="T106" fmla="*/ 78 w 81"/>
                  <a:gd name="T107" fmla="*/ 39 h 48"/>
                  <a:gd name="T108" fmla="*/ 76 w 81"/>
                  <a:gd name="T109" fmla="*/ 36 h 48"/>
                  <a:gd name="T110" fmla="*/ 78 w 81"/>
                  <a:gd name="T111" fmla="*/ 39 h 48"/>
                  <a:gd name="T112" fmla="*/ 54 w 81"/>
                  <a:gd name="T113" fmla="*/ 32 h 48"/>
                  <a:gd name="T114" fmla="*/ 64 w 81"/>
                  <a:gd name="T1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" h="48">
                    <a:moveTo>
                      <a:pt x="6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lose/>
                    <a:moveTo>
                      <a:pt x="7" y="19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7" y="19"/>
                    </a:lnTo>
                    <a:close/>
                    <a:moveTo>
                      <a:pt x="81" y="18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8"/>
                      <a:pt x="75" y="1"/>
                      <a:pt x="67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7" y="1"/>
                      <a:pt x="31" y="8"/>
                      <a:pt x="31" y="15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5"/>
                      <a:pt x="37" y="32"/>
                      <a:pt x="45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6" y="32"/>
                      <a:pt x="4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5"/>
                      <a:pt x="11" y="48"/>
                      <a:pt x="14" y="48"/>
                    </a:cubicBezTo>
                    <a:cubicBezTo>
                      <a:pt x="18" y="48"/>
                      <a:pt x="21" y="45"/>
                      <a:pt x="2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5"/>
                      <a:pt x="47" y="48"/>
                      <a:pt x="51" y="48"/>
                    </a:cubicBezTo>
                    <a:cubicBezTo>
                      <a:pt x="55" y="48"/>
                      <a:pt x="59" y="44"/>
                      <a:pt x="59" y="39"/>
                    </a:cubicBezTo>
                    <a:cubicBezTo>
                      <a:pt x="59" y="38"/>
                      <a:pt x="59" y="37"/>
                      <a:pt x="58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7"/>
                      <a:pt x="60" y="38"/>
                      <a:pt x="60" y="39"/>
                    </a:cubicBezTo>
                    <a:cubicBezTo>
                      <a:pt x="60" y="44"/>
                      <a:pt x="64" y="48"/>
                      <a:pt x="68" y="48"/>
                    </a:cubicBezTo>
                    <a:cubicBezTo>
                      <a:pt x="72" y="48"/>
                      <a:pt x="75" y="45"/>
                      <a:pt x="76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1" y="41"/>
                      <a:pt x="81" y="40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0" y="33"/>
                      <a:pt x="79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2" y="31"/>
                      <a:pt x="70" y="31"/>
                    </a:cubicBezTo>
                    <a:cubicBezTo>
                      <a:pt x="77" y="30"/>
                      <a:pt x="81" y="24"/>
                      <a:pt x="81" y="18"/>
                    </a:cubicBezTo>
                    <a:close/>
                    <a:moveTo>
                      <a:pt x="35" y="1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0"/>
                      <a:pt x="39" y="5"/>
                      <a:pt x="45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3" y="5"/>
                      <a:pt x="77" y="10"/>
                      <a:pt x="77" y="1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23"/>
                      <a:pt x="73" y="28"/>
                      <a:pt x="67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28"/>
                      <a:pt x="35" y="23"/>
                      <a:pt x="35" y="18"/>
                    </a:cubicBezTo>
                    <a:close/>
                    <a:moveTo>
                      <a:pt x="43" y="36"/>
                    </a:moveTo>
                    <a:cubicBezTo>
                      <a:pt x="43" y="37"/>
                      <a:pt x="42" y="38"/>
                      <a:pt x="4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lnTo>
                      <a:pt x="43" y="36"/>
                    </a:lnTo>
                    <a:close/>
                    <a:moveTo>
                      <a:pt x="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2"/>
                      <a:pt x="16" y="31"/>
                      <a:pt x="14" y="31"/>
                    </a:cubicBezTo>
                    <a:cubicBezTo>
                      <a:pt x="13" y="31"/>
                      <a:pt x="11" y="32"/>
                      <a:pt x="10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8" y="6"/>
                    </a:lnTo>
                    <a:close/>
                    <a:moveTo>
                      <a:pt x="3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3" y="39"/>
                      <a:pt x="3" y="39"/>
                      <a:pt x="3" y="39"/>
                    </a:cubicBezTo>
                    <a:lnTo>
                      <a:pt x="3" y="36"/>
                    </a:lnTo>
                    <a:close/>
                    <a:moveTo>
                      <a:pt x="14" y="44"/>
                    </a:moveTo>
                    <a:cubicBezTo>
                      <a:pt x="12" y="44"/>
                      <a:pt x="10" y="42"/>
                      <a:pt x="10" y="39"/>
                    </a:cubicBezTo>
                    <a:cubicBezTo>
                      <a:pt x="10" y="37"/>
                      <a:pt x="12" y="35"/>
                      <a:pt x="14" y="35"/>
                    </a:cubicBezTo>
                    <a:cubicBezTo>
                      <a:pt x="17" y="35"/>
                      <a:pt x="19" y="37"/>
                      <a:pt x="19" y="39"/>
                    </a:cubicBezTo>
                    <a:cubicBezTo>
                      <a:pt x="19" y="42"/>
                      <a:pt x="17" y="44"/>
                      <a:pt x="14" y="44"/>
                    </a:cubicBezTo>
                    <a:close/>
                    <a:moveTo>
                      <a:pt x="51" y="44"/>
                    </a:moveTo>
                    <a:cubicBezTo>
                      <a:pt x="48" y="44"/>
                      <a:pt x="46" y="42"/>
                      <a:pt x="46" y="39"/>
                    </a:cubicBezTo>
                    <a:cubicBezTo>
                      <a:pt x="46" y="37"/>
                      <a:pt x="48" y="35"/>
                      <a:pt x="51" y="35"/>
                    </a:cubicBezTo>
                    <a:cubicBezTo>
                      <a:pt x="53" y="35"/>
                      <a:pt x="55" y="37"/>
                      <a:pt x="55" y="39"/>
                    </a:cubicBezTo>
                    <a:cubicBezTo>
                      <a:pt x="55" y="42"/>
                      <a:pt x="53" y="44"/>
                      <a:pt x="51" y="44"/>
                    </a:cubicBezTo>
                    <a:close/>
                    <a:moveTo>
                      <a:pt x="68" y="44"/>
                    </a:moveTo>
                    <a:cubicBezTo>
                      <a:pt x="66" y="44"/>
                      <a:pt x="64" y="42"/>
                      <a:pt x="64" y="39"/>
                    </a:cubicBezTo>
                    <a:cubicBezTo>
                      <a:pt x="64" y="37"/>
                      <a:pt x="66" y="35"/>
                      <a:pt x="68" y="35"/>
                    </a:cubicBezTo>
                    <a:cubicBezTo>
                      <a:pt x="71" y="35"/>
                      <a:pt x="73" y="37"/>
                      <a:pt x="73" y="39"/>
                    </a:cubicBezTo>
                    <a:cubicBezTo>
                      <a:pt x="73" y="42"/>
                      <a:pt x="71" y="44"/>
                      <a:pt x="68" y="44"/>
                    </a:cubicBezTo>
                    <a:close/>
                    <a:moveTo>
                      <a:pt x="78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7"/>
                      <a:pt x="76" y="36"/>
                    </a:cubicBezTo>
                    <a:cubicBezTo>
                      <a:pt x="78" y="36"/>
                      <a:pt x="78" y="36"/>
                      <a:pt x="78" y="36"/>
                    </a:cubicBezTo>
                    <a:lnTo>
                      <a:pt x="78" y="39"/>
                    </a:lnTo>
                    <a:close/>
                    <a:moveTo>
                      <a:pt x="56" y="33"/>
                    </a:moveTo>
                    <a:cubicBezTo>
                      <a:pt x="55" y="32"/>
                      <a:pt x="54" y="32"/>
                      <a:pt x="54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3"/>
                    </a:cubicBezTo>
                    <a:lnTo>
                      <a:pt x="5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</p:grpSp>
      <p:sp>
        <p:nvSpPr>
          <p:cNvPr id="86" name="标题 1">
            <a:extLst>
              <a:ext uri="{FF2B5EF4-FFF2-40B4-BE49-F238E27FC236}">
                <a16:creationId xmlns:a16="http://schemas.microsoft.com/office/drawing/2014/main" id="{C82969B1-7E59-4C28-B1B7-C7C0F32DEF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39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1"/>
  <p:tag name="MH_SECTIONID" val="282,283,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heme/theme1.xml><?xml version="1.0" encoding="utf-8"?>
<a:theme xmlns:a="http://schemas.openxmlformats.org/drawingml/2006/main" name="A000120140530A99PPBG">
  <a:themeElements>
    <a:clrScheme name="自定义 771">
      <a:dk1>
        <a:srgbClr val="434547"/>
      </a:dk1>
      <a:lt1>
        <a:srgbClr val="FFFFFF"/>
      </a:lt1>
      <a:dk2>
        <a:srgbClr val="414345"/>
      </a:dk2>
      <a:lt2>
        <a:srgbClr val="F4F5F7"/>
      </a:lt2>
      <a:accent1>
        <a:srgbClr val="FFBF2B"/>
      </a:accent1>
      <a:accent2>
        <a:srgbClr val="E7A139"/>
      </a:accent2>
      <a:accent3>
        <a:srgbClr val="A3C95F"/>
      </a:accent3>
      <a:accent4>
        <a:srgbClr val="6BB599"/>
      </a:accent4>
      <a:accent5>
        <a:srgbClr val="72A4B6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A000120151104A07KPBG</Template>
  <TotalTime>29</TotalTime>
  <Words>2255</Words>
  <Application>Microsoft Office PowerPoint</Application>
  <PresentationFormat>宽屏</PresentationFormat>
  <Paragraphs>305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Neris Thin</vt:lpstr>
      <vt:lpstr>Open Sans</vt:lpstr>
      <vt:lpstr>Roboto Condensed</vt:lpstr>
      <vt:lpstr>等线</vt:lpstr>
      <vt:lpstr>黑体</vt:lpstr>
      <vt:lpstr>华文细黑</vt:lpstr>
      <vt:lpstr>宋体</vt:lpstr>
      <vt:lpstr>幼圆</vt:lpstr>
      <vt:lpstr>Arial</vt:lpstr>
      <vt:lpstr>Calibri</vt:lpstr>
      <vt:lpstr>Wingdings 3</vt:lpstr>
      <vt:lpstr>微软雅黑</vt:lpstr>
      <vt:lpstr>A000120140530A99PPBG</vt:lpstr>
      <vt:lpstr>2019教师课件模板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晶晶 邱</cp:lastModifiedBy>
  <cp:revision>10</cp:revision>
  <dcterms:created xsi:type="dcterms:W3CDTF">2017-07-04T12:03:54Z</dcterms:created>
  <dcterms:modified xsi:type="dcterms:W3CDTF">2019-03-11T08:43:58Z</dcterms:modified>
</cp:coreProperties>
</file>