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6.xml" ContentType="application/vnd.openxmlformats-officedocument.presentationml.notes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saveSubsetFonts="1">
  <p:sldMasterIdLst>
    <p:sldMasterId id="2147483672" r:id="rId24"/>
    <p:sldMasterId id="2147483673" r:id="rId26"/>
  </p:sldMasterIdLst>
  <p:notesMasterIdLst>
    <p:notesMasterId r:id="rId28"/>
  </p:notesMasterIdLst>
  <p:sldIdLst>
    <p:sldId id="256" r:id="rId30"/>
    <p:sldId id="257" r:id="rId31"/>
    <p:sldId id="259" r:id="rId32"/>
    <p:sldId id="260" r:id="rId33"/>
    <p:sldId id="261" r:id="rId35"/>
    <p:sldId id="262" r:id="rId36"/>
    <p:sldId id="263" r:id="rId37"/>
    <p:sldId id="264" r:id="rId38"/>
    <p:sldId id="265" r:id="rId39"/>
    <p:sldId id="266" r:id="rId40"/>
    <p:sldId id="267" r:id="rId42"/>
    <p:sldId id="268" r:id="rId43"/>
    <p:sldId id="269" r:id="rId44"/>
    <p:sldId id="270" r:id="rId45"/>
    <p:sldId id="271" r:id="rId46"/>
    <p:sldId id="272" r:id="rId4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41" d="100"/>
          <a:sy n="41" d="100"/>
        </p:scale>
        <p:origin x="7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24" Type="http://schemas.openxmlformats.org/officeDocument/2006/relationships/slideMaster" Target="slideMasters/slideMaster1.xml"></Relationship><Relationship Id="rId25" Type="http://schemas.openxmlformats.org/officeDocument/2006/relationships/theme" Target="theme/theme1.xml"></Relationship><Relationship Id="rId26" Type="http://schemas.openxmlformats.org/officeDocument/2006/relationships/slideMaster" Target="slideMasters/slideMaster2.xml"></Relationship><Relationship Id="rId28" Type="http://schemas.openxmlformats.org/officeDocument/2006/relationships/notesMaster" Target="notesMasters/notesMaster1.xml"></Relationship><Relationship Id="rId30" Type="http://schemas.openxmlformats.org/officeDocument/2006/relationships/slide" Target="slides/slide1.xml"></Relationship><Relationship Id="rId31" Type="http://schemas.openxmlformats.org/officeDocument/2006/relationships/slide" Target="slides/slide2.xml"></Relationship><Relationship Id="rId32" Type="http://schemas.openxmlformats.org/officeDocument/2006/relationships/slide" Target="slides/slide3.xml"></Relationship><Relationship Id="rId33" Type="http://schemas.openxmlformats.org/officeDocument/2006/relationships/slide" Target="slides/slide4.xml"></Relationship><Relationship Id="rId35" Type="http://schemas.openxmlformats.org/officeDocument/2006/relationships/slide" Target="slides/slide5.xml"></Relationship><Relationship Id="rId36" Type="http://schemas.openxmlformats.org/officeDocument/2006/relationships/slide" Target="slides/slide6.xml"></Relationship><Relationship Id="rId37" Type="http://schemas.openxmlformats.org/officeDocument/2006/relationships/slide" Target="slides/slide7.xml"></Relationship><Relationship Id="rId38" Type="http://schemas.openxmlformats.org/officeDocument/2006/relationships/slide" Target="slides/slide8.xml"></Relationship><Relationship Id="rId39" Type="http://schemas.openxmlformats.org/officeDocument/2006/relationships/slide" Target="slides/slide9.xml"></Relationship><Relationship Id="rId40" Type="http://schemas.openxmlformats.org/officeDocument/2006/relationships/slide" Target="slides/slide10.xml"></Relationship><Relationship Id="rId42" Type="http://schemas.openxmlformats.org/officeDocument/2006/relationships/slide" Target="slides/slide11.xml"></Relationship><Relationship Id="rId43" Type="http://schemas.openxmlformats.org/officeDocument/2006/relationships/slide" Target="slides/slide12.xml"></Relationship><Relationship Id="rId44" Type="http://schemas.openxmlformats.org/officeDocument/2006/relationships/slide" Target="slides/slide13.xml"></Relationship><Relationship Id="rId45" Type="http://schemas.openxmlformats.org/officeDocument/2006/relationships/slide" Target="slides/slide14.xml"></Relationship><Relationship Id="rId46" Type="http://schemas.openxmlformats.org/officeDocument/2006/relationships/slide" Target="slides/slide15.xml"></Relationship><Relationship Id="rId48" Type="http://schemas.openxmlformats.org/officeDocument/2006/relationships/slide" Target="slides/slide16.xml"></Relationship><Relationship Id="rId51" Type="http://schemas.openxmlformats.org/officeDocument/2006/relationships/viewProps" Target="viewProps.xml"></Relationship><Relationship Id="rId52" Type="http://schemas.openxmlformats.org/officeDocument/2006/relationships/presProps" Target="presProps.xml"></Relationship></Relationships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6BC59-0066-49B2-A386-33CEBB9D3BA9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11F9A-7E46-472C-83BD-5B095FAF2E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269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
<Relationships xmlns="http://schemas.openxmlformats.org/package/2006/relationships"><Relationship Id="rId1" Type="http://schemas.openxmlformats.org/officeDocument/2006/relationships/notesMaster" Target="../notesMasters/notesMaster1.xml"></Relationship><Relationship Id="rId2" Type="http://schemas.openxmlformats.org/officeDocument/2006/relationships/slide" Target="../slides/slide1.xml"></Relationship></Relationships>
</file>

<file path=ppt/notesSlides/_rels/notesSlide10.xml.rels><?xml version="1.0" encoding="UTF-8"?>
<Relationships xmlns="http://schemas.openxmlformats.org/package/2006/relationships"><Relationship Id="rId1" Type="http://schemas.openxmlformats.org/officeDocument/2006/relationships/notesMaster" Target="../notesMasters/notesMaster1.xml"></Relationship><Relationship Id="rId2" Type="http://schemas.openxmlformats.org/officeDocument/2006/relationships/slide" Target="../slides/slide10.xml"></Relationship></Relationships>
</file>

<file path=ppt/notesSlides/_rels/notesSlide15.xml.rels><?xml version="1.0" encoding="UTF-8"?>
<Relationships xmlns="http://schemas.openxmlformats.org/package/2006/relationships"><Relationship Id="rId1" Type="http://schemas.openxmlformats.org/officeDocument/2006/relationships/notesMaster" Target="../notesMasters/notesMaster1.xml"></Relationship><Relationship Id="rId2" Type="http://schemas.openxmlformats.org/officeDocument/2006/relationships/slide" Target="../slides/slide15.xml"></Relationship></Relationships>
</file>

<file path=ppt/notesSlides/_rels/notesSlide16.xml.rels><?xml version="1.0" encoding="UTF-8"?>
<Relationships xmlns="http://schemas.openxmlformats.org/package/2006/relationships"><Relationship Id="rId1" Type="http://schemas.openxmlformats.org/officeDocument/2006/relationships/notesMaster" Target="../notesMasters/notesMaster1.xml"></Relationship><Relationship Id="rId2" Type="http://schemas.openxmlformats.org/officeDocument/2006/relationships/slide" Target="../slides/slide16.xml"></Relationship></Relationships>
</file>

<file path=ppt/notesSlides/_rels/notesSlide4.xml.rels><?xml version="1.0" encoding="UTF-8"?>
<Relationships xmlns="http://schemas.openxmlformats.org/package/2006/relationships"><Relationship Id="rId1" Type="http://schemas.openxmlformats.org/officeDocument/2006/relationships/notesMaster" Target="../notesMasters/notesMaster1.xml"></Relationship><Relationship Id="rId2" Type="http://schemas.openxmlformats.org/officeDocument/2006/relationships/slide" Target="../slides/slide4.xml"></Relationship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8EC9C7-1CA5-4F0A-A098-4F97ADAB24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09316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8EC9C7-1CA5-4F0A-A098-4F97ADAB24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937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8EC9C7-1CA5-4F0A-A098-4F97ADAB24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564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8EC9C7-1CA5-4F0A-A098-4F97ADAB24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0886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8EC9C7-1CA5-4F0A-A098-4F97ADAB24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4479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B2BBC4-8FCA-436D-8102-54F03D62CB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767454B-BA19-4404-90A4-A189F79B7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3AE85AB-B049-408F-BAD6-7A625E554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C9EA4F2-0A94-4D09-96D6-5B0B7B36A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AD1A19A-A864-4968-BCE3-B6A4F37C8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713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7038B3-B152-4FF9-8A74-2181CFDE3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54EE730-7F9C-43E4-AFFC-CF1001AC95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816564A-71F3-4148-98AC-9E43C37F4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064B08-1787-4316-AF9A-2AB2B1138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3881475-1264-493A-AF47-10964C00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3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5437212-27CC-48D8-B307-D9A34B44AF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15A546A-67DE-4434-AF9F-FD90C0CCB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0DE409-CE8B-4327-9827-A262CDC1E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3FF8B1-1131-4303-9EB6-ECE6CBE68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9812251-1206-4CE3-B08A-5F229C316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553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135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581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1777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862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044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476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313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372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A7669A-FC0F-4B91-9C4E-D1BFAA56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F543AF0-BCDD-4917-9EE5-6EC702F80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4180C9-8438-4826-946C-3F09A4F6F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4D6578-7732-469B-AC0B-0A584CE2C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512F6C-A78D-49E2-947E-C54A9F7C0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182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14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5578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3076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FA1441-C49C-4475-8727-869F5E4A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E65DAF1-2F28-4E0D-BC7A-D15D038C6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AEFE39C-C532-40DC-AA17-5B5679C3A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B4F4FF-7F99-482A-B927-CC089CC6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ADD46C-F82F-436C-AEA9-EFFFF3817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942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2A5C9C-0813-418F-B394-75D25C480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3AA3A7B-1139-4419-923E-A507E60768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0576597-B344-4A44-AF8F-E87923CE6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1DEA836-0A6D-4EF2-B545-488823328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16CE6A4-1FA1-4B16-91D6-174217F8C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44EA258-E2D0-4A7D-A963-0FD22A433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822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3C6FBB-0752-4C4A-9E53-4E994F8C9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5AA674F-67F3-4A6A-A530-D69C44678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8BFC3C2-B706-4B12-82EC-320A167C54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3F031FB-CCE3-486D-84DE-6A97CE8046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57B0E58-B498-491C-93B1-E36BE07AB8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865BCD8-6823-4C89-AF33-F8A7D870D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2ADFA34-A46A-4F1B-B90E-88A36A5F4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2A8574E-3619-4BA6-99BB-9EB0F7C63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213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35D1F7-E3E7-4C42-BEC7-F856E5B69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67F310B-7800-4054-A0D2-838F60C8B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BA064F7-73E1-488A-9BB1-14B36A6FD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2E97D4C-20DB-43BE-A0B9-E6110C9B7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006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97D15FE-EDCC-43BF-A4EE-AFE307648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8EE4227-5709-4B51-831D-88FE2D9C8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BA73BCC-B7FE-42F3-A0B0-9C3EAAAB9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13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C2EEF3-0B39-4687-80C8-ED5D83556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EB2F58-DA80-4E73-B41C-9252926F8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1DBEF6F-9C6C-468F-857C-479CDB479A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F2DC11-3420-4894-A895-315C01994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4775E38-71AD-4A6E-8066-FEA3CBD9B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85E39B9-7080-46BD-9C05-5A3B9E619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476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16DE3F-DDF5-4341-BB0A-7A7FF0F39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1657B90-A49B-4F33-BF81-75CB072CB7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3152AB5-5781-4DE1-B734-73D95AA06F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2F89924-2D0A-40D2-8E3E-4A67102DC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3A6E942-6BA6-4637-A3D6-D397493B1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AEDF50A-D989-4994-A52D-E2BD69DC3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94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42E9611-9514-409B-A45B-22806384A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95ABC59-FB1C-48DD-8CDF-C0EDA9D79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1CE3B1-79AD-4D9A-9F15-8604B40E21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25102-D278-4DE2-8F39-2C77C76D4858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D5892D-28F7-419F-B884-7E7FACC0E2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042302-0194-4DE1-AB58-A3082798B3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2E586-BF9D-4994-BF75-C29EFDF28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87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244F4-8239-4FBA-BAF8-1D7BA70E9511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63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8" Type="http://schemas.openxmlformats.org/officeDocument/2006/relationships/image" Target="../media/image5.emf"></Relationship><Relationship Id="rId3" Type="http://schemas.openxmlformats.org/officeDocument/2006/relationships/image" Target="../media/image1.png"></Relationship><Relationship Id="rId7" Type="http://schemas.openxmlformats.org/officeDocument/2006/relationships/image" Target="../media/image4.emf"></Relationship><Relationship Id="rId2" Type="http://schemas.openxmlformats.org/officeDocument/2006/relationships/notesSlide" Target="../notesSlides/notesSlide1.xml"></Relationship><Relationship Id="rId6" Type="http://schemas.openxmlformats.org/officeDocument/2006/relationships/image" Target="../media/image3.emf"></Relationship><Relationship Id="rId5" Type="http://schemas.openxmlformats.org/officeDocument/2006/relationships/image" Target="../media/image2.emf"></Relationship><Relationship Id="rId10" Type="http://schemas.openxmlformats.org/officeDocument/2006/relationships/image" Target="../media/image7.png"></Relationship><Relationship Id="rId4" Type="http://schemas.microsoft.com/office/2007/relationships/hdphoto" Target="../media/hdphoto1.wdp"></Relationship><Relationship Id="rId9" Type="http://schemas.openxmlformats.org/officeDocument/2006/relationships/image" Target="../media/image6.emf"></Relationship><Relationship Id="rId11" Type="http://schemas.microsoft.com/office/2007/relationships/hdphoto" Target="../media/hdphoto1.wdp"></Relationship><Relationship Id="rId12" Type="http://schemas.openxmlformats.org/officeDocument/2006/relationships/slideLayout" Target="../slideLayouts/slideLayout12.xml"></Relationship></Relationships>
</file>

<file path=ppt/slides/_rels/slide10.xml.rels><?xml version="1.0" encoding="UTF-8"?>
<Relationships xmlns="http://schemas.openxmlformats.org/package/2006/relationships"><Relationship Id="rId8" Type="http://schemas.openxmlformats.org/officeDocument/2006/relationships/image" Target="../media/image4.emf"></Relationship><Relationship Id="rId3" Type="http://schemas.openxmlformats.org/officeDocument/2006/relationships/image" Target="../media/image9.png"></Relationship><Relationship Id="rId7" Type="http://schemas.openxmlformats.org/officeDocument/2006/relationships/image" Target="../media/image19.png"></Relationship><Relationship Id="rId2" Type="http://schemas.openxmlformats.org/officeDocument/2006/relationships/notesSlide" Target="../notesSlides/notesSlide10.xml"></Relationship><Relationship Id="rId1" Type="http://schemas.openxmlformats.org/officeDocument/2006/relationships/slideLayout" Target="../slideLayouts/slideLayout13.xml"></Relationship><Relationship Id="rId6" Type="http://schemas.openxmlformats.org/officeDocument/2006/relationships/image" Target="../media/image2.emf"></Relationship><Relationship Id="rId5" Type="http://schemas.openxmlformats.org/officeDocument/2006/relationships/image" Target="../media/image18.emf"></Relationship><Relationship Id="rId4" Type="http://schemas.microsoft.com/office/2007/relationships/hdphoto" Target="../media/hdphoto1.wdp"></Relationship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microsoft.com/office/2007/relationships/hdphoto" Target="../media/hdphoto1.wdp"/><Relationship Id="rId7" Type="http://schemas.openxmlformats.org/officeDocument/2006/relationships/image" Target="../media/image2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eg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emf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5.xml.rels><?xml version="1.0" encoding="UTF-8"?>
<Relationships xmlns="http://schemas.openxmlformats.org/package/2006/relationships"><Relationship Id="rId3" Type="http://schemas.openxmlformats.org/officeDocument/2006/relationships/image" Target="../media/image9.png"></Relationship><Relationship Id="rId2" Type="http://schemas.openxmlformats.org/officeDocument/2006/relationships/notesSlide" Target="../notesSlides/notesSlide15.xml"></Relationship><Relationship Id="rId1" Type="http://schemas.openxmlformats.org/officeDocument/2006/relationships/slideLayout" Target="../slideLayouts/slideLayout13.xml"></Relationship><Relationship Id="rId6" Type="http://schemas.openxmlformats.org/officeDocument/2006/relationships/image" Target="../media/image11.png"></Relationship><Relationship Id="rId5" Type="http://schemas.openxmlformats.org/officeDocument/2006/relationships/image" Target="../media/image2.emf"></Relationship><Relationship Id="rId4" Type="http://schemas.microsoft.com/office/2007/relationships/hdphoto" Target="../media/hdphoto1.wdp"></Relationship></Relationships>
</file>

<file path=ppt/slides/_rels/slide16.xml.rels><?xml version="1.0" encoding="UTF-8"?>
<Relationships xmlns="http://schemas.openxmlformats.org/package/2006/relationships"><Relationship Id="rId8" Type="http://schemas.openxmlformats.org/officeDocument/2006/relationships/image" Target="../media/image7.png"></Relationship><Relationship Id="rId3" Type="http://schemas.openxmlformats.org/officeDocument/2006/relationships/image" Target="../media/image1.png"></Relationship><Relationship Id="rId7" Type="http://schemas.openxmlformats.org/officeDocument/2006/relationships/image" Target="../media/image4.emf"></Relationship><Relationship Id="rId2" Type="http://schemas.openxmlformats.org/officeDocument/2006/relationships/notesSlide" Target="../notesSlides/notesSlide16.xml"></Relationship><Relationship Id="rId6" Type="http://schemas.openxmlformats.org/officeDocument/2006/relationships/image" Target="../media/image3.emf"></Relationship><Relationship Id="rId5" Type="http://schemas.openxmlformats.org/officeDocument/2006/relationships/image" Target="../media/image2.emf"></Relationship><Relationship Id="rId4" Type="http://schemas.microsoft.com/office/2007/relationships/hdphoto" Target="../media/hdphoto1.wdp"></Relationship><Relationship Id="rId9" Type="http://schemas.microsoft.com/office/2007/relationships/hdphoto" Target="../media/hdphoto1.wdp"></Relationship><Relationship Id="rId10" Type="http://schemas.openxmlformats.org/officeDocument/2006/relationships/slideLayout" Target="../slideLayouts/slideLayout12.xml"></Relationship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2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4.xml.rels><?xml version="1.0" encoding="UTF-8"?>
<Relationships xmlns="http://schemas.openxmlformats.org/package/2006/relationships"><Relationship Id="rId3" Type="http://schemas.openxmlformats.org/officeDocument/2006/relationships/image" Target="../media/image9.png"></Relationship><Relationship Id="rId2" Type="http://schemas.openxmlformats.org/officeDocument/2006/relationships/notesSlide" Target="../notesSlides/notesSlide4.xml"></Relationship><Relationship Id="rId1" Type="http://schemas.openxmlformats.org/officeDocument/2006/relationships/slideLayout" Target="../slideLayouts/slideLayout13.xml"></Relationship><Relationship Id="rId6" Type="http://schemas.openxmlformats.org/officeDocument/2006/relationships/image" Target="../media/image13.jpg"></Relationship><Relationship Id="rId5" Type="http://schemas.openxmlformats.org/officeDocument/2006/relationships/image" Target="../media/image12.emf"></Relationship><Relationship Id="rId4" Type="http://schemas.microsoft.com/office/2007/relationships/hdphoto" Target="../media/hdphoto1.wdp"></Relationship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emf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emf"/><Relationship Id="rId5" Type="http://schemas.openxmlformats.org/officeDocument/2006/relationships/image" Target="../media/image11.png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emf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emf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bg>
      <p:bgPr>
        <a:blipFill rotWithShape="1"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Texturizer/>
                    </a14:imgEffect>
                    <a14:imgEffect>
                      <a14:saturation sat="28000"/>
                    </a14:imgEffect>
                    <a14:imgEffect>
                      <a14:colorTemperature colorTemp="5591"/>
                    </a14:imgEffect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5">
            <a:grayscl/>
          </a:blip>
          <a:srcRect l="10634" b="29966"/>
          <a:stretch>
            <a:fillRect/>
          </a:stretch>
        </p:blipFill>
        <p:spPr>
          <a:xfrm rot="9709526" flipH="1">
            <a:off x="-1066165" y="-450215"/>
            <a:ext cx="5819775" cy="5903595"/>
          </a:xfrm>
          <a:custGeom>
            <a:avLst/>
            <a:gdLst>
              <a:gd name="connsiteX0" fmla="*/ 1938173 w 5820008"/>
              <a:gd name="connsiteY0" fmla="*/ 5903817 h 5903817"/>
              <a:gd name="connsiteX1" fmla="*/ 5820008 w 5820008"/>
              <a:gd name="connsiteY1" fmla="*/ 4629444 h 5903817"/>
              <a:gd name="connsiteX2" fmla="*/ 5820008 w 5820008"/>
              <a:gd name="connsiteY2" fmla="*/ 0 h 5903817"/>
              <a:gd name="connsiteX3" fmla="*/ 0 w 5820008"/>
              <a:gd name="connsiteY3" fmla="*/ 0 h 590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008" h="5903817">
                <a:moveTo>
                  <a:pt x="1938173" y="5903817"/>
                </a:moveTo>
                <a:lnTo>
                  <a:pt x="5820008" y="4629444"/>
                </a:lnTo>
                <a:lnTo>
                  <a:pt x="5820008" y="0"/>
                </a:lnTo>
                <a:lnTo>
                  <a:pt x="0" y="0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图片 59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10031095" y="10795"/>
            <a:ext cx="2160905" cy="2797175"/>
          </a:xfrm>
          <a:prstGeom prst="rect">
            <a:avLst/>
          </a:prstGeom>
        </p:spPr>
      </p:pic>
      <p:pic>
        <p:nvPicPr>
          <p:cNvPr id="5964" name="图片 596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69995"/>
            <a:ext cx="208280" cy="869950"/>
          </a:xfrm>
          <a:prstGeom prst="rect">
            <a:avLst/>
          </a:prstGeom>
        </p:spPr>
      </p:pic>
      <p:pic>
        <p:nvPicPr>
          <p:cNvPr id="5965" name="图片 596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0160" y="2272665"/>
            <a:ext cx="4494530" cy="4609465"/>
          </a:xfrm>
          <a:prstGeom prst="rect">
            <a:avLst/>
          </a:prstGeom>
        </p:spPr>
      </p:pic>
      <p:pic>
        <p:nvPicPr>
          <p:cNvPr id="5960" name="图片 595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0758805" y="1031875"/>
            <a:ext cx="1063625" cy="683260"/>
          </a:xfrm>
          <a:prstGeom prst="rect">
            <a:avLst/>
          </a:prstGeom>
        </p:spPr>
      </p:pic>
      <p:pic>
        <p:nvPicPr>
          <p:cNvPr id="5962" name="图片 596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5500" y="4406900"/>
            <a:ext cx="1189355" cy="1249680"/>
          </a:xfrm>
          <a:prstGeom prst="rect">
            <a:avLst/>
          </a:prstGeom>
        </p:spPr>
      </p:pic>
      <p:sp>
        <p:nvSpPr>
          <p:cNvPr id="5968" name="椭圆 5967"/>
          <p:cNvSpPr/>
          <p:nvPr/>
        </p:nvSpPr>
        <p:spPr>
          <a:xfrm>
            <a:off x="7939405" y="2345055"/>
            <a:ext cx="311785" cy="2692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69" name="椭圆 5968"/>
          <p:cNvSpPr/>
          <p:nvPr/>
        </p:nvSpPr>
        <p:spPr>
          <a:xfrm>
            <a:off x="9348470" y="2360930"/>
            <a:ext cx="225425" cy="178435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" fmla="*/ 44 w 225374"/>
              <a:gd name="connsiteY0" fmla="*/ 110582 h 178133"/>
              <a:gd name="connsiteX1" fmla="*/ 123466 w 225374"/>
              <a:gd name="connsiteY1" fmla="*/ 0 h 178133"/>
              <a:gd name="connsiteX2" fmla="*/ 225374 w 225374"/>
              <a:gd name="connsiteY2" fmla="*/ 110582 h 178133"/>
              <a:gd name="connsiteX3" fmla="*/ 112709 w 225374"/>
              <a:gd name="connsiteY3" fmla="*/ 178133 h 178133"/>
              <a:gd name="connsiteX4" fmla="*/ 44 w 225374"/>
              <a:gd name="connsiteY4" fmla="*/ 110582 h 17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0" name="椭圆 5969"/>
          <p:cNvSpPr/>
          <p:nvPr/>
        </p:nvSpPr>
        <p:spPr>
          <a:xfrm>
            <a:off x="7552055" y="3317875"/>
            <a:ext cx="64770" cy="1593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1" name="椭圆 5970"/>
          <p:cNvSpPr/>
          <p:nvPr/>
        </p:nvSpPr>
        <p:spPr>
          <a:xfrm>
            <a:off x="9660255" y="496316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2" name="椭圆 5971"/>
          <p:cNvSpPr/>
          <p:nvPr/>
        </p:nvSpPr>
        <p:spPr>
          <a:xfrm>
            <a:off x="5475605" y="483298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3" name="椭圆 5972"/>
          <p:cNvSpPr/>
          <p:nvPr/>
        </p:nvSpPr>
        <p:spPr>
          <a:xfrm>
            <a:off x="5787390" y="228346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4" name="椭圆 5973"/>
          <p:cNvSpPr/>
          <p:nvPr/>
        </p:nvSpPr>
        <p:spPr>
          <a:xfrm>
            <a:off x="8498840" y="1521460"/>
            <a:ext cx="112395" cy="1936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5" name="椭圆 5974"/>
          <p:cNvSpPr/>
          <p:nvPr/>
        </p:nvSpPr>
        <p:spPr>
          <a:xfrm>
            <a:off x="8810625" y="374650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6" name="椭圆 5975"/>
          <p:cNvSpPr/>
          <p:nvPr/>
        </p:nvSpPr>
        <p:spPr>
          <a:xfrm>
            <a:off x="11360150" y="484378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7" name="椭圆 5976"/>
          <p:cNvSpPr/>
          <p:nvPr/>
        </p:nvSpPr>
        <p:spPr>
          <a:xfrm>
            <a:off x="9821545" y="602678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8" name="椭圆 5977"/>
          <p:cNvSpPr/>
          <p:nvPr/>
        </p:nvSpPr>
        <p:spPr>
          <a:xfrm>
            <a:off x="10143490" y="3476625"/>
            <a:ext cx="151765" cy="144145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1148 w 165968"/>
              <a:gd name="connsiteY0" fmla="*/ 60242 h 141999"/>
              <a:gd name="connsiteX1" fmla="*/ 81831 w 165968"/>
              <a:gd name="connsiteY1" fmla="*/ 0 h 141999"/>
              <a:gd name="connsiteX2" fmla="*/ 162514 w 165968"/>
              <a:gd name="connsiteY2" fmla="*/ 60242 h 141999"/>
              <a:gd name="connsiteX3" fmla="*/ 135619 w 165968"/>
              <a:gd name="connsiteY3" fmla="*/ 141999 h 141999"/>
              <a:gd name="connsiteX4" fmla="*/ 1148 w 165968"/>
              <a:gd name="connsiteY4" fmla="*/ 60242 h 141999"/>
              <a:gd name="connsiteX0" fmla="*/ 997 w 151606"/>
              <a:gd name="connsiteY0" fmla="*/ 104235 h 144329"/>
              <a:gd name="connsiteX1" fmla="*/ 70923 w 151606"/>
              <a:gd name="connsiteY1" fmla="*/ 963 h 144329"/>
              <a:gd name="connsiteX2" fmla="*/ 151606 w 151606"/>
              <a:gd name="connsiteY2" fmla="*/ 61205 h 144329"/>
              <a:gd name="connsiteX3" fmla="*/ 124711 w 151606"/>
              <a:gd name="connsiteY3" fmla="*/ 142962 h 144329"/>
              <a:gd name="connsiteX4" fmla="*/ 997 w 151606"/>
              <a:gd name="connsiteY4" fmla="*/ 104235 h 14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9" name="椭圆 5978"/>
          <p:cNvSpPr/>
          <p:nvPr/>
        </p:nvSpPr>
        <p:spPr>
          <a:xfrm>
            <a:off x="5066665" y="192849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0" name="椭圆 5979"/>
          <p:cNvSpPr/>
          <p:nvPr/>
        </p:nvSpPr>
        <p:spPr>
          <a:xfrm>
            <a:off x="3528695" y="311150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1" name="椭圆 5980"/>
          <p:cNvSpPr/>
          <p:nvPr/>
        </p:nvSpPr>
        <p:spPr>
          <a:xfrm>
            <a:off x="3840480" y="56197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2" name="椭圆 5981"/>
          <p:cNvSpPr/>
          <p:nvPr/>
        </p:nvSpPr>
        <p:spPr>
          <a:xfrm>
            <a:off x="2646680" y="276733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3" name="椭圆 5982"/>
          <p:cNvSpPr/>
          <p:nvPr/>
        </p:nvSpPr>
        <p:spPr>
          <a:xfrm>
            <a:off x="1108075" y="395097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4" name="椭圆 5983"/>
          <p:cNvSpPr/>
          <p:nvPr/>
        </p:nvSpPr>
        <p:spPr>
          <a:xfrm>
            <a:off x="1419860" y="140081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5" name="椭圆 5984"/>
          <p:cNvSpPr/>
          <p:nvPr/>
        </p:nvSpPr>
        <p:spPr>
          <a:xfrm>
            <a:off x="7863840" y="541401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6" name="椭圆 5985"/>
          <p:cNvSpPr/>
          <p:nvPr/>
        </p:nvSpPr>
        <p:spPr>
          <a:xfrm>
            <a:off x="6325235" y="659701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7" name="椭圆 5986"/>
          <p:cNvSpPr/>
          <p:nvPr/>
        </p:nvSpPr>
        <p:spPr>
          <a:xfrm>
            <a:off x="6637655" y="404749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8" name="椭圆 5987"/>
          <p:cNvSpPr/>
          <p:nvPr/>
        </p:nvSpPr>
        <p:spPr>
          <a:xfrm>
            <a:off x="6992620" y="197104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9" name="椭圆 5988"/>
          <p:cNvSpPr/>
          <p:nvPr/>
        </p:nvSpPr>
        <p:spPr>
          <a:xfrm>
            <a:off x="5454015" y="3154680"/>
            <a:ext cx="182880" cy="16383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0 w 182881"/>
              <a:gd name="connsiteY0" fmla="*/ 60321 h 120685"/>
              <a:gd name="connsiteX1" fmla="*/ 80683 w 182881"/>
              <a:gd name="connsiteY1" fmla="*/ 79 h 120685"/>
              <a:gd name="connsiteX2" fmla="*/ 182881 w 182881"/>
              <a:gd name="connsiteY2" fmla="*/ 71079 h 120685"/>
              <a:gd name="connsiteX3" fmla="*/ 80683 w 182881"/>
              <a:gd name="connsiteY3" fmla="*/ 120563 h 120685"/>
              <a:gd name="connsiteX4" fmla="*/ 0 w 182881"/>
              <a:gd name="connsiteY4" fmla="*/ 60321 h 120685"/>
              <a:gd name="connsiteX0" fmla="*/ 45 w 182926"/>
              <a:gd name="connsiteY0" fmla="*/ 60309 h 163620"/>
              <a:gd name="connsiteX1" fmla="*/ 80728 w 182926"/>
              <a:gd name="connsiteY1" fmla="*/ 67 h 163620"/>
              <a:gd name="connsiteX2" fmla="*/ 182926 w 182926"/>
              <a:gd name="connsiteY2" fmla="*/ 71067 h 163620"/>
              <a:gd name="connsiteX3" fmla="*/ 91485 w 182926"/>
              <a:gd name="connsiteY3" fmla="*/ 163582 h 163620"/>
              <a:gd name="connsiteX4" fmla="*/ 45 w 182926"/>
              <a:gd name="connsiteY4" fmla="*/ 60309 h 16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90" name="椭圆 5989"/>
          <p:cNvSpPr/>
          <p:nvPr/>
        </p:nvSpPr>
        <p:spPr>
          <a:xfrm>
            <a:off x="5765800" y="60515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06" name="椭圆 6005"/>
          <p:cNvSpPr/>
          <p:nvPr/>
        </p:nvSpPr>
        <p:spPr>
          <a:xfrm>
            <a:off x="6992620" y="408114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768340" y="937895"/>
            <a:ext cx="2353945" cy="5209540"/>
            <a:chOff x="5768340" y="937895"/>
            <a:chExt cx="2353945" cy="5209540"/>
          </a:xfrm>
        </p:grpSpPr>
        <p:grpSp>
          <p:nvGrpSpPr>
            <p:cNvPr id="6020" name="组合 6019"/>
            <p:cNvGrpSpPr/>
            <p:nvPr/>
          </p:nvGrpSpPr>
          <p:grpSpPr>
            <a:xfrm>
              <a:off x="5768340" y="937895"/>
              <a:ext cx="2353945" cy="5209540"/>
              <a:chOff x="5768340" y="937895"/>
              <a:chExt cx="2353945" cy="5209540"/>
            </a:xfrm>
          </p:grpSpPr>
          <p:sp>
            <p:nvSpPr>
              <p:cNvPr id="6021" name="矩形 6020"/>
              <p:cNvSpPr/>
              <p:nvPr/>
            </p:nvSpPr>
            <p:spPr>
              <a:xfrm>
                <a:off x="5768340" y="937895"/>
                <a:ext cx="2353945" cy="5209540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022" name="矩形 6021"/>
              <p:cNvSpPr/>
              <p:nvPr/>
            </p:nvSpPr>
            <p:spPr>
              <a:xfrm>
                <a:off x="5768340" y="937895"/>
                <a:ext cx="2353945" cy="5209540"/>
              </a:xfrm>
              <a:prstGeom prst="rect">
                <a:avLst/>
              </a:prstGeom>
              <a:blipFill>
                <a:blip r:embed="rId10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50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012" name="组合 6011"/>
            <p:cNvGrpSpPr/>
            <p:nvPr/>
          </p:nvGrpSpPr>
          <p:grpSpPr>
            <a:xfrm>
              <a:off x="6022975" y="1763395"/>
              <a:ext cx="1520190" cy="1520190"/>
              <a:chOff x="6022975" y="1763395"/>
              <a:chExt cx="1520190" cy="1520190"/>
            </a:xfrm>
          </p:grpSpPr>
          <p:sp>
            <p:nvSpPr>
              <p:cNvPr id="5992" name="矩形 5991"/>
              <p:cNvSpPr/>
              <p:nvPr/>
            </p:nvSpPr>
            <p:spPr>
              <a:xfrm>
                <a:off x="6022975" y="1763395"/>
                <a:ext cx="1520190" cy="1520190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6022975" y="1763395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6022975" y="1763395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6022975" y="2524125"/>
                <a:ext cx="1520190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>
                <a:off x="6783070" y="1763395"/>
                <a:ext cx="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组合 6012"/>
            <p:cNvGrpSpPr/>
            <p:nvPr/>
          </p:nvGrpSpPr>
          <p:grpSpPr>
            <a:xfrm>
              <a:off x="6022975" y="3511550"/>
              <a:ext cx="1520190" cy="1520190"/>
              <a:chOff x="6022975" y="3511550"/>
              <a:chExt cx="1520190" cy="1520190"/>
            </a:xfrm>
          </p:grpSpPr>
          <p:sp>
            <p:nvSpPr>
              <p:cNvPr id="6007" name="矩形 6006"/>
              <p:cNvSpPr/>
              <p:nvPr/>
            </p:nvSpPr>
            <p:spPr>
              <a:xfrm>
                <a:off x="6022975" y="3511550"/>
                <a:ext cx="1520190" cy="1520190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6022975" y="3511550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6022975" y="3511550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6022975" y="4271645"/>
                <a:ext cx="1520190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>
                <a:off x="6783070" y="3511550"/>
                <a:ext cx="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4" name="文本框 6013"/>
          <p:cNvSpPr txBox="1"/>
          <p:nvPr/>
        </p:nvSpPr>
        <p:spPr>
          <a:xfrm>
            <a:off x="5890260" y="1840230"/>
            <a:ext cx="1661795" cy="15201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鸣</a:t>
            </a:r>
          </a:p>
        </p:txBody>
      </p:sp>
      <p:sp>
        <p:nvSpPr>
          <p:cNvPr id="6015" name="文本框 6014"/>
          <p:cNvSpPr txBox="1"/>
          <p:nvPr/>
        </p:nvSpPr>
        <p:spPr>
          <a:xfrm>
            <a:off x="5955665" y="3620770"/>
            <a:ext cx="1661795" cy="15201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雪</a:t>
            </a:r>
          </a:p>
        </p:txBody>
      </p:sp>
      <p:pic>
        <p:nvPicPr>
          <p:cNvPr id="6026" name="图片 60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449014" flipH="1" flipV="1">
            <a:off x="3824605" y="1049655"/>
            <a:ext cx="2170430" cy="2809240"/>
          </a:xfrm>
          <a:prstGeom prst="rect">
            <a:avLst/>
          </a:prstGeom>
        </p:spPr>
      </p:pic>
      <p:sp>
        <p:nvSpPr>
          <p:cNvPr id="6016" name="文本框 6015"/>
          <p:cNvSpPr txBox="1"/>
          <p:nvPr/>
        </p:nvSpPr>
        <p:spPr>
          <a:xfrm>
            <a:off x="7616825" y="2447290"/>
            <a:ext cx="460375" cy="3268980"/>
          </a:xfrm>
          <a:prstGeom prst="rect">
            <a:avLst/>
          </a:prstGeom>
          <a:noFill/>
        </p:spPr>
        <p:txBody>
          <a:bodyPr wrap="square" lIns="91440" tIns="45720" rIns="91440" bIns="45720" numCol="1" vert="eaVert" anchor="t">
            <a:spAutoFit/>
          </a:bodyPr>
          <a:lstStyle/>
          <a:p>
            <a:pPr marL="0" indent="0" algn="l" fontAlgn="auto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cap="none" dirty="0" smtClean="0" b="0" strike="noStrike">
                <a:solidFill>
                  <a:srgbClr val="000000"/>
                </a:solidFill>
                <a:latin typeface="方正行楷简体" charset="0"/>
                <a:ea typeface="方正行楷简体" charset="0"/>
              </a:rPr>
              <a:t>汇报人：学长掌上资源库</a:t>
            </a:r>
            <a:endParaRPr lang="ko-KR" altLang="en-US" sz="1800" cap="none" dirty="0" smtClean="0" b="0" strike="noStrike">
              <a:solidFill>
                <a:srgbClr val="000000"/>
              </a:solidFill>
              <a:latin typeface="方正行楷简体" charset="0"/>
              <a:ea typeface="方正行楷简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3380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4" grpId="0"/>
      <p:bldP spid="60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7" name="图片 946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0" y="4782658"/>
            <a:ext cx="550127" cy="13684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9684782" y="3392488"/>
            <a:ext cx="2801815" cy="3626711"/>
          </a:xfrm>
          <a:prstGeom prst="rect">
            <a:avLst/>
          </a:prstGeom>
        </p:spPr>
      </p:pic>
      <p:sp>
        <p:nvSpPr>
          <p:cNvPr id="17" name="自由: 形状 16"/>
          <p:cNvSpPr/>
          <p:nvPr/>
        </p:nvSpPr>
        <p:spPr>
          <a:xfrm>
            <a:off x="1242818" y="0"/>
            <a:ext cx="9842872" cy="6858000"/>
          </a:xfrm>
          <a:custGeom>
            <a:avLst/>
            <a:gdLst>
              <a:gd name="connsiteX0" fmla="*/ 1358039 w 9842872"/>
              <a:gd name="connsiteY0" fmla="*/ 0 h 6858000"/>
              <a:gd name="connsiteX1" fmla="*/ 8484833 w 9842872"/>
              <a:gd name="connsiteY1" fmla="*/ 0 h 6858000"/>
              <a:gd name="connsiteX2" fmla="*/ 8564372 w 9842872"/>
              <a:gd name="connsiteY2" fmla="*/ 83426 h 6858000"/>
              <a:gd name="connsiteX3" fmla="*/ 9842872 w 9842872"/>
              <a:gd name="connsiteY3" fmla="*/ 3392488 h 6858000"/>
              <a:gd name="connsiteX4" fmla="*/ 8564372 w 9842872"/>
              <a:gd name="connsiteY4" fmla="*/ 6701551 h 6858000"/>
              <a:gd name="connsiteX5" fmla="*/ 8415211 w 9842872"/>
              <a:gd name="connsiteY5" fmla="*/ 6858000 h 6858000"/>
              <a:gd name="connsiteX6" fmla="*/ 1427661 w 9842872"/>
              <a:gd name="connsiteY6" fmla="*/ 6858000 h 6858000"/>
              <a:gd name="connsiteX7" fmla="*/ 1278500 w 9842872"/>
              <a:gd name="connsiteY7" fmla="*/ 6701551 h 6858000"/>
              <a:gd name="connsiteX8" fmla="*/ 0 w 9842872"/>
              <a:gd name="connsiteY8" fmla="*/ 3392488 h 6858000"/>
              <a:gd name="connsiteX9" fmla="*/ 1278500 w 9842872"/>
              <a:gd name="connsiteY9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42872" h="6858000">
                <a:moveTo>
                  <a:pt x="1358039" y="0"/>
                </a:moveTo>
                <a:lnTo>
                  <a:pt x="8484833" y="0"/>
                </a:lnTo>
                <a:lnTo>
                  <a:pt x="8564372" y="83426"/>
                </a:lnTo>
                <a:cubicBezTo>
                  <a:pt x="9358726" y="957410"/>
                  <a:pt x="9842872" y="2118410"/>
                  <a:pt x="9842872" y="3392488"/>
                </a:cubicBezTo>
                <a:cubicBezTo>
                  <a:pt x="9842872" y="4666567"/>
                  <a:pt x="9358726" y="5827567"/>
                  <a:pt x="8564372" y="6701551"/>
                </a:cubicBezTo>
                <a:lnTo>
                  <a:pt x="8415211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7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Texturizer/>
                      </a14:imgEffect>
                      <a14:imgEffect>
                        <a14:sharpenSoften amount="-100000"/>
                      </a14:imgEffect>
                      <a14:imgEffect>
                        <a14:colorTemperature colorTemp="5591"/>
                      </a14:imgEffect>
                      <a14:imgEffect>
                        <a14:saturation sat="28000"/>
                      </a14:imgEffect>
                      <a14:imgEffect>
                        <a14:brightnessContrast bright="18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8">
            <a:grayscl/>
          </a:blip>
          <a:stretch>
            <a:fillRect/>
          </a:stretch>
        </p:blipFill>
        <p:spPr>
          <a:xfrm rot="1619601" flipH="1">
            <a:off x="1394065" y="-319301"/>
            <a:ext cx="6277368" cy="643742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535241" y="827454"/>
            <a:ext cx="3057247" cy="1046440"/>
            <a:chOff x="6535241" y="827454"/>
            <a:chExt cx="3057247" cy="1046440"/>
          </a:xfrm>
        </p:grpSpPr>
        <p:sp>
          <p:nvSpPr>
            <p:cNvPr id="8" name="文本框 7"/>
            <p:cNvSpPr txBox="1"/>
            <p:nvPr/>
          </p:nvSpPr>
          <p:spPr>
            <a:xfrm>
              <a:off x="6703663" y="82745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6549646" y="1315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6535241" y="1350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白雪却嫌春色晚，故穿庭树作飞花。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438352" y="2543365"/>
            <a:ext cx="3057247" cy="1046440"/>
            <a:chOff x="7438352" y="2543365"/>
            <a:chExt cx="3057247" cy="1046440"/>
          </a:xfrm>
        </p:grpSpPr>
        <p:sp>
          <p:nvSpPr>
            <p:cNvPr id="11" name="文本框 10"/>
            <p:cNvSpPr txBox="1"/>
            <p:nvPr/>
          </p:nvSpPr>
          <p:spPr>
            <a:xfrm>
              <a:off x="7606774" y="2543365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7452757" y="3031416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7438352" y="3066585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白雪却嫌春色晚，故穿庭树作飞花。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835085" y="4572454"/>
            <a:ext cx="3057247" cy="1046440"/>
            <a:chOff x="6835085" y="4572454"/>
            <a:chExt cx="3057247" cy="1046440"/>
          </a:xfrm>
        </p:grpSpPr>
        <p:sp>
          <p:nvSpPr>
            <p:cNvPr id="14" name="文本框 13"/>
            <p:cNvSpPr txBox="1"/>
            <p:nvPr/>
          </p:nvSpPr>
          <p:spPr>
            <a:xfrm>
              <a:off x="7003507" y="457245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849490" y="5060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矩形 15"/>
            <p:cNvSpPr/>
            <p:nvPr/>
          </p:nvSpPr>
          <p:spPr>
            <a:xfrm>
              <a:off x="6835085" y="5095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白雪却嫌春色晚，故穿庭树作飞花。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4473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10800000">
            <a:off x="7776610" y="0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294753" y="1298153"/>
            <a:ext cx="8393653" cy="4158939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0" y="3231289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89670" y="1456467"/>
            <a:ext cx="4423779" cy="1200329"/>
            <a:chOff x="4289670" y="1456467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5084353" y="1456467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289670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8024719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91741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  <a:lum bright="20000" contrast="-40000"/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 rot="5400000">
            <a:off x="3805005" y="-2928332"/>
            <a:ext cx="4508966" cy="12641640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806972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20" name="矩形 19"/>
          <p:cNvSpPr/>
          <p:nvPr/>
        </p:nvSpPr>
        <p:spPr>
          <a:xfrm>
            <a:off x="638550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新年都未有芳华，二月初惊见草芽。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白雪却嫌春色晚，故穿庭树作飞花。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778506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23" name="矩形 22"/>
          <p:cNvSpPr/>
          <p:nvPr/>
        </p:nvSpPr>
        <p:spPr>
          <a:xfrm>
            <a:off x="4610084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新年都未有芳华，二月初惊见草芽。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白雪却嫌春色晚，故穿庭树作飞花。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750040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30" name="矩形 29"/>
          <p:cNvSpPr/>
          <p:nvPr/>
        </p:nvSpPr>
        <p:spPr>
          <a:xfrm>
            <a:off x="8581618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新年都未有芳华，二月初惊见草芽。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40320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79944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296447" y="1634306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886075" y="2280636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长安大雪天，鸟雀难相觅。其中豪贵家，捣椒泥四壁。到处爇红炉，周回下罗幂。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3883595" y="213408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589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5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9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uiExpand="1" build="p"/>
      <p:bldP spid="21" grpId="0"/>
      <p:bldP spid="23" grpId="0" uiExpand="1" build="p"/>
      <p:bldP spid="28" grpId="0"/>
      <p:bldP spid="30" grpId="0" uiExpand="1" build="p"/>
      <p:bldP spid="26" grpId="0"/>
      <p:bldP spid="2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  <a:lum bright="20000" contrast="-40000"/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202121" y="338665"/>
            <a:ext cx="5372790" cy="6389513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495851" y="1789606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新年都未有芳华，二月初惊见草芽。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462043" y="2489467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长安大雪天，鸟雀难相觅。其中豪贵家，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捣椒泥四壁。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到处爇红炉，周回下罗幂。暖手调金丝，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蘸甲斟琼液。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醉唱玉尘飞，困融香汗滴。岂知饥寒人，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手脚生皴劈。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990622" y="1251722"/>
            <a:ext cx="3625342" cy="461665"/>
            <a:chOff x="6990622" y="1251722"/>
            <a:chExt cx="3625342" cy="461665"/>
          </a:xfrm>
        </p:grpSpPr>
        <p:sp>
          <p:nvSpPr>
            <p:cNvPr id="19" name="文本框 18"/>
            <p:cNvSpPr txBox="1"/>
            <p:nvPr/>
          </p:nvSpPr>
          <p:spPr>
            <a:xfrm>
              <a:off x="7364764" y="1251722"/>
              <a:ext cx="2909052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9906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102418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91"/>
          <a:stretch/>
        </p:blipFill>
        <p:spPr>
          <a:xfrm>
            <a:off x="3016025" y="794176"/>
            <a:ext cx="2416274" cy="245252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1" t="21918" r="33295" b="16604"/>
          <a:stretch/>
        </p:blipFill>
        <p:spPr>
          <a:xfrm>
            <a:off x="1305735" y="2020438"/>
            <a:ext cx="2426992" cy="246550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1" b="23387"/>
          <a:stretch/>
        </p:blipFill>
        <p:spPr>
          <a:xfrm>
            <a:off x="1030090" y="3846394"/>
            <a:ext cx="2461607" cy="2468116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2689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2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700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400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900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6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673386" flipH="1" flipV="1">
            <a:off x="7602364" y="20626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13774" y="2783679"/>
            <a:ext cx="12219547" cy="4074321"/>
            <a:chOff x="-13774" y="2783679"/>
            <a:chExt cx="12219547" cy="4568523"/>
          </a:xfrm>
        </p:grpSpPr>
        <p:sp>
          <p:nvSpPr>
            <p:cNvPr id="16" name="矩形 15"/>
            <p:cNvSpPr/>
            <p:nvPr/>
          </p:nvSpPr>
          <p:spPr>
            <a:xfrm rot="5400000">
              <a:off x="3842770" y="-1059089"/>
              <a:ext cx="4520235" cy="12205771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" fmla="*/ 215743 w 4569245"/>
                <a:gd name="connsiteY0" fmla="*/ 0 h 12205771"/>
                <a:gd name="connsiteX1" fmla="*/ 4569245 w 4569245"/>
                <a:gd name="connsiteY1" fmla="*/ 0 h 12205771"/>
                <a:gd name="connsiteX2" fmla="*/ 4569245 w 4569245"/>
                <a:gd name="connsiteY2" fmla="*/ 12205771 h 12205771"/>
                <a:gd name="connsiteX3" fmla="*/ 215743 w 4569245"/>
                <a:gd name="connsiteY3" fmla="*/ 12205771 h 12205771"/>
                <a:gd name="connsiteX4" fmla="*/ 215743 w 4569245"/>
                <a:gd name="connsiteY4" fmla="*/ 0 h 12205771"/>
                <a:gd name="connsiteX0" fmla="*/ 166733 w 4520235"/>
                <a:gd name="connsiteY0" fmla="*/ 0 h 12205771"/>
                <a:gd name="connsiteX1" fmla="*/ 4520235 w 4520235"/>
                <a:gd name="connsiteY1" fmla="*/ 0 h 12205771"/>
                <a:gd name="connsiteX2" fmla="*/ 4520235 w 4520235"/>
                <a:gd name="connsiteY2" fmla="*/ 12205771 h 12205771"/>
                <a:gd name="connsiteX3" fmla="*/ 166733 w 4520235"/>
                <a:gd name="connsiteY3" fmla="*/ 12205771 h 12205771"/>
                <a:gd name="connsiteX4" fmla="*/ 166733 w 4520235"/>
                <a:gd name="connsiteY4" fmla="*/ 0 h 12205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0235" h="12205771">
                  <a:moveTo>
                    <a:pt x="166733" y="0"/>
                  </a:moveTo>
                  <a:lnTo>
                    <a:pt x="4520235" y="0"/>
                  </a:lnTo>
                  <a:lnTo>
                    <a:pt x="4520235" y="12205771"/>
                  </a:lnTo>
                  <a:lnTo>
                    <a:pt x="166733" y="12205771"/>
                  </a:lnTo>
                  <a:cubicBezTo>
                    <a:pt x="-318690" y="9209626"/>
                    <a:pt x="437666" y="4136323"/>
                    <a:pt x="166733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 rot="5400000">
              <a:off x="3819833" y="-1019965"/>
              <a:ext cx="4538560" cy="12205774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" fmla="*/ 210724 w 4564226"/>
                <a:gd name="connsiteY0" fmla="*/ 0 h 12205771"/>
                <a:gd name="connsiteX1" fmla="*/ 4564226 w 4564226"/>
                <a:gd name="connsiteY1" fmla="*/ 0 h 12205771"/>
                <a:gd name="connsiteX2" fmla="*/ 4564226 w 4564226"/>
                <a:gd name="connsiteY2" fmla="*/ 12205771 h 12205771"/>
                <a:gd name="connsiteX3" fmla="*/ 210724 w 4564226"/>
                <a:gd name="connsiteY3" fmla="*/ 12205771 h 12205771"/>
                <a:gd name="connsiteX4" fmla="*/ 210724 w 4564226"/>
                <a:gd name="connsiteY4" fmla="*/ 0 h 12205771"/>
                <a:gd name="connsiteX0" fmla="*/ 265915 w 4619417"/>
                <a:gd name="connsiteY0" fmla="*/ 0 h 12205771"/>
                <a:gd name="connsiteX1" fmla="*/ 4619417 w 4619417"/>
                <a:gd name="connsiteY1" fmla="*/ 0 h 12205771"/>
                <a:gd name="connsiteX2" fmla="*/ 4619417 w 4619417"/>
                <a:gd name="connsiteY2" fmla="*/ 12205771 h 12205771"/>
                <a:gd name="connsiteX3" fmla="*/ 265915 w 4619417"/>
                <a:gd name="connsiteY3" fmla="*/ 12205771 h 12205771"/>
                <a:gd name="connsiteX4" fmla="*/ 265915 w 4619417"/>
                <a:gd name="connsiteY4" fmla="*/ 0 h 12205771"/>
                <a:gd name="connsiteX0" fmla="*/ 215021 w 4568523"/>
                <a:gd name="connsiteY0" fmla="*/ 0 h 12205771"/>
                <a:gd name="connsiteX1" fmla="*/ 4568523 w 4568523"/>
                <a:gd name="connsiteY1" fmla="*/ 0 h 12205771"/>
                <a:gd name="connsiteX2" fmla="*/ 4568523 w 4568523"/>
                <a:gd name="connsiteY2" fmla="*/ 12205771 h 12205771"/>
                <a:gd name="connsiteX3" fmla="*/ 215021 w 4568523"/>
                <a:gd name="connsiteY3" fmla="*/ 12205771 h 12205771"/>
                <a:gd name="connsiteX4" fmla="*/ 215021 w 4568523"/>
                <a:gd name="connsiteY4" fmla="*/ 0 h 12205771"/>
                <a:gd name="connsiteX0" fmla="*/ 226135 w 4579637"/>
                <a:gd name="connsiteY0" fmla="*/ 0 h 12205771"/>
                <a:gd name="connsiteX1" fmla="*/ 4579637 w 4579637"/>
                <a:gd name="connsiteY1" fmla="*/ 0 h 12205771"/>
                <a:gd name="connsiteX2" fmla="*/ 4579637 w 4579637"/>
                <a:gd name="connsiteY2" fmla="*/ 12205771 h 12205771"/>
                <a:gd name="connsiteX3" fmla="*/ 226135 w 4579637"/>
                <a:gd name="connsiteY3" fmla="*/ 12205771 h 12205771"/>
                <a:gd name="connsiteX4" fmla="*/ 226135 w 4579637"/>
                <a:gd name="connsiteY4" fmla="*/ 0 h 12205771"/>
                <a:gd name="connsiteX0" fmla="*/ 208020 w 4584100"/>
                <a:gd name="connsiteY0" fmla="*/ 0 h 12205771"/>
                <a:gd name="connsiteX1" fmla="*/ 4584100 w 4584100"/>
                <a:gd name="connsiteY1" fmla="*/ 0 h 12205771"/>
                <a:gd name="connsiteX2" fmla="*/ 4584100 w 4584100"/>
                <a:gd name="connsiteY2" fmla="*/ 12205771 h 12205771"/>
                <a:gd name="connsiteX3" fmla="*/ 230598 w 4584100"/>
                <a:gd name="connsiteY3" fmla="*/ 12205771 h 12205771"/>
                <a:gd name="connsiteX4" fmla="*/ 208020 w 4584100"/>
                <a:gd name="connsiteY4" fmla="*/ 0 h 12205771"/>
                <a:gd name="connsiteX0" fmla="*/ 226134 w 4602214"/>
                <a:gd name="connsiteY0" fmla="*/ 0 h 12205774"/>
                <a:gd name="connsiteX1" fmla="*/ 4602214 w 4602214"/>
                <a:gd name="connsiteY1" fmla="*/ 0 h 12205774"/>
                <a:gd name="connsiteX2" fmla="*/ 4602214 w 4602214"/>
                <a:gd name="connsiteY2" fmla="*/ 12205771 h 12205774"/>
                <a:gd name="connsiteX3" fmla="*/ 226135 w 4602214"/>
                <a:gd name="connsiteY3" fmla="*/ 12205774 h 12205774"/>
                <a:gd name="connsiteX4" fmla="*/ 226134 w 4602214"/>
                <a:gd name="connsiteY4" fmla="*/ 0 h 12205774"/>
                <a:gd name="connsiteX0" fmla="*/ 186867 w 4562947"/>
                <a:gd name="connsiteY0" fmla="*/ 0 h 12205774"/>
                <a:gd name="connsiteX1" fmla="*/ 4562947 w 4562947"/>
                <a:gd name="connsiteY1" fmla="*/ 0 h 12205774"/>
                <a:gd name="connsiteX2" fmla="*/ 4562947 w 4562947"/>
                <a:gd name="connsiteY2" fmla="*/ 12205771 h 12205774"/>
                <a:gd name="connsiteX3" fmla="*/ 186868 w 4562947"/>
                <a:gd name="connsiteY3" fmla="*/ 12205774 h 12205774"/>
                <a:gd name="connsiteX4" fmla="*/ 186867 w 4562947"/>
                <a:gd name="connsiteY4" fmla="*/ 0 h 12205774"/>
                <a:gd name="connsiteX0" fmla="*/ 143093 w 4519173"/>
                <a:gd name="connsiteY0" fmla="*/ 0 h 12205774"/>
                <a:gd name="connsiteX1" fmla="*/ 4519173 w 4519173"/>
                <a:gd name="connsiteY1" fmla="*/ 0 h 12205774"/>
                <a:gd name="connsiteX2" fmla="*/ 4519173 w 4519173"/>
                <a:gd name="connsiteY2" fmla="*/ 12205771 h 12205774"/>
                <a:gd name="connsiteX3" fmla="*/ 143094 w 4519173"/>
                <a:gd name="connsiteY3" fmla="*/ 12205774 h 12205774"/>
                <a:gd name="connsiteX4" fmla="*/ 143093 w 4519173"/>
                <a:gd name="connsiteY4" fmla="*/ 0 h 12205774"/>
                <a:gd name="connsiteX0" fmla="*/ 162480 w 4538560"/>
                <a:gd name="connsiteY0" fmla="*/ 0 h 12205774"/>
                <a:gd name="connsiteX1" fmla="*/ 4538560 w 4538560"/>
                <a:gd name="connsiteY1" fmla="*/ 0 h 12205774"/>
                <a:gd name="connsiteX2" fmla="*/ 4538560 w 4538560"/>
                <a:gd name="connsiteY2" fmla="*/ 12205771 h 12205774"/>
                <a:gd name="connsiteX3" fmla="*/ 162481 w 4538560"/>
                <a:gd name="connsiteY3" fmla="*/ 12205774 h 12205774"/>
                <a:gd name="connsiteX4" fmla="*/ 162480 w 4538560"/>
                <a:gd name="connsiteY4" fmla="*/ 0 h 12205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8560" h="12205774">
                  <a:moveTo>
                    <a:pt x="162480" y="0"/>
                  </a:moveTo>
                  <a:lnTo>
                    <a:pt x="4538560" y="0"/>
                  </a:lnTo>
                  <a:lnTo>
                    <a:pt x="4538560" y="12205771"/>
                  </a:lnTo>
                  <a:lnTo>
                    <a:pt x="162481" y="12205774"/>
                  </a:lnTo>
                  <a:cubicBezTo>
                    <a:pt x="-289073" y="9175763"/>
                    <a:pt x="365680" y="4034724"/>
                    <a:pt x="162480" y="0"/>
                  </a:cubicBezTo>
                  <a:close/>
                </a:path>
              </a:pathLst>
            </a:cu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260117" y="3392488"/>
            <a:ext cx="352737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20" name="矩形 19"/>
          <p:cNvSpPr/>
          <p:nvPr/>
        </p:nvSpPr>
        <p:spPr>
          <a:xfrm>
            <a:off x="109169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新年都未有芳华，二月初惊见草芽。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6061372" y="3392488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1666135" y="527500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55763" y="1173830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长安大雪天，鸟雀难相觅。其中豪贵家，捣椒泥四壁。到处爇红炉，周回下罗幂。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253283" y="1027274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331577" y="3392488"/>
            <a:ext cx="352737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22" name="矩形 21"/>
          <p:cNvSpPr/>
          <p:nvPr/>
        </p:nvSpPr>
        <p:spPr>
          <a:xfrm>
            <a:off x="716315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新年都未有芳华，二月初惊见草芽。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白雪却嫌春色晚，故穿庭树作飞花。</a:t>
            </a:r>
          </a:p>
        </p:txBody>
      </p:sp>
      <p:pic>
        <p:nvPicPr>
          <p:cNvPr id="139" name="图片 138"/>
          <p:cNvPicPr>
            <a:picLocks noChangeAspect="1"/>
          </p:cNvPicPr>
          <p:nvPr/>
        </p:nvPicPr>
        <p:blipFill rotWithShape="1">
          <a:blip r:embed="rId6">
            <a:grayscl/>
          </a:blip>
          <a:srcRect l="-856" t="45442" r="73283" b="11830"/>
          <a:stretch/>
        </p:blipFill>
        <p:spPr>
          <a:xfrm rot="5219981">
            <a:off x="368617" y="5028372"/>
            <a:ext cx="1239315" cy="1969477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13987" r="32523" b="39979"/>
          <a:stretch/>
        </p:blipFill>
        <p:spPr>
          <a:xfrm rot="5400000">
            <a:off x="2025512" y="4751794"/>
            <a:ext cx="1066800" cy="2121877"/>
          </a:xfrm>
          <a:prstGeom prst="rect">
            <a:avLst/>
          </a:prstGeom>
        </p:spPr>
      </p:pic>
      <p:pic>
        <p:nvPicPr>
          <p:cNvPr id="141" name="图片 140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43053" r="-2121" b="32531"/>
          <a:stretch/>
        </p:blipFill>
        <p:spPr>
          <a:xfrm>
            <a:off x="3023803" y="5220717"/>
            <a:ext cx="2623849" cy="1125416"/>
          </a:xfrm>
          <a:prstGeom prst="rect">
            <a:avLst/>
          </a:prstGeom>
        </p:spPr>
      </p:pic>
      <p:pic>
        <p:nvPicPr>
          <p:cNvPr id="142" name="图片 141"/>
          <p:cNvPicPr>
            <a:picLocks noChangeAspect="1"/>
          </p:cNvPicPr>
          <p:nvPr/>
        </p:nvPicPr>
        <p:blipFill rotWithShape="1">
          <a:blip r:embed="rId6">
            <a:grayscl/>
          </a:blip>
          <a:srcRect l="-856" t="45442" r="73283" b="11830"/>
          <a:stretch/>
        </p:blipFill>
        <p:spPr>
          <a:xfrm rot="5219981">
            <a:off x="5696096" y="5131075"/>
            <a:ext cx="1239315" cy="1969477"/>
          </a:xfrm>
          <a:prstGeom prst="rect">
            <a:avLst/>
          </a:prstGeom>
        </p:spPr>
      </p:pic>
      <p:pic>
        <p:nvPicPr>
          <p:cNvPr id="143" name="图片 142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43053" r="-2121" b="32531"/>
          <a:stretch/>
        </p:blipFill>
        <p:spPr>
          <a:xfrm>
            <a:off x="6711823" y="5342759"/>
            <a:ext cx="2623849" cy="1125416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/>
        </p:nvPicPr>
        <p:blipFill rotWithShape="1">
          <a:blip r:embed="rId6">
            <a:grayscl/>
          </a:blip>
          <a:srcRect l="43742" t="13987" r="32523" b="39979"/>
          <a:stretch/>
        </p:blipFill>
        <p:spPr>
          <a:xfrm rot="5400000">
            <a:off x="9153225" y="4952172"/>
            <a:ext cx="1066800" cy="2121877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/>
        </p:nvPicPr>
        <p:blipFill rotWithShape="1">
          <a:blip r:embed="rId6">
            <a:grayscl/>
          </a:blip>
          <a:srcRect l="-856" t="45442" r="73283" b="11830"/>
          <a:stretch/>
        </p:blipFill>
        <p:spPr>
          <a:xfrm rot="5219981">
            <a:off x="10675063" y="5294060"/>
            <a:ext cx="1239315" cy="196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8674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8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3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8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3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6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1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0" grpId="0" uiExpand="1" build="p"/>
      <p:bldP spid="26" grpId="0"/>
      <p:bldP spid="27" grpId="0" uiExpand="1" build="p"/>
      <p:bldP spid="19" grpId="0" build="p"/>
      <p:bldP spid="2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5">
            <a:grayscl/>
            <a:lum bright="20000" contrast="-40000"/>
          </a:blip>
          <a:srcRect r="7269" b="1121"/>
          <a:stretch>
            <a:fillRect/>
          </a:stretch>
        </p:blipFill>
        <p:spPr>
          <a:xfrm rot="12615590" flipV="1">
            <a:off x="-1635059" y="123650"/>
            <a:ext cx="4827534" cy="6663126"/>
          </a:xfrm>
          <a:custGeom>
            <a:avLst/>
            <a:gdLst>
              <a:gd name="connsiteX0" fmla="*/ 4827534 w 4827534"/>
              <a:gd name="connsiteY0" fmla="*/ 739535 h 6663126"/>
              <a:gd name="connsiteX1" fmla="*/ 3559932 w 4827534"/>
              <a:gd name="connsiteY1" fmla="*/ 0 h 6663126"/>
              <a:gd name="connsiteX2" fmla="*/ 0 w 4827534"/>
              <a:gd name="connsiteY2" fmla="*/ 0 h 6663126"/>
              <a:gd name="connsiteX3" fmla="*/ 0 w 4827534"/>
              <a:gd name="connsiteY3" fmla="*/ 5862896 h 6663126"/>
              <a:gd name="connsiteX4" fmla="*/ 1371635 w 4827534"/>
              <a:gd name="connsiteY4" fmla="*/ 6663126 h 666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7534" h="6663126">
                <a:moveTo>
                  <a:pt x="4827534" y="739535"/>
                </a:moveTo>
                <a:lnTo>
                  <a:pt x="3559932" y="0"/>
                </a:lnTo>
                <a:lnTo>
                  <a:pt x="0" y="0"/>
                </a:lnTo>
                <a:lnTo>
                  <a:pt x="0" y="5862896"/>
                </a:lnTo>
                <a:lnTo>
                  <a:pt x="1371635" y="6663126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1407415" y="727977"/>
            <a:ext cx="3057247" cy="1046440"/>
            <a:chOff x="1407415" y="727977"/>
            <a:chExt cx="3057247" cy="1046440"/>
          </a:xfrm>
        </p:grpSpPr>
        <p:sp>
          <p:nvSpPr>
            <p:cNvPr id="15" name="文本框 14"/>
            <p:cNvSpPr txBox="1"/>
            <p:nvPr/>
          </p:nvSpPr>
          <p:spPr>
            <a:xfrm>
              <a:off x="1575837" y="727977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1421820" y="1216028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1407415" y="1251197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白雪却嫌春色晚，故穿庭树作飞花。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78000" y="2914314"/>
            <a:ext cx="3057247" cy="1046440"/>
            <a:chOff x="1378000" y="2914314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546422" y="291431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1392405" y="340236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1378000" y="343753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92405" y="4942372"/>
            <a:ext cx="3057247" cy="1046440"/>
            <a:chOff x="1392405" y="4942372"/>
            <a:chExt cx="3057247" cy="1046440"/>
          </a:xfrm>
        </p:grpSpPr>
        <p:sp>
          <p:nvSpPr>
            <p:cNvPr id="25" name="文本框 24"/>
            <p:cNvSpPr txBox="1"/>
            <p:nvPr/>
          </p:nvSpPr>
          <p:spPr>
            <a:xfrm>
              <a:off x="1560827" y="4942372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1406810" y="543042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矩形 26"/>
            <p:cNvSpPr/>
            <p:nvPr/>
          </p:nvSpPr>
          <p:spPr>
            <a:xfrm>
              <a:off x="1392405" y="546559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白雪却嫌春色晚，故穿庭树作飞花。</a:t>
              </a: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10295992" y="3467960"/>
            <a:ext cx="1429871" cy="185084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809956" y="528440"/>
            <a:ext cx="4930124" cy="5818188"/>
            <a:chOff x="5809956" y="528440"/>
            <a:chExt cx="4930124" cy="5818188"/>
          </a:xfrm>
        </p:grpSpPr>
        <p:grpSp>
          <p:nvGrpSpPr>
            <p:cNvPr id="2" name="组合 1"/>
            <p:cNvGrpSpPr/>
            <p:nvPr/>
          </p:nvGrpSpPr>
          <p:grpSpPr>
            <a:xfrm>
              <a:off x="5809956" y="528440"/>
              <a:ext cx="4930124" cy="5818188"/>
              <a:chOff x="6254044" y="462845"/>
              <a:chExt cx="4930124" cy="5818188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innerShdw blurRad="139700">
                  <a:prstClr val="black">
                    <a:alpha val="6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blipFill>
                <a:blip r:embed="rId6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50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980974" y="711266"/>
              <a:ext cx="4584907" cy="5452535"/>
              <a:chOff x="7210222" y="3140035"/>
              <a:chExt cx="1770664" cy="3272488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6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50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7051763" y="1855201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新年都未有芳华，二月初惊见草芽。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017955" y="2555062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长安大雪天，鸟雀难相觅。其中豪贵家，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捣椒泥四壁。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到处爇红炉，周回下罗幂。暖手调金丝，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蘸甲斟琼液。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醉唱玉尘飞，困融香汗滴。岂知饥寒人，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手脚生皴劈。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546534" y="1317317"/>
            <a:ext cx="3625342" cy="461665"/>
            <a:chOff x="6546534" y="1317317"/>
            <a:chExt cx="3625342" cy="461665"/>
          </a:xfrm>
        </p:grpSpPr>
        <p:sp>
          <p:nvSpPr>
            <p:cNvPr id="19" name="文本框 18"/>
            <p:cNvSpPr txBox="1"/>
            <p:nvPr/>
          </p:nvSpPr>
          <p:spPr>
            <a:xfrm>
              <a:off x="6920676" y="1317317"/>
              <a:ext cx="2909052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5465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97977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09244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2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70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400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900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600"/>
                            </p:stCondLst>
                            <p:childTnLst>
                              <p:par>
                                <p:cTn id="5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bg>
      <p:bgPr>
        <a:blipFill rotWithShape="1"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Texturizer/>
                    </a14:imgEffect>
                    <a14:imgEffect>
                      <a14:saturation sat="28000"/>
                    </a14:imgEffect>
                    <a14:imgEffect>
                      <a14:colorTemperature colorTemp="5591"/>
                    </a14:imgEffect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图片 66"/>
          <p:cNvPicPr>
            <a:picLocks noChangeAspect="1"/>
          </p:cNvPicPr>
          <p:nvPr/>
        </p:nvPicPr>
        <p:blipFill>
          <a:blip r:embed="rId5">
            <a:grayscl/>
          </a:blip>
          <a:srcRect l="12765" b="22482"/>
          <a:stretch>
            <a:fillRect/>
          </a:stretch>
        </p:blipFill>
        <p:spPr>
          <a:xfrm rot="420837" flipH="1">
            <a:off x="6845935" y="694690"/>
            <a:ext cx="5681345" cy="6534785"/>
          </a:xfrm>
          <a:custGeom>
            <a:avLst/>
            <a:gdLst>
              <a:gd name="connsiteX0" fmla="*/ 5681227 w 5681227"/>
              <a:gd name="connsiteY0" fmla="*/ 0 h 6534677"/>
              <a:gd name="connsiteX1" fmla="*/ 717977 w 5681227"/>
              <a:gd name="connsiteY1" fmla="*/ 0 h 6534677"/>
              <a:gd name="connsiteX2" fmla="*/ 0 w 5681227"/>
              <a:gd name="connsiteY2" fmla="*/ 5835706 h 6534677"/>
              <a:gd name="connsiteX3" fmla="*/ 5681226 w 5681227"/>
              <a:gd name="connsiteY3" fmla="*/ 6534677 h 6534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1227" h="6534677">
                <a:moveTo>
                  <a:pt x="5681227" y="0"/>
                </a:moveTo>
                <a:lnTo>
                  <a:pt x="717977" y="0"/>
                </a:lnTo>
                <a:lnTo>
                  <a:pt x="0" y="5835706"/>
                </a:lnTo>
                <a:lnTo>
                  <a:pt x="5681226" y="6534677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图片 59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652171" flipV="1">
            <a:off x="9064625" y="2863850"/>
            <a:ext cx="3160395" cy="4090670"/>
          </a:xfrm>
          <a:prstGeom prst="rect">
            <a:avLst/>
          </a:prstGeom>
        </p:spPr>
      </p:pic>
      <p:pic>
        <p:nvPicPr>
          <p:cNvPr id="5964" name="图片 596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69995"/>
            <a:ext cx="208280" cy="869950"/>
          </a:xfrm>
          <a:prstGeom prst="rect">
            <a:avLst/>
          </a:prstGeom>
        </p:spPr>
      </p:pic>
      <p:pic>
        <p:nvPicPr>
          <p:cNvPr id="5965" name="图片 596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25400" y="-45720"/>
            <a:ext cx="3561715" cy="3652520"/>
          </a:xfrm>
          <a:prstGeom prst="rect">
            <a:avLst/>
          </a:prstGeom>
        </p:spPr>
      </p:pic>
      <p:sp>
        <p:nvSpPr>
          <p:cNvPr id="5968" name="椭圆 5967"/>
          <p:cNvSpPr/>
          <p:nvPr/>
        </p:nvSpPr>
        <p:spPr>
          <a:xfrm>
            <a:off x="7939405" y="2345055"/>
            <a:ext cx="311785" cy="2692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69" name="椭圆 5968"/>
          <p:cNvSpPr/>
          <p:nvPr/>
        </p:nvSpPr>
        <p:spPr>
          <a:xfrm>
            <a:off x="9348470" y="2360930"/>
            <a:ext cx="225425" cy="178435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" fmla="*/ 44 w 225374"/>
              <a:gd name="connsiteY0" fmla="*/ 110582 h 178133"/>
              <a:gd name="connsiteX1" fmla="*/ 123466 w 225374"/>
              <a:gd name="connsiteY1" fmla="*/ 0 h 178133"/>
              <a:gd name="connsiteX2" fmla="*/ 225374 w 225374"/>
              <a:gd name="connsiteY2" fmla="*/ 110582 h 178133"/>
              <a:gd name="connsiteX3" fmla="*/ 112709 w 225374"/>
              <a:gd name="connsiteY3" fmla="*/ 178133 h 178133"/>
              <a:gd name="connsiteX4" fmla="*/ 44 w 225374"/>
              <a:gd name="connsiteY4" fmla="*/ 110582 h 17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0" name="椭圆 5969"/>
          <p:cNvSpPr/>
          <p:nvPr/>
        </p:nvSpPr>
        <p:spPr>
          <a:xfrm>
            <a:off x="7552055" y="3317875"/>
            <a:ext cx="64770" cy="1593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1" name="椭圆 5970"/>
          <p:cNvSpPr/>
          <p:nvPr/>
        </p:nvSpPr>
        <p:spPr>
          <a:xfrm>
            <a:off x="9660255" y="496316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2" name="椭圆 5971"/>
          <p:cNvSpPr/>
          <p:nvPr/>
        </p:nvSpPr>
        <p:spPr>
          <a:xfrm>
            <a:off x="5475605" y="483298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3" name="椭圆 5972"/>
          <p:cNvSpPr/>
          <p:nvPr/>
        </p:nvSpPr>
        <p:spPr>
          <a:xfrm>
            <a:off x="5787390" y="228346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4" name="椭圆 5973"/>
          <p:cNvSpPr/>
          <p:nvPr/>
        </p:nvSpPr>
        <p:spPr>
          <a:xfrm>
            <a:off x="8498840" y="1521460"/>
            <a:ext cx="112395" cy="1936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5" name="椭圆 5974"/>
          <p:cNvSpPr/>
          <p:nvPr/>
        </p:nvSpPr>
        <p:spPr>
          <a:xfrm>
            <a:off x="8810625" y="374650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6" name="椭圆 5975"/>
          <p:cNvSpPr/>
          <p:nvPr/>
        </p:nvSpPr>
        <p:spPr>
          <a:xfrm>
            <a:off x="11360150" y="484378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7" name="椭圆 5976"/>
          <p:cNvSpPr/>
          <p:nvPr/>
        </p:nvSpPr>
        <p:spPr>
          <a:xfrm>
            <a:off x="9821545" y="602678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8" name="椭圆 5977"/>
          <p:cNvSpPr/>
          <p:nvPr/>
        </p:nvSpPr>
        <p:spPr>
          <a:xfrm>
            <a:off x="10143490" y="3476625"/>
            <a:ext cx="151765" cy="144145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1148 w 165968"/>
              <a:gd name="connsiteY0" fmla="*/ 60242 h 141999"/>
              <a:gd name="connsiteX1" fmla="*/ 81831 w 165968"/>
              <a:gd name="connsiteY1" fmla="*/ 0 h 141999"/>
              <a:gd name="connsiteX2" fmla="*/ 162514 w 165968"/>
              <a:gd name="connsiteY2" fmla="*/ 60242 h 141999"/>
              <a:gd name="connsiteX3" fmla="*/ 135619 w 165968"/>
              <a:gd name="connsiteY3" fmla="*/ 141999 h 141999"/>
              <a:gd name="connsiteX4" fmla="*/ 1148 w 165968"/>
              <a:gd name="connsiteY4" fmla="*/ 60242 h 141999"/>
              <a:gd name="connsiteX0" fmla="*/ 997 w 151606"/>
              <a:gd name="connsiteY0" fmla="*/ 104235 h 144329"/>
              <a:gd name="connsiteX1" fmla="*/ 70923 w 151606"/>
              <a:gd name="connsiteY1" fmla="*/ 963 h 144329"/>
              <a:gd name="connsiteX2" fmla="*/ 151606 w 151606"/>
              <a:gd name="connsiteY2" fmla="*/ 61205 h 144329"/>
              <a:gd name="connsiteX3" fmla="*/ 124711 w 151606"/>
              <a:gd name="connsiteY3" fmla="*/ 142962 h 144329"/>
              <a:gd name="connsiteX4" fmla="*/ 997 w 151606"/>
              <a:gd name="connsiteY4" fmla="*/ 104235 h 14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79" name="椭圆 5978"/>
          <p:cNvSpPr/>
          <p:nvPr/>
        </p:nvSpPr>
        <p:spPr>
          <a:xfrm>
            <a:off x="5066665" y="192849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0" name="椭圆 5979"/>
          <p:cNvSpPr/>
          <p:nvPr/>
        </p:nvSpPr>
        <p:spPr>
          <a:xfrm>
            <a:off x="3528695" y="311150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1" name="椭圆 5980"/>
          <p:cNvSpPr/>
          <p:nvPr/>
        </p:nvSpPr>
        <p:spPr>
          <a:xfrm>
            <a:off x="3840480" y="56197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2" name="椭圆 5981"/>
          <p:cNvSpPr/>
          <p:nvPr/>
        </p:nvSpPr>
        <p:spPr>
          <a:xfrm>
            <a:off x="2646680" y="276733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3" name="椭圆 5982"/>
          <p:cNvSpPr/>
          <p:nvPr/>
        </p:nvSpPr>
        <p:spPr>
          <a:xfrm>
            <a:off x="1108075" y="395097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4" name="椭圆 5983"/>
          <p:cNvSpPr/>
          <p:nvPr/>
        </p:nvSpPr>
        <p:spPr>
          <a:xfrm>
            <a:off x="1419860" y="140081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5" name="椭圆 5984"/>
          <p:cNvSpPr/>
          <p:nvPr/>
        </p:nvSpPr>
        <p:spPr>
          <a:xfrm>
            <a:off x="7863840" y="541401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6" name="椭圆 5985"/>
          <p:cNvSpPr/>
          <p:nvPr/>
        </p:nvSpPr>
        <p:spPr>
          <a:xfrm>
            <a:off x="6325235" y="659701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7" name="椭圆 5986"/>
          <p:cNvSpPr/>
          <p:nvPr/>
        </p:nvSpPr>
        <p:spPr>
          <a:xfrm>
            <a:off x="6637655" y="404749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8" name="椭圆 5987"/>
          <p:cNvSpPr/>
          <p:nvPr/>
        </p:nvSpPr>
        <p:spPr>
          <a:xfrm>
            <a:off x="6992620" y="1971040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89" name="椭圆 5988"/>
          <p:cNvSpPr/>
          <p:nvPr/>
        </p:nvSpPr>
        <p:spPr>
          <a:xfrm>
            <a:off x="5454015" y="3154680"/>
            <a:ext cx="182880" cy="16383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" fmla="*/ 0 w 182881"/>
              <a:gd name="connsiteY0" fmla="*/ 60321 h 120685"/>
              <a:gd name="connsiteX1" fmla="*/ 80683 w 182881"/>
              <a:gd name="connsiteY1" fmla="*/ 79 h 120685"/>
              <a:gd name="connsiteX2" fmla="*/ 182881 w 182881"/>
              <a:gd name="connsiteY2" fmla="*/ 71079 h 120685"/>
              <a:gd name="connsiteX3" fmla="*/ 80683 w 182881"/>
              <a:gd name="connsiteY3" fmla="*/ 120563 h 120685"/>
              <a:gd name="connsiteX4" fmla="*/ 0 w 182881"/>
              <a:gd name="connsiteY4" fmla="*/ 60321 h 120685"/>
              <a:gd name="connsiteX0" fmla="*/ 45 w 182926"/>
              <a:gd name="connsiteY0" fmla="*/ 60309 h 163620"/>
              <a:gd name="connsiteX1" fmla="*/ 80728 w 182926"/>
              <a:gd name="connsiteY1" fmla="*/ 67 h 163620"/>
              <a:gd name="connsiteX2" fmla="*/ 182926 w 182926"/>
              <a:gd name="connsiteY2" fmla="*/ 71067 h 163620"/>
              <a:gd name="connsiteX3" fmla="*/ 91485 w 182926"/>
              <a:gd name="connsiteY3" fmla="*/ 163582 h 163620"/>
              <a:gd name="connsiteX4" fmla="*/ 45 w 182926"/>
              <a:gd name="connsiteY4" fmla="*/ 60309 h 16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90" name="椭圆 5989"/>
          <p:cNvSpPr/>
          <p:nvPr/>
        </p:nvSpPr>
        <p:spPr>
          <a:xfrm>
            <a:off x="5765800" y="60515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06" name="椭圆 6005"/>
          <p:cNvSpPr/>
          <p:nvPr/>
        </p:nvSpPr>
        <p:spPr>
          <a:xfrm>
            <a:off x="6992620" y="4081145"/>
            <a:ext cx="161290" cy="120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6026" name="图片 60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000000" flipH="1" flipV="1">
            <a:off x="1902460" y="2792095"/>
            <a:ext cx="1720215" cy="222631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646680" y="1885315"/>
            <a:ext cx="7413625" cy="3349625"/>
            <a:chOff x="2646680" y="1885315"/>
            <a:chExt cx="7413625" cy="3349625"/>
          </a:xfrm>
        </p:grpSpPr>
        <p:grpSp>
          <p:nvGrpSpPr>
            <p:cNvPr id="6020" name="组合 6019"/>
            <p:cNvGrpSpPr/>
            <p:nvPr/>
          </p:nvGrpSpPr>
          <p:grpSpPr>
            <a:xfrm rot="16200000">
              <a:off x="4678045" y="-146685"/>
              <a:ext cx="3349625" cy="7413625"/>
              <a:chOff x="4678045" y="-146685"/>
              <a:chExt cx="3349625" cy="7413625"/>
            </a:xfrm>
          </p:grpSpPr>
          <p:sp>
            <p:nvSpPr>
              <p:cNvPr id="6021" name="矩形 6020"/>
              <p:cNvSpPr/>
              <p:nvPr/>
            </p:nvSpPr>
            <p:spPr>
              <a:xfrm>
                <a:off x="4678045" y="-146685"/>
                <a:ext cx="3349625" cy="7413625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022" name="矩形 6021"/>
              <p:cNvSpPr/>
              <p:nvPr/>
            </p:nvSpPr>
            <p:spPr>
              <a:xfrm>
                <a:off x="4678045" y="-146685"/>
                <a:ext cx="3349625" cy="7413625"/>
              </a:xfrm>
              <a:prstGeom prst="rect">
                <a:avLst/>
              </a:prstGeom>
              <a:blipFill>
                <a:blip r:embed="rId8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harpenSoften amount="50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012" name="组合 6011"/>
            <p:cNvGrpSpPr/>
            <p:nvPr/>
          </p:nvGrpSpPr>
          <p:grpSpPr>
            <a:xfrm>
              <a:off x="3024505" y="2764155"/>
              <a:ext cx="1520190" cy="1520190"/>
              <a:chOff x="3024505" y="2764155"/>
              <a:chExt cx="1520190" cy="1520190"/>
            </a:xfrm>
          </p:grpSpPr>
          <p:sp>
            <p:nvSpPr>
              <p:cNvPr id="5992" name="矩形 5991"/>
              <p:cNvSpPr/>
              <p:nvPr/>
            </p:nvSpPr>
            <p:spPr>
              <a:xfrm>
                <a:off x="3024505" y="2764155"/>
                <a:ext cx="1520190" cy="1520190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3024505" y="2764155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3024505" y="2764155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3024505" y="3524250"/>
                <a:ext cx="1520190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>
                <a:off x="3784600" y="2764155"/>
                <a:ext cx="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组合 6012"/>
            <p:cNvGrpSpPr/>
            <p:nvPr/>
          </p:nvGrpSpPr>
          <p:grpSpPr>
            <a:xfrm>
              <a:off x="4660900" y="2764155"/>
              <a:ext cx="1520190" cy="1520190"/>
              <a:chOff x="4660900" y="2764155"/>
              <a:chExt cx="1520190" cy="1520190"/>
            </a:xfrm>
          </p:grpSpPr>
          <p:sp>
            <p:nvSpPr>
              <p:cNvPr id="6007" name="矩形 6006"/>
              <p:cNvSpPr/>
              <p:nvPr/>
            </p:nvSpPr>
            <p:spPr>
              <a:xfrm>
                <a:off x="4660900" y="2764155"/>
                <a:ext cx="1520190" cy="1520190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4660900" y="2764155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4660900" y="2764155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4660900" y="3524250"/>
                <a:ext cx="1520190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>
                <a:off x="5420995" y="2764155"/>
                <a:ext cx="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组合 68"/>
            <p:cNvGrpSpPr/>
            <p:nvPr/>
          </p:nvGrpSpPr>
          <p:grpSpPr>
            <a:xfrm>
              <a:off x="6320790" y="2764155"/>
              <a:ext cx="1520190" cy="1520190"/>
              <a:chOff x="6320790" y="2764155"/>
              <a:chExt cx="1520190" cy="1520190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6320790" y="2764155"/>
                <a:ext cx="1520190" cy="1520190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6320790" y="2764155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flipH="1">
                <a:off x="6320790" y="2764155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>
                <a:stCxn id="70" idx="3"/>
                <a:endCxn id="70" idx="1"/>
              </p:cNvCxnSpPr>
              <p:nvPr/>
            </p:nvCxnSpPr>
            <p:spPr>
              <a:xfrm flipH="1">
                <a:off x="6320790" y="3524250"/>
                <a:ext cx="1520190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>
                <a:stCxn id="70" idx="0"/>
                <a:endCxn id="70" idx="2"/>
              </p:cNvCxnSpPr>
              <p:nvPr/>
            </p:nvCxnSpPr>
            <p:spPr>
              <a:xfrm>
                <a:off x="7080885" y="2764155"/>
                <a:ext cx="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/>
            <p:nvPr/>
          </p:nvGrpSpPr>
          <p:grpSpPr>
            <a:xfrm>
              <a:off x="7991475" y="2764155"/>
              <a:ext cx="1520190" cy="1520190"/>
              <a:chOff x="7991475" y="2764155"/>
              <a:chExt cx="1520190" cy="1520190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7991475" y="2764155"/>
                <a:ext cx="1520190" cy="1520190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77" name="直接连接符 76"/>
              <p:cNvCxnSpPr/>
              <p:nvPr/>
            </p:nvCxnSpPr>
            <p:spPr>
              <a:xfrm>
                <a:off x="7991475" y="2764155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H="1">
                <a:off x="7991475" y="2764155"/>
                <a:ext cx="152019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>
                <a:stCxn id="76" idx="3"/>
                <a:endCxn id="76" idx="1"/>
              </p:cNvCxnSpPr>
              <p:nvPr/>
            </p:nvCxnSpPr>
            <p:spPr>
              <a:xfrm flipH="1">
                <a:off x="7991475" y="3524250"/>
                <a:ext cx="1520190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>
                <a:stCxn id="76" idx="0"/>
                <a:endCxn id="76" idx="2"/>
              </p:cNvCxnSpPr>
              <p:nvPr/>
            </p:nvCxnSpPr>
            <p:spPr>
              <a:xfrm>
                <a:off x="8751570" y="2764155"/>
                <a:ext cx="0" cy="152019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5" name="文本框 6014"/>
          <p:cNvSpPr txBox="1"/>
          <p:nvPr/>
        </p:nvSpPr>
        <p:spPr>
          <a:xfrm>
            <a:off x="6384925" y="2941955"/>
            <a:ext cx="1661795" cy="15201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观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8010525" y="2941955"/>
            <a:ext cx="1661795" cy="15201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赏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4606290" y="2892425"/>
            <a:ext cx="1661795" cy="15201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谢</a:t>
            </a:r>
          </a:p>
        </p:txBody>
      </p:sp>
      <p:sp>
        <p:nvSpPr>
          <p:cNvPr id="6016" name="文本框 6015"/>
          <p:cNvSpPr txBox="1"/>
          <p:nvPr/>
        </p:nvSpPr>
        <p:spPr>
          <a:xfrm>
            <a:off x="7110730" y="4614545"/>
            <a:ext cx="2815590" cy="368935"/>
          </a:xfrm>
          <a:prstGeom prst="rect">
            <a:avLst/>
          </a:prstGeom>
          <a:noFill/>
        </p:spPr>
        <p:txBody>
          <a:bodyPr wrap="square" lIns="91440" tIns="45720" rIns="91440" bIns="45720" numCol="1" vert="horz" anchor="t">
            <a:spAutoFit/>
          </a:bodyPr>
          <a:lstStyle/>
          <a:p>
            <a:pPr marL="0" indent="0" algn="l" fontAlgn="auto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cap="none" dirty="0" smtClean="0" b="0" strike="noStrike">
                <a:ln w="9525" cap="flat" cmpd="sng">
                  <a:noFill/>
                  <a:prstDash/>
                </a:ln>
                <a:solidFill>
                  <a:srgbClr val="AF5558"/>
                </a:solidFill>
                <a:latin typeface="方正行楷简体" charset="0"/>
                <a:ea typeface="方正行楷简体" charset="0"/>
              </a:rPr>
              <a:t>汇报人：</a:t>
            </a:r>
            <a:r>
              <a:rPr lang="en-US" altLang="ko-KR" sz="1800" cap="none" dirty="0" smtClean="0" b="0" strike="noStrike">
                <a:ln w="9525" cap="flat" cmpd="sng">
                  <a:noFill/>
                  <a:prstDash/>
                </a:ln>
                <a:solidFill>
                  <a:srgbClr val="AF5558"/>
                </a:solidFill>
                <a:latin typeface="Arial" charset="0"/>
                <a:ea typeface="Arial" charset="0"/>
              </a:rPr>
              <a:t>学长掌上资源库</a:t>
            </a:r>
            <a:endParaRPr lang="ko-KR" altLang="en-US" sz="1800" cap="none" dirty="0" smtClean="0" b="0" strike="noStrike">
              <a:ln w="9525" cap="flat" cmpd="sng">
                <a:noFill/>
                <a:prstDash/>
              </a:ln>
              <a:solidFill>
                <a:srgbClr val="AF5558"/>
              </a:solidFill>
              <a:latin typeface="Arial" charset="0"/>
              <a:ea typeface="Arial" charset="0"/>
            </a:endParaRPr>
          </a:p>
        </p:txBody>
      </p:sp>
      <p:sp>
        <p:nvSpPr>
          <p:cNvPr id="6014" name="文本框 6013"/>
          <p:cNvSpPr txBox="1"/>
          <p:nvPr/>
        </p:nvSpPr>
        <p:spPr>
          <a:xfrm>
            <a:off x="2963545" y="2892425"/>
            <a:ext cx="1661795" cy="15201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谢</a:t>
            </a:r>
          </a:p>
        </p:txBody>
      </p:sp>
    </p:spTree>
    <p:extLst>
      <p:ext uri="{BB962C8B-B14F-4D97-AF65-F5344CB8AC3E}">
        <p14:creationId xmlns:p14="http://schemas.microsoft.com/office/powerpoint/2010/main" val="40304670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5" grpId="0"/>
      <p:bldP spid="81" grpId="0"/>
      <p:bldP spid="82" grpId="0"/>
      <p:bldP spid="60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0368" y="914718"/>
            <a:ext cx="208048" cy="86994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78883" y="584777"/>
            <a:ext cx="1164716" cy="1164716"/>
            <a:chOff x="6289903" y="1763607"/>
            <a:chExt cx="1520414" cy="1520414"/>
          </a:xfrm>
        </p:grpSpPr>
        <p:sp>
          <p:nvSpPr>
            <p:cNvPr id="7" name="矩形 6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7" idx="3"/>
              <a:endCxn id="7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7" idx="0"/>
              <a:endCxn id="7" idx="2"/>
            </p:cNvCxnSpPr>
            <p:nvPr/>
          </p:nvCxnSpPr>
          <p:spPr>
            <a:xfrm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185652" y="584777"/>
            <a:ext cx="1164716" cy="1164716"/>
            <a:chOff x="6289903" y="1763607"/>
            <a:chExt cx="1520414" cy="1520414"/>
          </a:xfrm>
        </p:grpSpPr>
        <p:sp>
          <p:nvSpPr>
            <p:cNvPr id="13" name="矩形 12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3" idx="3"/>
              <a:endCxn id="13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3" idx="0"/>
              <a:endCxn id="13" idx="2"/>
            </p:cNvCxnSpPr>
            <p:nvPr/>
          </p:nvCxnSpPr>
          <p:spPr>
            <a:xfrm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4733588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40357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录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571412" y="914717"/>
            <a:ext cx="208048" cy="869944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5">
            <a:grayscl/>
          </a:blip>
          <a:srcRect l="756"/>
          <a:stretch>
            <a:fillRect/>
          </a:stretch>
        </p:blipFill>
        <p:spPr>
          <a:xfrm rot="11600511" flipH="1" flipV="1">
            <a:off x="-680591" y="-59101"/>
            <a:ext cx="4933559" cy="6434701"/>
          </a:xfrm>
          <a:custGeom>
            <a:avLst/>
            <a:gdLst>
              <a:gd name="connsiteX0" fmla="*/ 0 w 4933559"/>
              <a:gd name="connsiteY0" fmla="*/ 556523 h 6434701"/>
              <a:gd name="connsiteX1" fmla="*/ 2346599 w 4933559"/>
              <a:gd name="connsiteY1" fmla="*/ 0 h 6434701"/>
              <a:gd name="connsiteX2" fmla="*/ 4779454 w 4933559"/>
              <a:gd name="connsiteY2" fmla="*/ 0 h 6434701"/>
              <a:gd name="connsiteX3" fmla="*/ 4933559 w 4933559"/>
              <a:gd name="connsiteY3" fmla="*/ 649788 h 6434701"/>
              <a:gd name="connsiteX4" fmla="*/ 4933559 w 4933559"/>
              <a:gd name="connsiteY4" fmla="*/ 6434701 h 6434701"/>
              <a:gd name="connsiteX5" fmla="*/ 1394077 w 4933559"/>
              <a:gd name="connsiteY5" fmla="*/ 6434701 h 643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3559" h="6434701">
                <a:moveTo>
                  <a:pt x="0" y="556523"/>
                </a:moveTo>
                <a:lnTo>
                  <a:pt x="2346599" y="0"/>
                </a:lnTo>
                <a:lnTo>
                  <a:pt x="4779454" y="0"/>
                </a:lnTo>
                <a:lnTo>
                  <a:pt x="4933559" y="649788"/>
                </a:lnTo>
                <a:lnTo>
                  <a:pt x="4933559" y="6434701"/>
                </a:lnTo>
                <a:lnTo>
                  <a:pt x="1394077" y="6434701"/>
                </a:ln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24" name="组合 23"/>
          <p:cNvGrpSpPr/>
          <p:nvPr/>
        </p:nvGrpSpPr>
        <p:grpSpPr>
          <a:xfrm>
            <a:off x="1477178" y="2194969"/>
            <a:ext cx="811790" cy="4158939"/>
            <a:chOff x="7210222" y="3140035"/>
            <a:chExt cx="1770664" cy="3272488"/>
          </a:xfrm>
        </p:grpSpPr>
        <p:sp>
          <p:nvSpPr>
            <p:cNvPr id="22" name="矩形 2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85131" y="2194969"/>
            <a:ext cx="811790" cy="4158939"/>
            <a:chOff x="7210222" y="3140035"/>
            <a:chExt cx="1770664" cy="3272488"/>
          </a:xfrm>
        </p:grpSpPr>
        <p:sp>
          <p:nvSpPr>
            <p:cNvPr id="39" name="矩形 3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654971" y="2167038"/>
            <a:ext cx="811790" cy="4158939"/>
            <a:chOff x="7210222" y="3140035"/>
            <a:chExt cx="1770664" cy="3272488"/>
          </a:xfrm>
        </p:grpSpPr>
        <p:sp>
          <p:nvSpPr>
            <p:cNvPr id="42" name="矩形 4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799013" y="2194969"/>
            <a:ext cx="811790" cy="4158939"/>
            <a:chOff x="7210222" y="3140035"/>
            <a:chExt cx="1770664" cy="3272488"/>
          </a:xfrm>
        </p:grpSpPr>
        <p:sp>
          <p:nvSpPr>
            <p:cNvPr id="45" name="矩形 44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961029" y="2194969"/>
            <a:ext cx="811790" cy="4158939"/>
            <a:chOff x="7210222" y="3140035"/>
            <a:chExt cx="1770664" cy="3272488"/>
          </a:xfrm>
        </p:grpSpPr>
        <p:sp>
          <p:nvSpPr>
            <p:cNvPr id="48" name="矩形 4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Texturizer/>
                        </a14:imgEffect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581845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680276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755261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7912307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10057630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V="1">
            <a:off x="10299077" y="4407772"/>
            <a:ext cx="1892923" cy="245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605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50" grpId="0"/>
      <p:bldP spid="51" grpId="0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8" name="图片 947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5400000">
            <a:off x="62749" y="-86198"/>
            <a:ext cx="6870233" cy="704262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642339" y="0"/>
            <a:ext cx="5896708" cy="6857999"/>
            <a:chOff x="7210222" y="3140035"/>
            <a:chExt cx="1770664" cy="3272488"/>
          </a:xfrm>
        </p:grpSpPr>
        <p:sp>
          <p:nvSpPr>
            <p:cNvPr id="6" name="矩形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V="1">
            <a:off x="9390185" y="3231289"/>
            <a:ext cx="2801815" cy="362671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820121" y="565426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444982" y="1088646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长安大雪天，鸟雀难相觅。其中豪贵家，捣椒泥四壁。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到处爇红炉，周回下罗幂。暖手调金丝，蘸甲斟琼液。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醉唱玉尘飞，困融香汗滴。岂知饥寒人，手脚生皴劈。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558267" y="1946031"/>
            <a:ext cx="707829" cy="3681046"/>
            <a:chOff x="5558267" y="1946031"/>
            <a:chExt cx="707829" cy="368104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558267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266096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>
          <a:xfrm>
            <a:off x="5527432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新年都未有芳华，二月初惊见草芽。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白雪却嫌春色晚，故穿庭树作飞花。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14955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两个黄鹂鸣翠柳，一行白鹭上青天。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窗含西岭千秋雪，门泊东吴万里船。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180385" y="1946031"/>
            <a:ext cx="707829" cy="3681046"/>
            <a:chOff x="7180385" y="1946031"/>
            <a:chExt cx="707829" cy="3681046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7180385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888214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892159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北风吹雪四更初，嘉瑞天教及岁除。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半盏屠苏犹未举，灯前小草写桃符。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940703" y="1946031"/>
            <a:ext cx="707829" cy="3681046"/>
            <a:chOff x="8940703" y="1946031"/>
            <a:chExt cx="707829" cy="368104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8940703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9648532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" name="直接连接符 21"/>
          <p:cNvCxnSpPr/>
          <p:nvPr/>
        </p:nvCxnSpPr>
        <p:spPr>
          <a:xfrm flipH="1">
            <a:off x="5407269" y="106520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68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1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6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41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6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1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6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1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6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1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  <p:bldP spid="11" grpId="0" uiExpand="1" build="p"/>
      <p:bldP spid="16" grpId="0" uiExpand="1" build="p"/>
      <p:bldP spid="1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9" name="图片 948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 rot="5400000">
            <a:off x="818260" y="-818260"/>
            <a:ext cx="4415390" cy="6051910"/>
          </a:xfrm>
          <a:prstGeom prst="rect">
            <a:avLst/>
          </a:prstGeom>
        </p:spPr>
      </p:pic>
      <p:pic>
        <p:nvPicPr>
          <p:cNvPr id="950" name="图片 94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3" t="9439" r="57200" b="61367"/>
          <a:stretch/>
        </p:blipFill>
        <p:spPr>
          <a:xfrm>
            <a:off x="949570" y="1531513"/>
            <a:ext cx="2782888" cy="2731477"/>
          </a:xfrm>
          <a:prstGeom prst="ellipse">
            <a:avLst/>
          </a:prstGeom>
        </p:spPr>
      </p:pic>
      <p:pic>
        <p:nvPicPr>
          <p:cNvPr id="951" name="图片 95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69" t="9679" r="9750" b="61368"/>
          <a:stretch/>
        </p:blipFill>
        <p:spPr>
          <a:xfrm>
            <a:off x="4466492" y="1542779"/>
            <a:ext cx="2743200" cy="2708946"/>
          </a:xfrm>
          <a:prstGeom prst="ellipse">
            <a:avLst/>
          </a:prstGeom>
        </p:spPr>
      </p:pic>
      <p:pic>
        <p:nvPicPr>
          <p:cNvPr id="952" name="图片 95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1" t="59421" r="57518" b="11626"/>
          <a:stretch/>
        </p:blipFill>
        <p:spPr>
          <a:xfrm>
            <a:off x="8100646" y="1542779"/>
            <a:ext cx="2743200" cy="2708946"/>
          </a:xfrm>
          <a:prstGeom prst="ellipse">
            <a:avLst/>
          </a:prstGeom>
        </p:spPr>
      </p:pic>
      <p:sp>
        <p:nvSpPr>
          <p:cNvPr id="953" name="文本框 952"/>
          <p:cNvSpPr txBox="1"/>
          <p:nvPr/>
        </p:nvSpPr>
        <p:spPr>
          <a:xfrm>
            <a:off x="4190613" y="4696285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sp>
        <p:nvSpPr>
          <p:cNvPr id="954" name="文本框 953"/>
          <p:cNvSpPr txBox="1"/>
          <p:nvPr/>
        </p:nvSpPr>
        <p:spPr>
          <a:xfrm>
            <a:off x="3815474" y="5219505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长安大雪天，鸟雀难相觅。其中豪贵家，捣椒泥四壁。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到处爇红炉，周回下罗幂。暖手调金丝，蘸甲斟琼液。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醉唱玉尘飞，困融香汗滴。岂知饥寒人，手脚生皴劈。</a:t>
            </a:r>
          </a:p>
        </p:txBody>
      </p:sp>
      <p:cxnSp>
        <p:nvCxnSpPr>
          <p:cNvPr id="955" name="直接连接符 954"/>
          <p:cNvCxnSpPr/>
          <p:nvPr/>
        </p:nvCxnSpPr>
        <p:spPr>
          <a:xfrm flipH="1">
            <a:off x="3777761" y="5196059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877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3" grpId="0"/>
      <p:bldP spid="95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61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73690" y="347023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60838" y="846797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05268" y="911696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新年都未有芳华，二月初惊见草芽。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白雪却嫌春色晚，故穿庭树作飞花。</a:t>
            </a:r>
          </a:p>
        </p:txBody>
      </p:sp>
      <p:pic>
        <p:nvPicPr>
          <p:cNvPr id="741" name="图片 7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V="1">
            <a:off x="442625" y="3408562"/>
            <a:ext cx="3006812" cy="3892062"/>
          </a:xfrm>
          <a:prstGeom prst="rect">
            <a:avLst/>
          </a:prstGeom>
        </p:spPr>
      </p:pic>
      <p:sp>
        <p:nvSpPr>
          <p:cNvPr id="18" name="自由: 形状 17"/>
          <p:cNvSpPr/>
          <p:nvPr/>
        </p:nvSpPr>
        <p:spPr>
          <a:xfrm>
            <a:off x="4383253" y="0"/>
            <a:ext cx="7808747" cy="6858000"/>
          </a:xfrm>
          <a:custGeom>
            <a:avLst/>
            <a:gdLst>
              <a:gd name="connsiteX0" fmla="*/ 1358039 w 7808747"/>
              <a:gd name="connsiteY0" fmla="*/ 0 h 6858000"/>
              <a:gd name="connsiteX1" fmla="*/ 7808747 w 7808747"/>
              <a:gd name="connsiteY1" fmla="*/ 0 h 6858000"/>
              <a:gd name="connsiteX2" fmla="*/ 7808747 w 7808747"/>
              <a:gd name="connsiteY2" fmla="*/ 6858000 h 6858000"/>
              <a:gd name="connsiteX3" fmla="*/ 1427661 w 7808747"/>
              <a:gd name="connsiteY3" fmla="*/ 6858000 h 6858000"/>
              <a:gd name="connsiteX4" fmla="*/ 1278500 w 7808747"/>
              <a:gd name="connsiteY4" fmla="*/ 6701551 h 6858000"/>
              <a:gd name="connsiteX5" fmla="*/ 0 w 7808747"/>
              <a:gd name="connsiteY5" fmla="*/ 3392488 h 6858000"/>
              <a:gd name="connsiteX6" fmla="*/ 1278500 w 7808747"/>
              <a:gd name="connsiteY6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8747" h="6858000">
                <a:moveTo>
                  <a:pt x="1358039" y="0"/>
                </a:moveTo>
                <a:lnTo>
                  <a:pt x="7808747" y="0"/>
                </a:lnTo>
                <a:lnTo>
                  <a:pt x="7808747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Texturizer/>
                      </a14:imgEffect>
                      <a14:imgEffect>
                        <a14:sharpenSoften amount="-100000"/>
                      </a14:imgEffect>
                      <a14:imgEffect>
                        <a14:colorTemperature colorTemp="5300"/>
                      </a14:imgEffect>
                      <a14:imgEffect>
                        <a14:saturation sat="0"/>
                      </a14:imgEffect>
                      <a14:imgEffect>
                        <a14:brightnessContrast bright="18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08540" y="870243"/>
            <a:ext cx="3868208" cy="1334115"/>
            <a:chOff x="6508540" y="870243"/>
            <a:chExt cx="3868208" cy="1334115"/>
          </a:xfrm>
        </p:grpSpPr>
        <p:sp>
          <p:nvSpPr>
            <p:cNvPr id="9" name="文本框 8"/>
            <p:cNvSpPr txBox="1"/>
            <p:nvPr/>
          </p:nvSpPr>
          <p:spPr>
            <a:xfrm>
              <a:off x="6508540" y="870243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 flipH="1">
              <a:off x="6508540" y="1444967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6508540" y="1558027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508540" y="2745936"/>
            <a:ext cx="3868208" cy="1334115"/>
            <a:chOff x="6508540" y="2745936"/>
            <a:chExt cx="3868208" cy="1334115"/>
          </a:xfrm>
        </p:grpSpPr>
        <p:sp>
          <p:nvSpPr>
            <p:cNvPr id="12" name="文本框 11"/>
            <p:cNvSpPr txBox="1"/>
            <p:nvPr/>
          </p:nvSpPr>
          <p:spPr>
            <a:xfrm>
              <a:off x="6508540" y="2745936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508540" y="3320660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6508540" y="3433720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08540" y="4586459"/>
            <a:ext cx="3868208" cy="1334115"/>
            <a:chOff x="6508540" y="4586459"/>
            <a:chExt cx="3868208" cy="1334115"/>
          </a:xfrm>
        </p:grpSpPr>
        <p:sp>
          <p:nvSpPr>
            <p:cNvPr id="15" name="文本框 14"/>
            <p:cNvSpPr txBox="1"/>
            <p:nvPr/>
          </p:nvSpPr>
          <p:spPr>
            <a:xfrm>
              <a:off x="6508540" y="4586459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6508540" y="5161183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矩形 16"/>
            <p:cNvSpPr/>
            <p:nvPr/>
          </p:nvSpPr>
          <p:spPr>
            <a:xfrm>
              <a:off x="6508540" y="5274243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新年都未有芳华，二月初惊见草芽。白雪却嫌春色晚，故穿庭树作飞花。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7503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uiExpand="1" build="p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11852788" flipH="1" flipV="1">
            <a:off x="3899268" y="-821296"/>
            <a:ext cx="6217748" cy="8048346"/>
          </a:xfrm>
          <a:prstGeom prst="rect">
            <a:avLst/>
          </a:prstGeom>
          <a:effectLst>
            <a:softEdge rad="0"/>
          </a:effectLst>
        </p:spPr>
      </p:pic>
      <p:grpSp>
        <p:nvGrpSpPr>
          <p:cNvPr id="5" name="组合 4"/>
          <p:cNvGrpSpPr/>
          <p:nvPr/>
        </p:nvGrpSpPr>
        <p:grpSpPr>
          <a:xfrm>
            <a:off x="574499" y="879230"/>
            <a:ext cx="3249895" cy="5357447"/>
            <a:chOff x="7210222" y="3140035"/>
            <a:chExt cx="1770664" cy="3272488"/>
          </a:xfrm>
        </p:grpSpPr>
        <p:sp>
          <p:nvSpPr>
            <p:cNvPr id="6" name="矩形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07945" y="879230"/>
            <a:ext cx="3249895" cy="5357447"/>
            <a:chOff x="7210222" y="3140035"/>
            <a:chExt cx="1770664" cy="3272488"/>
          </a:xfrm>
        </p:grpSpPr>
        <p:sp>
          <p:nvSpPr>
            <p:cNvPr id="9" name="矩形 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241392" y="879230"/>
            <a:ext cx="3249895" cy="5357447"/>
            <a:chOff x="7210222" y="3140035"/>
            <a:chExt cx="1770664" cy="3272488"/>
          </a:xfrm>
        </p:grpSpPr>
        <p:sp>
          <p:nvSpPr>
            <p:cNvPr id="12" name="矩形 1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6"/>
          <a:srcRect l="-856" t="45442" r="73283" b="11830"/>
          <a:stretch/>
        </p:blipFill>
        <p:spPr>
          <a:xfrm>
            <a:off x="1691454" y="1233400"/>
            <a:ext cx="1239315" cy="196947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6"/>
          <a:srcRect l="43742" t="13987" r="32523" b="39979"/>
          <a:stretch/>
        </p:blipFill>
        <p:spPr>
          <a:xfrm>
            <a:off x="5547206" y="1157199"/>
            <a:ext cx="1066800" cy="212187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/>
          <a:srcRect l="43742" t="43053" r="-2121" b="32531"/>
          <a:stretch/>
        </p:blipFill>
        <p:spPr>
          <a:xfrm rot="16200000">
            <a:off x="8602128" y="1906415"/>
            <a:ext cx="2623849" cy="1125416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94039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785964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219607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新年都未有芳华，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二月初惊见草芽。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白雪却嫌春色晚，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故穿庭树作飞花。</a:t>
            </a:r>
          </a:p>
        </p:txBody>
      </p:sp>
      <p:sp>
        <p:nvSpPr>
          <p:cNvPr id="25" name="矩形 24"/>
          <p:cNvSpPr/>
          <p:nvPr/>
        </p:nvSpPr>
        <p:spPr>
          <a:xfrm>
            <a:off x="501722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两个黄鹂鸣翠柳，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一行白鹭上青天。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窗含西岭千秋雪，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门泊东吴万里船。</a:t>
            </a:r>
          </a:p>
        </p:txBody>
      </p:sp>
      <p:sp>
        <p:nvSpPr>
          <p:cNvPr id="26" name="矩形 25"/>
          <p:cNvSpPr/>
          <p:nvPr/>
        </p:nvSpPr>
        <p:spPr>
          <a:xfrm>
            <a:off x="889838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北风吹雪四更初，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嘉瑞天教及岁除。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半盏屠苏犹未举，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灯前小草写桃符。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545424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537349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8390593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8382518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5126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0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9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600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3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8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800"/>
                            </p:stCondLst>
                            <p:childTnLst>
                              <p:par>
                                <p:cTn id="4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800"/>
                            </p:stCondLst>
                            <p:childTnLst>
                              <p:par>
                                <p:cTn id="5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800"/>
                            </p:stCondLst>
                            <p:childTnLst>
                              <p:par>
                                <p:cTn id="6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500"/>
                            </p:stCondLst>
                            <p:childTnLst>
                              <p:par>
                                <p:cTn id="6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9200"/>
                            </p:stCondLst>
                            <p:childTnLst>
                              <p:par>
                                <p:cTn id="7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900"/>
                            </p:stCondLst>
                            <p:childTnLst>
                              <p:par>
                                <p:cTn id="7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6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31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3100"/>
                            </p:stCondLst>
                            <p:childTnLst>
                              <p:par>
                                <p:cTn id="8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100"/>
                            </p:stCondLst>
                            <p:childTnLst>
                              <p:par>
                                <p:cTn id="9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7100"/>
                            </p:stCondLst>
                            <p:childTnLst>
                              <p:par>
                                <p:cTn id="10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2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8800"/>
                            </p:stCondLst>
                            <p:childTnLst>
                              <p:par>
                                <p:cTn id="10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6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500"/>
                            </p:stCondLst>
                            <p:childTnLst>
                              <p:par>
                                <p:cTn id="10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2200"/>
                            </p:stCondLst>
                            <p:childTnLst>
                              <p:par>
                                <p:cTn id="1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4" dur="1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 uiExpand="1" build="p"/>
      <p:bldP spid="25" grpId="0" uiExpand="1" build="p"/>
      <p:bldP spid="26" grpId="0" uiExpand="1" build="p"/>
      <p:bldP spid="27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96531" y="1298153"/>
            <a:ext cx="8393653" cy="4158939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 flipH="1" flipV="1">
            <a:off x="8203046" y="364373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878559" y="1546778"/>
            <a:ext cx="4423779" cy="1200329"/>
            <a:chOff x="2878559" y="1546778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3673242" y="1546778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2878559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6613608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98602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75692" y="-36512"/>
            <a:ext cx="8358555" cy="8013393"/>
            <a:chOff x="1875692" y="-36512"/>
            <a:chExt cx="8358555" cy="8013393"/>
          </a:xfrm>
        </p:grpSpPr>
        <p:grpSp>
          <p:nvGrpSpPr>
            <p:cNvPr id="6" name="组合 5"/>
            <p:cNvGrpSpPr/>
            <p:nvPr/>
          </p:nvGrpSpPr>
          <p:grpSpPr>
            <a:xfrm>
              <a:off x="1875692" y="-36512"/>
              <a:ext cx="8358555" cy="6857999"/>
              <a:chOff x="7210222" y="3140035"/>
              <a:chExt cx="1770664" cy="3272488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4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brightnessContrast bright="18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4157490" y="98973"/>
              <a:ext cx="430887" cy="787790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两个黄鹂鸣翠柳，一行白鹭上青天。窗含西岭千秋雪，门泊东吴万里船。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639357" y="98973"/>
              <a:ext cx="430887" cy="665823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北风吹雪四更初，嘉瑞天教及岁除。半盏屠苏犹未举，灯前小草写桃符。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 rot="10800000" flipV="1">
            <a:off x="7834710" y="1217856"/>
            <a:ext cx="4357290" cy="56401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V="1">
            <a:off x="0" y="3189688"/>
            <a:ext cx="1875692" cy="24279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85607" y="1217855"/>
            <a:ext cx="290905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设计出 品</a:t>
            </a: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4989279" y="1717629"/>
            <a:ext cx="30053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216694" y="1755739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新年都未有芳华，二月初惊见草芽。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白雪却嫌春色晚，故穿庭树作飞花。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82886" y="2455600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长安大雪天，鸟雀难相觅。其中豪贵家，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捣椒泥四壁。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到处爇红炉，周回下罗幂。暖手调金丝，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蘸甲斟琼液。</a:t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</a:b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醉唱玉尘飞，困融香汗滴。岂知饥寒人，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手脚生皴劈。</a:t>
            </a:r>
          </a:p>
        </p:txBody>
      </p:sp>
    </p:spTree>
    <p:extLst>
      <p:ext uri="{BB962C8B-B14F-4D97-AF65-F5344CB8AC3E}">
        <p14:creationId xmlns:p14="http://schemas.microsoft.com/office/powerpoint/2010/main" val="245241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7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2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9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4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1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uiExpand="1" build="p"/>
      <p:bldP spid="1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114869" y="0"/>
            <a:ext cx="3249895" cy="6858000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brightnessContrast bright="18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grayscl/>
            <a:lum bright="20000" contrast="-40000"/>
          </a:blip>
          <a:stretch>
            <a:fillRect/>
          </a:stretch>
        </p:blipFill>
        <p:spPr>
          <a:xfrm rot="12615590" flipV="1">
            <a:off x="3326359" y="-301195"/>
            <a:ext cx="5908430" cy="76479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615590" flipV="1">
            <a:off x="4341779" y="2435370"/>
            <a:ext cx="3435417" cy="444685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3207" y="1730346"/>
            <a:ext cx="3057247" cy="1046440"/>
            <a:chOff x="423207" y="1730346"/>
            <a:chExt cx="3057247" cy="1046440"/>
          </a:xfrm>
        </p:grpSpPr>
        <p:sp>
          <p:nvSpPr>
            <p:cNvPr id="18" name="文本框 17"/>
            <p:cNvSpPr txBox="1"/>
            <p:nvPr/>
          </p:nvSpPr>
          <p:spPr>
            <a:xfrm>
              <a:off x="591629" y="1730346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437612" y="221839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423207" y="225356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白雪却嫌春色晚，故穿庭树作飞花。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85207" y="4074962"/>
            <a:ext cx="3057247" cy="1046440"/>
            <a:chOff x="1185207" y="4074962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353629" y="4074962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1199612" y="456301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1185207" y="459818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723146" y="2832316"/>
            <a:ext cx="3057247" cy="1046440"/>
            <a:chOff x="8723146" y="2832316"/>
            <a:chExt cx="3057247" cy="1046440"/>
          </a:xfrm>
        </p:grpSpPr>
        <p:sp>
          <p:nvSpPr>
            <p:cNvPr id="28" name="文本框 27"/>
            <p:cNvSpPr txBox="1"/>
            <p:nvPr/>
          </p:nvSpPr>
          <p:spPr>
            <a:xfrm>
              <a:off x="8891568" y="2832316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设计出 品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 flipH="1">
              <a:off x="8737551" y="332036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>
            <a:xfrm>
              <a:off x="8723146" y="335553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新年都未有芳华，二月初惊见草芽。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白雪却嫌春色晚，故穿庭树作飞花。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0023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drap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1lrweft">
      <a:majorFont>
        <a:latin typeface="Arial" panose="020F0302020204030204"/>
        <a:ea typeface="方正行楷简体"/>
        <a:cs typeface=""/>
      </a:majorFont>
      <a:minorFont>
        <a:latin typeface="Arial" panose="020F0502020204030204"/>
        <a:ea typeface="方正行楷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x1lrweft">
      <a:majorFont>
        <a:latin typeface="Arial" panose="020F0302020204030204"/>
        <a:ea typeface="方正行楷简体"/>
        <a:cs typeface=""/>
      </a:majorFont>
      <a:minorFont>
        <a:latin typeface="Arial" panose="020F0502020204030204"/>
        <a:ea typeface="方正行楷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JisuOffice Show</Application>
  <AppVersion>12.000</AppVersion>
  <Characters>0</Characters>
  <CharactersWithSpaces>0</CharactersWithSpaces>
  <DocSecurity>0</DocSecurity>
  <HyperlinksChanged>false</HyperlinksChanged>
  <Lines>0</Lines>
  <LinksUpToDate>false</LinksUpToDate>
  <Pages>16</Pages>
  <Paragraphs>143</Paragraphs>
  <Words>1076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cp:lastModifiedBy>Administrator</cp:lastModifiedBy>
  <dc:title>PowerPoint 演示文稿</dc:title>
  <dcterms:modified xsi:type="dcterms:W3CDTF">2019-03-21T04:59:01Z</dcterms:modified>
</cp:coreProperties>
</file>