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28.xml" ContentType="application/vnd.openxmlformats-officedocument.presentationml.tags+xml"/>
  <Override PartName="/ppt/notesSlides/notesSlide26.xml" ContentType="application/vnd.openxmlformats-officedocument.presentationml.notesSlide+xml"/>
  <Override PartName="/ppt/tags/tag29.xml" ContentType="application/vnd.openxmlformats-officedocument.presentationml.tags+xml"/>
  <Override PartName="/ppt/notesSlides/notesSlide27.xml" ContentType="application/vnd.openxmlformats-officedocument.presentationml.notesSlide+xml"/>
  <Override PartName="/ppt/tags/tag30.xml" ContentType="application/vnd.openxmlformats-officedocument.presentationml.tags+xml"/>
  <Override PartName="/ppt/notesSlides/notesSlide28.xml" ContentType="application/vnd.openxmlformats-officedocument.presentationml.notesSlide+xml"/>
  <Override PartName="/ppt/tags/tag31.xml" ContentType="application/vnd.openxmlformats-officedocument.presentationml.tags+xml"/>
  <Override PartName="/ppt/notesSlides/notesSlide29.xml" ContentType="application/vnd.openxmlformats-officedocument.presentationml.notesSlide+xml"/>
  <Override PartName="/ppt/tags/tag32.xml" ContentType="application/vnd.openxmlformats-officedocument.presentationml.tags+xml"/>
  <Override PartName="/ppt/notesSlides/notesSlide30.xml" ContentType="application/vnd.openxmlformats-officedocument.presentationml.notesSlide+xml"/>
  <Override PartName="/ppt/tags/tag33.xml" ContentType="application/vnd.openxmlformats-officedocument.presentationml.tags+xml"/>
  <Override PartName="/ppt/notesSlides/notesSlide31.xml" ContentType="application/vnd.openxmlformats-officedocument.presentationml.notesSlide+xml"/>
  <Override PartName="/ppt/tags/tag34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35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9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86037-89C9-4812-BFA0-F34BDBDA10EA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E4CBD-F411-4E0C-9502-3E9341A78C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531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654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46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13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29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481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60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849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9400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9193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4860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528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5598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7864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3741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300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2803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0693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274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9521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0226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2084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602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7119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0776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4593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2446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7521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3581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439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619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578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447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524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910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E4CBD-F411-4E0C-9502-3E9341A78C8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732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75209D-B52D-476A-A424-37AC2D127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1CED723-A85B-4EC8-BBC9-99DE91EE00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569694-FD57-4152-AAEF-C3B5F1F9C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93E0C2-A58A-4C88-8992-F7B3EEAAF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6CC5D1-BF81-49A1-ADC4-30B6B7EE5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482A35-CAD8-4108-85CE-042EFBD2F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105B36-DD69-4A3A-B690-4C0B6B0E5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BD9157-7AE1-4E7C-89CC-811229CAF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3398DD-B9DB-433C-B165-11910A461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A2F763-C5F3-48A9-9FFB-B15822555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30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08CBBC1-A8C3-4F55-89B2-07BB1ABCE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16D1F7C-199A-4575-BFBD-7ACCD7050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FFEA55-50DA-4EA3-B192-89CB6207C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8AEE9E-C9B3-4A29-B5EA-629CB78D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B0212A-D5F5-416E-86C7-2DC6A2D07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54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9F52F1-CEFB-44F6-A95C-FFC6BD0F9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845DFC-A30E-456D-B0C2-7EFA92E7F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16D18-6BCE-4B3A-A2A2-2F8F67164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D01471-0F68-4C9D-8BAC-A3779F8EF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7BADD-667E-4379-9A40-04375F4C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89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503482-34BC-4238-BA12-87AD8E306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8534D85-51C5-48E5-B34C-E8E4BD0A0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B86B53-7C78-41CB-8AB5-B8C29E3AB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3D20B1-7CDE-4BCD-9166-72E6F04E8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2DE54C-B2E8-479C-A4D5-C7CFD02A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00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33440C-641C-460C-B5FF-EA3C0A4BF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6A5CA8-5CA1-409C-8CF6-716911BDF0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7E5A10-9DD7-42DE-B5CE-99E8F16D5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6489474-38A7-4F03-A193-95D8599D8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704ED8-3591-40A2-AA1F-02ACAFEF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F4D8A86-9835-4161-87AF-6D090426E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44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DB117D-9B04-4376-8405-D745577AE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9A313C-8078-4CC3-B29A-6E226E162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4EF3B95-B78B-4661-9753-8A3191147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83651E7-E226-4E58-92BC-F680E19AE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38DDB18-F7F5-4DD7-9C06-FB2B1C1FA9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D06B940-1A6D-4247-9D23-F08E2E10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742059B-AEF5-46EB-9045-859A5ADC9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4F7F01A-4961-40F9-A0F0-5098B198B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56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76CC20-AA76-4DE1-97DD-4BD80CA80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44B0A4F-C9B4-4401-8B1F-D7DD7F554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AA0CF24-EEA4-4CC0-A4A7-7FF03D18B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DC6B69F-B296-434A-B5FC-A1EB52E49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1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20A7878-1DCE-4657-845C-54372DD56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2ED2EE-48CD-4247-A290-6C64AC2D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E84054-010E-4F3F-B8C4-D4B735DF3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19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67B2-BEDE-4B36-998F-CA42F425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D91877A-B1E1-4DA0-8F5B-01AD12D3D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7A0C40B-96A5-4A92-A490-FC1A131E6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1E5067-7BC2-41C9-BFF4-53FDBEAC5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5792EE-9DDB-465A-A97A-1819B897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44FBB7-A843-4381-92EB-D4C0F692C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24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20AD91-8B78-49E3-9E6D-9D6C79E4C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B43E419-CB85-494B-9625-1BA3B3E129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3303CD9-74A6-491C-B028-B74571096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27488F-D193-477A-9921-0345C068A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9449D9-426C-4B6F-9115-BA8EC927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402CB4-5767-4B70-AAC1-851231E0F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04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49473C6-3EF0-41AF-B525-87A60E331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B7720B-FD39-4BAB-A4D7-99CD8FCB6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E820BA-6645-487C-A261-160320DBE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0BAEC-916C-4C78-BDF6-BE0B3D73C918}" type="datetimeFigureOut">
              <a:rPr lang="zh-CN" altLang="en-US" smtClean="0"/>
              <a:t>2018/4/22 Sunday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405EA2-1EA2-4229-AFA9-52B3FBE62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042FFE-2CAB-494A-9DA6-3FDB2BA00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799AF-22BF-4048-B952-DBC796555C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0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ocket_flash_musice_636595964233553423">
            <a:hlinkClick r:id="" action="ppaction://media"/>
            <a:extLst>
              <a:ext uri="{FF2B5EF4-FFF2-40B4-BE49-F238E27FC236}">
                <a16:creationId xmlns:a16="http://schemas.microsoft.com/office/drawing/2014/main" id="{8BB73650-DCEC-4C47-B23B-7499EF8DDF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7000" cy="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98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0"/>
    </mc:Choice>
    <mc:Fallback xmlns="">
      <p:transition spd="slow" advTm="1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8EDD783F-C339-4FDB-888C-A25373565E5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1851645"/>
            <a:ext cx="6096000" cy="31547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99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1</a:t>
            </a:r>
            <a:endParaRPr lang="zh-CN" altLang="zh-CN" sz="7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9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BC245929-7DF3-47DA-8E39-34DB802866B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705725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我叫</a:t>
            </a:r>
            <a:r>
              <a:rPr lang="zh-CN" altLang="zh-CN" sz="88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包图网</a:t>
            </a:r>
            <a:endParaRPr lang="zh-CN" altLang="en-US" sz="88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907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FAAE584D-F2B1-416C-8BE2-969E84617F5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75002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6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包图网</a:t>
            </a:r>
            <a:endParaRPr lang="zh-CN" altLang="en-US" sz="66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20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EB8F71DB-F63B-4C04-A663-8AEBCD715EF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321004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3800" kern="100" dirty="0">
                <a:solidFill>
                  <a:srgbClr val="FFC000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包图网</a:t>
            </a:r>
            <a:endParaRPr lang="zh-CN" altLang="en-US" sz="13800" kern="100" dirty="0">
              <a:solidFill>
                <a:srgbClr val="FFC000"/>
              </a:solidFill>
              <a:latin typeface="Century Gothic" panose="020B0502020202020204" pitchFamily="34" charset="0"/>
              <a:ea typeface="造字工房悦黑体验版常规体" pitchFamily="2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847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B44F14B9-F995-4D21-B70B-9A9F892C57C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2116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又名</a:t>
            </a:r>
            <a:endParaRPr lang="zh-CN" altLang="zh-CN" sz="48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9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"/>
    </mc:Choice>
    <mc:Fallback xmlns="">
      <p:transition spd="slow" advTm="3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56D15FAC-3168-46EE-9A57-6F171887203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2116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包小图</a:t>
            </a:r>
            <a:endParaRPr lang="zh-CN" altLang="zh-CN" sz="28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6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"/>
    </mc:Choice>
    <mc:Fallback xmlns="">
      <p:transition spd="slow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98496EF9-2FF9-4CE9-9E75-FB8CF3F6EF7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75002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600" kern="100" dirty="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小包子</a:t>
            </a:r>
            <a:endParaRPr lang="zh-CN" altLang="zh-CN" sz="3200" kern="100" dirty="0"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53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"/>
    </mc:Choice>
    <mc:Fallback xmlns="">
      <p:transition spd="slow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AE7B6463-E2A7-4D75-ACDF-74E916BAA59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75002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6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小包总</a:t>
            </a:r>
            <a:endParaRPr lang="zh-CN" altLang="zh-CN" sz="3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52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362AE0DC-4CB0-4EDB-A86E-DBB5F4F060B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5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 </a:t>
            </a:r>
            <a:r>
              <a:rPr lang="zh-CN" altLang="zh-CN" sz="5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很多人知道</a:t>
            </a:r>
            <a:endParaRPr lang="zh-CN" altLang="zh-CN" sz="4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34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02899B9B-2267-4E65-B2B9-4E84CAFFFCD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2116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 </a:t>
            </a:r>
            <a:r>
              <a:rPr lang="zh-CN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我们可以</a:t>
            </a:r>
            <a:endParaRPr lang="zh-CN" altLang="zh-CN" sz="48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6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BA08CC93-CA9A-44DB-9C37-2DF82122B7F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你眼前看到的是</a:t>
            </a:r>
            <a:endParaRPr lang="zh-CN" altLang="zh-CN" sz="2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PA_矩形 1">
            <a:extLst>
              <a:ext uri="{FF2B5EF4-FFF2-40B4-BE49-F238E27FC236}">
                <a16:creationId xmlns:a16="http://schemas.microsoft.com/office/drawing/2014/main" id="{2B57FF3D-C880-4EA1-9FAF-F235D19E376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4400" kern="10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你眼前看到的是</a:t>
            </a:r>
            <a:endParaRPr lang="zh-CN" altLang="zh-CN" sz="2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PA_矩形 1">
            <a:extLst>
              <a:ext uri="{FF2B5EF4-FFF2-40B4-BE49-F238E27FC236}">
                <a16:creationId xmlns:a16="http://schemas.microsoft.com/office/drawing/2014/main" id="{12ECFBE5-F2C0-4B83-A212-E0C82C83F60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4400" kern="10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你眼前看到的是</a:t>
            </a:r>
            <a:endParaRPr lang="zh-CN" altLang="zh-CN" sz="2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PA_矩形 1">
            <a:extLst>
              <a:ext uri="{FF2B5EF4-FFF2-40B4-BE49-F238E27FC236}">
                <a16:creationId xmlns:a16="http://schemas.microsoft.com/office/drawing/2014/main" id="{D9C5B78D-EAA4-434A-8324-9C6D868061E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4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你眼前看到的是</a:t>
            </a:r>
            <a:endParaRPr lang="zh-CN" altLang="zh-CN" sz="2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123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"/>
    </mc:Choice>
    <mc:Fallback xmlns="">
      <p:transition spd="slow" advTm="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4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4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6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4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4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12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4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4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B5D66A2C-F976-4850-8560-A8DC863A1EA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2116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下图</a:t>
            </a:r>
            <a:endParaRPr lang="zh-CN" altLang="zh-CN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21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40000" y="240000"/>
                                    </p:animScale>
                                    <p:anim to="" calcmode="lin" valueType="num">
                                      <p:cBhvr>
                                        <p:cTn id="7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F1E445D4-1ABB-4B54-B027-7194F0955CA2}"/>
              </a:ext>
            </a:extLst>
          </p:cNvPr>
          <p:cNvSpPr txBox="1"/>
          <p:nvPr/>
        </p:nvSpPr>
        <p:spPr>
          <a:xfrm>
            <a:off x="5765800" y="3228499"/>
            <a:ext cx="330264" cy="3693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6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</a:rPr>
              <a:t>不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0AFC8F6-05FE-40E5-AF4E-68B137FC8FB6}"/>
              </a:ext>
            </a:extLst>
          </p:cNvPr>
          <p:cNvSpPr txBox="1"/>
          <p:nvPr/>
        </p:nvSpPr>
        <p:spPr>
          <a:xfrm>
            <a:off x="6096064" y="3228499"/>
            <a:ext cx="330264" cy="3693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6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38820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4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5200D8D6-E8B8-4F12-963B-5AAEE354795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1350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800" kern="100" dirty="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不！</a:t>
            </a:r>
            <a:endParaRPr lang="zh-CN" altLang="zh-CN" sz="2000" kern="100" dirty="0"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24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40000" y="240000"/>
                                    </p:animScale>
                                    <p:anim to="" calcmode="lin" valueType="num">
                                      <p:cBhvr>
                                        <p:cTn id="7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75A8A1B1-3DD0-453A-B386-D621E0D72BD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288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72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不！</a:t>
            </a:r>
            <a:endParaRPr lang="zh-CN" altLang="zh-CN" sz="36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C46FDFAD-55DF-4D16-82F5-764E6A78128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5400" kern="100" dirty="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我们还可以</a:t>
            </a:r>
            <a:endParaRPr lang="zh-CN" altLang="zh-CN" sz="4400" kern="100" dirty="0"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49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0518962-7055-4389-8ECC-953FD7C40ECD}"/>
              </a:ext>
            </a:extLst>
          </p:cNvPr>
          <p:cNvSpPr txBox="1"/>
          <p:nvPr/>
        </p:nvSpPr>
        <p:spPr>
          <a:xfrm>
            <a:off x="5332378" y="2921168"/>
            <a:ext cx="457264" cy="101566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36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6000" dirty="0">
                <a:solidFill>
                  <a:srgbClr val="FFC000"/>
                </a:solidFill>
              </a:rPr>
              <a:t>治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ECC7287-711A-4EC9-90E3-6FF66F98CF0E}"/>
              </a:ext>
            </a:extLst>
          </p:cNvPr>
          <p:cNvSpPr txBox="1"/>
          <p:nvPr/>
        </p:nvSpPr>
        <p:spPr>
          <a:xfrm>
            <a:off x="6198204" y="2921168"/>
            <a:ext cx="1143096" cy="101566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36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6000">
                <a:solidFill>
                  <a:srgbClr val="FFC000"/>
                </a:solidFill>
              </a:rPr>
              <a:t>病！</a:t>
            </a:r>
          </a:p>
        </p:txBody>
      </p:sp>
    </p:spTree>
    <p:extLst>
      <p:ext uri="{BB962C8B-B14F-4D97-AF65-F5344CB8AC3E}">
        <p14:creationId xmlns:p14="http://schemas.microsoft.com/office/powerpoint/2010/main" val="270489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4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F08E748E-5C81-4F83-8BA9-5BFF4890308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32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设计</a:t>
            </a:r>
            <a:r>
              <a:rPr lang="zh-CN" altLang="zh-CN" sz="4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拖延症！</a:t>
            </a:r>
            <a:endParaRPr lang="zh-CN" altLang="zh-CN" sz="24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61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"/>
    </mc:Choice>
    <mc:Fallback xmlns="">
      <p:transition spd="slow" advTm="1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748FEE77-AB68-49B6-B1DD-D6D12D079E5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1350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36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加班</a:t>
            </a:r>
            <a:r>
              <a:rPr lang="zh-CN" altLang="zh-CN" sz="48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赶稿症！</a:t>
            </a:r>
            <a:endParaRPr lang="zh-CN" altLang="zh-CN" sz="28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5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93957774-E4EF-4169-8C9F-A46C5C99BF7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缺素材</a:t>
            </a:r>
            <a:r>
              <a:rPr lang="zh-CN" altLang="zh-CN" sz="5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恐慌症！</a:t>
            </a:r>
            <a:endParaRPr lang="zh-CN" altLang="zh-CN" sz="3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5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A0C127D8-FD2D-48A5-A069-DF919402E46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5966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2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莫慌！</a:t>
            </a:r>
            <a:endParaRPr lang="zh-CN" altLang="en-US" sz="4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58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476AFFC2-71D0-4AC7-81D4-87D8C4C313F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11243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我的自我介绍</a:t>
            </a:r>
            <a:endParaRPr lang="zh-CN" altLang="zh-CN" sz="3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zh-CN" altLang="zh-CN" sz="3200" kern="100" dirty="0">
              <a:solidFill>
                <a:srgbClr val="FFFFFF"/>
              </a:solidFill>
              <a:effectLst/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72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EB7D5EAE-B48C-4419-AEC0-E491236D99B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76728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8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来！</a:t>
            </a:r>
            <a:endParaRPr lang="zh-CN" altLang="zh-CN" sz="40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7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A5BC8C63-945D-484B-B83B-D1AD192A8FC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921168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60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包图网</a:t>
            </a:r>
            <a:r>
              <a:rPr lang="en-US" altLang="zh-CN" sz="24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(Ibaotu.com)</a:t>
            </a:r>
            <a:endParaRPr lang="zh-CN" altLang="zh-CN" sz="16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06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DE7B3840-9523-4B6F-A261-49375A8D20A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288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7200" kern="100" dirty="0">
                <a:solidFill>
                  <a:srgbClr val="FFC000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包图网</a:t>
            </a:r>
            <a:r>
              <a:rPr lang="en-US" altLang="zh-CN" sz="3200" kern="100" dirty="0">
                <a:solidFill>
                  <a:srgbClr val="FFC000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(Ibaotu.com)</a:t>
            </a:r>
            <a:endParaRPr lang="zh-CN" altLang="zh-CN" sz="2000" kern="100" dirty="0">
              <a:solidFill>
                <a:srgbClr val="FFC000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20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F0A25BC-3404-4CBE-8606-344DE207D52B}"/>
              </a:ext>
            </a:extLst>
          </p:cNvPr>
          <p:cNvSpPr txBox="1"/>
          <p:nvPr/>
        </p:nvSpPr>
        <p:spPr>
          <a:xfrm>
            <a:off x="4585162" y="3167390"/>
            <a:ext cx="204387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2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4000" dirty="0">
                <a:solidFill>
                  <a:srgbClr val="FFC000"/>
                </a:solidFill>
              </a:rPr>
              <a:t>包治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CA6EC22-C93D-4BB1-B147-67DD563A1CBC}"/>
              </a:ext>
            </a:extLst>
          </p:cNvPr>
          <p:cNvSpPr txBox="1"/>
          <p:nvPr/>
        </p:nvSpPr>
        <p:spPr>
          <a:xfrm>
            <a:off x="5563158" y="3167390"/>
            <a:ext cx="204387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2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4000" dirty="0">
                <a:solidFill>
                  <a:srgbClr val="FFC000"/>
                </a:solidFill>
              </a:rPr>
              <a:t>百病！</a:t>
            </a:r>
          </a:p>
        </p:txBody>
      </p:sp>
    </p:spTree>
    <p:extLst>
      <p:ext uri="{BB962C8B-B14F-4D97-AF65-F5344CB8AC3E}">
        <p14:creationId xmlns:p14="http://schemas.microsoft.com/office/powerpoint/2010/main" val="329421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"/>
    </mc:Choice>
    <mc:Fallback xmlns="">
      <p:transition spd="slow" advTm="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4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9A7A494-D8D2-446B-B28B-EE83B9423316}"/>
              </a:ext>
            </a:extLst>
          </p:cNvPr>
          <p:cNvSpPr txBox="1"/>
          <p:nvPr/>
        </p:nvSpPr>
        <p:spPr>
          <a:xfrm>
            <a:off x="5352607" y="3075057"/>
            <a:ext cx="36925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2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4000">
                <a:solidFill>
                  <a:srgbClr val="FFC000"/>
                </a:solidFill>
              </a:rPr>
              <a:t>简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45AC14F-827F-4B61-B519-F90693FA5A06}"/>
              </a:ext>
            </a:extLst>
          </p:cNvPr>
          <p:cNvSpPr txBox="1"/>
          <p:nvPr/>
        </p:nvSpPr>
        <p:spPr>
          <a:xfrm>
            <a:off x="5632007" y="3075057"/>
            <a:ext cx="36925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2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4000">
                <a:solidFill>
                  <a:srgbClr val="FFC000"/>
                </a:solidFill>
              </a:rPr>
              <a:t>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F91B95-BCB5-479A-AAF1-73AFB9BE519D}"/>
              </a:ext>
            </a:extLst>
          </p:cNvPr>
          <p:cNvSpPr txBox="1"/>
          <p:nvPr/>
        </p:nvSpPr>
        <p:spPr>
          <a:xfrm>
            <a:off x="5799260" y="3075057"/>
            <a:ext cx="129220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Aft>
                <a:spcPts val="0"/>
              </a:spcAft>
              <a:defRPr sz="2200" kern="10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4000">
                <a:solidFill>
                  <a:srgbClr val="FFC000"/>
                </a:solidFill>
              </a:rPr>
              <a:t>设计！</a:t>
            </a:r>
          </a:p>
        </p:txBody>
      </p:sp>
    </p:spTree>
    <p:extLst>
      <p:ext uri="{BB962C8B-B14F-4D97-AF65-F5344CB8AC3E}">
        <p14:creationId xmlns:p14="http://schemas.microsoft.com/office/powerpoint/2010/main" val="370099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 from="" to="">
                                        <p:cTn id="9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 from="" to="">
                                        <p:cTn id="1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24FFAA5E-87C8-4105-A420-8B3B18E1AD4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4427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4400" kern="100" dirty="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健康生活！</a:t>
            </a:r>
            <a:endParaRPr lang="zh-CN" altLang="zh-CN" sz="2000" kern="100" dirty="0">
              <a:effectLst/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9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EACE6722-E663-42A6-BB3D-3BED836D2D9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301356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5400" kern="100" dirty="0">
                <a:solidFill>
                  <a:srgbClr val="FFC000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准备好了没？</a:t>
            </a:r>
            <a:endParaRPr lang="zh-CN" altLang="zh-CN" sz="3600" kern="100" dirty="0">
              <a:solidFill>
                <a:srgbClr val="FFC000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zh-CN" altLang="zh-CN" sz="3600" kern="100" dirty="0">
              <a:solidFill>
                <a:srgbClr val="FFC000"/>
              </a:solidFill>
              <a:effectLst/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10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AE9925D1-2118-45DF-9AB6-FF52C1E75A7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8288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72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千万</a:t>
            </a:r>
            <a:endParaRPr lang="zh-CN" altLang="zh-CN" sz="36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31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EFA9227D-1950-47EC-A692-3AADF06EDA3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105561"/>
            <a:ext cx="6096000" cy="26468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6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别</a:t>
            </a:r>
            <a:endParaRPr lang="zh-CN" altLang="zh-CN" sz="66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8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BEC0A209-A6DC-43ED-A275-F441840FA8A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2497976"/>
            <a:ext cx="60960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1500" kern="100" dirty="0"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眨眼</a:t>
            </a:r>
            <a:endParaRPr lang="zh-CN" altLang="en-US" sz="11500" kern="100" dirty="0">
              <a:latin typeface="Century Gothic" panose="020B0502020202020204" pitchFamily="34" charset="0"/>
              <a:ea typeface="造字工房悦黑体验版常规体" pitchFamily="2" charset="-122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117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8D657A9C-966F-4C33-8302-F85C5E291CF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1851645"/>
            <a:ext cx="6096000" cy="31547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99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3</a:t>
            </a:r>
            <a:endParaRPr lang="zh-CN" altLang="zh-CN" sz="7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88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>
            <a:extLst>
              <a:ext uri="{FF2B5EF4-FFF2-40B4-BE49-F238E27FC236}">
                <a16:creationId xmlns:a16="http://schemas.microsoft.com/office/drawing/2014/main" id="{6BB3F881-F9D6-45C3-A3DE-BB5C4A6E6DD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048000" y="1851645"/>
            <a:ext cx="6096000" cy="31547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9900" kern="100" dirty="0">
                <a:solidFill>
                  <a:srgbClr val="FFFFFF"/>
                </a:solidFill>
                <a:latin typeface="Century Gothic" panose="020B0502020202020204" pitchFamily="34" charset="0"/>
                <a:ea typeface="造字工房悦黑体验版常规体" pitchFamily="2" charset="-122"/>
                <a:cs typeface="微软雅黑" panose="020B0503020204020204" pitchFamily="34" charset="-122"/>
              </a:rPr>
              <a:t>2</a:t>
            </a:r>
            <a:endParaRPr lang="zh-CN" altLang="zh-CN" sz="7200" kern="100" dirty="0">
              <a:solidFill>
                <a:srgbClr val="FFFFFF"/>
              </a:solidFill>
              <a:latin typeface="Century Gothic" panose="020B0502020202020204" pitchFamily="34" charset="0"/>
              <a:ea typeface="造字工房悦黑体验版常规体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0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99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  <p:tag name="SHADOWSRC" val="true"/>
  <p:tag name="SCENESHAPETYPE" val="SceneShape"/>
  <p:tag name="SCENESHAPESUBTYPE" val="ScenePicShape"/>
  <p:tag name="SCENESHAPENAME" val="幻影图形"/>
  <p:tag name="LOOPID" val="636600195932062855"/>
  <p:tag name="RESOURCEID" val="636600195932082856"/>
  <p:tag name="SCENEID" val="Unkown"/>
  <p:tag name="SCENELINKIDS" val="2|3|4|5"/>
  <p:tag name="ANIMSTRING" val="97dc195e9db14a91331b8d825796bfd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  <p:tag name="SCENESHAPETYPE" val="SceneShape"/>
  <p:tag name="SCENESHAPESUBTYPE" val="ScenePicShape"/>
  <p:tag name="SCENESHAPENAME" val="幻影图形"/>
  <p:tag name="LOOPID" val="636600195932062855"/>
  <p:tag name="RESOURCEID" val="636600195932082856"/>
  <p:tag name="SCENEID" val="Unkown"/>
  <p:tag name="SCENELINKIDS" val="2|3|4|5"/>
  <p:tag name="ANIMSTRING" val="97dc195e9db14a91331b8d825796bfd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  <p:tag name="SCENESHAPETYPE" val="SceneShape"/>
  <p:tag name="SCENESHAPESUBTYPE" val="ScenePicShape"/>
  <p:tag name="SCENESHAPENAME" val="幻影图形"/>
  <p:tag name="LOOPID" val="636600195932062855"/>
  <p:tag name="RESOURCEID" val="636600195932082856"/>
  <p:tag name="SCENEID" val="Unkown"/>
  <p:tag name="SCENELINKIDS" val="2|3|4|5"/>
  <p:tag name="ANIMSTRING" val="97dc195e9db14a91331b8d825796bfd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  <p:tag name="SCENESHAPETYPE" val="SceneShape"/>
  <p:tag name="SCENESHAPESUBTYPE" val="ScenePicShape"/>
  <p:tag name="SCENESHAPENAME" val="幻影图形"/>
  <p:tag name="LOOPID" val="636600195932062855"/>
  <p:tag name="RESOURCEID" val="636600195932082856"/>
  <p:tag name="SCENEID" val="Unkown"/>
  <p:tag name="SCENELINKIDS" val="2|3|4|5"/>
  <p:tag name="ANIMSTRING" val="97dc195e9db14a91331b8d825796bfd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143</Words>
  <Application>Microsoft Office PowerPoint</Application>
  <PresentationFormat>宽屏</PresentationFormat>
  <Paragraphs>77</Paragraphs>
  <Slides>35</Slides>
  <Notes>35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等线</vt:lpstr>
      <vt:lpstr>等线 Light</vt:lpstr>
      <vt:lpstr>微软雅黑</vt:lpstr>
      <vt:lpstr>造字工房悦黑体验版常规体</vt:lpstr>
      <vt:lpstr>Arial</vt:lpstr>
      <vt:lpstr>Century Gothic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逆流的小鱼</dc:creator>
  <cp:lastModifiedBy>逆流的小鱼</cp:lastModifiedBy>
  <cp:revision>9</cp:revision>
  <dcterms:created xsi:type="dcterms:W3CDTF">2018-04-22T10:50:10Z</dcterms:created>
  <dcterms:modified xsi:type="dcterms:W3CDTF">2018-04-22T11:26:01Z</dcterms:modified>
</cp:coreProperties>
</file>