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288" r:id="rId2"/>
    <p:sldId id="289" r:id="rId3"/>
    <p:sldId id="290" r:id="rId4"/>
    <p:sldId id="296" r:id="rId5"/>
    <p:sldId id="297" r:id="rId6"/>
    <p:sldId id="298" r:id="rId7"/>
    <p:sldId id="292" r:id="rId8"/>
    <p:sldId id="299" r:id="rId9"/>
    <p:sldId id="300" r:id="rId10"/>
    <p:sldId id="301" r:id="rId11"/>
    <p:sldId id="293" r:id="rId12"/>
    <p:sldId id="302" r:id="rId13"/>
    <p:sldId id="308" r:id="rId14"/>
    <p:sldId id="303" r:id="rId15"/>
    <p:sldId id="309" r:id="rId16"/>
    <p:sldId id="294" r:id="rId17"/>
    <p:sldId id="304" r:id="rId18"/>
    <p:sldId id="305" r:id="rId19"/>
    <p:sldId id="306" r:id="rId20"/>
    <p:sldId id="307" r:id="rId21"/>
    <p:sldId id="295" r:id="rId22"/>
    <p:sldId id="310" r:id="rId23"/>
    <p:sldId id="291" r:id="rId24"/>
    <p:sldId id="287" r:id="rId25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4401"/>
    <a:srgbClr val="398D02"/>
    <a:srgbClr val="0029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5203" autoAdjust="0"/>
  </p:normalViewPr>
  <p:slideViewPr>
    <p:cSldViewPr snapToGrid="0">
      <p:cViewPr varScale="1">
        <p:scale>
          <a:sx n="91" d="100"/>
          <a:sy n="91" d="100"/>
        </p:scale>
        <p:origin x="76" y="4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2019/3/11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9407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02757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73483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73214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34977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91827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92481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31298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更多精品素材：</a:t>
            </a:r>
            <a:r>
              <a:rPr lang="en-US" altLang="zh-CN" dirty="0"/>
              <a:t>http://shop248912786.taobao.com/index.htm  </a:t>
            </a:r>
            <a:r>
              <a:rPr lang="zh-CN" altLang="en-US" dirty="0"/>
              <a:t>（下拉可隐藏）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39741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D:\ppt网站上传\背景图\339be9c6f380d502b3848ea2f04f67aa.png339be9c6f380d502b3848ea2f04f67aa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 flipH="1" flipV="1">
            <a:off x="7709535" y="2324735"/>
            <a:ext cx="4482465" cy="4532630"/>
          </a:xfrm>
          <a:prstGeom prst="rect">
            <a:avLst/>
          </a:prstGeom>
        </p:spPr>
      </p:pic>
      <p:pic>
        <p:nvPicPr>
          <p:cNvPr id="15" name="图片 14" descr="D:\ppt网站上传\背景图\339be9c6f380d502b3848ea2f04f67aa.png339be9c6f380d502b3848ea2f04f67aa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-29210" y="-13970"/>
            <a:ext cx="6488430" cy="6561455"/>
          </a:xfrm>
          <a:prstGeom prst="rect">
            <a:avLst/>
          </a:prstGeom>
        </p:spPr>
      </p:pic>
      <p:sp>
        <p:nvSpPr>
          <p:cNvPr id="43" name="任意多边形 42"/>
          <p:cNvSpPr/>
          <p:nvPr userDrawn="1"/>
        </p:nvSpPr>
        <p:spPr>
          <a:xfrm flipV="1">
            <a:off x="1308100" y="5365750"/>
            <a:ext cx="9575800" cy="483870"/>
          </a:xfrm>
          <a:custGeom>
            <a:avLst/>
            <a:gdLst>
              <a:gd name="connsiteX0" fmla="*/ 0 w 15080"/>
              <a:gd name="connsiteY0" fmla="*/ 0 h 1431"/>
              <a:gd name="connsiteX1" fmla="*/ 7660 w 15080"/>
              <a:gd name="connsiteY1" fmla="*/ 691 h 1431"/>
              <a:gd name="connsiteX2" fmla="*/ 15080 w 15080"/>
              <a:gd name="connsiteY2" fmla="*/ 0 h 1431"/>
              <a:gd name="connsiteX3" fmla="*/ 15080 w 15080"/>
              <a:gd name="connsiteY3" fmla="*/ 1431 h 1431"/>
              <a:gd name="connsiteX4" fmla="*/ 0 w 15080"/>
              <a:gd name="connsiteY4" fmla="*/ 1431 h 1431"/>
              <a:gd name="connsiteX5" fmla="*/ 0 w 15080"/>
              <a:gd name="connsiteY5" fmla="*/ 0 h 1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080" h="1431">
                <a:moveTo>
                  <a:pt x="0" y="0"/>
                </a:moveTo>
                <a:cubicBezTo>
                  <a:pt x="2460" y="451"/>
                  <a:pt x="5180" y="691"/>
                  <a:pt x="7660" y="691"/>
                </a:cubicBezTo>
                <a:cubicBezTo>
                  <a:pt x="10140" y="691"/>
                  <a:pt x="12940" y="371"/>
                  <a:pt x="15080" y="0"/>
                </a:cubicBezTo>
                <a:lnTo>
                  <a:pt x="15080" y="1431"/>
                </a:lnTo>
                <a:lnTo>
                  <a:pt x="0" y="1431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  <a:effectLst>
            <a:outerShdw blurRad="177800" dist="266700" dir="5400000" sx="96000" sy="96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任意多边形 41"/>
          <p:cNvSpPr/>
          <p:nvPr userDrawn="1"/>
        </p:nvSpPr>
        <p:spPr>
          <a:xfrm>
            <a:off x="1305560" y="998855"/>
            <a:ext cx="9575800" cy="483870"/>
          </a:xfrm>
          <a:custGeom>
            <a:avLst/>
            <a:gdLst>
              <a:gd name="connsiteX0" fmla="*/ 0 w 15080"/>
              <a:gd name="connsiteY0" fmla="*/ 0 h 1431"/>
              <a:gd name="connsiteX1" fmla="*/ 7660 w 15080"/>
              <a:gd name="connsiteY1" fmla="*/ 691 h 1431"/>
              <a:gd name="connsiteX2" fmla="*/ 15080 w 15080"/>
              <a:gd name="connsiteY2" fmla="*/ 0 h 1431"/>
              <a:gd name="connsiteX3" fmla="*/ 15080 w 15080"/>
              <a:gd name="connsiteY3" fmla="*/ 1431 h 1431"/>
              <a:gd name="connsiteX4" fmla="*/ 0 w 15080"/>
              <a:gd name="connsiteY4" fmla="*/ 1431 h 1431"/>
              <a:gd name="connsiteX5" fmla="*/ 0 w 15080"/>
              <a:gd name="connsiteY5" fmla="*/ 0 h 1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080" h="1431">
                <a:moveTo>
                  <a:pt x="0" y="0"/>
                </a:moveTo>
                <a:cubicBezTo>
                  <a:pt x="2460" y="451"/>
                  <a:pt x="5180" y="691"/>
                  <a:pt x="7660" y="691"/>
                </a:cubicBezTo>
                <a:cubicBezTo>
                  <a:pt x="10140" y="691"/>
                  <a:pt x="12940" y="371"/>
                  <a:pt x="15080" y="0"/>
                </a:cubicBezTo>
                <a:lnTo>
                  <a:pt x="15080" y="1431"/>
                </a:lnTo>
                <a:lnTo>
                  <a:pt x="0" y="1431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  <a:effectLst>
            <a:outerShdw blurRad="177800" dist="266700" dir="16200000" sx="95000" sy="95000" rotWithShape="0">
              <a:prstClr val="black">
                <a:alpha val="3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 userDrawn="1"/>
        </p:nvSpPr>
        <p:spPr>
          <a:xfrm>
            <a:off x="1305243" y="998538"/>
            <a:ext cx="9581515" cy="4860925"/>
          </a:xfrm>
          <a:prstGeom prst="rect">
            <a:avLst/>
          </a:prstGeom>
          <a:solidFill>
            <a:schemeClr val="bg1"/>
          </a:solidFill>
          <a:ln w="539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4" name="组合 43"/>
          <p:cNvGrpSpPr/>
          <p:nvPr userDrawn="1"/>
        </p:nvGrpSpPr>
        <p:grpSpPr>
          <a:xfrm>
            <a:off x="1437640" y="1122045"/>
            <a:ext cx="9293860" cy="4611370"/>
            <a:chOff x="2264" y="1767"/>
            <a:chExt cx="14636" cy="7262"/>
          </a:xfrm>
          <a:solidFill>
            <a:schemeClr val="accent5">
              <a:lumMod val="75000"/>
            </a:schemeClr>
          </a:solidFill>
        </p:grpSpPr>
        <p:grpSp>
          <p:nvGrpSpPr>
            <p:cNvPr id="24" name="组合 23"/>
            <p:cNvGrpSpPr/>
            <p:nvPr/>
          </p:nvGrpSpPr>
          <p:grpSpPr>
            <a:xfrm>
              <a:off x="2290" y="2035"/>
              <a:ext cx="118" cy="6730"/>
              <a:chOff x="2290" y="2078"/>
              <a:chExt cx="118" cy="6730"/>
            </a:xfrm>
            <a:grpFill/>
          </p:grpSpPr>
          <p:sp>
            <p:nvSpPr>
              <p:cNvPr id="12" name="等腰三角形 11"/>
              <p:cNvSpPr/>
              <p:nvPr/>
            </p:nvSpPr>
            <p:spPr>
              <a:xfrm>
                <a:off x="2290" y="2078"/>
                <a:ext cx="119" cy="3231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等腰三角形 16"/>
              <p:cNvSpPr/>
              <p:nvPr/>
            </p:nvSpPr>
            <p:spPr>
              <a:xfrm flipV="1">
                <a:off x="2290" y="5578"/>
                <a:ext cx="119" cy="3231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2737" y="1839"/>
              <a:ext cx="13727" cy="118"/>
              <a:chOff x="2550" y="1839"/>
              <a:chExt cx="13727" cy="118"/>
            </a:xfrm>
            <a:grpFill/>
          </p:grpSpPr>
          <p:sp>
            <p:nvSpPr>
              <p:cNvPr id="14" name="等腰三角形 13"/>
              <p:cNvSpPr/>
              <p:nvPr/>
            </p:nvSpPr>
            <p:spPr>
              <a:xfrm rot="16200000">
                <a:off x="5836" y="-1447"/>
                <a:ext cx="119" cy="669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等腰三角形 19"/>
              <p:cNvSpPr/>
              <p:nvPr/>
            </p:nvSpPr>
            <p:spPr>
              <a:xfrm rot="5400000" flipH="1">
                <a:off x="12873" y="-1447"/>
                <a:ext cx="119" cy="669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2300" y="1767"/>
              <a:ext cx="14600" cy="260"/>
              <a:chOff x="2219" y="1767"/>
              <a:chExt cx="14600" cy="260"/>
            </a:xfrm>
            <a:grpFill/>
          </p:grpSpPr>
          <p:sp>
            <p:nvSpPr>
              <p:cNvPr id="16" name="椭圆 15"/>
              <p:cNvSpPr/>
              <p:nvPr/>
            </p:nvSpPr>
            <p:spPr>
              <a:xfrm>
                <a:off x="2219" y="1767"/>
                <a:ext cx="261" cy="261"/>
              </a:xfrm>
              <a:prstGeom prst="ellipse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16559" y="1767"/>
                <a:ext cx="261" cy="261"/>
              </a:xfrm>
              <a:prstGeom prst="ellipse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16711" y="2035"/>
              <a:ext cx="118" cy="6730"/>
              <a:chOff x="2290" y="2078"/>
              <a:chExt cx="118" cy="6730"/>
            </a:xfrm>
            <a:grpFill/>
          </p:grpSpPr>
          <p:sp>
            <p:nvSpPr>
              <p:cNvPr id="26" name="等腰三角形 25"/>
              <p:cNvSpPr/>
              <p:nvPr/>
            </p:nvSpPr>
            <p:spPr>
              <a:xfrm>
                <a:off x="2290" y="2078"/>
                <a:ext cx="119" cy="3231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等腰三角形 26"/>
              <p:cNvSpPr/>
              <p:nvPr/>
            </p:nvSpPr>
            <p:spPr>
              <a:xfrm flipV="1">
                <a:off x="2290" y="5578"/>
                <a:ext cx="119" cy="3231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2737" y="8831"/>
              <a:ext cx="13727" cy="118"/>
              <a:chOff x="2550" y="1839"/>
              <a:chExt cx="13727" cy="118"/>
            </a:xfrm>
            <a:grpFill/>
          </p:grpSpPr>
          <p:sp>
            <p:nvSpPr>
              <p:cNvPr id="29" name="等腰三角形 28"/>
              <p:cNvSpPr/>
              <p:nvPr/>
            </p:nvSpPr>
            <p:spPr>
              <a:xfrm rot="16200000">
                <a:off x="5836" y="-1447"/>
                <a:ext cx="119" cy="669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等腰三角形 29"/>
              <p:cNvSpPr/>
              <p:nvPr/>
            </p:nvSpPr>
            <p:spPr>
              <a:xfrm rot="5400000" flipH="1">
                <a:off x="12873" y="-1447"/>
                <a:ext cx="119" cy="669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2264" y="8769"/>
              <a:ext cx="14593" cy="261"/>
              <a:chOff x="2219" y="8689"/>
              <a:chExt cx="14593" cy="261"/>
            </a:xfrm>
            <a:grpFill/>
          </p:grpSpPr>
          <p:sp>
            <p:nvSpPr>
              <p:cNvPr id="18" name="椭圆 17"/>
              <p:cNvSpPr/>
              <p:nvPr/>
            </p:nvSpPr>
            <p:spPr>
              <a:xfrm>
                <a:off x="2219" y="8689"/>
                <a:ext cx="261" cy="261"/>
              </a:xfrm>
              <a:prstGeom prst="ellipse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椭圆 30"/>
              <p:cNvSpPr/>
              <p:nvPr/>
            </p:nvSpPr>
            <p:spPr>
              <a:xfrm>
                <a:off x="16551" y="8689"/>
                <a:ext cx="261" cy="261"/>
              </a:xfrm>
              <a:prstGeom prst="ellipse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7" name="组合 36"/>
          <p:cNvGrpSpPr/>
          <p:nvPr userDrawn="1"/>
        </p:nvGrpSpPr>
        <p:grpSpPr>
          <a:xfrm>
            <a:off x="1524000" y="1219835"/>
            <a:ext cx="958215" cy="957580"/>
            <a:chOff x="2700" y="2041"/>
            <a:chExt cx="2109" cy="2107"/>
          </a:xfrm>
        </p:grpSpPr>
        <p:sp>
          <p:nvSpPr>
            <p:cNvPr id="35" name="花纹"/>
            <p:cNvSpPr/>
            <p:nvPr/>
          </p:nvSpPr>
          <p:spPr bwMode="auto">
            <a:xfrm flipH="1" flipV="1">
              <a:off x="2700" y="2450"/>
              <a:ext cx="1440" cy="1699"/>
            </a:xfrm>
            <a:custGeom>
              <a:avLst/>
              <a:gdLst/>
              <a:ahLst/>
              <a:cxnLst/>
              <a:rect l="0" t="0" r="r" b="b"/>
              <a:pathLst>
                <a:path w="5897258" h="7772033">
                  <a:moveTo>
                    <a:pt x="1625171" y="6657101"/>
                  </a:moveTo>
                  <a:cubicBezTo>
                    <a:pt x="1609867" y="6656573"/>
                    <a:pt x="1592981" y="6673472"/>
                    <a:pt x="1601424" y="6690371"/>
                  </a:cubicBezTo>
                  <a:cubicBezTo>
                    <a:pt x="1631445" y="6776745"/>
                    <a:pt x="1638950" y="6866874"/>
                    <a:pt x="1740269" y="6900672"/>
                  </a:cubicBezTo>
                  <a:cubicBezTo>
                    <a:pt x="1837836" y="6934471"/>
                    <a:pt x="1924145" y="6878140"/>
                    <a:pt x="1972929" y="6795522"/>
                  </a:cubicBezTo>
                  <a:cubicBezTo>
                    <a:pt x="1987939" y="6765479"/>
                    <a:pt x="1946661" y="6735436"/>
                    <a:pt x="1924145" y="6757968"/>
                  </a:cubicBezTo>
                  <a:cubicBezTo>
                    <a:pt x="1867857" y="6818054"/>
                    <a:pt x="1815321" y="6848097"/>
                    <a:pt x="1736517" y="6810543"/>
                  </a:cubicBezTo>
                  <a:cubicBezTo>
                    <a:pt x="1706496" y="6795522"/>
                    <a:pt x="1695238" y="6754213"/>
                    <a:pt x="1683981" y="6727925"/>
                  </a:cubicBezTo>
                  <a:cubicBezTo>
                    <a:pt x="1672723" y="6701637"/>
                    <a:pt x="1657713" y="6682860"/>
                    <a:pt x="1638950" y="6664083"/>
                  </a:cubicBezTo>
                  <a:cubicBezTo>
                    <a:pt x="1635197" y="6659389"/>
                    <a:pt x="1630272" y="6657277"/>
                    <a:pt x="1625171" y="6657101"/>
                  </a:cubicBezTo>
                  <a:close/>
                  <a:moveTo>
                    <a:pt x="1815086" y="6326041"/>
                  </a:moveTo>
                  <a:cubicBezTo>
                    <a:pt x="1747540" y="6325161"/>
                    <a:pt x="1665218" y="6344876"/>
                    <a:pt x="1631445" y="6389941"/>
                  </a:cubicBezTo>
                  <a:cubicBezTo>
                    <a:pt x="1616434" y="6412473"/>
                    <a:pt x="1631445" y="6438761"/>
                    <a:pt x="1657713" y="6431250"/>
                  </a:cubicBezTo>
                  <a:cubicBezTo>
                    <a:pt x="1717754" y="6419984"/>
                    <a:pt x="1766537" y="6404963"/>
                    <a:pt x="1830331" y="6412473"/>
                  </a:cubicBezTo>
                  <a:cubicBezTo>
                    <a:pt x="1856599" y="6419984"/>
                    <a:pt x="1882867" y="6427495"/>
                    <a:pt x="1905383" y="6442516"/>
                  </a:cubicBezTo>
                  <a:cubicBezTo>
                    <a:pt x="1927898" y="6457538"/>
                    <a:pt x="1927898" y="6491336"/>
                    <a:pt x="1950414" y="6510113"/>
                  </a:cubicBezTo>
                  <a:cubicBezTo>
                    <a:pt x="1969176" y="6525135"/>
                    <a:pt x="1991692" y="6517624"/>
                    <a:pt x="2002950" y="6502602"/>
                  </a:cubicBezTo>
                  <a:cubicBezTo>
                    <a:pt x="2055486" y="6419984"/>
                    <a:pt x="1939156" y="6348632"/>
                    <a:pt x="1875362" y="6333610"/>
                  </a:cubicBezTo>
                  <a:cubicBezTo>
                    <a:pt x="1858476" y="6328916"/>
                    <a:pt x="1837602" y="6326334"/>
                    <a:pt x="1815086" y="6326041"/>
                  </a:cubicBezTo>
                  <a:close/>
                  <a:moveTo>
                    <a:pt x="1887707" y="5648505"/>
                  </a:moveTo>
                  <a:cubicBezTo>
                    <a:pt x="1933669" y="5654609"/>
                    <a:pt x="1974941" y="5700627"/>
                    <a:pt x="1965561" y="5788907"/>
                  </a:cubicBezTo>
                  <a:cubicBezTo>
                    <a:pt x="2010585" y="5698749"/>
                    <a:pt x="2134401" y="5698749"/>
                    <a:pt x="2111889" y="5879065"/>
                  </a:cubicBezTo>
                  <a:cubicBezTo>
                    <a:pt x="2160665" y="5792664"/>
                    <a:pt x="2314497" y="5755098"/>
                    <a:pt x="2239457" y="5935414"/>
                  </a:cubicBezTo>
                  <a:cubicBezTo>
                    <a:pt x="2325753" y="5871552"/>
                    <a:pt x="2475833" y="5875309"/>
                    <a:pt x="2337009" y="6036842"/>
                  </a:cubicBezTo>
                  <a:cubicBezTo>
                    <a:pt x="2438313" y="5980493"/>
                    <a:pt x="2614657" y="6093191"/>
                    <a:pt x="2445817" y="6202132"/>
                  </a:cubicBezTo>
                  <a:cubicBezTo>
                    <a:pt x="2588393" y="6175836"/>
                    <a:pt x="2670937" y="6322343"/>
                    <a:pt x="2502097" y="6378692"/>
                  </a:cubicBezTo>
                  <a:cubicBezTo>
                    <a:pt x="2610905" y="6378692"/>
                    <a:pt x="2678441" y="6551495"/>
                    <a:pt x="2505849" y="6566521"/>
                  </a:cubicBezTo>
                  <a:cubicBezTo>
                    <a:pt x="2622161" y="6592817"/>
                    <a:pt x="2614657" y="6750594"/>
                    <a:pt x="2464577" y="6765620"/>
                  </a:cubicBezTo>
                  <a:cubicBezTo>
                    <a:pt x="2569633" y="6784403"/>
                    <a:pt x="2577137" y="6934667"/>
                    <a:pt x="2423305" y="6938423"/>
                  </a:cubicBezTo>
                  <a:cubicBezTo>
                    <a:pt x="2509601" y="6957206"/>
                    <a:pt x="2554625" y="7103713"/>
                    <a:pt x="2359521" y="7051121"/>
                  </a:cubicBezTo>
                  <a:cubicBezTo>
                    <a:pt x="2400793" y="7193871"/>
                    <a:pt x="2145657" y="7223924"/>
                    <a:pt x="2111889" y="7126253"/>
                  </a:cubicBezTo>
                  <a:cubicBezTo>
                    <a:pt x="3019873" y="6607844"/>
                    <a:pt x="1815481" y="5214149"/>
                    <a:pt x="1207656" y="6273507"/>
                  </a:cubicBezTo>
                  <a:cubicBezTo>
                    <a:pt x="1098848" y="6262237"/>
                    <a:pt x="1087592" y="6138270"/>
                    <a:pt x="1200152" y="6115731"/>
                  </a:cubicBezTo>
                  <a:cubicBezTo>
                    <a:pt x="1027560" y="6048112"/>
                    <a:pt x="1128864" y="5894092"/>
                    <a:pt x="1320216" y="5991763"/>
                  </a:cubicBezTo>
                  <a:cubicBezTo>
                    <a:pt x="1196400" y="5826473"/>
                    <a:pt x="1338976" y="5725045"/>
                    <a:pt x="1466544" y="5849013"/>
                  </a:cubicBezTo>
                  <a:cubicBezTo>
                    <a:pt x="1414016" y="5698749"/>
                    <a:pt x="1556592" y="5642400"/>
                    <a:pt x="1627881" y="5777638"/>
                  </a:cubicBezTo>
                  <a:cubicBezTo>
                    <a:pt x="1605369" y="5642400"/>
                    <a:pt x="1762953" y="5586052"/>
                    <a:pt x="1781713" y="5747585"/>
                  </a:cubicBezTo>
                  <a:cubicBezTo>
                    <a:pt x="1791093" y="5676209"/>
                    <a:pt x="1841745" y="5642400"/>
                    <a:pt x="1887707" y="5648505"/>
                  </a:cubicBezTo>
                  <a:close/>
                  <a:moveTo>
                    <a:pt x="2288057" y="4260284"/>
                  </a:moveTo>
                  <a:cubicBezTo>
                    <a:pt x="2320999" y="4259139"/>
                    <a:pt x="2356094" y="4259300"/>
                    <a:pt x="2393373" y="4260942"/>
                  </a:cubicBezTo>
                  <a:cubicBezTo>
                    <a:pt x="2817274" y="4279713"/>
                    <a:pt x="3676330" y="4583810"/>
                    <a:pt x="3792622" y="5469820"/>
                  </a:cubicBezTo>
                  <a:cubicBezTo>
                    <a:pt x="3912665" y="6355829"/>
                    <a:pt x="3533779" y="6896445"/>
                    <a:pt x="3398731" y="7054125"/>
                  </a:cubicBezTo>
                  <a:cubicBezTo>
                    <a:pt x="3263683" y="7208050"/>
                    <a:pt x="3214916" y="7095422"/>
                    <a:pt x="3301197" y="6979039"/>
                  </a:cubicBezTo>
                  <a:cubicBezTo>
                    <a:pt x="4073972" y="5946613"/>
                    <a:pt x="3612557" y="4993026"/>
                    <a:pt x="3087370" y="4966746"/>
                  </a:cubicBezTo>
                  <a:cubicBezTo>
                    <a:pt x="2877295" y="4959238"/>
                    <a:pt x="2622205" y="4944221"/>
                    <a:pt x="2633459" y="4824084"/>
                  </a:cubicBezTo>
                  <a:cubicBezTo>
                    <a:pt x="2644713" y="4703947"/>
                    <a:pt x="2869793" y="4726473"/>
                    <a:pt x="3094873" y="4782787"/>
                  </a:cubicBezTo>
                  <a:cubicBezTo>
                    <a:pt x="3316202" y="4839101"/>
                    <a:pt x="3177402" y="4700193"/>
                    <a:pt x="2929814" y="4651387"/>
                  </a:cubicBezTo>
                  <a:cubicBezTo>
                    <a:pt x="2727242" y="4613844"/>
                    <a:pt x="2554680" y="4621353"/>
                    <a:pt x="2157039" y="4602581"/>
                  </a:cubicBezTo>
                  <a:cubicBezTo>
                    <a:pt x="1784250" y="4588503"/>
                    <a:pt x="1793921" y="4277455"/>
                    <a:pt x="2288057" y="4260284"/>
                  </a:cubicBezTo>
                  <a:close/>
                  <a:moveTo>
                    <a:pt x="2007127" y="3937380"/>
                  </a:moveTo>
                  <a:cubicBezTo>
                    <a:pt x="2821021" y="3948657"/>
                    <a:pt x="3301105" y="4422269"/>
                    <a:pt x="3421127" y="4531276"/>
                  </a:cubicBezTo>
                  <a:cubicBezTo>
                    <a:pt x="3537397" y="4644041"/>
                    <a:pt x="3462384" y="4689147"/>
                    <a:pt x="3368617" y="4580141"/>
                  </a:cubicBezTo>
                  <a:cubicBezTo>
                    <a:pt x="3034808" y="4181704"/>
                    <a:pt x="2348437" y="4072698"/>
                    <a:pt x="2033382" y="4072698"/>
                  </a:cubicBezTo>
                  <a:cubicBezTo>
                    <a:pt x="1718326" y="4072698"/>
                    <a:pt x="1163228" y="4253122"/>
                    <a:pt x="1088215" y="4546312"/>
                  </a:cubicBezTo>
                  <a:cubicBezTo>
                    <a:pt x="1016952" y="4839500"/>
                    <a:pt x="848172" y="4764324"/>
                    <a:pt x="893180" y="4587658"/>
                  </a:cubicBezTo>
                  <a:cubicBezTo>
                    <a:pt x="941939" y="4410993"/>
                    <a:pt x="1189483" y="3929862"/>
                    <a:pt x="2007127" y="3937380"/>
                  </a:cubicBezTo>
                  <a:close/>
                  <a:moveTo>
                    <a:pt x="2616291" y="2864339"/>
                  </a:moveTo>
                  <a:cubicBezTo>
                    <a:pt x="2610429" y="2864457"/>
                    <a:pt x="2604567" y="2866568"/>
                    <a:pt x="2599877" y="2871260"/>
                  </a:cubicBezTo>
                  <a:cubicBezTo>
                    <a:pt x="2554853" y="2912553"/>
                    <a:pt x="2528590" y="2972615"/>
                    <a:pt x="2536094" y="3032678"/>
                  </a:cubicBezTo>
                  <a:cubicBezTo>
                    <a:pt x="2547350" y="3088986"/>
                    <a:pt x="2599877" y="3152802"/>
                    <a:pt x="2663659" y="3134033"/>
                  </a:cubicBezTo>
                  <a:cubicBezTo>
                    <a:pt x="2693675" y="3122771"/>
                    <a:pt x="2693675" y="3088986"/>
                    <a:pt x="2671163" y="3073970"/>
                  </a:cubicBezTo>
                  <a:cubicBezTo>
                    <a:pt x="2652403" y="3062709"/>
                    <a:pt x="2637396" y="3062709"/>
                    <a:pt x="2622388" y="3047693"/>
                  </a:cubicBezTo>
                  <a:cubicBezTo>
                    <a:pt x="2611132" y="3040186"/>
                    <a:pt x="2611132" y="3017662"/>
                    <a:pt x="2611132" y="3006400"/>
                  </a:cubicBezTo>
                  <a:cubicBezTo>
                    <a:pt x="2607380" y="2968862"/>
                    <a:pt x="2614884" y="2931323"/>
                    <a:pt x="2637396" y="2901292"/>
                  </a:cubicBezTo>
                  <a:cubicBezTo>
                    <a:pt x="2651465" y="2881583"/>
                    <a:pt x="2633878" y="2863988"/>
                    <a:pt x="2616291" y="2864339"/>
                  </a:cubicBezTo>
                  <a:close/>
                  <a:moveTo>
                    <a:pt x="2274925" y="2694182"/>
                  </a:moveTo>
                  <a:cubicBezTo>
                    <a:pt x="2270411" y="2695063"/>
                    <a:pt x="2265955" y="2697643"/>
                    <a:pt x="2262203" y="2702336"/>
                  </a:cubicBezTo>
                  <a:cubicBezTo>
                    <a:pt x="2172157" y="2781167"/>
                    <a:pt x="2258452" y="2927569"/>
                    <a:pt x="2344746" y="2972615"/>
                  </a:cubicBezTo>
                  <a:cubicBezTo>
                    <a:pt x="2356001" y="2980124"/>
                    <a:pt x="2374761" y="2980124"/>
                    <a:pt x="2389769" y="2968862"/>
                  </a:cubicBezTo>
                  <a:cubicBezTo>
                    <a:pt x="2389769" y="2968862"/>
                    <a:pt x="2393521" y="2968862"/>
                    <a:pt x="2393521" y="2968862"/>
                  </a:cubicBezTo>
                  <a:cubicBezTo>
                    <a:pt x="2404776" y="2961354"/>
                    <a:pt x="2412280" y="2946338"/>
                    <a:pt x="2412280" y="2935077"/>
                  </a:cubicBezTo>
                  <a:cubicBezTo>
                    <a:pt x="2404776" y="2893784"/>
                    <a:pt x="2356001" y="2875014"/>
                    <a:pt x="2329738" y="2841230"/>
                  </a:cubicBezTo>
                  <a:cubicBezTo>
                    <a:pt x="2303475" y="2803691"/>
                    <a:pt x="2295971" y="2769905"/>
                    <a:pt x="2299723" y="2721105"/>
                  </a:cubicBezTo>
                  <a:cubicBezTo>
                    <a:pt x="2301599" y="2709844"/>
                    <a:pt x="2295971" y="2700458"/>
                    <a:pt x="2287998" y="2696236"/>
                  </a:cubicBezTo>
                  <a:cubicBezTo>
                    <a:pt x="2284012" y="2694124"/>
                    <a:pt x="2279439" y="2693303"/>
                    <a:pt x="2274925" y="2694182"/>
                  </a:cubicBezTo>
                  <a:close/>
                  <a:moveTo>
                    <a:pt x="5271059" y="2655259"/>
                  </a:moveTo>
                  <a:cubicBezTo>
                    <a:pt x="5376141" y="2662374"/>
                    <a:pt x="5402238" y="2742476"/>
                    <a:pt x="5139514" y="2897398"/>
                  </a:cubicBezTo>
                  <a:cubicBezTo>
                    <a:pt x="4715403" y="3149030"/>
                    <a:pt x="4497718" y="3532110"/>
                    <a:pt x="4463939" y="3776230"/>
                  </a:cubicBezTo>
                  <a:cubicBezTo>
                    <a:pt x="4430160" y="4020350"/>
                    <a:pt x="4385122" y="3851345"/>
                    <a:pt x="4403888" y="3723651"/>
                  </a:cubicBezTo>
                  <a:cubicBezTo>
                    <a:pt x="4497718" y="3043870"/>
                    <a:pt x="4843012" y="2848574"/>
                    <a:pt x="5041931" y="2720881"/>
                  </a:cubicBezTo>
                  <a:cubicBezTo>
                    <a:pt x="5116526" y="2672996"/>
                    <a:pt x="5208010" y="2650990"/>
                    <a:pt x="5271059" y="2655259"/>
                  </a:cubicBezTo>
                  <a:close/>
                  <a:moveTo>
                    <a:pt x="2093601" y="2547487"/>
                  </a:moveTo>
                  <a:cubicBezTo>
                    <a:pt x="2087739" y="2546314"/>
                    <a:pt x="2081173" y="2547487"/>
                    <a:pt x="2074607" y="2552180"/>
                  </a:cubicBezTo>
                  <a:cubicBezTo>
                    <a:pt x="2018328" y="2593473"/>
                    <a:pt x="1992065" y="2661042"/>
                    <a:pt x="1988313" y="2732367"/>
                  </a:cubicBezTo>
                  <a:cubicBezTo>
                    <a:pt x="1988313" y="2792428"/>
                    <a:pt x="2022080" y="2890030"/>
                    <a:pt x="2093367" y="2893784"/>
                  </a:cubicBezTo>
                  <a:cubicBezTo>
                    <a:pt x="2115878" y="2893784"/>
                    <a:pt x="2130886" y="2867506"/>
                    <a:pt x="2123382" y="2848737"/>
                  </a:cubicBezTo>
                  <a:cubicBezTo>
                    <a:pt x="2115878" y="2826214"/>
                    <a:pt x="2104623" y="2818706"/>
                    <a:pt x="2089615" y="2803691"/>
                  </a:cubicBezTo>
                  <a:cubicBezTo>
                    <a:pt x="2074607" y="2781167"/>
                    <a:pt x="2067103" y="2754890"/>
                    <a:pt x="2063351" y="2728613"/>
                  </a:cubicBezTo>
                  <a:cubicBezTo>
                    <a:pt x="2059599" y="2676058"/>
                    <a:pt x="2070855" y="2627258"/>
                    <a:pt x="2108375" y="2589718"/>
                  </a:cubicBezTo>
                  <a:cubicBezTo>
                    <a:pt x="2122444" y="2575642"/>
                    <a:pt x="2111189" y="2551007"/>
                    <a:pt x="2093601" y="2547487"/>
                  </a:cubicBezTo>
                  <a:close/>
                  <a:moveTo>
                    <a:pt x="1885663" y="2455752"/>
                  </a:moveTo>
                  <a:cubicBezTo>
                    <a:pt x="1879976" y="2455517"/>
                    <a:pt x="1873879" y="2457394"/>
                    <a:pt x="1868251" y="2462086"/>
                  </a:cubicBezTo>
                  <a:cubicBezTo>
                    <a:pt x="1811972" y="2514640"/>
                    <a:pt x="1774453" y="2582211"/>
                    <a:pt x="1763197" y="2661042"/>
                  </a:cubicBezTo>
                  <a:cubicBezTo>
                    <a:pt x="1751942" y="2732367"/>
                    <a:pt x="1781957" y="2829968"/>
                    <a:pt x="1856996" y="2848737"/>
                  </a:cubicBezTo>
                  <a:cubicBezTo>
                    <a:pt x="1883259" y="2856245"/>
                    <a:pt x="1909522" y="2826214"/>
                    <a:pt x="1898267" y="2799936"/>
                  </a:cubicBezTo>
                  <a:cubicBezTo>
                    <a:pt x="1883259" y="2751136"/>
                    <a:pt x="1849492" y="2724859"/>
                    <a:pt x="1841988" y="2668550"/>
                  </a:cubicBezTo>
                  <a:cubicBezTo>
                    <a:pt x="1838236" y="2604734"/>
                    <a:pt x="1864499" y="2540918"/>
                    <a:pt x="1902019" y="2495871"/>
                  </a:cubicBezTo>
                  <a:cubicBezTo>
                    <a:pt x="1916088" y="2476164"/>
                    <a:pt x="1902722" y="2456456"/>
                    <a:pt x="1885663" y="2455752"/>
                  </a:cubicBezTo>
                  <a:close/>
                  <a:moveTo>
                    <a:pt x="3214810" y="2429665"/>
                  </a:moveTo>
                  <a:cubicBezTo>
                    <a:pt x="3192765" y="2425440"/>
                    <a:pt x="3168375" y="2430134"/>
                    <a:pt x="3147738" y="2443277"/>
                  </a:cubicBezTo>
                  <a:cubicBezTo>
                    <a:pt x="3110215" y="2465808"/>
                    <a:pt x="3087701" y="2518380"/>
                    <a:pt x="3102711" y="2563441"/>
                  </a:cubicBezTo>
                  <a:cubicBezTo>
                    <a:pt x="3113967" y="2589727"/>
                    <a:pt x="3155243" y="2578462"/>
                    <a:pt x="3147738" y="2548421"/>
                  </a:cubicBezTo>
                  <a:cubicBezTo>
                    <a:pt x="3140233" y="2525890"/>
                    <a:pt x="3155243" y="2507115"/>
                    <a:pt x="3170251" y="2492094"/>
                  </a:cubicBezTo>
                  <a:cubicBezTo>
                    <a:pt x="3189013" y="2477073"/>
                    <a:pt x="3204022" y="2480828"/>
                    <a:pt x="3219031" y="2499604"/>
                  </a:cubicBezTo>
                  <a:cubicBezTo>
                    <a:pt x="3241545" y="2529645"/>
                    <a:pt x="3282820" y="2503359"/>
                    <a:pt x="3267811" y="2469563"/>
                  </a:cubicBezTo>
                  <a:cubicBezTo>
                    <a:pt x="3256554" y="2447032"/>
                    <a:pt x="3236855" y="2433889"/>
                    <a:pt x="3214810" y="2429665"/>
                  </a:cubicBezTo>
                  <a:close/>
                  <a:moveTo>
                    <a:pt x="1640791" y="2406306"/>
                  </a:moveTo>
                  <a:cubicBezTo>
                    <a:pt x="1634929" y="2406482"/>
                    <a:pt x="1629066" y="2408594"/>
                    <a:pt x="1624376" y="2413286"/>
                  </a:cubicBezTo>
                  <a:cubicBezTo>
                    <a:pt x="1541834" y="2495871"/>
                    <a:pt x="1436780" y="2683566"/>
                    <a:pt x="1571849" y="2773659"/>
                  </a:cubicBezTo>
                  <a:cubicBezTo>
                    <a:pt x="1601865" y="2792428"/>
                    <a:pt x="1631880" y="2758644"/>
                    <a:pt x="1624376" y="2728613"/>
                  </a:cubicBezTo>
                  <a:cubicBezTo>
                    <a:pt x="1613120" y="2676058"/>
                    <a:pt x="1590609" y="2646027"/>
                    <a:pt x="1601865" y="2589718"/>
                  </a:cubicBezTo>
                  <a:cubicBezTo>
                    <a:pt x="1613120" y="2537164"/>
                    <a:pt x="1631880" y="2488363"/>
                    <a:pt x="1661895" y="2439563"/>
                  </a:cubicBezTo>
                  <a:cubicBezTo>
                    <a:pt x="1675965" y="2422671"/>
                    <a:pt x="1658378" y="2405778"/>
                    <a:pt x="1640791" y="2406306"/>
                  </a:cubicBezTo>
                  <a:close/>
                  <a:moveTo>
                    <a:pt x="1428866" y="2353869"/>
                  </a:moveTo>
                  <a:cubicBezTo>
                    <a:pt x="1423414" y="2352520"/>
                    <a:pt x="1417082" y="2353224"/>
                    <a:pt x="1410516" y="2356978"/>
                  </a:cubicBezTo>
                  <a:cubicBezTo>
                    <a:pt x="1354238" y="2390763"/>
                    <a:pt x="1324222" y="2450825"/>
                    <a:pt x="1316718" y="2514640"/>
                  </a:cubicBezTo>
                  <a:cubicBezTo>
                    <a:pt x="1309214" y="2570949"/>
                    <a:pt x="1316718" y="2653535"/>
                    <a:pt x="1365493" y="2691073"/>
                  </a:cubicBezTo>
                  <a:cubicBezTo>
                    <a:pt x="1388005" y="2702336"/>
                    <a:pt x="1414268" y="2683566"/>
                    <a:pt x="1414268" y="2661042"/>
                  </a:cubicBezTo>
                  <a:cubicBezTo>
                    <a:pt x="1410516" y="2619750"/>
                    <a:pt x="1388005" y="2578457"/>
                    <a:pt x="1384253" y="2537164"/>
                  </a:cubicBezTo>
                  <a:cubicBezTo>
                    <a:pt x="1380501" y="2484609"/>
                    <a:pt x="1395509" y="2428301"/>
                    <a:pt x="1436780" y="2394517"/>
                  </a:cubicBezTo>
                  <a:cubicBezTo>
                    <a:pt x="1453663" y="2380440"/>
                    <a:pt x="1445222" y="2357916"/>
                    <a:pt x="1428866" y="2353869"/>
                  </a:cubicBezTo>
                  <a:close/>
                  <a:moveTo>
                    <a:pt x="4349338" y="2320473"/>
                  </a:moveTo>
                  <a:cubicBezTo>
                    <a:pt x="4343772" y="2320650"/>
                    <a:pt x="4338146" y="2322762"/>
                    <a:pt x="4333458" y="2327456"/>
                  </a:cubicBezTo>
                  <a:cubicBezTo>
                    <a:pt x="4299705" y="2365012"/>
                    <a:pt x="4284704" y="2413834"/>
                    <a:pt x="4288454" y="2462656"/>
                  </a:cubicBezTo>
                  <a:cubicBezTo>
                    <a:pt x="4295955" y="2511478"/>
                    <a:pt x="4340959" y="2575322"/>
                    <a:pt x="4393463" y="2564055"/>
                  </a:cubicBezTo>
                  <a:cubicBezTo>
                    <a:pt x="4415965" y="2564055"/>
                    <a:pt x="4434717" y="2534011"/>
                    <a:pt x="4412215" y="2515233"/>
                  </a:cubicBezTo>
                  <a:cubicBezTo>
                    <a:pt x="4385962" y="2492700"/>
                    <a:pt x="4363461" y="2488945"/>
                    <a:pt x="4352210" y="2451389"/>
                  </a:cubicBezTo>
                  <a:cubicBezTo>
                    <a:pt x="4340959" y="2421345"/>
                    <a:pt x="4352210" y="2383790"/>
                    <a:pt x="4370961" y="2353745"/>
                  </a:cubicBezTo>
                  <a:cubicBezTo>
                    <a:pt x="4382212" y="2336845"/>
                    <a:pt x="4366039" y="2319945"/>
                    <a:pt x="4349338" y="2320473"/>
                  </a:cubicBezTo>
                  <a:close/>
                  <a:moveTo>
                    <a:pt x="1212485" y="2288997"/>
                  </a:moveTo>
                  <a:cubicBezTo>
                    <a:pt x="1206271" y="2288938"/>
                    <a:pt x="1199471" y="2291285"/>
                    <a:pt x="1192905" y="2296915"/>
                  </a:cubicBezTo>
                  <a:cubicBezTo>
                    <a:pt x="1117866" y="2364485"/>
                    <a:pt x="1050332" y="2529656"/>
                    <a:pt x="1117866" y="2623503"/>
                  </a:cubicBezTo>
                  <a:cubicBezTo>
                    <a:pt x="1136626" y="2653535"/>
                    <a:pt x="1185401" y="2638519"/>
                    <a:pt x="1181649" y="2604734"/>
                  </a:cubicBezTo>
                  <a:cubicBezTo>
                    <a:pt x="1181649" y="2555933"/>
                    <a:pt x="1170393" y="2514640"/>
                    <a:pt x="1174145" y="2465841"/>
                  </a:cubicBezTo>
                  <a:cubicBezTo>
                    <a:pt x="1181649" y="2417040"/>
                    <a:pt x="1196657" y="2368239"/>
                    <a:pt x="1230424" y="2330700"/>
                  </a:cubicBezTo>
                  <a:cubicBezTo>
                    <a:pt x="1244494" y="2310992"/>
                    <a:pt x="1231128" y="2289173"/>
                    <a:pt x="1212485" y="2288997"/>
                  </a:cubicBezTo>
                  <a:close/>
                  <a:moveTo>
                    <a:pt x="3077500" y="2222429"/>
                  </a:moveTo>
                  <a:cubicBezTo>
                    <a:pt x="3059091" y="2224307"/>
                    <a:pt x="3040798" y="2230174"/>
                    <a:pt x="3023913" y="2240501"/>
                  </a:cubicBezTo>
                  <a:cubicBezTo>
                    <a:pt x="2952620" y="2285562"/>
                    <a:pt x="2963877" y="2368175"/>
                    <a:pt x="3012656" y="2424502"/>
                  </a:cubicBezTo>
                  <a:cubicBezTo>
                    <a:pt x="3031417" y="2443277"/>
                    <a:pt x="3065188" y="2413236"/>
                    <a:pt x="3050179" y="2390706"/>
                  </a:cubicBezTo>
                  <a:cubicBezTo>
                    <a:pt x="3031417" y="2360665"/>
                    <a:pt x="3023913" y="2319358"/>
                    <a:pt x="3057683" y="2296828"/>
                  </a:cubicBezTo>
                  <a:cubicBezTo>
                    <a:pt x="3098958" y="2270542"/>
                    <a:pt x="3136481" y="2308093"/>
                    <a:pt x="3166499" y="2330624"/>
                  </a:cubicBezTo>
                  <a:cubicBezTo>
                    <a:pt x="3185261" y="2349399"/>
                    <a:pt x="3226536" y="2330624"/>
                    <a:pt x="3211527" y="2300583"/>
                  </a:cubicBezTo>
                  <a:cubicBezTo>
                    <a:pt x="3189013" y="2247072"/>
                    <a:pt x="3132729" y="2216797"/>
                    <a:pt x="3077500" y="2222429"/>
                  </a:cubicBezTo>
                  <a:close/>
                  <a:moveTo>
                    <a:pt x="4497124" y="2095787"/>
                  </a:moveTo>
                  <a:cubicBezTo>
                    <a:pt x="4491440" y="2095552"/>
                    <a:pt x="4485345" y="2097430"/>
                    <a:pt x="4479720" y="2102124"/>
                  </a:cubicBezTo>
                  <a:cubicBezTo>
                    <a:pt x="4430966" y="2147191"/>
                    <a:pt x="4408464" y="2218546"/>
                    <a:pt x="4415965" y="2282390"/>
                  </a:cubicBezTo>
                  <a:cubicBezTo>
                    <a:pt x="4427216" y="2346234"/>
                    <a:pt x="4475970" y="2410078"/>
                    <a:pt x="4543476" y="2406323"/>
                  </a:cubicBezTo>
                  <a:cubicBezTo>
                    <a:pt x="4573478" y="2406323"/>
                    <a:pt x="4584729" y="2361256"/>
                    <a:pt x="4558477" y="2346234"/>
                  </a:cubicBezTo>
                  <a:cubicBezTo>
                    <a:pt x="4509723" y="2331212"/>
                    <a:pt x="4487221" y="2312434"/>
                    <a:pt x="4483471" y="2259857"/>
                  </a:cubicBezTo>
                  <a:cubicBezTo>
                    <a:pt x="4475970" y="2214790"/>
                    <a:pt x="4487221" y="2169724"/>
                    <a:pt x="4513473" y="2135924"/>
                  </a:cubicBezTo>
                  <a:cubicBezTo>
                    <a:pt x="4527537" y="2116207"/>
                    <a:pt x="4514176" y="2096491"/>
                    <a:pt x="4497124" y="2095787"/>
                  </a:cubicBezTo>
                  <a:close/>
                  <a:moveTo>
                    <a:pt x="1108772" y="2030558"/>
                  </a:moveTo>
                  <a:cubicBezTo>
                    <a:pt x="1146475" y="2033791"/>
                    <a:pt x="1195719" y="2066520"/>
                    <a:pt x="1249184" y="2146760"/>
                  </a:cubicBezTo>
                  <a:cubicBezTo>
                    <a:pt x="1256687" y="2146760"/>
                    <a:pt x="1260439" y="2146760"/>
                    <a:pt x="1267943" y="2146760"/>
                  </a:cubicBezTo>
                  <a:cubicBezTo>
                    <a:pt x="1316718" y="2022881"/>
                    <a:pt x="1489307" y="1966573"/>
                    <a:pt x="1545586" y="2218084"/>
                  </a:cubicBezTo>
                  <a:cubicBezTo>
                    <a:pt x="1553090" y="2221838"/>
                    <a:pt x="1556842" y="2221838"/>
                    <a:pt x="1564345" y="2225591"/>
                  </a:cubicBezTo>
                  <a:cubicBezTo>
                    <a:pt x="1628128" y="2097959"/>
                    <a:pt x="1815724" y="2097959"/>
                    <a:pt x="1838236" y="2334454"/>
                  </a:cubicBezTo>
                  <a:cubicBezTo>
                    <a:pt x="1841988" y="2334454"/>
                    <a:pt x="1845740" y="2338208"/>
                    <a:pt x="1849492" y="2338208"/>
                  </a:cubicBezTo>
                  <a:cubicBezTo>
                    <a:pt x="1909522" y="2165529"/>
                    <a:pt x="2074607" y="2229345"/>
                    <a:pt x="2085863" y="2447071"/>
                  </a:cubicBezTo>
                  <a:cubicBezTo>
                    <a:pt x="2089615" y="2447071"/>
                    <a:pt x="2089615" y="2447071"/>
                    <a:pt x="2089615" y="2450825"/>
                  </a:cubicBezTo>
                  <a:cubicBezTo>
                    <a:pt x="2142142" y="2278146"/>
                    <a:pt x="2322234" y="2353224"/>
                    <a:pt x="2325986" y="2567196"/>
                  </a:cubicBezTo>
                  <a:cubicBezTo>
                    <a:pt x="2329738" y="2567196"/>
                    <a:pt x="2337242" y="2570949"/>
                    <a:pt x="2340994" y="2574703"/>
                  </a:cubicBezTo>
                  <a:cubicBezTo>
                    <a:pt x="2401025" y="2484609"/>
                    <a:pt x="2528590" y="2514640"/>
                    <a:pt x="2528590" y="2679812"/>
                  </a:cubicBezTo>
                  <a:cubicBezTo>
                    <a:pt x="2532342" y="2683566"/>
                    <a:pt x="2536094" y="2687320"/>
                    <a:pt x="2536094" y="2687320"/>
                  </a:cubicBezTo>
                  <a:cubicBezTo>
                    <a:pt x="2599877" y="2593473"/>
                    <a:pt x="2772465" y="2694828"/>
                    <a:pt x="2761209" y="2848737"/>
                  </a:cubicBezTo>
                  <a:cubicBezTo>
                    <a:pt x="3470323" y="3411821"/>
                    <a:pt x="3729206" y="4196385"/>
                    <a:pt x="3777981" y="4380325"/>
                  </a:cubicBezTo>
                  <a:cubicBezTo>
                    <a:pt x="3834260" y="4601804"/>
                    <a:pt x="3800493" y="4609312"/>
                    <a:pt x="3717950" y="4425372"/>
                  </a:cubicBezTo>
                  <a:cubicBezTo>
                    <a:pt x="3477827" y="3896073"/>
                    <a:pt x="3035100" y="3483146"/>
                    <a:pt x="2644900" y="3212864"/>
                  </a:cubicBezTo>
                  <a:cubicBezTo>
                    <a:pt x="2562357" y="3306712"/>
                    <a:pt x="2446048" y="3284188"/>
                    <a:pt x="2479815" y="3107756"/>
                  </a:cubicBezTo>
                  <a:cubicBezTo>
                    <a:pt x="2476063" y="3107756"/>
                    <a:pt x="2472311" y="3104002"/>
                    <a:pt x="2468559" y="3100248"/>
                  </a:cubicBezTo>
                  <a:cubicBezTo>
                    <a:pt x="2378513" y="3190342"/>
                    <a:pt x="2235940" y="3212864"/>
                    <a:pt x="2269707" y="2987631"/>
                  </a:cubicBezTo>
                  <a:cubicBezTo>
                    <a:pt x="2265955" y="2983878"/>
                    <a:pt x="2262203" y="2983878"/>
                    <a:pt x="2258452" y="2983878"/>
                  </a:cubicBezTo>
                  <a:cubicBezTo>
                    <a:pt x="2119630" y="3164064"/>
                    <a:pt x="1965801" y="3126525"/>
                    <a:pt x="1999569" y="2867506"/>
                  </a:cubicBezTo>
                  <a:cubicBezTo>
                    <a:pt x="1995817" y="2867506"/>
                    <a:pt x="1992065" y="2863753"/>
                    <a:pt x="1988313" y="2863753"/>
                  </a:cubicBezTo>
                  <a:cubicBezTo>
                    <a:pt x="1868251" y="3040186"/>
                    <a:pt x="1725678" y="2968862"/>
                    <a:pt x="1721926" y="2796183"/>
                  </a:cubicBezTo>
                  <a:cubicBezTo>
                    <a:pt x="1721926" y="2796183"/>
                    <a:pt x="1721926" y="2796183"/>
                    <a:pt x="1710670" y="2792428"/>
                  </a:cubicBezTo>
                  <a:cubicBezTo>
                    <a:pt x="1613120" y="2972615"/>
                    <a:pt x="1425524" y="2927569"/>
                    <a:pt x="1451788" y="2736121"/>
                  </a:cubicBezTo>
                  <a:cubicBezTo>
                    <a:pt x="1451788" y="2732367"/>
                    <a:pt x="1448036" y="2732367"/>
                    <a:pt x="1448036" y="2732367"/>
                  </a:cubicBezTo>
                  <a:cubicBezTo>
                    <a:pt x="1320470" y="2852491"/>
                    <a:pt x="1166641" y="2844983"/>
                    <a:pt x="1207912" y="2664796"/>
                  </a:cubicBezTo>
                  <a:cubicBezTo>
                    <a:pt x="1204161" y="2661042"/>
                    <a:pt x="1196657" y="2661042"/>
                    <a:pt x="1192905" y="2657289"/>
                  </a:cubicBezTo>
                  <a:cubicBezTo>
                    <a:pt x="1024068" y="2781167"/>
                    <a:pt x="873991" y="2694828"/>
                    <a:pt x="979045" y="2544672"/>
                  </a:cubicBezTo>
                  <a:cubicBezTo>
                    <a:pt x="975293" y="2540918"/>
                    <a:pt x="971541" y="2537164"/>
                    <a:pt x="967789" y="2533410"/>
                  </a:cubicBezTo>
                  <a:cubicBezTo>
                    <a:pt x="787697" y="2597227"/>
                    <a:pt x="716410" y="2428301"/>
                    <a:pt x="934022" y="2353224"/>
                  </a:cubicBezTo>
                  <a:cubicBezTo>
                    <a:pt x="934022" y="2345716"/>
                    <a:pt x="937774" y="2338208"/>
                    <a:pt x="941526" y="2330700"/>
                  </a:cubicBezTo>
                  <a:cubicBezTo>
                    <a:pt x="761433" y="2274392"/>
                    <a:pt x="825216" y="2127990"/>
                    <a:pt x="1031572" y="2191806"/>
                  </a:cubicBezTo>
                  <a:cubicBezTo>
                    <a:pt x="1039076" y="2184299"/>
                    <a:pt x="1042828" y="2180545"/>
                    <a:pt x="1050332" y="2176791"/>
                  </a:cubicBezTo>
                  <a:cubicBezTo>
                    <a:pt x="1015157" y="2101713"/>
                    <a:pt x="1045935" y="2025169"/>
                    <a:pt x="1108772" y="2030558"/>
                  </a:cubicBezTo>
                  <a:close/>
                  <a:moveTo>
                    <a:pt x="2981231" y="1962622"/>
                  </a:moveTo>
                  <a:cubicBezTo>
                    <a:pt x="2964815" y="1965438"/>
                    <a:pt x="2948868" y="1972010"/>
                    <a:pt x="2933858" y="1981397"/>
                  </a:cubicBezTo>
                  <a:cubicBezTo>
                    <a:pt x="2870070" y="2015194"/>
                    <a:pt x="2832547" y="2105316"/>
                    <a:pt x="2877574" y="2169153"/>
                  </a:cubicBezTo>
                  <a:cubicBezTo>
                    <a:pt x="2896336" y="2195439"/>
                    <a:pt x="2933858" y="2169153"/>
                    <a:pt x="2918849" y="2142868"/>
                  </a:cubicBezTo>
                  <a:cubicBezTo>
                    <a:pt x="2900088" y="2101561"/>
                    <a:pt x="2930106" y="2064010"/>
                    <a:pt x="2960124" y="2041479"/>
                  </a:cubicBezTo>
                  <a:cubicBezTo>
                    <a:pt x="2975133" y="2033969"/>
                    <a:pt x="2990143" y="2026459"/>
                    <a:pt x="3005151" y="2030214"/>
                  </a:cubicBezTo>
                  <a:cubicBezTo>
                    <a:pt x="3023913" y="2030214"/>
                    <a:pt x="3027665" y="2060255"/>
                    <a:pt x="3038922" y="2071520"/>
                  </a:cubicBezTo>
                  <a:cubicBezTo>
                    <a:pt x="3057683" y="2086541"/>
                    <a:pt x="3080197" y="2079031"/>
                    <a:pt x="3087701" y="2056500"/>
                  </a:cubicBezTo>
                  <a:cubicBezTo>
                    <a:pt x="3098958" y="2022704"/>
                    <a:pt x="3065188" y="1977642"/>
                    <a:pt x="3031417" y="1966377"/>
                  </a:cubicBezTo>
                  <a:cubicBezTo>
                    <a:pt x="3014532" y="1960744"/>
                    <a:pt x="2997647" y="1959806"/>
                    <a:pt x="2981231" y="1962622"/>
                  </a:cubicBezTo>
                  <a:close/>
                  <a:moveTo>
                    <a:pt x="4680890" y="1881193"/>
                  </a:moveTo>
                  <a:cubicBezTo>
                    <a:pt x="4675206" y="1879843"/>
                    <a:pt x="4669112" y="1880547"/>
                    <a:pt x="4663486" y="1884303"/>
                  </a:cubicBezTo>
                  <a:cubicBezTo>
                    <a:pt x="4599731" y="1936881"/>
                    <a:pt x="4554727" y="2011991"/>
                    <a:pt x="4569728" y="2098369"/>
                  </a:cubicBezTo>
                  <a:cubicBezTo>
                    <a:pt x="4584729" y="2173480"/>
                    <a:pt x="4663486" y="2259857"/>
                    <a:pt x="4742243" y="2237324"/>
                  </a:cubicBezTo>
                  <a:cubicBezTo>
                    <a:pt x="4764744" y="2233568"/>
                    <a:pt x="4772245" y="2199768"/>
                    <a:pt x="4757244" y="2188502"/>
                  </a:cubicBezTo>
                  <a:cubicBezTo>
                    <a:pt x="4734742" y="2169724"/>
                    <a:pt x="4712240" y="2165968"/>
                    <a:pt x="4685988" y="2150946"/>
                  </a:cubicBezTo>
                  <a:cubicBezTo>
                    <a:pt x="4663486" y="2135924"/>
                    <a:pt x="4648485" y="2109635"/>
                    <a:pt x="4640984" y="2087102"/>
                  </a:cubicBezTo>
                  <a:cubicBezTo>
                    <a:pt x="4618482" y="2027014"/>
                    <a:pt x="4655985" y="1963170"/>
                    <a:pt x="4697239" y="1921858"/>
                  </a:cubicBezTo>
                  <a:cubicBezTo>
                    <a:pt x="4711302" y="1907775"/>
                    <a:pt x="4697942" y="1885242"/>
                    <a:pt x="4680890" y="1881193"/>
                  </a:cubicBezTo>
                  <a:close/>
                  <a:moveTo>
                    <a:pt x="2863034" y="1728396"/>
                  </a:moveTo>
                  <a:cubicBezTo>
                    <a:pt x="2841928" y="1729804"/>
                    <a:pt x="2821290" y="1735437"/>
                    <a:pt x="2802529" y="1744825"/>
                  </a:cubicBezTo>
                  <a:cubicBezTo>
                    <a:pt x="2712474" y="1789886"/>
                    <a:pt x="2689961" y="1891274"/>
                    <a:pt x="2753749" y="1966377"/>
                  </a:cubicBezTo>
                  <a:cubicBezTo>
                    <a:pt x="2776263" y="1988908"/>
                    <a:pt x="2802529" y="1958867"/>
                    <a:pt x="2791272" y="1936336"/>
                  </a:cubicBezTo>
                  <a:cubicBezTo>
                    <a:pt x="2768758" y="1887519"/>
                    <a:pt x="2795024" y="1838703"/>
                    <a:pt x="2836299" y="1812417"/>
                  </a:cubicBezTo>
                  <a:cubicBezTo>
                    <a:pt x="2855061" y="1801152"/>
                    <a:pt x="2877574" y="1801152"/>
                    <a:pt x="2896336" y="1808662"/>
                  </a:cubicBezTo>
                  <a:cubicBezTo>
                    <a:pt x="2926354" y="1816172"/>
                    <a:pt x="2926354" y="1853723"/>
                    <a:pt x="2952620" y="1864989"/>
                  </a:cubicBezTo>
                  <a:cubicBezTo>
                    <a:pt x="2967629" y="1872499"/>
                    <a:pt x="2990143" y="1868744"/>
                    <a:pt x="2997647" y="1849968"/>
                  </a:cubicBezTo>
                  <a:cubicBezTo>
                    <a:pt x="3012656" y="1804907"/>
                    <a:pt x="2967629" y="1756090"/>
                    <a:pt x="2926354" y="1737315"/>
                  </a:cubicBezTo>
                  <a:cubicBezTo>
                    <a:pt x="2905717" y="1729804"/>
                    <a:pt x="2884141" y="1726988"/>
                    <a:pt x="2863034" y="1728396"/>
                  </a:cubicBezTo>
                  <a:close/>
                  <a:moveTo>
                    <a:pt x="4941244" y="1694414"/>
                  </a:moveTo>
                  <a:cubicBezTo>
                    <a:pt x="4936087" y="1693944"/>
                    <a:pt x="4930696" y="1695587"/>
                    <a:pt x="4926008" y="1700282"/>
                  </a:cubicBezTo>
                  <a:cubicBezTo>
                    <a:pt x="4851002" y="1767881"/>
                    <a:pt x="4805998" y="1869281"/>
                    <a:pt x="4805998" y="1966925"/>
                  </a:cubicBezTo>
                  <a:cubicBezTo>
                    <a:pt x="4809748" y="2060813"/>
                    <a:pt x="4888505" y="2158457"/>
                    <a:pt x="4989763" y="2135924"/>
                  </a:cubicBezTo>
                  <a:cubicBezTo>
                    <a:pt x="5019766" y="2128413"/>
                    <a:pt x="5019766" y="2083347"/>
                    <a:pt x="4993514" y="2072080"/>
                  </a:cubicBezTo>
                  <a:cubicBezTo>
                    <a:pt x="4963511" y="2053302"/>
                    <a:pt x="4929758" y="2057058"/>
                    <a:pt x="4903506" y="2027014"/>
                  </a:cubicBezTo>
                  <a:cubicBezTo>
                    <a:pt x="4884755" y="2000725"/>
                    <a:pt x="4881004" y="1966925"/>
                    <a:pt x="4881004" y="1936881"/>
                  </a:cubicBezTo>
                  <a:cubicBezTo>
                    <a:pt x="4881004" y="1861770"/>
                    <a:pt x="4911007" y="1786659"/>
                    <a:pt x="4956011" y="1730326"/>
                  </a:cubicBezTo>
                  <a:cubicBezTo>
                    <a:pt x="4970074" y="1716243"/>
                    <a:pt x="4956714" y="1695822"/>
                    <a:pt x="4941244" y="1694414"/>
                  </a:cubicBezTo>
                  <a:close/>
                  <a:moveTo>
                    <a:pt x="5278538" y="1625171"/>
                  </a:moveTo>
                  <a:cubicBezTo>
                    <a:pt x="5181029" y="1628927"/>
                    <a:pt x="5113524" y="1726570"/>
                    <a:pt x="5102273" y="1816703"/>
                  </a:cubicBezTo>
                  <a:cubicBezTo>
                    <a:pt x="5094772" y="1903081"/>
                    <a:pt x="5166028" y="2038280"/>
                    <a:pt x="5267287" y="1981947"/>
                  </a:cubicBezTo>
                  <a:cubicBezTo>
                    <a:pt x="5293539" y="1970681"/>
                    <a:pt x="5289789" y="1933125"/>
                    <a:pt x="5267287" y="1918103"/>
                  </a:cubicBezTo>
                  <a:cubicBezTo>
                    <a:pt x="5244785" y="1906836"/>
                    <a:pt x="5214782" y="1910592"/>
                    <a:pt x="5199781" y="1891814"/>
                  </a:cubicBezTo>
                  <a:cubicBezTo>
                    <a:pt x="5181029" y="1873036"/>
                    <a:pt x="5181029" y="1839237"/>
                    <a:pt x="5184780" y="1812948"/>
                  </a:cubicBezTo>
                  <a:cubicBezTo>
                    <a:pt x="5192280" y="1752859"/>
                    <a:pt x="5222283" y="1681504"/>
                    <a:pt x="5286038" y="1666482"/>
                  </a:cubicBezTo>
                  <a:cubicBezTo>
                    <a:pt x="5312291" y="1662726"/>
                    <a:pt x="5301039" y="1625171"/>
                    <a:pt x="5278538" y="1625171"/>
                  </a:cubicBezTo>
                  <a:close/>
                  <a:moveTo>
                    <a:pt x="627600" y="1575630"/>
                  </a:moveTo>
                  <a:cubicBezTo>
                    <a:pt x="883165" y="1577977"/>
                    <a:pt x="1196407" y="1624922"/>
                    <a:pt x="1507773" y="1748857"/>
                  </a:cubicBezTo>
                  <a:cubicBezTo>
                    <a:pt x="2134258" y="1992971"/>
                    <a:pt x="2820764" y="2612644"/>
                    <a:pt x="2933306" y="2732823"/>
                  </a:cubicBezTo>
                  <a:cubicBezTo>
                    <a:pt x="3042097" y="2849246"/>
                    <a:pt x="3023340" y="2969426"/>
                    <a:pt x="2895792" y="2796668"/>
                  </a:cubicBezTo>
                  <a:cubicBezTo>
                    <a:pt x="2531906" y="2297174"/>
                    <a:pt x="1766620" y="1977948"/>
                    <a:pt x="1489016" y="1880303"/>
                  </a:cubicBezTo>
                  <a:cubicBezTo>
                    <a:pt x="1207661" y="1782657"/>
                    <a:pt x="521154" y="1778901"/>
                    <a:pt x="247302" y="1876547"/>
                  </a:cubicBezTo>
                  <a:cubicBezTo>
                    <a:pt x="-22799" y="1974193"/>
                    <a:pt x="-67816" y="1778901"/>
                    <a:pt x="93494" y="1669989"/>
                  </a:cubicBezTo>
                  <a:cubicBezTo>
                    <a:pt x="174149" y="1615533"/>
                    <a:pt x="372036" y="1573282"/>
                    <a:pt x="627600" y="1575630"/>
                  </a:cubicBezTo>
                  <a:close/>
                  <a:moveTo>
                    <a:pt x="4079473" y="1560175"/>
                  </a:moveTo>
                  <a:cubicBezTo>
                    <a:pt x="4119637" y="1552782"/>
                    <a:pt x="4156928" y="1564283"/>
                    <a:pt x="4186949" y="1598081"/>
                  </a:cubicBezTo>
                  <a:cubicBezTo>
                    <a:pt x="4307031" y="1733275"/>
                    <a:pt x="4111897" y="1782095"/>
                    <a:pt x="4029341" y="2086280"/>
                  </a:cubicBezTo>
                  <a:cubicBezTo>
                    <a:pt x="3669093" y="3836285"/>
                    <a:pt x="4494660" y="3321799"/>
                    <a:pt x="4235732" y="5710218"/>
                  </a:cubicBezTo>
                  <a:cubicBezTo>
                    <a:pt x="3976805" y="8098637"/>
                    <a:pt x="2070496" y="8034796"/>
                    <a:pt x="1496352" y="7385116"/>
                  </a:cubicBezTo>
                  <a:cubicBezTo>
                    <a:pt x="925960" y="6731680"/>
                    <a:pt x="1357507" y="6082000"/>
                    <a:pt x="1871609" y="6145842"/>
                  </a:cubicBezTo>
                  <a:cubicBezTo>
                    <a:pt x="2494537" y="6228460"/>
                    <a:pt x="2224352" y="7058398"/>
                    <a:pt x="1916640" y="7054643"/>
                  </a:cubicBezTo>
                  <a:cubicBezTo>
                    <a:pt x="1608929" y="7050887"/>
                    <a:pt x="1500104" y="6896917"/>
                    <a:pt x="1515115" y="6784256"/>
                  </a:cubicBezTo>
                  <a:cubicBezTo>
                    <a:pt x="1533878" y="6675350"/>
                    <a:pt x="1556393" y="6543911"/>
                    <a:pt x="1470084" y="6769234"/>
                  </a:cubicBezTo>
                  <a:cubicBezTo>
                    <a:pt x="1383775" y="6990801"/>
                    <a:pt x="1927898" y="7989731"/>
                    <a:pt x="2967361" y="7509043"/>
                  </a:cubicBezTo>
                  <a:cubicBezTo>
                    <a:pt x="4006825" y="7032110"/>
                    <a:pt x="3954289" y="5999382"/>
                    <a:pt x="3905505" y="5315903"/>
                  </a:cubicBezTo>
                  <a:cubicBezTo>
                    <a:pt x="3856722" y="4628669"/>
                    <a:pt x="2899815" y="3712358"/>
                    <a:pt x="2235609" y="3701092"/>
                  </a:cubicBezTo>
                  <a:cubicBezTo>
                    <a:pt x="1571403" y="3689826"/>
                    <a:pt x="1346249" y="3261712"/>
                    <a:pt x="2303156" y="3438215"/>
                  </a:cubicBezTo>
                  <a:cubicBezTo>
                    <a:pt x="3260063" y="3614718"/>
                    <a:pt x="4074371" y="4906567"/>
                    <a:pt x="4014330" y="5383500"/>
                  </a:cubicBezTo>
                  <a:cubicBezTo>
                    <a:pt x="3950537" y="5856678"/>
                    <a:pt x="4081877" y="5819124"/>
                    <a:pt x="4149423" y="5383500"/>
                  </a:cubicBezTo>
                  <a:cubicBezTo>
                    <a:pt x="4216969" y="4947876"/>
                    <a:pt x="4059361" y="3945192"/>
                    <a:pt x="3819196" y="3393151"/>
                  </a:cubicBezTo>
                  <a:cubicBezTo>
                    <a:pt x="3575279" y="2844866"/>
                    <a:pt x="3684103" y="2409243"/>
                    <a:pt x="3759155" y="2044971"/>
                  </a:cubicBezTo>
                  <a:cubicBezTo>
                    <a:pt x="3812629" y="1774584"/>
                    <a:pt x="3958980" y="1582356"/>
                    <a:pt x="4079473" y="1560175"/>
                  </a:cubicBezTo>
                  <a:close/>
                  <a:moveTo>
                    <a:pt x="2719041" y="1443418"/>
                  </a:moveTo>
                  <a:cubicBezTo>
                    <a:pt x="2698873" y="1443242"/>
                    <a:pt x="2678704" y="1448170"/>
                    <a:pt x="2659943" y="1459436"/>
                  </a:cubicBezTo>
                  <a:cubicBezTo>
                    <a:pt x="2581145" y="1500742"/>
                    <a:pt x="2554879" y="1594620"/>
                    <a:pt x="2569888" y="1680988"/>
                  </a:cubicBezTo>
                  <a:cubicBezTo>
                    <a:pt x="2573640" y="1711029"/>
                    <a:pt x="2618667" y="1711029"/>
                    <a:pt x="2618667" y="1677233"/>
                  </a:cubicBezTo>
                  <a:cubicBezTo>
                    <a:pt x="2622420" y="1628416"/>
                    <a:pt x="2644933" y="1564579"/>
                    <a:pt x="2682456" y="1530783"/>
                  </a:cubicBezTo>
                  <a:cubicBezTo>
                    <a:pt x="2738740" y="1485721"/>
                    <a:pt x="2776263" y="1549558"/>
                    <a:pt x="2810033" y="1583355"/>
                  </a:cubicBezTo>
                  <a:cubicBezTo>
                    <a:pt x="2832547" y="1602130"/>
                    <a:pt x="2870070" y="1579599"/>
                    <a:pt x="2862565" y="1549558"/>
                  </a:cubicBezTo>
                  <a:cubicBezTo>
                    <a:pt x="2840052" y="1490415"/>
                    <a:pt x="2779546" y="1443946"/>
                    <a:pt x="2719041" y="1443418"/>
                  </a:cubicBezTo>
                  <a:close/>
                  <a:moveTo>
                    <a:pt x="5383078" y="1312992"/>
                  </a:moveTo>
                  <a:cubicBezTo>
                    <a:pt x="5424800" y="1320034"/>
                    <a:pt x="5445427" y="1390450"/>
                    <a:pt x="5421050" y="1493727"/>
                  </a:cubicBezTo>
                  <a:cubicBezTo>
                    <a:pt x="5421050" y="1493727"/>
                    <a:pt x="5424800" y="1493727"/>
                    <a:pt x="5424800" y="1493727"/>
                  </a:cubicBezTo>
                  <a:cubicBezTo>
                    <a:pt x="5526059" y="1294684"/>
                    <a:pt x="5676071" y="1373550"/>
                    <a:pt x="5593564" y="1527527"/>
                  </a:cubicBezTo>
                  <a:cubicBezTo>
                    <a:pt x="5601065" y="1527527"/>
                    <a:pt x="5608565" y="1531283"/>
                    <a:pt x="5616066" y="1535038"/>
                  </a:cubicBezTo>
                  <a:cubicBezTo>
                    <a:pt x="5796081" y="1452416"/>
                    <a:pt x="5919842" y="1598882"/>
                    <a:pt x="5758578" y="1681504"/>
                  </a:cubicBezTo>
                  <a:cubicBezTo>
                    <a:pt x="5758578" y="1692771"/>
                    <a:pt x="5762328" y="1700282"/>
                    <a:pt x="5762328" y="1707793"/>
                  </a:cubicBezTo>
                  <a:cubicBezTo>
                    <a:pt x="5994848" y="1782904"/>
                    <a:pt x="5889839" y="1914347"/>
                    <a:pt x="5724825" y="1888059"/>
                  </a:cubicBezTo>
                  <a:cubicBezTo>
                    <a:pt x="5717325" y="1895570"/>
                    <a:pt x="5713574" y="1906836"/>
                    <a:pt x="5706074" y="1914347"/>
                  </a:cubicBezTo>
                  <a:cubicBezTo>
                    <a:pt x="5766079" y="2034525"/>
                    <a:pt x="5627317" y="2087102"/>
                    <a:pt x="5503557" y="2027014"/>
                  </a:cubicBezTo>
                  <a:cubicBezTo>
                    <a:pt x="5499806" y="2027014"/>
                    <a:pt x="5492306" y="2027014"/>
                    <a:pt x="5488555" y="2030769"/>
                  </a:cubicBezTo>
                  <a:cubicBezTo>
                    <a:pt x="5608565" y="2226057"/>
                    <a:pt x="5447302" y="2218546"/>
                    <a:pt x="5248535" y="2132169"/>
                  </a:cubicBezTo>
                  <a:cubicBezTo>
                    <a:pt x="5244785" y="2132169"/>
                    <a:pt x="5237284" y="2135924"/>
                    <a:pt x="5233534" y="2135924"/>
                  </a:cubicBezTo>
                  <a:cubicBezTo>
                    <a:pt x="5372295" y="2304923"/>
                    <a:pt x="5162278" y="2383790"/>
                    <a:pt x="4952260" y="2312434"/>
                  </a:cubicBezTo>
                  <a:cubicBezTo>
                    <a:pt x="4952260" y="2312434"/>
                    <a:pt x="4948510" y="2312434"/>
                    <a:pt x="4948510" y="2316190"/>
                  </a:cubicBezTo>
                  <a:cubicBezTo>
                    <a:pt x="5177279" y="2485189"/>
                    <a:pt x="4937259" y="2564055"/>
                    <a:pt x="4753493" y="2466411"/>
                  </a:cubicBezTo>
                  <a:cubicBezTo>
                    <a:pt x="4753493" y="2466411"/>
                    <a:pt x="4753493" y="2466411"/>
                    <a:pt x="4749743" y="2466411"/>
                  </a:cubicBezTo>
                  <a:cubicBezTo>
                    <a:pt x="4929758" y="2616633"/>
                    <a:pt x="4745993" y="2695499"/>
                    <a:pt x="4584729" y="2616633"/>
                  </a:cubicBezTo>
                  <a:cubicBezTo>
                    <a:pt x="4584729" y="2616633"/>
                    <a:pt x="4580979" y="2620388"/>
                    <a:pt x="4580979" y="2620388"/>
                  </a:cubicBezTo>
                  <a:cubicBezTo>
                    <a:pt x="4708490" y="2748076"/>
                    <a:pt x="4603481" y="2856987"/>
                    <a:pt x="4460969" y="2755587"/>
                  </a:cubicBezTo>
                  <a:cubicBezTo>
                    <a:pt x="4247201" y="3093586"/>
                    <a:pt x="4295955" y="3709494"/>
                    <a:pt x="4303456" y="3859715"/>
                  </a:cubicBezTo>
                  <a:cubicBezTo>
                    <a:pt x="4307206" y="4028714"/>
                    <a:pt x="4329708" y="4036225"/>
                    <a:pt x="4247201" y="3855960"/>
                  </a:cubicBezTo>
                  <a:cubicBezTo>
                    <a:pt x="4108439" y="3566784"/>
                    <a:pt x="4059685" y="2890787"/>
                    <a:pt x="4179695" y="2571566"/>
                  </a:cubicBezTo>
                  <a:cubicBezTo>
                    <a:pt x="4190946" y="2545277"/>
                    <a:pt x="4202197" y="2515233"/>
                    <a:pt x="4217198" y="2481433"/>
                  </a:cubicBezTo>
                  <a:cubicBezTo>
                    <a:pt x="4160944" y="2402567"/>
                    <a:pt x="4190946" y="2241079"/>
                    <a:pt x="4299705" y="2312434"/>
                  </a:cubicBezTo>
                  <a:cubicBezTo>
                    <a:pt x="4303456" y="2308679"/>
                    <a:pt x="4303456" y="2304923"/>
                    <a:pt x="4307206" y="2297412"/>
                  </a:cubicBezTo>
                  <a:cubicBezTo>
                    <a:pt x="4205947" y="2113391"/>
                    <a:pt x="4299705" y="2068325"/>
                    <a:pt x="4385962" y="2162213"/>
                  </a:cubicBezTo>
                  <a:cubicBezTo>
                    <a:pt x="4389713" y="2158457"/>
                    <a:pt x="4393463" y="2150946"/>
                    <a:pt x="4397213" y="2147191"/>
                  </a:cubicBezTo>
                  <a:cubicBezTo>
                    <a:pt x="4325957" y="1876792"/>
                    <a:pt x="4442217" y="1850503"/>
                    <a:pt x="4524724" y="1970681"/>
                  </a:cubicBezTo>
                  <a:cubicBezTo>
                    <a:pt x="4532225" y="1963170"/>
                    <a:pt x="4535975" y="1955658"/>
                    <a:pt x="4543476" y="1948147"/>
                  </a:cubicBezTo>
                  <a:cubicBezTo>
                    <a:pt x="4543476" y="1752859"/>
                    <a:pt x="4610981" y="1643949"/>
                    <a:pt x="4682237" y="1801681"/>
                  </a:cubicBezTo>
                  <a:cubicBezTo>
                    <a:pt x="4689738" y="1794170"/>
                    <a:pt x="4700989" y="1782904"/>
                    <a:pt x="4712240" y="1775393"/>
                  </a:cubicBezTo>
                  <a:cubicBezTo>
                    <a:pt x="4753493" y="1512505"/>
                    <a:pt x="4832250" y="1471194"/>
                    <a:pt x="4907256" y="1632682"/>
                  </a:cubicBezTo>
                  <a:cubicBezTo>
                    <a:pt x="4907256" y="1632682"/>
                    <a:pt x="4911007" y="1628927"/>
                    <a:pt x="4911007" y="1628927"/>
                  </a:cubicBezTo>
                  <a:cubicBezTo>
                    <a:pt x="4982263" y="1287173"/>
                    <a:pt x="5211032" y="1320973"/>
                    <a:pt x="5207282" y="1516261"/>
                  </a:cubicBezTo>
                  <a:cubicBezTo>
                    <a:pt x="5211032" y="1512505"/>
                    <a:pt x="5214782" y="1512505"/>
                    <a:pt x="5218533" y="1512505"/>
                  </a:cubicBezTo>
                  <a:cubicBezTo>
                    <a:pt x="5278538" y="1362284"/>
                    <a:pt x="5341356" y="1305951"/>
                    <a:pt x="5383078" y="1312992"/>
                  </a:cubicBezTo>
                  <a:close/>
                  <a:moveTo>
                    <a:pt x="2591405" y="1238177"/>
                  </a:moveTo>
                  <a:cubicBezTo>
                    <a:pt x="2571295" y="1238822"/>
                    <a:pt x="2552064" y="1242577"/>
                    <a:pt x="2536117" y="1249149"/>
                  </a:cubicBezTo>
                  <a:cubicBezTo>
                    <a:pt x="2453567" y="1282945"/>
                    <a:pt x="2442311" y="1391843"/>
                    <a:pt x="2449815" y="1470701"/>
                  </a:cubicBezTo>
                  <a:cubicBezTo>
                    <a:pt x="2453567" y="1500742"/>
                    <a:pt x="2498595" y="1496987"/>
                    <a:pt x="2498595" y="1466946"/>
                  </a:cubicBezTo>
                  <a:cubicBezTo>
                    <a:pt x="2498595" y="1418129"/>
                    <a:pt x="2502347" y="1354292"/>
                    <a:pt x="2547374" y="1320496"/>
                  </a:cubicBezTo>
                  <a:cubicBezTo>
                    <a:pt x="2569888" y="1305476"/>
                    <a:pt x="2592401" y="1301721"/>
                    <a:pt x="2618667" y="1309231"/>
                  </a:cubicBezTo>
                  <a:cubicBezTo>
                    <a:pt x="2648686" y="1312986"/>
                    <a:pt x="2659943" y="1335517"/>
                    <a:pt x="2682456" y="1354292"/>
                  </a:cubicBezTo>
                  <a:cubicBezTo>
                    <a:pt x="2708722" y="1373068"/>
                    <a:pt x="2738740" y="1354292"/>
                    <a:pt x="2731236" y="1324251"/>
                  </a:cubicBezTo>
                  <a:cubicBezTo>
                    <a:pt x="2719979" y="1262292"/>
                    <a:pt x="2651735" y="1236241"/>
                    <a:pt x="2591405" y="1238177"/>
                  </a:cubicBezTo>
                  <a:close/>
                  <a:moveTo>
                    <a:pt x="2462597" y="1026012"/>
                  </a:moveTo>
                  <a:cubicBezTo>
                    <a:pt x="2349676" y="1013515"/>
                    <a:pt x="2229370" y="1134618"/>
                    <a:pt x="2288468" y="1264169"/>
                  </a:cubicBezTo>
                  <a:cubicBezTo>
                    <a:pt x="2303477" y="1294210"/>
                    <a:pt x="2344752" y="1279190"/>
                    <a:pt x="2337247" y="1249149"/>
                  </a:cubicBezTo>
                  <a:cubicBezTo>
                    <a:pt x="2329743" y="1200332"/>
                    <a:pt x="2344752" y="1147761"/>
                    <a:pt x="2382274" y="1117720"/>
                  </a:cubicBezTo>
                  <a:cubicBezTo>
                    <a:pt x="2427302" y="1083924"/>
                    <a:pt x="2476081" y="1098944"/>
                    <a:pt x="2517356" y="1128985"/>
                  </a:cubicBezTo>
                  <a:cubicBezTo>
                    <a:pt x="2543622" y="1151516"/>
                    <a:pt x="2592401" y="1121475"/>
                    <a:pt x="2566136" y="1087679"/>
                  </a:cubicBezTo>
                  <a:cubicBezTo>
                    <a:pt x="2537056" y="1049189"/>
                    <a:pt x="2500237" y="1030178"/>
                    <a:pt x="2462597" y="1026012"/>
                  </a:cubicBezTo>
                  <a:close/>
                  <a:moveTo>
                    <a:pt x="2294096" y="784922"/>
                  </a:moveTo>
                  <a:cubicBezTo>
                    <a:pt x="2253759" y="779759"/>
                    <a:pt x="2211546" y="787269"/>
                    <a:pt x="2175899" y="806045"/>
                  </a:cubicBezTo>
                  <a:cubicBezTo>
                    <a:pt x="2097102" y="847351"/>
                    <a:pt x="2078340" y="944984"/>
                    <a:pt x="2115863" y="1020086"/>
                  </a:cubicBezTo>
                  <a:cubicBezTo>
                    <a:pt x="2130872" y="1050127"/>
                    <a:pt x="2172147" y="1038862"/>
                    <a:pt x="2164643" y="1005066"/>
                  </a:cubicBezTo>
                  <a:cubicBezTo>
                    <a:pt x="2153386" y="952494"/>
                    <a:pt x="2168395" y="896167"/>
                    <a:pt x="2217174" y="869882"/>
                  </a:cubicBezTo>
                  <a:cubicBezTo>
                    <a:pt x="2265954" y="836086"/>
                    <a:pt x="2318486" y="869882"/>
                    <a:pt x="2359761" y="896167"/>
                  </a:cubicBezTo>
                  <a:cubicBezTo>
                    <a:pt x="2397283" y="922453"/>
                    <a:pt x="2423549" y="869882"/>
                    <a:pt x="2401036" y="839841"/>
                  </a:cubicBezTo>
                  <a:cubicBezTo>
                    <a:pt x="2372894" y="807922"/>
                    <a:pt x="2334433" y="790085"/>
                    <a:pt x="2294096" y="784922"/>
                  </a:cubicBezTo>
                  <a:close/>
                  <a:moveTo>
                    <a:pt x="2135094" y="540839"/>
                  </a:moveTo>
                  <a:cubicBezTo>
                    <a:pt x="2113049" y="543186"/>
                    <a:pt x="2091474" y="550696"/>
                    <a:pt x="2074588" y="561962"/>
                  </a:cubicBezTo>
                  <a:cubicBezTo>
                    <a:pt x="1992038" y="614533"/>
                    <a:pt x="1984534" y="708411"/>
                    <a:pt x="1984534" y="798534"/>
                  </a:cubicBezTo>
                  <a:cubicBezTo>
                    <a:pt x="1984534" y="824820"/>
                    <a:pt x="2033313" y="828575"/>
                    <a:pt x="2037065" y="802289"/>
                  </a:cubicBezTo>
                  <a:cubicBezTo>
                    <a:pt x="2044570" y="745963"/>
                    <a:pt x="2055827" y="670860"/>
                    <a:pt x="2104606" y="633309"/>
                  </a:cubicBezTo>
                  <a:cubicBezTo>
                    <a:pt x="2134624" y="610778"/>
                    <a:pt x="2164643" y="614533"/>
                    <a:pt x="2190909" y="637064"/>
                  </a:cubicBezTo>
                  <a:cubicBezTo>
                    <a:pt x="2213422" y="655840"/>
                    <a:pt x="2239688" y="667105"/>
                    <a:pt x="2269706" y="674615"/>
                  </a:cubicBezTo>
                  <a:cubicBezTo>
                    <a:pt x="2295972" y="682126"/>
                    <a:pt x="2307229" y="648329"/>
                    <a:pt x="2292220" y="629554"/>
                  </a:cubicBezTo>
                  <a:cubicBezTo>
                    <a:pt x="2262202" y="599513"/>
                    <a:pt x="2239688" y="569472"/>
                    <a:pt x="2198413" y="550696"/>
                  </a:cubicBezTo>
                  <a:cubicBezTo>
                    <a:pt x="2179652" y="541309"/>
                    <a:pt x="2157138" y="538492"/>
                    <a:pt x="2135094" y="540839"/>
                  </a:cubicBezTo>
                  <a:close/>
                  <a:moveTo>
                    <a:pt x="2007985" y="317879"/>
                  </a:moveTo>
                  <a:cubicBezTo>
                    <a:pt x="1970462" y="320695"/>
                    <a:pt x="1933878" y="334777"/>
                    <a:pt x="1905736" y="359185"/>
                  </a:cubicBezTo>
                  <a:cubicBezTo>
                    <a:pt x="1841947" y="415512"/>
                    <a:pt x="1830690" y="501880"/>
                    <a:pt x="1838195" y="584492"/>
                  </a:cubicBezTo>
                  <a:cubicBezTo>
                    <a:pt x="1838195" y="625799"/>
                    <a:pt x="1901984" y="622044"/>
                    <a:pt x="1905736" y="580737"/>
                  </a:cubicBezTo>
                  <a:cubicBezTo>
                    <a:pt x="1905736" y="528166"/>
                    <a:pt x="1916993" y="471839"/>
                    <a:pt x="1950763" y="426777"/>
                  </a:cubicBezTo>
                  <a:cubicBezTo>
                    <a:pt x="1988286" y="374206"/>
                    <a:pt x="2048322" y="392981"/>
                    <a:pt x="2100854" y="396736"/>
                  </a:cubicBezTo>
                  <a:cubicBezTo>
                    <a:pt x="2134624" y="400492"/>
                    <a:pt x="2134624" y="355430"/>
                    <a:pt x="2115863" y="344165"/>
                  </a:cubicBezTo>
                  <a:cubicBezTo>
                    <a:pt x="2083969" y="323512"/>
                    <a:pt x="2045508" y="315062"/>
                    <a:pt x="2007985" y="317879"/>
                  </a:cubicBezTo>
                  <a:close/>
                  <a:moveTo>
                    <a:pt x="1970932" y="571"/>
                  </a:moveTo>
                  <a:cubicBezTo>
                    <a:pt x="2025809" y="-6000"/>
                    <a:pt x="2087721" y="43755"/>
                    <a:pt x="2115863" y="167674"/>
                  </a:cubicBezTo>
                  <a:cubicBezTo>
                    <a:pt x="2119615" y="167674"/>
                    <a:pt x="2127120" y="171429"/>
                    <a:pt x="2130872" y="175184"/>
                  </a:cubicBezTo>
                  <a:cubicBezTo>
                    <a:pt x="2198413" y="-5062"/>
                    <a:pt x="2446063" y="88816"/>
                    <a:pt x="2348504" y="374206"/>
                  </a:cubicBezTo>
                  <a:cubicBezTo>
                    <a:pt x="2352256" y="377961"/>
                    <a:pt x="2352256" y="381716"/>
                    <a:pt x="2356008" y="381716"/>
                  </a:cubicBezTo>
                  <a:cubicBezTo>
                    <a:pt x="2476081" y="254042"/>
                    <a:pt x="2671199" y="362940"/>
                    <a:pt x="2543622" y="659595"/>
                  </a:cubicBezTo>
                  <a:cubicBezTo>
                    <a:pt x="2547374" y="663350"/>
                    <a:pt x="2551127" y="670860"/>
                    <a:pt x="2554879" y="674615"/>
                  </a:cubicBezTo>
                  <a:cubicBezTo>
                    <a:pt x="2671199" y="599513"/>
                    <a:pt x="2832547" y="637064"/>
                    <a:pt x="2693713" y="914943"/>
                  </a:cubicBezTo>
                  <a:cubicBezTo>
                    <a:pt x="2697465" y="918698"/>
                    <a:pt x="2701217" y="926208"/>
                    <a:pt x="2704970" y="929964"/>
                  </a:cubicBezTo>
                  <a:cubicBezTo>
                    <a:pt x="2810033" y="862371"/>
                    <a:pt x="2986390" y="881147"/>
                    <a:pt x="2832547" y="1174046"/>
                  </a:cubicBezTo>
                  <a:cubicBezTo>
                    <a:pt x="2836299" y="1177802"/>
                    <a:pt x="2836299" y="1177802"/>
                    <a:pt x="2836299" y="1181557"/>
                  </a:cubicBezTo>
                  <a:cubicBezTo>
                    <a:pt x="3008904" y="1001311"/>
                    <a:pt x="3121472" y="1155271"/>
                    <a:pt x="2963877" y="1451925"/>
                  </a:cubicBezTo>
                  <a:cubicBezTo>
                    <a:pt x="2967629" y="1455680"/>
                    <a:pt x="2967629" y="1455680"/>
                    <a:pt x="2967629" y="1459436"/>
                  </a:cubicBezTo>
                  <a:cubicBezTo>
                    <a:pt x="3091454" y="1331761"/>
                    <a:pt x="3158995" y="1399354"/>
                    <a:pt x="3038922" y="1620906"/>
                  </a:cubicBezTo>
                  <a:cubicBezTo>
                    <a:pt x="3038922" y="1624661"/>
                    <a:pt x="3042674" y="1628416"/>
                    <a:pt x="3042674" y="1635926"/>
                  </a:cubicBezTo>
                  <a:cubicBezTo>
                    <a:pt x="3147738" y="1553314"/>
                    <a:pt x="3271563" y="1643436"/>
                    <a:pt x="3128977" y="1849968"/>
                  </a:cubicBezTo>
                  <a:cubicBezTo>
                    <a:pt x="3132729" y="1857478"/>
                    <a:pt x="3132729" y="1861233"/>
                    <a:pt x="3136481" y="1868744"/>
                  </a:cubicBezTo>
                  <a:cubicBezTo>
                    <a:pt x="3271563" y="1797396"/>
                    <a:pt x="3357865" y="1898785"/>
                    <a:pt x="3219031" y="2082786"/>
                  </a:cubicBezTo>
                  <a:cubicBezTo>
                    <a:pt x="3219031" y="2086541"/>
                    <a:pt x="3222783" y="2090296"/>
                    <a:pt x="3222783" y="2097806"/>
                  </a:cubicBezTo>
                  <a:cubicBezTo>
                    <a:pt x="3369122" y="2018949"/>
                    <a:pt x="3440415" y="2225480"/>
                    <a:pt x="3320343" y="2371930"/>
                  </a:cubicBezTo>
                  <a:cubicBezTo>
                    <a:pt x="3391636" y="2563441"/>
                    <a:pt x="3455424" y="2758708"/>
                    <a:pt x="3515461" y="2946464"/>
                  </a:cubicBezTo>
                  <a:cubicBezTo>
                    <a:pt x="3320343" y="1838703"/>
                    <a:pt x="3736845" y="1192822"/>
                    <a:pt x="3943220" y="956249"/>
                  </a:cubicBezTo>
                  <a:cubicBezTo>
                    <a:pt x="4153347" y="715922"/>
                    <a:pt x="4359722" y="937474"/>
                    <a:pt x="4097063" y="1196577"/>
                  </a:cubicBezTo>
                  <a:cubicBezTo>
                    <a:pt x="3931963" y="1361802"/>
                    <a:pt x="3789377" y="1485721"/>
                    <a:pt x="3635533" y="1962622"/>
                  </a:cubicBezTo>
                  <a:cubicBezTo>
                    <a:pt x="3500451" y="2371930"/>
                    <a:pt x="3541727" y="2875116"/>
                    <a:pt x="3601763" y="3220587"/>
                  </a:cubicBezTo>
                  <a:cubicBezTo>
                    <a:pt x="3785624" y="3798876"/>
                    <a:pt x="3916954" y="4275776"/>
                    <a:pt x="3954477" y="4399695"/>
                  </a:cubicBezTo>
                  <a:cubicBezTo>
                    <a:pt x="4033274" y="4677574"/>
                    <a:pt x="3958229" y="4613737"/>
                    <a:pt x="3909449" y="4433491"/>
                  </a:cubicBezTo>
                  <a:cubicBezTo>
                    <a:pt x="3718083" y="3735039"/>
                    <a:pt x="3380379" y="3107934"/>
                    <a:pt x="3005151" y="2544666"/>
                  </a:cubicBezTo>
                  <a:cubicBezTo>
                    <a:pt x="2900088" y="2582217"/>
                    <a:pt x="2806281" y="2510869"/>
                    <a:pt x="2915097" y="2416991"/>
                  </a:cubicBezTo>
                  <a:cubicBezTo>
                    <a:pt x="2911345" y="2409481"/>
                    <a:pt x="2907593" y="2405726"/>
                    <a:pt x="2903840" y="2401971"/>
                  </a:cubicBezTo>
                  <a:cubicBezTo>
                    <a:pt x="2731236" y="2409481"/>
                    <a:pt x="2641181" y="2304338"/>
                    <a:pt x="2749997" y="2184174"/>
                  </a:cubicBezTo>
                  <a:cubicBezTo>
                    <a:pt x="2746245" y="2180419"/>
                    <a:pt x="2742493" y="2172909"/>
                    <a:pt x="2738740" y="2169153"/>
                  </a:cubicBezTo>
                  <a:cubicBezTo>
                    <a:pt x="2584897" y="2206705"/>
                    <a:pt x="2479833" y="2094051"/>
                    <a:pt x="2596154" y="1981397"/>
                  </a:cubicBezTo>
                  <a:cubicBezTo>
                    <a:pt x="2596154" y="1977642"/>
                    <a:pt x="2592401" y="1977642"/>
                    <a:pt x="2592401" y="1973887"/>
                  </a:cubicBezTo>
                  <a:cubicBezTo>
                    <a:pt x="2386027" y="2056500"/>
                    <a:pt x="2250945" y="1891274"/>
                    <a:pt x="2412292" y="1744825"/>
                  </a:cubicBezTo>
                  <a:cubicBezTo>
                    <a:pt x="2408540" y="1737315"/>
                    <a:pt x="2404788" y="1733559"/>
                    <a:pt x="2401036" y="1729804"/>
                  </a:cubicBezTo>
                  <a:cubicBezTo>
                    <a:pt x="2205918" y="1763600"/>
                    <a:pt x="2093349" y="1650947"/>
                    <a:pt x="2232184" y="1515762"/>
                  </a:cubicBezTo>
                  <a:cubicBezTo>
                    <a:pt x="2228431" y="1515762"/>
                    <a:pt x="2228431" y="1512007"/>
                    <a:pt x="2228431" y="1512007"/>
                  </a:cubicBezTo>
                  <a:cubicBezTo>
                    <a:pt x="2007047" y="1575844"/>
                    <a:pt x="1864461" y="1478211"/>
                    <a:pt x="2040818" y="1271680"/>
                  </a:cubicBezTo>
                  <a:cubicBezTo>
                    <a:pt x="2037065" y="1267925"/>
                    <a:pt x="2037065" y="1264169"/>
                    <a:pt x="2033313" y="1260414"/>
                  </a:cubicBezTo>
                  <a:cubicBezTo>
                    <a:pt x="1849452" y="1286700"/>
                    <a:pt x="1654334" y="1215353"/>
                    <a:pt x="1860709" y="1012576"/>
                  </a:cubicBezTo>
                  <a:cubicBezTo>
                    <a:pt x="1856956" y="1005066"/>
                    <a:pt x="1853204" y="997556"/>
                    <a:pt x="1849452" y="993801"/>
                  </a:cubicBezTo>
                  <a:cubicBezTo>
                    <a:pt x="1628068" y="993801"/>
                    <a:pt x="1549270" y="862371"/>
                    <a:pt x="1710618" y="734697"/>
                  </a:cubicBezTo>
                  <a:cubicBezTo>
                    <a:pt x="1706865" y="730942"/>
                    <a:pt x="1703113" y="723432"/>
                    <a:pt x="1703113" y="719677"/>
                  </a:cubicBezTo>
                  <a:cubicBezTo>
                    <a:pt x="1470472" y="704656"/>
                    <a:pt x="1477977" y="546941"/>
                    <a:pt x="1643077" y="449308"/>
                  </a:cubicBezTo>
                  <a:cubicBezTo>
                    <a:pt x="1643077" y="441798"/>
                    <a:pt x="1643077" y="438043"/>
                    <a:pt x="1643077" y="430533"/>
                  </a:cubicBezTo>
                  <a:cubicBezTo>
                    <a:pt x="1492986" y="377961"/>
                    <a:pt x="1489234" y="239021"/>
                    <a:pt x="1718122" y="269062"/>
                  </a:cubicBezTo>
                  <a:cubicBezTo>
                    <a:pt x="1721875" y="265307"/>
                    <a:pt x="1725627" y="265307"/>
                    <a:pt x="1729379" y="261552"/>
                  </a:cubicBezTo>
                  <a:cubicBezTo>
                    <a:pt x="1654334" y="148898"/>
                    <a:pt x="1703113" y="-1306"/>
                    <a:pt x="1853204" y="178939"/>
                  </a:cubicBezTo>
                  <a:cubicBezTo>
                    <a:pt x="1856956" y="175184"/>
                    <a:pt x="1864461" y="171429"/>
                    <a:pt x="1868213" y="171429"/>
                  </a:cubicBezTo>
                  <a:cubicBezTo>
                    <a:pt x="1868213" y="70041"/>
                    <a:pt x="1916055" y="7143"/>
                    <a:pt x="1970932" y="571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6" name="花纹"/>
            <p:cNvSpPr/>
            <p:nvPr/>
          </p:nvSpPr>
          <p:spPr bwMode="auto">
            <a:xfrm rot="16560000" flipV="1">
              <a:off x="3240" y="1912"/>
              <a:ext cx="1440" cy="1699"/>
            </a:xfrm>
            <a:custGeom>
              <a:avLst/>
              <a:gdLst/>
              <a:ahLst/>
              <a:cxnLst/>
              <a:rect l="0" t="0" r="r" b="b"/>
              <a:pathLst>
                <a:path w="5897258" h="7772033">
                  <a:moveTo>
                    <a:pt x="1625171" y="6657101"/>
                  </a:moveTo>
                  <a:cubicBezTo>
                    <a:pt x="1609867" y="6656573"/>
                    <a:pt x="1592981" y="6673472"/>
                    <a:pt x="1601424" y="6690371"/>
                  </a:cubicBezTo>
                  <a:cubicBezTo>
                    <a:pt x="1631445" y="6776745"/>
                    <a:pt x="1638950" y="6866874"/>
                    <a:pt x="1740269" y="6900672"/>
                  </a:cubicBezTo>
                  <a:cubicBezTo>
                    <a:pt x="1837836" y="6934471"/>
                    <a:pt x="1924145" y="6878140"/>
                    <a:pt x="1972929" y="6795522"/>
                  </a:cubicBezTo>
                  <a:cubicBezTo>
                    <a:pt x="1987939" y="6765479"/>
                    <a:pt x="1946661" y="6735436"/>
                    <a:pt x="1924145" y="6757968"/>
                  </a:cubicBezTo>
                  <a:cubicBezTo>
                    <a:pt x="1867857" y="6818054"/>
                    <a:pt x="1815321" y="6848097"/>
                    <a:pt x="1736517" y="6810543"/>
                  </a:cubicBezTo>
                  <a:cubicBezTo>
                    <a:pt x="1706496" y="6795522"/>
                    <a:pt x="1695238" y="6754213"/>
                    <a:pt x="1683981" y="6727925"/>
                  </a:cubicBezTo>
                  <a:cubicBezTo>
                    <a:pt x="1672723" y="6701637"/>
                    <a:pt x="1657713" y="6682860"/>
                    <a:pt x="1638950" y="6664083"/>
                  </a:cubicBezTo>
                  <a:cubicBezTo>
                    <a:pt x="1635197" y="6659389"/>
                    <a:pt x="1630272" y="6657277"/>
                    <a:pt x="1625171" y="6657101"/>
                  </a:cubicBezTo>
                  <a:close/>
                  <a:moveTo>
                    <a:pt x="1815086" y="6326041"/>
                  </a:moveTo>
                  <a:cubicBezTo>
                    <a:pt x="1747540" y="6325161"/>
                    <a:pt x="1665218" y="6344876"/>
                    <a:pt x="1631445" y="6389941"/>
                  </a:cubicBezTo>
                  <a:cubicBezTo>
                    <a:pt x="1616434" y="6412473"/>
                    <a:pt x="1631445" y="6438761"/>
                    <a:pt x="1657713" y="6431250"/>
                  </a:cubicBezTo>
                  <a:cubicBezTo>
                    <a:pt x="1717754" y="6419984"/>
                    <a:pt x="1766537" y="6404963"/>
                    <a:pt x="1830331" y="6412473"/>
                  </a:cubicBezTo>
                  <a:cubicBezTo>
                    <a:pt x="1856599" y="6419984"/>
                    <a:pt x="1882867" y="6427495"/>
                    <a:pt x="1905383" y="6442516"/>
                  </a:cubicBezTo>
                  <a:cubicBezTo>
                    <a:pt x="1927898" y="6457538"/>
                    <a:pt x="1927898" y="6491336"/>
                    <a:pt x="1950414" y="6510113"/>
                  </a:cubicBezTo>
                  <a:cubicBezTo>
                    <a:pt x="1969176" y="6525135"/>
                    <a:pt x="1991692" y="6517624"/>
                    <a:pt x="2002950" y="6502602"/>
                  </a:cubicBezTo>
                  <a:cubicBezTo>
                    <a:pt x="2055486" y="6419984"/>
                    <a:pt x="1939156" y="6348632"/>
                    <a:pt x="1875362" y="6333610"/>
                  </a:cubicBezTo>
                  <a:cubicBezTo>
                    <a:pt x="1858476" y="6328916"/>
                    <a:pt x="1837602" y="6326334"/>
                    <a:pt x="1815086" y="6326041"/>
                  </a:cubicBezTo>
                  <a:close/>
                  <a:moveTo>
                    <a:pt x="1887707" y="5648505"/>
                  </a:moveTo>
                  <a:cubicBezTo>
                    <a:pt x="1933669" y="5654609"/>
                    <a:pt x="1974941" y="5700627"/>
                    <a:pt x="1965561" y="5788907"/>
                  </a:cubicBezTo>
                  <a:cubicBezTo>
                    <a:pt x="2010585" y="5698749"/>
                    <a:pt x="2134401" y="5698749"/>
                    <a:pt x="2111889" y="5879065"/>
                  </a:cubicBezTo>
                  <a:cubicBezTo>
                    <a:pt x="2160665" y="5792664"/>
                    <a:pt x="2314497" y="5755098"/>
                    <a:pt x="2239457" y="5935414"/>
                  </a:cubicBezTo>
                  <a:cubicBezTo>
                    <a:pt x="2325753" y="5871552"/>
                    <a:pt x="2475833" y="5875309"/>
                    <a:pt x="2337009" y="6036842"/>
                  </a:cubicBezTo>
                  <a:cubicBezTo>
                    <a:pt x="2438313" y="5980493"/>
                    <a:pt x="2614657" y="6093191"/>
                    <a:pt x="2445817" y="6202132"/>
                  </a:cubicBezTo>
                  <a:cubicBezTo>
                    <a:pt x="2588393" y="6175836"/>
                    <a:pt x="2670937" y="6322343"/>
                    <a:pt x="2502097" y="6378692"/>
                  </a:cubicBezTo>
                  <a:cubicBezTo>
                    <a:pt x="2610905" y="6378692"/>
                    <a:pt x="2678441" y="6551495"/>
                    <a:pt x="2505849" y="6566521"/>
                  </a:cubicBezTo>
                  <a:cubicBezTo>
                    <a:pt x="2622161" y="6592817"/>
                    <a:pt x="2614657" y="6750594"/>
                    <a:pt x="2464577" y="6765620"/>
                  </a:cubicBezTo>
                  <a:cubicBezTo>
                    <a:pt x="2569633" y="6784403"/>
                    <a:pt x="2577137" y="6934667"/>
                    <a:pt x="2423305" y="6938423"/>
                  </a:cubicBezTo>
                  <a:cubicBezTo>
                    <a:pt x="2509601" y="6957206"/>
                    <a:pt x="2554625" y="7103713"/>
                    <a:pt x="2359521" y="7051121"/>
                  </a:cubicBezTo>
                  <a:cubicBezTo>
                    <a:pt x="2400793" y="7193871"/>
                    <a:pt x="2145657" y="7223924"/>
                    <a:pt x="2111889" y="7126253"/>
                  </a:cubicBezTo>
                  <a:cubicBezTo>
                    <a:pt x="3019873" y="6607844"/>
                    <a:pt x="1815481" y="5214149"/>
                    <a:pt x="1207656" y="6273507"/>
                  </a:cubicBezTo>
                  <a:cubicBezTo>
                    <a:pt x="1098848" y="6262237"/>
                    <a:pt x="1087592" y="6138270"/>
                    <a:pt x="1200152" y="6115731"/>
                  </a:cubicBezTo>
                  <a:cubicBezTo>
                    <a:pt x="1027560" y="6048112"/>
                    <a:pt x="1128864" y="5894092"/>
                    <a:pt x="1320216" y="5991763"/>
                  </a:cubicBezTo>
                  <a:cubicBezTo>
                    <a:pt x="1196400" y="5826473"/>
                    <a:pt x="1338976" y="5725045"/>
                    <a:pt x="1466544" y="5849013"/>
                  </a:cubicBezTo>
                  <a:cubicBezTo>
                    <a:pt x="1414016" y="5698749"/>
                    <a:pt x="1556592" y="5642400"/>
                    <a:pt x="1627881" y="5777638"/>
                  </a:cubicBezTo>
                  <a:cubicBezTo>
                    <a:pt x="1605369" y="5642400"/>
                    <a:pt x="1762953" y="5586052"/>
                    <a:pt x="1781713" y="5747585"/>
                  </a:cubicBezTo>
                  <a:cubicBezTo>
                    <a:pt x="1791093" y="5676209"/>
                    <a:pt x="1841745" y="5642400"/>
                    <a:pt x="1887707" y="5648505"/>
                  </a:cubicBezTo>
                  <a:close/>
                  <a:moveTo>
                    <a:pt x="2288057" y="4260284"/>
                  </a:moveTo>
                  <a:cubicBezTo>
                    <a:pt x="2320999" y="4259139"/>
                    <a:pt x="2356094" y="4259300"/>
                    <a:pt x="2393373" y="4260942"/>
                  </a:cubicBezTo>
                  <a:cubicBezTo>
                    <a:pt x="2817274" y="4279713"/>
                    <a:pt x="3676330" y="4583810"/>
                    <a:pt x="3792622" y="5469820"/>
                  </a:cubicBezTo>
                  <a:cubicBezTo>
                    <a:pt x="3912665" y="6355829"/>
                    <a:pt x="3533779" y="6896445"/>
                    <a:pt x="3398731" y="7054125"/>
                  </a:cubicBezTo>
                  <a:cubicBezTo>
                    <a:pt x="3263683" y="7208050"/>
                    <a:pt x="3214916" y="7095422"/>
                    <a:pt x="3301197" y="6979039"/>
                  </a:cubicBezTo>
                  <a:cubicBezTo>
                    <a:pt x="4073972" y="5946613"/>
                    <a:pt x="3612557" y="4993026"/>
                    <a:pt x="3087370" y="4966746"/>
                  </a:cubicBezTo>
                  <a:cubicBezTo>
                    <a:pt x="2877295" y="4959238"/>
                    <a:pt x="2622205" y="4944221"/>
                    <a:pt x="2633459" y="4824084"/>
                  </a:cubicBezTo>
                  <a:cubicBezTo>
                    <a:pt x="2644713" y="4703947"/>
                    <a:pt x="2869793" y="4726473"/>
                    <a:pt x="3094873" y="4782787"/>
                  </a:cubicBezTo>
                  <a:cubicBezTo>
                    <a:pt x="3316202" y="4839101"/>
                    <a:pt x="3177402" y="4700193"/>
                    <a:pt x="2929814" y="4651387"/>
                  </a:cubicBezTo>
                  <a:cubicBezTo>
                    <a:pt x="2727242" y="4613844"/>
                    <a:pt x="2554680" y="4621353"/>
                    <a:pt x="2157039" y="4602581"/>
                  </a:cubicBezTo>
                  <a:cubicBezTo>
                    <a:pt x="1784250" y="4588503"/>
                    <a:pt x="1793921" y="4277455"/>
                    <a:pt x="2288057" y="4260284"/>
                  </a:cubicBezTo>
                  <a:close/>
                  <a:moveTo>
                    <a:pt x="2007127" y="3937380"/>
                  </a:moveTo>
                  <a:cubicBezTo>
                    <a:pt x="2821021" y="3948657"/>
                    <a:pt x="3301105" y="4422269"/>
                    <a:pt x="3421127" y="4531276"/>
                  </a:cubicBezTo>
                  <a:cubicBezTo>
                    <a:pt x="3537397" y="4644041"/>
                    <a:pt x="3462384" y="4689147"/>
                    <a:pt x="3368617" y="4580141"/>
                  </a:cubicBezTo>
                  <a:cubicBezTo>
                    <a:pt x="3034808" y="4181704"/>
                    <a:pt x="2348437" y="4072698"/>
                    <a:pt x="2033382" y="4072698"/>
                  </a:cubicBezTo>
                  <a:cubicBezTo>
                    <a:pt x="1718326" y="4072698"/>
                    <a:pt x="1163228" y="4253122"/>
                    <a:pt x="1088215" y="4546312"/>
                  </a:cubicBezTo>
                  <a:cubicBezTo>
                    <a:pt x="1016952" y="4839500"/>
                    <a:pt x="848172" y="4764324"/>
                    <a:pt x="893180" y="4587658"/>
                  </a:cubicBezTo>
                  <a:cubicBezTo>
                    <a:pt x="941939" y="4410993"/>
                    <a:pt x="1189483" y="3929862"/>
                    <a:pt x="2007127" y="3937380"/>
                  </a:cubicBezTo>
                  <a:close/>
                  <a:moveTo>
                    <a:pt x="2616291" y="2864339"/>
                  </a:moveTo>
                  <a:cubicBezTo>
                    <a:pt x="2610429" y="2864457"/>
                    <a:pt x="2604567" y="2866568"/>
                    <a:pt x="2599877" y="2871260"/>
                  </a:cubicBezTo>
                  <a:cubicBezTo>
                    <a:pt x="2554853" y="2912553"/>
                    <a:pt x="2528590" y="2972615"/>
                    <a:pt x="2536094" y="3032678"/>
                  </a:cubicBezTo>
                  <a:cubicBezTo>
                    <a:pt x="2547350" y="3088986"/>
                    <a:pt x="2599877" y="3152802"/>
                    <a:pt x="2663659" y="3134033"/>
                  </a:cubicBezTo>
                  <a:cubicBezTo>
                    <a:pt x="2693675" y="3122771"/>
                    <a:pt x="2693675" y="3088986"/>
                    <a:pt x="2671163" y="3073970"/>
                  </a:cubicBezTo>
                  <a:cubicBezTo>
                    <a:pt x="2652403" y="3062709"/>
                    <a:pt x="2637396" y="3062709"/>
                    <a:pt x="2622388" y="3047693"/>
                  </a:cubicBezTo>
                  <a:cubicBezTo>
                    <a:pt x="2611132" y="3040186"/>
                    <a:pt x="2611132" y="3017662"/>
                    <a:pt x="2611132" y="3006400"/>
                  </a:cubicBezTo>
                  <a:cubicBezTo>
                    <a:pt x="2607380" y="2968862"/>
                    <a:pt x="2614884" y="2931323"/>
                    <a:pt x="2637396" y="2901292"/>
                  </a:cubicBezTo>
                  <a:cubicBezTo>
                    <a:pt x="2651465" y="2881583"/>
                    <a:pt x="2633878" y="2863988"/>
                    <a:pt x="2616291" y="2864339"/>
                  </a:cubicBezTo>
                  <a:close/>
                  <a:moveTo>
                    <a:pt x="2274925" y="2694182"/>
                  </a:moveTo>
                  <a:cubicBezTo>
                    <a:pt x="2270411" y="2695063"/>
                    <a:pt x="2265955" y="2697643"/>
                    <a:pt x="2262203" y="2702336"/>
                  </a:cubicBezTo>
                  <a:cubicBezTo>
                    <a:pt x="2172157" y="2781167"/>
                    <a:pt x="2258452" y="2927569"/>
                    <a:pt x="2344746" y="2972615"/>
                  </a:cubicBezTo>
                  <a:cubicBezTo>
                    <a:pt x="2356001" y="2980124"/>
                    <a:pt x="2374761" y="2980124"/>
                    <a:pt x="2389769" y="2968862"/>
                  </a:cubicBezTo>
                  <a:cubicBezTo>
                    <a:pt x="2389769" y="2968862"/>
                    <a:pt x="2393521" y="2968862"/>
                    <a:pt x="2393521" y="2968862"/>
                  </a:cubicBezTo>
                  <a:cubicBezTo>
                    <a:pt x="2404776" y="2961354"/>
                    <a:pt x="2412280" y="2946338"/>
                    <a:pt x="2412280" y="2935077"/>
                  </a:cubicBezTo>
                  <a:cubicBezTo>
                    <a:pt x="2404776" y="2893784"/>
                    <a:pt x="2356001" y="2875014"/>
                    <a:pt x="2329738" y="2841230"/>
                  </a:cubicBezTo>
                  <a:cubicBezTo>
                    <a:pt x="2303475" y="2803691"/>
                    <a:pt x="2295971" y="2769905"/>
                    <a:pt x="2299723" y="2721105"/>
                  </a:cubicBezTo>
                  <a:cubicBezTo>
                    <a:pt x="2301599" y="2709844"/>
                    <a:pt x="2295971" y="2700458"/>
                    <a:pt x="2287998" y="2696236"/>
                  </a:cubicBezTo>
                  <a:cubicBezTo>
                    <a:pt x="2284012" y="2694124"/>
                    <a:pt x="2279439" y="2693303"/>
                    <a:pt x="2274925" y="2694182"/>
                  </a:cubicBezTo>
                  <a:close/>
                  <a:moveTo>
                    <a:pt x="5271059" y="2655259"/>
                  </a:moveTo>
                  <a:cubicBezTo>
                    <a:pt x="5376141" y="2662374"/>
                    <a:pt x="5402238" y="2742476"/>
                    <a:pt x="5139514" y="2897398"/>
                  </a:cubicBezTo>
                  <a:cubicBezTo>
                    <a:pt x="4715403" y="3149030"/>
                    <a:pt x="4497718" y="3532110"/>
                    <a:pt x="4463939" y="3776230"/>
                  </a:cubicBezTo>
                  <a:cubicBezTo>
                    <a:pt x="4430160" y="4020350"/>
                    <a:pt x="4385122" y="3851345"/>
                    <a:pt x="4403888" y="3723651"/>
                  </a:cubicBezTo>
                  <a:cubicBezTo>
                    <a:pt x="4497718" y="3043870"/>
                    <a:pt x="4843012" y="2848574"/>
                    <a:pt x="5041931" y="2720881"/>
                  </a:cubicBezTo>
                  <a:cubicBezTo>
                    <a:pt x="5116526" y="2672996"/>
                    <a:pt x="5208010" y="2650990"/>
                    <a:pt x="5271059" y="2655259"/>
                  </a:cubicBezTo>
                  <a:close/>
                  <a:moveTo>
                    <a:pt x="2093601" y="2547487"/>
                  </a:moveTo>
                  <a:cubicBezTo>
                    <a:pt x="2087739" y="2546314"/>
                    <a:pt x="2081173" y="2547487"/>
                    <a:pt x="2074607" y="2552180"/>
                  </a:cubicBezTo>
                  <a:cubicBezTo>
                    <a:pt x="2018328" y="2593473"/>
                    <a:pt x="1992065" y="2661042"/>
                    <a:pt x="1988313" y="2732367"/>
                  </a:cubicBezTo>
                  <a:cubicBezTo>
                    <a:pt x="1988313" y="2792428"/>
                    <a:pt x="2022080" y="2890030"/>
                    <a:pt x="2093367" y="2893784"/>
                  </a:cubicBezTo>
                  <a:cubicBezTo>
                    <a:pt x="2115878" y="2893784"/>
                    <a:pt x="2130886" y="2867506"/>
                    <a:pt x="2123382" y="2848737"/>
                  </a:cubicBezTo>
                  <a:cubicBezTo>
                    <a:pt x="2115878" y="2826214"/>
                    <a:pt x="2104623" y="2818706"/>
                    <a:pt x="2089615" y="2803691"/>
                  </a:cubicBezTo>
                  <a:cubicBezTo>
                    <a:pt x="2074607" y="2781167"/>
                    <a:pt x="2067103" y="2754890"/>
                    <a:pt x="2063351" y="2728613"/>
                  </a:cubicBezTo>
                  <a:cubicBezTo>
                    <a:pt x="2059599" y="2676058"/>
                    <a:pt x="2070855" y="2627258"/>
                    <a:pt x="2108375" y="2589718"/>
                  </a:cubicBezTo>
                  <a:cubicBezTo>
                    <a:pt x="2122444" y="2575642"/>
                    <a:pt x="2111189" y="2551007"/>
                    <a:pt x="2093601" y="2547487"/>
                  </a:cubicBezTo>
                  <a:close/>
                  <a:moveTo>
                    <a:pt x="1885663" y="2455752"/>
                  </a:moveTo>
                  <a:cubicBezTo>
                    <a:pt x="1879976" y="2455517"/>
                    <a:pt x="1873879" y="2457394"/>
                    <a:pt x="1868251" y="2462086"/>
                  </a:cubicBezTo>
                  <a:cubicBezTo>
                    <a:pt x="1811972" y="2514640"/>
                    <a:pt x="1774453" y="2582211"/>
                    <a:pt x="1763197" y="2661042"/>
                  </a:cubicBezTo>
                  <a:cubicBezTo>
                    <a:pt x="1751942" y="2732367"/>
                    <a:pt x="1781957" y="2829968"/>
                    <a:pt x="1856996" y="2848737"/>
                  </a:cubicBezTo>
                  <a:cubicBezTo>
                    <a:pt x="1883259" y="2856245"/>
                    <a:pt x="1909522" y="2826214"/>
                    <a:pt x="1898267" y="2799936"/>
                  </a:cubicBezTo>
                  <a:cubicBezTo>
                    <a:pt x="1883259" y="2751136"/>
                    <a:pt x="1849492" y="2724859"/>
                    <a:pt x="1841988" y="2668550"/>
                  </a:cubicBezTo>
                  <a:cubicBezTo>
                    <a:pt x="1838236" y="2604734"/>
                    <a:pt x="1864499" y="2540918"/>
                    <a:pt x="1902019" y="2495871"/>
                  </a:cubicBezTo>
                  <a:cubicBezTo>
                    <a:pt x="1916088" y="2476164"/>
                    <a:pt x="1902722" y="2456456"/>
                    <a:pt x="1885663" y="2455752"/>
                  </a:cubicBezTo>
                  <a:close/>
                  <a:moveTo>
                    <a:pt x="3214810" y="2429665"/>
                  </a:moveTo>
                  <a:cubicBezTo>
                    <a:pt x="3192765" y="2425440"/>
                    <a:pt x="3168375" y="2430134"/>
                    <a:pt x="3147738" y="2443277"/>
                  </a:cubicBezTo>
                  <a:cubicBezTo>
                    <a:pt x="3110215" y="2465808"/>
                    <a:pt x="3087701" y="2518380"/>
                    <a:pt x="3102711" y="2563441"/>
                  </a:cubicBezTo>
                  <a:cubicBezTo>
                    <a:pt x="3113967" y="2589727"/>
                    <a:pt x="3155243" y="2578462"/>
                    <a:pt x="3147738" y="2548421"/>
                  </a:cubicBezTo>
                  <a:cubicBezTo>
                    <a:pt x="3140233" y="2525890"/>
                    <a:pt x="3155243" y="2507115"/>
                    <a:pt x="3170251" y="2492094"/>
                  </a:cubicBezTo>
                  <a:cubicBezTo>
                    <a:pt x="3189013" y="2477073"/>
                    <a:pt x="3204022" y="2480828"/>
                    <a:pt x="3219031" y="2499604"/>
                  </a:cubicBezTo>
                  <a:cubicBezTo>
                    <a:pt x="3241545" y="2529645"/>
                    <a:pt x="3282820" y="2503359"/>
                    <a:pt x="3267811" y="2469563"/>
                  </a:cubicBezTo>
                  <a:cubicBezTo>
                    <a:pt x="3256554" y="2447032"/>
                    <a:pt x="3236855" y="2433889"/>
                    <a:pt x="3214810" y="2429665"/>
                  </a:cubicBezTo>
                  <a:close/>
                  <a:moveTo>
                    <a:pt x="1640791" y="2406306"/>
                  </a:moveTo>
                  <a:cubicBezTo>
                    <a:pt x="1634929" y="2406482"/>
                    <a:pt x="1629066" y="2408594"/>
                    <a:pt x="1624376" y="2413286"/>
                  </a:cubicBezTo>
                  <a:cubicBezTo>
                    <a:pt x="1541834" y="2495871"/>
                    <a:pt x="1436780" y="2683566"/>
                    <a:pt x="1571849" y="2773659"/>
                  </a:cubicBezTo>
                  <a:cubicBezTo>
                    <a:pt x="1601865" y="2792428"/>
                    <a:pt x="1631880" y="2758644"/>
                    <a:pt x="1624376" y="2728613"/>
                  </a:cubicBezTo>
                  <a:cubicBezTo>
                    <a:pt x="1613120" y="2676058"/>
                    <a:pt x="1590609" y="2646027"/>
                    <a:pt x="1601865" y="2589718"/>
                  </a:cubicBezTo>
                  <a:cubicBezTo>
                    <a:pt x="1613120" y="2537164"/>
                    <a:pt x="1631880" y="2488363"/>
                    <a:pt x="1661895" y="2439563"/>
                  </a:cubicBezTo>
                  <a:cubicBezTo>
                    <a:pt x="1675965" y="2422671"/>
                    <a:pt x="1658378" y="2405778"/>
                    <a:pt x="1640791" y="2406306"/>
                  </a:cubicBezTo>
                  <a:close/>
                  <a:moveTo>
                    <a:pt x="1428866" y="2353869"/>
                  </a:moveTo>
                  <a:cubicBezTo>
                    <a:pt x="1423414" y="2352520"/>
                    <a:pt x="1417082" y="2353224"/>
                    <a:pt x="1410516" y="2356978"/>
                  </a:cubicBezTo>
                  <a:cubicBezTo>
                    <a:pt x="1354238" y="2390763"/>
                    <a:pt x="1324222" y="2450825"/>
                    <a:pt x="1316718" y="2514640"/>
                  </a:cubicBezTo>
                  <a:cubicBezTo>
                    <a:pt x="1309214" y="2570949"/>
                    <a:pt x="1316718" y="2653535"/>
                    <a:pt x="1365493" y="2691073"/>
                  </a:cubicBezTo>
                  <a:cubicBezTo>
                    <a:pt x="1388005" y="2702336"/>
                    <a:pt x="1414268" y="2683566"/>
                    <a:pt x="1414268" y="2661042"/>
                  </a:cubicBezTo>
                  <a:cubicBezTo>
                    <a:pt x="1410516" y="2619750"/>
                    <a:pt x="1388005" y="2578457"/>
                    <a:pt x="1384253" y="2537164"/>
                  </a:cubicBezTo>
                  <a:cubicBezTo>
                    <a:pt x="1380501" y="2484609"/>
                    <a:pt x="1395509" y="2428301"/>
                    <a:pt x="1436780" y="2394517"/>
                  </a:cubicBezTo>
                  <a:cubicBezTo>
                    <a:pt x="1453663" y="2380440"/>
                    <a:pt x="1445222" y="2357916"/>
                    <a:pt x="1428866" y="2353869"/>
                  </a:cubicBezTo>
                  <a:close/>
                  <a:moveTo>
                    <a:pt x="4349338" y="2320473"/>
                  </a:moveTo>
                  <a:cubicBezTo>
                    <a:pt x="4343772" y="2320650"/>
                    <a:pt x="4338146" y="2322762"/>
                    <a:pt x="4333458" y="2327456"/>
                  </a:cubicBezTo>
                  <a:cubicBezTo>
                    <a:pt x="4299705" y="2365012"/>
                    <a:pt x="4284704" y="2413834"/>
                    <a:pt x="4288454" y="2462656"/>
                  </a:cubicBezTo>
                  <a:cubicBezTo>
                    <a:pt x="4295955" y="2511478"/>
                    <a:pt x="4340959" y="2575322"/>
                    <a:pt x="4393463" y="2564055"/>
                  </a:cubicBezTo>
                  <a:cubicBezTo>
                    <a:pt x="4415965" y="2564055"/>
                    <a:pt x="4434717" y="2534011"/>
                    <a:pt x="4412215" y="2515233"/>
                  </a:cubicBezTo>
                  <a:cubicBezTo>
                    <a:pt x="4385962" y="2492700"/>
                    <a:pt x="4363461" y="2488945"/>
                    <a:pt x="4352210" y="2451389"/>
                  </a:cubicBezTo>
                  <a:cubicBezTo>
                    <a:pt x="4340959" y="2421345"/>
                    <a:pt x="4352210" y="2383790"/>
                    <a:pt x="4370961" y="2353745"/>
                  </a:cubicBezTo>
                  <a:cubicBezTo>
                    <a:pt x="4382212" y="2336845"/>
                    <a:pt x="4366039" y="2319945"/>
                    <a:pt x="4349338" y="2320473"/>
                  </a:cubicBezTo>
                  <a:close/>
                  <a:moveTo>
                    <a:pt x="1212485" y="2288997"/>
                  </a:moveTo>
                  <a:cubicBezTo>
                    <a:pt x="1206271" y="2288938"/>
                    <a:pt x="1199471" y="2291285"/>
                    <a:pt x="1192905" y="2296915"/>
                  </a:cubicBezTo>
                  <a:cubicBezTo>
                    <a:pt x="1117866" y="2364485"/>
                    <a:pt x="1050332" y="2529656"/>
                    <a:pt x="1117866" y="2623503"/>
                  </a:cubicBezTo>
                  <a:cubicBezTo>
                    <a:pt x="1136626" y="2653535"/>
                    <a:pt x="1185401" y="2638519"/>
                    <a:pt x="1181649" y="2604734"/>
                  </a:cubicBezTo>
                  <a:cubicBezTo>
                    <a:pt x="1181649" y="2555933"/>
                    <a:pt x="1170393" y="2514640"/>
                    <a:pt x="1174145" y="2465841"/>
                  </a:cubicBezTo>
                  <a:cubicBezTo>
                    <a:pt x="1181649" y="2417040"/>
                    <a:pt x="1196657" y="2368239"/>
                    <a:pt x="1230424" y="2330700"/>
                  </a:cubicBezTo>
                  <a:cubicBezTo>
                    <a:pt x="1244494" y="2310992"/>
                    <a:pt x="1231128" y="2289173"/>
                    <a:pt x="1212485" y="2288997"/>
                  </a:cubicBezTo>
                  <a:close/>
                  <a:moveTo>
                    <a:pt x="3077500" y="2222429"/>
                  </a:moveTo>
                  <a:cubicBezTo>
                    <a:pt x="3059091" y="2224307"/>
                    <a:pt x="3040798" y="2230174"/>
                    <a:pt x="3023913" y="2240501"/>
                  </a:cubicBezTo>
                  <a:cubicBezTo>
                    <a:pt x="2952620" y="2285562"/>
                    <a:pt x="2963877" y="2368175"/>
                    <a:pt x="3012656" y="2424502"/>
                  </a:cubicBezTo>
                  <a:cubicBezTo>
                    <a:pt x="3031417" y="2443277"/>
                    <a:pt x="3065188" y="2413236"/>
                    <a:pt x="3050179" y="2390706"/>
                  </a:cubicBezTo>
                  <a:cubicBezTo>
                    <a:pt x="3031417" y="2360665"/>
                    <a:pt x="3023913" y="2319358"/>
                    <a:pt x="3057683" y="2296828"/>
                  </a:cubicBezTo>
                  <a:cubicBezTo>
                    <a:pt x="3098958" y="2270542"/>
                    <a:pt x="3136481" y="2308093"/>
                    <a:pt x="3166499" y="2330624"/>
                  </a:cubicBezTo>
                  <a:cubicBezTo>
                    <a:pt x="3185261" y="2349399"/>
                    <a:pt x="3226536" y="2330624"/>
                    <a:pt x="3211527" y="2300583"/>
                  </a:cubicBezTo>
                  <a:cubicBezTo>
                    <a:pt x="3189013" y="2247072"/>
                    <a:pt x="3132729" y="2216797"/>
                    <a:pt x="3077500" y="2222429"/>
                  </a:cubicBezTo>
                  <a:close/>
                  <a:moveTo>
                    <a:pt x="4497124" y="2095787"/>
                  </a:moveTo>
                  <a:cubicBezTo>
                    <a:pt x="4491440" y="2095552"/>
                    <a:pt x="4485345" y="2097430"/>
                    <a:pt x="4479720" y="2102124"/>
                  </a:cubicBezTo>
                  <a:cubicBezTo>
                    <a:pt x="4430966" y="2147191"/>
                    <a:pt x="4408464" y="2218546"/>
                    <a:pt x="4415965" y="2282390"/>
                  </a:cubicBezTo>
                  <a:cubicBezTo>
                    <a:pt x="4427216" y="2346234"/>
                    <a:pt x="4475970" y="2410078"/>
                    <a:pt x="4543476" y="2406323"/>
                  </a:cubicBezTo>
                  <a:cubicBezTo>
                    <a:pt x="4573478" y="2406323"/>
                    <a:pt x="4584729" y="2361256"/>
                    <a:pt x="4558477" y="2346234"/>
                  </a:cubicBezTo>
                  <a:cubicBezTo>
                    <a:pt x="4509723" y="2331212"/>
                    <a:pt x="4487221" y="2312434"/>
                    <a:pt x="4483471" y="2259857"/>
                  </a:cubicBezTo>
                  <a:cubicBezTo>
                    <a:pt x="4475970" y="2214790"/>
                    <a:pt x="4487221" y="2169724"/>
                    <a:pt x="4513473" y="2135924"/>
                  </a:cubicBezTo>
                  <a:cubicBezTo>
                    <a:pt x="4527537" y="2116207"/>
                    <a:pt x="4514176" y="2096491"/>
                    <a:pt x="4497124" y="2095787"/>
                  </a:cubicBezTo>
                  <a:close/>
                  <a:moveTo>
                    <a:pt x="1108772" y="2030558"/>
                  </a:moveTo>
                  <a:cubicBezTo>
                    <a:pt x="1146475" y="2033791"/>
                    <a:pt x="1195719" y="2066520"/>
                    <a:pt x="1249184" y="2146760"/>
                  </a:cubicBezTo>
                  <a:cubicBezTo>
                    <a:pt x="1256687" y="2146760"/>
                    <a:pt x="1260439" y="2146760"/>
                    <a:pt x="1267943" y="2146760"/>
                  </a:cubicBezTo>
                  <a:cubicBezTo>
                    <a:pt x="1316718" y="2022881"/>
                    <a:pt x="1489307" y="1966573"/>
                    <a:pt x="1545586" y="2218084"/>
                  </a:cubicBezTo>
                  <a:cubicBezTo>
                    <a:pt x="1553090" y="2221838"/>
                    <a:pt x="1556842" y="2221838"/>
                    <a:pt x="1564345" y="2225591"/>
                  </a:cubicBezTo>
                  <a:cubicBezTo>
                    <a:pt x="1628128" y="2097959"/>
                    <a:pt x="1815724" y="2097959"/>
                    <a:pt x="1838236" y="2334454"/>
                  </a:cubicBezTo>
                  <a:cubicBezTo>
                    <a:pt x="1841988" y="2334454"/>
                    <a:pt x="1845740" y="2338208"/>
                    <a:pt x="1849492" y="2338208"/>
                  </a:cubicBezTo>
                  <a:cubicBezTo>
                    <a:pt x="1909522" y="2165529"/>
                    <a:pt x="2074607" y="2229345"/>
                    <a:pt x="2085863" y="2447071"/>
                  </a:cubicBezTo>
                  <a:cubicBezTo>
                    <a:pt x="2089615" y="2447071"/>
                    <a:pt x="2089615" y="2447071"/>
                    <a:pt x="2089615" y="2450825"/>
                  </a:cubicBezTo>
                  <a:cubicBezTo>
                    <a:pt x="2142142" y="2278146"/>
                    <a:pt x="2322234" y="2353224"/>
                    <a:pt x="2325986" y="2567196"/>
                  </a:cubicBezTo>
                  <a:cubicBezTo>
                    <a:pt x="2329738" y="2567196"/>
                    <a:pt x="2337242" y="2570949"/>
                    <a:pt x="2340994" y="2574703"/>
                  </a:cubicBezTo>
                  <a:cubicBezTo>
                    <a:pt x="2401025" y="2484609"/>
                    <a:pt x="2528590" y="2514640"/>
                    <a:pt x="2528590" y="2679812"/>
                  </a:cubicBezTo>
                  <a:cubicBezTo>
                    <a:pt x="2532342" y="2683566"/>
                    <a:pt x="2536094" y="2687320"/>
                    <a:pt x="2536094" y="2687320"/>
                  </a:cubicBezTo>
                  <a:cubicBezTo>
                    <a:pt x="2599877" y="2593473"/>
                    <a:pt x="2772465" y="2694828"/>
                    <a:pt x="2761209" y="2848737"/>
                  </a:cubicBezTo>
                  <a:cubicBezTo>
                    <a:pt x="3470323" y="3411821"/>
                    <a:pt x="3729206" y="4196385"/>
                    <a:pt x="3777981" y="4380325"/>
                  </a:cubicBezTo>
                  <a:cubicBezTo>
                    <a:pt x="3834260" y="4601804"/>
                    <a:pt x="3800493" y="4609312"/>
                    <a:pt x="3717950" y="4425372"/>
                  </a:cubicBezTo>
                  <a:cubicBezTo>
                    <a:pt x="3477827" y="3896073"/>
                    <a:pt x="3035100" y="3483146"/>
                    <a:pt x="2644900" y="3212864"/>
                  </a:cubicBezTo>
                  <a:cubicBezTo>
                    <a:pt x="2562357" y="3306712"/>
                    <a:pt x="2446048" y="3284188"/>
                    <a:pt x="2479815" y="3107756"/>
                  </a:cubicBezTo>
                  <a:cubicBezTo>
                    <a:pt x="2476063" y="3107756"/>
                    <a:pt x="2472311" y="3104002"/>
                    <a:pt x="2468559" y="3100248"/>
                  </a:cubicBezTo>
                  <a:cubicBezTo>
                    <a:pt x="2378513" y="3190342"/>
                    <a:pt x="2235940" y="3212864"/>
                    <a:pt x="2269707" y="2987631"/>
                  </a:cubicBezTo>
                  <a:cubicBezTo>
                    <a:pt x="2265955" y="2983878"/>
                    <a:pt x="2262203" y="2983878"/>
                    <a:pt x="2258452" y="2983878"/>
                  </a:cubicBezTo>
                  <a:cubicBezTo>
                    <a:pt x="2119630" y="3164064"/>
                    <a:pt x="1965801" y="3126525"/>
                    <a:pt x="1999569" y="2867506"/>
                  </a:cubicBezTo>
                  <a:cubicBezTo>
                    <a:pt x="1995817" y="2867506"/>
                    <a:pt x="1992065" y="2863753"/>
                    <a:pt x="1988313" y="2863753"/>
                  </a:cubicBezTo>
                  <a:cubicBezTo>
                    <a:pt x="1868251" y="3040186"/>
                    <a:pt x="1725678" y="2968862"/>
                    <a:pt x="1721926" y="2796183"/>
                  </a:cubicBezTo>
                  <a:cubicBezTo>
                    <a:pt x="1721926" y="2796183"/>
                    <a:pt x="1721926" y="2796183"/>
                    <a:pt x="1710670" y="2792428"/>
                  </a:cubicBezTo>
                  <a:cubicBezTo>
                    <a:pt x="1613120" y="2972615"/>
                    <a:pt x="1425524" y="2927569"/>
                    <a:pt x="1451788" y="2736121"/>
                  </a:cubicBezTo>
                  <a:cubicBezTo>
                    <a:pt x="1451788" y="2732367"/>
                    <a:pt x="1448036" y="2732367"/>
                    <a:pt x="1448036" y="2732367"/>
                  </a:cubicBezTo>
                  <a:cubicBezTo>
                    <a:pt x="1320470" y="2852491"/>
                    <a:pt x="1166641" y="2844983"/>
                    <a:pt x="1207912" y="2664796"/>
                  </a:cubicBezTo>
                  <a:cubicBezTo>
                    <a:pt x="1204161" y="2661042"/>
                    <a:pt x="1196657" y="2661042"/>
                    <a:pt x="1192905" y="2657289"/>
                  </a:cubicBezTo>
                  <a:cubicBezTo>
                    <a:pt x="1024068" y="2781167"/>
                    <a:pt x="873991" y="2694828"/>
                    <a:pt x="979045" y="2544672"/>
                  </a:cubicBezTo>
                  <a:cubicBezTo>
                    <a:pt x="975293" y="2540918"/>
                    <a:pt x="971541" y="2537164"/>
                    <a:pt x="967789" y="2533410"/>
                  </a:cubicBezTo>
                  <a:cubicBezTo>
                    <a:pt x="787697" y="2597227"/>
                    <a:pt x="716410" y="2428301"/>
                    <a:pt x="934022" y="2353224"/>
                  </a:cubicBezTo>
                  <a:cubicBezTo>
                    <a:pt x="934022" y="2345716"/>
                    <a:pt x="937774" y="2338208"/>
                    <a:pt x="941526" y="2330700"/>
                  </a:cubicBezTo>
                  <a:cubicBezTo>
                    <a:pt x="761433" y="2274392"/>
                    <a:pt x="825216" y="2127990"/>
                    <a:pt x="1031572" y="2191806"/>
                  </a:cubicBezTo>
                  <a:cubicBezTo>
                    <a:pt x="1039076" y="2184299"/>
                    <a:pt x="1042828" y="2180545"/>
                    <a:pt x="1050332" y="2176791"/>
                  </a:cubicBezTo>
                  <a:cubicBezTo>
                    <a:pt x="1015157" y="2101713"/>
                    <a:pt x="1045935" y="2025169"/>
                    <a:pt x="1108772" y="2030558"/>
                  </a:cubicBezTo>
                  <a:close/>
                  <a:moveTo>
                    <a:pt x="2981231" y="1962622"/>
                  </a:moveTo>
                  <a:cubicBezTo>
                    <a:pt x="2964815" y="1965438"/>
                    <a:pt x="2948868" y="1972010"/>
                    <a:pt x="2933858" y="1981397"/>
                  </a:cubicBezTo>
                  <a:cubicBezTo>
                    <a:pt x="2870070" y="2015194"/>
                    <a:pt x="2832547" y="2105316"/>
                    <a:pt x="2877574" y="2169153"/>
                  </a:cubicBezTo>
                  <a:cubicBezTo>
                    <a:pt x="2896336" y="2195439"/>
                    <a:pt x="2933858" y="2169153"/>
                    <a:pt x="2918849" y="2142868"/>
                  </a:cubicBezTo>
                  <a:cubicBezTo>
                    <a:pt x="2900088" y="2101561"/>
                    <a:pt x="2930106" y="2064010"/>
                    <a:pt x="2960124" y="2041479"/>
                  </a:cubicBezTo>
                  <a:cubicBezTo>
                    <a:pt x="2975133" y="2033969"/>
                    <a:pt x="2990143" y="2026459"/>
                    <a:pt x="3005151" y="2030214"/>
                  </a:cubicBezTo>
                  <a:cubicBezTo>
                    <a:pt x="3023913" y="2030214"/>
                    <a:pt x="3027665" y="2060255"/>
                    <a:pt x="3038922" y="2071520"/>
                  </a:cubicBezTo>
                  <a:cubicBezTo>
                    <a:pt x="3057683" y="2086541"/>
                    <a:pt x="3080197" y="2079031"/>
                    <a:pt x="3087701" y="2056500"/>
                  </a:cubicBezTo>
                  <a:cubicBezTo>
                    <a:pt x="3098958" y="2022704"/>
                    <a:pt x="3065188" y="1977642"/>
                    <a:pt x="3031417" y="1966377"/>
                  </a:cubicBezTo>
                  <a:cubicBezTo>
                    <a:pt x="3014532" y="1960744"/>
                    <a:pt x="2997647" y="1959806"/>
                    <a:pt x="2981231" y="1962622"/>
                  </a:cubicBezTo>
                  <a:close/>
                  <a:moveTo>
                    <a:pt x="4680890" y="1881193"/>
                  </a:moveTo>
                  <a:cubicBezTo>
                    <a:pt x="4675206" y="1879843"/>
                    <a:pt x="4669112" y="1880547"/>
                    <a:pt x="4663486" y="1884303"/>
                  </a:cubicBezTo>
                  <a:cubicBezTo>
                    <a:pt x="4599731" y="1936881"/>
                    <a:pt x="4554727" y="2011991"/>
                    <a:pt x="4569728" y="2098369"/>
                  </a:cubicBezTo>
                  <a:cubicBezTo>
                    <a:pt x="4584729" y="2173480"/>
                    <a:pt x="4663486" y="2259857"/>
                    <a:pt x="4742243" y="2237324"/>
                  </a:cubicBezTo>
                  <a:cubicBezTo>
                    <a:pt x="4764744" y="2233568"/>
                    <a:pt x="4772245" y="2199768"/>
                    <a:pt x="4757244" y="2188502"/>
                  </a:cubicBezTo>
                  <a:cubicBezTo>
                    <a:pt x="4734742" y="2169724"/>
                    <a:pt x="4712240" y="2165968"/>
                    <a:pt x="4685988" y="2150946"/>
                  </a:cubicBezTo>
                  <a:cubicBezTo>
                    <a:pt x="4663486" y="2135924"/>
                    <a:pt x="4648485" y="2109635"/>
                    <a:pt x="4640984" y="2087102"/>
                  </a:cubicBezTo>
                  <a:cubicBezTo>
                    <a:pt x="4618482" y="2027014"/>
                    <a:pt x="4655985" y="1963170"/>
                    <a:pt x="4697239" y="1921858"/>
                  </a:cubicBezTo>
                  <a:cubicBezTo>
                    <a:pt x="4711302" y="1907775"/>
                    <a:pt x="4697942" y="1885242"/>
                    <a:pt x="4680890" y="1881193"/>
                  </a:cubicBezTo>
                  <a:close/>
                  <a:moveTo>
                    <a:pt x="2863034" y="1728396"/>
                  </a:moveTo>
                  <a:cubicBezTo>
                    <a:pt x="2841928" y="1729804"/>
                    <a:pt x="2821290" y="1735437"/>
                    <a:pt x="2802529" y="1744825"/>
                  </a:cubicBezTo>
                  <a:cubicBezTo>
                    <a:pt x="2712474" y="1789886"/>
                    <a:pt x="2689961" y="1891274"/>
                    <a:pt x="2753749" y="1966377"/>
                  </a:cubicBezTo>
                  <a:cubicBezTo>
                    <a:pt x="2776263" y="1988908"/>
                    <a:pt x="2802529" y="1958867"/>
                    <a:pt x="2791272" y="1936336"/>
                  </a:cubicBezTo>
                  <a:cubicBezTo>
                    <a:pt x="2768758" y="1887519"/>
                    <a:pt x="2795024" y="1838703"/>
                    <a:pt x="2836299" y="1812417"/>
                  </a:cubicBezTo>
                  <a:cubicBezTo>
                    <a:pt x="2855061" y="1801152"/>
                    <a:pt x="2877574" y="1801152"/>
                    <a:pt x="2896336" y="1808662"/>
                  </a:cubicBezTo>
                  <a:cubicBezTo>
                    <a:pt x="2926354" y="1816172"/>
                    <a:pt x="2926354" y="1853723"/>
                    <a:pt x="2952620" y="1864989"/>
                  </a:cubicBezTo>
                  <a:cubicBezTo>
                    <a:pt x="2967629" y="1872499"/>
                    <a:pt x="2990143" y="1868744"/>
                    <a:pt x="2997647" y="1849968"/>
                  </a:cubicBezTo>
                  <a:cubicBezTo>
                    <a:pt x="3012656" y="1804907"/>
                    <a:pt x="2967629" y="1756090"/>
                    <a:pt x="2926354" y="1737315"/>
                  </a:cubicBezTo>
                  <a:cubicBezTo>
                    <a:pt x="2905717" y="1729804"/>
                    <a:pt x="2884141" y="1726988"/>
                    <a:pt x="2863034" y="1728396"/>
                  </a:cubicBezTo>
                  <a:close/>
                  <a:moveTo>
                    <a:pt x="4941244" y="1694414"/>
                  </a:moveTo>
                  <a:cubicBezTo>
                    <a:pt x="4936087" y="1693944"/>
                    <a:pt x="4930696" y="1695587"/>
                    <a:pt x="4926008" y="1700282"/>
                  </a:cubicBezTo>
                  <a:cubicBezTo>
                    <a:pt x="4851002" y="1767881"/>
                    <a:pt x="4805998" y="1869281"/>
                    <a:pt x="4805998" y="1966925"/>
                  </a:cubicBezTo>
                  <a:cubicBezTo>
                    <a:pt x="4809748" y="2060813"/>
                    <a:pt x="4888505" y="2158457"/>
                    <a:pt x="4989763" y="2135924"/>
                  </a:cubicBezTo>
                  <a:cubicBezTo>
                    <a:pt x="5019766" y="2128413"/>
                    <a:pt x="5019766" y="2083347"/>
                    <a:pt x="4993514" y="2072080"/>
                  </a:cubicBezTo>
                  <a:cubicBezTo>
                    <a:pt x="4963511" y="2053302"/>
                    <a:pt x="4929758" y="2057058"/>
                    <a:pt x="4903506" y="2027014"/>
                  </a:cubicBezTo>
                  <a:cubicBezTo>
                    <a:pt x="4884755" y="2000725"/>
                    <a:pt x="4881004" y="1966925"/>
                    <a:pt x="4881004" y="1936881"/>
                  </a:cubicBezTo>
                  <a:cubicBezTo>
                    <a:pt x="4881004" y="1861770"/>
                    <a:pt x="4911007" y="1786659"/>
                    <a:pt x="4956011" y="1730326"/>
                  </a:cubicBezTo>
                  <a:cubicBezTo>
                    <a:pt x="4970074" y="1716243"/>
                    <a:pt x="4956714" y="1695822"/>
                    <a:pt x="4941244" y="1694414"/>
                  </a:cubicBezTo>
                  <a:close/>
                  <a:moveTo>
                    <a:pt x="5278538" y="1625171"/>
                  </a:moveTo>
                  <a:cubicBezTo>
                    <a:pt x="5181029" y="1628927"/>
                    <a:pt x="5113524" y="1726570"/>
                    <a:pt x="5102273" y="1816703"/>
                  </a:cubicBezTo>
                  <a:cubicBezTo>
                    <a:pt x="5094772" y="1903081"/>
                    <a:pt x="5166028" y="2038280"/>
                    <a:pt x="5267287" y="1981947"/>
                  </a:cubicBezTo>
                  <a:cubicBezTo>
                    <a:pt x="5293539" y="1970681"/>
                    <a:pt x="5289789" y="1933125"/>
                    <a:pt x="5267287" y="1918103"/>
                  </a:cubicBezTo>
                  <a:cubicBezTo>
                    <a:pt x="5244785" y="1906836"/>
                    <a:pt x="5214782" y="1910592"/>
                    <a:pt x="5199781" y="1891814"/>
                  </a:cubicBezTo>
                  <a:cubicBezTo>
                    <a:pt x="5181029" y="1873036"/>
                    <a:pt x="5181029" y="1839237"/>
                    <a:pt x="5184780" y="1812948"/>
                  </a:cubicBezTo>
                  <a:cubicBezTo>
                    <a:pt x="5192280" y="1752859"/>
                    <a:pt x="5222283" y="1681504"/>
                    <a:pt x="5286038" y="1666482"/>
                  </a:cubicBezTo>
                  <a:cubicBezTo>
                    <a:pt x="5312291" y="1662726"/>
                    <a:pt x="5301039" y="1625171"/>
                    <a:pt x="5278538" y="1625171"/>
                  </a:cubicBezTo>
                  <a:close/>
                  <a:moveTo>
                    <a:pt x="627600" y="1575630"/>
                  </a:moveTo>
                  <a:cubicBezTo>
                    <a:pt x="883165" y="1577977"/>
                    <a:pt x="1196407" y="1624922"/>
                    <a:pt x="1507773" y="1748857"/>
                  </a:cubicBezTo>
                  <a:cubicBezTo>
                    <a:pt x="2134258" y="1992971"/>
                    <a:pt x="2820764" y="2612644"/>
                    <a:pt x="2933306" y="2732823"/>
                  </a:cubicBezTo>
                  <a:cubicBezTo>
                    <a:pt x="3042097" y="2849246"/>
                    <a:pt x="3023340" y="2969426"/>
                    <a:pt x="2895792" y="2796668"/>
                  </a:cubicBezTo>
                  <a:cubicBezTo>
                    <a:pt x="2531906" y="2297174"/>
                    <a:pt x="1766620" y="1977948"/>
                    <a:pt x="1489016" y="1880303"/>
                  </a:cubicBezTo>
                  <a:cubicBezTo>
                    <a:pt x="1207661" y="1782657"/>
                    <a:pt x="521154" y="1778901"/>
                    <a:pt x="247302" y="1876547"/>
                  </a:cubicBezTo>
                  <a:cubicBezTo>
                    <a:pt x="-22799" y="1974193"/>
                    <a:pt x="-67816" y="1778901"/>
                    <a:pt x="93494" y="1669989"/>
                  </a:cubicBezTo>
                  <a:cubicBezTo>
                    <a:pt x="174149" y="1615533"/>
                    <a:pt x="372036" y="1573282"/>
                    <a:pt x="627600" y="1575630"/>
                  </a:cubicBezTo>
                  <a:close/>
                  <a:moveTo>
                    <a:pt x="4079473" y="1560175"/>
                  </a:moveTo>
                  <a:cubicBezTo>
                    <a:pt x="4119637" y="1552782"/>
                    <a:pt x="4156928" y="1564283"/>
                    <a:pt x="4186949" y="1598081"/>
                  </a:cubicBezTo>
                  <a:cubicBezTo>
                    <a:pt x="4307031" y="1733275"/>
                    <a:pt x="4111897" y="1782095"/>
                    <a:pt x="4029341" y="2086280"/>
                  </a:cubicBezTo>
                  <a:cubicBezTo>
                    <a:pt x="3669093" y="3836285"/>
                    <a:pt x="4494660" y="3321799"/>
                    <a:pt x="4235732" y="5710218"/>
                  </a:cubicBezTo>
                  <a:cubicBezTo>
                    <a:pt x="3976805" y="8098637"/>
                    <a:pt x="2070496" y="8034796"/>
                    <a:pt x="1496352" y="7385116"/>
                  </a:cubicBezTo>
                  <a:cubicBezTo>
                    <a:pt x="925960" y="6731680"/>
                    <a:pt x="1357507" y="6082000"/>
                    <a:pt x="1871609" y="6145842"/>
                  </a:cubicBezTo>
                  <a:cubicBezTo>
                    <a:pt x="2494537" y="6228460"/>
                    <a:pt x="2224352" y="7058398"/>
                    <a:pt x="1916640" y="7054643"/>
                  </a:cubicBezTo>
                  <a:cubicBezTo>
                    <a:pt x="1608929" y="7050887"/>
                    <a:pt x="1500104" y="6896917"/>
                    <a:pt x="1515115" y="6784256"/>
                  </a:cubicBezTo>
                  <a:cubicBezTo>
                    <a:pt x="1533878" y="6675350"/>
                    <a:pt x="1556393" y="6543911"/>
                    <a:pt x="1470084" y="6769234"/>
                  </a:cubicBezTo>
                  <a:cubicBezTo>
                    <a:pt x="1383775" y="6990801"/>
                    <a:pt x="1927898" y="7989731"/>
                    <a:pt x="2967361" y="7509043"/>
                  </a:cubicBezTo>
                  <a:cubicBezTo>
                    <a:pt x="4006825" y="7032110"/>
                    <a:pt x="3954289" y="5999382"/>
                    <a:pt x="3905505" y="5315903"/>
                  </a:cubicBezTo>
                  <a:cubicBezTo>
                    <a:pt x="3856722" y="4628669"/>
                    <a:pt x="2899815" y="3712358"/>
                    <a:pt x="2235609" y="3701092"/>
                  </a:cubicBezTo>
                  <a:cubicBezTo>
                    <a:pt x="1571403" y="3689826"/>
                    <a:pt x="1346249" y="3261712"/>
                    <a:pt x="2303156" y="3438215"/>
                  </a:cubicBezTo>
                  <a:cubicBezTo>
                    <a:pt x="3260063" y="3614718"/>
                    <a:pt x="4074371" y="4906567"/>
                    <a:pt x="4014330" y="5383500"/>
                  </a:cubicBezTo>
                  <a:cubicBezTo>
                    <a:pt x="3950537" y="5856678"/>
                    <a:pt x="4081877" y="5819124"/>
                    <a:pt x="4149423" y="5383500"/>
                  </a:cubicBezTo>
                  <a:cubicBezTo>
                    <a:pt x="4216969" y="4947876"/>
                    <a:pt x="4059361" y="3945192"/>
                    <a:pt x="3819196" y="3393151"/>
                  </a:cubicBezTo>
                  <a:cubicBezTo>
                    <a:pt x="3575279" y="2844866"/>
                    <a:pt x="3684103" y="2409243"/>
                    <a:pt x="3759155" y="2044971"/>
                  </a:cubicBezTo>
                  <a:cubicBezTo>
                    <a:pt x="3812629" y="1774584"/>
                    <a:pt x="3958980" y="1582356"/>
                    <a:pt x="4079473" y="1560175"/>
                  </a:cubicBezTo>
                  <a:close/>
                  <a:moveTo>
                    <a:pt x="2719041" y="1443418"/>
                  </a:moveTo>
                  <a:cubicBezTo>
                    <a:pt x="2698873" y="1443242"/>
                    <a:pt x="2678704" y="1448170"/>
                    <a:pt x="2659943" y="1459436"/>
                  </a:cubicBezTo>
                  <a:cubicBezTo>
                    <a:pt x="2581145" y="1500742"/>
                    <a:pt x="2554879" y="1594620"/>
                    <a:pt x="2569888" y="1680988"/>
                  </a:cubicBezTo>
                  <a:cubicBezTo>
                    <a:pt x="2573640" y="1711029"/>
                    <a:pt x="2618667" y="1711029"/>
                    <a:pt x="2618667" y="1677233"/>
                  </a:cubicBezTo>
                  <a:cubicBezTo>
                    <a:pt x="2622420" y="1628416"/>
                    <a:pt x="2644933" y="1564579"/>
                    <a:pt x="2682456" y="1530783"/>
                  </a:cubicBezTo>
                  <a:cubicBezTo>
                    <a:pt x="2738740" y="1485721"/>
                    <a:pt x="2776263" y="1549558"/>
                    <a:pt x="2810033" y="1583355"/>
                  </a:cubicBezTo>
                  <a:cubicBezTo>
                    <a:pt x="2832547" y="1602130"/>
                    <a:pt x="2870070" y="1579599"/>
                    <a:pt x="2862565" y="1549558"/>
                  </a:cubicBezTo>
                  <a:cubicBezTo>
                    <a:pt x="2840052" y="1490415"/>
                    <a:pt x="2779546" y="1443946"/>
                    <a:pt x="2719041" y="1443418"/>
                  </a:cubicBezTo>
                  <a:close/>
                  <a:moveTo>
                    <a:pt x="5383078" y="1312992"/>
                  </a:moveTo>
                  <a:cubicBezTo>
                    <a:pt x="5424800" y="1320034"/>
                    <a:pt x="5445427" y="1390450"/>
                    <a:pt x="5421050" y="1493727"/>
                  </a:cubicBezTo>
                  <a:cubicBezTo>
                    <a:pt x="5421050" y="1493727"/>
                    <a:pt x="5424800" y="1493727"/>
                    <a:pt x="5424800" y="1493727"/>
                  </a:cubicBezTo>
                  <a:cubicBezTo>
                    <a:pt x="5526059" y="1294684"/>
                    <a:pt x="5676071" y="1373550"/>
                    <a:pt x="5593564" y="1527527"/>
                  </a:cubicBezTo>
                  <a:cubicBezTo>
                    <a:pt x="5601065" y="1527527"/>
                    <a:pt x="5608565" y="1531283"/>
                    <a:pt x="5616066" y="1535038"/>
                  </a:cubicBezTo>
                  <a:cubicBezTo>
                    <a:pt x="5796081" y="1452416"/>
                    <a:pt x="5919842" y="1598882"/>
                    <a:pt x="5758578" y="1681504"/>
                  </a:cubicBezTo>
                  <a:cubicBezTo>
                    <a:pt x="5758578" y="1692771"/>
                    <a:pt x="5762328" y="1700282"/>
                    <a:pt x="5762328" y="1707793"/>
                  </a:cubicBezTo>
                  <a:cubicBezTo>
                    <a:pt x="5994848" y="1782904"/>
                    <a:pt x="5889839" y="1914347"/>
                    <a:pt x="5724825" y="1888059"/>
                  </a:cubicBezTo>
                  <a:cubicBezTo>
                    <a:pt x="5717325" y="1895570"/>
                    <a:pt x="5713574" y="1906836"/>
                    <a:pt x="5706074" y="1914347"/>
                  </a:cubicBezTo>
                  <a:cubicBezTo>
                    <a:pt x="5766079" y="2034525"/>
                    <a:pt x="5627317" y="2087102"/>
                    <a:pt x="5503557" y="2027014"/>
                  </a:cubicBezTo>
                  <a:cubicBezTo>
                    <a:pt x="5499806" y="2027014"/>
                    <a:pt x="5492306" y="2027014"/>
                    <a:pt x="5488555" y="2030769"/>
                  </a:cubicBezTo>
                  <a:cubicBezTo>
                    <a:pt x="5608565" y="2226057"/>
                    <a:pt x="5447302" y="2218546"/>
                    <a:pt x="5248535" y="2132169"/>
                  </a:cubicBezTo>
                  <a:cubicBezTo>
                    <a:pt x="5244785" y="2132169"/>
                    <a:pt x="5237284" y="2135924"/>
                    <a:pt x="5233534" y="2135924"/>
                  </a:cubicBezTo>
                  <a:cubicBezTo>
                    <a:pt x="5372295" y="2304923"/>
                    <a:pt x="5162278" y="2383790"/>
                    <a:pt x="4952260" y="2312434"/>
                  </a:cubicBezTo>
                  <a:cubicBezTo>
                    <a:pt x="4952260" y="2312434"/>
                    <a:pt x="4948510" y="2312434"/>
                    <a:pt x="4948510" y="2316190"/>
                  </a:cubicBezTo>
                  <a:cubicBezTo>
                    <a:pt x="5177279" y="2485189"/>
                    <a:pt x="4937259" y="2564055"/>
                    <a:pt x="4753493" y="2466411"/>
                  </a:cubicBezTo>
                  <a:cubicBezTo>
                    <a:pt x="4753493" y="2466411"/>
                    <a:pt x="4753493" y="2466411"/>
                    <a:pt x="4749743" y="2466411"/>
                  </a:cubicBezTo>
                  <a:cubicBezTo>
                    <a:pt x="4929758" y="2616633"/>
                    <a:pt x="4745993" y="2695499"/>
                    <a:pt x="4584729" y="2616633"/>
                  </a:cubicBezTo>
                  <a:cubicBezTo>
                    <a:pt x="4584729" y="2616633"/>
                    <a:pt x="4580979" y="2620388"/>
                    <a:pt x="4580979" y="2620388"/>
                  </a:cubicBezTo>
                  <a:cubicBezTo>
                    <a:pt x="4708490" y="2748076"/>
                    <a:pt x="4603481" y="2856987"/>
                    <a:pt x="4460969" y="2755587"/>
                  </a:cubicBezTo>
                  <a:cubicBezTo>
                    <a:pt x="4247201" y="3093586"/>
                    <a:pt x="4295955" y="3709494"/>
                    <a:pt x="4303456" y="3859715"/>
                  </a:cubicBezTo>
                  <a:cubicBezTo>
                    <a:pt x="4307206" y="4028714"/>
                    <a:pt x="4329708" y="4036225"/>
                    <a:pt x="4247201" y="3855960"/>
                  </a:cubicBezTo>
                  <a:cubicBezTo>
                    <a:pt x="4108439" y="3566784"/>
                    <a:pt x="4059685" y="2890787"/>
                    <a:pt x="4179695" y="2571566"/>
                  </a:cubicBezTo>
                  <a:cubicBezTo>
                    <a:pt x="4190946" y="2545277"/>
                    <a:pt x="4202197" y="2515233"/>
                    <a:pt x="4217198" y="2481433"/>
                  </a:cubicBezTo>
                  <a:cubicBezTo>
                    <a:pt x="4160944" y="2402567"/>
                    <a:pt x="4190946" y="2241079"/>
                    <a:pt x="4299705" y="2312434"/>
                  </a:cubicBezTo>
                  <a:cubicBezTo>
                    <a:pt x="4303456" y="2308679"/>
                    <a:pt x="4303456" y="2304923"/>
                    <a:pt x="4307206" y="2297412"/>
                  </a:cubicBezTo>
                  <a:cubicBezTo>
                    <a:pt x="4205947" y="2113391"/>
                    <a:pt x="4299705" y="2068325"/>
                    <a:pt x="4385962" y="2162213"/>
                  </a:cubicBezTo>
                  <a:cubicBezTo>
                    <a:pt x="4389713" y="2158457"/>
                    <a:pt x="4393463" y="2150946"/>
                    <a:pt x="4397213" y="2147191"/>
                  </a:cubicBezTo>
                  <a:cubicBezTo>
                    <a:pt x="4325957" y="1876792"/>
                    <a:pt x="4442217" y="1850503"/>
                    <a:pt x="4524724" y="1970681"/>
                  </a:cubicBezTo>
                  <a:cubicBezTo>
                    <a:pt x="4532225" y="1963170"/>
                    <a:pt x="4535975" y="1955658"/>
                    <a:pt x="4543476" y="1948147"/>
                  </a:cubicBezTo>
                  <a:cubicBezTo>
                    <a:pt x="4543476" y="1752859"/>
                    <a:pt x="4610981" y="1643949"/>
                    <a:pt x="4682237" y="1801681"/>
                  </a:cubicBezTo>
                  <a:cubicBezTo>
                    <a:pt x="4689738" y="1794170"/>
                    <a:pt x="4700989" y="1782904"/>
                    <a:pt x="4712240" y="1775393"/>
                  </a:cubicBezTo>
                  <a:cubicBezTo>
                    <a:pt x="4753493" y="1512505"/>
                    <a:pt x="4832250" y="1471194"/>
                    <a:pt x="4907256" y="1632682"/>
                  </a:cubicBezTo>
                  <a:cubicBezTo>
                    <a:pt x="4907256" y="1632682"/>
                    <a:pt x="4911007" y="1628927"/>
                    <a:pt x="4911007" y="1628927"/>
                  </a:cubicBezTo>
                  <a:cubicBezTo>
                    <a:pt x="4982263" y="1287173"/>
                    <a:pt x="5211032" y="1320973"/>
                    <a:pt x="5207282" y="1516261"/>
                  </a:cubicBezTo>
                  <a:cubicBezTo>
                    <a:pt x="5211032" y="1512505"/>
                    <a:pt x="5214782" y="1512505"/>
                    <a:pt x="5218533" y="1512505"/>
                  </a:cubicBezTo>
                  <a:cubicBezTo>
                    <a:pt x="5278538" y="1362284"/>
                    <a:pt x="5341356" y="1305951"/>
                    <a:pt x="5383078" y="1312992"/>
                  </a:cubicBezTo>
                  <a:close/>
                  <a:moveTo>
                    <a:pt x="2591405" y="1238177"/>
                  </a:moveTo>
                  <a:cubicBezTo>
                    <a:pt x="2571295" y="1238822"/>
                    <a:pt x="2552064" y="1242577"/>
                    <a:pt x="2536117" y="1249149"/>
                  </a:cubicBezTo>
                  <a:cubicBezTo>
                    <a:pt x="2453567" y="1282945"/>
                    <a:pt x="2442311" y="1391843"/>
                    <a:pt x="2449815" y="1470701"/>
                  </a:cubicBezTo>
                  <a:cubicBezTo>
                    <a:pt x="2453567" y="1500742"/>
                    <a:pt x="2498595" y="1496987"/>
                    <a:pt x="2498595" y="1466946"/>
                  </a:cubicBezTo>
                  <a:cubicBezTo>
                    <a:pt x="2498595" y="1418129"/>
                    <a:pt x="2502347" y="1354292"/>
                    <a:pt x="2547374" y="1320496"/>
                  </a:cubicBezTo>
                  <a:cubicBezTo>
                    <a:pt x="2569888" y="1305476"/>
                    <a:pt x="2592401" y="1301721"/>
                    <a:pt x="2618667" y="1309231"/>
                  </a:cubicBezTo>
                  <a:cubicBezTo>
                    <a:pt x="2648686" y="1312986"/>
                    <a:pt x="2659943" y="1335517"/>
                    <a:pt x="2682456" y="1354292"/>
                  </a:cubicBezTo>
                  <a:cubicBezTo>
                    <a:pt x="2708722" y="1373068"/>
                    <a:pt x="2738740" y="1354292"/>
                    <a:pt x="2731236" y="1324251"/>
                  </a:cubicBezTo>
                  <a:cubicBezTo>
                    <a:pt x="2719979" y="1262292"/>
                    <a:pt x="2651735" y="1236241"/>
                    <a:pt x="2591405" y="1238177"/>
                  </a:cubicBezTo>
                  <a:close/>
                  <a:moveTo>
                    <a:pt x="2462597" y="1026012"/>
                  </a:moveTo>
                  <a:cubicBezTo>
                    <a:pt x="2349676" y="1013515"/>
                    <a:pt x="2229370" y="1134618"/>
                    <a:pt x="2288468" y="1264169"/>
                  </a:cubicBezTo>
                  <a:cubicBezTo>
                    <a:pt x="2303477" y="1294210"/>
                    <a:pt x="2344752" y="1279190"/>
                    <a:pt x="2337247" y="1249149"/>
                  </a:cubicBezTo>
                  <a:cubicBezTo>
                    <a:pt x="2329743" y="1200332"/>
                    <a:pt x="2344752" y="1147761"/>
                    <a:pt x="2382274" y="1117720"/>
                  </a:cubicBezTo>
                  <a:cubicBezTo>
                    <a:pt x="2427302" y="1083924"/>
                    <a:pt x="2476081" y="1098944"/>
                    <a:pt x="2517356" y="1128985"/>
                  </a:cubicBezTo>
                  <a:cubicBezTo>
                    <a:pt x="2543622" y="1151516"/>
                    <a:pt x="2592401" y="1121475"/>
                    <a:pt x="2566136" y="1087679"/>
                  </a:cubicBezTo>
                  <a:cubicBezTo>
                    <a:pt x="2537056" y="1049189"/>
                    <a:pt x="2500237" y="1030178"/>
                    <a:pt x="2462597" y="1026012"/>
                  </a:cubicBezTo>
                  <a:close/>
                  <a:moveTo>
                    <a:pt x="2294096" y="784922"/>
                  </a:moveTo>
                  <a:cubicBezTo>
                    <a:pt x="2253759" y="779759"/>
                    <a:pt x="2211546" y="787269"/>
                    <a:pt x="2175899" y="806045"/>
                  </a:cubicBezTo>
                  <a:cubicBezTo>
                    <a:pt x="2097102" y="847351"/>
                    <a:pt x="2078340" y="944984"/>
                    <a:pt x="2115863" y="1020086"/>
                  </a:cubicBezTo>
                  <a:cubicBezTo>
                    <a:pt x="2130872" y="1050127"/>
                    <a:pt x="2172147" y="1038862"/>
                    <a:pt x="2164643" y="1005066"/>
                  </a:cubicBezTo>
                  <a:cubicBezTo>
                    <a:pt x="2153386" y="952494"/>
                    <a:pt x="2168395" y="896167"/>
                    <a:pt x="2217174" y="869882"/>
                  </a:cubicBezTo>
                  <a:cubicBezTo>
                    <a:pt x="2265954" y="836086"/>
                    <a:pt x="2318486" y="869882"/>
                    <a:pt x="2359761" y="896167"/>
                  </a:cubicBezTo>
                  <a:cubicBezTo>
                    <a:pt x="2397283" y="922453"/>
                    <a:pt x="2423549" y="869882"/>
                    <a:pt x="2401036" y="839841"/>
                  </a:cubicBezTo>
                  <a:cubicBezTo>
                    <a:pt x="2372894" y="807922"/>
                    <a:pt x="2334433" y="790085"/>
                    <a:pt x="2294096" y="784922"/>
                  </a:cubicBezTo>
                  <a:close/>
                  <a:moveTo>
                    <a:pt x="2135094" y="540839"/>
                  </a:moveTo>
                  <a:cubicBezTo>
                    <a:pt x="2113049" y="543186"/>
                    <a:pt x="2091474" y="550696"/>
                    <a:pt x="2074588" y="561962"/>
                  </a:cubicBezTo>
                  <a:cubicBezTo>
                    <a:pt x="1992038" y="614533"/>
                    <a:pt x="1984534" y="708411"/>
                    <a:pt x="1984534" y="798534"/>
                  </a:cubicBezTo>
                  <a:cubicBezTo>
                    <a:pt x="1984534" y="824820"/>
                    <a:pt x="2033313" y="828575"/>
                    <a:pt x="2037065" y="802289"/>
                  </a:cubicBezTo>
                  <a:cubicBezTo>
                    <a:pt x="2044570" y="745963"/>
                    <a:pt x="2055827" y="670860"/>
                    <a:pt x="2104606" y="633309"/>
                  </a:cubicBezTo>
                  <a:cubicBezTo>
                    <a:pt x="2134624" y="610778"/>
                    <a:pt x="2164643" y="614533"/>
                    <a:pt x="2190909" y="637064"/>
                  </a:cubicBezTo>
                  <a:cubicBezTo>
                    <a:pt x="2213422" y="655840"/>
                    <a:pt x="2239688" y="667105"/>
                    <a:pt x="2269706" y="674615"/>
                  </a:cubicBezTo>
                  <a:cubicBezTo>
                    <a:pt x="2295972" y="682126"/>
                    <a:pt x="2307229" y="648329"/>
                    <a:pt x="2292220" y="629554"/>
                  </a:cubicBezTo>
                  <a:cubicBezTo>
                    <a:pt x="2262202" y="599513"/>
                    <a:pt x="2239688" y="569472"/>
                    <a:pt x="2198413" y="550696"/>
                  </a:cubicBezTo>
                  <a:cubicBezTo>
                    <a:pt x="2179652" y="541309"/>
                    <a:pt x="2157138" y="538492"/>
                    <a:pt x="2135094" y="540839"/>
                  </a:cubicBezTo>
                  <a:close/>
                  <a:moveTo>
                    <a:pt x="2007985" y="317879"/>
                  </a:moveTo>
                  <a:cubicBezTo>
                    <a:pt x="1970462" y="320695"/>
                    <a:pt x="1933878" y="334777"/>
                    <a:pt x="1905736" y="359185"/>
                  </a:cubicBezTo>
                  <a:cubicBezTo>
                    <a:pt x="1841947" y="415512"/>
                    <a:pt x="1830690" y="501880"/>
                    <a:pt x="1838195" y="584492"/>
                  </a:cubicBezTo>
                  <a:cubicBezTo>
                    <a:pt x="1838195" y="625799"/>
                    <a:pt x="1901984" y="622044"/>
                    <a:pt x="1905736" y="580737"/>
                  </a:cubicBezTo>
                  <a:cubicBezTo>
                    <a:pt x="1905736" y="528166"/>
                    <a:pt x="1916993" y="471839"/>
                    <a:pt x="1950763" y="426777"/>
                  </a:cubicBezTo>
                  <a:cubicBezTo>
                    <a:pt x="1988286" y="374206"/>
                    <a:pt x="2048322" y="392981"/>
                    <a:pt x="2100854" y="396736"/>
                  </a:cubicBezTo>
                  <a:cubicBezTo>
                    <a:pt x="2134624" y="400492"/>
                    <a:pt x="2134624" y="355430"/>
                    <a:pt x="2115863" y="344165"/>
                  </a:cubicBezTo>
                  <a:cubicBezTo>
                    <a:pt x="2083969" y="323512"/>
                    <a:pt x="2045508" y="315062"/>
                    <a:pt x="2007985" y="317879"/>
                  </a:cubicBezTo>
                  <a:close/>
                  <a:moveTo>
                    <a:pt x="1970932" y="571"/>
                  </a:moveTo>
                  <a:cubicBezTo>
                    <a:pt x="2025809" y="-6000"/>
                    <a:pt x="2087721" y="43755"/>
                    <a:pt x="2115863" y="167674"/>
                  </a:cubicBezTo>
                  <a:cubicBezTo>
                    <a:pt x="2119615" y="167674"/>
                    <a:pt x="2127120" y="171429"/>
                    <a:pt x="2130872" y="175184"/>
                  </a:cubicBezTo>
                  <a:cubicBezTo>
                    <a:pt x="2198413" y="-5062"/>
                    <a:pt x="2446063" y="88816"/>
                    <a:pt x="2348504" y="374206"/>
                  </a:cubicBezTo>
                  <a:cubicBezTo>
                    <a:pt x="2352256" y="377961"/>
                    <a:pt x="2352256" y="381716"/>
                    <a:pt x="2356008" y="381716"/>
                  </a:cubicBezTo>
                  <a:cubicBezTo>
                    <a:pt x="2476081" y="254042"/>
                    <a:pt x="2671199" y="362940"/>
                    <a:pt x="2543622" y="659595"/>
                  </a:cubicBezTo>
                  <a:cubicBezTo>
                    <a:pt x="2547374" y="663350"/>
                    <a:pt x="2551127" y="670860"/>
                    <a:pt x="2554879" y="674615"/>
                  </a:cubicBezTo>
                  <a:cubicBezTo>
                    <a:pt x="2671199" y="599513"/>
                    <a:pt x="2832547" y="637064"/>
                    <a:pt x="2693713" y="914943"/>
                  </a:cubicBezTo>
                  <a:cubicBezTo>
                    <a:pt x="2697465" y="918698"/>
                    <a:pt x="2701217" y="926208"/>
                    <a:pt x="2704970" y="929964"/>
                  </a:cubicBezTo>
                  <a:cubicBezTo>
                    <a:pt x="2810033" y="862371"/>
                    <a:pt x="2986390" y="881147"/>
                    <a:pt x="2832547" y="1174046"/>
                  </a:cubicBezTo>
                  <a:cubicBezTo>
                    <a:pt x="2836299" y="1177802"/>
                    <a:pt x="2836299" y="1177802"/>
                    <a:pt x="2836299" y="1181557"/>
                  </a:cubicBezTo>
                  <a:cubicBezTo>
                    <a:pt x="3008904" y="1001311"/>
                    <a:pt x="3121472" y="1155271"/>
                    <a:pt x="2963877" y="1451925"/>
                  </a:cubicBezTo>
                  <a:cubicBezTo>
                    <a:pt x="2967629" y="1455680"/>
                    <a:pt x="2967629" y="1455680"/>
                    <a:pt x="2967629" y="1459436"/>
                  </a:cubicBezTo>
                  <a:cubicBezTo>
                    <a:pt x="3091454" y="1331761"/>
                    <a:pt x="3158995" y="1399354"/>
                    <a:pt x="3038922" y="1620906"/>
                  </a:cubicBezTo>
                  <a:cubicBezTo>
                    <a:pt x="3038922" y="1624661"/>
                    <a:pt x="3042674" y="1628416"/>
                    <a:pt x="3042674" y="1635926"/>
                  </a:cubicBezTo>
                  <a:cubicBezTo>
                    <a:pt x="3147738" y="1553314"/>
                    <a:pt x="3271563" y="1643436"/>
                    <a:pt x="3128977" y="1849968"/>
                  </a:cubicBezTo>
                  <a:cubicBezTo>
                    <a:pt x="3132729" y="1857478"/>
                    <a:pt x="3132729" y="1861233"/>
                    <a:pt x="3136481" y="1868744"/>
                  </a:cubicBezTo>
                  <a:cubicBezTo>
                    <a:pt x="3271563" y="1797396"/>
                    <a:pt x="3357865" y="1898785"/>
                    <a:pt x="3219031" y="2082786"/>
                  </a:cubicBezTo>
                  <a:cubicBezTo>
                    <a:pt x="3219031" y="2086541"/>
                    <a:pt x="3222783" y="2090296"/>
                    <a:pt x="3222783" y="2097806"/>
                  </a:cubicBezTo>
                  <a:cubicBezTo>
                    <a:pt x="3369122" y="2018949"/>
                    <a:pt x="3440415" y="2225480"/>
                    <a:pt x="3320343" y="2371930"/>
                  </a:cubicBezTo>
                  <a:cubicBezTo>
                    <a:pt x="3391636" y="2563441"/>
                    <a:pt x="3455424" y="2758708"/>
                    <a:pt x="3515461" y="2946464"/>
                  </a:cubicBezTo>
                  <a:cubicBezTo>
                    <a:pt x="3320343" y="1838703"/>
                    <a:pt x="3736845" y="1192822"/>
                    <a:pt x="3943220" y="956249"/>
                  </a:cubicBezTo>
                  <a:cubicBezTo>
                    <a:pt x="4153347" y="715922"/>
                    <a:pt x="4359722" y="937474"/>
                    <a:pt x="4097063" y="1196577"/>
                  </a:cubicBezTo>
                  <a:cubicBezTo>
                    <a:pt x="3931963" y="1361802"/>
                    <a:pt x="3789377" y="1485721"/>
                    <a:pt x="3635533" y="1962622"/>
                  </a:cubicBezTo>
                  <a:cubicBezTo>
                    <a:pt x="3500451" y="2371930"/>
                    <a:pt x="3541727" y="2875116"/>
                    <a:pt x="3601763" y="3220587"/>
                  </a:cubicBezTo>
                  <a:cubicBezTo>
                    <a:pt x="3785624" y="3798876"/>
                    <a:pt x="3916954" y="4275776"/>
                    <a:pt x="3954477" y="4399695"/>
                  </a:cubicBezTo>
                  <a:cubicBezTo>
                    <a:pt x="4033274" y="4677574"/>
                    <a:pt x="3958229" y="4613737"/>
                    <a:pt x="3909449" y="4433491"/>
                  </a:cubicBezTo>
                  <a:cubicBezTo>
                    <a:pt x="3718083" y="3735039"/>
                    <a:pt x="3380379" y="3107934"/>
                    <a:pt x="3005151" y="2544666"/>
                  </a:cubicBezTo>
                  <a:cubicBezTo>
                    <a:pt x="2900088" y="2582217"/>
                    <a:pt x="2806281" y="2510869"/>
                    <a:pt x="2915097" y="2416991"/>
                  </a:cubicBezTo>
                  <a:cubicBezTo>
                    <a:pt x="2911345" y="2409481"/>
                    <a:pt x="2907593" y="2405726"/>
                    <a:pt x="2903840" y="2401971"/>
                  </a:cubicBezTo>
                  <a:cubicBezTo>
                    <a:pt x="2731236" y="2409481"/>
                    <a:pt x="2641181" y="2304338"/>
                    <a:pt x="2749997" y="2184174"/>
                  </a:cubicBezTo>
                  <a:cubicBezTo>
                    <a:pt x="2746245" y="2180419"/>
                    <a:pt x="2742493" y="2172909"/>
                    <a:pt x="2738740" y="2169153"/>
                  </a:cubicBezTo>
                  <a:cubicBezTo>
                    <a:pt x="2584897" y="2206705"/>
                    <a:pt x="2479833" y="2094051"/>
                    <a:pt x="2596154" y="1981397"/>
                  </a:cubicBezTo>
                  <a:cubicBezTo>
                    <a:pt x="2596154" y="1977642"/>
                    <a:pt x="2592401" y="1977642"/>
                    <a:pt x="2592401" y="1973887"/>
                  </a:cubicBezTo>
                  <a:cubicBezTo>
                    <a:pt x="2386027" y="2056500"/>
                    <a:pt x="2250945" y="1891274"/>
                    <a:pt x="2412292" y="1744825"/>
                  </a:cubicBezTo>
                  <a:cubicBezTo>
                    <a:pt x="2408540" y="1737315"/>
                    <a:pt x="2404788" y="1733559"/>
                    <a:pt x="2401036" y="1729804"/>
                  </a:cubicBezTo>
                  <a:cubicBezTo>
                    <a:pt x="2205918" y="1763600"/>
                    <a:pt x="2093349" y="1650947"/>
                    <a:pt x="2232184" y="1515762"/>
                  </a:cubicBezTo>
                  <a:cubicBezTo>
                    <a:pt x="2228431" y="1515762"/>
                    <a:pt x="2228431" y="1512007"/>
                    <a:pt x="2228431" y="1512007"/>
                  </a:cubicBezTo>
                  <a:cubicBezTo>
                    <a:pt x="2007047" y="1575844"/>
                    <a:pt x="1864461" y="1478211"/>
                    <a:pt x="2040818" y="1271680"/>
                  </a:cubicBezTo>
                  <a:cubicBezTo>
                    <a:pt x="2037065" y="1267925"/>
                    <a:pt x="2037065" y="1264169"/>
                    <a:pt x="2033313" y="1260414"/>
                  </a:cubicBezTo>
                  <a:cubicBezTo>
                    <a:pt x="1849452" y="1286700"/>
                    <a:pt x="1654334" y="1215353"/>
                    <a:pt x="1860709" y="1012576"/>
                  </a:cubicBezTo>
                  <a:cubicBezTo>
                    <a:pt x="1856956" y="1005066"/>
                    <a:pt x="1853204" y="997556"/>
                    <a:pt x="1849452" y="993801"/>
                  </a:cubicBezTo>
                  <a:cubicBezTo>
                    <a:pt x="1628068" y="993801"/>
                    <a:pt x="1549270" y="862371"/>
                    <a:pt x="1710618" y="734697"/>
                  </a:cubicBezTo>
                  <a:cubicBezTo>
                    <a:pt x="1706865" y="730942"/>
                    <a:pt x="1703113" y="723432"/>
                    <a:pt x="1703113" y="719677"/>
                  </a:cubicBezTo>
                  <a:cubicBezTo>
                    <a:pt x="1470472" y="704656"/>
                    <a:pt x="1477977" y="546941"/>
                    <a:pt x="1643077" y="449308"/>
                  </a:cubicBezTo>
                  <a:cubicBezTo>
                    <a:pt x="1643077" y="441798"/>
                    <a:pt x="1643077" y="438043"/>
                    <a:pt x="1643077" y="430533"/>
                  </a:cubicBezTo>
                  <a:cubicBezTo>
                    <a:pt x="1492986" y="377961"/>
                    <a:pt x="1489234" y="239021"/>
                    <a:pt x="1718122" y="269062"/>
                  </a:cubicBezTo>
                  <a:cubicBezTo>
                    <a:pt x="1721875" y="265307"/>
                    <a:pt x="1725627" y="265307"/>
                    <a:pt x="1729379" y="261552"/>
                  </a:cubicBezTo>
                  <a:cubicBezTo>
                    <a:pt x="1654334" y="148898"/>
                    <a:pt x="1703113" y="-1306"/>
                    <a:pt x="1853204" y="178939"/>
                  </a:cubicBezTo>
                  <a:cubicBezTo>
                    <a:pt x="1856956" y="175184"/>
                    <a:pt x="1864461" y="171429"/>
                    <a:pt x="1868213" y="171429"/>
                  </a:cubicBezTo>
                  <a:cubicBezTo>
                    <a:pt x="1868213" y="70041"/>
                    <a:pt x="1916055" y="7143"/>
                    <a:pt x="1970932" y="571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39" name="组合 38"/>
          <p:cNvGrpSpPr/>
          <p:nvPr userDrawn="1"/>
        </p:nvGrpSpPr>
        <p:grpSpPr>
          <a:xfrm flipH="1" flipV="1">
            <a:off x="9628505" y="4672330"/>
            <a:ext cx="958215" cy="957580"/>
            <a:chOff x="2700" y="2041"/>
            <a:chExt cx="2109" cy="2107"/>
          </a:xfrm>
        </p:grpSpPr>
        <p:sp>
          <p:nvSpPr>
            <p:cNvPr id="40" name="花纹"/>
            <p:cNvSpPr/>
            <p:nvPr/>
          </p:nvSpPr>
          <p:spPr bwMode="auto">
            <a:xfrm flipH="1" flipV="1">
              <a:off x="2700" y="2450"/>
              <a:ext cx="1440" cy="1699"/>
            </a:xfrm>
            <a:custGeom>
              <a:avLst/>
              <a:gdLst/>
              <a:ahLst/>
              <a:cxnLst/>
              <a:rect l="0" t="0" r="r" b="b"/>
              <a:pathLst>
                <a:path w="5897258" h="7772033">
                  <a:moveTo>
                    <a:pt x="1625171" y="6657101"/>
                  </a:moveTo>
                  <a:cubicBezTo>
                    <a:pt x="1609867" y="6656573"/>
                    <a:pt x="1592981" y="6673472"/>
                    <a:pt x="1601424" y="6690371"/>
                  </a:cubicBezTo>
                  <a:cubicBezTo>
                    <a:pt x="1631445" y="6776745"/>
                    <a:pt x="1638950" y="6866874"/>
                    <a:pt x="1740269" y="6900672"/>
                  </a:cubicBezTo>
                  <a:cubicBezTo>
                    <a:pt x="1837836" y="6934471"/>
                    <a:pt x="1924145" y="6878140"/>
                    <a:pt x="1972929" y="6795522"/>
                  </a:cubicBezTo>
                  <a:cubicBezTo>
                    <a:pt x="1987939" y="6765479"/>
                    <a:pt x="1946661" y="6735436"/>
                    <a:pt x="1924145" y="6757968"/>
                  </a:cubicBezTo>
                  <a:cubicBezTo>
                    <a:pt x="1867857" y="6818054"/>
                    <a:pt x="1815321" y="6848097"/>
                    <a:pt x="1736517" y="6810543"/>
                  </a:cubicBezTo>
                  <a:cubicBezTo>
                    <a:pt x="1706496" y="6795522"/>
                    <a:pt x="1695238" y="6754213"/>
                    <a:pt x="1683981" y="6727925"/>
                  </a:cubicBezTo>
                  <a:cubicBezTo>
                    <a:pt x="1672723" y="6701637"/>
                    <a:pt x="1657713" y="6682860"/>
                    <a:pt x="1638950" y="6664083"/>
                  </a:cubicBezTo>
                  <a:cubicBezTo>
                    <a:pt x="1635197" y="6659389"/>
                    <a:pt x="1630272" y="6657277"/>
                    <a:pt x="1625171" y="6657101"/>
                  </a:cubicBezTo>
                  <a:close/>
                  <a:moveTo>
                    <a:pt x="1815086" y="6326041"/>
                  </a:moveTo>
                  <a:cubicBezTo>
                    <a:pt x="1747540" y="6325161"/>
                    <a:pt x="1665218" y="6344876"/>
                    <a:pt x="1631445" y="6389941"/>
                  </a:cubicBezTo>
                  <a:cubicBezTo>
                    <a:pt x="1616434" y="6412473"/>
                    <a:pt x="1631445" y="6438761"/>
                    <a:pt x="1657713" y="6431250"/>
                  </a:cubicBezTo>
                  <a:cubicBezTo>
                    <a:pt x="1717754" y="6419984"/>
                    <a:pt x="1766537" y="6404963"/>
                    <a:pt x="1830331" y="6412473"/>
                  </a:cubicBezTo>
                  <a:cubicBezTo>
                    <a:pt x="1856599" y="6419984"/>
                    <a:pt x="1882867" y="6427495"/>
                    <a:pt x="1905383" y="6442516"/>
                  </a:cubicBezTo>
                  <a:cubicBezTo>
                    <a:pt x="1927898" y="6457538"/>
                    <a:pt x="1927898" y="6491336"/>
                    <a:pt x="1950414" y="6510113"/>
                  </a:cubicBezTo>
                  <a:cubicBezTo>
                    <a:pt x="1969176" y="6525135"/>
                    <a:pt x="1991692" y="6517624"/>
                    <a:pt x="2002950" y="6502602"/>
                  </a:cubicBezTo>
                  <a:cubicBezTo>
                    <a:pt x="2055486" y="6419984"/>
                    <a:pt x="1939156" y="6348632"/>
                    <a:pt x="1875362" y="6333610"/>
                  </a:cubicBezTo>
                  <a:cubicBezTo>
                    <a:pt x="1858476" y="6328916"/>
                    <a:pt x="1837602" y="6326334"/>
                    <a:pt x="1815086" y="6326041"/>
                  </a:cubicBezTo>
                  <a:close/>
                  <a:moveTo>
                    <a:pt x="1887707" y="5648505"/>
                  </a:moveTo>
                  <a:cubicBezTo>
                    <a:pt x="1933669" y="5654609"/>
                    <a:pt x="1974941" y="5700627"/>
                    <a:pt x="1965561" y="5788907"/>
                  </a:cubicBezTo>
                  <a:cubicBezTo>
                    <a:pt x="2010585" y="5698749"/>
                    <a:pt x="2134401" y="5698749"/>
                    <a:pt x="2111889" y="5879065"/>
                  </a:cubicBezTo>
                  <a:cubicBezTo>
                    <a:pt x="2160665" y="5792664"/>
                    <a:pt x="2314497" y="5755098"/>
                    <a:pt x="2239457" y="5935414"/>
                  </a:cubicBezTo>
                  <a:cubicBezTo>
                    <a:pt x="2325753" y="5871552"/>
                    <a:pt x="2475833" y="5875309"/>
                    <a:pt x="2337009" y="6036842"/>
                  </a:cubicBezTo>
                  <a:cubicBezTo>
                    <a:pt x="2438313" y="5980493"/>
                    <a:pt x="2614657" y="6093191"/>
                    <a:pt x="2445817" y="6202132"/>
                  </a:cubicBezTo>
                  <a:cubicBezTo>
                    <a:pt x="2588393" y="6175836"/>
                    <a:pt x="2670937" y="6322343"/>
                    <a:pt x="2502097" y="6378692"/>
                  </a:cubicBezTo>
                  <a:cubicBezTo>
                    <a:pt x="2610905" y="6378692"/>
                    <a:pt x="2678441" y="6551495"/>
                    <a:pt x="2505849" y="6566521"/>
                  </a:cubicBezTo>
                  <a:cubicBezTo>
                    <a:pt x="2622161" y="6592817"/>
                    <a:pt x="2614657" y="6750594"/>
                    <a:pt x="2464577" y="6765620"/>
                  </a:cubicBezTo>
                  <a:cubicBezTo>
                    <a:pt x="2569633" y="6784403"/>
                    <a:pt x="2577137" y="6934667"/>
                    <a:pt x="2423305" y="6938423"/>
                  </a:cubicBezTo>
                  <a:cubicBezTo>
                    <a:pt x="2509601" y="6957206"/>
                    <a:pt x="2554625" y="7103713"/>
                    <a:pt x="2359521" y="7051121"/>
                  </a:cubicBezTo>
                  <a:cubicBezTo>
                    <a:pt x="2400793" y="7193871"/>
                    <a:pt x="2145657" y="7223924"/>
                    <a:pt x="2111889" y="7126253"/>
                  </a:cubicBezTo>
                  <a:cubicBezTo>
                    <a:pt x="3019873" y="6607844"/>
                    <a:pt x="1815481" y="5214149"/>
                    <a:pt x="1207656" y="6273507"/>
                  </a:cubicBezTo>
                  <a:cubicBezTo>
                    <a:pt x="1098848" y="6262237"/>
                    <a:pt x="1087592" y="6138270"/>
                    <a:pt x="1200152" y="6115731"/>
                  </a:cubicBezTo>
                  <a:cubicBezTo>
                    <a:pt x="1027560" y="6048112"/>
                    <a:pt x="1128864" y="5894092"/>
                    <a:pt x="1320216" y="5991763"/>
                  </a:cubicBezTo>
                  <a:cubicBezTo>
                    <a:pt x="1196400" y="5826473"/>
                    <a:pt x="1338976" y="5725045"/>
                    <a:pt x="1466544" y="5849013"/>
                  </a:cubicBezTo>
                  <a:cubicBezTo>
                    <a:pt x="1414016" y="5698749"/>
                    <a:pt x="1556592" y="5642400"/>
                    <a:pt x="1627881" y="5777638"/>
                  </a:cubicBezTo>
                  <a:cubicBezTo>
                    <a:pt x="1605369" y="5642400"/>
                    <a:pt x="1762953" y="5586052"/>
                    <a:pt x="1781713" y="5747585"/>
                  </a:cubicBezTo>
                  <a:cubicBezTo>
                    <a:pt x="1791093" y="5676209"/>
                    <a:pt x="1841745" y="5642400"/>
                    <a:pt x="1887707" y="5648505"/>
                  </a:cubicBezTo>
                  <a:close/>
                  <a:moveTo>
                    <a:pt x="2288057" y="4260284"/>
                  </a:moveTo>
                  <a:cubicBezTo>
                    <a:pt x="2320999" y="4259139"/>
                    <a:pt x="2356094" y="4259300"/>
                    <a:pt x="2393373" y="4260942"/>
                  </a:cubicBezTo>
                  <a:cubicBezTo>
                    <a:pt x="2817274" y="4279713"/>
                    <a:pt x="3676330" y="4583810"/>
                    <a:pt x="3792622" y="5469820"/>
                  </a:cubicBezTo>
                  <a:cubicBezTo>
                    <a:pt x="3912665" y="6355829"/>
                    <a:pt x="3533779" y="6896445"/>
                    <a:pt x="3398731" y="7054125"/>
                  </a:cubicBezTo>
                  <a:cubicBezTo>
                    <a:pt x="3263683" y="7208050"/>
                    <a:pt x="3214916" y="7095422"/>
                    <a:pt x="3301197" y="6979039"/>
                  </a:cubicBezTo>
                  <a:cubicBezTo>
                    <a:pt x="4073972" y="5946613"/>
                    <a:pt x="3612557" y="4993026"/>
                    <a:pt x="3087370" y="4966746"/>
                  </a:cubicBezTo>
                  <a:cubicBezTo>
                    <a:pt x="2877295" y="4959238"/>
                    <a:pt x="2622205" y="4944221"/>
                    <a:pt x="2633459" y="4824084"/>
                  </a:cubicBezTo>
                  <a:cubicBezTo>
                    <a:pt x="2644713" y="4703947"/>
                    <a:pt x="2869793" y="4726473"/>
                    <a:pt x="3094873" y="4782787"/>
                  </a:cubicBezTo>
                  <a:cubicBezTo>
                    <a:pt x="3316202" y="4839101"/>
                    <a:pt x="3177402" y="4700193"/>
                    <a:pt x="2929814" y="4651387"/>
                  </a:cubicBezTo>
                  <a:cubicBezTo>
                    <a:pt x="2727242" y="4613844"/>
                    <a:pt x="2554680" y="4621353"/>
                    <a:pt x="2157039" y="4602581"/>
                  </a:cubicBezTo>
                  <a:cubicBezTo>
                    <a:pt x="1784250" y="4588503"/>
                    <a:pt x="1793921" y="4277455"/>
                    <a:pt x="2288057" y="4260284"/>
                  </a:cubicBezTo>
                  <a:close/>
                  <a:moveTo>
                    <a:pt x="2007127" y="3937380"/>
                  </a:moveTo>
                  <a:cubicBezTo>
                    <a:pt x="2821021" y="3948657"/>
                    <a:pt x="3301105" y="4422269"/>
                    <a:pt x="3421127" y="4531276"/>
                  </a:cubicBezTo>
                  <a:cubicBezTo>
                    <a:pt x="3537397" y="4644041"/>
                    <a:pt x="3462384" y="4689147"/>
                    <a:pt x="3368617" y="4580141"/>
                  </a:cubicBezTo>
                  <a:cubicBezTo>
                    <a:pt x="3034808" y="4181704"/>
                    <a:pt x="2348437" y="4072698"/>
                    <a:pt x="2033382" y="4072698"/>
                  </a:cubicBezTo>
                  <a:cubicBezTo>
                    <a:pt x="1718326" y="4072698"/>
                    <a:pt x="1163228" y="4253122"/>
                    <a:pt x="1088215" y="4546312"/>
                  </a:cubicBezTo>
                  <a:cubicBezTo>
                    <a:pt x="1016952" y="4839500"/>
                    <a:pt x="848172" y="4764324"/>
                    <a:pt x="893180" y="4587658"/>
                  </a:cubicBezTo>
                  <a:cubicBezTo>
                    <a:pt x="941939" y="4410993"/>
                    <a:pt x="1189483" y="3929862"/>
                    <a:pt x="2007127" y="3937380"/>
                  </a:cubicBezTo>
                  <a:close/>
                  <a:moveTo>
                    <a:pt x="2616291" y="2864339"/>
                  </a:moveTo>
                  <a:cubicBezTo>
                    <a:pt x="2610429" y="2864457"/>
                    <a:pt x="2604567" y="2866568"/>
                    <a:pt x="2599877" y="2871260"/>
                  </a:cubicBezTo>
                  <a:cubicBezTo>
                    <a:pt x="2554853" y="2912553"/>
                    <a:pt x="2528590" y="2972615"/>
                    <a:pt x="2536094" y="3032678"/>
                  </a:cubicBezTo>
                  <a:cubicBezTo>
                    <a:pt x="2547350" y="3088986"/>
                    <a:pt x="2599877" y="3152802"/>
                    <a:pt x="2663659" y="3134033"/>
                  </a:cubicBezTo>
                  <a:cubicBezTo>
                    <a:pt x="2693675" y="3122771"/>
                    <a:pt x="2693675" y="3088986"/>
                    <a:pt x="2671163" y="3073970"/>
                  </a:cubicBezTo>
                  <a:cubicBezTo>
                    <a:pt x="2652403" y="3062709"/>
                    <a:pt x="2637396" y="3062709"/>
                    <a:pt x="2622388" y="3047693"/>
                  </a:cubicBezTo>
                  <a:cubicBezTo>
                    <a:pt x="2611132" y="3040186"/>
                    <a:pt x="2611132" y="3017662"/>
                    <a:pt x="2611132" y="3006400"/>
                  </a:cubicBezTo>
                  <a:cubicBezTo>
                    <a:pt x="2607380" y="2968862"/>
                    <a:pt x="2614884" y="2931323"/>
                    <a:pt x="2637396" y="2901292"/>
                  </a:cubicBezTo>
                  <a:cubicBezTo>
                    <a:pt x="2651465" y="2881583"/>
                    <a:pt x="2633878" y="2863988"/>
                    <a:pt x="2616291" y="2864339"/>
                  </a:cubicBezTo>
                  <a:close/>
                  <a:moveTo>
                    <a:pt x="2274925" y="2694182"/>
                  </a:moveTo>
                  <a:cubicBezTo>
                    <a:pt x="2270411" y="2695063"/>
                    <a:pt x="2265955" y="2697643"/>
                    <a:pt x="2262203" y="2702336"/>
                  </a:cubicBezTo>
                  <a:cubicBezTo>
                    <a:pt x="2172157" y="2781167"/>
                    <a:pt x="2258452" y="2927569"/>
                    <a:pt x="2344746" y="2972615"/>
                  </a:cubicBezTo>
                  <a:cubicBezTo>
                    <a:pt x="2356001" y="2980124"/>
                    <a:pt x="2374761" y="2980124"/>
                    <a:pt x="2389769" y="2968862"/>
                  </a:cubicBezTo>
                  <a:cubicBezTo>
                    <a:pt x="2389769" y="2968862"/>
                    <a:pt x="2393521" y="2968862"/>
                    <a:pt x="2393521" y="2968862"/>
                  </a:cubicBezTo>
                  <a:cubicBezTo>
                    <a:pt x="2404776" y="2961354"/>
                    <a:pt x="2412280" y="2946338"/>
                    <a:pt x="2412280" y="2935077"/>
                  </a:cubicBezTo>
                  <a:cubicBezTo>
                    <a:pt x="2404776" y="2893784"/>
                    <a:pt x="2356001" y="2875014"/>
                    <a:pt x="2329738" y="2841230"/>
                  </a:cubicBezTo>
                  <a:cubicBezTo>
                    <a:pt x="2303475" y="2803691"/>
                    <a:pt x="2295971" y="2769905"/>
                    <a:pt x="2299723" y="2721105"/>
                  </a:cubicBezTo>
                  <a:cubicBezTo>
                    <a:pt x="2301599" y="2709844"/>
                    <a:pt x="2295971" y="2700458"/>
                    <a:pt x="2287998" y="2696236"/>
                  </a:cubicBezTo>
                  <a:cubicBezTo>
                    <a:pt x="2284012" y="2694124"/>
                    <a:pt x="2279439" y="2693303"/>
                    <a:pt x="2274925" y="2694182"/>
                  </a:cubicBezTo>
                  <a:close/>
                  <a:moveTo>
                    <a:pt x="5271059" y="2655259"/>
                  </a:moveTo>
                  <a:cubicBezTo>
                    <a:pt x="5376141" y="2662374"/>
                    <a:pt x="5402238" y="2742476"/>
                    <a:pt x="5139514" y="2897398"/>
                  </a:cubicBezTo>
                  <a:cubicBezTo>
                    <a:pt x="4715403" y="3149030"/>
                    <a:pt x="4497718" y="3532110"/>
                    <a:pt x="4463939" y="3776230"/>
                  </a:cubicBezTo>
                  <a:cubicBezTo>
                    <a:pt x="4430160" y="4020350"/>
                    <a:pt x="4385122" y="3851345"/>
                    <a:pt x="4403888" y="3723651"/>
                  </a:cubicBezTo>
                  <a:cubicBezTo>
                    <a:pt x="4497718" y="3043870"/>
                    <a:pt x="4843012" y="2848574"/>
                    <a:pt x="5041931" y="2720881"/>
                  </a:cubicBezTo>
                  <a:cubicBezTo>
                    <a:pt x="5116526" y="2672996"/>
                    <a:pt x="5208010" y="2650990"/>
                    <a:pt x="5271059" y="2655259"/>
                  </a:cubicBezTo>
                  <a:close/>
                  <a:moveTo>
                    <a:pt x="2093601" y="2547487"/>
                  </a:moveTo>
                  <a:cubicBezTo>
                    <a:pt x="2087739" y="2546314"/>
                    <a:pt x="2081173" y="2547487"/>
                    <a:pt x="2074607" y="2552180"/>
                  </a:cubicBezTo>
                  <a:cubicBezTo>
                    <a:pt x="2018328" y="2593473"/>
                    <a:pt x="1992065" y="2661042"/>
                    <a:pt x="1988313" y="2732367"/>
                  </a:cubicBezTo>
                  <a:cubicBezTo>
                    <a:pt x="1988313" y="2792428"/>
                    <a:pt x="2022080" y="2890030"/>
                    <a:pt x="2093367" y="2893784"/>
                  </a:cubicBezTo>
                  <a:cubicBezTo>
                    <a:pt x="2115878" y="2893784"/>
                    <a:pt x="2130886" y="2867506"/>
                    <a:pt x="2123382" y="2848737"/>
                  </a:cubicBezTo>
                  <a:cubicBezTo>
                    <a:pt x="2115878" y="2826214"/>
                    <a:pt x="2104623" y="2818706"/>
                    <a:pt x="2089615" y="2803691"/>
                  </a:cubicBezTo>
                  <a:cubicBezTo>
                    <a:pt x="2074607" y="2781167"/>
                    <a:pt x="2067103" y="2754890"/>
                    <a:pt x="2063351" y="2728613"/>
                  </a:cubicBezTo>
                  <a:cubicBezTo>
                    <a:pt x="2059599" y="2676058"/>
                    <a:pt x="2070855" y="2627258"/>
                    <a:pt x="2108375" y="2589718"/>
                  </a:cubicBezTo>
                  <a:cubicBezTo>
                    <a:pt x="2122444" y="2575642"/>
                    <a:pt x="2111189" y="2551007"/>
                    <a:pt x="2093601" y="2547487"/>
                  </a:cubicBezTo>
                  <a:close/>
                  <a:moveTo>
                    <a:pt x="1885663" y="2455752"/>
                  </a:moveTo>
                  <a:cubicBezTo>
                    <a:pt x="1879976" y="2455517"/>
                    <a:pt x="1873879" y="2457394"/>
                    <a:pt x="1868251" y="2462086"/>
                  </a:cubicBezTo>
                  <a:cubicBezTo>
                    <a:pt x="1811972" y="2514640"/>
                    <a:pt x="1774453" y="2582211"/>
                    <a:pt x="1763197" y="2661042"/>
                  </a:cubicBezTo>
                  <a:cubicBezTo>
                    <a:pt x="1751942" y="2732367"/>
                    <a:pt x="1781957" y="2829968"/>
                    <a:pt x="1856996" y="2848737"/>
                  </a:cubicBezTo>
                  <a:cubicBezTo>
                    <a:pt x="1883259" y="2856245"/>
                    <a:pt x="1909522" y="2826214"/>
                    <a:pt x="1898267" y="2799936"/>
                  </a:cubicBezTo>
                  <a:cubicBezTo>
                    <a:pt x="1883259" y="2751136"/>
                    <a:pt x="1849492" y="2724859"/>
                    <a:pt x="1841988" y="2668550"/>
                  </a:cubicBezTo>
                  <a:cubicBezTo>
                    <a:pt x="1838236" y="2604734"/>
                    <a:pt x="1864499" y="2540918"/>
                    <a:pt x="1902019" y="2495871"/>
                  </a:cubicBezTo>
                  <a:cubicBezTo>
                    <a:pt x="1916088" y="2476164"/>
                    <a:pt x="1902722" y="2456456"/>
                    <a:pt x="1885663" y="2455752"/>
                  </a:cubicBezTo>
                  <a:close/>
                  <a:moveTo>
                    <a:pt x="3214810" y="2429665"/>
                  </a:moveTo>
                  <a:cubicBezTo>
                    <a:pt x="3192765" y="2425440"/>
                    <a:pt x="3168375" y="2430134"/>
                    <a:pt x="3147738" y="2443277"/>
                  </a:cubicBezTo>
                  <a:cubicBezTo>
                    <a:pt x="3110215" y="2465808"/>
                    <a:pt x="3087701" y="2518380"/>
                    <a:pt x="3102711" y="2563441"/>
                  </a:cubicBezTo>
                  <a:cubicBezTo>
                    <a:pt x="3113967" y="2589727"/>
                    <a:pt x="3155243" y="2578462"/>
                    <a:pt x="3147738" y="2548421"/>
                  </a:cubicBezTo>
                  <a:cubicBezTo>
                    <a:pt x="3140233" y="2525890"/>
                    <a:pt x="3155243" y="2507115"/>
                    <a:pt x="3170251" y="2492094"/>
                  </a:cubicBezTo>
                  <a:cubicBezTo>
                    <a:pt x="3189013" y="2477073"/>
                    <a:pt x="3204022" y="2480828"/>
                    <a:pt x="3219031" y="2499604"/>
                  </a:cubicBezTo>
                  <a:cubicBezTo>
                    <a:pt x="3241545" y="2529645"/>
                    <a:pt x="3282820" y="2503359"/>
                    <a:pt x="3267811" y="2469563"/>
                  </a:cubicBezTo>
                  <a:cubicBezTo>
                    <a:pt x="3256554" y="2447032"/>
                    <a:pt x="3236855" y="2433889"/>
                    <a:pt x="3214810" y="2429665"/>
                  </a:cubicBezTo>
                  <a:close/>
                  <a:moveTo>
                    <a:pt x="1640791" y="2406306"/>
                  </a:moveTo>
                  <a:cubicBezTo>
                    <a:pt x="1634929" y="2406482"/>
                    <a:pt x="1629066" y="2408594"/>
                    <a:pt x="1624376" y="2413286"/>
                  </a:cubicBezTo>
                  <a:cubicBezTo>
                    <a:pt x="1541834" y="2495871"/>
                    <a:pt x="1436780" y="2683566"/>
                    <a:pt x="1571849" y="2773659"/>
                  </a:cubicBezTo>
                  <a:cubicBezTo>
                    <a:pt x="1601865" y="2792428"/>
                    <a:pt x="1631880" y="2758644"/>
                    <a:pt x="1624376" y="2728613"/>
                  </a:cubicBezTo>
                  <a:cubicBezTo>
                    <a:pt x="1613120" y="2676058"/>
                    <a:pt x="1590609" y="2646027"/>
                    <a:pt x="1601865" y="2589718"/>
                  </a:cubicBezTo>
                  <a:cubicBezTo>
                    <a:pt x="1613120" y="2537164"/>
                    <a:pt x="1631880" y="2488363"/>
                    <a:pt x="1661895" y="2439563"/>
                  </a:cubicBezTo>
                  <a:cubicBezTo>
                    <a:pt x="1675965" y="2422671"/>
                    <a:pt x="1658378" y="2405778"/>
                    <a:pt x="1640791" y="2406306"/>
                  </a:cubicBezTo>
                  <a:close/>
                  <a:moveTo>
                    <a:pt x="1428866" y="2353869"/>
                  </a:moveTo>
                  <a:cubicBezTo>
                    <a:pt x="1423414" y="2352520"/>
                    <a:pt x="1417082" y="2353224"/>
                    <a:pt x="1410516" y="2356978"/>
                  </a:cubicBezTo>
                  <a:cubicBezTo>
                    <a:pt x="1354238" y="2390763"/>
                    <a:pt x="1324222" y="2450825"/>
                    <a:pt x="1316718" y="2514640"/>
                  </a:cubicBezTo>
                  <a:cubicBezTo>
                    <a:pt x="1309214" y="2570949"/>
                    <a:pt x="1316718" y="2653535"/>
                    <a:pt x="1365493" y="2691073"/>
                  </a:cubicBezTo>
                  <a:cubicBezTo>
                    <a:pt x="1388005" y="2702336"/>
                    <a:pt x="1414268" y="2683566"/>
                    <a:pt x="1414268" y="2661042"/>
                  </a:cubicBezTo>
                  <a:cubicBezTo>
                    <a:pt x="1410516" y="2619750"/>
                    <a:pt x="1388005" y="2578457"/>
                    <a:pt x="1384253" y="2537164"/>
                  </a:cubicBezTo>
                  <a:cubicBezTo>
                    <a:pt x="1380501" y="2484609"/>
                    <a:pt x="1395509" y="2428301"/>
                    <a:pt x="1436780" y="2394517"/>
                  </a:cubicBezTo>
                  <a:cubicBezTo>
                    <a:pt x="1453663" y="2380440"/>
                    <a:pt x="1445222" y="2357916"/>
                    <a:pt x="1428866" y="2353869"/>
                  </a:cubicBezTo>
                  <a:close/>
                  <a:moveTo>
                    <a:pt x="4349338" y="2320473"/>
                  </a:moveTo>
                  <a:cubicBezTo>
                    <a:pt x="4343772" y="2320650"/>
                    <a:pt x="4338146" y="2322762"/>
                    <a:pt x="4333458" y="2327456"/>
                  </a:cubicBezTo>
                  <a:cubicBezTo>
                    <a:pt x="4299705" y="2365012"/>
                    <a:pt x="4284704" y="2413834"/>
                    <a:pt x="4288454" y="2462656"/>
                  </a:cubicBezTo>
                  <a:cubicBezTo>
                    <a:pt x="4295955" y="2511478"/>
                    <a:pt x="4340959" y="2575322"/>
                    <a:pt x="4393463" y="2564055"/>
                  </a:cubicBezTo>
                  <a:cubicBezTo>
                    <a:pt x="4415965" y="2564055"/>
                    <a:pt x="4434717" y="2534011"/>
                    <a:pt x="4412215" y="2515233"/>
                  </a:cubicBezTo>
                  <a:cubicBezTo>
                    <a:pt x="4385962" y="2492700"/>
                    <a:pt x="4363461" y="2488945"/>
                    <a:pt x="4352210" y="2451389"/>
                  </a:cubicBezTo>
                  <a:cubicBezTo>
                    <a:pt x="4340959" y="2421345"/>
                    <a:pt x="4352210" y="2383790"/>
                    <a:pt x="4370961" y="2353745"/>
                  </a:cubicBezTo>
                  <a:cubicBezTo>
                    <a:pt x="4382212" y="2336845"/>
                    <a:pt x="4366039" y="2319945"/>
                    <a:pt x="4349338" y="2320473"/>
                  </a:cubicBezTo>
                  <a:close/>
                  <a:moveTo>
                    <a:pt x="1212485" y="2288997"/>
                  </a:moveTo>
                  <a:cubicBezTo>
                    <a:pt x="1206271" y="2288938"/>
                    <a:pt x="1199471" y="2291285"/>
                    <a:pt x="1192905" y="2296915"/>
                  </a:cubicBezTo>
                  <a:cubicBezTo>
                    <a:pt x="1117866" y="2364485"/>
                    <a:pt x="1050332" y="2529656"/>
                    <a:pt x="1117866" y="2623503"/>
                  </a:cubicBezTo>
                  <a:cubicBezTo>
                    <a:pt x="1136626" y="2653535"/>
                    <a:pt x="1185401" y="2638519"/>
                    <a:pt x="1181649" y="2604734"/>
                  </a:cubicBezTo>
                  <a:cubicBezTo>
                    <a:pt x="1181649" y="2555933"/>
                    <a:pt x="1170393" y="2514640"/>
                    <a:pt x="1174145" y="2465841"/>
                  </a:cubicBezTo>
                  <a:cubicBezTo>
                    <a:pt x="1181649" y="2417040"/>
                    <a:pt x="1196657" y="2368239"/>
                    <a:pt x="1230424" y="2330700"/>
                  </a:cubicBezTo>
                  <a:cubicBezTo>
                    <a:pt x="1244494" y="2310992"/>
                    <a:pt x="1231128" y="2289173"/>
                    <a:pt x="1212485" y="2288997"/>
                  </a:cubicBezTo>
                  <a:close/>
                  <a:moveTo>
                    <a:pt x="3077500" y="2222429"/>
                  </a:moveTo>
                  <a:cubicBezTo>
                    <a:pt x="3059091" y="2224307"/>
                    <a:pt x="3040798" y="2230174"/>
                    <a:pt x="3023913" y="2240501"/>
                  </a:cubicBezTo>
                  <a:cubicBezTo>
                    <a:pt x="2952620" y="2285562"/>
                    <a:pt x="2963877" y="2368175"/>
                    <a:pt x="3012656" y="2424502"/>
                  </a:cubicBezTo>
                  <a:cubicBezTo>
                    <a:pt x="3031417" y="2443277"/>
                    <a:pt x="3065188" y="2413236"/>
                    <a:pt x="3050179" y="2390706"/>
                  </a:cubicBezTo>
                  <a:cubicBezTo>
                    <a:pt x="3031417" y="2360665"/>
                    <a:pt x="3023913" y="2319358"/>
                    <a:pt x="3057683" y="2296828"/>
                  </a:cubicBezTo>
                  <a:cubicBezTo>
                    <a:pt x="3098958" y="2270542"/>
                    <a:pt x="3136481" y="2308093"/>
                    <a:pt x="3166499" y="2330624"/>
                  </a:cubicBezTo>
                  <a:cubicBezTo>
                    <a:pt x="3185261" y="2349399"/>
                    <a:pt x="3226536" y="2330624"/>
                    <a:pt x="3211527" y="2300583"/>
                  </a:cubicBezTo>
                  <a:cubicBezTo>
                    <a:pt x="3189013" y="2247072"/>
                    <a:pt x="3132729" y="2216797"/>
                    <a:pt x="3077500" y="2222429"/>
                  </a:cubicBezTo>
                  <a:close/>
                  <a:moveTo>
                    <a:pt x="4497124" y="2095787"/>
                  </a:moveTo>
                  <a:cubicBezTo>
                    <a:pt x="4491440" y="2095552"/>
                    <a:pt x="4485345" y="2097430"/>
                    <a:pt x="4479720" y="2102124"/>
                  </a:cubicBezTo>
                  <a:cubicBezTo>
                    <a:pt x="4430966" y="2147191"/>
                    <a:pt x="4408464" y="2218546"/>
                    <a:pt x="4415965" y="2282390"/>
                  </a:cubicBezTo>
                  <a:cubicBezTo>
                    <a:pt x="4427216" y="2346234"/>
                    <a:pt x="4475970" y="2410078"/>
                    <a:pt x="4543476" y="2406323"/>
                  </a:cubicBezTo>
                  <a:cubicBezTo>
                    <a:pt x="4573478" y="2406323"/>
                    <a:pt x="4584729" y="2361256"/>
                    <a:pt x="4558477" y="2346234"/>
                  </a:cubicBezTo>
                  <a:cubicBezTo>
                    <a:pt x="4509723" y="2331212"/>
                    <a:pt x="4487221" y="2312434"/>
                    <a:pt x="4483471" y="2259857"/>
                  </a:cubicBezTo>
                  <a:cubicBezTo>
                    <a:pt x="4475970" y="2214790"/>
                    <a:pt x="4487221" y="2169724"/>
                    <a:pt x="4513473" y="2135924"/>
                  </a:cubicBezTo>
                  <a:cubicBezTo>
                    <a:pt x="4527537" y="2116207"/>
                    <a:pt x="4514176" y="2096491"/>
                    <a:pt x="4497124" y="2095787"/>
                  </a:cubicBezTo>
                  <a:close/>
                  <a:moveTo>
                    <a:pt x="1108772" y="2030558"/>
                  </a:moveTo>
                  <a:cubicBezTo>
                    <a:pt x="1146475" y="2033791"/>
                    <a:pt x="1195719" y="2066520"/>
                    <a:pt x="1249184" y="2146760"/>
                  </a:cubicBezTo>
                  <a:cubicBezTo>
                    <a:pt x="1256687" y="2146760"/>
                    <a:pt x="1260439" y="2146760"/>
                    <a:pt x="1267943" y="2146760"/>
                  </a:cubicBezTo>
                  <a:cubicBezTo>
                    <a:pt x="1316718" y="2022881"/>
                    <a:pt x="1489307" y="1966573"/>
                    <a:pt x="1545586" y="2218084"/>
                  </a:cubicBezTo>
                  <a:cubicBezTo>
                    <a:pt x="1553090" y="2221838"/>
                    <a:pt x="1556842" y="2221838"/>
                    <a:pt x="1564345" y="2225591"/>
                  </a:cubicBezTo>
                  <a:cubicBezTo>
                    <a:pt x="1628128" y="2097959"/>
                    <a:pt x="1815724" y="2097959"/>
                    <a:pt x="1838236" y="2334454"/>
                  </a:cubicBezTo>
                  <a:cubicBezTo>
                    <a:pt x="1841988" y="2334454"/>
                    <a:pt x="1845740" y="2338208"/>
                    <a:pt x="1849492" y="2338208"/>
                  </a:cubicBezTo>
                  <a:cubicBezTo>
                    <a:pt x="1909522" y="2165529"/>
                    <a:pt x="2074607" y="2229345"/>
                    <a:pt x="2085863" y="2447071"/>
                  </a:cubicBezTo>
                  <a:cubicBezTo>
                    <a:pt x="2089615" y="2447071"/>
                    <a:pt x="2089615" y="2447071"/>
                    <a:pt x="2089615" y="2450825"/>
                  </a:cubicBezTo>
                  <a:cubicBezTo>
                    <a:pt x="2142142" y="2278146"/>
                    <a:pt x="2322234" y="2353224"/>
                    <a:pt x="2325986" y="2567196"/>
                  </a:cubicBezTo>
                  <a:cubicBezTo>
                    <a:pt x="2329738" y="2567196"/>
                    <a:pt x="2337242" y="2570949"/>
                    <a:pt x="2340994" y="2574703"/>
                  </a:cubicBezTo>
                  <a:cubicBezTo>
                    <a:pt x="2401025" y="2484609"/>
                    <a:pt x="2528590" y="2514640"/>
                    <a:pt x="2528590" y="2679812"/>
                  </a:cubicBezTo>
                  <a:cubicBezTo>
                    <a:pt x="2532342" y="2683566"/>
                    <a:pt x="2536094" y="2687320"/>
                    <a:pt x="2536094" y="2687320"/>
                  </a:cubicBezTo>
                  <a:cubicBezTo>
                    <a:pt x="2599877" y="2593473"/>
                    <a:pt x="2772465" y="2694828"/>
                    <a:pt x="2761209" y="2848737"/>
                  </a:cubicBezTo>
                  <a:cubicBezTo>
                    <a:pt x="3470323" y="3411821"/>
                    <a:pt x="3729206" y="4196385"/>
                    <a:pt x="3777981" y="4380325"/>
                  </a:cubicBezTo>
                  <a:cubicBezTo>
                    <a:pt x="3834260" y="4601804"/>
                    <a:pt x="3800493" y="4609312"/>
                    <a:pt x="3717950" y="4425372"/>
                  </a:cubicBezTo>
                  <a:cubicBezTo>
                    <a:pt x="3477827" y="3896073"/>
                    <a:pt x="3035100" y="3483146"/>
                    <a:pt x="2644900" y="3212864"/>
                  </a:cubicBezTo>
                  <a:cubicBezTo>
                    <a:pt x="2562357" y="3306712"/>
                    <a:pt x="2446048" y="3284188"/>
                    <a:pt x="2479815" y="3107756"/>
                  </a:cubicBezTo>
                  <a:cubicBezTo>
                    <a:pt x="2476063" y="3107756"/>
                    <a:pt x="2472311" y="3104002"/>
                    <a:pt x="2468559" y="3100248"/>
                  </a:cubicBezTo>
                  <a:cubicBezTo>
                    <a:pt x="2378513" y="3190342"/>
                    <a:pt x="2235940" y="3212864"/>
                    <a:pt x="2269707" y="2987631"/>
                  </a:cubicBezTo>
                  <a:cubicBezTo>
                    <a:pt x="2265955" y="2983878"/>
                    <a:pt x="2262203" y="2983878"/>
                    <a:pt x="2258452" y="2983878"/>
                  </a:cubicBezTo>
                  <a:cubicBezTo>
                    <a:pt x="2119630" y="3164064"/>
                    <a:pt x="1965801" y="3126525"/>
                    <a:pt x="1999569" y="2867506"/>
                  </a:cubicBezTo>
                  <a:cubicBezTo>
                    <a:pt x="1995817" y="2867506"/>
                    <a:pt x="1992065" y="2863753"/>
                    <a:pt x="1988313" y="2863753"/>
                  </a:cubicBezTo>
                  <a:cubicBezTo>
                    <a:pt x="1868251" y="3040186"/>
                    <a:pt x="1725678" y="2968862"/>
                    <a:pt x="1721926" y="2796183"/>
                  </a:cubicBezTo>
                  <a:cubicBezTo>
                    <a:pt x="1721926" y="2796183"/>
                    <a:pt x="1721926" y="2796183"/>
                    <a:pt x="1710670" y="2792428"/>
                  </a:cubicBezTo>
                  <a:cubicBezTo>
                    <a:pt x="1613120" y="2972615"/>
                    <a:pt x="1425524" y="2927569"/>
                    <a:pt x="1451788" y="2736121"/>
                  </a:cubicBezTo>
                  <a:cubicBezTo>
                    <a:pt x="1451788" y="2732367"/>
                    <a:pt x="1448036" y="2732367"/>
                    <a:pt x="1448036" y="2732367"/>
                  </a:cubicBezTo>
                  <a:cubicBezTo>
                    <a:pt x="1320470" y="2852491"/>
                    <a:pt x="1166641" y="2844983"/>
                    <a:pt x="1207912" y="2664796"/>
                  </a:cubicBezTo>
                  <a:cubicBezTo>
                    <a:pt x="1204161" y="2661042"/>
                    <a:pt x="1196657" y="2661042"/>
                    <a:pt x="1192905" y="2657289"/>
                  </a:cubicBezTo>
                  <a:cubicBezTo>
                    <a:pt x="1024068" y="2781167"/>
                    <a:pt x="873991" y="2694828"/>
                    <a:pt x="979045" y="2544672"/>
                  </a:cubicBezTo>
                  <a:cubicBezTo>
                    <a:pt x="975293" y="2540918"/>
                    <a:pt x="971541" y="2537164"/>
                    <a:pt x="967789" y="2533410"/>
                  </a:cubicBezTo>
                  <a:cubicBezTo>
                    <a:pt x="787697" y="2597227"/>
                    <a:pt x="716410" y="2428301"/>
                    <a:pt x="934022" y="2353224"/>
                  </a:cubicBezTo>
                  <a:cubicBezTo>
                    <a:pt x="934022" y="2345716"/>
                    <a:pt x="937774" y="2338208"/>
                    <a:pt x="941526" y="2330700"/>
                  </a:cubicBezTo>
                  <a:cubicBezTo>
                    <a:pt x="761433" y="2274392"/>
                    <a:pt x="825216" y="2127990"/>
                    <a:pt x="1031572" y="2191806"/>
                  </a:cubicBezTo>
                  <a:cubicBezTo>
                    <a:pt x="1039076" y="2184299"/>
                    <a:pt x="1042828" y="2180545"/>
                    <a:pt x="1050332" y="2176791"/>
                  </a:cubicBezTo>
                  <a:cubicBezTo>
                    <a:pt x="1015157" y="2101713"/>
                    <a:pt x="1045935" y="2025169"/>
                    <a:pt x="1108772" y="2030558"/>
                  </a:cubicBezTo>
                  <a:close/>
                  <a:moveTo>
                    <a:pt x="2981231" y="1962622"/>
                  </a:moveTo>
                  <a:cubicBezTo>
                    <a:pt x="2964815" y="1965438"/>
                    <a:pt x="2948868" y="1972010"/>
                    <a:pt x="2933858" y="1981397"/>
                  </a:cubicBezTo>
                  <a:cubicBezTo>
                    <a:pt x="2870070" y="2015194"/>
                    <a:pt x="2832547" y="2105316"/>
                    <a:pt x="2877574" y="2169153"/>
                  </a:cubicBezTo>
                  <a:cubicBezTo>
                    <a:pt x="2896336" y="2195439"/>
                    <a:pt x="2933858" y="2169153"/>
                    <a:pt x="2918849" y="2142868"/>
                  </a:cubicBezTo>
                  <a:cubicBezTo>
                    <a:pt x="2900088" y="2101561"/>
                    <a:pt x="2930106" y="2064010"/>
                    <a:pt x="2960124" y="2041479"/>
                  </a:cubicBezTo>
                  <a:cubicBezTo>
                    <a:pt x="2975133" y="2033969"/>
                    <a:pt x="2990143" y="2026459"/>
                    <a:pt x="3005151" y="2030214"/>
                  </a:cubicBezTo>
                  <a:cubicBezTo>
                    <a:pt x="3023913" y="2030214"/>
                    <a:pt x="3027665" y="2060255"/>
                    <a:pt x="3038922" y="2071520"/>
                  </a:cubicBezTo>
                  <a:cubicBezTo>
                    <a:pt x="3057683" y="2086541"/>
                    <a:pt x="3080197" y="2079031"/>
                    <a:pt x="3087701" y="2056500"/>
                  </a:cubicBezTo>
                  <a:cubicBezTo>
                    <a:pt x="3098958" y="2022704"/>
                    <a:pt x="3065188" y="1977642"/>
                    <a:pt x="3031417" y="1966377"/>
                  </a:cubicBezTo>
                  <a:cubicBezTo>
                    <a:pt x="3014532" y="1960744"/>
                    <a:pt x="2997647" y="1959806"/>
                    <a:pt x="2981231" y="1962622"/>
                  </a:cubicBezTo>
                  <a:close/>
                  <a:moveTo>
                    <a:pt x="4680890" y="1881193"/>
                  </a:moveTo>
                  <a:cubicBezTo>
                    <a:pt x="4675206" y="1879843"/>
                    <a:pt x="4669112" y="1880547"/>
                    <a:pt x="4663486" y="1884303"/>
                  </a:cubicBezTo>
                  <a:cubicBezTo>
                    <a:pt x="4599731" y="1936881"/>
                    <a:pt x="4554727" y="2011991"/>
                    <a:pt x="4569728" y="2098369"/>
                  </a:cubicBezTo>
                  <a:cubicBezTo>
                    <a:pt x="4584729" y="2173480"/>
                    <a:pt x="4663486" y="2259857"/>
                    <a:pt x="4742243" y="2237324"/>
                  </a:cubicBezTo>
                  <a:cubicBezTo>
                    <a:pt x="4764744" y="2233568"/>
                    <a:pt x="4772245" y="2199768"/>
                    <a:pt x="4757244" y="2188502"/>
                  </a:cubicBezTo>
                  <a:cubicBezTo>
                    <a:pt x="4734742" y="2169724"/>
                    <a:pt x="4712240" y="2165968"/>
                    <a:pt x="4685988" y="2150946"/>
                  </a:cubicBezTo>
                  <a:cubicBezTo>
                    <a:pt x="4663486" y="2135924"/>
                    <a:pt x="4648485" y="2109635"/>
                    <a:pt x="4640984" y="2087102"/>
                  </a:cubicBezTo>
                  <a:cubicBezTo>
                    <a:pt x="4618482" y="2027014"/>
                    <a:pt x="4655985" y="1963170"/>
                    <a:pt x="4697239" y="1921858"/>
                  </a:cubicBezTo>
                  <a:cubicBezTo>
                    <a:pt x="4711302" y="1907775"/>
                    <a:pt x="4697942" y="1885242"/>
                    <a:pt x="4680890" y="1881193"/>
                  </a:cubicBezTo>
                  <a:close/>
                  <a:moveTo>
                    <a:pt x="2863034" y="1728396"/>
                  </a:moveTo>
                  <a:cubicBezTo>
                    <a:pt x="2841928" y="1729804"/>
                    <a:pt x="2821290" y="1735437"/>
                    <a:pt x="2802529" y="1744825"/>
                  </a:cubicBezTo>
                  <a:cubicBezTo>
                    <a:pt x="2712474" y="1789886"/>
                    <a:pt x="2689961" y="1891274"/>
                    <a:pt x="2753749" y="1966377"/>
                  </a:cubicBezTo>
                  <a:cubicBezTo>
                    <a:pt x="2776263" y="1988908"/>
                    <a:pt x="2802529" y="1958867"/>
                    <a:pt x="2791272" y="1936336"/>
                  </a:cubicBezTo>
                  <a:cubicBezTo>
                    <a:pt x="2768758" y="1887519"/>
                    <a:pt x="2795024" y="1838703"/>
                    <a:pt x="2836299" y="1812417"/>
                  </a:cubicBezTo>
                  <a:cubicBezTo>
                    <a:pt x="2855061" y="1801152"/>
                    <a:pt x="2877574" y="1801152"/>
                    <a:pt x="2896336" y="1808662"/>
                  </a:cubicBezTo>
                  <a:cubicBezTo>
                    <a:pt x="2926354" y="1816172"/>
                    <a:pt x="2926354" y="1853723"/>
                    <a:pt x="2952620" y="1864989"/>
                  </a:cubicBezTo>
                  <a:cubicBezTo>
                    <a:pt x="2967629" y="1872499"/>
                    <a:pt x="2990143" y="1868744"/>
                    <a:pt x="2997647" y="1849968"/>
                  </a:cubicBezTo>
                  <a:cubicBezTo>
                    <a:pt x="3012656" y="1804907"/>
                    <a:pt x="2967629" y="1756090"/>
                    <a:pt x="2926354" y="1737315"/>
                  </a:cubicBezTo>
                  <a:cubicBezTo>
                    <a:pt x="2905717" y="1729804"/>
                    <a:pt x="2884141" y="1726988"/>
                    <a:pt x="2863034" y="1728396"/>
                  </a:cubicBezTo>
                  <a:close/>
                  <a:moveTo>
                    <a:pt x="4941244" y="1694414"/>
                  </a:moveTo>
                  <a:cubicBezTo>
                    <a:pt x="4936087" y="1693944"/>
                    <a:pt x="4930696" y="1695587"/>
                    <a:pt x="4926008" y="1700282"/>
                  </a:cubicBezTo>
                  <a:cubicBezTo>
                    <a:pt x="4851002" y="1767881"/>
                    <a:pt x="4805998" y="1869281"/>
                    <a:pt x="4805998" y="1966925"/>
                  </a:cubicBezTo>
                  <a:cubicBezTo>
                    <a:pt x="4809748" y="2060813"/>
                    <a:pt x="4888505" y="2158457"/>
                    <a:pt x="4989763" y="2135924"/>
                  </a:cubicBezTo>
                  <a:cubicBezTo>
                    <a:pt x="5019766" y="2128413"/>
                    <a:pt x="5019766" y="2083347"/>
                    <a:pt x="4993514" y="2072080"/>
                  </a:cubicBezTo>
                  <a:cubicBezTo>
                    <a:pt x="4963511" y="2053302"/>
                    <a:pt x="4929758" y="2057058"/>
                    <a:pt x="4903506" y="2027014"/>
                  </a:cubicBezTo>
                  <a:cubicBezTo>
                    <a:pt x="4884755" y="2000725"/>
                    <a:pt x="4881004" y="1966925"/>
                    <a:pt x="4881004" y="1936881"/>
                  </a:cubicBezTo>
                  <a:cubicBezTo>
                    <a:pt x="4881004" y="1861770"/>
                    <a:pt x="4911007" y="1786659"/>
                    <a:pt x="4956011" y="1730326"/>
                  </a:cubicBezTo>
                  <a:cubicBezTo>
                    <a:pt x="4970074" y="1716243"/>
                    <a:pt x="4956714" y="1695822"/>
                    <a:pt x="4941244" y="1694414"/>
                  </a:cubicBezTo>
                  <a:close/>
                  <a:moveTo>
                    <a:pt x="5278538" y="1625171"/>
                  </a:moveTo>
                  <a:cubicBezTo>
                    <a:pt x="5181029" y="1628927"/>
                    <a:pt x="5113524" y="1726570"/>
                    <a:pt x="5102273" y="1816703"/>
                  </a:cubicBezTo>
                  <a:cubicBezTo>
                    <a:pt x="5094772" y="1903081"/>
                    <a:pt x="5166028" y="2038280"/>
                    <a:pt x="5267287" y="1981947"/>
                  </a:cubicBezTo>
                  <a:cubicBezTo>
                    <a:pt x="5293539" y="1970681"/>
                    <a:pt x="5289789" y="1933125"/>
                    <a:pt x="5267287" y="1918103"/>
                  </a:cubicBezTo>
                  <a:cubicBezTo>
                    <a:pt x="5244785" y="1906836"/>
                    <a:pt x="5214782" y="1910592"/>
                    <a:pt x="5199781" y="1891814"/>
                  </a:cubicBezTo>
                  <a:cubicBezTo>
                    <a:pt x="5181029" y="1873036"/>
                    <a:pt x="5181029" y="1839237"/>
                    <a:pt x="5184780" y="1812948"/>
                  </a:cubicBezTo>
                  <a:cubicBezTo>
                    <a:pt x="5192280" y="1752859"/>
                    <a:pt x="5222283" y="1681504"/>
                    <a:pt x="5286038" y="1666482"/>
                  </a:cubicBezTo>
                  <a:cubicBezTo>
                    <a:pt x="5312291" y="1662726"/>
                    <a:pt x="5301039" y="1625171"/>
                    <a:pt x="5278538" y="1625171"/>
                  </a:cubicBezTo>
                  <a:close/>
                  <a:moveTo>
                    <a:pt x="627600" y="1575630"/>
                  </a:moveTo>
                  <a:cubicBezTo>
                    <a:pt x="883165" y="1577977"/>
                    <a:pt x="1196407" y="1624922"/>
                    <a:pt x="1507773" y="1748857"/>
                  </a:cubicBezTo>
                  <a:cubicBezTo>
                    <a:pt x="2134258" y="1992971"/>
                    <a:pt x="2820764" y="2612644"/>
                    <a:pt x="2933306" y="2732823"/>
                  </a:cubicBezTo>
                  <a:cubicBezTo>
                    <a:pt x="3042097" y="2849246"/>
                    <a:pt x="3023340" y="2969426"/>
                    <a:pt x="2895792" y="2796668"/>
                  </a:cubicBezTo>
                  <a:cubicBezTo>
                    <a:pt x="2531906" y="2297174"/>
                    <a:pt x="1766620" y="1977948"/>
                    <a:pt x="1489016" y="1880303"/>
                  </a:cubicBezTo>
                  <a:cubicBezTo>
                    <a:pt x="1207661" y="1782657"/>
                    <a:pt x="521154" y="1778901"/>
                    <a:pt x="247302" y="1876547"/>
                  </a:cubicBezTo>
                  <a:cubicBezTo>
                    <a:pt x="-22799" y="1974193"/>
                    <a:pt x="-67816" y="1778901"/>
                    <a:pt x="93494" y="1669989"/>
                  </a:cubicBezTo>
                  <a:cubicBezTo>
                    <a:pt x="174149" y="1615533"/>
                    <a:pt x="372036" y="1573282"/>
                    <a:pt x="627600" y="1575630"/>
                  </a:cubicBezTo>
                  <a:close/>
                  <a:moveTo>
                    <a:pt x="4079473" y="1560175"/>
                  </a:moveTo>
                  <a:cubicBezTo>
                    <a:pt x="4119637" y="1552782"/>
                    <a:pt x="4156928" y="1564283"/>
                    <a:pt x="4186949" y="1598081"/>
                  </a:cubicBezTo>
                  <a:cubicBezTo>
                    <a:pt x="4307031" y="1733275"/>
                    <a:pt x="4111897" y="1782095"/>
                    <a:pt x="4029341" y="2086280"/>
                  </a:cubicBezTo>
                  <a:cubicBezTo>
                    <a:pt x="3669093" y="3836285"/>
                    <a:pt x="4494660" y="3321799"/>
                    <a:pt x="4235732" y="5710218"/>
                  </a:cubicBezTo>
                  <a:cubicBezTo>
                    <a:pt x="3976805" y="8098637"/>
                    <a:pt x="2070496" y="8034796"/>
                    <a:pt x="1496352" y="7385116"/>
                  </a:cubicBezTo>
                  <a:cubicBezTo>
                    <a:pt x="925960" y="6731680"/>
                    <a:pt x="1357507" y="6082000"/>
                    <a:pt x="1871609" y="6145842"/>
                  </a:cubicBezTo>
                  <a:cubicBezTo>
                    <a:pt x="2494537" y="6228460"/>
                    <a:pt x="2224352" y="7058398"/>
                    <a:pt x="1916640" y="7054643"/>
                  </a:cubicBezTo>
                  <a:cubicBezTo>
                    <a:pt x="1608929" y="7050887"/>
                    <a:pt x="1500104" y="6896917"/>
                    <a:pt x="1515115" y="6784256"/>
                  </a:cubicBezTo>
                  <a:cubicBezTo>
                    <a:pt x="1533878" y="6675350"/>
                    <a:pt x="1556393" y="6543911"/>
                    <a:pt x="1470084" y="6769234"/>
                  </a:cubicBezTo>
                  <a:cubicBezTo>
                    <a:pt x="1383775" y="6990801"/>
                    <a:pt x="1927898" y="7989731"/>
                    <a:pt x="2967361" y="7509043"/>
                  </a:cubicBezTo>
                  <a:cubicBezTo>
                    <a:pt x="4006825" y="7032110"/>
                    <a:pt x="3954289" y="5999382"/>
                    <a:pt x="3905505" y="5315903"/>
                  </a:cubicBezTo>
                  <a:cubicBezTo>
                    <a:pt x="3856722" y="4628669"/>
                    <a:pt x="2899815" y="3712358"/>
                    <a:pt x="2235609" y="3701092"/>
                  </a:cubicBezTo>
                  <a:cubicBezTo>
                    <a:pt x="1571403" y="3689826"/>
                    <a:pt x="1346249" y="3261712"/>
                    <a:pt x="2303156" y="3438215"/>
                  </a:cubicBezTo>
                  <a:cubicBezTo>
                    <a:pt x="3260063" y="3614718"/>
                    <a:pt x="4074371" y="4906567"/>
                    <a:pt x="4014330" y="5383500"/>
                  </a:cubicBezTo>
                  <a:cubicBezTo>
                    <a:pt x="3950537" y="5856678"/>
                    <a:pt x="4081877" y="5819124"/>
                    <a:pt x="4149423" y="5383500"/>
                  </a:cubicBezTo>
                  <a:cubicBezTo>
                    <a:pt x="4216969" y="4947876"/>
                    <a:pt x="4059361" y="3945192"/>
                    <a:pt x="3819196" y="3393151"/>
                  </a:cubicBezTo>
                  <a:cubicBezTo>
                    <a:pt x="3575279" y="2844866"/>
                    <a:pt x="3684103" y="2409243"/>
                    <a:pt x="3759155" y="2044971"/>
                  </a:cubicBezTo>
                  <a:cubicBezTo>
                    <a:pt x="3812629" y="1774584"/>
                    <a:pt x="3958980" y="1582356"/>
                    <a:pt x="4079473" y="1560175"/>
                  </a:cubicBezTo>
                  <a:close/>
                  <a:moveTo>
                    <a:pt x="2719041" y="1443418"/>
                  </a:moveTo>
                  <a:cubicBezTo>
                    <a:pt x="2698873" y="1443242"/>
                    <a:pt x="2678704" y="1448170"/>
                    <a:pt x="2659943" y="1459436"/>
                  </a:cubicBezTo>
                  <a:cubicBezTo>
                    <a:pt x="2581145" y="1500742"/>
                    <a:pt x="2554879" y="1594620"/>
                    <a:pt x="2569888" y="1680988"/>
                  </a:cubicBezTo>
                  <a:cubicBezTo>
                    <a:pt x="2573640" y="1711029"/>
                    <a:pt x="2618667" y="1711029"/>
                    <a:pt x="2618667" y="1677233"/>
                  </a:cubicBezTo>
                  <a:cubicBezTo>
                    <a:pt x="2622420" y="1628416"/>
                    <a:pt x="2644933" y="1564579"/>
                    <a:pt x="2682456" y="1530783"/>
                  </a:cubicBezTo>
                  <a:cubicBezTo>
                    <a:pt x="2738740" y="1485721"/>
                    <a:pt x="2776263" y="1549558"/>
                    <a:pt x="2810033" y="1583355"/>
                  </a:cubicBezTo>
                  <a:cubicBezTo>
                    <a:pt x="2832547" y="1602130"/>
                    <a:pt x="2870070" y="1579599"/>
                    <a:pt x="2862565" y="1549558"/>
                  </a:cubicBezTo>
                  <a:cubicBezTo>
                    <a:pt x="2840052" y="1490415"/>
                    <a:pt x="2779546" y="1443946"/>
                    <a:pt x="2719041" y="1443418"/>
                  </a:cubicBezTo>
                  <a:close/>
                  <a:moveTo>
                    <a:pt x="5383078" y="1312992"/>
                  </a:moveTo>
                  <a:cubicBezTo>
                    <a:pt x="5424800" y="1320034"/>
                    <a:pt x="5445427" y="1390450"/>
                    <a:pt x="5421050" y="1493727"/>
                  </a:cubicBezTo>
                  <a:cubicBezTo>
                    <a:pt x="5421050" y="1493727"/>
                    <a:pt x="5424800" y="1493727"/>
                    <a:pt x="5424800" y="1493727"/>
                  </a:cubicBezTo>
                  <a:cubicBezTo>
                    <a:pt x="5526059" y="1294684"/>
                    <a:pt x="5676071" y="1373550"/>
                    <a:pt x="5593564" y="1527527"/>
                  </a:cubicBezTo>
                  <a:cubicBezTo>
                    <a:pt x="5601065" y="1527527"/>
                    <a:pt x="5608565" y="1531283"/>
                    <a:pt x="5616066" y="1535038"/>
                  </a:cubicBezTo>
                  <a:cubicBezTo>
                    <a:pt x="5796081" y="1452416"/>
                    <a:pt x="5919842" y="1598882"/>
                    <a:pt x="5758578" y="1681504"/>
                  </a:cubicBezTo>
                  <a:cubicBezTo>
                    <a:pt x="5758578" y="1692771"/>
                    <a:pt x="5762328" y="1700282"/>
                    <a:pt x="5762328" y="1707793"/>
                  </a:cubicBezTo>
                  <a:cubicBezTo>
                    <a:pt x="5994848" y="1782904"/>
                    <a:pt x="5889839" y="1914347"/>
                    <a:pt x="5724825" y="1888059"/>
                  </a:cubicBezTo>
                  <a:cubicBezTo>
                    <a:pt x="5717325" y="1895570"/>
                    <a:pt x="5713574" y="1906836"/>
                    <a:pt x="5706074" y="1914347"/>
                  </a:cubicBezTo>
                  <a:cubicBezTo>
                    <a:pt x="5766079" y="2034525"/>
                    <a:pt x="5627317" y="2087102"/>
                    <a:pt x="5503557" y="2027014"/>
                  </a:cubicBezTo>
                  <a:cubicBezTo>
                    <a:pt x="5499806" y="2027014"/>
                    <a:pt x="5492306" y="2027014"/>
                    <a:pt x="5488555" y="2030769"/>
                  </a:cubicBezTo>
                  <a:cubicBezTo>
                    <a:pt x="5608565" y="2226057"/>
                    <a:pt x="5447302" y="2218546"/>
                    <a:pt x="5248535" y="2132169"/>
                  </a:cubicBezTo>
                  <a:cubicBezTo>
                    <a:pt x="5244785" y="2132169"/>
                    <a:pt x="5237284" y="2135924"/>
                    <a:pt x="5233534" y="2135924"/>
                  </a:cubicBezTo>
                  <a:cubicBezTo>
                    <a:pt x="5372295" y="2304923"/>
                    <a:pt x="5162278" y="2383790"/>
                    <a:pt x="4952260" y="2312434"/>
                  </a:cubicBezTo>
                  <a:cubicBezTo>
                    <a:pt x="4952260" y="2312434"/>
                    <a:pt x="4948510" y="2312434"/>
                    <a:pt x="4948510" y="2316190"/>
                  </a:cubicBezTo>
                  <a:cubicBezTo>
                    <a:pt x="5177279" y="2485189"/>
                    <a:pt x="4937259" y="2564055"/>
                    <a:pt x="4753493" y="2466411"/>
                  </a:cubicBezTo>
                  <a:cubicBezTo>
                    <a:pt x="4753493" y="2466411"/>
                    <a:pt x="4753493" y="2466411"/>
                    <a:pt x="4749743" y="2466411"/>
                  </a:cubicBezTo>
                  <a:cubicBezTo>
                    <a:pt x="4929758" y="2616633"/>
                    <a:pt x="4745993" y="2695499"/>
                    <a:pt x="4584729" y="2616633"/>
                  </a:cubicBezTo>
                  <a:cubicBezTo>
                    <a:pt x="4584729" y="2616633"/>
                    <a:pt x="4580979" y="2620388"/>
                    <a:pt x="4580979" y="2620388"/>
                  </a:cubicBezTo>
                  <a:cubicBezTo>
                    <a:pt x="4708490" y="2748076"/>
                    <a:pt x="4603481" y="2856987"/>
                    <a:pt x="4460969" y="2755587"/>
                  </a:cubicBezTo>
                  <a:cubicBezTo>
                    <a:pt x="4247201" y="3093586"/>
                    <a:pt x="4295955" y="3709494"/>
                    <a:pt x="4303456" y="3859715"/>
                  </a:cubicBezTo>
                  <a:cubicBezTo>
                    <a:pt x="4307206" y="4028714"/>
                    <a:pt x="4329708" y="4036225"/>
                    <a:pt x="4247201" y="3855960"/>
                  </a:cubicBezTo>
                  <a:cubicBezTo>
                    <a:pt x="4108439" y="3566784"/>
                    <a:pt x="4059685" y="2890787"/>
                    <a:pt x="4179695" y="2571566"/>
                  </a:cubicBezTo>
                  <a:cubicBezTo>
                    <a:pt x="4190946" y="2545277"/>
                    <a:pt x="4202197" y="2515233"/>
                    <a:pt x="4217198" y="2481433"/>
                  </a:cubicBezTo>
                  <a:cubicBezTo>
                    <a:pt x="4160944" y="2402567"/>
                    <a:pt x="4190946" y="2241079"/>
                    <a:pt x="4299705" y="2312434"/>
                  </a:cubicBezTo>
                  <a:cubicBezTo>
                    <a:pt x="4303456" y="2308679"/>
                    <a:pt x="4303456" y="2304923"/>
                    <a:pt x="4307206" y="2297412"/>
                  </a:cubicBezTo>
                  <a:cubicBezTo>
                    <a:pt x="4205947" y="2113391"/>
                    <a:pt x="4299705" y="2068325"/>
                    <a:pt x="4385962" y="2162213"/>
                  </a:cubicBezTo>
                  <a:cubicBezTo>
                    <a:pt x="4389713" y="2158457"/>
                    <a:pt x="4393463" y="2150946"/>
                    <a:pt x="4397213" y="2147191"/>
                  </a:cubicBezTo>
                  <a:cubicBezTo>
                    <a:pt x="4325957" y="1876792"/>
                    <a:pt x="4442217" y="1850503"/>
                    <a:pt x="4524724" y="1970681"/>
                  </a:cubicBezTo>
                  <a:cubicBezTo>
                    <a:pt x="4532225" y="1963170"/>
                    <a:pt x="4535975" y="1955658"/>
                    <a:pt x="4543476" y="1948147"/>
                  </a:cubicBezTo>
                  <a:cubicBezTo>
                    <a:pt x="4543476" y="1752859"/>
                    <a:pt x="4610981" y="1643949"/>
                    <a:pt x="4682237" y="1801681"/>
                  </a:cubicBezTo>
                  <a:cubicBezTo>
                    <a:pt x="4689738" y="1794170"/>
                    <a:pt x="4700989" y="1782904"/>
                    <a:pt x="4712240" y="1775393"/>
                  </a:cubicBezTo>
                  <a:cubicBezTo>
                    <a:pt x="4753493" y="1512505"/>
                    <a:pt x="4832250" y="1471194"/>
                    <a:pt x="4907256" y="1632682"/>
                  </a:cubicBezTo>
                  <a:cubicBezTo>
                    <a:pt x="4907256" y="1632682"/>
                    <a:pt x="4911007" y="1628927"/>
                    <a:pt x="4911007" y="1628927"/>
                  </a:cubicBezTo>
                  <a:cubicBezTo>
                    <a:pt x="4982263" y="1287173"/>
                    <a:pt x="5211032" y="1320973"/>
                    <a:pt x="5207282" y="1516261"/>
                  </a:cubicBezTo>
                  <a:cubicBezTo>
                    <a:pt x="5211032" y="1512505"/>
                    <a:pt x="5214782" y="1512505"/>
                    <a:pt x="5218533" y="1512505"/>
                  </a:cubicBezTo>
                  <a:cubicBezTo>
                    <a:pt x="5278538" y="1362284"/>
                    <a:pt x="5341356" y="1305951"/>
                    <a:pt x="5383078" y="1312992"/>
                  </a:cubicBezTo>
                  <a:close/>
                  <a:moveTo>
                    <a:pt x="2591405" y="1238177"/>
                  </a:moveTo>
                  <a:cubicBezTo>
                    <a:pt x="2571295" y="1238822"/>
                    <a:pt x="2552064" y="1242577"/>
                    <a:pt x="2536117" y="1249149"/>
                  </a:cubicBezTo>
                  <a:cubicBezTo>
                    <a:pt x="2453567" y="1282945"/>
                    <a:pt x="2442311" y="1391843"/>
                    <a:pt x="2449815" y="1470701"/>
                  </a:cubicBezTo>
                  <a:cubicBezTo>
                    <a:pt x="2453567" y="1500742"/>
                    <a:pt x="2498595" y="1496987"/>
                    <a:pt x="2498595" y="1466946"/>
                  </a:cubicBezTo>
                  <a:cubicBezTo>
                    <a:pt x="2498595" y="1418129"/>
                    <a:pt x="2502347" y="1354292"/>
                    <a:pt x="2547374" y="1320496"/>
                  </a:cubicBezTo>
                  <a:cubicBezTo>
                    <a:pt x="2569888" y="1305476"/>
                    <a:pt x="2592401" y="1301721"/>
                    <a:pt x="2618667" y="1309231"/>
                  </a:cubicBezTo>
                  <a:cubicBezTo>
                    <a:pt x="2648686" y="1312986"/>
                    <a:pt x="2659943" y="1335517"/>
                    <a:pt x="2682456" y="1354292"/>
                  </a:cubicBezTo>
                  <a:cubicBezTo>
                    <a:pt x="2708722" y="1373068"/>
                    <a:pt x="2738740" y="1354292"/>
                    <a:pt x="2731236" y="1324251"/>
                  </a:cubicBezTo>
                  <a:cubicBezTo>
                    <a:pt x="2719979" y="1262292"/>
                    <a:pt x="2651735" y="1236241"/>
                    <a:pt x="2591405" y="1238177"/>
                  </a:cubicBezTo>
                  <a:close/>
                  <a:moveTo>
                    <a:pt x="2462597" y="1026012"/>
                  </a:moveTo>
                  <a:cubicBezTo>
                    <a:pt x="2349676" y="1013515"/>
                    <a:pt x="2229370" y="1134618"/>
                    <a:pt x="2288468" y="1264169"/>
                  </a:cubicBezTo>
                  <a:cubicBezTo>
                    <a:pt x="2303477" y="1294210"/>
                    <a:pt x="2344752" y="1279190"/>
                    <a:pt x="2337247" y="1249149"/>
                  </a:cubicBezTo>
                  <a:cubicBezTo>
                    <a:pt x="2329743" y="1200332"/>
                    <a:pt x="2344752" y="1147761"/>
                    <a:pt x="2382274" y="1117720"/>
                  </a:cubicBezTo>
                  <a:cubicBezTo>
                    <a:pt x="2427302" y="1083924"/>
                    <a:pt x="2476081" y="1098944"/>
                    <a:pt x="2517356" y="1128985"/>
                  </a:cubicBezTo>
                  <a:cubicBezTo>
                    <a:pt x="2543622" y="1151516"/>
                    <a:pt x="2592401" y="1121475"/>
                    <a:pt x="2566136" y="1087679"/>
                  </a:cubicBezTo>
                  <a:cubicBezTo>
                    <a:pt x="2537056" y="1049189"/>
                    <a:pt x="2500237" y="1030178"/>
                    <a:pt x="2462597" y="1026012"/>
                  </a:cubicBezTo>
                  <a:close/>
                  <a:moveTo>
                    <a:pt x="2294096" y="784922"/>
                  </a:moveTo>
                  <a:cubicBezTo>
                    <a:pt x="2253759" y="779759"/>
                    <a:pt x="2211546" y="787269"/>
                    <a:pt x="2175899" y="806045"/>
                  </a:cubicBezTo>
                  <a:cubicBezTo>
                    <a:pt x="2097102" y="847351"/>
                    <a:pt x="2078340" y="944984"/>
                    <a:pt x="2115863" y="1020086"/>
                  </a:cubicBezTo>
                  <a:cubicBezTo>
                    <a:pt x="2130872" y="1050127"/>
                    <a:pt x="2172147" y="1038862"/>
                    <a:pt x="2164643" y="1005066"/>
                  </a:cubicBezTo>
                  <a:cubicBezTo>
                    <a:pt x="2153386" y="952494"/>
                    <a:pt x="2168395" y="896167"/>
                    <a:pt x="2217174" y="869882"/>
                  </a:cubicBezTo>
                  <a:cubicBezTo>
                    <a:pt x="2265954" y="836086"/>
                    <a:pt x="2318486" y="869882"/>
                    <a:pt x="2359761" y="896167"/>
                  </a:cubicBezTo>
                  <a:cubicBezTo>
                    <a:pt x="2397283" y="922453"/>
                    <a:pt x="2423549" y="869882"/>
                    <a:pt x="2401036" y="839841"/>
                  </a:cubicBezTo>
                  <a:cubicBezTo>
                    <a:pt x="2372894" y="807922"/>
                    <a:pt x="2334433" y="790085"/>
                    <a:pt x="2294096" y="784922"/>
                  </a:cubicBezTo>
                  <a:close/>
                  <a:moveTo>
                    <a:pt x="2135094" y="540839"/>
                  </a:moveTo>
                  <a:cubicBezTo>
                    <a:pt x="2113049" y="543186"/>
                    <a:pt x="2091474" y="550696"/>
                    <a:pt x="2074588" y="561962"/>
                  </a:cubicBezTo>
                  <a:cubicBezTo>
                    <a:pt x="1992038" y="614533"/>
                    <a:pt x="1984534" y="708411"/>
                    <a:pt x="1984534" y="798534"/>
                  </a:cubicBezTo>
                  <a:cubicBezTo>
                    <a:pt x="1984534" y="824820"/>
                    <a:pt x="2033313" y="828575"/>
                    <a:pt x="2037065" y="802289"/>
                  </a:cubicBezTo>
                  <a:cubicBezTo>
                    <a:pt x="2044570" y="745963"/>
                    <a:pt x="2055827" y="670860"/>
                    <a:pt x="2104606" y="633309"/>
                  </a:cubicBezTo>
                  <a:cubicBezTo>
                    <a:pt x="2134624" y="610778"/>
                    <a:pt x="2164643" y="614533"/>
                    <a:pt x="2190909" y="637064"/>
                  </a:cubicBezTo>
                  <a:cubicBezTo>
                    <a:pt x="2213422" y="655840"/>
                    <a:pt x="2239688" y="667105"/>
                    <a:pt x="2269706" y="674615"/>
                  </a:cubicBezTo>
                  <a:cubicBezTo>
                    <a:pt x="2295972" y="682126"/>
                    <a:pt x="2307229" y="648329"/>
                    <a:pt x="2292220" y="629554"/>
                  </a:cubicBezTo>
                  <a:cubicBezTo>
                    <a:pt x="2262202" y="599513"/>
                    <a:pt x="2239688" y="569472"/>
                    <a:pt x="2198413" y="550696"/>
                  </a:cubicBezTo>
                  <a:cubicBezTo>
                    <a:pt x="2179652" y="541309"/>
                    <a:pt x="2157138" y="538492"/>
                    <a:pt x="2135094" y="540839"/>
                  </a:cubicBezTo>
                  <a:close/>
                  <a:moveTo>
                    <a:pt x="2007985" y="317879"/>
                  </a:moveTo>
                  <a:cubicBezTo>
                    <a:pt x="1970462" y="320695"/>
                    <a:pt x="1933878" y="334777"/>
                    <a:pt x="1905736" y="359185"/>
                  </a:cubicBezTo>
                  <a:cubicBezTo>
                    <a:pt x="1841947" y="415512"/>
                    <a:pt x="1830690" y="501880"/>
                    <a:pt x="1838195" y="584492"/>
                  </a:cubicBezTo>
                  <a:cubicBezTo>
                    <a:pt x="1838195" y="625799"/>
                    <a:pt x="1901984" y="622044"/>
                    <a:pt x="1905736" y="580737"/>
                  </a:cubicBezTo>
                  <a:cubicBezTo>
                    <a:pt x="1905736" y="528166"/>
                    <a:pt x="1916993" y="471839"/>
                    <a:pt x="1950763" y="426777"/>
                  </a:cubicBezTo>
                  <a:cubicBezTo>
                    <a:pt x="1988286" y="374206"/>
                    <a:pt x="2048322" y="392981"/>
                    <a:pt x="2100854" y="396736"/>
                  </a:cubicBezTo>
                  <a:cubicBezTo>
                    <a:pt x="2134624" y="400492"/>
                    <a:pt x="2134624" y="355430"/>
                    <a:pt x="2115863" y="344165"/>
                  </a:cubicBezTo>
                  <a:cubicBezTo>
                    <a:pt x="2083969" y="323512"/>
                    <a:pt x="2045508" y="315062"/>
                    <a:pt x="2007985" y="317879"/>
                  </a:cubicBezTo>
                  <a:close/>
                  <a:moveTo>
                    <a:pt x="1970932" y="571"/>
                  </a:moveTo>
                  <a:cubicBezTo>
                    <a:pt x="2025809" y="-6000"/>
                    <a:pt x="2087721" y="43755"/>
                    <a:pt x="2115863" y="167674"/>
                  </a:cubicBezTo>
                  <a:cubicBezTo>
                    <a:pt x="2119615" y="167674"/>
                    <a:pt x="2127120" y="171429"/>
                    <a:pt x="2130872" y="175184"/>
                  </a:cubicBezTo>
                  <a:cubicBezTo>
                    <a:pt x="2198413" y="-5062"/>
                    <a:pt x="2446063" y="88816"/>
                    <a:pt x="2348504" y="374206"/>
                  </a:cubicBezTo>
                  <a:cubicBezTo>
                    <a:pt x="2352256" y="377961"/>
                    <a:pt x="2352256" y="381716"/>
                    <a:pt x="2356008" y="381716"/>
                  </a:cubicBezTo>
                  <a:cubicBezTo>
                    <a:pt x="2476081" y="254042"/>
                    <a:pt x="2671199" y="362940"/>
                    <a:pt x="2543622" y="659595"/>
                  </a:cubicBezTo>
                  <a:cubicBezTo>
                    <a:pt x="2547374" y="663350"/>
                    <a:pt x="2551127" y="670860"/>
                    <a:pt x="2554879" y="674615"/>
                  </a:cubicBezTo>
                  <a:cubicBezTo>
                    <a:pt x="2671199" y="599513"/>
                    <a:pt x="2832547" y="637064"/>
                    <a:pt x="2693713" y="914943"/>
                  </a:cubicBezTo>
                  <a:cubicBezTo>
                    <a:pt x="2697465" y="918698"/>
                    <a:pt x="2701217" y="926208"/>
                    <a:pt x="2704970" y="929964"/>
                  </a:cubicBezTo>
                  <a:cubicBezTo>
                    <a:pt x="2810033" y="862371"/>
                    <a:pt x="2986390" y="881147"/>
                    <a:pt x="2832547" y="1174046"/>
                  </a:cubicBezTo>
                  <a:cubicBezTo>
                    <a:pt x="2836299" y="1177802"/>
                    <a:pt x="2836299" y="1177802"/>
                    <a:pt x="2836299" y="1181557"/>
                  </a:cubicBezTo>
                  <a:cubicBezTo>
                    <a:pt x="3008904" y="1001311"/>
                    <a:pt x="3121472" y="1155271"/>
                    <a:pt x="2963877" y="1451925"/>
                  </a:cubicBezTo>
                  <a:cubicBezTo>
                    <a:pt x="2967629" y="1455680"/>
                    <a:pt x="2967629" y="1455680"/>
                    <a:pt x="2967629" y="1459436"/>
                  </a:cubicBezTo>
                  <a:cubicBezTo>
                    <a:pt x="3091454" y="1331761"/>
                    <a:pt x="3158995" y="1399354"/>
                    <a:pt x="3038922" y="1620906"/>
                  </a:cubicBezTo>
                  <a:cubicBezTo>
                    <a:pt x="3038922" y="1624661"/>
                    <a:pt x="3042674" y="1628416"/>
                    <a:pt x="3042674" y="1635926"/>
                  </a:cubicBezTo>
                  <a:cubicBezTo>
                    <a:pt x="3147738" y="1553314"/>
                    <a:pt x="3271563" y="1643436"/>
                    <a:pt x="3128977" y="1849968"/>
                  </a:cubicBezTo>
                  <a:cubicBezTo>
                    <a:pt x="3132729" y="1857478"/>
                    <a:pt x="3132729" y="1861233"/>
                    <a:pt x="3136481" y="1868744"/>
                  </a:cubicBezTo>
                  <a:cubicBezTo>
                    <a:pt x="3271563" y="1797396"/>
                    <a:pt x="3357865" y="1898785"/>
                    <a:pt x="3219031" y="2082786"/>
                  </a:cubicBezTo>
                  <a:cubicBezTo>
                    <a:pt x="3219031" y="2086541"/>
                    <a:pt x="3222783" y="2090296"/>
                    <a:pt x="3222783" y="2097806"/>
                  </a:cubicBezTo>
                  <a:cubicBezTo>
                    <a:pt x="3369122" y="2018949"/>
                    <a:pt x="3440415" y="2225480"/>
                    <a:pt x="3320343" y="2371930"/>
                  </a:cubicBezTo>
                  <a:cubicBezTo>
                    <a:pt x="3391636" y="2563441"/>
                    <a:pt x="3455424" y="2758708"/>
                    <a:pt x="3515461" y="2946464"/>
                  </a:cubicBezTo>
                  <a:cubicBezTo>
                    <a:pt x="3320343" y="1838703"/>
                    <a:pt x="3736845" y="1192822"/>
                    <a:pt x="3943220" y="956249"/>
                  </a:cubicBezTo>
                  <a:cubicBezTo>
                    <a:pt x="4153347" y="715922"/>
                    <a:pt x="4359722" y="937474"/>
                    <a:pt x="4097063" y="1196577"/>
                  </a:cubicBezTo>
                  <a:cubicBezTo>
                    <a:pt x="3931963" y="1361802"/>
                    <a:pt x="3789377" y="1485721"/>
                    <a:pt x="3635533" y="1962622"/>
                  </a:cubicBezTo>
                  <a:cubicBezTo>
                    <a:pt x="3500451" y="2371930"/>
                    <a:pt x="3541727" y="2875116"/>
                    <a:pt x="3601763" y="3220587"/>
                  </a:cubicBezTo>
                  <a:cubicBezTo>
                    <a:pt x="3785624" y="3798876"/>
                    <a:pt x="3916954" y="4275776"/>
                    <a:pt x="3954477" y="4399695"/>
                  </a:cubicBezTo>
                  <a:cubicBezTo>
                    <a:pt x="4033274" y="4677574"/>
                    <a:pt x="3958229" y="4613737"/>
                    <a:pt x="3909449" y="4433491"/>
                  </a:cubicBezTo>
                  <a:cubicBezTo>
                    <a:pt x="3718083" y="3735039"/>
                    <a:pt x="3380379" y="3107934"/>
                    <a:pt x="3005151" y="2544666"/>
                  </a:cubicBezTo>
                  <a:cubicBezTo>
                    <a:pt x="2900088" y="2582217"/>
                    <a:pt x="2806281" y="2510869"/>
                    <a:pt x="2915097" y="2416991"/>
                  </a:cubicBezTo>
                  <a:cubicBezTo>
                    <a:pt x="2911345" y="2409481"/>
                    <a:pt x="2907593" y="2405726"/>
                    <a:pt x="2903840" y="2401971"/>
                  </a:cubicBezTo>
                  <a:cubicBezTo>
                    <a:pt x="2731236" y="2409481"/>
                    <a:pt x="2641181" y="2304338"/>
                    <a:pt x="2749997" y="2184174"/>
                  </a:cubicBezTo>
                  <a:cubicBezTo>
                    <a:pt x="2746245" y="2180419"/>
                    <a:pt x="2742493" y="2172909"/>
                    <a:pt x="2738740" y="2169153"/>
                  </a:cubicBezTo>
                  <a:cubicBezTo>
                    <a:pt x="2584897" y="2206705"/>
                    <a:pt x="2479833" y="2094051"/>
                    <a:pt x="2596154" y="1981397"/>
                  </a:cubicBezTo>
                  <a:cubicBezTo>
                    <a:pt x="2596154" y="1977642"/>
                    <a:pt x="2592401" y="1977642"/>
                    <a:pt x="2592401" y="1973887"/>
                  </a:cubicBezTo>
                  <a:cubicBezTo>
                    <a:pt x="2386027" y="2056500"/>
                    <a:pt x="2250945" y="1891274"/>
                    <a:pt x="2412292" y="1744825"/>
                  </a:cubicBezTo>
                  <a:cubicBezTo>
                    <a:pt x="2408540" y="1737315"/>
                    <a:pt x="2404788" y="1733559"/>
                    <a:pt x="2401036" y="1729804"/>
                  </a:cubicBezTo>
                  <a:cubicBezTo>
                    <a:pt x="2205918" y="1763600"/>
                    <a:pt x="2093349" y="1650947"/>
                    <a:pt x="2232184" y="1515762"/>
                  </a:cubicBezTo>
                  <a:cubicBezTo>
                    <a:pt x="2228431" y="1515762"/>
                    <a:pt x="2228431" y="1512007"/>
                    <a:pt x="2228431" y="1512007"/>
                  </a:cubicBezTo>
                  <a:cubicBezTo>
                    <a:pt x="2007047" y="1575844"/>
                    <a:pt x="1864461" y="1478211"/>
                    <a:pt x="2040818" y="1271680"/>
                  </a:cubicBezTo>
                  <a:cubicBezTo>
                    <a:pt x="2037065" y="1267925"/>
                    <a:pt x="2037065" y="1264169"/>
                    <a:pt x="2033313" y="1260414"/>
                  </a:cubicBezTo>
                  <a:cubicBezTo>
                    <a:pt x="1849452" y="1286700"/>
                    <a:pt x="1654334" y="1215353"/>
                    <a:pt x="1860709" y="1012576"/>
                  </a:cubicBezTo>
                  <a:cubicBezTo>
                    <a:pt x="1856956" y="1005066"/>
                    <a:pt x="1853204" y="997556"/>
                    <a:pt x="1849452" y="993801"/>
                  </a:cubicBezTo>
                  <a:cubicBezTo>
                    <a:pt x="1628068" y="993801"/>
                    <a:pt x="1549270" y="862371"/>
                    <a:pt x="1710618" y="734697"/>
                  </a:cubicBezTo>
                  <a:cubicBezTo>
                    <a:pt x="1706865" y="730942"/>
                    <a:pt x="1703113" y="723432"/>
                    <a:pt x="1703113" y="719677"/>
                  </a:cubicBezTo>
                  <a:cubicBezTo>
                    <a:pt x="1470472" y="704656"/>
                    <a:pt x="1477977" y="546941"/>
                    <a:pt x="1643077" y="449308"/>
                  </a:cubicBezTo>
                  <a:cubicBezTo>
                    <a:pt x="1643077" y="441798"/>
                    <a:pt x="1643077" y="438043"/>
                    <a:pt x="1643077" y="430533"/>
                  </a:cubicBezTo>
                  <a:cubicBezTo>
                    <a:pt x="1492986" y="377961"/>
                    <a:pt x="1489234" y="239021"/>
                    <a:pt x="1718122" y="269062"/>
                  </a:cubicBezTo>
                  <a:cubicBezTo>
                    <a:pt x="1721875" y="265307"/>
                    <a:pt x="1725627" y="265307"/>
                    <a:pt x="1729379" y="261552"/>
                  </a:cubicBezTo>
                  <a:cubicBezTo>
                    <a:pt x="1654334" y="148898"/>
                    <a:pt x="1703113" y="-1306"/>
                    <a:pt x="1853204" y="178939"/>
                  </a:cubicBezTo>
                  <a:cubicBezTo>
                    <a:pt x="1856956" y="175184"/>
                    <a:pt x="1864461" y="171429"/>
                    <a:pt x="1868213" y="171429"/>
                  </a:cubicBezTo>
                  <a:cubicBezTo>
                    <a:pt x="1868213" y="70041"/>
                    <a:pt x="1916055" y="7143"/>
                    <a:pt x="1970932" y="571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1" name="花纹"/>
            <p:cNvSpPr/>
            <p:nvPr/>
          </p:nvSpPr>
          <p:spPr bwMode="auto">
            <a:xfrm rot="16560000" flipV="1">
              <a:off x="3240" y="1912"/>
              <a:ext cx="1440" cy="1699"/>
            </a:xfrm>
            <a:custGeom>
              <a:avLst/>
              <a:gdLst/>
              <a:ahLst/>
              <a:cxnLst/>
              <a:rect l="0" t="0" r="r" b="b"/>
              <a:pathLst>
                <a:path w="5897258" h="7772033">
                  <a:moveTo>
                    <a:pt x="1625171" y="6657101"/>
                  </a:moveTo>
                  <a:cubicBezTo>
                    <a:pt x="1609867" y="6656573"/>
                    <a:pt x="1592981" y="6673472"/>
                    <a:pt x="1601424" y="6690371"/>
                  </a:cubicBezTo>
                  <a:cubicBezTo>
                    <a:pt x="1631445" y="6776745"/>
                    <a:pt x="1638950" y="6866874"/>
                    <a:pt x="1740269" y="6900672"/>
                  </a:cubicBezTo>
                  <a:cubicBezTo>
                    <a:pt x="1837836" y="6934471"/>
                    <a:pt x="1924145" y="6878140"/>
                    <a:pt x="1972929" y="6795522"/>
                  </a:cubicBezTo>
                  <a:cubicBezTo>
                    <a:pt x="1987939" y="6765479"/>
                    <a:pt x="1946661" y="6735436"/>
                    <a:pt x="1924145" y="6757968"/>
                  </a:cubicBezTo>
                  <a:cubicBezTo>
                    <a:pt x="1867857" y="6818054"/>
                    <a:pt x="1815321" y="6848097"/>
                    <a:pt x="1736517" y="6810543"/>
                  </a:cubicBezTo>
                  <a:cubicBezTo>
                    <a:pt x="1706496" y="6795522"/>
                    <a:pt x="1695238" y="6754213"/>
                    <a:pt x="1683981" y="6727925"/>
                  </a:cubicBezTo>
                  <a:cubicBezTo>
                    <a:pt x="1672723" y="6701637"/>
                    <a:pt x="1657713" y="6682860"/>
                    <a:pt x="1638950" y="6664083"/>
                  </a:cubicBezTo>
                  <a:cubicBezTo>
                    <a:pt x="1635197" y="6659389"/>
                    <a:pt x="1630272" y="6657277"/>
                    <a:pt x="1625171" y="6657101"/>
                  </a:cubicBezTo>
                  <a:close/>
                  <a:moveTo>
                    <a:pt x="1815086" y="6326041"/>
                  </a:moveTo>
                  <a:cubicBezTo>
                    <a:pt x="1747540" y="6325161"/>
                    <a:pt x="1665218" y="6344876"/>
                    <a:pt x="1631445" y="6389941"/>
                  </a:cubicBezTo>
                  <a:cubicBezTo>
                    <a:pt x="1616434" y="6412473"/>
                    <a:pt x="1631445" y="6438761"/>
                    <a:pt x="1657713" y="6431250"/>
                  </a:cubicBezTo>
                  <a:cubicBezTo>
                    <a:pt x="1717754" y="6419984"/>
                    <a:pt x="1766537" y="6404963"/>
                    <a:pt x="1830331" y="6412473"/>
                  </a:cubicBezTo>
                  <a:cubicBezTo>
                    <a:pt x="1856599" y="6419984"/>
                    <a:pt x="1882867" y="6427495"/>
                    <a:pt x="1905383" y="6442516"/>
                  </a:cubicBezTo>
                  <a:cubicBezTo>
                    <a:pt x="1927898" y="6457538"/>
                    <a:pt x="1927898" y="6491336"/>
                    <a:pt x="1950414" y="6510113"/>
                  </a:cubicBezTo>
                  <a:cubicBezTo>
                    <a:pt x="1969176" y="6525135"/>
                    <a:pt x="1991692" y="6517624"/>
                    <a:pt x="2002950" y="6502602"/>
                  </a:cubicBezTo>
                  <a:cubicBezTo>
                    <a:pt x="2055486" y="6419984"/>
                    <a:pt x="1939156" y="6348632"/>
                    <a:pt x="1875362" y="6333610"/>
                  </a:cubicBezTo>
                  <a:cubicBezTo>
                    <a:pt x="1858476" y="6328916"/>
                    <a:pt x="1837602" y="6326334"/>
                    <a:pt x="1815086" y="6326041"/>
                  </a:cubicBezTo>
                  <a:close/>
                  <a:moveTo>
                    <a:pt x="1887707" y="5648505"/>
                  </a:moveTo>
                  <a:cubicBezTo>
                    <a:pt x="1933669" y="5654609"/>
                    <a:pt x="1974941" y="5700627"/>
                    <a:pt x="1965561" y="5788907"/>
                  </a:cubicBezTo>
                  <a:cubicBezTo>
                    <a:pt x="2010585" y="5698749"/>
                    <a:pt x="2134401" y="5698749"/>
                    <a:pt x="2111889" y="5879065"/>
                  </a:cubicBezTo>
                  <a:cubicBezTo>
                    <a:pt x="2160665" y="5792664"/>
                    <a:pt x="2314497" y="5755098"/>
                    <a:pt x="2239457" y="5935414"/>
                  </a:cubicBezTo>
                  <a:cubicBezTo>
                    <a:pt x="2325753" y="5871552"/>
                    <a:pt x="2475833" y="5875309"/>
                    <a:pt x="2337009" y="6036842"/>
                  </a:cubicBezTo>
                  <a:cubicBezTo>
                    <a:pt x="2438313" y="5980493"/>
                    <a:pt x="2614657" y="6093191"/>
                    <a:pt x="2445817" y="6202132"/>
                  </a:cubicBezTo>
                  <a:cubicBezTo>
                    <a:pt x="2588393" y="6175836"/>
                    <a:pt x="2670937" y="6322343"/>
                    <a:pt x="2502097" y="6378692"/>
                  </a:cubicBezTo>
                  <a:cubicBezTo>
                    <a:pt x="2610905" y="6378692"/>
                    <a:pt x="2678441" y="6551495"/>
                    <a:pt x="2505849" y="6566521"/>
                  </a:cubicBezTo>
                  <a:cubicBezTo>
                    <a:pt x="2622161" y="6592817"/>
                    <a:pt x="2614657" y="6750594"/>
                    <a:pt x="2464577" y="6765620"/>
                  </a:cubicBezTo>
                  <a:cubicBezTo>
                    <a:pt x="2569633" y="6784403"/>
                    <a:pt x="2577137" y="6934667"/>
                    <a:pt x="2423305" y="6938423"/>
                  </a:cubicBezTo>
                  <a:cubicBezTo>
                    <a:pt x="2509601" y="6957206"/>
                    <a:pt x="2554625" y="7103713"/>
                    <a:pt x="2359521" y="7051121"/>
                  </a:cubicBezTo>
                  <a:cubicBezTo>
                    <a:pt x="2400793" y="7193871"/>
                    <a:pt x="2145657" y="7223924"/>
                    <a:pt x="2111889" y="7126253"/>
                  </a:cubicBezTo>
                  <a:cubicBezTo>
                    <a:pt x="3019873" y="6607844"/>
                    <a:pt x="1815481" y="5214149"/>
                    <a:pt x="1207656" y="6273507"/>
                  </a:cubicBezTo>
                  <a:cubicBezTo>
                    <a:pt x="1098848" y="6262237"/>
                    <a:pt x="1087592" y="6138270"/>
                    <a:pt x="1200152" y="6115731"/>
                  </a:cubicBezTo>
                  <a:cubicBezTo>
                    <a:pt x="1027560" y="6048112"/>
                    <a:pt x="1128864" y="5894092"/>
                    <a:pt x="1320216" y="5991763"/>
                  </a:cubicBezTo>
                  <a:cubicBezTo>
                    <a:pt x="1196400" y="5826473"/>
                    <a:pt x="1338976" y="5725045"/>
                    <a:pt x="1466544" y="5849013"/>
                  </a:cubicBezTo>
                  <a:cubicBezTo>
                    <a:pt x="1414016" y="5698749"/>
                    <a:pt x="1556592" y="5642400"/>
                    <a:pt x="1627881" y="5777638"/>
                  </a:cubicBezTo>
                  <a:cubicBezTo>
                    <a:pt x="1605369" y="5642400"/>
                    <a:pt x="1762953" y="5586052"/>
                    <a:pt x="1781713" y="5747585"/>
                  </a:cubicBezTo>
                  <a:cubicBezTo>
                    <a:pt x="1791093" y="5676209"/>
                    <a:pt x="1841745" y="5642400"/>
                    <a:pt x="1887707" y="5648505"/>
                  </a:cubicBezTo>
                  <a:close/>
                  <a:moveTo>
                    <a:pt x="2288057" y="4260284"/>
                  </a:moveTo>
                  <a:cubicBezTo>
                    <a:pt x="2320999" y="4259139"/>
                    <a:pt x="2356094" y="4259300"/>
                    <a:pt x="2393373" y="4260942"/>
                  </a:cubicBezTo>
                  <a:cubicBezTo>
                    <a:pt x="2817274" y="4279713"/>
                    <a:pt x="3676330" y="4583810"/>
                    <a:pt x="3792622" y="5469820"/>
                  </a:cubicBezTo>
                  <a:cubicBezTo>
                    <a:pt x="3912665" y="6355829"/>
                    <a:pt x="3533779" y="6896445"/>
                    <a:pt x="3398731" y="7054125"/>
                  </a:cubicBezTo>
                  <a:cubicBezTo>
                    <a:pt x="3263683" y="7208050"/>
                    <a:pt x="3214916" y="7095422"/>
                    <a:pt x="3301197" y="6979039"/>
                  </a:cubicBezTo>
                  <a:cubicBezTo>
                    <a:pt x="4073972" y="5946613"/>
                    <a:pt x="3612557" y="4993026"/>
                    <a:pt x="3087370" y="4966746"/>
                  </a:cubicBezTo>
                  <a:cubicBezTo>
                    <a:pt x="2877295" y="4959238"/>
                    <a:pt x="2622205" y="4944221"/>
                    <a:pt x="2633459" y="4824084"/>
                  </a:cubicBezTo>
                  <a:cubicBezTo>
                    <a:pt x="2644713" y="4703947"/>
                    <a:pt x="2869793" y="4726473"/>
                    <a:pt x="3094873" y="4782787"/>
                  </a:cubicBezTo>
                  <a:cubicBezTo>
                    <a:pt x="3316202" y="4839101"/>
                    <a:pt x="3177402" y="4700193"/>
                    <a:pt x="2929814" y="4651387"/>
                  </a:cubicBezTo>
                  <a:cubicBezTo>
                    <a:pt x="2727242" y="4613844"/>
                    <a:pt x="2554680" y="4621353"/>
                    <a:pt x="2157039" y="4602581"/>
                  </a:cubicBezTo>
                  <a:cubicBezTo>
                    <a:pt x="1784250" y="4588503"/>
                    <a:pt x="1793921" y="4277455"/>
                    <a:pt x="2288057" y="4260284"/>
                  </a:cubicBezTo>
                  <a:close/>
                  <a:moveTo>
                    <a:pt x="2007127" y="3937380"/>
                  </a:moveTo>
                  <a:cubicBezTo>
                    <a:pt x="2821021" y="3948657"/>
                    <a:pt x="3301105" y="4422269"/>
                    <a:pt x="3421127" y="4531276"/>
                  </a:cubicBezTo>
                  <a:cubicBezTo>
                    <a:pt x="3537397" y="4644041"/>
                    <a:pt x="3462384" y="4689147"/>
                    <a:pt x="3368617" y="4580141"/>
                  </a:cubicBezTo>
                  <a:cubicBezTo>
                    <a:pt x="3034808" y="4181704"/>
                    <a:pt x="2348437" y="4072698"/>
                    <a:pt x="2033382" y="4072698"/>
                  </a:cubicBezTo>
                  <a:cubicBezTo>
                    <a:pt x="1718326" y="4072698"/>
                    <a:pt x="1163228" y="4253122"/>
                    <a:pt x="1088215" y="4546312"/>
                  </a:cubicBezTo>
                  <a:cubicBezTo>
                    <a:pt x="1016952" y="4839500"/>
                    <a:pt x="848172" y="4764324"/>
                    <a:pt x="893180" y="4587658"/>
                  </a:cubicBezTo>
                  <a:cubicBezTo>
                    <a:pt x="941939" y="4410993"/>
                    <a:pt x="1189483" y="3929862"/>
                    <a:pt x="2007127" y="3937380"/>
                  </a:cubicBezTo>
                  <a:close/>
                  <a:moveTo>
                    <a:pt x="2616291" y="2864339"/>
                  </a:moveTo>
                  <a:cubicBezTo>
                    <a:pt x="2610429" y="2864457"/>
                    <a:pt x="2604567" y="2866568"/>
                    <a:pt x="2599877" y="2871260"/>
                  </a:cubicBezTo>
                  <a:cubicBezTo>
                    <a:pt x="2554853" y="2912553"/>
                    <a:pt x="2528590" y="2972615"/>
                    <a:pt x="2536094" y="3032678"/>
                  </a:cubicBezTo>
                  <a:cubicBezTo>
                    <a:pt x="2547350" y="3088986"/>
                    <a:pt x="2599877" y="3152802"/>
                    <a:pt x="2663659" y="3134033"/>
                  </a:cubicBezTo>
                  <a:cubicBezTo>
                    <a:pt x="2693675" y="3122771"/>
                    <a:pt x="2693675" y="3088986"/>
                    <a:pt x="2671163" y="3073970"/>
                  </a:cubicBezTo>
                  <a:cubicBezTo>
                    <a:pt x="2652403" y="3062709"/>
                    <a:pt x="2637396" y="3062709"/>
                    <a:pt x="2622388" y="3047693"/>
                  </a:cubicBezTo>
                  <a:cubicBezTo>
                    <a:pt x="2611132" y="3040186"/>
                    <a:pt x="2611132" y="3017662"/>
                    <a:pt x="2611132" y="3006400"/>
                  </a:cubicBezTo>
                  <a:cubicBezTo>
                    <a:pt x="2607380" y="2968862"/>
                    <a:pt x="2614884" y="2931323"/>
                    <a:pt x="2637396" y="2901292"/>
                  </a:cubicBezTo>
                  <a:cubicBezTo>
                    <a:pt x="2651465" y="2881583"/>
                    <a:pt x="2633878" y="2863988"/>
                    <a:pt x="2616291" y="2864339"/>
                  </a:cubicBezTo>
                  <a:close/>
                  <a:moveTo>
                    <a:pt x="2274925" y="2694182"/>
                  </a:moveTo>
                  <a:cubicBezTo>
                    <a:pt x="2270411" y="2695063"/>
                    <a:pt x="2265955" y="2697643"/>
                    <a:pt x="2262203" y="2702336"/>
                  </a:cubicBezTo>
                  <a:cubicBezTo>
                    <a:pt x="2172157" y="2781167"/>
                    <a:pt x="2258452" y="2927569"/>
                    <a:pt x="2344746" y="2972615"/>
                  </a:cubicBezTo>
                  <a:cubicBezTo>
                    <a:pt x="2356001" y="2980124"/>
                    <a:pt x="2374761" y="2980124"/>
                    <a:pt x="2389769" y="2968862"/>
                  </a:cubicBezTo>
                  <a:cubicBezTo>
                    <a:pt x="2389769" y="2968862"/>
                    <a:pt x="2393521" y="2968862"/>
                    <a:pt x="2393521" y="2968862"/>
                  </a:cubicBezTo>
                  <a:cubicBezTo>
                    <a:pt x="2404776" y="2961354"/>
                    <a:pt x="2412280" y="2946338"/>
                    <a:pt x="2412280" y="2935077"/>
                  </a:cubicBezTo>
                  <a:cubicBezTo>
                    <a:pt x="2404776" y="2893784"/>
                    <a:pt x="2356001" y="2875014"/>
                    <a:pt x="2329738" y="2841230"/>
                  </a:cubicBezTo>
                  <a:cubicBezTo>
                    <a:pt x="2303475" y="2803691"/>
                    <a:pt x="2295971" y="2769905"/>
                    <a:pt x="2299723" y="2721105"/>
                  </a:cubicBezTo>
                  <a:cubicBezTo>
                    <a:pt x="2301599" y="2709844"/>
                    <a:pt x="2295971" y="2700458"/>
                    <a:pt x="2287998" y="2696236"/>
                  </a:cubicBezTo>
                  <a:cubicBezTo>
                    <a:pt x="2284012" y="2694124"/>
                    <a:pt x="2279439" y="2693303"/>
                    <a:pt x="2274925" y="2694182"/>
                  </a:cubicBezTo>
                  <a:close/>
                  <a:moveTo>
                    <a:pt x="5271059" y="2655259"/>
                  </a:moveTo>
                  <a:cubicBezTo>
                    <a:pt x="5376141" y="2662374"/>
                    <a:pt x="5402238" y="2742476"/>
                    <a:pt x="5139514" y="2897398"/>
                  </a:cubicBezTo>
                  <a:cubicBezTo>
                    <a:pt x="4715403" y="3149030"/>
                    <a:pt x="4497718" y="3532110"/>
                    <a:pt x="4463939" y="3776230"/>
                  </a:cubicBezTo>
                  <a:cubicBezTo>
                    <a:pt x="4430160" y="4020350"/>
                    <a:pt x="4385122" y="3851345"/>
                    <a:pt x="4403888" y="3723651"/>
                  </a:cubicBezTo>
                  <a:cubicBezTo>
                    <a:pt x="4497718" y="3043870"/>
                    <a:pt x="4843012" y="2848574"/>
                    <a:pt x="5041931" y="2720881"/>
                  </a:cubicBezTo>
                  <a:cubicBezTo>
                    <a:pt x="5116526" y="2672996"/>
                    <a:pt x="5208010" y="2650990"/>
                    <a:pt x="5271059" y="2655259"/>
                  </a:cubicBezTo>
                  <a:close/>
                  <a:moveTo>
                    <a:pt x="2093601" y="2547487"/>
                  </a:moveTo>
                  <a:cubicBezTo>
                    <a:pt x="2087739" y="2546314"/>
                    <a:pt x="2081173" y="2547487"/>
                    <a:pt x="2074607" y="2552180"/>
                  </a:cubicBezTo>
                  <a:cubicBezTo>
                    <a:pt x="2018328" y="2593473"/>
                    <a:pt x="1992065" y="2661042"/>
                    <a:pt x="1988313" y="2732367"/>
                  </a:cubicBezTo>
                  <a:cubicBezTo>
                    <a:pt x="1988313" y="2792428"/>
                    <a:pt x="2022080" y="2890030"/>
                    <a:pt x="2093367" y="2893784"/>
                  </a:cubicBezTo>
                  <a:cubicBezTo>
                    <a:pt x="2115878" y="2893784"/>
                    <a:pt x="2130886" y="2867506"/>
                    <a:pt x="2123382" y="2848737"/>
                  </a:cubicBezTo>
                  <a:cubicBezTo>
                    <a:pt x="2115878" y="2826214"/>
                    <a:pt x="2104623" y="2818706"/>
                    <a:pt x="2089615" y="2803691"/>
                  </a:cubicBezTo>
                  <a:cubicBezTo>
                    <a:pt x="2074607" y="2781167"/>
                    <a:pt x="2067103" y="2754890"/>
                    <a:pt x="2063351" y="2728613"/>
                  </a:cubicBezTo>
                  <a:cubicBezTo>
                    <a:pt x="2059599" y="2676058"/>
                    <a:pt x="2070855" y="2627258"/>
                    <a:pt x="2108375" y="2589718"/>
                  </a:cubicBezTo>
                  <a:cubicBezTo>
                    <a:pt x="2122444" y="2575642"/>
                    <a:pt x="2111189" y="2551007"/>
                    <a:pt x="2093601" y="2547487"/>
                  </a:cubicBezTo>
                  <a:close/>
                  <a:moveTo>
                    <a:pt x="1885663" y="2455752"/>
                  </a:moveTo>
                  <a:cubicBezTo>
                    <a:pt x="1879976" y="2455517"/>
                    <a:pt x="1873879" y="2457394"/>
                    <a:pt x="1868251" y="2462086"/>
                  </a:cubicBezTo>
                  <a:cubicBezTo>
                    <a:pt x="1811972" y="2514640"/>
                    <a:pt x="1774453" y="2582211"/>
                    <a:pt x="1763197" y="2661042"/>
                  </a:cubicBezTo>
                  <a:cubicBezTo>
                    <a:pt x="1751942" y="2732367"/>
                    <a:pt x="1781957" y="2829968"/>
                    <a:pt x="1856996" y="2848737"/>
                  </a:cubicBezTo>
                  <a:cubicBezTo>
                    <a:pt x="1883259" y="2856245"/>
                    <a:pt x="1909522" y="2826214"/>
                    <a:pt x="1898267" y="2799936"/>
                  </a:cubicBezTo>
                  <a:cubicBezTo>
                    <a:pt x="1883259" y="2751136"/>
                    <a:pt x="1849492" y="2724859"/>
                    <a:pt x="1841988" y="2668550"/>
                  </a:cubicBezTo>
                  <a:cubicBezTo>
                    <a:pt x="1838236" y="2604734"/>
                    <a:pt x="1864499" y="2540918"/>
                    <a:pt x="1902019" y="2495871"/>
                  </a:cubicBezTo>
                  <a:cubicBezTo>
                    <a:pt x="1916088" y="2476164"/>
                    <a:pt x="1902722" y="2456456"/>
                    <a:pt x="1885663" y="2455752"/>
                  </a:cubicBezTo>
                  <a:close/>
                  <a:moveTo>
                    <a:pt x="3214810" y="2429665"/>
                  </a:moveTo>
                  <a:cubicBezTo>
                    <a:pt x="3192765" y="2425440"/>
                    <a:pt x="3168375" y="2430134"/>
                    <a:pt x="3147738" y="2443277"/>
                  </a:cubicBezTo>
                  <a:cubicBezTo>
                    <a:pt x="3110215" y="2465808"/>
                    <a:pt x="3087701" y="2518380"/>
                    <a:pt x="3102711" y="2563441"/>
                  </a:cubicBezTo>
                  <a:cubicBezTo>
                    <a:pt x="3113967" y="2589727"/>
                    <a:pt x="3155243" y="2578462"/>
                    <a:pt x="3147738" y="2548421"/>
                  </a:cubicBezTo>
                  <a:cubicBezTo>
                    <a:pt x="3140233" y="2525890"/>
                    <a:pt x="3155243" y="2507115"/>
                    <a:pt x="3170251" y="2492094"/>
                  </a:cubicBezTo>
                  <a:cubicBezTo>
                    <a:pt x="3189013" y="2477073"/>
                    <a:pt x="3204022" y="2480828"/>
                    <a:pt x="3219031" y="2499604"/>
                  </a:cubicBezTo>
                  <a:cubicBezTo>
                    <a:pt x="3241545" y="2529645"/>
                    <a:pt x="3282820" y="2503359"/>
                    <a:pt x="3267811" y="2469563"/>
                  </a:cubicBezTo>
                  <a:cubicBezTo>
                    <a:pt x="3256554" y="2447032"/>
                    <a:pt x="3236855" y="2433889"/>
                    <a:pt x="3214810" y="2429665"/>
                  </a:cubicBezTo>
                  <a:close/>
                  <a:moveTo>
                    <a:pt x="1640791" y="2406306"/>
                  </a:moveTo>
                  <a:cubicBezTo>
                    <a:pt x="1634929" y="2406482"/>
                    <a:pt x="1629066" y="2408594"/>
                    <a:pt x="1624376" y="2413286"/>
                  </a:cubicBezTo>
                  <a:cubicBezTo>
                    <a:pt x="1541834" y="2495871"/>
                    <a:pt x="1436780" y="2683566"/>
                    <a:pt x="1571849" y="2773659"/>
                  </a:cubicBezTo>
                  <a:cubicBezTo>
                    <a:pt x="1601865" y="2792428"/>
                    <a:pt x="1631880" y="2758644"/>
                    <a:pt x="1624376" y="2728613"/>
                  </a:cubicBezTo>
                  <a:cubicBezTo>
                    <a:pt x="1613120" y="2676058"/>
                    <a:pt x="1590609" y="2646027"/>
                    <a:pt x="1601865" y="2589718"/>
                  </a:cubicBezTo>
                  <a:cubicBezTo>
                    <a:pt x="1613120" y="2537164"/>
                    <a:pt x="1631880" y="2488363"/>
                    <a:pt x="1661895" y="2439563"/>
                  </a:cubicBezTo>
                  <a:cubicBezTo>
                    <a:pt x="1675965" y="2422671"/>
                    <a:pt x="1658378" y="2405778"/>
                    <a:pt x="1640791" y="2406306"/>
                  </a:cubicBezTo>
                  <a:close/>
                  <a:moveTo>
                    <a:pt x="1428866" y="2353869"/>
                  </a:moveTo>
                  <a:cubicBezTo>
                    <a:pt x="1423414" y="2352520"/>
                    <a:pt x="1417082" y="2353224"/>
                    <a:pt x="1410516" y="2356978"/>
                  </a:cubicBezTo>
                  <a:cubicBezTo>
                    <a:pt x="1354238" y="2390763"/>
                    <a:pt x="1324222" y="2450825"/>
                    <a:pt x="1316718" y="2514640"/>
                  </a:cubicBezTo>
                  <a:cubicBezTo>
                    <a:pt x="1309214" y="2570949"/>
                    <a:pt x="1316718" y="2653535"/>
                    <a:pt x="1365493" y="2691073"/>
                  </a:cubicBezTo>
                  <a:cubicBezTo>
                    <a:pt x="1388005" y="2702336"/>
                    <a:pt x="1414268" y="2683566"/>
                    <a:pt x="1414268" y="2661042"/>
                  </a:cubicBezTo>
                  <a:cubicBezTo>
                    <a:pt x="1410516" y="2619750"/>
                    <a:pt x="1388005" y="2578457"/>
                    <a:pt x="1384253" y="2537164"/>
                  </a:cubicBezTo>
                  <a:cubicBezTo>
                    <a:pt x="1380501" y="2484609"/>
                    <a:pt x="1395509" y="2428301"/>
                    <a:pt x="1436780" y="2394517"/>
                  </a:cubicBezTo>
                  <a:cubicBezTo>
                    <a:pt x="1453663" y="2380440"/>
                    <a:pt x="1445222" y="2357916"/>
                    <a:pt x="1428866" y="2353869"/>
                  </a:cubicBezTo>
                  <a:close/>
                  <a:moveTo>
                    <a:pt x="4349338" y="2320473"/>
                  </a:moveTo>
                  <a:cubicBezTo>
                    <a:pt x="4343772" y="2320650"/>
                    <a:pt x="4338146" y="2322762"/>
                    <a:pt x="4333458" y="2327456"/>
                  </a:cubicBezTo>
                  <a:cubicBezTo>
                    <a:pt x="4299705" y="2365012"/>
                    <a:pt x="4284704" y="2413834"/>
                    <a:pt x="4288454" y="2462656"/>
                  </a:cubicBezTo>
                  <a:cubicBezTo>
                    <a:pt x="4295955" y="2511478"/>
                    <a:pt x="4340959" y="2575322"/>
                    <a:pt x="4393463" y="2564055"/>
                  </a:cubicBezTo>
                  <a:cubicBezTo>
                    <a:pt x="4415965" y="2564055"/>
                    <a:pt x="4434717" y="2534011"/>
                    <a:pt x="4412215" y="2515233"/>
                  </a:cubicBezTo>
                  <a:cubicBezTo>
                    <a:pt x="4385962" y="2492700"/>
                    <a:pt x="4363461" y="2488945"/>
                    <a:pt x="4352210" y="2451389"/>
                  </a:cubicBezTo>
                  <a:cubicBezTo>
                    <a:pt x="4340959" y="2421345"/>
                    <a:pt x="4352210" y="2383790"/>
                    <a:pt x="4370961" y="2353745"/>
                  </a:cubicBezTo>
                  <a:cubicBezTo>
                    <a:pt x="4382212" y="2336845"/>
                    <a:pt x="4366039" y="2319945"/>
                    <a:pt x="4349338" y="2320473"/>
                  </a:cubicBezTo>
                  <a:close/>
                  <a:moveTo>
                    <a:pt x="1212485" y="2288997"/>
                  </a:moveTo>
                  <a:cubicBezTo>
                    <a:pt x="1206271" y="2288938"/>
                    <a:pt x="1199471" y="2291285"/>
                    <a:pt x="1192905" y="2296915"/>
                  </a:cubicBezTo>
                  <a:cubicBezTo>
                    <a:pt x="1117866" y="2364485"/>
                    <a:pt x="1050332" y="2529656"/>
                    <a:pt x="1117866" y="2623503"/>
                  </a:cubicBezTo>
                  <a:cubicBezTo>
                    <a:pt x="1136626" y="2653535"/>
                    <a:pt x="1185401" y="2638519"/>
                    <a:pt x="1181649" y="2604734"/>
                  </a:cubicBezTo>
                  <a:cubicBezTo>
                    <a:pt x="1181649" y="2555933"/>
                    <a:pt x="1170393" y="2514640"/>
                    <a:pt x="1174145" y="2465841"/>
                  </a:cubicBezTo>
                  <a:cubicBezTo>
                    <a:pt x="1181649" y="2417040"/>
                    <a:pt x="1196657" y="2368239"/>
                    <a:pt x="1230424" y="2330700"/>
                  </a:cubicBezTo>
                  <a:cubicBezTo>
                    <a:pt x="1244494" y="2310992"/>
                    <a:pt x="1231128" y="2289173"/>
                    <a:pt x="1212485" y="2288997"/>
                  </a:cubicBezTo>
                  <a:close/>
                  <a:moveTo>
                    <a:pt x="3077500" y="2222429"/>
                  </a:moveTo>
                  <a:cubicBezTo>
                    <a:pt x="3059091" y="2224307"/>
                    <a:pt x="3040798" y="2230174"/>
                    <a:pt x="3023913" y="2240501"/>
                  </a:cubicBezTo>
                  <a:cubicBezTo>
                    <a:pt x="2952620" y="2285562"/>
                    <a:pt x="2963877" y="2368175"/>
                    <a:pt x="3012656" y="2424502"/>
                  </a:cubicBezTo>
                  <a:cubicBezTo>
                    <a:pt x="3031417" y="2443277"/>
                    <a:pt x="3065188" y="2413236"/>
                    <a:pt x="3050179" y="2390706"/>
                  </a:cubicBezTo>
                  <a:cubicBezTo>
                    <a:pt x="3031417" y="2360665"/>
                    <a:pt x="3023913" y="2319358"/>
                    <a:pt x="3057683" y="2296828"/>
                  </a:cubicBezTo>
                  <a:cubicBezTo>
                    <a:pt x="3098958" y="2270542"/>
                    <a:pt x="3136481" y="2308093"/>
                    <a:pt x="3166499" y="2330624"/>
                  </a:cubicBezTo>
                  <a:cubicBezTo>
                    <a:pt x="3185261" y="2349399"/>
                    <a:pt x="3226536" y="2330624"/>
                    <a:pt x="3211527" y="2300583"/>
                  </a:cubicBezTo>
                  <a:cubicBezTo>
                    <a:pt x="3189013" y="2247072"/>
                    <a:pt x="3132729" y="2216797"/>
                    <a:pt x="3077500" y="2222429"/>
                  </a:cubicBezTo>
                  <a:close/>
                  <a:moveTo>
                    <a:pt x="4497124" y="2095787"/>
                  </a:moveTo>
                  <a:cubicBezTo>
                    <a:pt x="4491440" y="2095552"/>
                    <a:pt x="4485345" y="2097430"/>
                    <a:pt x="4479720" y="2102124"/>
                  </a:cubicBezTo>
                  <a:cubicBezTo>
                    <a:pt x="4430966" y="2147191"/>
                    <a:pt x="4408464" y="2218546"/>
                    <a:pt x="4415965" y="2282390"/>
                  </a:cubicBezTo>
                  <a:cubicBezTo>
                    <a:pt x="4427216" y="2346234"/>
                    <a:pt x="4475970" y="2410078"/>
                    <a:pt x="4543476" y="2406323"/>
                  </a:cubicBezTo>
                  <a:cubicBezTo>
                    <a:pt x="4573478" y="2406323"/>
                    <a:pt x="4584729" y="2361256"/>
                    <a:pt x="4558477" y="2346234"/>
                  </a:cubicBezTo>
                  <a:cubicBezTo>
                    <a:pt x="4509723" y="2331212"/>
                    <a:pt x="4487221" y="2312434"/>
                    <a:pt x="4483471" y="2259857"/>
                  </a:cubicBezTo>
                  <a:cubicBezTo>
                    <a:pt x="4475970" y="2214790"/>
                    <a:pt x="4487221" y="2169724"/>
                    <a:pt x="4513473" y="2135924"/>
                  </a:cubicBezTo>
                  <a:cubicBezTo>
                    <a:pt x="4527537" y="2116207"/>
                    <a:pt x="4514176" y="2096491"/>
                    <a:pt x="4497124" y="2095787"/>
                  </a:cubicBezTo>
                  <a:close/>
                  <a:moveTo>
                    <a:pt x="1108772" y="2030558"/>
                  </a:moveTo>
                  <a:cubicBezTo>
                    <a:pt x="1146475" y="2033791"/>
                    <a:pt x="1195719" y="2066520"/>
                    <a:pt x="1249184" y="2146760"/>
                  </a:cubicBezTo>
                  <a:cubicBezTo>
                    <a:pt x="1256687" y="2146760"/>
                    <a:pt x="1260439" y="2146760"/>
                    <a:pt x="1267943" y="2146760"/>
                  </a:cubicBezTo>
                  <a:cubicBezTo>
                    <a:pt x="1316718" y="2022881"/>
                    <a:pt x="1489307" y="1966573"/>
                    <a:pt x="1545586" y="2218084"/>
                  </a:cubicBezTo>
                  <a:cubicBezTo>
                    <a:pt x="1553090" y="2221838"/>
                    <a:pt x="1556842" y="2221838"/>
                    <a:pt x="1564345" y="2225591"/>
                  </a:cubicBezTo>
                  <a:cubicBezTo>
                    <a:pt x="1628128" y="2097959"/>
                    <a:pt x="1815724" y="2097959"/>
                    <a:pt x="1838236" y="2334454"/>
                  </a:cubicBezTo>
                  <a:cubicBezTo>
                    <a:pt x="1841988" y="2334454"/>
                    <a:pt x="1845740" y="2338208"/>
                    <a:pt x="1849492" y="2338208"/>
                  </a:cubicBezTo>
                  <a:cubicBezTo>
                    <a:pt x="1909522" y="2165529"/>
                    <a:pt x="2074607" y="2229345"/>
                    <a:pt x="2085863" y="2447071"/>
                  </a:cubicBezTo>
                  <a:cubicBezTo>
                    <a:pt x="2089615" y="2447071"/>
                    <a:pt x="2089615" y="2447071"/>
                    <a:pt x="2089615" y="2450825"/>
                  </a:cubicBezTo>
                  <a:cubicBezTo>
                    <a:pt x="2142142" y="2278146"/>
                    <a:pt x="2322234" y="2353224"/>
                    <a:pt x="2325986" y="2567196"/>
                  </a:cubicBezTo>
                  <a:cubicBezTo>
                    <a:pt x="2329738" y="2567196"/>
                    <a:pt x="2337242" y="2570949"/>
                    <a:pt x="2340994" y="2574703"/>
                  </a:cubicBezTo>
                  <a:cubicBezTo>
                    <a:pt x="2401025" y="2484609"/>
                    <a:pt x="2528590" y="2514640"/>
                    <a:pt x="2528590" y="2679812"/>
                  </a:cubicBezTo>
                  <a:cubicBezTo>
                    <a:pt x="2532342" y="2683566"/>
                    <a:pt x="2536094" y="2687320"/>
                    <a:pt x="2536094" y="2687320"/>
                  </a:cubicBezTo>
                  <a:cubicBezTo>
                    <a:pt x="2599877" y="2593473"/>
                    <a:pt x="2772465" y="2694828"/>
                    <a:pt x="2761209" y="2848737"/>
                  </a:cubicBezTo>
                  <a:cubicBezTo>
                    <a:pt x="3470323" y="3411821"/>
                    <a:pt x="3729206" y="4196385"/>
                    <a:pt x="3777981" y="4380325"/>
                  </a:cubicBezTo>
                  <a:cubicBezTo>
                    <a:pt x="3834260" y="4601804"/>
                    <a:pt x="3800493" y="4609312"/>
                    <a:pt x="3717950" y="4425372"/>
                  </a:cubicBezTo>
                  <a:cubicBezTo>
                    <a:pt x="3477827" y="3896073"/>
                    <a:pt x="3035100" y="3483146"/>
                    <a:pt x="2644900" y="3212864"/>
                  </a:cubicBezTo>
                  <a:cubicBezTo>
                    <a:pt x="2562357" y="3306712"/>
                    <a:pt x="2446048" y="3284188"/>
                    <a:pt x="2479815" y="3107756"/>
                  </a:cubicBezTo>
                  <a:cubicBezTo>
                    <a:pt x="2476063" y="3107756"/>
                    <a:pt x="2472311" y="3104002"/>
                    <a:pt x="2468559" y="3100248"/>
                  </a:cubicBezTo>
                  <a:cubicBezTo>
                    <a:pt x="2378513" y="3190342"/>
                    <a:pt x="2235940" y="3212864"/>
                    <a:pt x="2269707" y="2987631"/>
                  </a:cubicBezTo>
                  <a:cubicBezTo>
                    <a:pt x="2265955" y="2983878"/>
                    <a:pt x="2262203" y="2983878"/>
                    <a:pt x="2258452" y="2983878"/>
                  </a:cubicBezTo>
                  <a:cubicBezTo>
                    <a:pt x="2119630" y="3164064"/>
                    <a:pt x="1965801" y="3126525"/>
                    <a:pt x="1999569" y="2867506"/>
                  </a:cubicBezTo>
                  <a:cubicBezTo>
                    <a:pt x="1995817" y="2867506"/>
                    <a:pt x="1992065" y="2863753"/>
                    <a:pt x="1988313" y="2863753"/>
                  </a:cubicBezTo>
                  <a:cubicBezTo>
                    <a:pt x="1868251" y="3040186"/>
                    <a:pt x="1725678" y="2968862"/>
                    <a:pt x="1721926" y="2796183"/>
                  </a:cubicBezTo>
                  <a:cubicBezTo>
                    <a:pt x="1721926" y="2796183"/>
                    <a:pt x="1721926" y="2796183"/>
                    <a:pt x="1710670" y="2792428"/>
                  </a:cubicBezTo>
                  <a:cubicBezTo>
                    <a:pt x="1613120" y="2972615"/>
                    <a:pt x="1425524" y="2927569"/>
                    <a:pt x="1451788" y="2736121"/>
                  </a:cubicBezTo>
                  <a:cubicBezTo>
                    <a:pt x="1451788" y="2732367"/>
                    <a:pt x="1448036" y="2732367"/>
                    <a:pt x="1448036" y="2732367"/>
                  </a:cubicBezTo>
                  <a:cubicBezTo>
                    <a:pt x="1320470" y="2852491"/>
                    <a:pt x="1166641" y="2844983"/>
                    <a:pt x="1207912" y="2664796"/>
                  </a:cubicBezTo>
                  <a:cubicBezTo>
                    <a:pt x="1204161" y="2661042"/>
                    <a:pt x="1196657" y="2661042"/>
                    <a:pt x="1192905" y="2657289"/>
                  </a:cubicBezTo>
                  <a:cubicBezTo>
                    <a:pt x="1024068" y="2781167"/>
                    <a:pt x="873991" y="2694828"/>
                    <a:pt x="979045" y="2544672"/>
                  </a:cubicBezTo>
                  <a:cubicBezTo>
                    <a:pt x="975293" y="2540918"/>
                    <a:pt x="971541" y="2537164"/>
                    <a:pt x="967789" y="2533410"/>
                  </a:cubicBezTo>
                  <a:cubicBezTo>
                    <a:pt x="787697" y="2597227"/>
                    <a:pt x="716410" y="2428301"/>
                    <a:pt x="934022" y="2353224"/>
                  </a:cubicBezTo>
                  <a:cubicBezTo>
                    <a:pt x="934022" y="2345716"/>
                    <a:pt x="937774" y="2338208"/>
                    <a:pt x="941526" y="2330700"/>
                  </a:cubicBezTo>
                  <a:cubicBezTo>
                    <a:pt x="761433" y="2274392"/>
                    <a:pt x="825216" y="2127990"/>
                    <a:pt x="1031572" y="2191806"/>
                  </a:cubicBezTo>
                  <a:cubicBezTo>
                    <a:pt x="1039076" y="2184299"/>
                    <a:pt x="1042828" y="2180545"/>
                    <a:pt x="1050332" y="2176791"/>
                  </a:cubicBezTo>
                  <a:cubicBezTo>
                    <a:pt x="1015157" y="2101713"/>
                    <a:pt x="1045935" y="2025169"/>
                    <a:pt x="1108772" y="2030558"/>
                  </a:cubicBezTo>
                  <a:close/>
                  <a:moveTo>
                    <a:pt x="2981231" y="1962622"/>
                  </a:moveTo>
                  <a:cubicBezTo>
                    <a:pt x="2964815" y="1965438"/>
                    <a:pt x="2948868" y="1972010"/>
                    <a:pt x="2933858" y="1981397"/>
                  </a:cubicBezTo>
                  <a:cubicBezTo>
                    <a:pt x="2870070" y="2015194"/>
                    <a:pt x="2832547" y="2105316"/>
                    <a:pt x="2877574" y="2169153"/>
                  </a:cubicBezTo>
                  <a:cubicBezTo>
                    <a:pt x="2896336" y="2195439"/>
                    <a:pt x="2933858" y="2169153"/>
                    <a:pt x="2918849" y="2142868"/>
                  </a:cubicBezTo>
                  <a:cubicBezTo>
                    <a:pt x="2900088" y="2101561"/>
                    <a:pt x="2930106" y="2064010"/>
                    <a:pt x="2960124" y="2041479"/>
                  </a:cubicBezTo>
                  <a:cubicBezTo>
                    <a:pt x="2975133" y="2033969"/>
                    <a:pt x="2990143" y="2026459"/>
                    <a:pt x="3005151" y="2030214"/>
                  </a:cubicBezTo>
                  <a:cubicBezTo>
                    <a:pt x="3023913" y="2030214"/>
                    <a:pt x="3027665" y="2060255"/>
                    <a:pt x="3038922" y="2071520"/>
                  </a:cubicBezTo>
                  <a:cubicBezTo>
                    <a:pt x="3057683" y="2086541"/>
                    <a:pt x="3080197" y="2079031"/>
                    <a:pt x="3087701" y="2056500"/>
                  </a:cubicBezTo>
                  <a:cubicBezTo>
                    <a:pt x="3098958" y="2022704"/>
                    <a:pt x="3065188" y="1977642"/>
                    <a:pt x="3031417" y="1966377"/>
                  </a:cubicBezTo>
                  <a:cubicBezTo>
                    <a:pt x="3014532" y="1960744"/>
                    <a:pt x="2997647" y="1959806"/>
                    <a:pt x="2981231" y="1962622"/>
                  </a:cubicBezTo>
                  <a:close/>
                  <a:moveTo>
                    <a:pt x="4680890" y="1881193"/>
                  </a:moveTo>
                  <a:cubicBezTo>
                    <a:pt x="4675206" y="1879843"/>
                    <a:pt x="4669112" y="1880547"/>
                    <a:pt x="4663486" y="1884303"/>
                  </a:cubicBezTo>
                  <a:cubicBezTo>
                    <a:pt x="4599731" y="1936881"/>
                    <a:pt x="4554727" y="2011991"/>
                    <a:pt x="4569728" y="2098369"/>
                  </a:cubicBezTo>
                  <a:cubicBezTo>
                    <a:pt x="4584729" y="2173480"/>
                    <a:pt x="4663486" y="2259857"/>
                    <a:pt x="4742243" y="2237324"/>
                  </a:cubicBezTo>
                  <a:cubicBezTo>
                    <a:pt x="4764744" y="2233568"/>
                    <a:pt x="4772245" y="2199768"/>
                    <a:pt x="4757244" y="2188502"/>
                  </a:cubicBezTo>
                  <a:cubicBezTo>
                    <a:pt x="4734742" y="2169724"/>
                    <a:pt x="4712240" y="2165968"/>
                    <a:pt x="4685988" y="2150946"/>
                  </a:cubicBezTo>
                  <a:cubicBezTo>
                    <a:pt x="4663486" y="2135924"/>
                    <a:pt x="4648485" y="2109635"/>
                    <a:pt x="4640984" y="2087102"/>
                  </a:cubicBezTo>
                  <a:cubicBezTo>
                    <a:pt x="4618482" y="2027014"/>
                    <a:pt x="4655985" y="1963170"/>
                    <a:pt x="4697239" y="1921858"/>
                  </a:cubicBezTo>
                  <a:cubicBezTo>
                    <a:pt x="4711302" y="1907775"/>
                    <a:pt x="4697942" y="1885242"/>
                    <a:pt x="4680890" y="1881193"/>
                  </a:cubicBezTo>
                  <a:close/>
                  <a:moveTo>
                    <a:pt x="2863034" y="1728396"/>
                  </a:moveTo>
                  <a:cubicBezTo>
                    <a:pt x="2841928" y="1729804"/>
                    <a:pt x="2821290" y="1735437"/>
                    <a:pt x="2802529" y="1744825"/>
                  </a:cubicBezTo>
                  <a:cubicBezTo>
                    <a:pt x="2712474" y="1789886"/>
                    <a:pt x="2689961" y="1891274"/>
                    <a:pt x="2753749" y="1966377"/>
                  </a:cubicBezTo>
                  <a:cubicBezTo>
                    <a:pt x="2776263" y="1988908"/>
                    <a:pt x="2802529" y="1958867"/>
                    <a:pt x="2791272" y="1936336"/>
                  </a:cubicBezTo>
                  <a:cubicBezTo>
                    <a:pt x="2768758" y="1887519"/>
                    <a:pt x="2795024" y="1838703"/>
                    <a:pt x="2836299" y="1812417"/>
                  </a:cubicBezTo>
                  <a:cubicBezTo>
                    <a:pt x="2855061" y="1801152"/>
                    <a:pt x="2877574" y="1801152"/>
                    <a:pt x="2896336" y="1808662"/>
                  </a:cubicBezTo>
                  <a:cubicBezTo>
                    <a:pt x="2926354" y="1816172"/>
                    <a:pt x="2926354" y="1853723"/>
                    <a:pt x="2952620" y="1864989"/>
                  </a:cubicBezTo>
                  <a:cubicBezTo>
                    <a:pt x="2967629" y="1872499"/>
                    <a:pt x="2990143" y="1868744"/>
                    <a:pt x="2997647" y="1849968"/>
                  </a:cubicBezTo>
                  <a:cubicBezTo>
                    <a:pt x="3012656" y="1804907"/>
                    <a:pt x="2967629" y="1756090"/>
                    <a:pt x="2926354" y="1737315"/>
                  </a:cubicBezTo>
                  <a:cubicBezTo>
                    <a:pt x="2905717" y="1729804"/>
                    <a:pt x="2884141" y="1726988"/>
                    <a:pt x="2863034" y="1728396"/>
                  </a:cubicBezTo>
                  <a:close/>
                  <a:moveTo>
                    <a:pt x="4941244" y="1694414"/>
                  </a:moveTo>
                  <a:cubicBezTo>
                    <a:pt x="4936087" y="1693944"/>
                    <a:pt x="4930696" y="1695587"/>
                    <a:pt x="4926008" y="1700282"/>
                  </a:cubicBezTo>
                  <a:cubicBezTo>
                    <a:pt x="4851002" y="1767881"/>
                    <a:pt x="4805998" y="1869281"/>
                    <a:pt x="4805998" y="1966925"/>
                  </a:cubicBezTo>
                  <a:cubicBezTo>
                    <a:pt x="4809748" y="2060813"/>
                    <a:pt x="4888505" y="2158457"/>
                    <a:pt x="4989763" y="2135924"/>
                  </a:cubicBezTo>
                  <a:cubicBezTo>
                    <a:pt x="5019766" y="2128413"/>
                    <a:pt x="5019766" y="2083347"/>
                    <a:pt x="4993514" y="2072080"/>
                  </a:cubicBezTo>
                  <a:cubicBezTo>
                    <a:pt x="4963511" y="2053302"/>
                    <a:pt x="4929758" y="2057058"/>
                    <a:pt x="4903506" y="2027014"/>
                  </a:cubicBezTo>
                  <a:cubicBezTo>
                    <a:pt x="4884755" y="2000725"/>
                    <a:pt x="4881004" y="1966925"/>
                    <a:pt x="4881004" y="1936881"/>
                  </a:cubicBezTo>
                  <a:cubicBezTo>
                    <a:pt x="4881004" y="1861770"/>
                    <a:pt x="4911007" y="1786659"/>
                    <a:pt x="4956011" y="1730326"/>
                  </a:cubicBezTo>
                  <a:cubicBezTo>
                    <a:pt x="4970074" y="1716243"/>
                    <a:pt x="4956714" y="1695822"/>
                    <a:pt x="4941244" y="1694414"/>
                  </a:cubicBezTo>
                  <a:close/>
                  <a:moveTo>
                    <a:pt x="5278538" y="1625171"/>
                  </a:moveTo>
                  <a:cubicBezTo>
                    <a:pt x="5181029" y="1628927"/>
                    <a:pt x="5113524" y="1726570"/>
                    <a:pt x="5102273" y="1816703"/>
                  </a:cubicBezTo>
                  <a:cubicBezTo>
                    <a:pt x="5094772" y="1903081"/>
                    <a:pt x="5166028" y="2038280"/>
                    <a:pt x="5267287" y="1981947"/>
                  </a:cubicBezTo>
                  <a:cubicBezTo>
                    <a:pt x="5293539" y="1970681"/>
                    <a:pt x="5289789" y="1933125"/>
                    <a:pt x="5267287" y="1918103"/>
                  </a:cubicBezTo>
                  <a:cubicBezTo>
                    <a:pt x="5244785" y="1906836"/>
                    <a:pt x="5214782" y="1910592"/>
                    <a:pt x="5199781" y="1891814"/>
                  </a:cubicBezTo>
                  <a:cubicBezTo>
                    <a:pt x="5181029" y="1873036"/>
                    <a:pt x="5181029" y="1839237"/>
                    <a:pt x="5184780" y="1812948"/>
                  </a:cubicBezTo>
                  <a:cubicBezTo>
                    <a:pt x="5192280" y="1752859"/>
                    <a:pt x="5222283" y="1681504"/>
                    <a:pt x="5286038" y="1666482"/>
                  </a:cubicBezTo>
                  <a:cubicBezTo>
                    <a:pt x="5312291" y="1662726"/>
                    <a:pt x="5301039" y="1625171"/>
                    <a:pt x="5278538" y="1625171"/>
                  </a:cubicBezTo>
                  <a:close/>
                  <a:moveTo>
                    <a:pt x="627600" y="1575630"/>
                  </a:moveTo>
                  <a:cubicBezTo>
                    <a:pt x="883165" y="1577977"/>
                    <a:pt x="1196407" y="1624922"/>
                    <a:pt x="1507773" y="1748857"/>
                  </a:cubicBezTo>
                  <a:cubicBezTo>
                    <a:pt x="2134258" y="1992971"/>
                    <a:pt x="2820764" y="2612644"/>
                    <a:pt x="2933306" y="2732823"/>
                  </a:cubicBezTo>
                  <a:cubicBezTo>
                    <a:pt x="3042097" y="2849246"/>
                    <a:pt x="3023340" y="2969426"/>
                    <a:pt x="2895792" y="2796668"/>
                  </a:cubicBezTo>
                  <a:cubicBezTo>
                    <a:pt x="2531906" y="2297174"/>
                    <a:pt x="1766620" y="1977948"/>
                    <a:pt x="1489016" y="1880303"/>
                  </a:cubicBezTo>
                  <a:cubicBezTo>
                    <a:pt x="1207661" y="1782657"/>
                    <a:pt x="521154" y="1778901"/>
                    <a:pt x="247302" y="1876547"/>
                  </a:cubicBezTo>
                  <a:cubicBezTo>
                    <a:pt x="-22799" y="1974193"/>
                    <a:pt x="-67816" y="1778901"/>
                    <a:pt x="93494" y="1669989"/>
                  </a:cubicBezTo>
                  <a:cubicBezTo>
                    <a:pt x="174149" y="1615533"/>
                    <a:pt x="372036" y="1573282"/>
                    <a:pt x="627600" y="1575630"/>
                  </a:cubicBezTo>
                  <a:close/>
                  <a:moveTo>
                    <a:pt x="4079473" y="1560175"/>
                  </a:moveTo>
                  <a:cubicBezTo>
                    <a:pt x="4119637" y="1552782"/>
                    <a:pt x="4156928" y="1564283"/>
                    <a:pt x="4186949" y="1598081"/>
                  </a:cubicBezTo>
                  <a:cubicBezTo>
                    <a:pt x="4307031" y="1733275"/>
                    <a:pt x="4111897" y="1782095"/>
                    <a:pt x="4029341" y="2086280"/>
                  </a:cubicBezTo>
                  <a:cubicBezTo>
                    <a:pt x="3669093" y="3836285"/>
                    <a:pt x="4494660" y="3321799"/>
                    <a:pt x="4235732" y="5710218"/>
                  </a:cubicBezTo>
                  <a:cubicBezTo>
                    <a:pt x="3976805" y="8098637"/>
                    <a:pt x="2070496" y="8034796"/>
                    <a:pt x="1496352" y="7385116"/>
                  </a:cubicBezTo>
                  <a:cubicBezTo>
                    <a:pt x="925960" y="6731680"/>
                    <a:pt x="1357507" y="6082000"/>
                    <a:pt x="1871609" y="6145842"/>
                  </a:cubicBezTo>
                  <a:cubicBezTo>
                    <a:pt x="2494537" y="6228460"/>
                    <a:pt x="2224352" y="7058398"/>
                    <a:pt x="1916640" y="7054643"/>
                  </a:cubicBezTo>
                  <a:cubicBezTo>
                    <a:pt x="1608929" y="7050887"/>
                    <a:pt x="1500104" y="6896917"/>
                    <a:pt x="1515115" y="6784256"/>
                  </a:cubicBezTo>
                  <a:cubicBezTo>
                    <a:pt x="1533878" y="6675350"/>
                    <a:pt x="1556393" y="6543911"/>
                    <a:pt x="1470084" y="6769234"/>
                  </a:cubicBezTo>
                  <a:cubicBezTo>
                    <a:pt x="1383775" y="6990801"/>
                    <a:pt x="1927898" y="7989731"/>
                    <a:pt x="2967361" y="7509043"/>
                  </a:cubicBezTo>
                  <a:cubicBezTo>
                    <a:pt x="4006825" y="7032110"/>
                    <a:pt x="3954289" y="5999382"/>
                    <a:pt x="3905505" y="5315903"/>
                  </a:cubicBezTo>
                  <a:cubicBezTo>
                    <a:pt x="3856722" y="4628669"/>
                    <a:pt x="2899815" y="3712358"/>
                    <a:pt x="2235609" y="3701092"/>
                  </a:cubicBezTo>
                  <a:cubicBezTo>
                    <a:pt x="1571403" y="3689826"/>
                    <a:pt x="1346249" y="3261712"/>
                    <a:pt x="2303156" y="3438215"/>
                  </a:cubicBezTo>
                  <a:cubicBezTo>
                    <a:pt x="3260063" y="3614718"/>
                    <a:pt x="4074371" y="4906567"/>
                    <a:pt x="4014330" y="5383500"/>
                  </a:cubicBezTo>
                  <a:cubicBezTo>
                    <a:pt x="3950537" y="5856678"/>
                    <a:pt x="4081877" y="5819124"/>
                    <a:pt x="4149423" y="5383500"/>
                  </a:cubicBezTo>
                  <a:cubicBezTo>
                    <a:pt x="4216969" y="4947876"/>
                    <a:pt x="4059361" y="3945192"/>
                    <a:pt x="3819196" y="3393151"/>
                  </a:cubicBezTo>
                  <a:cubicBezTo>
                    <a:pt x="3575279" y="2844866"/>
                    <a:pt x="3684103" y="2409243"/>
                    <a:pt x="3759155" y="2044971"/>
                  </a:cubicBezTo>
                  <a:cubicBezTo>
                    <a:pt x="3812629" y="1774584"/>
                    <a:pt x="3958980" y="1582356"/>
                    <a:pt x="4079473" y="1560175"/>
                  </a:cubicBezTo>
                  <a:close/>
                  <a:moveTo>
                    <a:pt x="2719041" y="1443418"/>
                  </a:moveTo>
                  <a:cubicBezTo>
                    <a:pt x="2698873" y="1443242"/>
                    <a:pt x="2678704" y="1448170"/>
                    <a:pt x="2659943" y="1459436"/>
                  </a:cubicBezTo>
                  <a:cubicBezTo>
                    <a:pt x="2581145" y="1500742"/>
                    <a:pt x="2554879" y="1594620"/>
                    <a:pt x="2569888" y="1680988"/>
                  </a:cubicBezTo>
                  <a:cubicBezTo>
                    <a:pt x="2573640" y="1711029"/>
                    <a:pt x="2618667" y="1711029"/>
                    <a:pt x="2618667" y="1677233"/>
                  </a:cubicBezTo>
                  <a:cubicBezTo>
                    <a:pt x="2622420" y="1628416"/>
                    <a:pt x="2644933" y="1564579"/>
                    <a:pt x="2682456" y="1530783"/>
                  </a:cubicBezTo>
                  <a:cubicBezTo>
                    <a:pt x="2738740" y="1485721"/>
                    <a:pt x="2776263" y="1549558"/>
                    <a:pt x="2810033" y="1583355"/>
                  </a:cubicBezTo>
                  <a:cubicBezTo>
                    <a:pt x="2832547" y="1602130"/>
                    <a:pt x="2870070" y="1579599"/>
                    <a:pt x="2862565" y="1549558"/>
                  </a:cubicBezTo>
                  <a:cubicBezTo>
                    <a:pt x="2840052" y="1490415"/>
                    <a:pt x="2779546" y="1443946"/>
                    <a:pt x="2719041" y="1443418"/>
                  </a:cubicBezTo>
                  <a:close/>
                  <a:moveTo>
                    <a:pt x="5383078" y="1312992"/>
                  </a:moveTo>
                  <a:cubicBezTo>
                    <a:pt x="5424800" y="1320034"/>
                    <a:pt x="5445427" y="1390450"/>
                    <a:pt x="5421050" y="1493727"/>
                  </a:cubicBezTo>
                  <a:cubicBezTo>
                    <a:pt x="5421050" y="1493727"/>
                    <a:pt x="5424800" y="1493727"/>
                    <a:pt x="5424800" y="1493727"/>
                  </a:cubicBezTo>
                  <a:cubicBezTo>
                    <a:pt x="5526059" y="1294684"/>
                    <a:pt x="5676071" y="1373550"/>
                    <a:pt x="5593564" y="1527527"/>
                  </a:cubicBezTo>
                  <a:cubicBezTo>
                    <a:pt x="5601065" y="1527527"/>
                    <a:pt x="5608565" y="1531283"/>
                    <a:pt x="5616066" y="1535038"/>
                  </a:cubicBezTo>
                  <a:cubicBezTo>
                    <a:pt x="5796081" y="1452416"/>
                    <a:pt x="5919842" y="1598882"/>
                    <a:pt x="5758578" y="1681504"/>
                  </a:cubicBezTo>
                  <a:cubicBezTo>
                    <a:pt x="5758578" y="1692771"/>
                    <a:pt x="5762328" y="1700282"/>
                    <a:pt x="5762328" y="1707793"/>
                  </a:cubicBezTo>
                  <a:cubicBezTo>
                    <a:pt x="5994848" y="1782904"/>
                    <a:pt x="5889839" y="1914347"/>
                    <a:pt x="5724825" y="1888059"/>
                  </a:cubicBezTo>
                  <a:cubicBezTo>
                    <a:pt x="5717325" y="1895570"/>
                    <a:pt x="5713574" y="1906836"/>
                    <a:pt x="5706074" y="1914347"/>
                  </a:cubicBezTo>
                  <a:cubicBezTo>
                    <a:pt x="5766079" y="2034525"/>
                    <a:pt x="5627317" y="2087102"/>
                    <a:pt x="5503557" y="2027014"/>
                  </a:cubicBezTo>
                  <a:cubicBezTo>
                    <a:pt x="5499806" y="2027014"/>
                    <a:pt x="5492306" y="2027014"/>
                    <a:pt x="5488555" y="2030769"/>
                  </a:cubicBezTo>
                  <a:cubicBezTo>
                    <a:pt x="5608565" y="2226057"/>
                    <a:pt x="5447302" y="2218546"/>
                    <a:pt x="5248535" y="2132169"/>
                  </a:cubicBezTo>
                  <a:cubicBezTo>
                    <a:pt x="5244785" y="2132169"/>
                    <a:pt x="5237284" y="2135924"/>
                    <a:pt x="5233534" y="2135924"/>
                  </a:cubicBezTo>
                  <a:cubicBezTo>
                    <a:pt x="5372295" y="2304923"/>
                    <a:pt x="5162278" y="2383790"/>
                    <a:pt x="4952260" y="2312434"/>
                  </a:cubicBezTo>
                  <a:cubicBezTo>
                    <a:pt x="4952260" y="2312434"/>
                    <a:pt x="4948510" y="2312434"/>
                    <a:pt x="4948510" y="2316190"/>
                  </a:cubicBezTo>
                  <a:cubicBezTo>
                    <a:pt x="5177279" y="2485189"/>
                    <a:pt x="4937259" y="2564055"/>
                    <a:pt x="4753493" y="2466411"/>
                  </a:cubicBezTo>
                  <a:cubicBezTo>
                    <a:pt x="4753493" y="2466411"/>
                    <a:pt x="4753493" y="2466411"/>
                    <a:pt x="4749743" y="2466411"/>
                  </a:cubicBezTo>
                  <a:cubicBezTo>
                    <a:pt x="4929758" y="2616633"/>
                    <a:pt x="4745993" y="2695499"/>
                    <a:pt x="4584729" y="2616633"/>
                  </a:cubicBezTo>
                  <a:cubicBezTo>
                    <a:pt x="4584729" y="2616633"/>
                    <a:pt x="4580979" y="2620388"/>
                    <a:pt x="4580979" y="2620388"/>
                  </a:cubicBezTo>
                  <a:cubicBezTo>
                    <a:pt x="4708490" y="2748076"/>
                    <a:pt x="4603481" y="2856987"/>
                    <a:pt x="4460969" y="2755587"/>
                  </a:cubicBezTo>
                  <a:cubicBezTo>
                    <a:pt x="4247201" y="3093586"/>
                    <a:pt x="4295955" y="3709494"/>
                    <a:pt x="4303456" y="3859715"/>
                  </a:cubicBezTo>
                  <a:cubicBezTo>
                    <a:pt x="4307206" y="4028714"/>
                    <a:pt x="4329708" y="4036225"/>
                    <a:pt x="4247201" y="3855960"/>
                  </a:cubicBezTo>
                  <a:cubicBezTo>
                    <a:pt x="4108439" y="3566784"/>
                    <a:pt x="4059685" y="2890787"/>
                    <a:pt x="4179695" y="2571566"/>
                  </a:cubicBezTo>
                  <a:cubicBezTo>
                    <a:pt x="4190946" y="2545277"/>
                    <a:pt x="4202197" y="2515233"/>
                    <a:pt x="4217198" y="2481433"/>
                  </a:cubicBezTo>
                  <a:cubicBezTo>
                    <a:pt x="4160944" y="2402567"/>
                    <a:pt x="4190946" y="2241079"/>
                    <a:pt x="4299705" y="2312434"/>
                  </a:cubicBezTo>
                  <a:cubicBezTo>
                    <a:pt x="4303456" y="2308679"/>
                    <a:pt x="4303456" y="2304923"/>
                    <a:pt x="4307206" y="2297412"/>
                  </a:cubicBezTo>
                  <a:cubicBezTo>
                    <a:pt x="4205947" y="2113391"/>
                    <a:pt x="4299705" y="2068325"/>
                    <a:pt x="4385962" y="2162213"/>
                  </a:cubicBezTo>
                  <a:cubicBezTo>
                    <a:pt x="4389713" y="2158457"/>
                    <a:pt x="4393463" y="2150946"/>
                    <a:pt x="4397213" y="2147191"/>
                  </a:cubicBezTo>
                  <a:cubicBezTo>
                    <a:pt x="4325957" y="1876792"/>
                    <a:pt x="4442217" y="1850503"/>
                    <a:pt x="4524724" y="1970681"/>
                  </a:cubicBezTo>
                  <a:cubicBezTo>
                    <a:pt x="4532225" y="1963170"/>
                    <a:pt x="4535975" y="1955658"/>
                    <a:pt x="4543476" y="1948147"/>
                  </a:cubicBezTo>
                  <a:cubicBezTo>
                    <a:pt x="4543476" y="1752859"/>
                    <a:pt x="4610981" y="1643949"/>
                    <a:pt x="4682237" y="1801681"/>
                  </a:cubicBezTo>
                  <a:cubicBezTo>
                    <a:pt x="4689738" y="1794170"/>
                    <a:pt x="4700989" y="1782904"/>
                    <a:pt x="4712240" y="1775393"/>
                  </a:cubicBezTo>
                  <a:cubicBezTo>
                    <a:pt x="4753493" y="1512505"/>
                    <a:pt x="4832250" y="1471194"/>
                    <a:pt x="4907256" y="1632682"/>
                  </a:cubicBezTo>
                  <a:cubicBezTo>
                    <a:pt x="4907256" y="1632682"/>
                    <a:pt x="4911007" y="1628927"/>
                    <a:pt x="4911007" y="1628927"/>
                  </a:cubicBezTo>
                  <a:cubicBezTo>
                    <a:pt x="4982263" y="1287173"/>
                    <a:pt x="5211032" y="1320973"/>
                    <a:pt x="5207282" y="1516261"/>
                  </a:cubicBezTo>
                  <a:cubicBezTo>
                    <a:pt x="5211032" y="1512505"/>
                    <a:pt x="5214782" y="1512505"/>
                    <a:pt x="5218533" y="1512505"/>
                  </a:cubicBezTo>
                  <a:cubicBezTo>
                    <a:pt x="5278538" y="1362284"/>
                    <a:pt x="5341356" y="1305951"/>
                    <a:pt x="5383078" y="1312992"/>
                  </a:cubicBezTo>
                  <a:close/>
                  <a:moveTo>
                    <a:pt x="2591405" y="1238177"/>
                  </a:moveTo>
                  <a:cubicBezTo>
                    <a:pt x="2571295" y="1238822"/>
                    <a:pt x="2552064" y="1242577"/>
                    <a:pt x="2536117" y="1249149"/>
                  </a:cubicBezTo>
                  <a:cubicBezTo>
                    <a:pt x="2453567" y="1282945"/>
                    <a:pt x="2442311" y="1391843"/>
                    <a:pt x="2449815" y="1470701"/>
                  </a:cubicBezTo>
                  <a:cubicBezTo>
                    <a:pt x="2453567" y="1500742"/>
                    <a:pt x="2498595" y="1496987"/>
                    <a:pt x="2498595" y="1466946"/>
                  </a:cubicBezTo>
                  <a:cubicBezTo>
                    <a:pt x="2498595" y="1418129"/>
                    <a:pt x="2502347" y="1354292"/>
                    <a:pt x="2547374" y="1320496"/>
                  </a:cubicBezTo>
                  <a:cubicBezTo>
                    <a:pt x="2569888" y="1305476"/>
                    <a:pt x="2592401" y="1301721"/>
                    <a:pt x="2618667" y="1309231"/>
                  </a:cubicBezTo>
                  <a:cubicBezTo>
                    <a:pt x="2648686" y="1312986"/>
                    <a:pt x="2659943" y="1335517"/>
                    <a:pt x="2682456" y="1354292"/>
                  </a:cubicBezTo>
                  <a:cubicBezTo>
                    <a:pt x="2708722" y="1373068"/>
                    <a:pt x="2738740" y="1354292"/>
                    <a:pt x="2731236" y="1324251"/>
                  </a:cubicBezTo>
                  <a:cubicBezTo>
                    <a:pt x="2719979" y="1262292"/>
                    <a:pt x="2651735" y="1236241"/>
                    <a:pt x="2591405" y="1238177"/>
                  </a:cubicBezTo>
                  <a:close/>
                  <a:moveTo>
                    <a:pt x="2462597" y="1026012"/>
                  </a:moveTo>
                  <a:cubicBezTo>
                    <a:pt x="2349676" y="1013515"/>
                    <a:pt x="2229370" y="1134618"/>
                    <a:pt x="2288468" y="1264169"/>
                  </a:cubicBezTo>
                  <a:cubicBezTo>
                    <a:pt x="2303477" y="1294210"/>
                    <a:pt x="2344752" y="1279190"/>
                    <a:pt x="2337247" y="1249149"/>
                  </a:cubicBezTo>
                  <a:cubicBezTo>
                    <a:pt x="2329743" y="1200332"/>
                    <a:pt x="2344752" y="1147761"/>
                    <a:pt x="2382274" y="1117720"/>
                  </a:cubicBezTo>
                  <a:cubicBezTo>
                    <a:pt x="2427302" y="1083924"/>
                    <a:pt x="2476081" y="1098944"/>
                    <a:pt x="2517356" y="1128985"/>
                  </a:cubicBezTo>
                  <a:cubicBezTo>
                    <a:pt x="2543622" y="1151516"/>
                    <a:pt x="2592401" y="1121475"/>
                    <a:pt x="2566136" y="1087679"/>
                  </a:cubicBezTo>
                  <a:cubicBezTo>
                    <a:pt x="2537056" y="1049189"/>
                    <a:pt x="2500237" y="1030178"/>
                    <a:pt x="2462597" y="1026012"/>
                  </a:cubicBezTo>
                  <a:close/>
                  <a:moveTo>
                    <a:pt x="2294096" y="784922"/>
                  </a:moveTo>
                  <a:cubicBezTo>
                    <a:pt x="2253759" y="779759"/>
                    <a:pt x="2211546" y="787269"/>
                    <a:pt x="2175899" y="806045"/>
                  </a:cubicBezTo>
                  <a:cubicBezTo>
                    <a:pt x="2097102" y="847351"/>
                    <a:pt x="2078340" y="944984"/>
                    <a:pt x="2115863" y="1020086"/>
                  </a:cubicBezTo>
                  <a:cubicBezTo>
                    <a:pt x="2130872" y="1050127"/>
                    <a:pt x="2172147" y="1038862"/>
                    <a:pt x="2164643" y="1005066"/>
                  </a:cubicBezTo>
                  <a:cubicBezTo>
                    <a:pt x="2153386" y="952494"/>
                    <a:pt x="2168395" y="896167"/>
                    <a:pt x="2217174" y="869882"/>
                  </a:cubicBezTo>
                  <a:cubicBezTo>
                    <a:pt x="2265954" y="836086"/>
                    <a:pt x="2318486" y="869882"/>
                    <a:pt x="2359761" y="896167"/>
                  </a:cubicBezTo>
                  <a:cubicBezTo>
                    <a:pt x="2397283" y="922453"/>
                    <a:pt x="2423549" y="869882"/>
                    <a:pt x="2401036" y="839841"/>
                  </a:cubicBezTo>
                  <a:cubicBezTo>
                    <a:pt x="2372894" y="807922"/>
                    <a:pt x="2334433" y="790085"/>
                    <a:pt x="2294096" y="784922"/>
                  </a:cubicBezTo>
                  <a:close/>
                  <a:moveTo>
                    <a:pt x="2135094" y="540839"/>
                  </a:moveTo>
                  <a:cubicBezTo>
                    <a:pt x="2113049" y="543186"/>
                    <a:pt x="2091474" y="550696"/>
                    <a:pt x="2074588" y="561962"/>
                  </a:cubicBezTo>
                  <a:cubicBezTo>
                    <a:pt x="1992038" y="614533"/>
                    <a:pt x="1984534" y="708411"/>
                    <a:pt x="1984534" y="798534"/>
                  </a:cubicBezTo>
                  <a:cubicBezTo>
                    <a:pt x="1984534" y="824820"/>
                    <a:pt x="2033313" y="828575"/>
                    <a:pt x="2037065" y="802289"/>
                  </a:cubicBezTo>
                  <a:cubicBezTo>
                    <a:pt x="2044570" y="745963"/>
                    <a:pt x="2055827" y="670860"/>
                    <a:pt x="2104606" y="633309"/>
                  </a:cubicBezTo>
                  <a:cubicBezTo>
                    <a:pt x="2134624" y="610778"/>
                    <a:pt x="2164643" y="614533"/>
                    <a:pt x="2190909" y="637064"/>
                  </a:cubicBezTo>
                  <a:cubicBezTo>
                    <a:pt x="2213422" y="655840"/>
                    <a:pt x="2239688" y="667105"/>
                    <a:pt x="2269706" y="674615"/>
                  </a:cubicBezTo>
                  <a:cubicBezTo>
                    <a:pt x="2295972" y="682126"/>
                    <a:pt x="2307229" y="648329"/>
                    <a:pt x="2292220" y="629554"/>
                  </a:cubicBezTo>
                  <a:cubicBezTo>
                    <a:pt x="2262202" y="599513"/>
                    <a:pt x="2239688" y="569472"/>
                    <a:pt x="2198413" y="550696"/>
                  </a:cubicBezTo>
                  <a:cubicBezTo>
                    <a:pt x="2179652" y="541309"/>
                    <a:pt x="2157138" y="538492"/>
                    <a:pt x="2135094" y="540839"/>
                  </a:cubicBezTo>
                  <a:close/>
                  <a:moveTo>
                    <a:pt x="2007985" y="317879"/>
                  </a:moveTo>
                  <a:cubicBezTo>
                    <a:pt x="1970462" y="320695"/>
                    <a:pt x="1933878" y="334777"/>
                    <a:pt x="1905736" y="359185"/>
                  </a:cubicBezTo>
                  <a:cubicBezTo>
                    <a:pt x="1841947" y="415512"/>
                    <a:pt x="1830690" y="501880"/>
                    <a:pt x="1838195" y="584492"/>
                  </a:cubicBezTo>
                  <a:cubicBezTo>
                    <a:pt x="1838195" y="625799"/>
                    <a:pt x="1901984" y="622044"/>
                    <a:pt x="1905736" y="580737"/>
                  </a:cubicBezTo>
                  <a:cubicBezTo>
                    <a:pt x="1905736" y="528166"/>
                    <a:pt x="1916993" y="471839"/>
                    <a:pt x="1950763" y="426777"/>
                  </a:cubicBezTo>
                  <a:cubicBezTo>
                    <a:pt x="1988286" y="374206"/>
                    <a:pt x="2048322" y="392981"/>
                    <a:pt x="2100854" y="396736"/>
                  </a:cubicBezTo>
                  <a:cubicBezTo>
                    <a:pt x="2134624" y="400492"/>
                    <a:pt x="2134624" y="355430"/>
                    <a:pt x="2115863" y="344165"/>
                  </a:cubicBezTo>
                  <a:cubicBezTo>
                    <a:pt x="2083969" y="323512"/>
                    <a:pt x="2045508" y="315062"/>
                    <a:pt x="2007985" y="317879"/>
                  </a:cubicBezTo>
                  <a:close/>
                  <a:moveTo>
                    <a:pt x="1970932" y="571"/>
                  </a:moveTo>
                  <a:cubicBezTo>
                    <a:pt x="2025809" y="-6000"/>
                    <a:pt x="2087721" y="43755"/>
                    <a:pt x="2115863" y="167674"/>
                  </a:cubicBezTo>
                  <a:cubicBezTo>
                    <a:pt x="2119615" y="167674"/>
                    <a:pt x="2127120" y="171429"/>
                    <a:pt x="2130872" y="175184"/>
                  </a:cubicBezTo>
                  <a:cubicBezTo>
                    <a:pt x="2198413" y="-5062"/>
                    <a:pt x="2446063" y="88816"/>
                    <a:pt x="2348504" y="374206"/>
                  </a:cubicBezTo>
                  <a:cubicBezTo>
                    <a:pt x="2352256" y="377961"/>
                    <a:pt x="2352256" y="381716"/>
                    <a:pt x="2356008" y="381716"/>
                  </a:cubicBezTo>
                  <a:cubicBezTo>
                    <a:pt x="2476081" y="254042"/>
                    <a:pt x="2671199" y="362940"/>
                    <a:pt x="2543622" y="659595"/>
                  </a:cubicBezTo>
                  <a:cubicBezTo>
                    <a:pt x="2547374" y="663350"/>
                    <a:pt x="2551127" y="670860"/>
                    <a:pt x="2554879" y="674615"/>
                  </a:cubicBezTo>
                  <a:cubicBezTo>
                    <a:pt x="2671199" y="599513"/>
                    <a:pt x="2832547" y="637064"/>
                    <a:pt x="2693713" y="914943"/>
                  </a:cubicBezTo>
                  <a:cubicBezTo>
                    <a:pt x="2697465" y="918698"/>
                    <a:pt x="2701217" y="926208"/>
                    <a:pt x="2704970" y="929964"/>
                  </a:cubicBezTo>
                  <a:cubicBezTo>
                    <a:pt x="2810033" y="862371"/>
                    <a:pt x="2986390" y="881147"/>
                    <a:pt x="2832547" y="1174046"/>
                  </a:cubicBezTo>
                  <a:cubicBezTo>
                    <a:pt x="2836299" y="1177802"/>
                    <a:pt x="2836299" y="1177802"/>
                    <a:pt x="2836299" y="1181557"/>
                  </a:cubicBezTo>
                  <a:cubicBezTo>
                    <a:pt x="3008904" y="1001311"/>
                    <a:pt x="3121472" y="1155271"/>
                    <a:pt x="2963877" y="1451925"/>
                  </a:cubicBezTo>
                  <a:cubicBezTo>
                    <a:pt x="2967629" y="1455680"/>
                    <a:pt x="2967629" y="1455680"/>
                    <a:pt x="2967629" y="1459436"/>
                  </a:cubicBezTo>
                  <a:cubicBezTo>
                    <a:pt x="3091454" y="1331761"/>
                    <a:pt x="3158995" y="1399354"/>
                    <a:pt x="3038922" y="1620906"/>
                  </a:cubicBezTo>
                  <a:cubicBezTo>
                    <a:pt x="3038922" y="1624661"/>
                    <a:pt x="3042674" y="1628416"/>
                    <a:pt x="3042674" y="1635926"/>
                  </a:cubicBezTo>
                  <a:cubicBezTo>
                    <a:pt x="3147738" y="1553314"/>
                    <a:pt x="3271563" y="1643436"/>
                    <a:pt x="3128977" y="1849968"/>
                  </a:cubicBezTo>
                  <a:cubicBezTo>
                    <a:pt x="3132729" y="1857478"/>
                    <a:pt x="3132729" y="1861233"/>
                    <a:pt x="3136481" y="1868744"/>
                  </a:cubicBezTo>
                  <a:cubicBezTo>
                    <a:pt x="3271563" y="1797396"/>
                    <a:pt x="3357865" y="1898785"/>
                    <a:pt x="3219031" y="2082786"/>
                  </a:cubicBezTo>
                  <a:cubicBezTo>
                    <a:pt x="3219031" y="2086541"/>
                    <a:pt x="3222783" y="2090296"/>
                    <a:pt x="3222783" y="2097806"/>
                  </a:cubicBezTo>
                  <a:cubicBezTo>
                    <a:pt x="3369122" y="2018949"/>
                    <a:pt x="3440415" y="2225480"/>
                    <a:pt x="3320343" y="2371930"/>
                  </a:cubicBezTo>
                  <a:cubicBezTo>
                    <a:pt x="3391636" y="2563441"/>
                    <a:pt x="3455424" y="2758708"/>
                    <a:pt x="3515461" y="2946464"/>
                  </a:cubicBezTo>
                  <a:cubicBezTo>
                    <a:pt x="3320343" y="1838703"/>
                    <a:pt x="3736845" y="1192822"/>
                    <a:pt x="3943220" y="956249"/>
                  </a:cubicBezTo>
                  <a:cubicBezTo>
                    <a:pt x="4153347" y="715922"/>
                    <a:pt x="4359722" y="937474"/>
                    <a:pt x="4097063" y="1196577"/>
                  </a:cubicBezTo>
                  <a:cubicBezTo>
                    <a:pt x="3931963" y="1361802"/>
                    <a:pt x="3789377" y="1485721"/>
                    <a:pt x="3635533" y="1962622"/>
                  </a:cubicBezTo>
                  <a:cubicBezTo>
                    <a:pt x="3500451" y="2371930"/>
                    <a:pt x="3541727" y="2875116"/>
                    <a:pt x="3601763" y="3220587"/>
                  </a:cubicBezTo>
                  <a:cubicBezTo>
                    <a:pt x="3785624" y="3798876"/>
                    <a:pt x="3916954" y="4275776"/>
                    <a:pt x="3954477" y="4399695"/>
                  </a:cubicBezTo>
                  <a:cubicBezTo>
                    <a:pt x="4033274" y="4677574"/>
                    <a:pt x="3958229" y="4613737"/>
                    <a:pt x="3909449" y="4433491"/>
                  </a:cubicBezTo>
                  <a:cubicBezTo>
                    <a:pt x="3718083" y="3735039"/>
                    <a:pt x="3380379" y="3107934"/>
                    <a:pt x="3005151" y="2544666"/>
                  </a:cubicBezTo>
                  <a:cubicBezTo>
                    <a:pt x="2900088" y="2582217"/>
                    <a:pt x="2806281" y="2510869"/>
                    <a:pt x="2915097" y="2416991"/>
                  </a:cubicBezTo>
                  <a:cubicBezTo>
                    <a:pt x="2911345" y="2409481"/>
                    <a:pt x="2907593" y="2405726"/>
                    <a:pt x="2903840" y="2401971"/>
                  </a:cubicBezTo>
                  <a:cubicBezTo>
                    <a:pt x="2731236" y="2409481"/>
                    <a:pt x="2641181" y="2304338"/>
                    <a:pt x="2749997" y="2184174"/>
                  </a:cubicBezTo>
                  <a:cubicBezTo>
                    <a:pt x="2746245" y="2180419"/>
                    <a:pt x="2742493" y="2172909"/>
                    <a:pt x="2738740" y="2169153"/>
                  </a:cubicBezTo>
                  <a:cubicBezTo>
                    <a:pt x="2584897" y="2206705"/>
                    <a:pt x="2479833" y="2094051"/>
                    <a:pt x="2596154" y="1981397"/>
                  </a:cubicBezTo>
                  <a:cubicBezTo>
                    <a:pt x="2596154" y="1977642"/>
                    <a:pt x="2592401" y="1977642"/>
                    <a:pt x="2592401" y="1973887"/>
                  </a:cubicBezTo>
                  <a:cubicBezTo>
                    <a:pt x="2386027" y="2056500"/>
                    <a:pt x="2250945" y="1891274"/>
                    <a:pt x="2412292" y="1744825"/>
                  </a:cubicBezTo>
                  <a:cubicBezTo>
                    <a:pt x="2408540" y="1737315"/>
                    <a:pt x="2404788" y="1733559"/>
                    <a:pt x="2401036" y="1729804"/>
                  </a:cubicBezTo>
                  <a:cubicBezTo>
                    <a:pt x="2205918" y="1763600"/>
                    <a:pt x="2093349" y="1650947"/>
                    <a:pt x="2232184" y="1515762"/>
                  </a:cubicBezTo>
                  <a:cubicBezTo>
                    <a:pt x="2228431" y="1515762"/>
                    <a:pt x="2228431" y="1512007"/>
                    <a:pt x="2228431" y="1512007"/>
                  </a:cubicBezTo>
                  <a:cubicBezTo>
                    <a:pt x="2007047" y="1575844"/>
                    <a:pt x="1864461" y="1478211"/>
                    <a:pt x="2040818" y="1271680"/>
                  </a:cubicBezTo>
                  <a:cubicBezTo>
                    <a:pt x="2037065" y="1267925"/>
                    <a:pt x="2037065" y="1264169"/>
                    <a:pt x="2033313" y="1260414"/>
                  </a:cubicBezTo>
                  <a:cubicBezTo>
                    <a:pt x="1849452" y="1286700"/>
                    <a:pt x="1654334" y="1215353"/>
                    <a:pt x="1860709" y="1012576"/>
                  </a:cubicBezTo>
                  <a:cubicBezTo>
                    <a:pt x="1856956" y="1005066"/>
                    <a:pt x="1853204" y="997556"/>
                    <a:pt x="1849452" y="993801"/>
                  </a:cubicBezTo>
                  <a:cubicBezTo>
                    <a:pt x="1628068" y="993801"/>
                    <a:pt x="1549270" y="862371"/>
                    <a:pt x="1710618" y="734697"/>
                  </a:cubicBezTo>
                  <a:cubicBezTo>
                    <a:pt x="1706865" y="730942"/>
                    <a:pt x="1703113" y="723432"/>
                    <a:pt x="1703113" y="719677"/>
                  </a:cubicBezTo>
                  <a:cubicBezTo>
                    <a:pt x="1470472" y="704656"/>
                    <a:pt x="1477977" y="546941"/>
                    <a:pt x="1643077" y="449308"/>
                  </a:cubicBezTo>
                  <a:cubicBezTo>
                    <a:pt x="1643077" y="441798"/>
                    <a:pt x="1643077" y="438043"/>
                    <a:pt x="1643077" y="430533"/>
                  </a:cubicBezTo>
                  <a:cubicBezTo>
                    <a:pt x="1492986" y="377961"/>
                    <a:pt x="1489234" y="239021"/>
                    <a:pt x="1718122" y="269062"/>
                  </a:cubicBezTo>
                  <a:cubicBezTo>
                    <a:pt x="1721875" y="265307"/>
                    <a:pt x="1725627" y="265307"/>
                    <a:pt x="1729379" y="261552"/>
                  </a:cubicBezTo>
                  <a:cubicBezTo>
                    <a:pt x="1654334" y="148898"/>
                    <a:pt x="1703113" y="-1306"/>
                    <a:pt x="1853204" y="178939"/>
                  </a:cubicBezTo>
                  <a:cubicBezTo>
                    <a:pt x="1856956" y="175184"/>
                    <a:pt x="1864461" y="171429"/>
                    <a:pt x="1868213" y="171429"/>
                  </a:cubicBezTo>
                  <a:cubicBezTo>
                    <a:pt x="1868213" y="70041"/>
                    <a:pt x="1916055" y="7143"/>
                    <a:pt x="1970932" y="571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2019/3/11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D:\ppt网站上传\背景图\339be9c6f380d502b3848ea2f04f67aa.png339be9c6f380d502b3848ea2f04f67aa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 flipH="1" flipV="1">
            <a:off x="7709535" y="2324735"/>
            <a:ext cx="4482465" cy="4532630"/>
          </a:xfrm>
          <a:prstGeom prst="rect">
            <a:avLst/>
          </a:prstGeom>
        </p:spPr>
      </p:pic>
      <p:pic>
        <p:nvPicPr>
          <p:cNvPr id="15" name="图片 14" descr="D:\ppt网站上传\背景图\339be9c6f380d502b3848ea2f04f67aa.png339be9c6f380d502b3848ea2f04f67aa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-29210" y="-13970"/>
            <a:ext cx="6488430" cy="6561455"/>
          </a:xfrm>
          <a:prstGeom prst="rect">
            <a:avLst/>
          </a:prstGeom>
        </p:spPr>
      </p:pic>
      <p:sp>
        <p:nvSpPr>
          <p:cNvPr id="43" name="任意多边形 42"/>
          <p:cNvSpPr/>
          <p:nvPr userDrawn="1"/>
        </p:nvSpPr>
        <p:spPr>
          <a:xfrm flipV="1">
            <a:off x="137795" y="5880100"/>
            <a:ext cx="11855450" cy="615315"/>
          </a:xfrm>
          <a:custGeom>
            <a:avLst/>
            <a:gdLst>
              <a:gd name="connsiteX0" fmla="*/ 0 w 15080"/>
              <a:gd name="connsiteY0" fmla="*/ 0 h 1431"/>
              <a:gd name="connsiteX1" fmla="*/ 7660 w 15080"/>
              <a:gd name="connsiteY1" fmla="*/ 691 h 1431"/>
              <a:gd name="connsiteX2" fmla="*/ 15080 w 15080"/>
              <a:gd name="connsiteY2" fmla="*/ 0 h 1431"/>
              <a:gd name="connsiteX3" fmla="*/ 15080 w 15080"/>
              <a:gd name="connsiteY3" fmla="*/ 1431 h 1431"/>
              <a:gd name="connsiteX4" fmla="*/ 0 w 15080"/>
              <a:gd name="connsiteY4" fmla="*/ 1431 h 1431"/>
              <a:gd name="connsiteX5" fmla="*/ 0 w 15080"/>
              <a:gd name="connsiteY5" fmla="*/ 0 h 1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080" h="1431">
                <a:moveTo>
                  <a:pt x="0" y="0"/>
                </a:moveTo>
                <a:cubicBezTo>
                  <a:pt x="2460" y="451"/>
                  <a:pt x="5180" y="691"/>
                  <a:pt x="7660" y="691"/>
                </a:cubicBezTo>
                <a:cubicBezTo>
                  <a:pt x="10140" y="691"/>
                  <a:pt x="12940" y="371"/>
                  <a:pt x="15080" y="0"/>
                </a:cubicBezTo>
                <a:lnTo>
                  <a:pt x="15080" y="1431"/>
                </a:lnTo>
                <a:lnTo>
                  <a:pt x="0" y="1431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  <a:effectLst>
            <a:outerShdw blurRad="177800" dist="266700" dir="5400000" sx="96000" sy="96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任意多边形 41"/>
          <p:cNvSpPr/>
          <p:nvPr userDrawn="1"/>
        </p:nvSpPr>
        <p:spPr>
          <a:xfrm>
            <a:off x="170815" y="337185"/>
            <a:ext cx="11822430" cy="615315"/>
          </a:xfrm>
          <a:custGeom>
            <a:avLst/>
            <a:gdLst>
              <a:gd name="connsiteX0" fmla="*/ 0 w 15080"/>
              <a:gd name="connsiteY0" fmla="*/ 0 h 1431"/>
              <a:gd name="connsiteX1" fmla="*/ 7660 w 15080"/>
              <a:gd name="connsiteY1" fmla="*/ 691 h 1431"/>
              <a:gd name="connsiteX2" fmla="*/ 15080 w 15080"/>
              <a:gd name="connsiteY2" fmla="*/ 0 h 1431"/>
              <a:gd name="connsiteX3" fmla="*/ 15080 w 15080"/>
              <a:gd name="connsiteY3" fmla="*/ 1431 h 1431"/>
              <a:gd name="connsiteX4" fmla="*/ 0 w 15080"/>
              <a:gd name="connsiteY4" fmla="*/ 1431 h 1431"/>
              <a:gd name="connsiteX5" fmla="*/ 0 w 15080"/>
              <a:gd name="connsiteY5" fmla="*/ 0 h 1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080" h="1431">
                <a:moveTo>
                  <a:pt x="0" y="0"/>
                </a:moveTo>
                <a:cubicBezTo>
                  <a:pt x="2460" y="451"/>
                  <a:pt x="5180" y="691"/>
                  <a:pt x="7660" y="691"/>
                </a:cubicBezTo>
                <a:cubicBezTo>
                  <a:pt x="10140" y="691"/>
                  <a:pt x="12940" y="371"/>
                  <a:pt x="15080" y="0"/>
                </a:cubicBezTo>
                <a:lnTo>
                  <a:pt x="15080" y="1431"/>
                </a:lnTo>
                <a:lnTo>
                  <a:pt x="0" y="1431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  <a:effectLst>
            <a:outerShdw blurRad="177800" dist="266700" dir="16200000" sx="95000" sy="95000" rotWithShape="0">
              <a:prstClr val="black">
                <a:alpha val="3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 userDrawn="1"/>
        </p:nvSpPr>
        <p:spPr>
          <a:xfrm>
            <a:off x="136843" y="337185"/>
            <a:ext cx="11918315" cy="6183630"/>
          </a:xfrm>
          <a:prstGeom prst="rect">
            <a:avLst/>
          </a:prstGeom>
          <a:solidFill>
            <a:schemeClr val="bg1"/>
          </a:solidFill>
          <a:ln w="539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 userDrawn="1"/>
        </p:nvGrpSpPr>
        <p:grpSpPr>
          <a:xfrm>
            <a:off x="217170" y="710565"/>
            <a:ext cx="95250" cy="5436235"/>
            <a:chOff x="2290" y="2078"/>
            <a:chExt cx="118" cy="6730"/>
          </a:xfrm>
          <a:solidFill>
            <a:schemeClr val="accent5">
              <a:lumMod val="75000"/>
            </a:schemeClr>
          </a:solidFill>
        </p:grpSpPr>
        <p:sp>
          <p:nvSpPr>
            <p:cNvPr id="12" name="等腰三角形 11"/>
            <p:cNvSpPr/>
            <p:nvPr/>
          </p:nvSpPr>
          <p:spPr>
            <a:xfrm>
              <a:off x="2290" y="2078"/>
              <a:ext cx="119" cy="323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等腰三角形 16"/>
            <p:cNvSpPr/>
            <p:nvPr/>
          </p:nvSpPr>
          <p:spPr>
            <a:xfrm flipV="1">
              <a:off x="2290" y="5578"/>
              <a:ext cx="119" cy="323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 userDrawn="1"/>
        </p:nvGrpSpPr>
        <p:grpSpPr>
          <a:xfrm>
            <a:off x="553085" y="476250"/>
            <a:ext cx="11087735" cy="95250"/>
            <a:chOff x="2550" y="1839"/>
            <a:chExt cx="13727" cy="118"/>
          </a:xfrm>
          <a:solidFill>
            <a:schemeClr val="accent5">
              <a:lumMod val="75000"/>
            </a:schemeClr>
          </a:solidFill>
        </p:grpSpPr>
        <p:sp>
          <p:nvSpPr>
            <p:cNvPr id="14" name="等腰三角形 13"/>
            <p:cNvSpPr/>
            <p:nvPr/>
          </p:nvSpPr>
          <p:spPr>
            <a:xfrm rot="16200000">
              <a:off x="5836" y="-1447"/>
              <a:ext cx="119" cy="669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 rot="5400000" flipH="1">
              <a:off x="12873" y="-1447"/>
              <a:ext cx="119" cy="669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 userDrawn="1"/>
        </p:nvGrpSpPr>
        <p:grpSpPr>
          <a:xfrm>
            <a:off x="200025" y="494030"/>
            <a:ext cx="11792585" cy="210185"/>
            <a:chOff x="2219" y="1767"/>
            <a:chExt cx="14600" cy="260"/>
          </a:xfrm>
          <a:solidFill>
            <a:schemeClr val="accent5">
              <a:lumMod val="75000"/>
            </a:schemeClr>
          </a:solidFill>
        </p:grpSpPr>
        <p:sp>
          <p:nvSpPr>
            <p:cNvPr id="16" name="椭圆 15"/>
            <p:cNvSpPr/>
            <p:nvPr/>
          </p:nvSpPr>
          <p:spPr>
            <a:xfrm>
              <a:off x="2219" y="1767"/>
              <a:ext cx="261" cy="261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16559" y="1767"/>
              <a:ext cx="261" cy="261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/>
          <p:cNvGrpSpPr/>
          <p:nvPr userDrawn="1"/>
        </p:nvGrpSpPr>
        <p:grpSpPr>
          <a:xfrm>
            <a:off x="11840210" y="710565"/>
            <a:ext cx="95250" cy="5436235"/>
            <a:chOff x="2290" y="2078"/>
            <a:chExt cx="118" cy="6730"/>
          </a:xfrm>
          <a:solidFill>
            <a:schemeClr val="accent5">
              <a:lumMod val="75000"/>
            </a:schemeClr>
          </a:solidFill>
        </p:grpSpPr>
        <p:sp>
          <p:nvSpPr>
            <p:cNvPr id="26" name="等腰三角形 25"/>
            <p:cNvSpPr/>
            <p:nvPr/>
          </p:nvSpPr>
          <p:spPr>
            <a:xfrm>
              <a:off x="2290" y="2078"/>
              <a:ext cx="119" cy="323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等腰三角形 26"/>
            <p:cNvSpPr/>
            <p:nvPr/>
          </p:nvSpPr>
          <p:spPr>
            <a:xfrm flipV="1">
              <a:off x="2290" y="5578"/>
              <a:ext cx="119" cy="323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8" name="组合 27"/>
          <p:cNvGrpSpPr/>
          <p:nvPr userDrawn="1"/>
        </p:nvGrpSpPr>
        <p:grpSpPr>
          <a:xfrm>
            <a:off x="553085" y="6289040"/>
            <a:ext cx="11087735" cy="95250"/>
            <a:chOff x="2550" y="1839"/>
            <a:chExt cx="13727" cy="118"/>
          </a:xfrm>
          <a:solidFill>
            <a:schemeClr val="accent5">
              <a:lumMod val="75000"/>
            </a:schemeClr>
          </a:solidFill>
        </p:grpSpPr>
        <p:sp>
          <p:nvSpPr>
            <p:cNvPr id="29" name="等腰三角形 28"/>
            <p:cNvSpPr/>
            <p:nvPr/>
          </p:nvSpPr>
          <p:spPr>
            <a:xfrm rot="16200000">
              <a:off x="5836" y="-1447"/>
              <a:ext cx="119" cy="669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等腰三角形 29"/>
            <p:cNvSpPr/>
            <p:nvPr/>
          </p:nvSpPr>
          <p:spPr>
            <a:xfrm rot="5400000" flipH="1">
              <a:off x="12873" y="-1447"/>
              <a:ext cx="119" cy="669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2" name="组合 31"/>
          <p:cNvGrpSpPr/>
          <p:nvPr userDrawn="1"/>
        </p:nvGrpSpPr>
        <p:grpSpPr>
          <a:xfrm>
            <a:off x="170815" y="6149975"/>
            <a:ext cx="11786870" cy="210820"/>
            <a:chOff x="2219" y="8689"/>
            <a:chExt cx="14593" cy="261"/>
          </a:xfrm>
          <a:solidFill>
            <a:schemeClr val="accent5">
              <a:lumMod val="75000"/>
            </a:schemeClr>
          </a:solidFill>
        </p:grpSpPr>
        <p:sp>
          <p:nvSpPr>
            <p:cNvPr id="18" name="椭圆 17"/>
            <p:cNvSpPr/>
            <p:nvPr/>
          </p:nvSpPr>
          <p:spPr>
            <a:xfrm>
              <a:off x="2219" y="8689"/>
              <a:ext cx="261" cy="261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16551" y="8689"/>
              <a:ext cx="261" cy="261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2019/3/11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2019/3/11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2019/3/11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2019/3/11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2019/3/11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2019/3/11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1305243" y="998538"/>
            <a:ext cx="9581515" cy="4860925"/>
          </a:xfrm>
          <a:prstGeom prst="rect">
            <a:avLst/>
          </a:prstGeom>
          <a:solidFill>
            <a:schemeClr val="bg1">
              <a:alpha val="80000"/>
            </a:schemeClr>
          </a:solidFill>
          <a:ln w="539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1437640" y="1122045"/>
            <a:ext cx="9293860" cy="4611370"/>
            <a:chOff x="2264" y="1767"/>
            <a:chExt cx="14636" cy="7262"/>
          </a:xfrm>
          <a:solidFill>
            <a:schemeClr val="accent5">
              <a:lumMod val="75000"/>
            </a:schemeClr>
          </a:solidFill>
        </p:grpSpPr>
        <p:grpSp>
          <p:nvGrpSpPr>
            <p:cNvPr id="15" name="组合 14"/>
            <p:cNvGrpSpPr/>
            <p:nvPr/>
          </p:nvGrpSpPr>
          <p:grpSpPr>
            <a:xfrm>
              <a:off x="2290" y="2035"/>
              <a:ext cx="118" cy="6730"/>
              <a:chOff x="2290" y="2078"/>
              <a:chExt cx="118" cy="6730"/>
            </a:xfrm>
            <a:grpFill/>
          </p:grpSpPr>
          <p:sp>
            <p:nvSpPr>
              <p:cNvPr id="32" name="等腰三角形 31"/>
              <p:cNvSpPr/>
              <p:nvPr/>
            </p:nvSpPr>
            <p:spPr>
              <a:xfrm>
                <a:off x="2290" y="2078"/>
                <a:ext cx="119" cy="3231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等腰三角形 32"/>
              <p:cNvSpPr/>
              <p:nvPr/>
            </p:nvSpPr>
            <p:spPr>
              <a:xfrm flipV="1">
                <a:off x="2290" y="5578"/>
                <a:ext cx="119" cy="3231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2737" y="1839"/>
              <a:ext cx="13727" cy="118"/>
              <a:chOff x="2550" y="1839"/>
              <a:chExt cx="13727" cy="118"/>
            </a:xfrm>
            <a:grpFill/>
          </p:grpSpPr>
          <p:sp>
            <p:nvSpPr>
              <p:cNvPr id="30" name="等腰三角形 29"/>
              <p:cNvSpPr/>
              <p:nvPr/>
            </p:nvSpPr>
            <p:spPr>
              <a:xfrm rot="16200000">
                <a:off x="5836" y="-1447"/>
                <a:ext cx="119" cy="6690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等腰三角形 30"/>
              <p:cNvSpPr/>
              <p:nvPr/>
            </p:nvSpPr>
            <p:spPr>
              <a:xfrm rot="5400000" flipH="1">
                <a:off x="12873" y="-1447"/>
                <a:ext cx="119" cy="6690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2300" y="1767"/>
              <a:ext cx="14600" cy="260"/>
              <a:chOff x="2219" y="1767"/>
              <a:chExt cx="14600" cy="260"/>
            </a:xfrm>
            <a:grpFill/>
          </p:grpSpPr>
          <p:sp>
            <p:nvSpPr>
              <p:cNvPr id="28" name="椭圆 27"/>
              <p:cNvSpPr/>
              <p:nvPr/>
            </p:nvSpPr>
            <p:spPr>
              <a:xfrm>
                <a:off x="2219" y="1767"/>
                <a:ext cx="261" cy="261"/>
              </a:xfrm>
              <a:prstGeom prst="ellipse">
                <a:avLst/>
              </a:prstGeom>
              <a:solidFill>
                <a:srgbClr val="0029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16559" y="1767"/>
                <a:ext cx="261" cy="261"/>
              </a:xfrm>
              <a:prstGeom prst="ellipse">
                <a:avLst/>
              </a:prstGeom>
              <a:solidFill>
                <a:srgbClr val="0029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16711" y="2035"/>
              <a:ext cx="118" cy="6730"/>
              <a:chOff x="2290" y="2078"/>
              <a:chExt cx="118" cy="6730"/>
            </a:xfrm>
            <a:grpFill/>
          </p:grpSpPr>
          <p:sp>
            <p:nvSpPr>
              <p:cNvPr id="26" name="等腰三角形 25"/>
              <p:cNvSpPr/>
              <p:nvPr/>
            </p:nvSpPr>
            <p:spPr>
              <a:xfrm>
                <a:off x="2290" y="2078"/>
                <a:ext cx="119" cy="3231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等腰三角形 26"/>
              <p:cNvSpPr/>
              <p:nvPr/>
            </p:nvSpPr>
            <p:spPr>
              <a:xfrm flipV="1">
                <a:off x="2290" y="5578"/>
                <a:ext cx="119" cy="3231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2737" y="8831"/>
              <a:ext cx="13727" cy="118"/>
              <a:chOff x="2550" y="1839"/>
              <a:chExt cx="13727" cy="118"/>
            </a:xfrm>
            <a:grpFill/>
          </p:grpSpPr>
          <p:sp>
            <p:nvSpPr>
              <p:cNvPr id="24" name="等腰三角形 23"/>
              <p:cNvSpPr/>
              <p:nvPr/>
            </p:nvSpPr>
            <p:spPr>
              <a:xfrm rot="16200000">
                <a:off x="5836" y="-1447"/>
                <a:ext cx="119" cy="6690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等腰三角形 24"/>
              <p:cNvSpPr/>
              <p:nvPr/>
            </p:nvSpPr>
            <p:spPr>
              <a:xfrm rot="5400000" flipH="1">
                <a:off x="12873" y="-1447"/>
                <a:ext cx="119" cy="6690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2264" y="8769"/>
              <a:ext cx="14593" cy="261"/>
              <a:chOff x="2219" y="8689"/>
              <a:chExt cx="14593" cy="261"/>
            </a:xfrm>
            <a:grpFill/>
          </p:grpSpPr>
          <p:sp>
            <p:nvSpPr>
              <p:cNvPr id="22" name="椭圆 21"/>
              <p:cNvSpPr/>
              <p:nvPr/>
            </p:nvSpPr>
            <p:spPr>
              <a:xfrm>
                <a:off x="2219" y="8689"/>
                <a:ext cx="261" cy="261"/>
              </a:xfrm>
              <a:prstGeom prst="ellipse">
                <a:avLst/>
              </a:prstGeom>
              <a:solidFill>
                <a:srgbClr val="0029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16551" y="8689"/>
                <a:ext cx="261" cy="261"/>
              </a:xfrm>
              <a:prstGeom prst="ellipse">
                <a:avLst/>
              </a:prstGeom>
              <a:solidFill>
                <a:srgbClr val="0029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4" name="组合 33"/>
          <p:cNvGrpSpPr/>
          <p:nvPr/>
        </p:nvGrpSpPr>
        <p:grpSpPr>
          <a:xfrm>
            <a:off x="1524000" y="1219835"/>
            <a:ext cx="958215" cy="957580"/>
            <a:chOff x="2700" y="2041"/>
            <a:chExt cx="2109" cy="2107"/>
          </a:xfrm>
        </p:grpSpPr>
        <p:sp>
          <p:nvSpPr>
            <p:cNvPr id="35" name="花纹"/>
            <p:cNvSpPr/>
            <p:nvPr/>
          </p:nvSpPr>
          <p:spPr bwMode="auto">
            <a:xfrm flipH="1" flipV="1">
              <a:off x="2700" y="2450"/>
              <a:ext cx="1440" cy="1699"/>
            </a:xfrm>
            <a:custGeom>
              <a:avLst/>
              <a:gdLst/>
              <a:ahLst/>
              <a:cxnLst/>
              <a:rect l="0" t="0" r="r" b="b"/>
              <a:pathLst>
                <a:path w="5897258" h="7772033">
                  <a:moveTo>
                    <a:pt x="1625171" y="6657101"/>
                  </a:moveTo>
                  <a:cubicBezTo>
                    <a:pt x="1609867" y="6656573"/>
                    <a:pt x="1592981" y="6673472"/>
                    <a:pt x="1601424" y="6690371"/>
                  </a:cubicBezTo>
                  <a:cubicBezTo>
                    <a:pt x="1631445" y="6776745"/>
                    <a:pt x="1638950" y="6866874"/>
                    <a:pt x="1740269" y="6900672"/>
                  </a:cubicBezTo>
                  <a:cubicBezTo>
                    <a:pt x="1837836" y="6934471"/>
                    <a:pt x="1924145" y="6878140"/>
                    <a:pt x="1972929" y="6795522"/>
                  </a:cubicBezTo>
                  <a:cubicBezTo>
                    <a:pt x="1987939" y="6765479"/>
                    <a:pt x="1946661" y="6735436"/>
                    <a:pt x="1924145" y="6757968"/>
                  </a:cubicBezTo>
                  <a:cubicBezTo>
                    <a:pt x="1867857" y="6818054"/>
                    <a:pt x="1815321" y="6848097"/>
                    <a:pt x="1736517" y="6810543"/>
                  </a:cubicBezTo>
                  <a:cubicBezTo>
                    <a:pt x="1706496" y="6795522"/>
                    <a:pt x="1695238" y="6754213"/>
                    <a:pt x="1683981" y="6727925"/>
                  </a:cubicBezTo>
                  <a:cubicBezTo>
                    <a:pt x="1672723" y="6701637"/>
                    <a:pt x="1657713" y="6682860"/>
                    <a:pt x="1638950" y="6664083"/>
                  </a:cubicBezTo>
                  <a:cubicBezTo>
                    <a:pt x="1635197" y="6659389"/>
                    <a:pt x="1630272" y="6657277"/>
                    <a:pt x="1625171" y="6657101"/>
                  </a:cubicBezTo>
                  <a:close/>
                  <a:moveTo>
                    <a:pt x="1815086" y="6326041"/>
                  </a:moveTo>
                  <a:cubicBezTo>
                    <a:pt x="1747540" y="6325161"/>
                    <a:pt x="1665218" y="6344876"/>
                    <a:pt x="1631445" y="6389941"/>
                  </a:cubicBezTo>
                  <a:cubicBezTo>
                    <a:pt x="1616434" y="6412473"/>
                    <a:pt x="1631445" y="6438761"/>
                    <a:pt x="1657713" y="6431250"/>
                  </a:cubicBezTo>
                  <a:cubicBezTo>
                    <a:pt x="1717754" y="6419984"/>
                    <a:pt x="1766537" y="6404963"/>
                    <a:pt x="1830331" y="6412473"/>
                  </a:cubicBezTo>
                  <a:cubicBezTo>
                    <a:pt x="1856599" y="6419984"/>
                    <a:pt x="1882867" y="6427495"/>
                    <a:pt x="1905383" y="6442516"/>
                  </a:cubicBezTo>
                  <a:cubicBezTo>
                    <a:pt x="1927898" y="6457538"/>
                    <a:pt x="1927898" y="6491336"/>
                    <a:pt x="1950414" y="6510113"/>
                  </a:cubicBezTo>
                  <a:cubicBezTo>
                    <a:pt x="1969176" y="6525135"/>
                    <a:pt x="1991692" y="6517624"/>
                    <a:pt x="2002950" y="6502602"/>
                  </a:cubicBezTo>
                  <a:cubicBezTo>
                    <a:pt x="2055486" y="6419984"/>
                    <a:pt x="1939156" y="6348632"/>
                    <a:pt x="1875362" y="6333610"/>
                  </a:cubicBezTo>
                  <a:cubicBezTo>
                    <a:pt x="1858476" y="6328916"/>
                    <a:pt x="1837602" y="6326334"/>
                    <a:pt x="1815086" y="6326041"/>
                  </a:cubicBezTo>
                  <a:close/>
                  <a:moveTo>
                    <a:pt x="1887707" y="5648505"/>
                  </a:moveTo>
                  <a:cubicBezTo>
                    <a:pt x="1933669" y="5654609"/>
                    <a:pt x="1974941" y="5700627"/>
                    <a:pt x="1965561" y="5788907"/>
                  </a:cubicBezTo>
                  <a:cubicBezTo>
                    <a:pt x="2010585" y="5698749"/>
                    <a:pt x="2134401" y="5698749"/>
                    <a:pt x="2111889" y="5879065"/>
                  </a:cubicBezTo>
                  <a:cubicBezTo>
                    <a:pt x="2160665" y="5792664"/>
                    <a:pt x="2314497" y="5755098"/>
                    <a:pt x="2239457" y="5935414"/>
                  </a:cubicBezTo>
                  <a:cubicBezTo>
                    <a:pt x="2325753" y="5871552"/>
                    <a:pt x="2475833" y="5875309"/>
                    <a:pt x="2337009" y="6036842"/>
                  </a:cubicBezTo>
                  <a:cubicBezTo>
                    <a:pt x="2438313" y="5980493"/>
                    <a:pt x="2614657" y="6093191"/>
                    <a:pt x="2445817" y="6202132"/>
                  </a:cubicBezTo>
                  <a:cubicBezTo>
                    <a:pt x="2588393" y="6175836"/>
                    <a:pt x="2670937" y="6322343"/>
                    <a:pt x="2502097" y="6378692"/>
                  </a:cubicBezTo>
                  <a:cubicBezTo>
                    <a:pt x="2610905" y="6378692"/>
                    <a:pt x="2678441" y="6551495"/>
                    <a:pt x="2505849" y="6566521"/>
                  </a:cubicBezTo>
                  <a:cubicBezTo>
                    <a:pt x="2622161" y="6592817"/>
                    <a:pt x="2614657" y="6750594"/>
                    <a:pt x="2464577" y="6765620"/>
                  </a:cubicBezTo>
                  <a:cubicBezTo>
                    <a:pt x="2569633" y="6784403"/>
                    <a:pt x="2577137" y="6934667"/>
                    <a:pt x="2423305" y="6938423"/>
                  </a:cubicBezTo>
                  <a:cubicBezTo>
                    <a:pt x="2509601" y="6957206"/>
                    <a:pt x="2554625" y="7103713"/>
                    <a:pt x="2359521" y="7051121"/>
                  </a:cubicBezTo>
                  <a:cubicBezTo>
                    <a:pt x="2400793" y="7193871"/>
                    <a:pt x="2145657" y="7223924"/>
                    <a:pt x="2111889" y="7126253"/>
                  </a:cubicBezTo>
                  <a:cubicBezTo>
                    <a:pt x="3019873" y="6607844"/>
                    <a:pt x="1815481" y="5214149"/>
                    <a:pt x="1207656" y="6273507"/>
                  </a:cubicBezTo>
                  <a:cubicBezTo>
                    <a:pt x="1098848" y="6262237"/>
                    <a:pt x="1087592" y="6138270"/>
                    <a:pt x="1200152" y="6115731"/>
                  </a:cubicBezTo>
                  <a:cubicBezTo>
                    <a:pt x="1027560" y="6048112"/>
                    <a:pt x="1128864" y="5894092"/>
                    <a:pt x="1320216" y="5991763"/>
                  </a:cubicBezTo>
                  <a:cubicBezTo>
                    <a:pt x="1196400" y="5826473"/>
                    <a:pt x="1338976" y="5725045"/>
                    <a:pt x="1466544" y="5849013"/>
                  </a:cubicBezTo>
                  <a:cubicBezTo>
                    <a:pt x="1414016" y="5698749"/>
                    <a:pt x="1556592" y="5642400"/>
                    <a:pt x="1627881" y="5777638"/>
                  </a:cubicBezTo>
                  <a:cubicBezTo>
                    <a:pt x="1605369" y="5642400"/>
                    <a:pt x="1762953" y="5586052"/>
                    <a:pt x="1781713" y="5747585"/>
                  </a:cubicBezTo>
                  <a:cubicBezTo>
                    <a:pt x="1791093" y="5676209"/>
                    <a:pt x="1841745" y="5642400"/>
                    <a:pt x="1887707" y="5648505"/>
                  </a:cubicBezTo>
                  <a:close/>
                  <a:moveTo>
                    <a:pt x="2288057" y="4260284"/>
                  </a:moveTo>
                  <a:cubicBezTo>
                    <a:pt x="2320999" y="4259139"/>
                    <a:pt x="2356094" y="4259300"/>
                    <a:pt x="2393373" y="4260942"/>
                  </a:cubicBezTo>
                  <a:cubicBezTo>
                    <a:pt x="2817274" y="4279713"/>
                    <a:pt x="3676330" y="4583810"/>
                    <a:pt x="3792622" y="5469820"/>
                  </a:cubicBezTo>
                  <a:cubicBezTo>
                    <a:pt x="3912665" y="6355829"/>
                    <a:pt x="3533779" y="6896445"/>
                    <a:pt x="3398731" y="7054125"/>
                  </a:cubicBezTo>
                  <a:cubicBezTo>
                    <a:pt x="3263683" y="7208050"/>
                    <a:pt x="3214916" y="7095422"/>
                    <a:pt x="3301197" y="6979039"/>
                  </a:cubicBezTo>
                  <a:cubicBezTo>
                    <a:pt x="4073972" y="5946613"/>
                    <a:pt x="3612557" y="4993026"/>
                    <a:pt x="3087370" y="4966746"/>
                  </a:cubicBezTo>
                  <a:cubicBezTo>
                    <a:pt x="2877295" y="4959238"/>
                    <a:pt x="2622205" y="4944221"/>
                    <a:pt x="2633459" y="4824084"/>
                  </a:cubicBezTo>
                  <a:cubicBezTo>
                    <a:pt x="2644713" y="4703947"/>
                    <a:pt x="2869793" y="4726473"/>
                    <a:pt x="3094873" y="4782787"/>
                  </a:cubicBezTo>
                  <a:cubicBezTo>
                    <a:pt x="3316202" y="4839101"/>
                    <a:pt x="3177402" y="4700193"/>
                    <a:pt x="2929814" y="4651387"/>
                  </a:cubicBezTo>
                  <a:cubicBezTo>
                    <a:pt x="2727242" y="4613844"/>
                    <a:pt x="2554680" y="4621353"/>
                    <a:pt x="2157039" y="4602581"/>
                  </a:cubicBezTo>
                  <a:cubicBezTo>
                    <a:pt x="1784250" y="4588503"/>
                    <a:pt x="1793921" y="4277455"/>
                    <a:pt x="2288057" y="4260284"/>
                  </a:cubicBezTo>
                  <a:close/>
                  <a:moveTo>
                    <a:pt x="2007127" y="3937380"/>
                  </a:moveTo>
                  <a:cubicBezTo>
                    <a:pt x="2821021" y="3948657"/>
                    <a:pt x="3301105" y="4422269"/>
                    <a:pt x="3421127" y="4531276"/>
                  </a:cubicBezTo>
                  <a:cubicBezTo>
                    <a:pt x="3537397" y="4644041"/>
                    <a:pt x="3462384" y="4689147"/>
                    <a:pt x="3368617" y="4580141"/>
                  </a:cubicBezTo>
                  <a:cubicBezTo>
                    <a:pt x="3034808" y="4181704"/>
                    <a:pt x="2348437" y="4072698"/>
                    <a:pt x="2033382" y="4072698"/>
                  </a:cubicBezTo>
                  <a:cubicBezTo>
                    <a:pt x="1718326" y="4072698"/>
                    <a:pt x="1163228" y="4253122"/>
                    <a:pt x="1088215" y="4546312"/>
                  </a:cubicBezTo>
                  <a:cubicBezTo>
                    <a:pt x="1016952" y="4839500"/>
                    <a:pt x="848172" y="4764324"/>
                    <a:pt x="893180" y="4587658"/>
                  </a:cubicBezTo>
                  <a:cubicBezTo>
                    <a:pt x="941939" y="4410993"/>
                    <a:pt x="1189483" y="3929862"/>
                    <a:pt x="2007127" y="3937380"/>
                  </a:cubicBezTo>
                  <a:close/>
                  <a:moveTo>
                    <a:pt x="2616291" y="2864339"/>
                  </a:moveTo>
                  <a:cubicBezTo>
                    <a:pt x="2610429" y="2864457"/>
                    <a:pt x="2604567" y="2866568"/>
                    <a:pt x="2599877" y="2871260"/>
                  </a:cubicBezTo>
                  <a:cubicBezTo>
                    <a:pt x="2554853" y="2912553"/>
                    <a:pt x="2528590" y="2972615"/>
                    <a:pt x="2536094" y="3032678"/>
                  </a:cubicBezTo>
                  <a:cubicBezTo>
                    <a:pt x="2547350" y="3088986"/>
                    <a:pt x="2599877" y="3152802"/>
                    <a:pt x="2663659" y="3134033"/>
                  </a:cubicBezTo>
                  <a:cubicBezTo>
                    <a:pt x="2693675" y="3122771"/>
                    <a:pt x="2693675" y="3088986"/>
                    <a:pt x="2671163" y="3073970"/>
                  </a:cubicBezTo>
                  <a:cubicBezTo>
                    <a:pt x="2652403" y="3062709"/>
                    <a:pt x="2637396" y="3062709"/>
                    <a:pt x="2622388" y="3047693"/>
                  </a:cubicBezTo>
                  <a:cubicBezTo>
                    <a:pt x="2611132" y="3040186"/>
                    <a:pt x="2611132" y="3017662"/>
                    <a:pt x="2611132" y="3006400"/>
                  </a:cubicBezTo>
                  <a:cubicBezTo>
                    <a:pt x="2607380" y="2968862"/>
                    <a:pt x="2614884" y="2931323"/>
                    <a:pt x="2637396" y="2901292"/>
                  </a:cubicBezTo>
                  <a:cubicBezTo>
                    <a:pt x="2651465" y="2881583"/>
                    <a:pt x="2633878" y="2863988"/>
                    <a:pt x="2616291" y="2864339"/>
                  </a:cubicBezTo>
                  <a:close/>
                  <a:moveTo>
                    <a:pt x="2274925" y="2694182"/>
                  </a:moveTo>
                  <a:cubicBezTo>
                    <a:pt x="2270411" y="2695063"/>
                    <a:pt x="2265955" y="2697643"/>
                    <a:pt x="2262203" y="2702336"/>
                  </a:cubicBezTo>
                  <a:cubicBezTo>
                    <a:pt x="2172157" y="2781167"/>
                    <a:pt x="2258452" y="2927569"/>
                    <a:pt x="2344746" y="2972615"/>
                  </a:cubicBezTo>
                  <a:cubicBezTo>
                    <a:pt x="2356001" y="2980124"/>
                    <a:pt x="2374761" y="2980124"/>
                    <a:pt x="2389769" y="2968862"/>
                  </a:cubicBezTo>
                  <a:cubicBezTo>
                    <a:pt x="2389769" y="2968862"/>
                    <a:pt x="2393521" y="2968862"/>
                    <a:pt x="2393521" y="2968862"/>
                  </a:cubicBezTo>
                  <a:cubicBezTo>
                    <a:pt x="2404776" y="2961354"/>
                    <a:pt x="2412280" y="2946338"/>
                    <a:pt x="2412280" y="2935077"/>
                  </a:cubicBezTo>
                  <a:cubicBezTo>
                    <a:pt x="2404776" y="2893784"/>
                    <a:pt x="2356001" y="2875014"/>
                    <a:pt x="2329738" y="2841230"/>
                  </a:cubicBezTo>
                  <a:cubicBezTo>
                    <a:pt x="2303475" y="2803691"/>
                    <a:pt x="2295971" y="2769905"/>
                    <a:pt x="2299723" y="2721105"/>
                  </a:cubicBezTo>
                  <a:cubicBezTo>
                    <a:pt x="2301599" y="2709844"/>
                    <a:pt x="2295971" y="2700458"/>
                    <a:pt x="2287998" y="2696236"/>
                  </a:cubicBezTo>
                  <a:cubicBezTo>
                    <a:pt x="2284012" y="2694124"/>
                    <a:pt x="2279439" y="2693303"/>
                    <a:pt x="2274925" y="2694182"/>
                  </a:cubicBezTo>
                  <a:close/>
                  <a:moveTo>
                    <a:pt x="5271059" y="2655259"/>
                  </a:moveTo>
                  <a:cubicBezTo>
                    <a:pt x="5376141" y="2662374"/>
                    <a:pt x="5402238" y="2742476"/>
                    <a:pt x="5139514" y="2897398"/>
                  </a:cubicBezTo>
                  <a:cubicBezTo>
                    <a:pt x="4715403" y="3149030"/>
                    <a:pt x="4497718" y="3532110"/>
                    <a:pt x="4463939" y="3776230"/>
                  </a:cubicBezTo>
                  <a:cubicBezTo>
                    <a:pt x="4430160" y="4020350"/>
                    <a:pt x="4385122" y="3851345"/>
                    <a:pt x="4403888" y="3723651"/>
                  </a:cubicBezTo>
                  <a:cubicBezTo>
                    <a:pt x="4497718" y="3043870"/>
                    <a:pt x="4843012" y="2848574"/>
                    <a:pt x="5041931" y="2720881"/>
                  </a:cubicBezTo>
                  <a:cubicBezTo>
                    <a:pt x="5116526" y="2672996"/>
                    <a:pt x="5208010" y="2650990"/>
                    <a:pt x="5271059" y="2655259"/>
                  </a:cubicBezTo>
                  <a:close/>
                  <a:moveTo>
                    <a:pt x="2093601" y="2547487"/>
                  </a:moveTo>
                  <a:cubicBezTo>
                    <a:pt x="2087739" y="2546314"/>
                    <a:pt x="2081173" y="2547487"/>
                    <a:pt x="2074607" y="2552180"/>
                  </a:cubicBezTo>
                  <a:cubicBezTo>
                    <a:pt x="2018328" y="2593473"/>
                    <a:pt x="1992065" y="2661042"/>
                    <a:pt x="1988313" y="2732367"/>
                  </a:cubicBezTo>
                  <a:cubicBezTo>
                    <a:pt x="1988313" y="2792428"/>
                    <a:pt x="2022080" y="2890030"/>
                    <a:pt x="2093367" y="2893784"/>
                  </a:cubicBezTo>
                  <a:cubicBezTo>
                    <a:pt x="2115878" y="2893784"/>
                    <a:pt x="2130886" y="2867506"/>
                    <a:pt x="2123382" y="2848737"/>
                  </a:cubicBezTo>
                  <a:cubicBezTo>
                    <a:pt x="2115878" y="2826214"/>
                    <a:pt x="2104623" y="2818706"/>
                    <a:pt x="2089615" y="2803691"/>
                  </a:cubicBezTo>
                  <a:cubicBezTo>
                    <a:pt x="2074607" y="2781167"/>
                    <a:pt x="2067103" y="2754890"/>
                    <a:pt x="2063351" y="2728613"/>
                  </a:cubicBezTo>
                  <a:cubicBezTo>
                    <a:pt x="2059599" y="2676058"/>
                    <a:pt x="2070855" y="2627258"/>
                    <a:pt x="2108375" y="2589718"/>
                  </a:cubicBezTo>
                  <a:cubicBezTo>
                    <a:pt x="2122444" y="2575642"/>
                    <a:pt x="2111189" y="2551007"/>
                    <a:pt x="2093601" y="2547487"/>
                  </a:cubicBezTo>
                  <a:close/>
                  <a:moveTo>
                    <a:pt x="1885663" y="2455752"/>
                  </a:moveTo>
                  <a:cubicBezTo>
                    <a:pt x="1879976" y="2455517"/>
                    <a:pt x="1873879" y="2457394"/>
                    <a:pt x="1868251" y="2462086"/>
                  </a:cubicBezTo>
                  <a:cubicBezTo>
                    <a:pt x="1811972" y="2514640"/>
                    <a:pt x="1774453" y="2582211"/>
                    <a:pt x="1763197" y="2661042"/>
                  </a:cubicBezTo>
                  <a:cubicBezTo>
                    <a:pt x="1751942" y="2732367"/>
                    <a:pt x="1781957" y="2829968"/>
                    <a:pt x="1856996" y="2848737"/>
                  </a:cubicBezTo>
                  <a:cubicBezTo>
                    <a:pt x="1883259" y="2856245"/>
                    <a:pt x="1909522" y="2826214"/>
                    <a:pt x="1898267" y="2799936"/>
                  </a:cubicBezTo>
                  <a:cubicBezTo>
                    <a:pt x="1883259" y="2751136"/>
                    <a:pt x="1849492" y="2724859"/>
                    <a:pt x="1841988" y="2668550"/>
                  </a:cubicBezTo>
                  <a:cubicBezTo>
                    <a:pt x="1838236" y="2604734"/>
                    <a:pt x="1864499" y="2540918"/>
                    <a:pt x="1902019" y="2495871"/>
                  </a:cubicBezTo>
                  <a:cubicBezTo>
                    <a:pt x="1916088" y="2476164"/>
                    <a:pt x="1902722" y="2456456"/>
                    <a:pt x="1885663" y="2455752"/>
                  </a:cubicBezTo>
                  <a:close/>
                  <a:moveTo>
                    <a:pt x="3214810" y="2429665"/>
                  </a:moveTo>
                  <a:cubicBezTo>
                    <a:pt x="3192765" y="2425440"/>
                    <a:pt x="3168375" y="2430134"/>
                    <a:pt x="3147738" y="2443277"/>
                  </a:cubicBezTo>
                  <a:cubicBezTo>
                    <a:pt x="3110215" y="2465808"/>
                    <a:pt x="3087701" y="2518380"/>
                    <a:pt x="3102711" y="2563441"/>
                  </a:cubicBezTo>
                  <a:cubicBezTo>
                    <a:pt x="3113967" y="2589727"/>
                    <a:pt x="3155243" y="2578462"/>
                    <a:pt x="3147738" y="2548421"/>
                  </a:cubicBezTo>
                  <a:cubicBezTo>
                    <a:pt x="3140233" y="2525890"/>
                    <a:pt x="3155243" y="2507115"/>
                    <a:pt x="3170251" y="2492094"/>
                  </a:cubicBezTo>
                  <a:cubicBezTo>
                    <a:pt x="3189013" y="2477073"/>
                    <a:pt x="3204022" y="2480828"/>
                    <a:pt x="3219031" y="2499604"/>
                  </a:cubicBezTo>
                  <a:cubicBezTo>
                    <a:pt x="3241545" y="2529645"/>
                    <a:pt x="3282820" y="2503359"/>
                    <a:pt x="3267811" y="2469563"/>
                  </a:cubicBezTo>
                  <a:cubicBezTo>
                    <a:pt x="3256554" y="2447032"/>
                    <a:pt x="3236855" y="2433889"/>
                    <a:pt x="3214810" y="2429665"/>
                  </a:cubicBezTo>
                  <a:close/>
                  <a:moveTo>
                    <a:pt x="1640791" y="2406306"/>
                  </a:moveTo>
                  <a:cubicBezTo>
                    <a:pt x="1634929" y="2406482"/>
                    <a:pt x="1629066" y="2408594"/>
                    <a:pt x="1624376" y="2413286"/>
                  </a:cubicBezTo>
                  <a:cubicBezTo>
                    <a:pt x="1541834" y="2495871"/>
                    <a:pt x="1436780" y="2683566"/>
                    <a:pt x="1571849" y="2773659"/>
                  </a:cubicBezTo>
                  <a:cubicBezTo>
                    <a:pt x="1601865" y="2792428"/>
                    <a:pt x="1631880" y="2758644"/>
                    <a:pt x="1624376" y="2728613"/>
                  </a:cubicBezTo>
                  <a:cubicBezTo>
                    <a:pt x="1613120" y="2676058"/>
                    <a:pt x="1590609" y="2646027"/>
                    <a:pt x="1601865" y="2589718"/>
                  </a:cubicBezTo>
                  <a:cubicBezTo>
                    <a:pt x="1613120" y="2537164"/>
                    <a:pt x="1631880" y="2488363"/>
                    <a:pt x="1661895" y="2439563"/>
                  </a:cubicBezTo>
                  <a:cubicBezTo>
                    <a:pt x="1675965" y="2422671"/>
                    <a:pt x="1658378" y="2405778"/>
                    <a:pt x="1640791" y="2406306"/>
                  </a:cubicBezTo>
                  <a:close/>
                  <a:moveTo>
                    <a:pt x="1428866" y="2353869"/>
                  </a:moveTo>
                  <a:cubicBezTo>
                    <a:pt x="1423414" y="2352520"/>
                    <a:pt x="1417082" y="2353224"/>
                    <a:pt x="1410516" y="2356978"/>
                  </a:cubicBezTo>
                  <a:cubicBezTo>
                    <a:pt x="1354238" y="2390763"/>
                    <a:pt x="1324222" y="2450825"/>
                    <a:pt x="1316718" y="2514640"/>
                  </a:cubicBezTo>
                  <a:cubicBezTo>
                    <a:pt x="1309214" y="2570949"/>
                    <a:pt x="1316718" y="2653535"/>
                    <a:pt x="1365493" y="2691073"/>
                  </a:cubicBezTo>
                  <a:cubicBezTo>
                    <a:pt x="1388005" y="2702336"/>
                    <a:pt x="1414268" y="2683566"/>
                    <a:pt x="1414268" y="2661042"/>
                  </a:cubicBezTo>
                  <a:cubicBezTo>
                    <a:pt x="1410516" y="2619750"/>
                    <a:pt x="1388005" y="2578457"/>
                    <a:pt x="1384253" y="2537164"/>
                  </a:cubicBezTo>
                  <a:cubicBezTo>
                    <a:pt x="1380501" y="2484609"/>
                    <a:pt x="1395509" y="2428301"/>
                    <a:pt x="1436780" y="2394517"/>
                  </a:cubicBezTo>
                  <a:cubicBezTo>
                    <a:pt x="1453663" y="2380440"/>
                    <a:pt x="1445222" y="2357916"/>
                    <a:pt x="1428866" y="2353869"/>
                  </a:cubicBezTo>
                  <a:close/>
                  <a:moveTo>
                    <a:pt x="4349338" y="2320473"/>
                  </a:moveTo>
                  <a:cubicBezTo>
                    <a:pt x="4343772" y="2320650"/>
                    <a:pt x="4338146" y="2322762"/>
                    <a:pt x="4333458" y="2327456"/>
                  </a:cubicBezTo>
                  <a:cubicBezTo>
                    <a:pt x="4299705" y="2365012"/>
                    <a:pt x="4284704" y="2413834"/>
                    <a:pt x="4288454" y="2462656"/>
                  </a:cubicBezTo>
                  <a:cubicBezTo>
                    <a:pt x="4295955" y="2511478"/>
                    <a:pt x="4340959" y="2575322"/>
                    <a:pt x="4393463" y="2564055"/>
                  </a:cubicBezTo>
                  <a:cubicBezTo>
                    <a:pt x="4415965" y="2564055"/>
                    <a:pt x="4434717" y="2534011"/>
                    <a:pt x="4412215" y="2515233"/>
                  </a:cubicBezTo>
                  <a:cubicBezTo>
                    <a:pt x="4385962" y="2492700"/>
                    <a:pt x="4363461" y="2488945"/>
                    <a:pt x="4352210" y="2451389"/>
                  </a:cubicBezTo>
                  <a:cubicBezTo>
                    <a:pt x="4340959" y="2421345"/>
                    <a:pt x="4352210" y="2383790"/>
                    <a:pt x="4370961" y="2353745"/>
                  </a:cubicBezTo>
                  <a:cubicBezTo>
                    <a:pt x="4382212" y="2336845"/>
                    <a:pt x="4366039" y="2319945"/>
                    <a:pt x="4349338" y="2320473"/>
                  </a:cubicBezTo>
                  <a:close/>
                  <a:moveTo>
                    <a:pt x="1212485" y="2288997"/>
                  </a:moveTo>
                  <a:cubicBezTo>
                    <a:pt x="1206271" y="2288938"/>
                    <a:pt x="1199471" y="2291285"/>
                    <a:pt x="1192905" y="2296915"/>
                  </a:cubicBezTo>
                  <a:cubicBezTo>
                    <a:pt x="1117866" y="2364485"/>
                    <a:pt x="1050332" y="2529656"/>
                    <a:pt x="1117866" y="2623503"/>
                  </a:cubicBezTo>
                  <a:cubicBezTo>
                    <a:pt x="1136626" y="2653535"/>
                    <a:pt x="1185401" y="2638519"/>
                    <a:pt x="1181649" y="2604734"/>
                  </a:cubicBezTo>
                  <a:cubicBezTo>
                    <a:pt x="1181649" y="2555933"/>
                    <a:pt x="1170393" y="2514640"/>
                    <a:pt x="1174145" y="2465841"/>
                  </a:cubicBezTo>
                  <a:cubicBezTo>
                    <a:pt x="1181649" y="2417040"/>
                    <a:pt x="1196657" y="2368239"/>
                    <a:pt x="1230424" y="2330700"/>
                  </a:cubicBezTo>
                  <a:cubicBezTo>
                    <a:pt x="1244494" y="2310992"/>
                    <a:pt x="1231128" y="2289173"/>
                    <a:pt x="1212485" y="2288997"/>
                  </a:cubicBezTo>
                  <a:close/>
                  <a:moveTo>
                    <a:pt x="3077500" y="2222429"/>
                  </a:moveTo>
                  <a:cubicBezTo>
                    <a:pt x="3059091" y="2224307"/>
                    <a:pt x="3040798" y="2230174"/>
                    <a:pt x="3023913" y="2240501"/>
                  </a:cubicBezTo>
                  <a:cubicBezTo>
                    <a:pt x="2952620" y="2285562"/>
                    <a:pt x="2963877" y="2368175"/>
                    <a:pt x="3012656" y="2424502"/>
                  </a:cubicBezTo>
                  <a:cubicBezTo>
                    <a:pt x="3031417" y="2443277"/>
                    <a:pt x="3065188" y="2413236"/>
                    <a:pt x="3050179" y="2390706"/>
                  </a:cubicBezTo>
                  <a:cubicBezTo>
                    <a:pt x="3031417" y="2360665"/>
                    <a:pt x="3023913" y="2319358"/>
                    <a:pt x="3057683" y="2296828"/>
                  </a:cubicBezTo>
                  <a:cubicBezTo>
                    <a:pt x="3098958" y="2270542"/>
                    <a:pt x="3136481" y="2308093"/>
                    <a:pt x="3166499" y="2330624"/>
                  </a:cubicBezTo>
                  <a:cubicBezTo>
                    <a:pt x="3185261" y="2349399"/>
                    <a:pt x="3226536" y="2330624"/>
                    <a:pt x="3211527" y="2300583"/>
                  </a:cubicBezTo>
                  <a:cubicBezTo>
                    <a:pt x="3189013" y="2247072"/>
                    <a:pt x="3132729" y="2216797"/>
                    <a:pt x="3077500" y="2222429"/>
                  </a:cubicBezTo>
                  <a:close/>
                  <a:moveTo>
                    <a:pt x="4497124" y="2095787"/>
                  </a:moveTo>
                  <a:cubicBezTo>
                    <a:pt x="4491440" y="2095552"/>
                    <a:pt x="4485345" y="2097430"/>
                    <a:pt x="4479720" y="2102124"/>
                  </a:cubicBezTo>
                  <a:cubicBezTo>
                    <a:pt x="4430966" y="2147191"/>
                    <a:pt x="4408464" y="2218546"/>
                    <a:pt x="4415965" y="2282390"/>
                  </a:cubicBezTo>
                  <a:cubicBezTo>
                    <a:pt x="4427216" y="2346234"/>
                    <a:pt x="4475970" y="2410078"/>
                    <a:pt x="4543476" y="2406323"/>
                  </a:cubicBezTo>
                  <a:cubicBezTo>
                    <a:pt x="4573478" y="2406323"/>
                    <a:pt x="4584729" y="2361256"/>
                    <a:pt x="4558477" y="2346234"/>
                  </a:cubicBezTo>
                  <a:cubicBezTo>
                    <a:pt x="4509723" y="2331212"/>
                    <a:pt x="4487221" y="2312434"/>
                    <a:pt x="4483471" y="2259857"/>
                  </a:cubicBezTo>
                  <a:cubicBezTo>
                    <a:pt x="4475970" y="2214790"/>
                    <a:pt x="4487221" y="2169724"/>
                    <a:pt x="4513473" y="2135924"/>
                  </a:cubicBezTo>
                  <a:cubicBezTo>
                    <a:pt x="4527537" y="2116207"/>
                    <a:pt x="4514176" y="2096491"/>
                    <a:pt x="4497124" y="2095787"/>
                  </a:cubicBezTo>
                  <a:close/>
                  <a:moveTo>
                    <a:pt x="1108772" y="2030558"/>
                  </a:moveTo>
                  <a:cubicBezTo>
                    <a:pt x="1146475" y="2033791"/>
                    <a:pt x="1195719" y="2066520"/>
                    <a:pt x="1249184" y="2146760"/>
                  </a:cubicBezTo>
                  <a:cubicBezTo>
                    <a:pt x="1256687" y="2146760"/>
                    <a:pt x="1260439" y="2146760"/>
                    <a:pt x="1267943" y="2146760"/>
                  </a:cubicBezTo>
                  <a:cubicBezTo>
                    <a:pt x="1316718" y="2022881"/>
                    <a:pt x="1489307" y="1966573"/>
                    <a:pt x="1545586" y="2218084"/>
                  </a:cubicBezTo>
                  <a:cubicBezTo>
                    <a:pt x="1553090" y="2221838"/>
                    <a:pt x="1556842" y="2221838"/>
                    <a:pt x="1564345" y="2225591"/>
                  </a:cubicBezTo>
                  <a:cubicBezTo>
                    <a:pt x="1628128" y="2097959"/>
                    <a:pt x="1815724" y="2097959"/>
                    <a:pt x="1838236" y="2334454"/>
                  </a:cubicBezTo>
                  <a:cubicBezTo>
                    <a:pt x="1841988" y="2334454"/>
                    <a:pt x="1845740" y="2338208"/>
                    <a:pt x="1849492" y="2338208"/>
                  </a:cubicBezTo>
                  <a:cubicBezTo>
                    <a:pt x="1909522" y="2165529"/>
                    <a:pt x="2074607" y="2229345"/>
                    <a:pt x="2085863" y="2447071"/>
                  </a:cubicBezTo>
                  <a:cubicBezTo>
                    <a:pt x="2089615" y="2447071"/>
                    <a:pt x="2089615" y="2447071"/>
                    <a:pt x="2089615" y="2450825"/>
                  </a:cubicBezTo>
                  <a:cubicBezTo>
                    <a:pt x="2142142" y="2278146"/>
                    <a:pt x="2322234" y="2353224"/>
                    <a:pt x="2325986" y="2567196"/>
                  </a:cubicBezTo>
                  <a:cubicBezTo>
                    <a:pt x="2329738" y="2567196"/>
                    <a:pt x="2337242" y="2570949"/>
                    <a:pt x="2340994" y="2574703"/>
                  </a:cubicBezTo>
                  <a:cubicBezTo>
                    <a:pt x="2401025" y="2484609"/>
                    <a:pt x="2528590" y="2514640"/>
                    <a:pt x="2528590" y="2679812"/>
                  </a:cubicBezTo>
                  <a:cubicBezTo>
                    <a:pt x="2532342" y="2683566"/>
                    <a:pt x="2536094" y="2687320"/>
                    <a:pt x="2536094" y="2687320"/>
                  </a:cubicBezTo>
                  <a:cubicBezTo>
                    <a:pt x="2599877" y="2593473"/>
                    <a:pt x="2772465" y="2694828"/>
                    <a:pt x="2761209" y="2848737"/>
                  </a:cubicBezTo>
                  <a:cubicBezTo>
                    <a:pt x="3470323" y="3411821"/>
                    <a:pt x="3729206" y="4196385"/>
                    <a:pt x="3777981" y="4380325"/>
                  </a:cubicBezTo>
                  <a:cubicBezTo>
                    <a:pt x="3834260" y="4601804"/>
                    <a:pt x="3800493" y="4609312"/>
                    <a:pt x="3717950" y="4425372"/>
                  </a:cubicBezTo>
                  <a:cubicBezTo>
                    <a:pt x="3477827" y="3896073"/>
                    <a:pt x="3035100" y="3483146"/>
                    <a:pt x="2644900" y="3212864"/>
                  </a:cubicBezTo>
                  <a:cubicBezTo>
                    <a:pt x="2562357" y="3306712"/>
                    <a:pt x="2446048" y="3284188"/>
                    <a:pt x="2479815" y="3107756"/>
                  </a:cubicBezTo>
                  <a:cubicBezTo>
                    <a:pt x="2476063" y="3107756"/>
                    <a:pt x="2472311" y="3104002"/>
                    <a:pt x="2468559" y="3100248"/>
                  </a:cubicBezTo>
                  <a:cubicBezTo>
                    <a:pt x="2378513" y="3190342"/>
                    <a:pt x="2235940" y="3212864"/>
                    <a:pt x="2269707" y="2987631"/>
                  </a:cubicBezTo>
                  <a:cubicBezTo>
                    <a:pt x="2265955" y="2983878"/>
                    <a:pt x="2262203" y="2983878"/>
                    <a:pt x="2258452" y="2983878"/>
                  </a:cubicBezTo>
                  <a:cubicBezTo>
                    <a:pt x="2119630" y="3164064"/>
                    <a:pt x="1965801" y="3126525"/>
                    <a:pt x="1999569" y="2867506"/>
                  </a:cubicBezTo>
                  <a:cubicBezTo>
                    <a:pt x="1995817" y="2867506"/>
                    <a:pt x="1992065" y="2863753"/>
                    <a:pt x="1988313" y="2863753"/>
                  </a:cubicBezTo>
                  <a:cubicBezTo>
                    <a:pt x="1868251" y="3040186"/>
                    <a:pt x="1725678" y="2968862"/>
                    <a:pt x="1721926" y="2796183"/>
                  </a:cubicBezTo>
                  <a:cubicBezTo>
                    <a:pt x="1721926" y="2796183"/>
                    <a:pt x="1721926" y="2796183"/>
                    <a:pt x="1710670" y="2792428"/>
                  </a:cubicBezTo>
                  <a:cubicBezTo>
                    <a:pt x="1613120" y="2972615"/>
                    <a:pt x="1425524" y="2927569"/>
                    <a:pt x="1451788" y="2736121"/>
                  </a:cubicBezTo>
                  <a:cubicBezTo>
                    <a:pt x="1451788" y="2732367"/>
                    <a:pt x="1448036" y="2732367"/>
                    <a:pt x="1448036" y="2732367"/>
                  </a:cubicBezTo>
                  <a:cubicBezTo>
                    <a:pt x="1320470" y="2852491"/>
                    <a:pt x="1166641" y="2844983"/>
                    <a:pt x="1207912" y="2664796"/>
                  </a:cubicBezTo>
                  <a:cubicBezTo>
                    <a:pt x="1204161" y="2661042"/>
                    <a:pt x="1196657" y="2661042"/>
                    <a:pt x="1192905" y="2657289"/>
                  </a:cubicBezTo>
                  <a:cubicBezTo>
                    <a:pt x="1024068" y="2781167"/>
                    <a:pt x="873991" y="2694828"/>
                    <a:pt x="979045" y="2544672"/>
                  </a:cubicBezTo>
                  <a:cubicBezTo>
                    <a:pt x="975293" y="2540918"/>
                    <a:pt x="971541" y="2537164"/>
                    <a:pt x="967789" y="2533410"/>
                  </a:cubicBezTo>
                  <a:cubicBezTo>
                    <a:pt x="787697" y="2597227"/>
                    <a:pt x="716410" y="2428301"/>
                    <a:pt x="934022" y="2353224"/>
                  </a:cubicBezTo>
                  <a:cubicBezTo>
                    <a:pt x="934022" y="2345716"/>
                    <a:pt x="937774" y="2338208"/>
                    <a:pt x="941526" y="2330700"/>
                  </a:cubicBezTo>
                  <a:cubicBezTo>
                    <a:pt x="761433" y="2274392"/>
                    <a:pt x="825216" y="2127990"/>
                    <a:pt x="1031572" y="2191806"/>
                  </a:cubicBezTo>
                  <a:cubicBezTo>
                    <a:pt x="1039076" y="2184299"/>
                    <a:pt x="1042828" y="2180545"/>
                    <a:pt x="1050332" y="2176791"/>
                  </a:cubicBezTo>
                  <a:cubicBezTo>
                    <a:pt x="1015157" y="2101713"/>
                    <a:pt x="1045935" y="2025169"/>
                    <a:pt x="1108772" y="2030558"/>
                  </a:cubicBezTo>
                  <a:close/>
                  <a:moveTo>
                    <a:pt x="2981231" y="1962622"/>
                  </a:moveTo>
                  <a:cubicBezTo>
                    <a:pt x="2964815" y="1965438"/>
                    <a:pt x="2948868" y="1972010"/>
                    <a:pt x="2933858" y="1981397"/>
                  </a:cubicBezTo>
                  <a:cubicBezTo>
                    <a:pt x="2870070" y="2015194"/>
                    <a:pt x="2832547" y="2105316"/>
                    <a:pt x="2877574" y="2169153"/>
                  </a:cubicBezTo>
                  <a:cubicBezTo>
                    <a:pt x="2896336" y="2195439"/>
                    <a:pt x="2933858" y="2169153"/>
                    <a:pt x="2918849" y="2142868"/>
                  </a:cubicBezTo>
                  <a:cubicBezTo>
                    <a:pt x="2900088" y="2101561"/>
                    <a:pt x="2930106" y="2064010"/>
                    <a:pt x="2960124" y="2041479"/>
                  </a:cubicBezTo>
                  <a:cubicBezTo>
                    <a:pt x="2975133" y="2033969"/>
                    <a:pt x="2990143" y="2026459"/>
                    <a:pt x="3005151" y="2030214"/>
                  </a:cubicBezTo>
                  <a:cubicBezTo>
                    <a:pt x="3023913" y="2030214"/>
                    <a:pt x="3027665" y="2060255"/>
                    <a:pt x="3038922" y="2071520"/>
                  </a:cubicBezTo>
                  <a:cubicBezTo>
                    <a:pt x="3057683" y="2086541"/>
                    <a:pt x="3080197" y="2079031"/>
                    <a:pt x="3087701" y="2056500"/>
                  </a:cubicBezTo>
                  <a:cubicBezTo>
                    <a:pt x="3098958" y="2022704"/>
                    <a:pt x="3065188" y="1977642"/>
                    <a:pt x="3031417" y="1966377"/>
                  </a:cubicBezTo>
                  <a:cubicBezTo>
                    <a:pt x="3014532" y="1960744"/>
                    <a:pt x="2997647" y="1959806"/>
                    <a:pt x="2981231" y="1962622"/>
                  </a:cubicBezTo>
                  <a:close/>
                  <a:moveTo>
                    <a:pt x="4680890" y="1881193"/>
                  </a:moveTo>
                  <a:cubicBezTo>
                    <a:pt x="4675206" y="1879843"/>
                    <a:pt x="4669112" y="1880547"/>
                    <a:pt x="4663486" y="1884303"/>
                  </a:cubicBezTo>
                  <a:cubicBezTo>
                    <a:pt x="4599731" y="1936881"/>
                    <a:pt x="4554727" y="2011991"/>
                    <a:pt x="4569728" y="2098369"/>
                  </a:cubicBezTo>
                  <a:cubicBezTo>
                    <a:pt x="4584729" y="2173480"/>
                    <a:pt x="4663486" y="2259857"/>
                    <a:pt x="4742243" y="2237324"/>
                  </a:cubicBezTo>
                  <a:cubicBezTo>
                    <a:pt x="4764744" y="2233568"/>
                    <a:pt x="4772245" y="2199768"/>
                    <a:pt x="4757244" y="2188502"/>
                  </a:cubicBezTo>
                  <a:cubicBezTo>
                    <a:pt x="4734742" y="2169724"/>
                    <a:pt x="4712240" y="2165968"/>
                    <a:pt x="4685988" y="2150946"/>
                  </a:cubicBezTo>
                  <a:cubicBezTo>
                    <a:pt x="4663486" y="2135924"/>
                    <a:pt x="4648485" y="2109635"/>
                    <a:pt x="4640984" y="2087102"/>
                  </a:cubicBezTo>
                  <a:cubicBezTo>
                    <a:pt x="4618482" y="2027014"/>
                    <a:pt x="4655985" y="1963170"/>
                    <a:pt x="4697239" y="1921858"/>
                  </a:cubicBezTo>
                  <a:cubicBezTo>
                    <a:pt x="4711302" y="1907775"/>
                    <a:pt x="4697942" y="1885242"/>
                    <a:pt x="4680890" y="1881193"/>
                  </a:cubicBezTo>
                  <a:close/>
                  <a:moveTo>
                    <a:pt x="2863034" y="1728396"/>
                  </a:moveTo>
                  <a:cubicBezTo>
                    <a:pt x="2841928" y="1729804"/>
                    <a:pt x="2821290" y="1735437"/>
                    <a:pt x="2802529" y="1744825"/>
                  </a:cubicBezTo>
                  <a:cubicBezTo>
                    <a:pt x="2712474" y="1789886"/>
                    <a:pt x="2689961" y="1891274"/>
                    <a:pt x="2753749" y="1966377"/>
                  </a:cubicBezTo>
                  <a:cubicBezTo>
                    <a:pt x="2776263" y="1988908"/>
                    <a:pt x="2802529" y="1958867"/>
                    <a:pt x="2791272" y="1936336"/>
                  </a:cubicBezTo>
                  <a:cubicBezTo>
                    <a:pt x="2768758" y="1887519"/>
                    <a:pt x="2795024" y="1838703"/>
                    <a:pt x="2836299" y="1812417"/>
                  </a:cubicBezTo>
                  <a:cubicBezTo>
                    <a:pt x="2855061" y="1801152"/>
                    <a:pt x="2877574" y="1801152"/>
                    <a:pt x="2896336" y="1808662"/>
                  </a:cubicBezTo>
                  <a:cubicBezTo>
                    <a:pt x="2926354" y="1816172"/>
                    <a:pt x="2926354" y="1853723"/>
                    <a:pt x="2952620" y="1864989"/>
                  </a:cubicBezTo>
                  <a:cubicBezTo>
                    <a:pt x="2967629" y="1872499"/>
                    <a:pt x="2990143" y="1868744"/>
                    <a:pt x="2997647" y="1849968"/>
                  </a:cubicBezTo>
                  <a:cubicBezTo>
                    <a:pt x="3012656" y="1804907"/>
                    <a:pt x="2967629" y="1756090"/>
                    <a:pt x="2926354" y="1737315"/>
                  </a:cubicBezTo>
                  <a:cubicBezTo>
                    <a:pt x="2905717" y="1729804"/>
                    <a:pt x="2884141" y="1726988"/>
                    <a:pt x="2863034" y="1728396"/>
                  </a:cubicBezTo>
                  <a:close/>
                  <a:moveTo>
                    <a:pt x="4941244" y="1694414"/>
                  </a:moveTo>
                  <a:cubicBezTo>
                    <a:pt x="4936087" y="1693944"/>
                    <a:pt x="4930696" y="1695587"/>
                    <a:pt x="4926008" y="1700282"/>
                  </a:cubicBezTo>
                  <a:cubicBezTo>
                    <a:pt x="4851002" y="1767881"/>
                    <a:pt x="4805998" y="1869281"/>
                    <a:pt x="4805998" y="1966925"/>
                  </a:cubicBezTo>
                  <a:cubicBezTo>
                    <a:pt x="4809748" y="2060813"/>
                    <a:pt x="4888505" y="2158457"/>
                    <a:pt x="4989763" y="2135924"/>
                  </a:cubicBezTo>
                  <a:cubicBezTo>
                    <a:pt x="5019766" y="2128413"/>
                    <a:pt x="5019766" y="2083347"/>
                    <a:pt x="4993514" y="2072080"/>
                  </a:cubicBezTo>
                  <a:cubicBezTo>
                    <a:pt x="4963511" y="2053302"/>
                    <a:pt x="4929758" y="2057058"/>
                    <a:pt x="4903506" y="2027014"/>
                  </a:cubicBezTo>
                  <a:cubicBezTo>
                    <a:pt x="4884755" y="2000725"/>
                    <a:pt x="4881004" y="1966925"/>
                    <a:pt x="4881004" y="1936881"/>
                  </a:cubicBezTo>
                  <a:cubicBezTo>
                    <a:pt x="4881004" y="1861770"/>
                    <a:pt x="4911007" y="1786659"/>
                    <a:pt x="4956011" y="1730326"/>
                  </a:cubicBezTo>
                  <a:cubicBezTo>
                    <a:pt x="4970074" y="1716243"/>
                    <a:pt x="4956714" y="1695822"/>
                    <a:pt x="4941244" y="1694414"/>
                  </a:cubicBezTo>
                  <a:close/>
                  <a:moveTo>
                    <a:pt x="5278538" y="1625171"/>
                  </a:moveTo>
                  <a:cubicBezTo>
                    <a:pt x="5181029" y="1628927"/>
                    <a:pt x="5113524" y="1726570"/>
                    <a:pt x="5102273" y="1816703"/>
                  </a:cubicBezTo>
                  <a:cubicBezTo>
                    <a:pt x="5094772" y="1903081"/>
                    <a:pt x="5166028" y="2038280"/>
                    <a:pt x="5267287" y="1981947"/>
                  </a:cubicBezTo>
                  <a:cubicBezTo>
                    <a:pt x="5293539" y="1970681"/>
                    <a:pt x="5289789" y="1933125"/>
                    <a:pt x="5267287" y="1918103"/>
                  </a:cubicBezTo>
                  <a:cubicBezTo>
                    <a:pt x="5244785" y="1906836"/>
                    <a:pt x="5214782" y="1910592"/>
                    <a:pt x="5199781" y="1891814"/>
                  </a:cubicBezTo>
                  <a:cubicBezTo>
                    <a:pt x="5181029" y="1873036"/>
                    <a:pt x="5181029" y="1839237"/>
                    <a:pt x="5184780" y="1812948"/>
                  </a:cubicBezTo>
                  <a:cubicBezTo>
                    <a:pt x="5192280" y="1752859"/>
                    <a:pt x="5222283" y="1681504"/>
                    <a:pt x="5286038" y="1666482"/>
                  </a:cubicBezTo>
                  <a:cubicBezTo>
                    <a:pt x="5312291" y="1662726"/>
                    <a:pt x="5301039" y="1625171"/>
                    <a:pt x="5278538" y="1625171"/>
                  </a:cubicBezTo>
                  <a:close/>
                  <a:moveTo>
                    <a:pt x="627600" y="1575630"/>
                  </a:moveTo>
                  <a:cubicBezTo>
                    <a:pt x="883165" y="1577977"/>
                    <a:pt x="1196407" y="1624922"/>
                    <a:pt x="1507773" y="1748857"/>
                  </a:cubicBezTo>
                  <a:cubicBezTo>
                    <a:pt x="2134258" y="1992971"/>
                    <a:pt x="2820764" y="2612644"/>
                    <a:pt x="2933306" y="2732823"/>
                  </a:cubicBezTo>
                  <a:cubicBezTo>
                    <a:pt x="3042097" y="2849246"/>
                    <a:pt x="3023340" y="2969426"/>
                    <a:pt x="2895792" y="2796668"/>
                  </a:cubicBezTo>
                  <a:cubicBezTo>
                    <a:pt x="2531906" y="2297174"/>
                    <a:pt x="1766620" y="1977948"/>
                    <a:pt x="1489016" y="1880303"/>
                  </a:cubicBezTo>
                  <a:cubicBezTo>
                    <a:pt x="1207661" y="1782657"/>
                    <a:pt x="521154" y="1778901"/>
                    <a:pt x="247302" y="1876547"/>
                  </a:cubicBezTo>
                  <a:cubicBezTo>
                    <a:pt x="-22799" y="1974193"/>
                    <a:pt x="-67816" y="1778901"/>
                    <a:pt x="93494" y="1669989"/>
                  </a:cubicBezTo>
                  <a:cubicBezTo>
                    <a:pt x="174149" y="1615533"/>
                    <a:pt x="372036" y="1573282"/>
                    <a:pt x="627600" y="1575630"/>
                  </a:cubicBezTo>
                  <a:close/>
                  <a:moveTo>
                    <a:pt x="4079473" y="1560175"/>
                  </a:moveTo>
                  <a:cubicBezTo>
                    <a:pt x="4119637" y="1552782"/>
                    <a:pt x="4156928" y="1564283"/>
                    <a:pt x="4186949" y="1598081"/>
                  </a:cubicBezTo>
                  <a:cubicBezTo>
                    <a:pt x="4307031" y="1733275"/>
                    <a:pt x="4111897" y="1782095"/>
                    <a:pt x="4029341" y="2086280"/>
                  </a:cubicBezTo>
                  <a:cubicBezTo>
                    <a:pt x="3669093" y="3836285"/>
                    <a:pt x="4494660" y="3321799"/>
                    <a:pt x="4235732" y="5710218"/>
                  </a:cubicBezTo>
                  <a:cubicBezTo>
                    <a:pt x="3976805" y="8098637"/>
                    <a:pt x="2070496" y="8034796"/>
                    <a:pt x="1496352" y="7385116"/>
                  </a:cubicBezTo>
                  <a:cubicBezTo>
                    <a:pt x="925960" y="6731680"/>
                    <a:pt x="1357507" y="6082000"/>
                    <a:pt x="1871609" y="6145842"/>
                  </a:cubicBezTo>
                  <a:cubicBezTo>
                    <a:pt x="2494537" y="6228460"/>
                    <a:pt x="2224352" y="7058398"/>
                    <a:pt x="1916640" y="7054643"/>
                  </a:cubicBezTo>
                  <a:cubicBezTo>
                    <a:pt x="1608929" y="7050887"/>
                    <a:pt x="1500104" y="6896917"/>
                    <a:pt x="1515115" y="6784256"/>
                  </a:cubicBezTo>
                  <a:cubicBezTo>
                    <a:pt x="1533878" y="6675350"/>
                    <a:pt x="1556393" y="6543911"/>
                    <a:pt x="1470084" y="6769234"/>
                  </a:cubicBezTo>
                  <a:cubicBezTo>
                    <a:pt x="1383775" y="6990801"/>
                    <a:pt x="1927898" y="7989731"/>
                    <a:pt x="2967361" y="7509043"/>
                  </a:cubicBezTo>
                  <a:cubicBezTo>
                    <a:pt x="4006825" y="7032110"/>
                    <a:pt x="3954289" y="5999382"/>
                    <a:pt x="3905505" y="5315903"/>
                  </a:cubicBezTo>
                  <a:cubicBezTo>
                    <a:pt x="3856722" y="4628669"/>
                    <a:pt x="2899815" y="3712358"/>
                    <a:pt x="2235609" y="3701092"/>
                  </a:cubicBezTo>
                  <a:cubicBezTo>
                    <a:pt x="1571403" y="3689826"/>
                    <a:pt x="1346249" y="3261712"/>
                    <a:pt x="2303156" y="3438215"/>
                  </a:cubicBezTo>
                  <a:cubicBezTo>
                    <a:pt x="3260063" y="3614718"/>
                    <a:pt x="4074371" y="4906567"/>
                    <a:pt x="4014330" y="5383500"/>
                  </a:cubicBezTo>
                  <a:cubicBezTo>
                    <a:pt x="3950537" y="5856678"/>
                    <a:pt x="4081877" y="5819124"/>
                    <a:pt x="4149423" y="5383500"/>
                  </a:cubicBezTo>
                  <a:cubicBezTo>
                    <a:pt x="4216969" y="4947876"/>
                    <a:pt x="4059361" y="3945192"/>
                    <a:pt x="3819196" y="3393151"/>
                  </a:cubicBezTo>
                  <a:cubicBezTo>
                    <a:pt x="3575279" y="2844866"/>
                    <a:pt x="3684103" y="2409243"/>
                    <a:pt x="3759155" y="2044971"/>
                  </a:cubicBezTo>
                  <a:cubicBezTo>
                    <a:pt x="3812629" y="1774584"/>
                    <a:pt x="3958980" y="1582356"/>
                    <a:pt x="4079473" y="1560175"/>
                  </a:cubicBezTo>
                  <a:close/>
                  <a:moveTo>
                    <a:pt x="2719041" y="1443418"/>
                  </a:moveTo>
                  <a:cubicBezTo>
                    <a:pt x="2698873" y="1443242"/>
                    <a:pt x="2678704" y="1448170"/>
                    <a:pt x="2659943" y="1459436"/>
                  </a:cubicBezTo>
                  <a:cubicBezTo>
                    <a:pt x="2581145" y="1500742"/>
                    <a:pt x="2554879" y="1594620"/>
                    <a:pt x="2569888" y="1680988"/>
                  </a:cubicBezTo>
                  <a:cubicBezTo>
                    <a:pt x="2573640" y="1711029"/>
                    <a:pt x="2618667" y="1711029"/>
                    <a:pt x="2618667" y="1677233"/>
                  </a:cubicBezTo>
                  <a:cubicBezTo>
                    <a:pt x="2622420" y="1628416"/>
                    <a:pt x="2644933" y="1564579"/>
                    <a:pt x="2682456" y="1530783"/>
                  </a:cubicBezTo>
                  <a:cubicBezTo>
                    <a:pt x="2738740" y="1485721"/>
                    <a:pt x="2776263" y="1549558"/>
                    <a:pt x="2810033" y="1583355"/>
                  </a:cubicBezTo>
                  <a:cubicBezTo>
                    <a:pt x="2832547" y="1602130"/>
                    <a:pt x="2870070" y="1579599"/>
                    <a:pt x="2862565" y="1549558"/>
                  </a:cubicBezTo>
                  <a:cubicBezTo>
                    <a:pt x="2840052" y="1490415"/>
                    <a:pt x="2779546" y="1443946"/>
                    <a:pt x="2719041" y="1443418"/>
                  </a:cubicBezTo>
                  <a:close/>
                  <a:moveTo>
                    <a:pt x="5383078" y="1312992"/>
                  </a:moveTo>
                  <a:cubicBezTo>
                    <a:pt x="5424800" y="1320034"/>
                    <a:pt x="5445427" y="1390450"/>
                    <a:pt x="5421050" y="1493727"/>
                  </a:cubicBezTo>
                  <a:cubicBezTo>
                    <a:pt x="5421050" y="1493727"/>
                    <a:pt x="5424800" y="1493727"/>
                    <a:pt x="5424800" y="1493727"/>
                  </a:cubicBezTo>
                  <a:cubicBezTo>
                    <a:pt x="5526059" y="1294684"/>
                    <a:pt x="5676071" y="1373550"/>
                    <a:pt x="5593564" y="1527527"/>
                  </a:cubicBezTo>
                  <a:cubicBezTo>
                    <a:pt x="5601065" y="1527527"/>
                    <a:pt x="5608565" y="1531283"/>
                    <a:pt x="5616066" y="1535038"/>
                  </a:cubicBezTo>
                  <a:cubicBezTo>
                    <a:pt x="5796081" y="1452416"/>
                    <a:pt x="5919842" y="1598882"/>
                    <a:pt x="5758578" y="1681504"/>
                  </a:cubicBezTo>
                  <a:cubicBezTo>
                    <a:pt x="5758578" y="1692771"/>
                    <a:pt x="5762328" y="1700282"/>
                    <a:pt x="5762328" y="1707793"/>
                  </a:cubicBezTo>
                  <a:cubicBezTo>
                    <a:pt x="5994848" y="1782904"/>
                    <a:pt x="5889839" y="1914347"/>
                    <a:pt x="5724825" y="1888059"/>
                  </a:cubicBezTo>
                  <a:cubicBezTo>
                    <a:pt x="5717325" y="1895570"/>
                    <a:pt x="5713574" y="1906836"/>
                    <a:pt x="5706074" y="1914347"/>
                  </a:cubicBezTo>
                  <a:cubicBezTo>
                    <a:pt x="5766079" y="2034525"/>
                    <a:pt x="5627317" y="2087102"/>
                    <a:pt x="5503557" y="2027014"/>
                  </a:cubicBezTo>
                  <a:cubicBezTo>
                    <a:pt x="5499806" y="2027014"/>
                    <a:pt x="5492306" y="2027014"/>
                    <a:pt x="5488555" y="2030769"/>
                  </a:cubicBezTo>
                  <a:cubicBezTo>
                    <a:pt x="5608565" y="2226057"/>
                    <a:pt x="5447302" y="2218546"/>
                    <a:pt x="5248535" y="2132169"/>
                  </a:cubicBezTo>
                  <a:cubicBezTo>
                    <a:pt x="5244785" y="2132169"/>
                    <a:pt x="5237284" y="2135924"/>
                    <a:pt x="5233534" y="2135924"/>
                  </a:cubicBezTo>
                  <a:cubicBezTo>
                    <a:pt x="5372295" y="2304923"/>
                    <a:pt x="5162278" y="2383790"/>
                    <a:pt x="4952260" y="2312434"/>
                  </a:cubicBezTo>
                  <a:cubicBezTo>
                    <a:pt x="4952260" y="2312434"/>
                    <a:pt x="4948510" y="2312434"/>
                    <a:pt x="4948510" y="2316190"/>
                  </a:cubicBezTo>
                  <a:cubicBezTo>
                    <a:pt x="5177279" y="2485189"/>
                    <a:pt x="4937259" y="2564055"/>
                    <a:pt x="4753493" y="2466411"/>
                  </a:cubicBezTo>
                  <a:cubicBezTo>
                    <a:pt x="4753493" y="2466411"/>
                    <a:pt x="4753493" y="2466411"/>
                    <a:pt x="4749743" y="2466411"/>
                  </a:cubicBezTo>
                  <a:cubicBezTo>
                    <a:pt x="4929758" y="2616633"/>
                    <a:pt x="4745993" y="2695499"/>
                    <a:pt x="4584729" y="2616633"/>
                  </a:cubicBezTo>
                  <a:cubicBezTo>
                    <a:pt x="4584729" y="2616633"/>
                    <a:pt x="4580979" y="2620388"/>
                    <a:pt x="4580979" y="2620388"/>
                  </a:cubicBezTo>
                  <a:cubicBezTo>
                    <a:pt x="4708490" y="2748076"/>
                    <a:pt x="4603481" y="2856987"/>
                    <a:pt x="4460969" y="2755587"/>
                  </a:cubicBezTo>
                  <a:cubicBezTo>
                    <a:pt x="4247201" y="3093586"/>
                    <a:pt x="4295955" y="3709494"/>
                    <a:pt x="4303456" y="3859715"/>
                  </a:cubicBezTo>
                  <a:cubicBezTo>
                    <a:pt x="4307206" y="4028714"/>
                    <a:pt x="4329708" y="4036225"/>
                    <a:pt x="4247201" y="3855960"/>
                  </a:cubicBezTo>
                  <a:cubicBezTo>
                    <a:pt x="4108439" y="3566784"/>
                    <a:pt x="4059685" y="2890787"/>
                    <a:pt x="4179695" y="2571566"/>
                  </a:cubicBezTo>
                  <a:cubicBezTo>
                    <a:pt x="4190946" y="2545277"/>
                    <a:pt x="4202197" y="2515233"/>
                    <a:pt x="4217198" y="2481433"/>
                  </a:cubicBezTo>
                  <a:cubicBezTo>
                    <a:pt x="4160944" y="2402567"/>
                    <a:pt x="4190946" y="2241079"/>
                    <a:pt x="4299705" y="2312434"/>
                  </a:cubicBezTo>
                  <a:cubicBezTo>
                    <a:pt x="4303456" y="2308679"/>
                    <a:pt x="4303456" y="2304923"/>
                    <a:pt x="4307206" y="2297412"/>
                  </a:cubicBezTo>
                  <a:cubicBezTo>
                    <a:pt x="4205947" y="2113391"/>
                    <a:pt x="4299705" y="2068325"/>
                    <a:pt x="4385962" y="2162213"/>
                  </a:cubicBezTo>
                  <a:cubicBezTo>
                    <a:pt x="4389713" y="2158457"/>
                    <a:pt x="4393463" y="2150946"/>
                    <a:pt x="4397213" y="2147191"/>
                  </a:cubicBezTo>
                  <a:cubicBezTo>
                    <a:pt x="4325957" y="1876792"/>
                    <a:pt x="4442217" y="1850503"/>
                    <a:pt x="4524724" y="1970681"/>
                  </a:cubicBezTo>
                  <a:cubicBezTo>
                    <a:pt x="4532225" y="1963170"/>
                    <a:pt x="4535975" y="1955658"/>
                    <a:pt x="4543476" y="1948147"/>
                  </a:cubicBezTo>
                  <a:cubicBezTo>
                    <a:pt x="4543476" y="1752859"/>
                    <a:pt x="4610981" y="1643949"/>
                    <a:pt x="4682237" y="1801681"/>
                  </a:cubicBezTo>
                  <a:cubicBezTo>
                    <a:pt x="4689738" y="1794170"/>
                    <a:pt x="4700989" y="1782904"/>
                    <a:pt x="4712240" y="1775393"/>
                  </a:cubicBezTo>
                  <a:cubicBezTo>
                    <a:pt x="4753493" y="1512505"/>
                    <a:pt x="4832250" y="1471194"/>
                    <a:pt x="4907256" y="1632682"/>
                  </a:cubicBezTo>
                  <a:cubicBezTo>
                    <a:pt x="4907256" y="1632682"/>
                    <a:pt x="4911007" y="1628927"/>
                    <a:pt x="4911007" y="1628927"/>
                  </a:cubicBezTo>
                  <a:cubicBezTo>
                    <a:pt x="4982263" y="1287173"/>
                    <a:pt x="5211032" y="1320973"/>
                    <a:pt x="5207282" y="1516261"/>
                  </a:cubicBezTo>
                  <a:cubicBezTo>
                    <a:pt x="5211032" y="1512505"/>
                    <a:pt x="5214782" y="1512505"/>
                    <a:pt x="5218533" y="1512505"/>
                  </a:cubicBezTo>
                  <a:cubicBezTo>
                    <a:pt x="5278538" y="1362284"/>
                    <a:pt x="5341356" y="1305951"/>
                    <a:pt x="5383078" y="1312992"/>
                  </a:cubicBezTo>
                  <a:close/>
                  <a:moveTo>
                    <a:pt x="2591405" y="1238177"/>
                  </a:moveTo>
                  <a:cubicBezTo>
                    <a:pt x="2571295" y="1238822"/>
                    <a:pt x="2552064" y="1242577"/>
                    <a:pt x="2536117" y="1249149"/>
                  </a:cubicBezTo>
                  <a:cubicBezTo>
                    <a:pt x="2453567" y="1282945"/>
                    <a:pt x="2442311" y="1391843"/>
                    <a:pt x="2449815" y="1470701"/>
                  </a:cubicBezTo>
                  <a:cubicBezTo>
                    <a:pt x="2453567" y="1500742"/>
                    <a:pt x="2498595" y="1496987"/>
                    <a:pt x="2498595" y="1466946"/>
                  </a:cubicBezTo>
                  <a:cubicBezTo>
                    <a:pt x="2498595" y="1418129"/>
                    <a:pt x="2502347" y="1354292"/>
                    <a:pt x="2547374" y="1320496"/>
                  </a:cubicBezTo>
                  <a:cubicBezTo>
                    <a:pt x="2569888" y="1305476"/>
                    <a:pt x="2592401" y="1301721"/>
                    <a:pt x="2618667" y="1309231"/>
                  </a:cubicBezTo>
                  <a:cubicBezTo>
                    <a:pt x="2648686" y="1312986"/>
                    <a:pt x="2659943" y="1335517"/>
                    <a:pt x="2682456" y="1354292"/>
                  </a:cubicBezTo>
                  <a:cubicBezTo>
                    <a:pt x="2708722" y="1373068"/>
                    <a:pt x="2738740" y="1354292"/>
                    <a:pt x="2731236" y="1324251"/>
                  </a:cubicBezTo>
                  <a:cubicBezTo>
                    <a:pt x="2719979" y="1262292"/>
                    <a:pt x="2651735" y="1236241"/>
                    <a:pt x="2591405" y="1238177"/>
                  </a:cubicBezTo>
                  <a:close/>
                  <a:moveTo>
                    <a:pt x="2462597" y="1026012"/>
                  </a:moveTo>
                  <a:cubicBezTo>
                    <a:pt x="2349676" y="1013515"/>
                    <a:pt x="2229370" y="1134618"/>
                    <a:pt x="2288468" y="1264169"/>
                  </a:cubicBezTo>
                  <a:cubicBezTo>
                    <a:pt x="2303477" y="1294210"/>
                    <a:pt x="2344752" y="1279190"/>
                    <a:pt x="2337247" y="1249149"/>
                  </a:cubicBezTo>
                  <a:cubicBezTo>
                    <a:pt x="2329743" y="1200332"/>
                    <a:pt x="2344752" y="1147761"/>
                    <a:pt x="2382274" y="1117720"/>
                  </a:cubicBezTo>
                  <a:cubicBezTo>
                    <a:pt x="2427302" y="1083924"/>
                    <a:pt x="2476081" y="1098944"/>
                    <a:pt x="2517356" y="1128985"/>
                  </a:cubicBezTo>
                  <a:cubicBezTo>
                    <a:pt x="2543622" y="1151516"/>
                    <a:pt x="2592401" y="1121475"/>
                    <a:pt x="2566136" y="1087679"/>
                  </a:cubicBezTo>
                  <a:cubicBezTo>
                    <a:pt x="2537056" y="1049189"/>
                    <a:pt x="2500237" y="1030178"/>
                    <a:pt x="2462597" y="1026012"/>
                  </a:cubicBezTo>
                  <a:close/>
                  <a:moveTo>
                    <a:pt x="2294096" y="784922"/>
                  </a:moveTo>
                  <a:cubicBezTo>
                    <a:pt x="2253759" y="779759"/>
                    <a:pt x="2211546" y="787269"/>
                    <a:pt x="2175899" y="806045"/>
                  </a:cubicBezTo>
                  <a:cubicBezTo>
                    <a:pt x="2097102" y="847351"/>
                    <a:pt x="2078340" y="944984"/>
                    <a:pt x="2115863" y="1020086"/>
                  </a:cubicBezTo>
                  <a:cubicBezTo>
                    <a:pt x="2130872" y="1050127"/>
                    <a:pt x="2172147" y="1038862"/>
                    <a:pt x="2164643" y="1005066"/>
                  </a:cubicBezTo>
                  <a:cubicBezTo>
                    <a:pt x="2153386" y="952494"/>
                    <a:pt x="2168395" y="896167"/>
                    <a:pt x="2217174" y="869882"/>
                  </a:cubicBezTo>
                  <a:cubicBezTo>
                    <a:pt x="2265954" y="836086"/>
                    <a:pt x="2318486" y="869882"/>
                    <a:pt x="2359761" y="896167"/>
                  </a:cubicBezTo>
                  <a:cubicBezTo>
                    <a:pt x="2397283" y="922453"/>
                    <a:pt x="2423549" y="869882"/>
                    <a:pt x="2401036" y="839841"/>
                  </a:cubicBezTo>
                  <a:cubicBezTo>
                    <a:pt x="2372894" y="807922"/>
                    <a:pt x="2334433" y="790085"/>
                    <a:pt x="2294096" y="784922"/>
                  </a:cubicBezTo>
                  <a:close/>
                  <a:moveTo>
                    <a:pt x="2135094" y="540839"/>
                  </a:moveTo>
                  <a:cubicBezTo>
                    <a:pt x="2113049" y="543186"/>
                    <a:pt x="2091474" y="550696"/>
                    <a:pt x="2074588" y="561962"/>
                  </a:cubicBezTo>
                  <a:cubicBezTo>
                    <a:pt x="1992038" y="614533"/>
                    <a:pt x="1984534" y="708411"/>
                    <a:pt x="1984534" y="798534"/>
                  </a:cubicBezTo>
                  <a:cubicBezTo>
                    <a:pt x="1984534" y="824820"/>
                    <a:pt x="2033313" y="828575"/>
                    <a:pt x="2037065" y="802289"/>
                  </a:cubicBezTo>
                  <a:cubicBezTo>
                    <a:pt x="2044570" y="745963"/>
                    <a:pt x="2055827" y="670860"/>
                    <a:pt x="2104606" y="633309"/>
                  </a:cubicBezTo>
                  <a:cubicBezTo>
                    <a:pt x="2134624" y="610778"/>
                    <a:pt x="2164643" y="614533"/>
                    <a:pt x="2190909" y="637064"/>
                  </a:cubicBezTo>
                  <a:cubicBezTo>
                    <a:pt x="2213422" y="655840"/>
                    <a:pt x="2239688" y="667105"/>
                    <a:pt x="2269706" y="674615"/>
                  </a:cubicBezTo>
                  <a:cubicBezTo>
                    <a:pt x="2295972" y="682126"/>
                    <a:pt x="2307229" y="648329"/>
                    <a:pt x="2292220" y="629554"/>
                  </a:cubicBezTo>
                  <a:cubicBezTo>
                    <a:pt x="2262202" y="599513"/>
                    <a:pt x="2239688" y="569472"/>
                    <a:pt x="2198413" y="550696"/>
                  </a:cubicBezTo>
                  <a:cubicBezTo>
                    <a:pt x="2179652" y="541309"/>
                    <a:pt x="2157138" y="538492"/>
                    <a:pt x="2135094" y="540839"/>
                  </a:cubicBezTo>
                  <a:close/>
                  <a:moveTo>
                    <a:pt x="2007985" y="317879"/>
                  </a:moveTo>
                  <a:cubicBezTo>
                    <a:pt x="1970462" y="320695"/>
                    <a:pt x="1933878" y="334777"/>
                    <a:pt x="1905736" y="359185"/>
                  </a:cubicBezTo>
                  <a:cubicBezTo>
                    <a:pt x="1841947" y="415512"/>
                    <a:pt x="1830690" y="501880"/>
                    <a:pt x="1838195" y="584492"/>
                  </a:cubicBezTo>
                  <a:cubicBezTo>
                    <a:pt x="1838195" y="625799"/>
                    <a:pt x="1901984" y="622044"/>
                    <a:pt x="1905736" y="580737"/>
                  </a:cubicBezTo>
                  <a:cubicBezTo>
                    <a:pt x="1905736" y="528166"/>
                    <a:pt x="1916993" y="471839"/>
                    <a:pt x="1950763" y="426777"/>
                  </a:cubicBezTo>
                  <a:cubicBezTo>
                    <a:pt x="1988286" y="374206"/>
                    <a:pt x="2048322" y="392981"/>
                    <a:pt x="2100854" y="396736"/>
                  </a:cubicBezTo>
                  <a:cubicBezTo>
                    <a:pt x="2134624" y="400492"/>
                    <a:pt x="2134624" y="355430"/>
                    <a:pt x="2115863" y="344165"/>
                  </a:cubicBezTo>
                  <a:cubicBezTo>
                    <a:pt x="2083969" y="323512"/>
                    <a:pt x="2045508" y="315062"/>
                    <a:pt x="2007985" y="317879"/>
                  </a:cubicBezTo>
                  <a:close/>
                  <a:moveTo>
                    <a:pt x="1970932" y="571"/>
                  </a:moveTo>
                  <a:cubicBezTo>
                    <a:pt x="2025809" y="-6000"/>
                    <a:pt x="2087721" y="43755"/>
                    <a:pt x="2115863" y="167674"/>
                  </a:cubicBezTo>
                  <a:cubicBezTo>
                    <a:pt x="2119615" y="167674"/>
                    <a:pt x="2127120" y="171429"/>
                    <a:pt x="2130872" y="175184"/>
                  </a:cubicBezTo>
                  <a:cubicBezTo>
                    <a:pt x="2198413" y="-5062"/>
                    <a:pt x="2446063" y="88816"/>
                    <a:pt x="2348504" y="374206"/>
                  </a:cubicBezTo>
                  <a:cubicBezTo>
                    <a:pt x="2352256" y="377961"/>
                    <a:pt x="2352256" y="381716"/>
                    <a:pt x="2356008" y="381716"/>
                  </a:cubicBezTo>
                  <a:cubicBezTo>
                    <a:pt x="2476081" y="254042"/>
                    <a:pt x="2671199" y="362940"/>
                    <a:pt x="2543622" y="659595"/>
                  </a:cubicBezTo>
                  <a:cubicBezTo>
                    <a:pt x="2547374" y="663350"/>
                    <a:pt x="2551127" y="670860"/>
                    <a:pt x="2554879" y="674615"/>
                  </a:cubicBezTo>
                  <a:cubicBezTo>
                    <a:pt x="2671199" y="599513"/>
                    <a:pt x="2832547" y="637064"/>
                    <a:pt x="2693713" y="914943"/>
                  </a:cubicBezTo>
                  <a:cubicBezTo>
                    <a:pt x="2697465" y="918698"/>
                    <a:pt x="2701217" y="926208"/>
                    <a:pt x="2704970" y="929964"/>
                  </a:cubicBezTo>
                  <a:cubicBezTo>
                    <a:pt x="2810033" y="862371"/>
                    <a:pt x="2986390" y="881147"/>
                    <a:pt x="2832547" y="1174046"/>
                  </a:cubicBezTo>
                  <a:cubicBezTo>
                    <a:pt x="2836299" y="1177802"/>
                    <a:pt x="2836299" y="1177802"/>
                    <a:pt x="2836299" y="1181557"/>
                  </a:cubicBezTo>
                  <a:cubicBezTo>
                    <a:pt x="3008904" y="1001311"/>
                    <a:pt x="3121472" y="1155271"/>
                    <a:pt x="2963877" y="1451925"/>
                  </a:cubicBezTo>
                  <a:cubicBezTo>
                    <a:pt x="2967629" y="1455680"/>
                    <a:pt x="2967629" y="1455680"/>
                    <a:pt x="2967629" y="1459436"/>
                  </a:cubicBezTo>
                  <a:cubicBezTo>
                    <a:pt x="3091454" y="1331761"/>
                    <a:pt x="3158995" y="1399354"/>
                    <a:pt x="3038922" y="1620906"/>
                  </a:cubicBezTo>
                  <a:cubicBezTo>
                    <a:pt x="3038922" y="1624661"/>
                    <a:pt x="3042674" y="1628416"/>
                    <a:pt x="3042674" y="1635926"/>
                  </a:cubicBezTo>
                  <a:cubicBezTo>
                    <a:pt x="3147738" y="1553314"/>
                    <a:pt x="3271563" y="1643436"/>
                    <a:pt x="3128977" y="1849968"/>
                  </a:cubicBezTo>
                  <a:cubicBezTo>
                    <a:pt x="3132729" y="1857478"/>
                    <a:pt x="3132729" y="1861233"/>
                    <a:pt x="3136481" y="1868744"/>
                  </a:cubicBezTo>
                  <a:cubicBezTo>
                    <a:pt x="3271563" y="1797396"/>
                    <a:pt x="3357865" y="1898785"/>
                    <a:pt x="3219031" y="2082786"/>
                  </a:cubicBezTo>
                  <a:cubicBezTo>
                    <a:pt x="3219031" y="2086541"/>
                    <a:pt x="3222783" y="2090296"/>
                    <a:pt x="3222783" y="2097806"/>
                  </a:cubicBezTo>
                  <a:cubicBezTo>
                    <a:pt x="3369122" y="2018949"/>
                    <a:pt x="3440415" y="2225480"/>
                    <a:pt x="3320343" y="2371930"/>
                  </a:cubicBezTo>
                  <a:cubicBezTo>
                    <a:pt x="3391636" y="2563441"/>
                    <a:pt x="3455424" y="2758708"/>
                    <a:pt x="3515461" y="2946464"/>
                  </a:cubicBezTo>
                  <a:cubicBezTo>
                    <a:pt x="3320343" y="1838703"/>
                    <a:pt x="3736845" y="1192822"/>
                    <a:pt x="3943220" y="956249"/>
                  </a:cubicBezTo>
                  <a:cubicBezTo>
                    <a:pt x="4153347" y="715922"/>
                    <a:pt x="4359722" y="937474"/>
                    <a:pt x="4097063" y="1196577"/>
                  </a:cubicBezTo>
                  <a:cubicBezTo>
                    <a:pt x="3931963" y="1361802"/>
                    <a:pt x="3789377" y="1485721"/>
                    <a:pt x="3635533" y="1962622"/>
                  </a:cubicBezTo>
                  <a:cubicBezTo>
                    <a:pt x="3500451" y="2371930"/>
                    <a:pt x="3541727" y="2875116"/>
                    <a:pt x="3601763" y="3220587"/>
                  </a:cubicBezTo>
                  <a:cubicBezTo>
                    <a:pt x="3785624" y="3798876"/>
                    <a:pt x="3916954" y="4275776"/>
                    <a:pt x="3954477" y="4399695"/>
                  </a:cubicBezTo>
                  <a:cubicBezTo>
                    <a:pt x="4033274" y="4677574"/>
                    <a:pt x="3958229" y="4613737"/>
                    <a:pt x="3909449" y="4433491"/>
                  </a:cubicBezTo>
                  <a:cubicBezTo>
                    <a:pt x="3718083" y="3735039"/>
                    <a:pt x="3380379" y="3107934"/>
                    <a:pt x="3005151" y="2544666"/>
                  </a:cubicBezTo>
                  <a:cubicBezTo>
                    <a:pt x="2900088" y="2582217"/>
                    <a:pt x="2806281" y="2510869"/>
                    <a:pt x="2915097" y="2416991"/>
                  </a:cubicBezTo>
                  <a:cubicBezTo>
                    <a:pt x="2911345" y="2409481"/>
                    <a:pt x="2907593" y="2405726"/>
                    <a:pt x="2903840" y="2401971"/>
                  </a:cubicBezTo>
                  <a:cubicBezTo>
                    <a:pt x="2731236" y="2409481"/>
                    <a:pt x="2641181" y="2304338"/>
                    <a:pt x="2749997" y="2184174"/>
                  </a:cubicBezTo>
                  <a:cubicBezTo>
                    <a:pt x="2746245" y="2180419"/>
                    <a:pt x="2742493" y="2172909"/>
                    <a:pt x="2738740" y="2169153"/>
                  </a:cubicBezTo>
                  <a:cubicBezTo>
                    <a:pt x="2584897" y="2206705"/>
                    <a:pt x="2479833" y="2094051"/>
                    <a:pt x="2596154" y="1981397"/>
                  </a:cubicBezTo>
                  <a:cubicBezTo>
                    <a:pt x="2596154" y="1977642"/>
                    <a:pt x="2592401" y="1977642"/>
                    <a:pt x="2592401" y="1973887"/>
                  </a:cubicBezTo>
                  <a:cubicBezTo>
                    <a:pt x="2386027" y="2056500"/>
                    <a:pt x="2250945" y="1891274"/>
                    <a:pt x="2412292" y="1744825"/>
                  </a:cubicBezTo>
                  <a:cubicBezTo>
                    <a:pt x="2408540" y="1737315"/>
                    <a:pt x="2404788" y="1733559"/>
                    <a:pt x="2401036" y="1729804"/>
                  </a:cubicBezTo>
                  <a:cubicBezTo>
                    <a:pt x="2205918" y="1763600"/>
                    <a:pt x="2093349" y="1650947"/>
                    <a:pt x="2232184" y="1515762"/>
                  </a:cubicBezTo>
                  <a:cubicBezTo>
                    <a:pt x="2228431" y="1515762"/>
                    <a:pt x="2228431" y="1512007"/>
                    <a:pt x="2228431" y="1512007"/>
                  </a:cubicBezTo>
                  <a:cubicBezTo>
                    <a:pt x="2007047" y="1575844"/>
                    <a:pt x="1864461" y="1478211"/>
                    <a:pt x="2040818" y="1271680"/>
                  </a:cubicBezTo>
                  <a:cubicBezTo>
                    <a:pt x="2037065" y="1267925"/>
                    <a:pt x="2037065" y="1264169"/>
                    <a:pt x="2033313" y="1260414"/>
                  </a:cubicBezTo>
                  <a:cubicBezTo>
                    <a:pt x="1849452" y="1286700"/>
                    <a:pt x="1654334" y="1215353"/>
                    <a:pt x="1860709" y="1012576"/>
                  </a:cubicBezTo>
                  <a:cubicBezTo>
                    <a:pt x="1856956" y="1005066"/>
                    <a:pt x="1853204" y="997556"/>
                    <a:pt x="1849452" y="993801"/>
                  </a:cubicBezTo>
                  <a:cubicBezTo>
                    <a:pt x="1628068" y="993801"/>
                    <a:pt x="1549270" y="862371"/>
                    <a:pt x="1710618" y="734697"/>
                  </a:cubicBezTo>
                  <a:cubicBezTo>
                    <a:pt x="1706865" y="730942"/>
                    <a:pt x="1703113" y="723432"/>
                    <a:pt x="1703113" y="719677"/>
                  </a:cubicBezTo>
                  <a:cubicBezTo>
                    <a:pt x="1470472" y="704656"/>
                    <a:pt x="1477977" y="546941"/>
                    <a:pt x="1643077" y="449308"/>
                  </a:cubicBezTo>
                  <a:cubicBezTo>
                    <a:pt x="1643077" y="441798"/>
                    <a:pt x="1643077" y="438043"/>
                    <a:pt x="1643077" y="430533"/>
                  </a:cubicBezTo>
                  <a:cubicBezTo>
                    <a:pt x="1492986" y="377961"/>
                    <a:pt x="1489234" y="239021"/>
                    <a:pt x="1718122" y="269062"/>
                  </a:cubicBezTo>
                  <a:cubicBezTo>
                    <a:pt x="1721875" y="265307"/>
                    <a:pt x="1725627" y="265307"/>
                    <a:pt x="1729379" y="261552"/>
                  </a:cubicBezTo>
                  <a:cubicBezTo>
                    <a:pt x="1654334" y="148898"/>
                    <a:pt x="1703113" y="-1306"/>
                    <a:pt x="1853204" y="178939"/>
                  </a:cubicBezTo>
                  <a:cubicBezTo>
                    <a:pt x="1856956" y="175184"/>
                    <a:pt x="1864461" y="171429"/>
                    <a:pt x="1868213" y="171429"/>
                  </a:cubicBezTo>
                  <a:cubicBezTo>
                    <a:pt x="1868213" y="70041"/>
                    <a:pt x="1916055" y="7143"/>
                    <a:pt x="1970932" y="571"/>
                  </a:cubicBezTo>
                  <a:close/>
                </a:path>
              </a:pathLst>
            </a:custGeom>
            <a:solidFill>
              <a:srgbClr val="398D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6" name="花纹"/>
            <p:cNvSpPr/>
            <p:nvPr/>
          </p:nvSpPr>
          <p:spPr bwMode="auto">
            <a:xfrm rot="16560000" flipV="1">
              <a:off x="3240" y="1912"/>
              <a:ext cx="1440" cy="1699"/>
            </a:xfrm>
            <a:custGeom>
              <a:avLst/>
              <a:gdLst/>
              <a:ahLst/>
              <a:cxnLst/>
              <a:rect l="0" t="0" r="r" b="b"/>
              <a:pathLst>
                <a:path w="5897258" h="7772033">
                  <a:moveTo>
                    <a:pt x="1625171" y="6657101"/>
                  </a:moveTo>
                  <a:cubicBezTo>
                    <a:pt x="1609867" y="6656573"/>
                    <a:pt x="1592981" y="6673472"/>
                    <a:pt x="1601424" y="6690371"/>
                  </a:cubicBezTo>
                  <a:cubicBezTo>
                    <a:pt x="1631445" y="6776745"/>
                    <a:pt x="1638950" y="6866874"/>
                    <a:pt x="1740269" y="6900672"/>
                  </a:cubicBezTo>
                  <a:cubicBezTo>
                    <a:pt x="1837836" y="6934471"/>
                    <a:pt x="1924145" y="6878140"/>
                    <a:pt x="1972929" y="6795522"/>
                  </a:cubicBezTo>
                  <a:cubicBezTo>
                    <a:pt x="1987939" y="6765479"/>
                    <a:pt x="1946661" y="6735436"/>
                    <a:pt x="1924145" y="6757968"/>
                  </a:cubicBezTo>
                  <a:cubicBezTo>
                    <a:pt x="1867857" y="6818054"/>
                    <a:pt x="1815321" y="6848097"/>
                    <a:pt x="1736517" y="6810543"/>
                  </a:cubicBezTo>
                  <a:cubicBezTo>
                    <a:pt x="1706496" y="6795522"/>
                    <a:pt x="1695238" y="6754213"/>
                    <a:pt x="1683981" y="6727925"/>
                  </a:cubicBezTo>
                  <a:cubicBezTo>
                    <a:pt x="1672723" y="6701637"/>
                    <a:pt x="1657713" y="6682860"/>
                    <a:pt x="1638950" y="6664083"/>
                  </a:cubicBezTo>
                  <a:cubicBezTo>
                    <a:pt x="1635197" y="6659389"/>
                    <a:pt x="1630272" y="6657277"/>
                    <a:pt x="1625171" y="6657101"/>
                  </a:cubicBezTo>
                  <a:close/>
                  <a:moveTo>
                    <a:pt x="1815086" y="6326041"/>
                  </a:moveTo>
                  <a:cubicBezTo>
                    <a:pt x="1747540" y="6325161"/>
                    <a:pt x="1665218" y="6344876"/>
                    <a:pt x="1631445" y="6389941"/>
                  </a:cubicBezTo>
                  <a:cubicBezTo>
                    <a:pt x="1616434" y="6412473"/>
                    <a:pt x="1631445" y="6438761"/>
                    <a:pt x="1657713" y="6431250"/>
                  </a:cubicBezTo>
                  <a:cubicBezTo>
                    <a:pt x="1717754" y="6419984"/>
                    <a:pt x="1766537" y="6404963"/>
                    <a:pt x="1830331" y="6412473"/>
                  </a:cubicBezTo>
                  <a:cubicBezTo>
                    <a:pt x="1856599" y="6419984"/>
                    <a:pt x="1882867" y="6427495"/>
                    <a:pt x="1905383" y="6442516"/>
                  </a:cubicBezTo>
                  <a:cubicBezTo>
                    <a:pt x="1927898" y="6457538"/>
                    <a:pt x="1927898" y="6491336"/>
                    <a:pt x="1950414" y="6510113"/>
                  </a:cubicBezTo>
                  <a:cubicBezTo>
                    <a:pt x="1969176" y="6525135"/>
                    <a:pt x="1991692" y="6517624"/>
                    <a:pt x="2002950" y="6502602"/>
                  </a:cubicBezTo>
                  <a:cubicBezTo>
                    <a:pt x="2055486" y="6419984"/>
                    <a:pt x="1939156" y="6348632"/>
                    <a:pt x="1875362" y="6333610"/>
                  </a:cubicBezTo>
                  <a:cubicBezTo>
                    <a:pt x="1858476" y="6328916"/>
                    <a:pt x="1837602" y="6326334"/>
                    <a:pt x="1815086" y="6326041"/>
                  </a:cubicBezTo>
                  <a:close/>
                  <a:moveTo>
                    <a:pt x="1887707" y="5648505"/>
                  </a:moveTo>
                  <a:cubicBezTo>
                    <a:pt x="1933669" y="5654609"/>
                    <a:pt x="1974941" y="5700627"/>
                    <a:pt x="1965561" y="5788907"/>
                  </a:cubicBezTo>
                  <a:cubicBezTo>
                    <a:pt x="2010585" y="5698749"/>
                    <a:pt x="2134401" y="5698749"/>
                    <a:pt x="2111889" y="5879065"/>
                  </a:cubicBezTo>
                  <a:cubicBezTo>
                    <a:pt x="2160665" y="5792664"/>
                    <a:pt x="2314497" y="5755098"/>
                    <a:pt x="2239457" y="5935414"/>
                  </a:cubicBezTo>
                  <a:cubicBezTo>
                    <a:pt x="2325753" y="5871552"/>
                    <a:pt x="2475833" y="5875309"/>
                    <a:pt x="2337009" y="6036842"/>
                  </a:cubicBezTo>
                  <a:cubicBezTo>
                    <a:pt x="2438313" y="5980493"/>
                    <a:pt x="2614657" y="6093191"/>
                    <a:pt x="2445817" y="6202132"/>
                  </a:cubicBezTo>
                  <a:cubicBezTo>
                    <a:pt x="2588393" y="6175836"/>
                    <a:pt x="2670937" y="6322343"/>
                    <a:pt x="2502097" y="6378692"/>
                  </a:cubicBezTo>
                  <a:cubicBezTo>
                    <a:pt x="2610905" y="6378692"/>
                    <a:pt x="2678441" y="6551495"/>
                    <a:pt x="2505849" y="6566521"/>
                  </a:cubicBezTo>
                  <a:cubicBezTo>
                    <a:pt x="2622161" y="6592817"/>
                    <a:pt x="2614657" y="6750594"/>
                    <a:pt x="2464577" y="6765620"/>
                  </a:cubicBezTo>
                  <a:cubicBezTo>
                    <a:pt x="2569633" y="6784403"/>
                    <a:pt x="2577137" y="6934667"/>
                    <a:pt x="2423305" y="6938423"/>
                  </a:cubicBezTo>
                  <a:cubicBezTo>
                    <a:pt x="2509601" y="6957206"/>
                    <a:pt x="2554625" y="7103713"/>
                    <a:pt x="2359521" y="7051121"/>
                  </a:cubicBezTo>
                  <a:cubicBezTo>
                    <a:pt x="2400793" y="7193871"/>
                    <a:pt x="2145657" y="7223924"/>
                    <a:pt x="2111889" y="7126253"/>
                  </a:cubicBezTo>
                  <a:cubicBezTo>
                    <a:pt x="3019873" y="6607844"/>
                    <a:pt x="1815481" y="5214149"/>
                    <a:pt x="1207656" y="6273507"/>
                  </a:cubicBezTo>
                  <a:cubicBezTo>
                    <a:pt x="1098848" y="6262237"/>
                    <a:pt x="1087592" y="6138270"/>
                    <a:pt x="1200152" y="6115731"/>
                  </a:cubicBezTo>
                  <a:cubicBezTo>
                    <a:pt x="1027560" y="6048112"/>
                    <a:pt x="1128864" y="5894092"/>
                    <a:pt x="1320216" y="5991763"/>
                  </a:cubicBezTo>
                  <a:cubicBezTo>
                    <a:pt x="1196400" y="5826473"/>
                    <a:pt x="1338976" y="5725045"/>
                    <a:pt x="1466544" y="5849013"/>
                  </a:cubicBezTo>
                  <a:cubicBezTo>
                    <a:pt x="1414016" y="5698749"/>
                    <a:pt x="1556592" y="5642400"/>
                    <a:pt x="1627881" y="5777638"/>
                  </a:cubicBezTo>
                  <a:cubicBezTo>
                    <a:pt x="1605369" y="5642400"/>
                    <a:pt x="1762953" y="5586052"/>
                    <a:pt x="1781713" y="5747585"/>
                  </a:cubicBezTo>
                  <a:cubicBezTo>
                    <a:pt x="1791093" y="5676209"/>
                    <a:pt x="1841745" y="5642400"/>
                    <a:pt x="1887707" y="5648505"/>
                  </a:cubicBezTo>
                  <a:close/>
                  <a:moveTo>
                    <a:pt x="2288057" y="4260284"/>
                  </a:moveTo>
                  <a:cubicBezTo>
                    <a:pt x="2320999" y="4259139"/>
                    <a:pt x="2356094" y="4259300"/>
                    <a:pt x="2393373" y="4260942"/>
                  </a:cubicBezTo>
                  <a:cubicBezTo>
                    <a:pt x="2817274" y="4279713"/>
                    <a:pt x="3676330" y="4583810"/>
                    <a:pt x="3792622" y="5469820"/>
                  </a:cubicBezTo>
                  <a:cubicBezTo>
                    <a:pt x="3912665" y="6355829"/>
                    <a:pt x="3533779" y="6896445"/>
                    <a:pt x="3398731" y="7054125"/>
                  </a:cubicBezTo>
                  <a:cubicBezTo>
                    <a:pt x="3263683" y="7208050"/>
                    <a:pt x="3214916" y="7095422"/>
                    <a:pt x="3301197" y="6979039"/>
                  </a:cubicBezTo>
                  <a:cubicBezTo>
                    <a:pt x="4073972" y="5946613"/>
                    <a:pt x="3612557" y="4993026"/>
                    <a:pt x="3087370" y="4966746"/>
                  </a:cubicBezTo>
                  <a:cubicBezTo>
                    <a:pt x="2877295" y="4959238"/>
                    <a:pt x="2622205" y="4944221"/>
                    <a:pt x="2633459" y="4824084"/>
                  </a:cubicBezTo>
                  <a:cubicBezTo>
                    <a:pt x="2644713" y="4703947"/>
                    <a:pt x="2869793" y="4726473"/>
                    <a:pt x="3094873" y="4782787"/>
                  </a:cubicBezTo>
                  <a:cubicBezTo>
                    <a:pt x="3316202" y="4839101"/>
                    <a:pt x="3177402" y="4700193"/>
                    <a:pt x="2929814" y="4651387"/>
                  </a:cubicBezTo>
                  <a:cubicBezTo>
                    <a:pt x="2727242" y="4613844"/>
                    <a:pt x="2554680" y="4621353"/>
                    <a:pt x="2157039" y="4602581"/>
                  </a:cubicBezTo>
                  <a:cubicBezTo>
                    <a:pt x="1784250" y="4588503"/>
                    <a:pt x="1793921" y="4277455"/>
                    <a:pt x="2288057" y="4260284"/>
                  </a:cubicBezTo>
                  <a:close/>
                  <a:moveTo>
                    <a:pt x="2007127" y="3937380"/>
                  </a:moveTo>
                  <a:cubicBezTo>
                    <a:pt x="2821021" y="3948657"/>
                    <a:pt x="3301105" y="4422269"/>
                    <a:pt x="3421127" y="4531276"/>
                  </a:cubicBezTo>
                  <a:cubicBezTo>
                    <a:pt x="3537397" y="4644041"/>
                    <a:pt x="3462384" y="4689147"/>
                    <a:pt x="3368617" y="4580141"/>
                  </a:cubicBezTo>
                  <a:cubicBezTo>
                    <a:pt x="3034808" y="4181704"/>
                    <a:pt x="2348437" y="4072698"/>
                    <a:pt x="2033382" y="4072698"/>
                  </a:cubicBezTo>
                  <a:cubicBezTo>
                    <a:pt x="1718326" y="4072698"/>
                    <a:pt x="1163228" y="4253122"/>
                    <a:pt x="1088215" y="4546312"/>
                  </a:cubicBezTo>
                  <a:cubicBezTo>
                    <a:pt x="1016952" y="4839500"/>
                    <a:pt x="848172" y="4764324"/>
                    <a:pt x="893180" y="4587658"/>
                  </a:cubicBezTo>
                  <a:cubicBezTo>
                    <a:pt x="941939" y="4410993"/>
                    <a:pt x="1189483" y="3929862"/>
                    <a:pt x="2007127" y="3937380"/>
                  </a:cubicBezTo>
                  <a:close/>
                  <a:moveTo>
                    <a:pt x="2616291" y="2864339"/>
                  </a:moveTo>
                  <a:cubicBezTo>
                    <a:pt x="2610429" y="2864457"/>
                    <a:pt x="2604567" y="2866568"/>
                    <a:pt x="2599877" y="2871260"/>
                  </a:cubicBezTo>
                  <a:cubicBezTo>
                    <a:pt x="2554853" y="2912553"/>
                    <a:pt x="2528590" y="2972615"/>
                    <a:pt x="2536094" y="3032678"/>
                  </a:cubicBezTo>
                  <a:cubicBezTo>
                    <a:pt x="2547350" y="3088986"/>
                    <a:pt x="2599877" y="3152802"/>
                    <a:pt x="2663659" y="3134033"/>
                  </a:cubicBezTo>
                  <a:cubicBezTo>
                    <a:pt x="2693675" y="3122771"/>
                    <a:pt x="2693675" y="3088986"/>
                    <a:pt x="2671163" y="3073970"/>
                  </a:cubicBezTo>
                  <a:cubicBezTo>
                    <a:pt x="2652403" y="3062709"/>
                    <a:pt x="2637396" y="3062709"/>
                    <a:pt x="2622388" y="3047693"/>
                  </a:cubicBezTo>
                  <a:cubicBezTo>
                    <a:pt x="2611132" y="3040186"/>
                    <a:pt x="2611132" y="3017662"/>
                    <a:pt x="2611132" y="3006400"/>
                  </a:cubicBezTo>
                  <a:cubicBezTo>
                    <a:pt x="2607380" y="2968862"/>
                    <a:pt x="2614884" y="2931323"/>
                    <a:pt x="2637396" y="2901292"/>
                  </a:cubicBezTo>
                  <a:cubicBezTo>
                    <a:pt x="2651465" y="2881583"/>
                    <a:pt x="2633878" y="2863988"/>
                    <a:pt x="2616291" y="2864339"/>
                  </a:cubicBezTo>
                  <a:close/>
                  <a:moveTo>
                    <a:pt x="2274925" y="2694182"/>
                  </a:moveTo>
                  <a:cubicBezTo>
                    <a:pt x="2270411" y="2695063"/>
                    <a:pt x="2265955" y="2697643"/>
                    <a:pt x="2262203" y="2702336"/>
                  </a:cubicBezTo>
                  <a:cubicBezTo>
                    <a:pt x="2172157" y="2781167"/>
                    <a:pt x="2258452" y="2927569"/>
                    <a:pt x="2344746" y="2972615"/>
                  </a:cubicBezTo>
                  <a:cubicBezTo>
                    <a:pt x="2356001" y="2980124"/>
                    <a:pt x="2374761" y="2980124"/>
                    <a:pt x="2389769" y="2968862"/>
                  </a:cubicBezTo>
                  <a:cubicBezTo>
                    <a:pt x="2389769" y="2968862"/>
                    <a:pt x="2393521" y="2968862"/>
                    <a:pt x="2393521" y="2968862"/>
                  </a:cubicBezTo>
                  <a:cubicBezTo>
                    <a:pt x="2404776" y="2961354"/>
                    <a:pt x="2412280" y="2946338"/>
                    <a:pt x="2412280" y="2935077"/>
                  </a:cubicBezTo>
                  <a:cubicBezTo>
                    <a:pt x="2404776" y="2893784"/>
                    <a:pt x="2356001" y="2875014"/>
                    <a:pt x="2329738" y="2841230"/>
                  </a:cubicBezTo>
                  <a:cubicBezTo>
                    <a:pt x="2303475" y="2803691"/>
                    <a:pt x="2295971" y="2769905"/>
                    <a:pt x="2299723" y="2721105"/>
                  </a:cubicBezTo>
                  <a:cubicBezTo>
                    <a:pt x="2301599" y="2709844"/>
                    <a:pt x="2295971" y="2700458"/>
                    <a:pt x="2287998" y="2696236"/>
                  </a:cubicBezTo>
                  <a:cubicBezTo>
                    <a:pt x="2284012" y="2694124"/>
                    <a:pt x="2279439" y="2693303"/>
                    <a:pt x="2274925" y="2694182"/>
                  </a:cubicBezTo>
                  <a:close/>
                  <a:moveTo>
                    <a:pt x="5271059" y="2655259"/>
                  </a:moveTo>
                  <a:cubicBezTo>
                    <a:pt x="5376141" y="2662374"/>
                    <a:pt x="5402238" y="2742476"/>
                    <a:pt x="5139514" y="2897398"/>
                  </a:cubicBezTo>
                  <a:cubicBezTo>
                    <a:pt x="4715403" y="3149030"/>
                    <a:pt x="4497718" y="3532110"/>
                    <a:pt x="4463939" y="3776230"/>
                  </a:cubicBezTo>
                  <a:cubicBezTo>
                    <a:pt x="4430160" y="4020350"/>
                    <a:pt x="4385122" y="3851345"/>
                    <a:pt x="4403888" y="3723651"/>
                  </a:cubicBezTo>
                  <a:cubicBezTo>
                    <a:pt x="4497718" y="3043870"/>
                    <a:pt x="4843012" y="2848574"/>
                    <a:pt x="5041931" y="2720881"/>
                  </a:cubicBezTo>
                  <a:cubicBezTo>
                    <a:pt x="5116526" y="2672996"/>
                    <a:pt x="5208010" y="2650990"/>
                    <a:pt x="5271059" y="2655259"/>
                  </a:cubicBezTo>
                  <a:close/>
                  <a:moveTo>
                    <a:pt x="2093601" y="2547487"/>
                  </a:moveTo>
                  <a:cubicBezTo>
                    <a:pt x="2087739" y="2546314"/>
                    <a:pt x="2081173" y="2547487"/>
                    <a:pt x="2074607" y="2552180"/>
                  </a:cubicBezTo>
                  <a:cubicBezTo>
                    <a:pt x="2018328" y="2593473"/>
                    <a:pt x="1992065" y="2661042"/>
                    <a:pt x="1988313" y="2732367"/>
                  </a:cubicBezTo>
                  <a:cubicBezTo>
                    <a:pt x="1988313" y="2792428"/>
                    <a:pt x="2022080" y="2890030"/>
                    <a:pt x="2093367" y="2893784"/>
                  </a:cubicBezTo>
                  <a:cubicBezTo>
                    <a:pt x="2115878" y="2893784"/>
                    <a:pt x="2130886" y="2867506"/>
                    <a:pt x="2123382" y="2848737"/>
                  </a:cubicBezTo>
                  <a:cubicBezTo>
                    <a:pt x="2115878" y="2826214"/>
                    <a:pt x="2104623" y="2818706"/>
                    <a:pt x="2089615" y="2803691"/>
                  </a:cubicBezTo>
                  <a:cubicBezTo>
                    <a:pt x="2074607" y="2781167"/>
                    <a:pt x="2067103" y="2754890"/>
                    <a:pt x="2063351" y="2728613"/>
                  </a:cubicBezTo>
                  <a:cubicBezTo>
                    <a:pt x="2059599" y="2676058"/>
                    <a:pt x="2070855" y="2627258"/>
                    <a:pt x="2108375" y="2589718"/>
                  </a:cubicBezTo>
                  <a:cubicBezTo>
                    <a:pt x="2122444" y="2575642"/>
                    <a:pt x="2111189" y="2551007"/>
                    <a:pt x="2093601" y="2547487"/>
                  </a:cubicBezTo>
                  <a:close/>
                  <a:moveTo>
                    <a:pt x="1885663" y="2455752"/>
                  </a:moveTo>
                  <a:cubicBezTo>
                    <a:pt x="1879976" y="2455517"/>
                    <a:pt x="1873879" y="2457394"/>
                    <a:pt x="1868251" y="2462086"/>
                  </a:cubicBezTo>
                  <a:cubicBezTo>
                    <a:pt x="1811972" y="2514640"/>
                    <a:pt x="1774453" y="2582211"/>
                    <a:pt x="1763197" y="2661042"/>
                  </a:cubicBezTo>
                  <a:cubicBezTo>
                    <a:pt x="1751942" y="2732367"/>
                    <a:pt x="1781957" y="2829968"/>
                    <a:pt x="1856996" y="2848737"/>
                  </a:cubicBezTo>
                  <a:cubicBezTo>
                    <a:pt x="1883259" y="2856245"/>
                    <a:pt x="1909522" y="2826214"/>
                    <a:pt x="1898267" y="2799936"/>
                  </a:cubicBezTo>
                  <a:cubicBezTo>
                    <a:pt x="1883259" y="2751136"/>
                    <a:pt x="1849492" y="2724859"/>
                    <a:pt x="1841988" y="2668550"/>
                  </a:cubicBezTo>
                  <a:cubicBezTo>
                    <a:pt x="1838236" y="2604734"/>
                    <a:pt x="1864499" y="2540918"/>
                    <a:pt x="1902019" y="2495871"/>
                  </a:cubicBezTo>
                  <a:cubicBezTo>
                    <a:pt x="1916088" y="2476164"/>
                    <a:pt x="1902722" y="2456456"/>
                    <a:pt x="1885663" y="2455752"/>
                  </a:cubicBezTo>
                  <a:close/>
                  <a:moveTo>
                    <a:pt x="3214810" y="2429665"/>
                  </a:moveTo>
                  <a:cubicBezTo>
                    <a:pt x="3192765" y="2425440"/>
                    <a:pt x="3168375" y="2430134"/>
                    <a:pt x="3147738" y="2443277"/>
                  </a:cubicBezTo>
                  <a:cubicBezTo>
                    <a:pt x="3110215" y="2465808"/>
                    <a:pt x="3087701" y="2518380"/>
                    <a:pt x="3102711" y="2563441"/>
                  </a:cubicBezTo>
                  <a:cubicBezTo>
                    <a:pt x="3113967" y="2589727"/>
                    <a:pt x="3155243" y="2578462"/>
                    <a:pt x="3147738" y="2548421"/>
                  </a:cubicBezTo>
                  <a:cubicBezTo>
                    <a:pt x="3140233" y="2525890"/>
                    <a:pt x="3155243" y="2507115"/>
                    <a:pt x="3170251" y="2492094"/>
                  </a:cubicBezTo>
                  <a:cubicBezTo>
                    <a:pt x="3189013" y="2477073"/>
                    <a:pt x="3204022" y="2480828"/>
                    <a:pt x="3219031" y="2499604"/>
                  </a:cubicBezTo>
                  <a:cubicBezTo>
                    <a:pt x="3241545" y="2529645"/>
                    <a:pt x="3282820" y="2503359"/>
                    <a:pt x="3267811" y="2469563"/>
                  </a:cubicBezTo>
                  <a:cubicBezTo>
                    <a:pt x="3256554" y="2447032"/>
                    <a:pt x="3236855" y="2433889"/>
                    <a:pt x="3214810" y="2429665"/>
                  </a:cubicBezTo>
                  <a:close/>
                  <a:moveTo>
                    <a:pt x="1640791" y="2406306"/>
                  </a:moveTo>
                  <a:cubicBezTo>
                    <a:pt x="1634929" y="2406482"/>
                    <a:pt x="1629066" y="2408594"/>
                    <a:pt x="1624376" y="2413286"/>
                  </a:cubicBezTo>
                  <a:cubicBezTo>
                    <a:pt x="1541834" y="2495871"/>
                    <a:pt x="1436780" y="2683566"/>
                    <a:pt x="1571849" y="2773659"/>
                  </a:cubicBezTo>
                  <a:cubicBezTo>
                    <a:pt x="1601865" y="2792428"/>
                    <a:pt x="1631880" y="2758644"/>
                    <a:pt x="1624376" y="2728613"/>
                  </a:cubicBezTo>
                  <a:cubicBezTo>
                    <a:pt x="1613120" y="2676058"/>
                    <a:pt x="1590609" y="2646027"/>
                    <a:pt x="1601865" y="2589718"/>
                  </a:cubicBezTo>
                  <a:cubicBezTo>
                    <a:pt x="1613120" y="2537164"/>
                    <a:pt x="1631880" y="2488363"/>
                    <a:pt x="1661895" y="2439563"/>
                  </a:cubicBezTo>
                  <a:cubicBezTo>
                    <a:pt x="1675965" y="2422671"/>
                    <a:pt x="1658378" y="2405778"/>
                    <a:pt x="1640791" y="2406306"/>
                  </a:cubicBezTo>
                  <a:close/>
                  <a:moveTo>
                    <a:pt x="1428866" y="2353869"/>
                  </a:moveTo>
                  <a:cubicBezTo>
                    <a:pt x="1423414" y="2352520"/>
                    <a:pt x="1417082" y="2353224"/>
                    <a:pt x="1410516" y="2356978"/>
                  </a:cubicBezTo>
                  <a:cubicBezTo>
                    <a:pt x="1354238" y="2390763"/>
                    <a:pt x="1324222" y="2450825"/>
                    <a:pt x="1316718" y="2514640"/>
                  </a:cubicBezTo>
                  <a:cubicBezTo>
                    <a:pt x="1309214" y="2570949"/>
                    <a:pt x="1316718" y="2653535"/>
                    <a:pt x="1365493" y="2691073"/>
                  </a:cubicBezTo>
                  <a:cubicBezTo>
                    <a:pt x="1388005" y="2702336"/>
                    <a:pt x="1414268" y="2683566"/>
                    <a:pt x="1414268" y="2661042"/>
                  </a:cubicBezTo>
                  <a:cubicBezTo>
                    <a:pt x="1410516" y="2619750"/>
                    <a:pt x="1388005" y="2578457"/>
                    <a:pt x="1384253" y="2537164"/>
                  </a:cubicBezTo>
                  <a:cubicBezTo>
                    <a:pt x="1380501" y="2484609"/>
                    <a:pt x="1395509" y="2428301"/>
                    <a:pt x="1436780" y="2394517"/>
                  </a:cubicBezTo>
                  <a:cubicBezTo>
                    <a:pt x="1453663" y="2380440"/>
                    <a:pt x="1445222" y="2357916"/>
                    <a:pt x="1428866" y="2353869"/>
                  </a:cubicBezTo>
                  <a:close/>
                  <a:moveTo>
                    <a:pt x="4349338" y="2320473"/>
                  </a:moveTo>
                  <a:cubicBezTo>
                    <a:pt x="4343772" y="2320650"/>
                    <a:pt x="4338146" y="2322762"/>
                    <a:pt x="4333458" y="2327456"/>
                  </a:cubicBezTo>
                  <a:cubicBezTo>
                    <a:pt x="4299705" y="2365012"/>
                    <a:pt x="4284704" y="2413834"/>
                    <a:pt x="4288454" y="2462656"/>
                  </a:cubicBezTo>
                  <a:cubicBezTo>
                    <a:pt x="4295955" y="2511478"/>
                    <a:pt x="4340959" y="2575322"/>
                    <a:pt x="4393463" y="2564055"/>
                  </a:cubicBezTo>
                  <a:cubicBezTo>
                    <a:pt x="4415965" y="2564055"/>
                    <a:pt x="4434717" y="2534011"/>
                    <a:pt x="4412215" y="2515233"/>
                  </a:cubicBezTo>
                  <a:cubicBezTo>
                    <a:pt x="4385962" y="2492700"/>
                    <a:pt x="4363461" y="2488945"/>
                    <a:pt x="4352210" y="2451389"/>
                  </a:cubicBezTo>
                  <a:cubicBezTo>
                    <a:pt x="4340959" y="2421345"/>
                    <a:pt x="4352210" y="2383790"/>
                    <a:pt x="4370961" y="2353745"/>
                  </a:cubicBezTo>
                  <a:cubicBezTo>
                    <a:pt x="4382212" y="2336845"/>
                    <a:pt x="4366039" y="2319945"/>
                    <a:pt x="4349338" y="2320473"/>
                  </a:cubicBezTo>
                  <a:close/>
                  <a:moveTo>
                    <a:pt x="1212485" y="2288997"/>
                  </a:moveTo>
                  <a:cubicBezTo>
                    <a:pt x="1206271" y="2288938"/>
                    <a:pt x="1199471" y="2291285"/>
                    <a:pt x="1192905" y="2296915"/>
                  </a:cubicBezTo>
                  <a:cubicBezTo>
                    <a:pt x="1117866" y="2364485"/>
                    <a:pt x="1050332" y="2529656"/>
                    <a:pt x="1117866" y="2623503"/>
                  </a:cubicBezTo>
                  <a:cubicBezTo>
                    <a:pt x="1136626" y="2653535"/>
                    <a:pt x="1185401" y="2638519"/>
                    <a:pt x="1181649" y="2604734"/>
                  </a:cubicBezTo>
                  <a:cubicBezTo>
                    <a:pt x="1181649" y="2555933"/>
                    <a:pt x="1170393" y="2514640"/>
                    <a:pt x="1174145" y="2465841"/>
                  </a:cubicBezTo>
                  <a:cubicBezTo>
                    <a:pt x="1181649" y="2417040"/>
                    <a:pt x="1196657" y="2368239"/>
                    <a:pt x="1230424" y="2330700"/>
                  </a:cubicBezTo>
                  <a:cubicBezTo>
                    <a:pt x="1244494" y="2310992"/>
                    <a:pt x="1231128" y="2289173"/>
                    <a:pt x="1212485" y="2288997"/>
                  </a:cubicBezTo>
                  <a:close/>
                  <a:moveTo>
                    <a:pt x="3077500" y="2222429"/>
                  </a:moveTo>
                  <a:cubicBezTo>
                    <a:pt x="3059091" y="2224307"/>
                    <a:pt x="3040798" y="2230174"/>
                    <a:pt x="3023913" y="2240501"/>
                  </a:cubicBezTo>
                  <a:cubicBezTo>
                    <a:pt x="2952620" y="2285562"/>
                    <a:pt x="2963877" y="2368175"/>
                    <a:pt x="3012656" y="2424502"/>
                  </a:cubicBezTo>
                  <a:cubicBezTo>
                    <a:pt x="3031417" y="2443277"/>
                    <a:pt x="3065188" y="2413236"/>
                    <a:pt x="3050179" y="2390706"/>
                  </a:cubicBezTo>
                  <a:cubicBezTo>
                    <a:pt x="3031417" y="2360665"/>
                    <a:pt x="3023913" y="2319358"/>
                    <a:pt x="3057683" y="2296828"/>
                  </a:cubicBezTo>
                  <a:cubicBezTo>
                    <a:pt x="3098958" y="2270542"/>
                    <a:pt x="3136481" y="2308093"/>
                    <a:pt x="3166499" y="2330624"/>
                  </a:cubicBezTo>
                  <a:cubicBezTo>
                    <a:pt x="3185261" y="2349399"/>
                    <a:pt x="3226536" y="2330624"/>
                    <a:pt x="3211527" y="2300583"/>
                  </a:cubicBezTo>
                  <a:cubicBezTo>
                    <a:pt x="3189013" y="2247072"/>
                    <a:pt x="3132729" y="2216797"/>
                    <a:pt x="3077500" y="2222429"/>
                  </a:cubicBezTo>
                  <a:close/>
                  <a:moveTo>
                    <a:pt x="4497124" y="2095787"/>
                  </a:moveTo>
                  <a:cubicBezTo>
                    <a:pt x="4491440" y="2095552"/>
                    <a:pt x="4485345" y="2097430"/>
                    <a:pt x="4479720" y="2102124"/>
                  </a:cubicBezTo>
                  <a:cubicBezTo>
                    <a:pt x="4430966" y="2147191"/>
                    <a:pt x="4408464" y="2218546"/>
                    <a:pt x="4415965" y="2282390"/>
                  </a:cubicBezTo>
                  <a:cubicBezTo>
                    <a:pt x="4427216" y="2346234"/>
                    <a:pt x="4475970" y="2410078"/>
                    <a:pt x="4543476" y="2406323"/>
                  </a:cubicBezTo>
                  <a:cubicBezTo>
                    <a:pt x="4573478" y="2406323"/>
                    <a:pt x="4584729" y="2361256"/>
                    <a:pt x="4558477" y="2346234"/>
                  </a:cubicBezTo>
                  <a:cubicBezTo>
                    <a:pt x="4509723" y="2331212"/>
                    <a:pt x="4487221" y="2312434"/>
                    <a:pt x="4483471" y="2259857"/>
                  </a:cubicBezTo>
                  <a:cubicBezTo>
                    <a:pt x="4475970" y="2214790"/>
                    <a:pt x="4487221" y="2169724"/>
                    <a:pt x="4513473" y="2135924"/>
                  </a:cubicBezTo>
                  <a:cubicBezTo>
                    <a:pt x="4527537" y="2116207"/>
                    <a:pt x="4514176" y="2096491"/>
                    <a:pt x="4497124" y="2095787"/>
                  </a:cubicBezTo>
                  <a:close/>
                  <a:moveTo>
                    <a:pt x="1108772" y="2030558"/>
                  </a:moveTo>
                  <a:cubicBezTo>
                    <a:pt x="1146475" y="2033791"/>
                    <a:pt x="1195719" y="2066520"/>
                    <a:pt x="1249184" y="2146760"/>
                  </a:cubicBezTo>
                  <a:cubicBezTo>
                    <a:pt x="1256687" y="2146760"/>
                    <a:pt x="1260439" y="2146760"/>
                    <a:pt x="1267943" y="2146760"/>
                  </a:cubicBezTo>
                  <a:cubicBezTo>
                    <a:pt x="1316718" y="2022881"/>
                    <a:pt x="1489307" y="1966573"/>
                    <a:pt x="1545586" y="2218084"/>
                  </a:cubicBezTo>
                  <a:cubicBezTo>
                    <a:pt x="1553090" y="2221838"/>
                    <a:pt x="1556842" y="2221838"/>
                    <a:pt x="1564345" y="2225591"/>
                  </a:cubicBezTo>
                  <a:cubicBezTo>
                    <a:pt x="1628128" y="2097959"/>
                    <a:pt x="1815724" y="2097959"/>
                    <a:pt x="1838236" y="2334454"/>
                  </a:cubicBezTo>
                  <a:cubicBezTo>
                    <a:pt x="1841988" y="2334454"/>
                    <a:pt x="1845740" y="2338208"/>
                    <a:pt x="1849492" y="2338208"/>
                  </a:cubicBezTo>
                  <a:cubicBezTo>
                    <a:pt x="1909522" y="2165529"/>
                    <a:pt x="2074607" y="2229345"/>
                    <a:pt x="2085863" y="2447071"/>
                  </a:cubicBezTo>
                  <a:cubicBezTo>
                    <a:pt x="2089615" y="2447071"/>
                    <a:pt x="2089615" y="2447071"/>
                    <a:pt x="2089615" y="2450825"/>
                  </a:cubicBezTo>
                  <a:cubicBezTo>
                    <a:pt x="2142142" y="2278146"/>
                    <a:pt x="2322234" y="2353224"/>
                    <a:pt x="2325986" y="2567196"/>
                  </a:cubicBezTo>
                  <a:cubicBezTo>
                    <a:pt x="2329738" y="2567196"/>
                    <a:pt x="2337242" y="2570949"/>
                    <a:pt x="2340994" y="2574703"/>
                  </a:cubicBezTo>
                  <a:cubicBezTo>
                    <a:pt x="2401025" y="2484609"/>
                    <a:pt x="2528590" y="2514640"/>
                    <a:pt x="2528590" y="2679812"/>
                  </a:cubicBezTo>
                  <a:cubicBezTo>
                    <a:pt x="2532342" y="2683566"/>
                    <a:pt x="2536094" y="2687320"/>
                    <a:pt x="2536094" y="2687320"/>
                  </a:cubicBezTo>
                  <a:cubicBezTo>
                    <a:pt x="2599877" y="2593473"/>
                    <a:pt x="2772465" y="2694828"/>
                    <a:pt x="2761209" y="2848737"/>
                  </a:cubicBezTo>
                  <a:cubicBezTo>
                    <a:pt x="3470323" y="3411821"/>
                    <a:pt x="3729206" y="4196385"/>
                    <a:pt x="3777981" y="4380325"/>
                  </a:cubicBezTo>
                  <a:cubicBezTo>
                    <a:pt x="3834260" y="4601804"/>
                    <a:pt x="3800493" y="4609312"/>
                    <a:pt x="3717950" y="4425372"/>
                  </a:cubicBezTo>
                  <a:cubicBezTo>
                    <a:pt x="3477827" y="3896073"/>
                    <a:pt x="3035100" y="3483146"/>
                    <a:pt x="2644900" y="3212864"/>
                  </a:cubicBezTo>
                  <a:cubicBezTo>
                    <a:pt x="2562357" y="3306712"/>
                    <a:pt x="2446048" y="3284188"/>
                    <a:pt x="2479815" y="3107756"/>
                  </a:cubicBezTo>
                  <a:cubicBezTo>
                    <a:pt x="2476063" y="3107756"/>
                    <a:pt x="2472311" y="3104002"/>
                    <a:pt x="2468559" y="3100248"/>
                  </a:cubicBezTo>
                  <a:cubicBezTo>
                    <a:pt x="2378513" y="3190342"/>
                    <a:pt x="2235940" y="3212864"/>
                    <a:pt x="2269707" y="2987631"/>
                  </a:cubicBezTo>
                  <a:cubicBezTo>
                    <a:pt x="2265955" y="2983878"/>
                    <a:pt x="2262203" y="2983878"/>
                    <a:pt x="2258452" y="2983878"/>
                  </a:cubicBezTo>
                  <a:cubicBezTo>
                    <a:pt x="2119630" y="3164064"/>
                    <a:pt x="1965801" y="3126525"/>
                    <a:pt x="1999569" y="2867506"/>
                  </a:cubicBezTo>
                  <a:cubicBezTo>
                    <a:pt x="1995817" y="2867506"/>
                    <a:pt x="1992065" y="2863753"/>
                    <a:pt x="1988313" y="2863753"/>
                  </a:cubicBezTo>
                  <a:cubicBezTo>
                    <a:pt x="1868251" y="3040186"/>
                    <a:pt x="1725678" y="2968862"/>
                    <a:pt x="1721926" y="2796183"/>
                  </a:cubicBezTo>
                  <a:cubicBezTo>
                    <a:pt x="1721926" y="2796183"/>
                    <a:pt x="1721926" y="2796183"/>
                    <a:pt x="1710670" y="2792428"/>
                  </a:cubicBezTo>
                  <a:cubicBezTo>
                    <a:pt x="1613120" y="2972615"/>
                    <a:pt x="1425524" y="2927569"/>
                    <a:pt x="1451788" y="2736121"/>
                  </a:cubicBezTo>
                  <a:cubicBezTo>
                    <a:pt x="1451788" y="2732367"/>
                    <a:pt x="1448036" y="2732367"/>
                    <a:pt x="1448036" y="2732367"/>
                  </a:cubicBezTo>
                  <a:cubicBezTo>
                    <a:pt x="1320470" y="2852491"/>
                    <a:pt x="1166641" y="2844983"/>
                    <a:pt x="1207912" y="2664796"/>
                  </a:cubicBezTo>
                  <a:cubicBezTo>
                    <a:pt x="1204161" y="2661042"/>
                    <a:pt x="1196657" y="2661042"/>
                    <a:pt x="1192905" y="2657289"/>
                  </a:cubicBezTo>
                  <a:cubicBezTo>
                    <a:pt x="1024068" y="2781167"/>
                    <a:pt x="873991" y="2694828"/>
                    <a:pt x="979045" y="2544672"/>
                  </a:cubicBezTo>
                  <a:cubicBezTo>
                    <a:pt x="975293" y="2540918"/>
                    <a:pt x="971541" y="2537164"/>
                    <a:pt x="967789" y="2533410"/>
                  </a:cubicBezTo>
                  <a:cubicBezTo>
                    <a:pt x="787697" y="2597227"/>
                    <a:pt x="716410" y="2428301"/>
                    <a:pt x="934022" y="2353224"/>
                  </a:cubicBezTo>
                  <a:cubicBezTo>
                    <a:pt x="934022" y="2345716"/>
                    <a:pt x="937774" y="2338208"/>
                    <a:pt x="941526" y="2330700"/>
                  </a:cubicBezTo>
                  <a:cubicBezTo>
                    <a:pt x="761433" y="2274392"/>
                    <a:pt x="825216" y="2127990"/>
                    <a:pt x="1031572" y="2191806"/>
                  </a:cubicBezTo>
                  <a:cubicBezTo>
                    <a:pt x="1039076" y="2184299"/>
                    <a:pt x="1042828" y="2180545"/>
                    <a:pt x="1050332" y="2176791"/>
                  </a:cubicBezTo>
                  <a:cubicBezTo>
                    <a:pt x="1015157" y="2101713"/>
                    <a:pt x="1045935" y="2025169"/>
                    <a:pt x="1108772" y="2030558"/>
                  </a:cubicBezTo>
                  <a:close/>
                  <a:moveTo>
                    <a:pt x="2981231" y="1962622"/>
                  </a:moveTo>
                  <a:cubicBezTo>
                    <a:pt x="2964815" y="1965438"/>
                    <a:pt x="2948868" y="1972010"/>
                    <a:pt x="2933858" y="1981397"/>
                  </a:cubicBezTo>
                  <a:cubicBezTo>
                    <a:pt x="2870070" y="2015194"/>
                    <a:pt x="2832547" y="2105316"/>
                    <a:pt x="2877574" y="2169153"/>
                  </a:cubicBezTo>
                  <a:cubicBezTo>
                    <a:pt x="2896336" y="2195439"/>
                    <a:pt x="2933858" y="2169153"/>
                    <a:pt x="2918849" y="2142868"/>
                  </a:cubicBezTo>
                  <a:cubicBezTo>
                    <a:pt x="2900088" y="2101561"/>
                    <a:pt x="2930106" y="2064010"/>
                    <a:pt x="2960124" y="2041479"/>
                  </a:cubicBezTo>
                  <a:cubicBezTo>
                    <a:pt x="2975133" y="2033969"/>
                    <a:pt x="2990143" y="2026459"/>
                    <a:pt x="3005151" y="2030214"/>
                  </a:cubicBezTo>
                  <a:cubicBezTo>
                    <a:pt x="3023913" y="2030214"/>
                    <a:pt x="3027665" y="2060255"/>
                    <a:pt x="3038922" y="2071520"/>
                  </a:cubicBezTo>
                  <a:cubicBezTo>
                    <a:pt x="3057683" y="2086541"/>
                    <a:pt x="3080197" y="2079031"/>
                    <a:pt x="3087701" y="2056500"/>
                  </a:cubicBezTo>
                  <a:cubicBezTo>
                    <a:pt x="3098958" y="2022704"/>
                    <a:pt x="3065188" y="1977642"/>
                    <a:pt x="3031417" y="1966377"/>
                  </a:cubicBezTo>
                  <a:cubicBezTo>
                    <a:pt x="3014532" y="1960744"/>
                    <a:pt x="2997647" y="1959806"/>
                    <a:pt x="2981231" y="1962622"/>
                  </a:cubicBezTo>
                  <a:close/>
                  <a:moveTo>
                    <a:pt x="4680890" y="1881193"/>
                  </a:moveTo>
                  <a:cubicBezTo>
                    <a:pt x="4675206" y="1879843"/>
                    <a:pt x="4669112" y="1880547"/>
                    <a:pt x="4663486" y="1884303"/>
                  </a:cubicBezTo>
                  <a:cubicBezTo>
                    <a:pt x="4599731" y="1936881"/>
                    <a:pt x="4554727" y="2011991"/>
                    <a:pt x="4569728" y="2098369"/>
                  </a:cubicBezTo>
                  <a:cubicBezTo>
                    <a:pt x="4584729" y="2173480"/>
                    <a:pt x="4663486" y="2259857"/>
                    <a:pt x="4742243" y="2237324"/>
                  </a:cubicBezTo>
                  <a:cubicBezTo>
                    <a:pt x="4764744" y="2233568"/>
                    <a:pt x="4772245" y="2199768"/>
                    <a:pt x="4757244" y="2188502"/>
                  </a:cubicBezTo>
                  <a:cubicBezTo>
                    <a:pt x="4734742" y="2169724"/>
                    <a:pt x="4712240" y="2165968"/>
                    <a:pt x="4685988" y="2150946"/>
                  </a:cubicBezTo>
                  <a:cubicBezTo>
                    <a:pt x="4663486" y="2135924"/>
                    <a:pt x="4648485" y="2109635"/>
                    <a:pt x="4640984" y="2087102"/>
                  </a:cubicBezTo>
                  <a:cubicBezTo>
                    <a:pt x="4618482" y="2027014"/>
                    <a:pt x="4655985" y="1963170"/>
                    <a:pt x="4697239" y="1921858"/>
                  </a:cubicBezTo>
                  <a:cubicBezTo>
                    <a:pt x="4711302" y="1907775"/>
                    <a:pt x="4697942" y="1885242"/>
                    <a:pt x="4680890" y="1881193"/>
                  </a:cubicBezTo>
                  <a:close/>
                  <a:moveTo>
                    <a:pt x="2863034" y="1728396"/>
                  </a:moveTo>
                  <a:cubicBezTo>
                    <a:pt x="2841928" y="1729804"/>
                    <a:pt x="2821290" y="1735437"/>
                    <a:pt x="2802529" y="1744825"/>
                  </a:cubicBezTo>
                  <a:cubicBezTo>
                    <a:pt x="2712474" y="1789886"/>
                    <a:pt x="2689961" y="1891274"/>
                    <a:pt x="2753749" y="1966377"/>
                  </a:cubicBezTo>
                  <a:cubicBezTo>
                    <a:pt x="2776263" y="1988908"/>
                    <a:pt x="2802529" y="1958867"/>
                    <a:pt x="2791272" y="1936336"/>
                  </a:cubicBezTo>
                  <a:cubicBezTo>
                    <a:pt x="2768758" y="1887519"/>
                    <a:pt x="2795024" y="1838703"/>
                    <a:pt x="2836299" y="1812417"/>
                  </a:cubicBezTo>
                  <a:cubicBezTo>
                    <a:pt x="2855061" y="1801152"/>
                    <a:pt x="2877574" y="1801152"/>
                    <a:pt x="2896336" y="1808662"/>
                  </a:cubicBezTo>
                  <a:cubicBezTo>
                    <a:pt x="2926354" y="1816172"/>
                    <a:pt x="2926354" y="1853723"/>
                    <a:pt x="2952620" y="1864989"/>
                  </a:cubicBezTo>
                  <a:cubicBezTo>
                    <a:pt x="2967629" y="1872499"/>
                    <a:pt x="2990143" y="1868744"/>
                    <a:pt x="2997647" y="1849968"/>
                  </a:cubicBezTo>
                  <a:cubicBezTo>
                    <a:pt x="3012656" y="1804907"/>
                    <a:pt x="2967629" y="1756090"/>
                    <a:pt x="2926354" y="1737315"/>
                  </a:cubicBezTo>
                  <a:cubicBezTo>
                    <a:pt x="2905717" y="1729804"/>
                    <a:pt x="2884141" y="1726988"/>
                    <a:pt x="2863034" y="1728396"/>
                  </a:cubicBezTo>
                  <a:close/>
                  <a:moveTo>
                    <a:pt x="4941244" y="1694414"/>
                  </a:moveTo>
                  <a:cubicBezTo>
                    <a:pt x="4936087" y="1693944"/>
                    <a:pt x="4930696" y="1695587"/>
                    <a:pt x="4926008" y="1700282"/>
                  </a:cubicBezTo>
                  <a:cubicBezTo>
                    <a:pt x="4851002" y="1767881"/>
                    <a:pt x="4805998" y="1869281"/>
                    <a:pt x="4805998" y="1966925"/>
                  </a:cubicBezTo>
                  <a:cubicBezTo>
                    <a:pt x="4809748" y="2060813"/>
                    <a:pt x="4888505" y="2158457"/>
                    <a:pt x="4989763" y="2135924"/>
                  </a:cubicBezTo>
                  <a:cubicBezTo>
                    <a:pt x="5019766" y="2128413"/>
                    <a:pt x="5019766" y="2083347"/>
                    <a:pt x="4993514" y="2072080"/>
                  </a:cubicBezTo>
                  <a:cubicBezTo>
                    <a:pt x="4963511" y="2053302"/>
                    <a:pt x="4929758" y="2057058"/>
                    <a:pt x="4903506" y="2027014"/>
                  </a:cubicBezTo>
                  <a:cubicBezTo>
                    <a:pt x="4884755" y="2000725"/>
                    <a:pt x="4881004" y="1966925"/>
                    <a:pt x="4881004" y="1936881"/>
                  </a:cubicBezTo>
                  <a:cubicBezTo>
                    <a:pt x="4881004" y="1861770"/>
                    <a:pt x="4911007" y="1786659"/>
                    <a:pt x="4956011" y="1730326"/>
                  </a:cubicBezTo>
                  <a:cubicBezTo>
                    <a:pt x="4970074" y="1716243"/>
                    <a:pt x="4956714" y="1695822"/>
                    <a:pt x="4941244" y="1694414"/>
                  </a:cubicBezTo>
                  <a:close/>
                  <a:moveTo>
                    <a:pt x="5278538" y="1625171"/>
                  </a:moveTo>
                  <a:cubicBezTo>
                    <a:pt x="5181029" y="1628927"/>
                    <a:pt x="5113524" y="1726570"/>
                    <a:pt x="5102273" y="1816703"/>
                  </a:cubicBezTo>
                  <a:cubicBezTo>
                    <a:pt x="5094772" y="1903081"/>
                    <a:pt x="5166028" y="2038280"/>
                    <a:pt x="5267287" y="1981947"/>
                  </a:cubicBezTo>
                  <a:cubicBezTo>
                    <a:pt x="5293539" y="1970681"/>
                    <a:pt x="5289789" y="1933125"/>
                    <a:pt x="5267287" y="1918103"/>
                  </a:cubicBezTo>
                  <a:cubicBezTo>
                    <a:pt x="5244785" y="1906836"/>
                    <a:pt x="5214782" y="1910592"/>
                    <a:pt x="5199781" y="1891814"/>
                  </a:cubicBezTo>
                  <a:cubicBezTo>
                    <a:pt x="5181029" y="1873036"/>
                    <a:pt x="5181029" y="1839237"/>
                    <a:pt x="5184780" y="1812948"/>
                  </a:cubicBezTo>
                  <a:cubicBezTo>
                    <a:pt x="5192280" y="1752859"/>
                    <a:pt x="5222283" y="1681504"/>
                    <a:pt x="5286038" y="1666482"/>
                  </a:cubicBezTo>
                  <a:cubicBezTo>
                    <a:pt x="5312291" y="1662726"/>
                    <a:pt x="5301039" y="1625171"/>
                    <a:pt x="5278538" y="1625171"/>
                  </a:cubicBezTo>
                  <a:close/>
                  <a:moveTo>
                    <a:pt x="627600" y="1575630"/>
                  </a:moveTo>
                  <a:cubicBezTo>
                    <a:pt x="883165" y="1577977"/>
                    <a:pt x="1196407" y="1624922"/>
                    <a:pt x="1507773" y="1748857"/>
                  </a:cubicBezTo>
                  <a:cubicBezTo>
                    <a:pt x="2134258" y="1992971"/>
                    <a:pt x="2820764" y="2612644"/>
                    <a:pt x="2933306" y="2732823"/>
                  </a:cubicBezTo>
                  <a:cubicBezTo>
                    <a:pt x="3042097" y="2849246"/>
                    <a:pt x="3023340" y="2969426"/>
                    <a:pt x="2895792" y="2796668"/>
                  </a:cubicBezTo>
                  <a:cubicBezTo>
                    <a:pt x="2531906" y="2297174"/>
                    <a:pt x="1766620" y="1977948"/>
                    <a:pt x="1489016" y="1880303"/>
                  </a:cubicBezTo>
                  <a:cubicBezTo>
                    <a:pt x="1207661" y="1782657"/>
                    <a:pt x="521154" y="1778901"/>
                    <a:pt x="247302" y="1876547"/>
                  </a:cubicBezTo>
                  <a:cubicBezTo>
                    <a:pt x="-22799" y="1974193"/>
                    <a:pt x="-67816" y="1778901"/>
                    <a:pt x="93494" y="1669989"/>
                  </a:cubicBezTo>
                  <a:cubicBezTo>
                    <a:pt x="174149" y="1615533"/>
                    <a:pt x="372036" y="1573282"/>
                    <a:pt x="627600" y="1575630"/>
                  </a:cubicBezTo>
                  <a:close/>
                  <a:moveTo>
                    <a:pt x="4079473" y="1560175"/>
                  </a:moveTo>
                  <a:cubicBezTo>
                    <a:pt x="4119637" y="1552782"/>
                    <a:pt x="4156928" y="1564283"/>
                    <a:pt x="4186949" y="1598081"/>
                  </a:cubicBezTo>
                  <a:cubicBezTo>
                    <a:pt x="4307031" y="1733275"/>
                    <a:pt x="4111897" y="1782095"/>
                    <a:pt x="4029341" y="2086280"/>
                  </a:cubicBezTo>
                  <a:cubicBezTo>
                    <a:pt x="3669093" y="3836285"/>
                    <a:pt x="4494660" y="3321799"/>
                    <a:pt x="4235732" y="5710218"/>
                  </a:cubicBezTo>
                  <a:cubicBezTo>
                    <a:pt x="3976805" y="8098637"/>
                    <a:pt x="2070496" y="8034796"/>
                    <a:pt x="1496352" y="7385116"/>
                  </a:cubicBezTo>
                  <a:cubicBezTo>
                    <a:pt x="925960" y="6731680"/>
                    <a:pt x="1357507" y="6082000"/>
                    <a:pt x="1871609" y="6145842"/>
                  </a:cubicBezTo>
                  <a:cubicBezTo>
                    <a:pt x="2494537" y="6228460"/>
                    <a:pt x="2224352" y="7058398"/>
                    <a:pt x="1916640" y="7054643"/>
                  </a:cubicBezTo>
                  <a:cubicBezTo>
                    <a:pt x="1608929" y="7050887"/>
                    <a:pt x="1500104" y="6896917"/>
                    <a:pt x="1515115" y="6784256"/>
                  </a:cubicBezTo>
                  <a:cubicBezTo>
                    <a:pt x="1533878" y="6675350"/>
                    <a:pt x="1556393" y="6543911"/>
                    <a:pt x="1470084" y="6769234"/>
                  </a:cubicBezTo>
                  <a:cubicBezTo>
                    <a:pt x="1383775" y="6990801"/>
                    <a:pt x="1927898" y="7989731"/>
                    <a:pt x="2967361" y="7509043"/>
                  </a:cubicBezTo>
                  <a:cubicBezTo>
                    <a:pt x="4006825" y="7032110"/>
                    <a:pt x="3954289" y="5999382"/>
                    <a:pt x="3905505" y="5315903"/>
                  </a:cubicBezTo>
                  <a:cubicBezTo>
                    <a:pt x="3856722" y="4628669"/>
                    <a:pt x="2899815" y="3712358"/>
                    <a:pt x="2235609" y="3701092"/>
                  </a:cubicBezTo>
                  <a:cubicBezTo>
                    <a:pt x="1571403" y="3689826"/>
                    <a:pt x="1346249" y="3261712"/>
                    <a:pt x="2303156" y="3438215"/>
                  </a:cubicBezTo>
                  <a:cubicBezTo>
                    <a:pt x="3260063" y="3614718"/>
                    <a:pt x="4074371" y="4906567"/>
                    <a:pt x="4014330" y="5383500"/>
                  </a:cubicBezTo>
                  <a:cubicBezTo>
                    <a:pt x="3950537" y="5856678"/>
                    <a:pt x="4081877" y="5819124"/>
                    <a:pt x="4149423" y="5383500"/>
                  </a:cubicBezTo>
                  <a:cubicBezTo>
                    <a:pt x="4216969" y="4947876"/>
                    <a:pt x="4059361" y="3945192"/>
                    <a:pt x="3819196" y="3393151"/>
                  </a:cubicBezTo>
                  <a:cubicBezTo>
                    <a:pt x="3575279" y="2844866"/>
                    <a:pt x="3684103" y="2409243"/>
                    <a:pt x="3759155" y="2044971"/>
                  </a:cubicBezTo>
                  <a:cubicBezTo>
                    <a:pt x="3812629" y="1774584"/>
                    <a:pt x="3958980" y="1582356"/>
                    <a:pt x="4079473" y="1560175"/>
                  </a:cubicBezTo>
                  <a:close/>
                  <a:moveTo>
                    <a:pt x="2719041" y="1443418"/>
                  </a:moveTo>
                  <a:cubicBezTo>
                    <a:pt x="2698873" y="1443242"/>
                    <a:pt x="2678704" y="1448170"/>
                    <a:pt x="2659943" y="1459436"/>
                  </a:cubicBezTo>
                  <a:cubicBezTo>
                    <a:pt x="2581145" y="1500742"/>
                    <a:pt x="2554879" y="1594620"/>
                    <a:pt x="2569888" y="1680988"/>
                  </a:cubicBezTo>
                  <a:cubicBezTo>
                    <a:pt x="2573640" y="1711029"/>
                    <a:pt x="2618667" y="1711029"/>
                    <a:pt x="2618667" y="1677233"/>
                  </a:cubicBezTo>
                  <a:cubicBezTo>
                    <a:pt x="2622420" y="1628416"/>
                    <a:pt x="2644933" y="1564579"/>
                    <a:pt x="2682456" y="1530783"/>
                  </a:cubicBezTo>
                  <a:cubicBezTo>
                    <a:pt x="2738740" y="1485721"/>
                    <a:pt x="2776263" y="1549558"/>
                    <a:pt x="2810033" y="1583355"/>
                  </a:cubicBezTo>
                  <a:cubicBezTo>
                    <a:pt x="2832547" y="1602130"/>
                    <a:pt x="2870070" y="1579599"/>
                    <a:pt x="2862565" y="1549558"/>
                  </a:cubicBezTo>
                  <a:cubicBezTo>
                    <a:pt x="2840052" y="1490415"/>
                    <a:pt x="2779546" y="1443946"/>
                    <a:pt x="2719041" y="1443418"/>
                  </a:cubicBezTo>
                  <a:close/>
                  <a:moveTo>
                    <a:pt x="5383078" y="1312992"/>
                  </a:moveTo>
                  <a:cubicBezTo>
                    <a:pt x="5424800" y="1320034"/>
                    <a:pt x="5445427" y="1390450"/>
                    <a:pt x="5421050" y="1493727"/>
                  </a:cubicBezTo>
                  <a:cubicBezTo>
                    <a:pt x="5421050" y="1493727"/>
                    <a:pt x="5424800" y="1493727"/>
                    <a:pt x="5424800" y="1493727"/>
                  </a:cubicBezTo>
                  <a:cubicBezTo>
                    <a:pt x="5526059" y="1294684"/>
                    <a:pt x="5676071" y="1373550"/>
                    <a:pt x="5593564" y="1527527"/>
                  </a:cubicBezTo>
                  <a:cubicBezTo>
                    <a:pt x="5601065" y="1527527"/>
                    <a:pt x="5608565" y="1531283"/>
                    <a:pt x="5616066" y="1535038"/>
                  </a:cubicBezTo>
                  <a:cubicBezTo>
                    <a:pt x="5796081" y="1452416"/>
                    <a:pt x="5919842" y="1598882"/>
                    <a:pt x="5758578" y="1681504"/>
                  </a:cubicBezTo>
                  <a:cubicBezTo>
                    <a:pt x="5758578" y="1692771"/>
                    <a:pt x="5762328" y="1700282"/>
                    <a:pt x="5762328" y="1707793"/>
                  </a:cubicBezTo>
                  <a:cubicBezTo>
                    <a:pt x="5994848" y="1782904"/>
                    <a:pt x="5889839" y="1914347"/>
                    <a:pt x="5724825" y="1888059"/>
                  </a:cubicBezTo>
                  <a:cubicBezTo>
                    <a:pt x="5717325" y="1895570"/>
                    <a:pt x="5713574" y="1906836"/>
                    <a:pt x="5706074" y="1914347"/>
                  </a:cubicBezTo>
                  <a:cubicBezTo>
                    <a:pt x="5766079" y="2034525"/>
                    <a:pt x="5627317" y="2087102"/>
                    <a:pt x="5503557" y="2027014"/>
                  </a:cubicBezTo>
                  <a:cubicBezTo>
                    <a:pt x="5499806" y="2027014"/>
                    <a:pt x="5492306" y="2027014"/>
                    <a:pt x="5488555" y="2030769"/>
                  </a:cubicBezTo>
                  <a:cubicBezTo>
                    <a:pt x="5608565" y="2226057"/>
                    <a:pt x="5447302" y="2218546"/>
                    <a:pt x="5248535" y="2132169"/>
                  </a:cubicBezTo>
                  <a:cubicBezTo>
                    <a:pt x="5244785" y="2132169"/>
                    <a:pt x="5237284" y="2135924"/>
                    <a:pt x="5233534" y="2135924"/>
                  </a:cubicBezTo>
                  <a:cubicBezTo>
                    <a:pt x="5372295" y="2304923"/>
                    <a:pt x="5162278" y="2383790"/>
                    <a:pt x="4952260" y="2312434"/>
                  </a:cubicBezTo>
                  <a:cubicBezTo>
                    <a:pt x="4952260" y="2312434"/>
                    <a:pt x="4948510" y="2312434"/>
                    <a:pt x="4948510" y="2316190"/>
                  </a:cubicBezTo>
                  <a:cubicBezTo>
                    <a:pt x="5177279" y="2485189"/>
                    <a:pt x="4937259" y="2564055"/>
                    <a:pt x="4753493" y="2466411"/>
                  </a:cubicBezTo>
                  <a:cubicBezTo>
                    <a:pt x="4753493" y="2466411"/>
                    <a:pt x="4753493" y="2466411"/>
                    <a:pt x="4749743" y="2466411"/>
                  </a:cubicBezTo>
                  <a:cubicBezTo>
                    <a:pt x="4929758" y="2616633"/>
                    <a:pt x="4745993" y="2695499"/>
                    <a:pt x="4584729" y="2616633"/>
                  </a:cubicBezTo>
                  <a:cubicBezTo>
                    <a:pt x="4584729" y="2616633"/>
                    <a:pt x="4580979" y="2620388"/>
                    <a:pt x="4580979" y="2620388"/>
                  </a:cubicBezTo>
                  <a:cubicBezTo>
                    <a:pt x="4708490" y="2748076"/>
                    <a:pt x="4603481" y="2856987"/>
                    <a:pt x="4460969" y="2755587"/>
                  </a:cubicBezTo>
                  <a:cubicBezTo>
                    <a:pt x="4247201" y="3093586"/>
                    <a:pt x="4295955" y="3709494"/>
                    <a:pt x="4303456" y="3859715"/>
                  </a:cubicBezTo>
                  <a:cubicBezTo>
                    <a:pt x="4307206" y="4028714"/>
                    <a:pt x="4329708" y="4036225"/>
                    <a:pt x="4247201" y="3855960"/>
                  </a:cubicBezTo>
                  <a:cubicBezTo>
                    <a:pt x="4108439" y="3566784"/>
                    <a:pt x="4059685" y="2890787"/>
                    <a:pt x="4179695" y="2571566"/>
                  </a:cubicBezTo>
                  <a:cubicBezTo>
                    <a:pt x="4190946" y="2545277"/>
                    <a:pt x="4202197" y="2515233"/>
                    <a:pt x="4217198" y="2481433"/>
                  </a:cubicBezTo>
                  <a:cubicBezTo>
                    <a:pt x="4160944" y="2402567"/>
                    <a:pt x="4190946" y="2241079"/>
                    <a:pt x="4299705" y="2312434"/>
                  </a:cubicBezTo>
                  <a:cubicBezTo>
                    <a:pt x="4303456" y="2308679"/>
                    <a:pt x="4303456" y="2304923"/>
                    <a:pt x="4307206" y="2297412"/>
                  </a:cubicBezTo>
                  <a:cubicBezTo>
                    <a:pt x="4205947" y="2113391"/>
                    <a:pt x="4299705" y="2068325"/>
                    <a:pt x="4385962" y="2162213"/>
                  </a:cubicBezTo>
                  <a:cubicBezTo>
                    <a:pt x="4389713" y="2158457"/>
                    <a:pt x="4393463" y="2150946"/>
                    <a:pt x="4397213" y="2147191"/>
                  </a:cubicBezTo>
                  <a:cubicBezTo>
                    <a:pt x="4325957" y="1876792"/>
                    <a:pt x="4442217" y="1850503"/>
                    <a:pt x="4524724" y="1970681"/>
                  </a:cubicBezTo>
                  <a:cubicBezTo>
                    <a:pt x="4532225" y="1963170"/>
                    <a:pt x="4535975" y="1955658"/>
                    <a:pt x="4543476" y="1948147"/>
                  </a:cubicBezTo>
                  <a:cubicBezTo>
                    <a:pt x="4543476" y="1752859"/>
                    <a:pt x="4610981" y="1643949"/>
                    <a:pt x="4682237" y="1801681"/>
                  </a:cubicBezTo>
                  <a:cubicBezTo>
                    <a:pt x="4689738" y="1794170"/>
                    <a:pt x="4700989" y="1782904"/>
                    <a:pt x="4712240" y="1775393"/>
                  </a:cubicBezTo>
                  <a:cubicBezTo>
                    <a:pt x="4753493" y="1512505"/>
                    <a:pt x="4832250" y="1471194"/>
                    <a:pt x="4907256" y="1632682"/>
                  </a:cubicBezTo>
                  <a:cubicBezTo>
                    <a:pt x="4907256" y="1632682"/>
                    <a:pt x="4911007" y="1628927"/>
                    <a:pt x="4911007" y="1628927"/>
                  </a:cubicBezTo>
                  <a:cubicBezTo>
                    <a:pt x="4982263" y="1287173"/>
                    <a:pt x="5211032" y="1320973"/>
                    <a:pt x="5207282" y="1516261"/>
                  </a:cubicBezTo>
                  <a:cubicBezTo>
                    <a:pt x="5211032" y="1512505"/>
                    <a:pt x="5214782" y="1512505"/>
                    <a:pt x="5218533" y="1512505"/>
                  </a:cubicBezTo>
                  <a:cubicBezTo>
                    <a:pt x="5278538" y="1362284"/>
                    <a:pt x="5341356" y="1305951"/>
                    <a:pt x="5383078" y="1312992"/>
                  </a:cubicBezTo>
                  <a:close/>
                  <a:moveTo>
                    <a:pt x="2591405" y="1238177"/>
                  </a:moveTo>
                  <a:cubicBezTo>
                    <a:pt x="2571295" y="1238822"/>
                    <a:pt x="2552064" y="1242577"/>
                    <a:pt x="2536117" y="1249149"/>
                  </a:cubicBezTo>
                  <a:cubicBezTo>
                    <a:pt x="2453567" y="1282945"/>
                    <a:pt x="2442311" y="1391843"/>
                    <a:pt x="2449815" y="1470701"/>
                  </a:cubicBezTo>
                  <a:cubicBezTo>
                    <a:pt x="2453567" y="1500742"/>
                    <a:pt x="2498595" y="1496987"/>
                    <a:pt x="2498595" y="1466946"/>
                  </a:cubicBezTo>
                  <a:cubicBezTo>
                    <a:pt x="2498595" y="1418129"/>
                    <a:pt x="2502347" y="1354292"/>
                    <a:pt x="2547374" y="1320496"/>
                  </a:cubicBezTo>
                  <a:cubicBezTo>
                    <a:pt x="2569888" y="1305476"/>
                    <a:pt x="2592401" y="1301721"/>
                    <a:pt x="2618667" y="1309231"/>
                  </a:cubicBezTo>
                  <a:cubicBezTo>
                    <a:pt x="2648686" y="1312986"/>
                    <a:pt x="2659943" y="1335517"/>
                    <a:pt x="2682456" y="1354292"/>
                  </a:cubicBezTo>
                  <a:cubicBezTo>
                    <a:pt x="2708722" y="1373068"/>
                    <a:pt x="2738740" y="1354292"/>
                    <a:pt x="2731236" y="1324251"/>
                  </a:cubicBezTo>
                  <a:cubicBezTo>
                    <a:pt x="2719979" y="1262292"/>
                    <a:pt x="2651735" y="1236241"/>
                    <a:pt x="2591405" y="1238177"/>
                  </a:cubicBezTo>
                  <a:close/>
                  <a:moveTo>
                    <a:pt x="2462597" y="1026012"/>
                  </a:moveTo>
                  <a:cubicBezTo>
                    <a:pt x="2349676" y="1013515"/>
                    <a:pt x="2229370" y="1134618"/>
                    <a:pt x="2288468" y="1264169"/>
                  </a:cubicBezTo>
                  <a:cubicBezTo>
                    <a:pt x="2303477" y="1294210"/>
                    <a:pt x="2344752" y="1279190"/>
                    <a:pt x="2337247" y="1249149"/>
                  </a:cubicBezTo>
                  <a:cubicBezTo>
                    <a:pt x="2329743" y="1200332"/>
                    <a:pt x="2344752" y="1147761"/>
                    <a:pt x="2382274" y="1117720"/>
                  </a:cubicBezTo>
                  <a:cubicBezTo>
                    <a:pt x="2427302" y="1083924"/>
                    <a:pt x="2476081" y="1098944"/>
                    <a:pt x="2517356" y="1128985"/>
                  </a:cubicBezTo>
                  <a:cubicBezTo>
                    <a:pt x="2543622" y="1151516"/>
                    <a:pt x="2592401" y="1121475"/>
                    <a:pt x="2566136" y="1087679"/>
                  </a:cubicBezTo>
                  <a:cubicBezTo>
                    <a:pt x="2537056" y="1049189"/>
                    <a:pt x="2500237" y="1030178"/>
                    <a:pt x="2462597" y="1026012"/>
                  </a:cubicBezTo>
                  <a:close/>
                  <a:moveTo>
                    <a:pt x="2294096" y="784922"/>
                  </a:moveTo>
                  <a:cubicBezTo>
                    <a:pt x="2253759" y="779759"/>
                    <a:pt x="2211546" y="787269"/>
                    <a:pt x="2175899" y="806045"/>
                  </a:cubicBezTo>
                  <a:cubicBezTo>
                    <a:pt x="2097102" y="847351"/>
                    <a:pt x="2078340" y="944984"/>
                    <a:pt x="2115863" y="1020086"/>
                  </a:cubicBezTo>
                  <a:cubicBezTo>
                    <a:pt x="2130872" y="1050127"/>
                    <a:pt x="2172147" y="1038862"/>
                    <a:pt x="2164643" y="1005066"/>
                  </a:cubicBezTo>
                  <a:cubicBezTo>
                    <a:pt x="2153386" y="952494"/>
                    <a:pt x="2168395" y="896167"/>
                    <a:pt x="2217174" y="869882"/>
                  </a:cubicBezTo>
                  <a:cubicBezTo>
                    <a:pt x="2265954" y="836086"/>
                    <a:pt x="2318486" y="869882"/>
                    <a:pt x="2359761" y="896167"/>
                  </a:cubicBezTo>
                  <a:cubicBezTo>
                    <a:pt x="2397283" y="922453"/>
                    <a:pt x="2423549" y="869882"/>
                    <a:pt x="2401036" y="839841"/>
                  </a:cubicBezTo>
                  <a:cubicBezTo>
                    <a:pt x="2372894" y="807922"/>
                    <a:pt x="2334433" y="790085"/>
                    <a:pt x="2294096" y="784922"/>
                  </a:cubicBezTo>
                  <a:close/>
                  <a:moveTo>
                    <a:pt x="2135094" y="540839"/>
                  </a:moveTo>
                  <a:cubicBezTo>
                    <a:pt x="2113049" y="543186"/>
                    <a:pt x="2091474" y="550696"/>
                    <a:pt x="2074588" y="561962"/>
                  </a:cubicBezTo>
                  <a:cubicBezTo>
                    <a:pt x="1992038" y="614533"/>
                    <a:pt x="1984534" y="708411"/>
                    <a:pt x="1984534" y="798534"/>
                  </a:cubicBezTo>
                  <a:cubicBezTo>
                    <a:pt x="1984534" y="824820"/>
                    <a:pt x="2033313" y="828575"/>
                    <a:pt x="2037065" y="802289"/>
                  </a:cubicBezTo>
                  <a:cubicBezTo>
                    <a:pt x="2044570" y="745963"/>
                    <a:pt x="2055827" y="670860"/>
                    <a:pt x="2104606" y="633309"/>
                  </a:cubicBezTo>
                  <a:cubicBezTo>
                    <a:pt x="2134624" y="610778"/>
                    <a:pt x="2164643" y="614533"/>
                    <a:pt x="2190909" y="637064"/>
                  </a:cubicBezTo>
                  <a:cubicBezTo>
                    <a:pt x="2213422" y="655840"/>
                    <a:pt x="2239688" y="667105"/>
                    <a:pt x="2269706" y="674615"/>
                  </a:cubicBezTo>
                  <a:cubicBezTo>
                    <a:pt x="2295972" y="682126"/>
                    <a:pt x="2307229" y="648329"/>
                    <a:pt x="2292220" y="629554"/>
                  </a:cubicBezTo>
                  <a:cubicBezTo>
                    <a:pt x="2262202" y="599513"/>
                    <a:pt x="2239688" y="569472"/>
                    <a:pt x="2198413" y="550696"/>
                  </a:cubicBezTo>
                  <a:cubicBezTo>
                    <a:pt x="2179652" y="541309"/>
                    <a:pt x="2157138" y="538492"/>
                    <a:pt x="2135094" y="540839"/>
                  </a:cubicBezTo>
                  <a:close/>
                  <a:moveTo>
                    <a:pt x="2007985" y="317879"/>
                  </a:moveTo>
                  <a:cubicBezTo>
                    <a:pt x="1970462" y="320695"/>
                    <a:pt x="1933878" y="334777"/>
                    <a:pt x="1905736" y="359185"/>
                  </a:cubicBezTo>
                  <a:cubicBezTo>
                    <a:pt x="1841947" y="415512"/>
                    <a:pt x="1830690" y="501880"/>
                    <a:pt x="1838195" y="584492"/>
                  </a:cubicBezTo>
                  <a:cubicBezTo>
                    <a:pt x="1838195" y="625799"/>
                    <a:pt x="1901984" y="622044"/>
                    <a:pt x="1905736" y="580737"/>
                  </a:cubicBezTo>
                  <a:cubicBezTo>
                    <a:pt x="1905736" y="528166"/>
                    <a:pt x="1916993" y="471839"/>
                    <a:pt x="1950763" y="426777"/>
                  </a:cubicBezTo>
                  <a:cubicBezTo>
                    <a:pt x="1988286" y="374206"/>
                    <a:pt x="2048322" y="392981"/>
                    <a:pt x="2100854" y="396736"/>
                  </a:cubicBezTo>
                  <a:cubicBezTo>
                    <a:pt x="2134624" y="400492"/>
                    <a:pt x="2134624" y="355430"/>
                    <a:pt x="2115863" y="344165"/>
                  </a:cubicBezTo>
                  <a:cubicBezTo>
                    <a:pt x="2083969" y="323512"/>
                    <a:pt x="2045508" y="315062"/>
                    <a:pt x="2007985" y="317879"/>
                  </a:cubicBezTo>
                  <a:close/>
                  <a:moveTo>
                    <a:pt x="1970932" y="571"/>
                  </a:moveTo>
                  <a:cubicBezTo>
                    <a:pt x="2025809" y="-6000"/>
                    <a:pt x="2087721" y="43755"/>
                    <a:pt x="2115863" y="167674"/>
                  </a:cubicBezTo>
                  <a:cubicBezTo>
                    <a:pt x="2119615" y="167674"/>
                    <a:pt x="2127120" y="171429"/>
                    <a:pt x="2130872" y="175184"/>
                  </a:cubicBezTo>
                  <a:cubicBezTo>
                    <a:pt x="2198413" y="-5062"/>
                    <a:pt x="2446063" y="88816"/>
                    <a:pt x="2348504" y="374206"/>
                  </a:cubicBezTo>
                  <a:cubicBezTo>
                    <a:pt x="2352256" y="377961"/>
                    <a:pt x="2352256" y="381716"/>
                    <a:pt x="2356008" y="381716"/>
                  </a:cubicBezTo>
                  <a:cubicBezTo>
                    <a:pt x="2476081" y="254042"/>
                    <a:pt x="2671199" y="362940"/>
                    <a:pt x="2543622" y="659595"/>
                  </a:cubicBezTo>
                  <a:cubicBezTo>
                    <a:pt x="2547374" y="663350"/>
                    <a:pt x="2551127" y="670860"/>
                    <a:pt x="2554879" y="674615"/>
                  </a:cubicBezTo>
                  <a:cubicBezTo>
                    <a:pt x="2671199" y="599513"/>
                    <a:pt x="2832547" y="637064"/>
                    <a:pt x="2693713" y="914943"/>
                  </a:cubicBezTo>
                  <a:cubicBezTo>
                    <a:pt x="2697465" y="918698"/>
                    <a:pt x="2701217" y="926208"/>
                    <a:pt x="2704970" y="929964"/>
                  </a:cubicBezTo>
                  <a:cubicBezTo>
                    <a:pt x="2810033" y="862371"/>
                    <a:pt x="2986390" y="881147"/>
                    <a:pt x="2832547" y="1174046"/>
                  </a:cubicBezTo>
                  <a:cubicBezTo>
                    <a:pt x="2836299" y="1177802"/>
                    <a:pt x="2836299" y="1177802"/>
                    <a:pt x="2836299" y="1181557"/>
                  </a:cubicBezTo>
                  <a:cubicBezTo>
                    <a:pt x="3008904" y="1001311"/>
                    <a:pt x="3121472" y="1155271"/>
                    <a:pt x="2963877" y="1451925"/>
                  </a:cubicBezTo>
                  <a:cubicBezTo>
                    <a:pt x="2967629" y="1455680"/>
                    <a:pt x="2967629" y="1455680"/>
                    <a:pt x="2967629" y="1459436"/>
                  </a:cubicBezTo>
                  <a:cubicBezTo>
                    <a:pt x="3091454" y="1331761"/>
                    <a:pt x="3158995" y="1399354"/>
                    <a:pt x="3038922" y="1620906"/>
                  </a:cubicBezTo>
                  <a:cubicBezTo>
                    <a:pt x="3038922" y="1624661"/>
                    <a:pt x="3042674" y="1628416"/>
                    <a:pt x="3042674" y="1635926"/>
                  </a:cubicBezTo>
                  <a:cubicBezTo>
                    <a:pt x="3147738" y="1553314"/>
                    <a:pt x="3271563" y="1643436"/>
                    <a:pt x="3128977" y="1849968"/>
                  </a:cubicBezTo>
                  <a:cubicBezTo>
                    <a:pt x="3132729" y="1857478"/>
                    <a:pt x="3132729" y="1861233"/>
                    <a:pt x="3136481" y="1868744"/>
                  </a:cubicBezTo>
                  <a:cubicBezTo>
                    <a:pt x="3271563" y="1797396"/>
                    <a:pt x="3357865" y="1898785"/>
                    <a:pt x="3219031" y="2082786"/>
                  </a:cubicBezTo>
                  <a:cubicBezTo>
                    <a:pt x="3219031" y="2086541"/>
                    <a:pt x="3222783" y="2090296"/>
                    <a:pt x="3222783" y="2097806"/>
                  </a:cubicBezTo>
                  <a:cubicBezTo>
                    <a:pt x="3369122" y="2018949"/>
                    <a:pt x="3440415" y="2225480"/>
                    <a:pt x="3320343" y="2371930"/>
                  </a:cubicBezTo>
                  <a:cubicBezTo>
                    <a:pt x="3391636" y="2563441"/>
                    <a:pt x="3455424" y="2758708"/>
                    <a:pt x="3515461" y="2946464"/>
                  </a:cubicBezTo>
                  <a:cubicBezTo>
                    <a:pt x="3320343" y="1838703"/>
                    <a:pt x="3736845" y="1192822"/>
                    <a:pt x="3943220" y="956249"/>
                  </a:cubicBezTo>
                  <a:cubicBezTo>
                    <a:pt x="4153347" y="715922"/>
                    <a:pt x="4359722" y="937474"/>
                    <a:pt x="4097063" y="1196577"/>
                  </a:cubicBezTo>
                  <a:cubicBezTo>
                    <a:pt x="3931963" y="1361802"/>
                    <a:pt x="3789377" y="1485721"/>
                    <a:pt x="3635533" y="1962622"/>
                  </a:cubicBezTo>
                  <a:cubicBezTo>
                    <a:pt x="3500451" y="2371930"/>
                    <a:pt x="3541727" y="2875116"/>
                    <a:pt x="3601763" y="3220587"/>
                  </a:cubicBezTo>
                  <a:cubicBezTo>
                    <a:pt x="3785624" y="3798876"/>
                    <a:pt x="3916954" y="4275776"/>
                    <a:pt x="3954477" y="4399695"/>
                  </a:cubicBezTo>
                  <a:cubicBezTo>
                    <a:pt x="4033274" y="4677574"/>
                    <a:pt x="3958229" y="4613737"/>
                    <a:pt x="3909449" y="4433491"/>
                  </a:cubicBezTo>
                  <a:cubicBezTo>
                    <a:pt x="3718083" y="3735039"/>
                    <a:pt x="3380379" y="3107934"/>
                    <a:pt x="3005151" y="2544666"/>
                  </a:cubicBezTo>
                  <a:cubicBezTo>
                    <a:pt x="2900088" y="2582217"/>
                    <a:pt x="2806281" y="2510869"/>
                    <a:pt x="2915097" y="2416991"/>
                  </a:cubicBezTo>
                  <a:cubicBezTo>
                    <a:pt x="2911345" y="2409481"/>
                    <a:pt x="2907593" y="2405726"/>
                    <a:pt x="2903840" y="2401971"/>
                  </a:cubicBezTo>
                  <a:cubicBezTo>
                    <a:pt x="2731236" y="2409481"/>
                    <a:pt x="2641181" y="2304338"/>
                    <a:pt x="2749997" y="2184174"/>
                  </a:cubicBezTo>
                  <a:cubicBezTo>
                    <a:pt x="2746245" y="2180419"/>
                    <a:pt x="2742493" y="2172909"/>
                    <a:pt x="2738740" y="2169153"/>
                  </a:cubicBezTo>
                  <a:cubicBezTo>
                    <a:pt x="2584897" y="2206705"/>
                    <a:pt x="2479833" y="2094051"/>
                    <a:pt x="2596154" y="1981397"/>
                  </a:cubicBezTo>
                  <a:cubicBezTo>
                    <a:pt x="2596154" y="1977642"/>
                    <a:pt x="2592401" y="1977642"/>
                    <a:pt x="2592401" y="1973887"/>
                  </a:cubicBezTo>
                  <a:cubicBezTo>
                    <a:pt x="2386027" y="2056500"/>
                    <a:pt x="2250945" y="1891274"/>
                    <a:pt x="2412292" y="1744825"/>
                  </a:cubicBezTo>
                  <a:cubicBezTo>
                    <a:pt x="2408540" y="1737315"/>
                    <a:pt x="2404788" y="1733559"/>
                    <a:pt x="2401036" y="1729804"/>
                  </a:cubicBezTo>
                  <a:cubicBezTo>
                    <a:pt x="2205918" y="1763600"/>
                    <a:pt x="2093349" y="1650947"/>
                    <a:pt x="2232184" y="1515762"/>
                  </a:cubicBezTo>
                  <a:cubicBezTo>
                    <a:pt x="2228431" y="1515762"/>
                    <a:pt x="2228431" y="1512007"/>
                    <a:pt x="2228431" y="1512007"/>
                  </a:cubicBezTo>
                  <a:cubicBezTo>
                    <a:pt x="2007047" y="1575844"/>
                    <a:pt x="1864461" y="1478211"/>
                    <a:pt x="2040818" y="1271680"/>
                  </a:cubicBezTo>
                  <a:cubicBezTo>
                    <a:pt x="2037065" y="1267925"/>
                    <a:pt x="2037065" y="1264169"/>
                    <a:pt x="2033313" y="1260414"/>
                  </a:cubicBezTo>
                  <a:cubicBezTo>
                    <a:pt x="1849452" y="1286700"/>
                    <a:pt x="1654334" y="1215353"/>
                    <a:pt x="1860709" y="1012576"/>
                  </a:cubicBezTo>
                  <a:cubicBezTo>
                    <a:pt x="1856956" y="1005066"/>
                    <a:pt x="1853204" y="997556"/>
                    <a:pt x="1849452" y="993801"/>
                  </a:cubicBezTo>
                  <a:cubicBezTo>
                    <a:pt x="1628068" y="993801"/>
                    <a:pt x="1549270" y="862371"/>
                    <a:pt x="1710618" y="734697"/>
                  </a:cubicBezTo>
                  <a:cubicBezTo>
                    <a:pt x="1706865" y="730942"/>
                    <a:pt x="1703113" y="723432"/>
                    <a:pt x="1703113" y="719677"/>
                  </a:cubicBezTo>
                  <a:cubicBezTo>
                    <a:pt x="1470472" y="704656"/>
                    <a:pt x="1477977" y="546941"/>
                    <a:pt x="1643077" y="449308"/>
                  </a:cubicBezTo>
                  <a:cubicBezTo>
                    <a:pt x="1643077" y="441798"/>
                    <a:pt x="1643077" y="438043"/>
                    <a:pt x="1643077" y="430533"/>
                  </a:cubicBezTo>
                  <a:cubicBezTo>
                    <a:pt x="1492986" y="377961"/>
                    <a:pt x="1489234" y="239021"/>
                    <a:pt x="1718122" y="269062"/>
                  </a:cubicBezTo>
                  <a:cubicBezTo>
                    <a:pt x="1721875" y="265307"/>
                    <a:pt x="1725627" y="265307"/>
                    <a:pt x="1729379" y="261552"/>
                  </a:cubicBezTo>
                  <a:cubicBezTo>
                    <a:pt x="1654334" y="148898"/>
                    <a:pt x="1703113" y="-1306"/>
                    <a:pt x="1853204" y="178939"/>
                  </a:cubicBezTo>
                  <a:cubicBezTo>
                    <a:pt x="1856956" y="175184"/>
                    <a:pt x="1864461" y="171429"/>
                    <a:pt x="1868213" y="171429"/>
                  </a:cubicBezTo>
                  <a:cubicBezTo>
                    <a:pt x="1868213" y="70041"/>
                    <a:pt x="1916055" y="7143"/>
                    <a:pt x="1970932" y="571"/>
                  </a:cubicBezTo>
                  <a:close/>
                </a:path>
              </a:pathLst>
            </a:custGeom>
            <a:solidFill>
              <a:srgbClr val="398D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 flipH="1" flipV="1">
            <a:off x="9628505" y="4672330"/>
            <a:ext cx="958215" cy="957580"/>
            <a:chOff x="2700" y="2041"/>
            <a:chExt cx="2109" cy="2107"/>
          </a:xfrm>
        </p:grpSpPr>
        <p:sp>
          <p:nvSpPr>
            <p:cNvPr id="39" name="花纹"/>
            <p:cNvSpPr/>
            <p:nvPr/>
          </p:nvSpPr>
          <p:spPr bwMode="auto">
            <a:xfrm flipH="1" flipV="1">
              <a:off x="2700" y="2450"/>
              <a:ext cx="1440" cy="1699"/>
            </a:xfrm>
            <a:custGeom>
              <a:avLst/>
              <a:gdLst/>
              <a:ahLst/>
              <a:cxnLst/>
              <a:rect l="0" t="0" r="r" b="b"/>
              <a:pathLst>
                <a:path w="5897258" h="7772033">
                  <a:moveTo>
                    <a:pt x="1625171" y="6657101"/>
                  </a:moveTo>
                  <a:cubicBezTo>
                    <a:pt x="1609867" y="6656573"/>
                    <a:pt x="1592981" y="6673472"/>
                    <a:pt x="1601424" y="6690371"/>
                  </a:cubicBezTo>
                  <a:cubicBezTo>
                    <a:pt x="1631445" y="6776745"/>
                    <a:pt x="1638950" y="6866874"/>
                    <a:pt x="1740269" y="6900672"/>
                  </a:cubicBezTo>
                  <a:cubicBezTo>
                    <a:pt x="1837836" y="6934471"/>
                    <a:pt x="1924145" y="6878140"/>
                    <a:pt x="1972929" y="6795522"/>
                  </a:cubicBezTo>
                  <a:cubicBezTo>
                    <a:pt x="1987939" y="6765479"/>
                    <a:pt x="1946661" y="6735436"/>
                    <a:pt x="1924145" y="6757968"/>
                  </a:cubicBezTo>
                  <a:cubicBezTo>
                    <a:pt x="1867857" y="6818054"/>
                    <a:pt x="1815321" y="6848097"/>
                    <a:pt x="1736517" y="6810543"/>
                  </a:cubicBezTo>
                  <a:cubicBezTo>
                    <a:pt x="1706496" y="6795522"/>
                    <a:pt x="1695238" y="6754213"/>
                    <a:pt x="1683981" y="6727925"/>
                  </a:cubicBezTo>
                  <a:cubicBezTo>
                    <a:pt x="1672723" y="6701637"/>
                    <a:pt x="1657713" y="6682860"/>
                    <a:pt x="1638950" y="6664083"/>
                  </a:cubicBezTo>
                  <a:cubicBezTo>
                    <a:pt x="1635197" y="6659389"/>
                    <a:pt x="1630272" y="6657277"/>
                    <a:pt x="1625171" y="6657101"/>
                  </a:cubicBezTo>
                  <a:close/>
                  <a:moveTo>
                    <a:pt x="1815086" y="6326041"/>
                  </a:moveTo>
                  <a:cubicBezTo>
                    <a:pt x="1747540" y="6325161"/>
                    <a:pt x="1665218" y="6344876"/>
                    <a:pt x="1631445" y="6389941"/>
                  </a:cubicBezTo>
                  <a:cubicBezTo>
                    <a:pt x="1616434" y="6412473"/>
                    <a:pt x="1631445" y="6438761"/>
                    <a:pt x="1657713" y="6431250"/>
                  </a:cubicBezTo>
                  <a:cubicBezTo>
                    <a:pt x="1717754" y="6419984"/>
                    <a:pt x="1766537" y="6404963"/>
                    <a:pt x="1830331" y="6412473"/>
                  </a:cubicBezTo>
                  <a:cubicBezTo>
                    <a:pt x="1856599" y="6419984"/>
                    <a:pt x="1882867" y="6427495"/>
                    <a:pt x="1905383" y="6442516"/>
                  </a:cubicBezTo>
                  <a:cubicBezTo>
                    <a:pt x="1927898" y="6457538"/>
                    <a:pt x="1927898" y="6491336"/>
                    <a:pt x="1950414" y="6510113"/>
                  </a:cubicBezTo>
                  <a:cubicBezTo>
                    <a:pt x="1969176" y="6525135"/>
                    <a:pt x="1991692" y="6517624"/>
                    <a:pt x="2002950" y="6502602"/>
                  </a:cubicBezTo>
                  <a:cubicBezTo>
                    <a:pt x="2055486" y="6419984"/>
                    <a:pt x="1939156" y="6348632"/>
                    <a:pt x="1875362" y="6333610"/>
                  </a:cubicBezTo>
                  <a:cubicBezTo>
                    <a:pt x="1858476" y="6328916"/>
                    <a:pt x="1837602" y="6326334"/>
                    <a:pt x="1815086" y="6326041"/>
                  </a:cubicBezTo>
                  <a:close/>
                  <a:moveTo>
                    <a:pt x="1887707" y="5648505"/>
                  </a:moveTo>
                  <a:cubicBezTo>
                    <a:pt x="1933669" y="5654609"/>
                    <a:pt x="1974941" y="5700627"/>
                    <a:pt x="1965561" y="5788907"/>
                  </a:cubicBezTo>
                  <a:cubicBezTo>
                    <a:pt x="2010585" y="5698749"/>
                    <a:pt x="2134401" y="5698749"/>
                    <a:pt x="2111889" y="5879065"/>
                  </a:cubicBezTo>
                  <a:cubicBezTo>
                    <a:pt x="2160665" y="5792664"/>
                    <a:pt x="2314497" y="5755098"/>
                    <a:pt x="2239457" y="5935414"/>
                  </a:cubicBezTo>
                  <a:cubicBezTo>
                    <a:pt x="2325753" y="5871552"/>
                    <a:pt x="2475833" y="5875309"/>
                    <a:pt x="2337009" y="6036842"/>
                  </a:cubicBezTo>
                  <a:cubicBezTo>
                    <a:pt x="2438313" y="5980493"/>
                    <a:pt x="2614657" y="6093191"/>
                    <a:pt x="2445817" y="6202132"/>
                  </a:cubicBezTo>
                  <a:cubicBezTo>
                    <a:pt x="2588393" y="6175836"/>
                    <a:pt x="2670937" y="6322343"/>
                    <a:pt x="2502097" y="6378692"/>
                  </a:cubicBezTo>
                  <a:cubicBezTo>
                    <a:pt x="2610905" y="6378692"/>
                    <a:pt x="2678441" y="6551495"/>
                    <a:pt x="2505849" y="6566521"/>
                  </a:cubicBezTo>
                  <a:cubicBezTo>
                    <a:pt x="2622161" y="6592817"/>
                    <a:pt x="2614657" y="6750594"/>
                    <a:pt x="2464577" y="6765620"/>
                  </a:cubicBezTo>
                  <a:cubicBezTo>
                    <a:pt x="2569633" y="6784403"/>
                    <a:pt x="2577137" y="6934667"/>
                    <a:pt x="2423305" y="6938423"/>
                  </a:cubicBezTo>
                  <a:cubicBezTo>
                    <a:pt x="2509601" y="6957206"/>
                    <a:pt x="2554625" y="7103713"/>
                    <a:pt x="2359521" y="7051121"/>
                  </a:cubicBezTo>
                  <a:cubicBezTo>
                    <a:pt x="2400793" y="7193871"/>
                    <a:pt x="2145657" y="7223924"/>
                    <a:pt x="2111889" y="7126253"/>
                  </a:cubicBezTo>
                  <a:cubicBezTo>
                    <a:pt x="3019873" y="6607844"/>
                    <a:pt x="1815481" y="5214149"/>
                    <a:pt x="1207656" y="6273507"/>
                  </a:cubicBezTo>
                  <a:cubicBezTo>
                    <a:pt x="1098848" y="6262237"/>
                    <a:pt x="1087592" y="6138270"/>
                    <a:pt x="1200152" y="6115731"/>
                  </a:cubicBezTo>
                  <a:cubicBezTo>
                    <a:pt x="1027560" y="6048112"/>
                    <a:pt x="1128864" y="5894092"/>
                    <a:pt x="1320216" y="5991763"/>
                  </a:cubicBezTo>
                  <a:cubicBezTo>
                    <a:pt x="1196400" y="5826473"/>
                    <a:pt x="1338976" y="5725045"/>
                    <a:pt x="1466544" y="5849013"/>
                  </a:cubicBezTo>
                  <a:cubicBezTo>
                    <a:pt x="1414016" y="5698749"/>
                    <a:pt x="1556592" y="5642400"/>
                    <a:pt x="1627881" y="5777638"/>
                  </a:cubicBezTo>
                  <a:cubicBezTo>
                    <a:pt x="1605369" y="5642400"/>
                    <a:pt x="1762953" y="5586052"/>
                    <a:pt x="1781713" y="5747585"/>
                  </a:cubicBezTo>
                  <a:cubicBezTo>
                    <a:pt x="1791093" y="5676209"/>
                    <a:pt x="1841745" y="5642400"/>
                    <a:pt x="1887707" y="5648505"/>
                  </a:cubicBezTo>
                  <a:close/>
                  <a:moveTo>
                    <a:pt x="2288057" y="4260284"/>
                  </a:moveTo>
                  <a:cubicBezTo>
                    <a:pt x="2320999" y="4259139"/>
                    <a:pt x="2356094" y="4259300"/>
                    <a:pt x="2393373" y="4260942"/>
                  </a:cubicBezTo>
                  <a:cubicBezTo>
                    <a:pt x="2817274" y="4279713"/>
                    <a:pt x="3676330" y="4583810"/>
                    <a:pt x="3792622" y="5469820"/>
                  </a:cubicBezTo>
                  <a:cubicBezTo>
                    <a:pt x="3912665" y="6355829"/>
                    <a:pt x="3533779" y="6896445"/>
                    <a:pt x="3398731" y="7054125"/>
                  </a:cubicBezTo>
                  <a:cubicBezTo>
                    <a:pt x="3263683" y="7208050"/>
                    <a:pt x="3214916" y="7095422"/>
                    <a:pt x="3301197" y="6979039"/>
                  </a:cubicBezTo>
                  <a:cubicBezTo>
                    <a:pt x="4073972" y="5946613"/>
                    <a:pt x="3612557" y="4993026"/>
                    <a:pt x="3087370" y="4966746"/>
                  </a:cubicBezTo>
                  <a:cubicBezTo>
                    <a:pt x="2877295" y="4959238"/>
                    <a:pt x="2622205" y="4944221"/>
                    <a:pt x="2633459" y="4824084"/>
                  </a:cubicBezTo>
                  <a:cubicBezTo>
                    <a:pt x="2644713" y="4703947"/>
                    <a:pt x="2869793" y="4726473"/>
                    <a:pt x="3094873" y="4782787"/>
                  </a:cubicBezTo>
                  <a:cubicBezTo>
                    <a:pt x="3316202" y="4839101"/>
                    <a:pt x="3177402" y="4700193"/>
                    <a:pt x="2929814" y="4651387"/>
                  </a:cubicBezTo>
                  <a:cubicBezTo>
                    <a:pt x="2727242" y="4613844"/>
                    <a:pt x="2554680" y="4621353"/>
                    <a:pt x="2157039" y="4602581"/>
                  </a:cubicBezTo>
                  <a:cubicBezTo>
                    <a:pt x="1784250" y="4588503"/>
                    <a:pt x="1793921" y="4277455"/>
                    <a:pt x="2288057" y="4260284"/>
                  </a:cubicBezTo>
                  <a:close/>
                  <a:moveTo>
                    <a:pt x="2007127" y="3937380"/>
                  </a:moveTo>
                  <a:cubicBezTo>
                    <a:pt x="2821021" y="3948657"/>
                    <a:pt x="3301105" y="4422269"/>
                    <a:pt x="3421127" y="4531276"/>
                  </a:cubicBezTo>
                  <a:cubicBezTo>
                    <a:pt x="3537397" y="4644041"/>
                    <a:pt x="3462384" y="4689147"/>
                    <a:pt x="3368617" y="4580141"/>
                  </a:cubicBezTo>
                  <a:cubicBezTo>
                    <a:pt x="3034808" y="4181704"/>
                    <a:pt x="2348437" y="4072698"/>
                    <a:pt x="2033382" y="4072698"/>
                  </a:cubicBezTo>
                  <a:cubicBezTo>
                    <a:pt x="1718326" y="4072698"/>
                    <a:pt x="1163228" y="4253122"/>
                    <a:pt x="1088215" y="4546312"/>
                  </a:cubicBezTo>
                  <a:cubicBezTo>
                    <a:pt x="1016952" y="4839500"/>
                    <a:pt x="848172" y="4764324"/>
                    <a:pt x="893180" y="4587658"/>
                  </a:cubicBezTo>
                  <a:cubicBezTo>
                    <a:pt x="941939" y="4410993"/>
                    <a:pt x="1189483" y="3929862"/>
                    <a:pt x="2007127" y="3937380"/>
                  </a:cubicBezTo>
                  <a:close/>
                  <a:moveTo>
                    <a:pt x="2616291" y="2864339"/>
                  </a:moveTo>
                  <a:cubicBezTo>
                    <a:pt x="2610429" y="2864457"/>
                    <a:pt x="2604567" y="2866568"/>
                    <a:pt x="2599877" y="2871260"/>
                  </a:cubicBezTo>
                  <a:cubicBezTo>
                    <a:pt x="2554853" y="2912553"/>
                    <a:pt x="2528590" y="2972615"/>
                    <a:pt x="2536094" y="3032678"/>
                  </a:cubicBezTo>
                  <a:cubicBezTo>
                    <a:pt x="2547350" y="3088986"/>
                    <a:pt x="2599877" y="3152802"/>
                    <a:pt x="2663659" y="3134033"/>
                  </a:cubicBezTo>
                  <a:cubicBezTo>
                    <a:pt x="2693675" y="3122771"/>
                    <a:pt x="2693675" y="3088986"/>
                    <a:pt x="2671163" y="3073970"/>
                  </a:cubicBezTo>
                  <a:cubicBezTo>
                    <a:pt x="2652403" y="3062709"/>
                    <a:pt x="2637396" y="3062709"/>
                    <a:pt x="2622388" y="3047693"/>
                  </a:cubicBezTo>
                  <a:cubicBezTo>
                    <a:pt x="2611132" y="3040186"/>
                    <a:pt x="2611132" y="3017662"/>
                    <a:pt x="2611132" y="3006400"/>
                  </a:cubicBezTo>
                  <a:cubicBezTo>
                    <a:pt x="2607380" y="2968862"/>
                    <a:pt x="2614884" y="2931323"/>
                    <a:pt x="2637396" y="2901292"/>
                  </a:cubicBezTo>
                  <a:cubicBezTo>
                    <a:pt x="2651465" y="2881583"/>
                    <a:pt x="2633878" y="2863988"/>
                    <a:pt x="2616291" y="2864339"/>
                  </a:cubicBezTo>
                  <a:close/>
                  <a:moveTo>
                    <a:pt x="2274925" y="2694182"/>
                  </a:moveTo>
                  <a:cubicBezTo>
                    <a:pt x="2270411" y="2695063"/>
                    <a:pt x="2265955" y="2697643"/>
                    <a:pt x="2262203" y="2702336"/>
                  </a:cubicBezTo>
                  <a:cubicBezTo>
                    <a:pt x="2172157" y="2781167"/>
                    <a:pt x="2258452" y="2927569"/>
                    <a:pt x="2344746" y="2972615"/>
                  </a:cubicBezTo>
                  <a:cubicBezTo>
                    <a:pt x="2356001" y="2980124"/>
                    <a:pt x="2374761" y="2980124"/>
                    <a:pt x="2389769" y="2968862"/>
                  </a:cubicBezTo>
                  <a:cubicBezTo>
                    <a:pt x="2389769" y="2968862"/>
                    <a:pt x="2393521" y="2968862"/>
                    <a:pt x="2393521" y="2968862"/>
                  </a:cubicBezTo>
                  <a:cubicBezTo>
                    <a:pt x="2404776" y="2961354"/>
                    <a:pt x="2412280" y="2946338"/>
                    <a:pt x="2412280" y="2935077"/>
                  </a:cubicBezTo>
                  <a:cubicBezTo>
                    <a:pt x="2404776" y="2893784"/>
                    <a:pt x="2356001" y="2875014"/>
                    <a:pt x="2329738" y="2841230"/>
                  </a:cubicBezTo>
                  <a:cubicBezTo>
                    <a:pt x="2303475" y="2803691"/>
                    <a:pt x="2295971" y="2769905"/>
                    <a:pt x="2299723" y="2721105"/>
                  </a:cubicBezTo>
                  <a:cubicBezTo>
                    <a:pt x="2301599" y="2709844"/>
                    <a:pt x="2295971" y="2700458"/>
                    <a:pt x="2287998" y="2696236"/>
                  </a:cubicBezTo>
                  <a:cubicBezTo>
                    <a:pt x="2284012" y="2694124"/>
                    <a:pt x="2279439" y="2693303"/>
                    <a:pt x="2274925" y="2694182"/>
                  </a:cubicBezTo>
                  <a:close/>
                  <a:moveTo>
                    <a:pt x="5271059" y="2655259"/>
                  </a:moveTo>
                  <a:cubicBezTo>
                    <a:pt x="5376141" y="2662374"/>
                    <a:pt x="5402238" y="2742476"/>
                    <a:pt x="5139514" y="2897398"/>
                  </a:cubicBezTo>
                  <a:cubicBezTo>
                    <a:pt x="4715403" y="3149030"/>
                    <a:pt x="4497718" y="3532110"/>
                    <a:pt x="4463939" y="3776230"/>
                  </a:cubicBezTo>
                  <a:cubicBezTo>
                    <a:pt x="4430160" y="4020350"/>
                    <a:pt x="4385122" y="3851345"/>
                    <a:pt x="4403888" y="3723651"/>
                  </a:cubicBezTo>
                  <a:cubicBezTo>
                    <a:pt x="4497718" y="3043870"/>
                    <a:pt x="4843012" y="2848574"/>
                    <a:pt x="5041931" y="2720881"/>
                  </a:cubicBezTo>
                  <a:cubicBezTo>
                    <a:pt x="5116526" y="2672996"/>
                    <a:pt x="5208010" y="2650990"/>
                    <a:pt x="5271059" y="2655259"/>
                  </a:cubicBezTo>
                  <a:close/>
                  <a:moveTo>
                    <a:pt x="2093601" y="2547487"/>
                  </a:moveTo>
                  <a:cubicBezTo>
                    <a:pt x="2087739" y="2546314"/>
                    <a:pt x="2081173" y="2547487"/>
                    <a:pt x="2074607" y="2552180"/>
                  </a:cubicBezTo>
                  <a:cubicBezTo>
                    <a:pt x="2018328" y="2593473"/>
                    <a:pt x="1992065" y="2661042"/>
                    <a:pt x="1988313" y="2732367"/>
                  </a:cubicBezTo>
                  <a:cubicBezTo>
                    <a:pt x="1988313" y="2792428"/>
                    <a:pt x="2022080" y="2890030"/>
                    <a:pt x="2093367" y="2893784"/>
                  </a:cubicBezTo>
                  <a:cubicBezTo>
                    <a:pt x="2115878" y="2893784"/>
                    <a:pt x="2130886" y="2867506"/>
                    <a:pt x="2123382" y="2848737"/>
                  </a:cubicBezTo>
                  <a:cubicBezTo>
                    <a:pt x="2115878" y="2826214"/>
                    <a:pt x="2104623" y="2818706"/>
                    <a:pt x="2089615" y="2803691"/>
                  </a:cubicBezTo>
                  <a:cubicBezTo>
                    <a:pt x="2074607" y="2781167"/>
                    <a:pt x="2067103" y="2754890"/>
                    <a:pt x="2063351" y="2728613"/>
                  </a:cubicBezTo>
                  <a:cubicBezTo>
                    <a:pt x="2059599" y="2676058"/>
                    <a:pt x="2070855" y="2627258"/>
                    <a:pt x="2108375" y="2589718"/>
                  </a:cubicBezTo>
                  <a:cubicBezTo>
                    <a:pt x="2122444" y="2575642"/>
                    <a:pt x="2111189" y="2551007"/>
                    <a:pt x="2093601" y="2547487"/>
                  </a:cubicBezTo>
                  <a:close/>
                  <a:moveTo>
                    <a:pt x="1885663" y="2455752"/>
                  </a:moveTo>
                  <a:cubicBezTo>
                    <a:pt x="1879976" y="2455517"/>
                    <a:pt x="1873879" y="2457394"/>
                    <a:pt x="1868251" y="2462086"/>
                  </a:cubicBezTo>
                  <a:cubicBezTo>
                    <a:pt x="1811972" y="2514640"/>
                    <a:pt x="1774453" y="2582211"/>
                    <a:pt x="1763197" y="2661042"/>
                  </a:cubicBezTo>
                  <a:cubicBezTo>
                    <a:pt x="1751942" y="2732367"/>
                    <a:pt x="1781957" y="2829968"/>
                    <a:pt x="1856996" y="2848737"/>
                  </a:cubicBezTo>
                  <a:cubicBezTo>
                    <a:pt x="1883259" y="2856245"/>
                    <a:pt x="1909522" y="2826214"/>
                    <a:pt x="1898267" y="2799936"/>
                  </a:cubicBezTo>
                  <a:cubicBezTo>
                    <a:pt x="1883259" y="2751136"/>
                    <a:pt x="1849492" y="2724859"/>
                    <a:pt x="1841988" y="2668550"/>
                  </a:cubicBezTo>
                  <a:cubicBezTo>
                    <a:pt x="1838236" y="2604734"/>
                    <a:pt x="1864499" y="2540918"/>
                    <a:pt x="1902019" y="2495871"/>
                  </a:cubicBezTo>
                  <a:cubicBezTo>
                    <a:pt x="1916088" y="2476164"/>
                    <a:pt x="1902722" y="2456456"/>
                    <a:pt x="1885663" y="2455752"/>
                  </a:cubicBezTo>
                  <a:close/>
                  <a:moveTo>
                    <a:pt x="3214810" y="2429665"/>
                  </a:moveTo>
                  <a:cubicBezTo>
                    <a:pt x="3192765" y="2425440"/>
                    <a:pt x="3168375" y="2430134"/>
                    <a:pt x="3147738" y="2443277"/>
                  </a:cubicBezTo>
                  <a:cubicBezTo>
                    <a:pt x="3110215" y="2465808"/>
                    <a:pt x="3087701" y="2518380"/>
                    <a:pt x="3102711" y="2563441"/>
                  </a:cubicBezTo>
                  <a:cubicBezTo>
                    <a:pt x="3113967" y="2589727"/>
                    <a:pt x="3155243" y="2578462"/>
                    <a:pt x="3147738" y="2548421"/>
                  </a:cubicBezTo>
                  <a:cubicBezTo>
                    <a:pt x="3140233" y="2525890"/>
                    <a:pt x="3155243" y="2507115"/>
                    <a:pt x="3170251" y="2492094"/>
                  </a:cubicBezTo>
                  <a:cubicBezTo>
                    <a:pt x="3189013" y="2477073"/>
                    <a:pt x="3204022" y="2480828"/>
                    <a:pt x="3219031" y="2499604"/>
                  </a:cubicBezTo>
                  <a:cubicBezTo>
                    <a:pt x="3241545" y="2529645"/>
                    <a:pt x="3282820" y="2503359"/>
                    <a:pt x="3267811" y="2469563"/>
                  </a:cubicBezTo>
                  <a:cubicBezTo>
                    <a:pt x="3256554" y="2447032"/>
                    <a:pt x="3236855" y="2433889"/>
                    <a:pt x="3214810" y="2429665"/>
                  </a:cubicBezTo>
                  <a:close/>
                  <a:moveTo>
                    <a:pt x="1640791" y="2406306"/>
                  </a:moveTo>
                  <a:cubicBezTo>
                    <a:pt x="1634929" y="2406482"/>
                    <a:pt x="1629066" y="2408594"/>
                    <a:pt x="1624376" y="2413286"/>
                  </a:cubicBezTo>
                  <a:cubicBezTo>
                    <a:pt x="1541834" y="2495871"/>
                    <a:pt x="1436780" y="2683566"/>
                    <a:pt x="1571849" y="2773659"/>
                  </a:cubicBezTo>
                  <a:cubicBezTo>
                    <a:pt x="1601865" y="2792428"/>
                    <a:pt x="1631880" y="2758644"/>
                    <a:pt x="1624376" y="2728613"/>
                  </a:cubicBezTo>
                  <a:cubicBezTo>
                    <a:pt x="1613120" y="2676058"/>
                    <a:pt x="1590609" y="2646027"/>
                    <a:pt x="1601865" y="2589718"/>
                  </a:cubicBezTo>
                  <a:cubicBezTo>
                    <a:pt x="1613120" y="2537164"/>
                    <a:pt x="1631880" y="2488363"/>
                    <a:pt x="1661895" y="2439563"/>
                  </a:cubicBezTo>
                  <a:cubicBezTo>
                    <a:pt x="1675965" y="2422671"/>
                    <a:pt x="1658378" y="2405778"/>
                    <a:pt x="1640791" y="2406306"/>
                  </a:cubicBezTo>
                  <a:close/>
                  <a:moveTo>
                    <a:pt x="1428866" y="2353869"/>
                  </a:moveTo>
                  <a:cubicBezTo>
                    <a:pt x="1423414" y="2352520"/>
                    <a:pt x="1417082" y="2353224"/>
                    <a:pt x="1410516" y="2356978"/>
                  </a:cubicBezTo>
                  <a:cubicBezTo>
                    <a:pt x="1354238" y="2390763"/>
                    <a:pt x="1324222" y="2450825"/>
                    <a:pt x="1316718" y="2514640"/>
                  </a:cubicBezTo>
                  <a:cubicBezTo>
                    <a:pt x="1309214" y="2570949"/>
                    <a:pt x="1316718" y="2653535"/>
                    <a:pt x="1365493" y="2691073"/>
                  </a:cubicBezTo>
                  <a:cubicBezTo>
                    <a:pt x="1388005" y="2702336"/>
                    <a:pt x="1414268" y="2683566"/>
                    <a:pt x="1414268" y="2661042"/>
                  </a:cubicBezTo>
                  <a:cubicBezTo>
                    <a:pt x="1410516" y="2619750"/>
                    <a:pt x="1388005" y="2578457"/>
                    <a:pt x="1384253" y="2537164"/>
                  </a:cubicBezTo>
                  <a:cubicBezTo>
                    <a:pt x="1380501" y="2484609"/>
                    <a:pt x="1395509" y="2428301"/>
                    <a:pt x="1436780" y="2394517"/>
                  </a:cubicBezTo>
                  <a:cubicBezTo>
                    <a:pt x="1453663" y="2380440"/>
                    <a:pt x="1445222" y="2357916"/>
                    <a:pt x="1428866" y="2353869"/>
                  </a:cubicBezTo>
                  <a:close/>
                  <a:moveTo>
                    <a:pt x="4349338" y="2320473"/>
                  </a:moveTo>
                  <a:cubicBezTo>
                    <a:pt x="4343772" y="2320650"/>
                    <a:pt x="4338146" y="2322762"/>
                    <a:pt x="4333458" y="2327456"/>
                  </a:cubicBezTo>
                  <a:cubicBezTo>
                    <a:pt x="4299705" y="2365012"/>
                    <a:pt x="4284704" y="2413834"/>
                    <a:pt x="4288454" y="2462656"/>
                  </a:cubicBezTo>
                  <a:cubicBezTo>
                    <a:pt x="4295955" y="2511478"/>
                    <a:pt x="4340959" y="2575322"/>
                    <a:pt x="4393463" y="2564055"/>
                  </a:cubicBezTo>
                  <a:cubicBezTo>
                    <a:pt x="4415965" y="2564055"/>
                    <a:pt x="4434717" y="2534011"/>
                    <a:pt x="4412215" y="2515233"/>
                  </a:cubicBezTo>
                  <a:cubicBezTo>
                    <a:pt x="4385962" y="2492700"/>
                    <a:pt x="4363461" y="2488945"/>
                    <a:pt x="4352210" y="2451389"/>
                  </a:cubicBezTo>
                  <a:cubicBezTo>
                    <a:pt x="4340959" y="2421345"/>
                    <a:pt x="4352210" y="2383790"/>
                    <a:pt x="4370961" y="2353745"/>
                  </a:cubicBezTo>
                  <a:cubicBezTo>
                    <a:pt x="4382212" y="2336845"/>
                    <a:pt x="4366039" y="2319945"/>
                    <a:pt x="4349338" y="2320473"/>
                  </a:cubicBezTo>
                  <a:close/>
                  <a:moveTo>
                    <a:pt x="1212485" y="2288997"/>
                  </a:moveTo>
                  <a:cubicBezTo>
                    <a:pt x="1206271" y="2288938"/>
                    <a:pt x="1199471" y="2291285"/>
                    <a:pt x="1192905" y="2296915"/>
                  </a:cubicBezTo>
                  <a:cubicBezTo>
                    <a:pt x="1117866" y="2364485"/>
                    <a:pt x="1050332" y="2529656"/>
                    <a:pt x="1117866" y="2623503"/>
                  </a:cubicBezTo>
                  <a:cubicBezTo>
                    <a:pt x="1136626" y="2653535"/>
                    <a:pt x="1185401" y="2638519"/>
                    <a:pt x="1181649" y="2604734"/>
                  </a:cubicBezTo>
                  <a:cubicBezTo>
                    <a:pt x="1181649" y="2555933"/>
                    <a:pt x="1170393" y="2514640"/>
                    <a:pt x="1174145" y="2465841"/>
                  </a:cubicBezTo>
                  <a:cubicBezTo>
                    <a:pt x="1181649" y="2417040"/>
                    <a:pt x="1196657" y="2368239"/>
                    <a:pt x="1230424" y="2330700"/>
                  </a:cubicBezTo>
                  <a:cubicBezTo>
                    <a:pt x="1244494" y="2310992"/>
                    <a:pt x="1231128" y="2289173"/>
                    <a:pt x="1212485" y="2288997"/>
                  </a:cubicBezTo>
                  <a:close/>
                  <a:moveTo>
                    <a:pt x="3077500" y="2222429"/>
                  </a:moveTo>
                  <a:cubicBezTo>
                    <a:pt x="3059091" y="2224307"/>
                    <a:pt x="3040798" y="2230174"/>
                    <a:pt x="3023913" y="2240501"/>
                  </a:cubicBezTo>
                  <a:cubicBezTo>
                    <a:pt x="2952620" y="2285562"/>
                    <a:pt x="2963877" y="2368175"/>
                    <a:pt x="3012656" y="2424502"/>
                  </a:cubicBezTo>
                  <a:cubicBezTo>
                    <a:pt x="3031417" y="2443277"/>
                    <a:pt x="3065188" y="2413236"/>
                    <a:pt x="3050179" y="2390706"/>
                  </a:cubicBezTo>
                  <a:cubicBezTo>
                    <a:pt x="3031417" y="2360665"/>
                    <a:pt x="3023913" y="2319358"/>
                    <a:pt x="3057683" y="2296828"/>
                  </a:cubicBezTo>
                  <a:cubicBezTo>
                    <a:pt x="3098958" y="2270542"/>
                    <a:pt x="3136481" y="2308093"/>
                    <a:pt x="3166499" y="2330624"/>
                  </a:cubicBezTo>
                  <a:cubicBezTo>
                    <a:pt x="3185261" y="2349399"/>
                    <a:pt x="3226536" y="2330624"/>
                    <a:pt x="3211527" y="2300583"/>
                  </a:cubicBezTo>
                  <a:cubicBezTo>
                    <a:pt x="3189013" y="2247072"/>
                    <a:pt x="3132729" y="2216797"/>
                    <a:pt x="3077500" y="2222429"/>
                  </a:cubicBezTo>
                  <a:close/>
                  <a:moveTo>
                    <a:pt x="4497124" y="2095787"/>
                  </a:moveTo>
                  <a:cubicBezTo>
                    <a:pt x="4491440" y="2095552"/>
                    <a:pt x="4485345" y="2097430"/>
                    <a:pt x="4479720" y="2102124"/>
                  </a:cubicBezTo>
                  <a:cubicBezTo>
                    <a:pt x="4430966" y="2147191"/>
                    <a:pt x="4408464" y="2218546"/>
                    <a:pt x="4415965" y="2282390"/>
                  </a:cubicBezTo>
                  <a:cubicBezTo>
                    <a:pt x="4427216" y="2346234"/>
                    <a:pt x="4475970" y="2410078"/>
                    <a:pt x="4543476" y="2406323"/>
                  </a:cubicBezTo>
                  <a:cubicBezTo>
                    <a:pt x="4573478" y="2406323"/>
                    <a:pt x="4584729" y="2361256"/>
                    <a:pt x="4558477" y="2346234"/>
                  </a:cubicBezTo>
                  <a:cubicBezTo>
                    <a:pt x="4509723" y="2331212"/>
                    <a:pt x="4487221" y="2312434"/>
                    <a:pt x="4483471" y="2259857"/>
                  </a:cubicBezTo>
                  <a:cubicBezTo>
                    <a:pt x="4475970" y="2214790"/>
                    <a:pt x="4487221" y="2169724"/>
                    <a:pt x="4513473" y="2135924"/>
                  </a:cubicBezTo>
                  <a:cubicBezTo>
                    <a:pt x="4527537" y="2116207"/>
                    <a:pt x="4514176" y="2096491"/>
                    <a:pt x="4497124" y="2095787"/>
                  </a:cubicBezTo>
                  <a:close/>
                  <a:moveTo>
                    <a:pt x="1108772" y="2030558"/>
                  </a:moveTo>
                  <a:cubicBezTo>
                    <a:pt x="1146475" y="2033791"/>
                    <a:pt x="1195719" y="2066520"/>
                    <a:pt x="1249184" y="2146760"/>
                  </a:cubicBezTo>
                  <a:cubicBezTo>
                    <a:pt x="1256687" y="2146760"/>
                    <a:pt x="1260439" y="2146760"/>
                    <a:pt x="1267943" y="2146760"/>
                  </a:cubicBezTo>
                  <a:cubicBezTo>
                    <a:pt x="1316718" y="2022881"/>
                    <a:pt x="1489307" y="1966573"/>
                    <a:pt x="1545586" y="2218084"/>
                  </a:cubicBezTo>
                  <a:cubicBezTo>
                    <a:pt x="1553090" y="2221838"/>
                    <a:pt x="1556842" y="2221838"/>
                    <a:pt x="1564345" y="2225591"/>
                  </a:cubicBezTo>
                  <a:cubicBezTo>
                    <a:pt x="1628128" y="2097959"/>
                    <a:pt x="1815724" y="2097959"/>
                    <a:pt x="1838236" y="2334454"/>
                  </a:cubicBezTo>
                  <a:cubicBezTo>
                    <a:pt x="1841988" y="2334454"/>
                    <a:pt x="1845740" y="2338208"/>
                    <a:pt x="1849492" y="2338208"/>
                  </a:cubicBezTo>
                  <a:cubicBezTo>
                    <a:pt x="1909522" y="2165529"/>
                    <a:pt x="2074607" y="2229345"/>
                    <a:pt x="2085863" y="2447071"/>
                  </a:cubicBezTo>
                  <a:cubicBezTo>
                    <a:pt x="2089615" y="2447071"/>
                    <a:pt x="2089615" y="2447071"/>
                    <a:pt x="2089615" y="2450825"/>
                  </a:cubicBezTo>
                  <a:cubicBezTo>
                    <a:pt x="2142142" y="2278146"/>
                    <a:pt x="2322234" y="2353224"/>
                    <a:pt x="2325986" y="2567196"/>
                  </a:cubicBezTo>
                  <a:cubicBezTo>
                    <a:pt x="2329738" y="2567196"/>
                    <a:pt x="2337242" y="2570949"/>
                    <a:pt x="2340994" y="2574703"/>
                  </a:cubicBezTo>
                  <a:cubicBezTo>
                    <a:pt x="2401025" y="2484609"/>
                    <a:pt x="2528590" y="2514640"/>
                    <a:pt x="2528590" y="2679812"/>
                  </a:cubicBezTo>
                  <a:cubicBezTo>
                    <a:pt x="2532342" y="2683566"/>
                    <a:pt x="2536094" y="2687320"/>
                    <a:pt x="2536094" y="2687320"/>
                  </a:cubicBezTo>
                  <a:cubicBezTo>
                    <a:pt x="2599877" y="2593473"/>
                    <a:pt x="2772465" y="2694828"/>
                    <a:pt x="2761209" y="2848737"/>
                  </a:cubicBezTo>
                  <a:cubicBezTo>
                    <a:pt x="3470323" y="3411821"/>
                    <a:pt x="3729206" y="4196385"/>
                    <a:pt x="3777981" y="4380325"/>
                  </a:cubicBezTo>
                  <a:cubicBezTo>
                    <a:pt x="3834260" y="4601804"/>
                    <a:pt x="3800493" y="4609312"/>
                    <a:pt x="3717950" y="4425372"/>
                  </a:cubicBezTo>
                  <a:cubicBezTo>
                    <a:pt x="3477827" y="3896073"/>
                    <a:pt x="3035100" y="3483146"/>
                    <a:pt x="2644900" y="3212864"/>
                  </a:cubicBezTo>
                  <a:cubicBezTo>
                    <a:pt x="2562357" y="3306712"/>
                    <a:pt x="2446048" y="3284188"/>
                    <a:pt x="2479815" y="3107756"/>
                  </a:cubicBezTo>
                  <a:cubicBezTo>
                    <a:pt x="2476063" y="3107756"/>
                    <a:pt x="2472311" y="3104002"/>
                    <a:pt x="2468559" y="3100248"/>
                  </a:cubicBezTo>
                  <a:cubicBezTo>
                    <a:pt x="2378513" y="3190342"/>
                    <a:pt x="2235940" y="3212864"/>
                    <a:pt x="2269707" y="2987631"/>
                  </a:cubicBezTo>
                  <a:cubicBezTo>
                    <a:pt x="2265955" y="2983878"/>
                    <a:pt x="2262203" y="2983878"/>
                    <a:pt x="2258452" y="2983878"/>
                  </a:cubicBezTo>
                  <a:cubicBezTo>
                    <a:pt x="2119630" y="3164064"/>
                    <a:pt x="1965801" y="3126525"/>
                    <a:pt x="1999569" y="2867506"/>
                  </a:cubicBezTo>
                  <a:cubicBezTo>
                    <a:pt x="1995817" y="2867506"/>
                    <a:pt x="1992065" y="2863753"/>
                    <a:pt x="1988313" y="2863753"/>
                  </a:cubicBezTo>
                  <a:cubicBezTo>
                    <a:pt x="1868251" y="3040186"/>
                    <a:pt x="1725678" y="2968862"/>
                    <a:pt x="1721926" y="2796183"/>
                  </a:cubicBezTo>
                  <a:cubicBezTo>
                    <a:pt x="1721926" y="2796183"/>
                    <a:pt x="1721926" y="2796183"/>
                    <a:pt x="1710670" y="2792428"/>
                  </a:cubicBezTo>
                  <a:cubicBezTo>
                    <a:pt x="1613120" y="2972615"/>
                    <a:pt x="1425524" y="2927569"/>
                    <a:pt x="1451788" y="2736121"/>
                  </a:cubicBezTo>
                  <a:cubicBezTo>
                    <a:pt x="1451788" y="2732367"/>
                    <a:pt x="1448036" y="2732367"/>
                    <a:pt x="1448036" y="2732367"/>
                  </a:cubicBezTo>
                  <a:cubicBezTo>
                    <a:pt x="1320470" y="2852491"/>
                    <a:pt x="1166641" y="2844983"/>
                    <a:pt x="1207912" y="2664796"/>
                  </a:cubicBezTo>
                  <a:cubicBezTo>
                    <a:pt x="1204161" y="2661042"/>
                    <a:pt x="1196657" y="2661042"/>
                    <a:pt x="1192905" y="2657289"/>
                  </a:cubicBezTo>
                  <a:cubicBezTo>
                    <a:pt x="1024068" y="2781167"/>
                    <a:pt x="873991" y="2694828"/>
                    <a:pt x="979045" y="2544672"/>
                  </a:cubicBezTo>
                  <a:cubicBezTo>
                    <a:pt x="975293" y="2540918"/>
                    <a:pt x="971541" y="2537164"/>
                    <a:pt x="967789" y="2533410"/>
                  </a:cubicBezTo>
                  <a:cubicBezTo>
                    <a:pt x="787697" y="2597227"/>
                    <a:pt x="716410" y="2428301"/>
                    <a:pt x="934022" y="2353224"/>
                  </a:cubicBezTo>
                  <a:cubicBezTo>
                    <a:pt x="934022" y="2345716"/>
                    <a:pt x="937774" y="2338208"/>
                    <a:pt x="941526" y="2330700"/>
                  </a:cubicBezTo>
                  <a:cubicBezTo>
                    <a:pt x="761433" y="2274392"/>
                    <a:pt x="825216" y="2127990"/>
                    <a:pt x="1031572" y="2191806"/>
                  </a:cubicBezTo>
                  <a:cubicBezTo>
                    <a:pt x="1039076" y="2184299"/>
                    <a:pt x="1042828" y="2180545"/>
                    <a:pt x="1050332" y="2176791"/>
                  </a:cubicBezTo>
                  <a:cubicBezTo>
                    <a:pt x="1015157" y="2101713"/>
                    <a:pt x="1045935" y="2025169"/>
                    <a:pt x="1108772" y="2030558"/>
                  </a:cubicBezTo>
                  <a:close/>
                  <a:moveTo>
                    <a:pt x="2981231" y="1962622"/>
                  </a:moveTo>
                  <a:cubicBezTo>
                    <a:pt x="2964815" y="1965438"/>
                    <a:pt x="2948868" y="1972010"/>
                    <a:pt x="2933858" y="1981397"/>
                  </a:cubicBezTo>
                  <a:cubicBezTo>
                    <a:pt x="2870070" y="2015194"/>
                    <a:pt x="2832547" y="2105316"/>
                    <a:pt x="2877574" y="2169153"/>
                  </a:cubicBezTo>
                  <a:cubicBezTo>
                    <a:pt x="2896336" y="2195439"/>
                    <a:pt x="2933858" y="2169153"/>
                    <a:pt x="2918849" y="2142868"/>
                  </a:cubicBezTo>
                  <a:cubicBezTo>
                    <a:pt x="2900088" y="2101561"/>
                    <a:pt x="2930106" y="2064010"/>
                    <a:pt x="2960124" y="2041479"/>
                  </a:cubicBezTo>
                  <a:cubicBezTo>
                    <a:pt x="2975133" y="2033969"/>
                    <a:pt x="2990143" y="2026459"/>
                    <a:pt x="3005151" y="2030214"/>
                  </a:cubicBezTo>
                  <a:cubicBezTo>
                    <a:pt x="3023913" y="2030214"/>
                    <a:pt x="3027665" y="2060255"/>
                    <a:pt x="3038922" y="2071520"/>
                  </a:cubicBezTo>
                  <a:cubicBezTo>
                    <a:pt x="3057683" y="2086541"/>
                    <a:pt x="3080197" y="2079031"/>
                    <a:pt x="3087701" y="2056500"/>
                  </a:cubicBezTo>
                  <a:cubicBezTo>
                    <a:pt x="3098958" y="2022704"/>
                    <a:pt x="3065188" y="1977642"/>
                    <a:pt x="3031417" y="1966377"/>
                  </a:cubicBezTo>
                  <a:cubicBezTo>
                    <a:pt x="3014532" y="1960744"/>
                    <a:pt x="2997647" y="1959806"/>
                    <a:pt x="2981231" y="1962622"/>
                  </a:cubicBezTo>
                  <a:close/>
                  <a:moveTo>
                    <a:pt x="4680890" y="1881193"/>
                  </a:moveTo>
                  <a:cubicBezTo>
                    <a:pt x="4675206" y="1879843"/>
                    <a:pt x="4669112" y="1880547"/>
                    <a:pt x="4663486" y="1884303"/>
                  </a:cubicBezTo>
                  <a:cubicBezTo>
                    <a:pt x="4599731" y="1936881"/>
                    <a:pt x="4554727" y="2011991"/>
                    <a:pt x="4569728" y="2098369"/>
                  </a:cubicBezTo>
                  <a:cubicBezTo>
                    <a:pt x="4584729" y="2173480"/>
                    <a:pt x="4663486" y="2259857"/>
                    <a:pt x="4742243" y="2237324"/>
                  </a:cubicBezTo>
                  <a:cubicBezTo>
                    <a:pt x="4764744" y="2233568"/>
                    <a:pt x="4772245" y="2199768"/>
                    <a:pt x="4757244" y="2188502"/>
                  </a:cubicBezTo>
                  <a:cubicBezTo>
                    <a:pt x="4734742" y="2169724"/>
                    <a:pt x="4712240" y="2165968"/>
                    <a:pt x="4685988" y="2150946"/>
                  </a:cubicBezTo>
                  <a:cubicBezTo>
                    <a:pt x="4663486" y="2135924"/>
                    <a:pt x="4648485" y="2109635"/>
                    <a:pt x="4640984" y="2087102"/>
                  </a:cubicBezTo>
                  <a:cubicBezTo>
                    <a:pt x="4618482" y="2027014"/>
                    <a:pt x="4655985" y="1963170"/>
                    <a:pt x="4697239" y="1921858"/>
                  </a:cubicBezTo>
                  <a:cubicBezTo>
                    <a:pt x="4711302" y="1907775"/>
                    <a:pt x="4697942" y="1885242"/>
                    <a:pt x="4680890" y="1881193"/>
                  </a:cubicBezTo>
                  <a:close/>
                  <a:moveTo>
                    <a:pt x="2863034" y="1728396"/>
                  </a:moveTo>
                  <a:cubicBezTo>
                    <a:pt x="2841928" y="1729804"/>
                    <a:pt x="2821290" y="1735437"/>
                    <a:pt x="2802529" y="1744825"/>
                  </a:cubicBezTo>
                  <a:cubicBezTo>
                    <a:pt x="2712474" y="1789886"/>
                    <a:pt x="2689961" y="1891274"/>
                    <a:pt x="2753749" y="1966377"/>
                  </a:cubicBezTo>
                  <a:cubicBezTo>
                    <a:pt x="2776263" y="1988908"/>
                    <a:pt x="2802529" y="1958867"/>
                    <a:pt x="2791272" y="1936336"/>
                  </a:cubicBezTo>
                  <a:cubicBezTo>
                    <a:pt x="2768758" y="1887519"/>
                    <a:pt x="2795024" y="1838703"/>
                    <a:pt x="2836299" y="1812417"/>
                  </a:cubicBezTo>
                  <a:cubicBezTo>
                    <a:pt x="2855061" y="1801152"/>
                    <a:pt x="2877574" y="1801152"/>
                    <a:pt x="2896336" y="1808662"/>
                  </a:cubicBezTo>
                  <a:cubicBezTo>
                    <a:pt x="2926354" y="1816172"/>
                    <a:pt x="2926354" y="1853723"/>
                    <a:pt x="2952620" y="1864989"/>
                  </a:cubicBezTo>
                  <a:cubicBezTo>
                    <a:pt x="2967629" y="1872499"/>
                    <a:pt x="2990143" y="1868744"/>
                    <a:pt x="2997647" y="1849968"/>
                  </a:cubicBezTo>
                  <a:cubicBezTo>
                    <a:pt x="3012656" y="1804907"/>
                    <a:pt x="2967629" y="1756090"/>
                    <a:pt x="2926354" y="1737315"/>
                  </a:cubicBezTo>
                  <a:cubicBezTo>
                    <a:pt x="2905717" y="1729804"/>
                    <a:pt x="2884141" y="1726988"/>
                    <a:pt x="2863034" y="1728396"/>
                  </a:cubicBezTo>
                  <a:close/>
                  <a:moveTo>
                    <a:pt x="4941244" y="1694414"/>
                  </a:moveTo>
                  <a:cubicBezTo>
                    <a:pt x="4936087" y="1693944"/>
                    <a:pt x="4930696" y="1695587"/>
                    <a:pt x="4926008" y="1700282"/>
                  </a:cubicBezTo>
                  <a:cubicBezTo>
                    <a:pt x="4851002" y="1767881"/>
                    <a:pt x="4805998" y="1869281"/>
                    <a:pt x="4805998" y="1966925"/>
                  </a:cubicBezTo>
                  <a:cubicBezTo>
                    <a:pt x="4809748" y="2060813"/>
                    <a:pt x="4888505" y="2158457"/>
                    <a:pt x="4989763" y="2135924"/>
                  </a:cubicBezTo>
                  <a:cubicBezTo>
                    <a:pt x="5019766" y="2128413"/>
                    <a:pt x="5019766" y="2083347"/>
                    <a:pt x="4993514" y="2072080"/>
                  </a:cubicBezTo>
                  <a:cubicBezTo>
                    <a:pt x="4963511" y="2053302"/>
                    <a:pt x="4929758" y="2057058"/>
                    <a:pt x="4903506" y="2027014"/>
                  </a:cubicBezTo>
                  <a:cubicBezTo>
                    <a:pt x="4884755" y="2000725"/>
                    <a:pt x="4881004" y="1966925"/>
                    <a:pt x="4881004" y="1936881"/>
                  </a:cubicBezTo>
                  <a:cubicBezTo>
                    <a:pt x="4881004" y="1861770"/>
                    <a:pt x="4911007" y="1786659"/>
                    <a:pt x="4956011" y="1730326"/>
                  </a:cubicBezTo>
                  <a:cubicBezTo>
                    <a:pt x="4970074" y="1716243"/>
                    <a:pt x="4956714" y="1695822"/>
                    <a:pt x="4941244" y="1694414"/>
                  </a:cubicBezTo>
                  <a:close/>
                  <a:moveTo>
                    <a:pt x="5278538" y="1625171"/>
                  </a:moveTo>
                  <a:cubicBezTo>
                    <a:pt x="5181029" y="1628927"/>
                    <a:pt x="5113524" y="1726570"/>
                    <a:pt x="5102273" y="1816703"/>
                  </a:cubicBezTo>
                  <a:cubicBezTo>
                    <a:pt x="5094772" y="1903081"/>
                    <a:pt x="5166028" y="2038280"/>
                    <a:pt x="5267287" y="1981947"/>
                  </a:cubicBezTo>
                  <a:cubicBezTo>
                    <a:pt x="5293539" y="1970681"/>
                    <a:pt x="5289789" y="1933125"/>
                    <a:pt x="5267287" y="1918103"/>
                  </a:cubicBezTo>
                  <a:cubicBezTo>
                    <a:pt x="5244785" y="1906836"/>
                    <a:pt x="5214782" y="1910592"/>
                    <a:pt x="5199781" y="1891814"/>
                  </a:cubicBezTo>
                  <a:cubicBezTo>
                    <a:pt x="5181029" y="1873036"/>
                    <a:pt x="5181029" y="1839237"/>
                    <a:pt x="5184780" y="1812948"/>
                  </a:cubicBezTo>
                  <a:cubicBezTo>
                    <a:pt x="5192280" y="1752859"/>
                    <a:pt x="5222283" y="1681504"/>
                    <a:pt x="5286038" y="1666482"/>
                  </a:cubicBezTo>
                  <a:cubicBezTo>
                    <a:pt x="5312291" y="1662726"/>
                    <a:pt x="5301039" y="1625171"/>
                    <a:pt x="5278538" y="1625171"/>
                  </a:cubicBezTo>
                  <a:close/>
                  <a:moveTo>
                    <a:pt x="627600" y="1575630"/>
                  </a:moveTo>
                  <a:cubicBezTo>
                    <a:pt x="883165" y="1577977"/>
                    <a:pt x="1196407" y="1624922"/>
                    <a:pt x="1507773" y="1748857"/>
                  </a:cubicBezTo>
                  <a:cubicBezTo>
                    <a:pt x="2134258" y="1992971"/>
                    <a:pt x="2820764" y="2612644"/>
                    <a:pt x="2933306" y="2732823"/>
                  </a:cubicBezTo>
                  <a:cubicBezTo>
                    <a:pt x="3042097" y="2849246"/>
                    <a:pt x="3023340" y="2969426"/>
                    <a:pt x="2895792" y="2796668"/>
                  </a:cubicBezTo>
                  <a:cubicBezTo>
                    <a:pt x="2531906" y="2297174"/>
                    <a:pt x="1766620" y="1977948"/>
                    <a:pt x="1489016" y="1880303"/>
                  </a:cubicBezTo>
                  <a:cubicBezTo>
                    <a:pt x="1207661" y="1782657"/>
                    <a:pt x="521154" y="1778901"/>
                    <a:pt x="247302" y="1876547"/>
                  </a:cubicBezTo>
                  <a:cubicBezTo>
                    <a:pt x="-22799" y="1974193"/>
                    <a:pt x="-67816" y="1778901"/>
                    <a:pt x="93494" y="1669989"/>
                  </a:cubicBezTo>
                  <a:cubicBezTo>
                    <a:pt x="174149" y="1615533"/>
                    <a:pt x="372036" y="1573282"/>
                    <a:pt x="627600" y="1575630"/>
                  </a:cubicBezTo>
                  <a:close/>
                  <a:moveTo>
                    <a:pt x="4079473" y="1560175"/>
                  </a:moveTo>
                  <a:cubicBezTo>
                    <a:pt x="4119637" y="1552782"/>
                    <a:pt x="4156928" y="1564283"/>
                    <a:pt x="4186949" y="1598081"/>
                  </a:cubicBezTo>
                  <a:cubicBezTo>
                    <a:pt x="4307031" y="1733275"/>
                    <a:pt x="4111897" y="1782095"/>
                    <a:pt x="4029341" y="2086280"/>
                  </a:cubicBezTo>
                  <a:cubicBezTo>
                    <a:pt x="3669093" y="3836285"/>
                    <a:pt x="4494660" y="3321799"/>
                    <a:pt x="4235732" y="5710218"/>
                  </a:cubicBezTo>
                  <a:cubicBezTo>
                    <a:pt x="3976805" y="8098637"/>
                    <a:pt x="2070496" y="8034796"/>
                    <a:pt x="1496352" y="7385116"/>
                  </a:cubicBezTo>
                  <a:cubicBezTo>
                    <a:pt x="925960" y="6731680"/>
                    <a:pt x="1357507" y="6082000"/>
                    <a:pt x="1871609" y="6145842"/>
                  </a:cubicBezTo>
                  <a:cubicBezTo>
                    <a:pt x="2494537" y="6228460"/>
                    <a:pt x="2224352" y="7058398"/>
                    <a:pt x="1916640" y="7054643"/>
                  </a:cubicBezTo>
                  <a:cubicBezTo>
                    <a:pt x="1608929" y="7050887"/>
                    <a:pt x="1500104" y="6896917"/>
                    <a:pt x="1515115" y="6784256"/>
                  </a:cubicBezTo>
                  <a:cubicBezTo>
                    <a:pt x="1533878" y="6675350"/>
                    <a:pt x="1556393" y="6543911"/>
                    <a:pt x="1470084" y="6769234"/>
                  </a:cubicBezTo>
                  <a:cubicBezTo>
                    <a:pt x="1383775" y="6990801"/>
                    <a:pt x="1927898" y="7989731"/>
                    <a:pt x="2967361" y="7509043"/>
                  </a:cubicBezTo>
                  <a:cubicBezTo>
                    <a:pt x="4006825" y="7032110"/>
                    <a:pt x="3954289" y="5999382"/>
                    <a:pt x="3905505" y="5315903"/>
                  </a:cubicBezTo>
                  <a:cubicBezTo>
                    <a:pt x="3856722" y="4628669"/>
                    <a:pt x="2899815" y="3712358"/>
                    <a:pt x="2235609" y="3701092"/>
                  </a:cubicBezTo>
                  <a:cubicBezTo>
                    <a:pt x="1571403" y="3689826"/>
                    <a:pt x="1346249" y="3261712"/>
                    <a:pt x="2303156" y="3438215"/>
                  </a:cubicBezTo>
                  <a:cubicBezTo>
                    <a:pt x="3260063" y="3614718"/>
                    <a:pt x="4074371" y="4906567"/>
                    <a:pt x="4014330" y="5383500"/>
                  </a:cubicBezTo>
                  <a:cubicBezTo>
                    <a:pt x="3950537" y="5856678"/>
                    <a:pt x="4081877" y="5819124"/>
                    <a:pt x="4149423" y="5383500"/>
                  </a:cubicBezTo>
                  <a:cubicBezTo>
                    <a:pt x="4216969" y="4947876"/>
                    <a:pt x="4059361" y="3945192"/>
                    <a:pt x="3819196" y="3393151"/>
                  </a:cubicBezTo>
                  <a:cubicBezTo>
                    <a:pt x="3575279" y="2844866"/>
                    <a:pt x="3684103" y="2409243"/>
                    <a:pt x="3759155" y="2044971"/>
                  </a:cubicBezTo>
                  <a:cubicBezTo>
                    <a:pt x="3812629" y="1774584"/>
                    <a:pt x="3958980" y="1582356"/>
                    <a:pt x="4079473" y="1560175"/>
                  </a:cubicBezTo>
                  <a:close/>
                  <a:moveTo>
                    <a:pt x="2719041" y="1443418"/>
                  </a:moveTo>
                  <a:cubicBezTo>
                    <a:pt x="2698873" y="1443242"/>
                    <a:pt x="2678704" y="1448170"/>
                    <a:pt x="2659943" y="1459436"/>
                  </a:cubicBezTo>
                  <a:cubicBezTo>
                    <a:pt x="2581145" y="1500742"/>
                    <a:pt x="2554879" y="1594620"/>
                    <a:pt x="2569888" y="1680988"/>
                  </a:cubicBezTo>
                  <a:cubicBezTo>
                    <a:pt x="2573640" y="1711029"/>
                    <a:pt x="2618667" y="1711029"/>
                    <a:pt x="2618667" y="1677233"/>
                  </a:cubicBezTo>
                  <a:cubicBezTo>
                    <a:pt x="2622420" y="1628416"/>
                    <a:pt x="2644933" y="1564579"/>
                    <a:pt x="2682456" y="1530783"/>
                  </a:cubicBezTo>
                  <a:cubicBezTo>
                    <a:pt x="2738740" y="1485721"/>
                    <a:pt x="2776263" y="1549558"/>
                    <a:pt x="2810033" y="1583355"/>
                  </a:cubicBezTo>
                  <a:cubicBezTo>
                    <a:pt x="2832547" y="1602130"/>
                    <a:pt x="2870070" y="1579599"/>
                    <a:pt x="2862565" y="1549558"/>
                  </a:cubicBezTo>
                  <a:cubicBezTo>
                    <a:pt x="2840052" y="1490415"/>
                    <a:pt x="2779546" y="1443946"/>
                    <a:pt x="2719041" y="1443418"/>
                  </a:cubicBezTo>
                  <a:close/>
                  <a:moveTo>
                    <a:pt x="5383078" y="1312992"/>
                  </a:moveTo>
                  <a:cubicBezTo>
                    <a:pt x="5424800" y="1320034"/>
                    <a:pt x="5445427" y="1390450"/>
                    <a:pt x="5421050" y="1493727"/>
                  </a:cubicBezTo>
                  <a:cubicBezTo>
                    <a:pt x="5421050" y="1493727"/>
                    <a:pt x="5424800" y="1493727"/>
                    <a:pt x="5424800" y="1493727"/>
                  </a:cubicBezTo>
                  <a:cubicBezTo>
                    <a:pt x="5526059" y="1294684"/>
                    <a:pt x="5676071" y="1373550"/>
                    <a:pt x="5593564" y="1527527"/>
                  </a:cubicBezTo>
                  <a:cubicBezTo>
                    <a:pt x="5601065" y="1527527"/>
                    <a:pt x="5608565" y="1531283"/>
                    <a:pt x="5616066" y="1535038"/>
                  </a:cubicBezTo>
                  <a:cubicBezTo>
                    <a:pt x="5796081" y="1452416"/>
                    <a:pt x="5919842" y="1598882"/>
                    <a:pt x="5758578" y="1681504"/>
                  </a:cubicBezTo>
                  <a:cubicBezTo>
                    <a:pt x="5758578" y="1692771"/>
                    <a:pt x="5762328" y="1700282"/>
                    <a:pt x="5762328" y="1707793"/>
                  </a:cubicBezTo>
                  <a:cubicBezTo>
                    <a:pt x="5994848" y="1782904"/>
                    <a:pt x="5889839" y="1914347"/>
                    <a:pt x="5724825" y="1888059"/>
                  </a:cubicBezTo>
                  <a:cubicBezTo>
                    <a:pt x="5717325" y="1895570"/>
                    <a:pt x="5713574" y="1906836"/>
                    <a:pt x="5706074" y="1914347"/>
                  </a:cubicBezTo>
                  <a:cubicBezTo>
                    <a:pt x="5766079" y="2034525"/>
                    <a:pt x="5627317" y="2087102"/>
                    <a:pt x="5503557" y="2027014"/>
                  </a:cubicBezTo>
                  <a:cubicBezTo>
                    <a:pt x="5499806" y="2027014"/>
                    <a:pt x="5492306" y="2027014"/>
                    <a:pt x="5488555" y="2030769"/>
                  </a:cubicBezTo>
                  <a:cubicBezTo>
                    <a:pt x="5608565" y="2226057"/>
                    <a:pt x="5447302" y="2218546"/>
                    <a:pt x="5248535" y="2132169"/>
                  </a:cubicBezTo>
                  <a:cubicBezTo>
                    <a:pt x="5244785" y="2132169"/>
                    <a:pt x="5237284" y="2135924"/>
                    <a:pt x="5233534" y="2135924"/>
                  </a:cubicBezTo>
                  <a:cubicBezTo>
                    <a:pt x="5372295" y="2304923"/>
                    <a:pt x="5162278" y="2383790"/>
                    <a:pt x="4952260" y="2312434"/>
                  </a:cubicBezTo>
                  <a:cubicBezTo>
                    <a:pt x="4952260" y="2312434"/>
                    <a:pt x="4948510" y="2312434"/>
                    <a:pt x="4948510" y="2316190"/>
                  </a:cubicBezTo>
                  <a:cubicBezTo>
                    <a:pt x="5177279" y="2485189"/>
                    <a:pt x="4937259" y="2564055"/>
                    <a:pt x="4753493" y="2466411"/>
                  </a:cubicBezTo>
                  <a:cubicBezTo>
                    <a:pt x="4753493" y="2466411"/>
                    <a:pt x="4753493" y="2466411"/>
                    <a:pt x="4749743" y="2466411"/>
                  </a:cubicBezTo>
                  <a:cubicBezTo>
                    <a:pt x="4929758" y="2616633"/>
                    <a:pt x="4745993" y="2695499"/>
                    <a:pt x="4584729" y="2616633"/>
                  </a:cubicBezTo>
                  <a:cubicBezTo>
                    <a:pt x="4584729" y="2616633"/>
                    <a:pt x="4580979" y="2620388"/>
                    <a:pt x="4580979" y="2620388"/>
                  </a:cubicBezTo>
                  <a:cubicBezTo>
                    <a:pt x="4708490" y="2748076"/>
                    <a:pt x="4603481" y="2856987"/>
                    <a:pt x="4460969" y="2755587"/>
                  </a:cubicBezTo>
                  <a:cubicBezTo>
                    <a:pt x="4247201" y="3093586"/>
                    <a:pt x="4295955" y="3709494"/>
                    <a:pt x="4303456" y="3859715"/>
                  </a:cubicBezTo>
                  <a:cubicBezTo>
                    <a:pt x="4307206" y="4028714"/>
                    <a:pt x="4329708" y="4036225"/>
                    <a:pt x="4247201" y="3855960"/>
                  </a:cubicBezTo>
                  <a:cubicBezTo>
                    <a:pt x="4108439" y="3566784"/>
                    <a:pt x="4059685" y="2890787"/>
                    <a:pt x="4179695" y="2571566"/>
                  </a:cubicBezTo>
                  <a:cubicBezTo>
                    <a:pt x="4190946" y="2545277"/>
                    <a:pt x="4202197" y="2515233"/>
                    <a:pt x="4217198" y="2481433"/>
                  </a:cubicBezTo>
                  <a:cubicBezTo>
                    <a:pt x="4160944" y="2402567"/>
                    <a:pt x="4190946" y="2241079"/>
                    <a:pt x="4299705" y="2312434"/>
                  </a:cubicBezTo>
                  <a:cubicBezTo>
                    <a:pt x="4303456" y="2308679"/>
                    <a:pt x="4303456" y="2304923"/>
                    <a:pt x="4307206" y="2297412"/>
                  </a:cubicBezTo>
                  <a:cubicBezTo>
                    <a:pt x="4205947" y="2113391"/>
                    <a:pt x="4299705" y="2068325"/>
                    <a:pt x="4385962" y="2162213"/>
                  </a:cubicBezTo>
                  <a:cubicBezTo>
                    <a:pt x="4389713" y="2158457"/>
                    <a:pt x="4393463" y="2150946"/>
                    <a:pt x="4397213" y="2147191"/>
                  </a:cubicBezTo>
                  <a:cubicBezTo>
                    <a:pt x="4325957" y="1876792"/>
                    <a:pt x="4442217" y="1850503"/>
                    <a:pt x="4524724" y="1970681"/>
                  </a:cubicBezTo>
                  <a:cubicBezTo>
                    <a:pt x="4532225" y="1963170"/>
                    <a:pt x="4535975" y="1955658"/>
                    <a:pt x="4543476" y="1948147"/>
                  </a:cubicBezTo>
                  <a:cubicBezTo>
                    <a:pt x="4543476" y="1752859"/>
                    <a:pt x="4610981" y="1643949"/>
                    <a:pt x="4682237" y="1801681"/>
                  </a:cubicBezTo>
                  <a:cubicBezTo>
                    <a:pt x="4689738" y="1794170"/>
                    <a:pt x="4700989" y="1782904"/>
                    <a:pt x="4712240" y="1775393"/>
                  </a:cubicBezTo>
                  <a:cubicBezTo>
                    <a:pt x="4753493" y="1512505"/>
                    <a:pt x="4832250" y="1471194"/>
                    <a:pt x="4907256" y="1632682"/>
                  </a:cubicBezTo>
                  <a:cubicBezTo>
                    <a:pt x="4907256" y="1632682"/>
                    <a:pt x="4911007" y="1628927"/>
                    <a:pt x="4911007" y="1628927"/>
                  </a:cubicBezTo>
                  <a:cubicBezTo>
                    <a:pt x="4982263" y="1287173"/>
                    <a:pt x="5211032" y="1320973"/>
                    <a:pt x="5207282" y="1516261"/>
                  </a:cubicBezTo>
                  <a:cubicBezTo>
                    <a:pt x="5211032" y="1512505"/>
                    <a:pt x="5214782" y="1512505"/>
                    <a:pt x="5218533" y="1512505"/>
                  </a:cubicBezTo>
                  <a:cubicBezTo>
                    <a:pt x="5278538" y="1362284"/>
                    <a:pt x="5341356" y="1305951"/>
                    <a:pt x="5383078" y="1312992"/>
                  </a:cubicBezTo>
                  <a:close/>
                  <a:moveTo>
                    <a:pt x="2591405" y="1238177"/>
                  </a:moveTo>
                  <a:cubicBezTo>
                    <a:pt x="2571295" y="1238822"/>
                    <a:pt x="2552064" y="1242577"/>
                    <a:pt x="2536117" y="1249149"/>
                  </a:cubicBezTo>
                  <a:cubicBezTo>
                    <a:pt x="2453567" y="1282945"/>
                    <a:pt x="2442311" y="1391843"/>
                    <a:pt x="2449815" y="1470701"/>
                  </a:cubicBezTo>
                  <a:cubicBezTo>
                    <a:pt x="2453567" y="1500742"/>
                    <a:pt x="2498595" y="1496987"/>
                    <a:pt x="2498595" y="1466946"/>
                  </a:cubicBezTo>
                  <a:cubicBezTo>
                    <a:pt x="2498595" y="1418129"/>
                    <a:pt x="2502347" y="1354292"/>
                    <a:pt x="2547374" y="1320496"/>
                  </a:cubicBezTo>
                  <a:cubicBezTo>
                    <a:pt x="2569888" y="1305476"/>
                    <a:pt x="2592401" y="1301721"/>
                    <a:pt x="2618667" y="1309231"/>
                  </a:cubicBezTo>
                  <a:cubicBezTo>
                    <a:pt x="2648686" y="1312986"/>
                    <a:pt x="2659943" y="1335517"/>
                    <a:pt x="2682456" y="1354292"/>
                  </a:cubicBezTo>
                  <a:cubicBezTo>
                    <a:pt x="2708722" y="1373068"/>
                    <a:pt x="2738740" y="1354292"/>
                    <a:pt x="2731236" y="1324251"/>
                  </a:cubicBezTo>
                  <a:cubicBezTo>
                    <a:pt x="2719979" y="1262292"/>
                    <a:pt x="2651735" y="1236241"/>
                    <a:pt x="2591405" y="1238177"/>
                  </a:cubicBezTo>
                  <a:close/>
                  <a:moveTo>
                    <a:pt x="2462597" y="1026012"/>
                  </a:moveTo>
                  <a:cubicBezTo>
                    <a:pt x="2349676" y="1013515"/>
                    <a:pt x="2229370" y="1134618"/>
                    <a:pt x="2288468" y="1264169"/>
                  </a:cubicBezTo>
                  <a:cubicBezTo>
                    <a:pt x="2303477" y="1294210"/>
                    <a:pt x="2344752" y="1279190"/>
                    <a:pt x="2337247" y="1249149"/>
                  </a:cubicBezTo>
                  <a:cubicBezTo>
                    <a:pt x="2329743" y="1200332"/>
                    <a:pt x="2344752" y="1147761"/>
                    <a:pt x="2382274" y="1117720"/>
                  </a:cubicBezTo>
                  <a:cubicBezTo>
                    <a:pt x="2427302" y="1083924"/>
                    <a:pt x="2476081" y="1098944"/>
                    <a:pt x="2517356" y="1128985"/>
                  </a:cubicBezTo>
                  <a:cubicBezTo>
                    <a:pt x="2543622" y="1151516"/>
                    <a:pt x="2592401" y="1121475"/>
                    <a:pt x="2566136" y="1087679"/>
                  </a:cubicBezTo>
                  <a:cubicBezTo>
                    <a:pt x="2537056" y="1049189"/>
                    <a:pt x="2500237" y="1030178"/>
                    <a:pt x="2462597" y="1026012"/>
                  </a:cubicBezTo>
                  <a:close/>
                  <a:moveTo>
                    <a:pt x="2294096" y="784922"/>
                  </a:moveTo>
                  <a:cubicBezTo>
                    <a:pt x="2253759" y="779759"/>
                    <a:pt x="2211546" y="787269"/>
                    <a:pt x="2175899" y="806045"/>
                  </a:cubicBezTo>
                  <a:cubicBezTo>
                    <a:pt x="2097102" y="847351"/>
                    <a:pt x="2078340" y="944984"/>
                    <a:pt x="2115863" y="1020086"/>
                  </a:cubicBezTo>
                  <a:cubicBezTo>
                    <a:pt x="2130872" y="1050127"/>
                    <a:pt x="2172147" y="1038862"/>
                    <a:pt x="2164643" y="1005066"/>
                  </a:cubicBezTo>
                  <a:cubicBezTo>
                    <a:pt x="2153386" y="952494"/>
                    <a:pt x="2168395" y="896167"/>
                    <a:pt x="2217174" y="869882"/>
                  </a:cubicBezTo>
                  <a:cubicBezTo>
                    <a:pt x="2265954" y="836086"/>
                    <a:pt x="2318486" y="869882"/>
                    <a:pt x="2359761" y="896167"/>
                  </a:cubicBezTo>
                  <a:cubicBezTo>
                    <a:pt x="2397283" y="922453"/>
                    <a:pt x="2423549" y="869882"/>
                    <a:pt x="2401036" y="839841"/>
                  </a:cubicBezTo>
                  <a:cubicBezTo>
                    <a:pt x="2372894" y="807922"/>
                    <a:pt x="2334433" y="790085"/>
                    <a:pt x="2294096" y="784922"/>
                  </a:cubicBezTo>
                  <a:close/>
                  <a:moveTo>
                    <a:pt x="2135094" y="540839"/>
                  </a:moveTo>
                  <a:cubicBezTo>
                    <a:pt x="2113049" y="543186"/>
                    <a:pt x="2091474" y="550696"/>
                    <a:pt x="2074588" y="561962"/>
                  </a:cubicBezTo>
                  <a:cubicBezTo>
                    <a:pt x="1992038" y="614533"/>
                    <a:pt x="1984534" y="708411"/>
                    <a:pt x="1984534" y="798534"/>
                  </a:cubicBezTo>
                  <a:cubicBezTo>
                    <a:pt x="1984534" y="824820"/>
                    <a:pt x="2033313" y="828575"/>
                    <a:pt x="2037065" y="802289"/>
                  </a:cubicBezTo>
                  <a:cubicBezTo>
                    <a:pt x="2044570" y="745963"/>
                    <a:pt x="2055827" y="670860"/>
                    <a:pt x="2104606" y="633309"/>
                  </a:cubicBezTo>
                  <a:cubicBezTo>
                    <a:pt x="2134624" y="610778"/>
                    <a:pt x="2164643" y="614533"/>
                    <a:pt x="2190909" y="637064"/>
                  </a:cubicBezTo>
                  <a:cubicBezTo>
                    <a:pt x="2213422" y="655840"/>
                    <a:pt x="2239688" y="667105"/>
                    <a:pt x="2269706" y="674615"/>
                  </a:cubicBezTo>
                  <a:cubicBezTo>
                    <a:pt x="2295972" y="682126"/>
                    <a:pt x="2307229" y="648329"/>
                    <a:pt x="2292220" y="629554"/>
                  </a:cubicBezTo>
                  <a:cubicBezTo>
                    <a:pt x="2262202" y="599513"/>
                    <a:pt x="2239688" y="569472"/>
                    <a:pt x="2198413" y="550696"/>
                  </a:cubicBezTo>
                  <a:cubicBezTo>
                    <a:pt x="2179652" y="541309"/>
                    <a:pt x="2157138" y="538492"/>
                    <a:pt x="2135094" y="540839"/>
                  </a:cubicBezTo>
                  <a:close/>
                  <a:moveTo>
                    <a:pt x="2007985" y="317879"/>
                  </a:moveTo>
                  <a:cubicBezTo>
                    <a:pt x="1970462" y="320695"/>
                    <a:pt x="1933878" y="334777"/>
                    <a:pt x="1905736" y="359185"/>
                  </a:cubicBezTo>
                  <a:cubicBezTo>
                    <a:pt x="1841947" y="415512"/>
                    <a:pt x="1830690" y="501880"/>
                    <a:pt x="1838195" y="584492"/>
                  </a:cubicBezTo>
                  <a:cubicBezTo>
                    <a:pt x="1838195" y="625799"/>
                    <a:pt x="1901984" y="622044"/>
                    <a:pt x="1905736" y="580737"/>
                  </a:cubicBezTo>
                  <a:cubicBezTo>
                    <a:pt x="1905736" y="528166"/>
                    <a:pt x="1916993" y="471839"/>
                    <a:pt x="1950763" y="426777"/>
                  </a:cubicBezTo>
                  <a:cubicBezTo>
                    <a:pt x="1988286" y="374206"/>
                    <a:pt x="2048322" y="392981"/>
                    <a:pt x="2100854" y="396736"/>
                  </a:cubicBezTo>
                  <a:cubicBezTo>
                    <a:pt x="2134624" y="400492"/>
                    <a:pt x="2134624" y="355430"/>
                    <a:pt x="2115863" y="344165"/>
                  </a:cubicBezTo>
                  <a:cubicBezTo>
                    <a:pt x="2083969" y="323512"/>
                    <a:pt x="2045508" y="315062"/>
                    <a:pt x="2007985" y="317879"/>
                  </a:cubicBezTo>
                  <a:close/>
                  <a:moveTo>
                    <a:pt x="1970932" y="571"/>
                  </a:moveTo>
                  <a:cubicBezTo>
                    <a:pt x="2025809" y="-6000"/>
                    <a:pt x="2087721" y="43755"/>
                    <a:pt x="2115863" y="167674"/>
                  </a:cubicBezTo>
                  <a:cubicBezTo>
                    <a:pt x="2119615" y="167674"/>
                    <a:pt x="2127120" y="171429"/>
                    <a:pt x="2130872" y="175184"/>
                  </a:cubicBezTo>
                  <a:cubicBezTo>
                    <a:pt x="2198413" y="-5062"/>
                    <a:pt x="2446063" y="88816"/>
                    <a:pt x="2348504" y="374206"/>
                  </a:cubicBezTo>
                  <a:cubicBezTo>
                    <a:pt x="2352256" y="377961"/>
                    <a:pt x="2352256" y="381716"/>
                    <a:pt x="2356008" y="381716"/>
                  </a:cubicBezTo>
                  <a:cubicBezTo>
                    <a:pt x="2476081" y="254042"/>
                    <a:pt x="2671199" y="362940"/>
                    <a:pt x="2543622" y="659595"/>
                  </a:cubicBezTo>
                  <a:cubicBezTo>
                    <a:pt x="2547374" y="663350"/>
                    <a:pt x="2551127" y="670860"/>
                    <a:pt x="2554879" y="674615"/>
                  </a:cubicBezTo>
                  <a:cubicBezTo>
                    <a:pt x="2671199" y="599513"/>
                    <a:pt x="2832547" y="637064"/>
                    <a:pt x="2693713" y="914943"/>
                  </a:cubicBezTo>
                  <a:cubicBezTo>
                    <a:pt x="2697465" y="918698"/>
                    <a:pt x="2701217" y="926208"/>
                    <a:pt x="2704970" y="929964"/>
                  </a:cubicBezTo>
                  <a:cubicBezTo>
                    <a:pt x="2810033" y="862371"/>
                    <a:pt x="2986390" y="881147"/>
                    <a:pt x="2832547" y="1174046"/>
                  </a:cubicBezTo>
                  <a:cubicBezTo>
                    <a:pt x="2836299" y="1177802"/>
                    <a:pt x="2836299" y="1177802"/>
                    <a:pt x="2836299" y="1181557"/>
                  </a:cubicBezTo>
                  <a:cubicBezTo>
                    <a:pt x="3008904" y="1001311"/>
                    <a:pt x="3121472" y="1155271"/>
                    <a:pt x="2963877" y="1451925"/>
                  </a:cubicBezTo>
                  <a:cubicBezTo>
                    <a:pt x="2967629" y="1455680"/>
                    <a:pt x="2967629" y="1455680"/>
                    <a:pt x="2967629" y="1459436"/>
                  </a:cubicBezTo>
                  <a:cubicBezTo>
                    <a:pt x="3091454" y="1331761"/>
                    <a:pt x="3158995" y="1399354"/>
                    <a:pt x="3038922" y="1620906"/>
                  </a:cubicBezTo>
                  <a:cubicBezTo>
                    <a:pt x="3038922" y="1624661"/>
                    <a:pt x="3042674" y="1628416"/>
                    <a:pt x="3042674" y="1635926"/>
                  </a:cubicBezTo>
                  <a:cubicBezTo>
                    <a:pt x="3147738" y="1553314"/>
                    <a:pt x="3271563" y="1643436"/>
                    <a:pt x="3128977" y="1849968"/>
                  </a:cubicBezTo>
                  <a:cubicBezTo>
                    <a:pt x="3132729" y="1857478"/>
                    <a:pt x="3132729" y="1861233"/>
                    <a:pt x="3136481" y="1868744"/>
                  </a:cubicBezTo>
                  <a:cubicBezTo>
                    <a:pt x="3271563" y="1797396"/>
                    <a:pt x="3357865" y="1898785"/>
                    <a:pt x="3219031" y="2082786"/>
                  </a:cubicBezTo>
                  <a:cubicBezTo>
                    <a:pt x="3219031" y="2086541"/>
                    <a:pt x="3222783" y="2090296"/>
                    <a:pt x="3222783" y="2097806"/>
                  </a:cubicBezTo>
                  <a:cubicBezTo>
                    <a:pt x="3369122" y="2018949"/>
                    <a:pt x="3440415" y="2225480"/>
                    <a:pt x="3320343" y="2371930"/>
                  </a:cubicBezTo>
                  <a:cubicBezTo>
                    <a:pt x="3391636" y="2563441"/>
                    <a:pt x="3455424" y="2758708"/>
                    <a:pt x="3515461" y="2946464"/>
                  </a:cubicBezTo>
                  <a:cubicBezTo>
                    <a:pt x="3320343" y="1838703"/>
                    <a:pt x="3736845" y="1192822"/>
                    <a:pt x="3943220" y="956249"/>
                  </a:cubicBezTo>
                  <a:cubicBezTo>
                    <a:pt x="4153347" y="715922"/>
                    <a:pt x="4359722" y="937474"/>
                    <a:pt x="4097063" y="1196577"/>
                  </a:cubicBezTo>
                  <a:cubicBezTo>
                    <a:pt x="3931963" y="1361802"/>
                    <a:pt x="3789377" y="1485721"/>
                    <a:pt x="3635533" y="1962622"/>
                  </a:cubicBezTo>
                  <a:cubicBezTo>
                    <a:pt x="3500451" y="2371930"/>
                    <a:pt x="3541727" y="2875116"/>
                    <a:pt x="3601763" y="3220587"/>
                  </a:cubicBezTo>
                  <a:cubicBezTo>
                    <a:pt x="3785624" y="3798876"/>
                    <a:pt x="3916954" y="4275776"/>
                    <a:pt x="3954477" y="4399695"/>
                  </a:cubicBezTo>
                  <a:cubicBezTo>
                    <a:pt x="4033274" y="4677574"/>
                    <a:pt x="3958229" y="4613737"/>
                    <a:pt x="3909449" y="4433491"/>
                  </a:cubicBezTo>
                  <a:cubicBezTo>
                    <a:pt x="3718083" y="3735039"/>
                    <a:pt x="3380379" y="3107934"/>
                    <a:pt x="3005151" y="2544666"/>
                  </a:cubicBezTo>
                  <a:cubicBezTo>
                    <a:pt x="2900088" y="2582217"/>
                    <a:pt x="2806281" y="2510869"/>
                    <a:pt x="2915097" y="2416991"/>
                  </a:cubicBezTo>
                  <a:cubicBezTo>
                    <a:pt x="2911345" y="2409481"/>
                    <a:pt x="2907593" y="2405726"/>
                    <a:pt x="2903840" y="2401971"/>
                  </a:cubicBezTo>
                  <a:cubicBezTo>
                    <a:pt x="2731236" y="2409481"/>
                    <a:pt x="2641181" y="2304338"/>
                    <a:pt x="2749997" y="2184174"/>
                  </a:cubicBezTo>
                  <a:cubicBezTo>
                    <a:pt x="2746245" y="2180419"/>
                    <a:pt x="2742493" y="2172909"/>
                    <a:pt x="2738740" y="2169153"/>
                  </a:cubicBezTo>
                  <a:cubicBezTo>
                    <a:pt x="2584897" y="2206705"/>
                    <a:pt x="2479833" y="2094051"/>
                    <a:pt x="2596154" y="1981397"/>
                  </a:cubicBezTo>
                  <a:cubicBezTo>
                    <a:pt x="2596154" y="1977642"/>
                    <a:pt x="2592401" y="1977642"/>
                    <a:pt x="2592401" y="1973887"/>
                  </a:cubicBezTo>
                  <a:cubicBezTo>
                    <a:pt x="2386027" y="2056500"/>
                    <a:pt x="2250945" y="1891274"/>
                    <a:pt x="2412292" y="1744825"/>
                  </a:cubicBezTo>
                  <a:cubicBezTo>
                    <a:pt x="2408540" y="1737315"/>
                    <a:pt x="2404788" y="1733559"/>
                    <a:pt x="2401036" y="1729804"/>
                  </a:cubicBezTo>
                  <a:cubicBezTo>
                    <a:pt x="2205918" y="1763600"/>
                    <a:pt x="2093349" y="1650947"/>
                    <a:pt x="2232184" y="1515762"/>
                  </a:cubicBezTo>
                  <a:cubicBezTo>
                    <a:pt x="2228431" y="1515762"/>
                    <a:pt x="2228431" y="1512007"/>
                    <a:pt x="2228431" y="1512007"/>
                  </a:cubicBezTo>
                  <a:cubicBezTo>
                    <a:pt x="2007047" y="1575844"/>
                    <a:pt x="1864461" y="1478211"/>
                    <a:pt x="2040818" y="1271680"/>
                  </a:cubicBezTo>
                  <a:cubicBezTo>
                    <a:pt x="2037065" y="1267925"/>
                    <a:pt x="2037065" y="1264169"/>
                    <a:pt x="2033313" y="1260414"/>
                  </a:cubicBezTo>
                  <a:cubicBezTo>
                    <a:pt x="1849452" y="1286700"/>
                    <a:pt x="1654334" y="1215353"/>
                    <a:pt x="1860709" y="1012576"/>
                  </a:cubicBezTo>
                  <a:cubicBezTo>
                    <a:pt x="1856956" y="1005066"/>
                    <a:pt x="1853204" y="997556"/>
                    <a:pt x="1849452" y="993801"/>
                  </a:cubicBezTo>
                  <a:cubicBezTo>
                    <a:pt x="1628068" y="993801"/>
                    <a:pt x="1549270" y="862371"/>
                    <a:pt x="1710618" y="734697"/>
                  </a:cubicBezTo>
                  <a:cubicBezTo>
                    <a:pt x="1706865" y="730942"/>
                    <a:pt x="1703113" y="723432"/>
                    <a:pt x="1703113" y="719677"/>
                  </a:cubicBezTo>
                  <a:cubicBezTo>
                    <a:pt x="1470472" y="704656"/>
                    <a:pt x="1477977" y="546941"/>
                    <a:pt x="1643077" y="449308"/>
                  </a:cubicBezTo>
                  <a:cubicBezTo>
                    <a:pt x="1643077" y="441798"/>
                    <a:pt x="1643077" y="438043"/>
                    <a:pt x="1643077" y="430533"/>
                  </a:cubicBezTo>
                  <a:cubicBezTo>
                    <a:pt x="1492986" y="377961"/>
                    <a:pt x="1489234" y="239021"/>
                    <a:pt x="1718122" y="269062"/>
                  </a:cubicBezTo>
                  <a:cubicBezTo>
                    <a:pt x="1721875" y="265307"/>
                    <a:pt x="1725627" y="265307"/>
                    <a:pt x="1729379" y="261552"/>
                  </a:cubicBezTo>
                  <a:cubicBezTo>
                    <a:pt x="1654334" y="148898"/>
                    <a:pt x="1703113" y="-1306"/>
                    <a:pt x="1853204" y="178939"/>
                  </a:cubicBezTo>
                  <a:cubicBezTo>
                    <a:pt x="1856956" y="175184"/>
                    <a:pt x="1864461" y="171429"/>
                    <a:pt x="1868213" y="171429"/>
                  </a:cubicBezTo>
                  <a:cubicBezTo>
                    <a:pt x="1868213" y="70041"/>
                    <a:pt x="1916055" y="7143"/>
                    <a:pt x="1970932" y="571"/>
                  </a:cubicBezTo>
                  <a:close/>
                </a:path>
              </a:pathLst>
            </a:custGeom>
            <a:solidFill>
              <a:srgbClr val="398D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0" name="花纹"/>
            <p:cNvSpPr/>
            <p:nvPr/>
          </p:nvSpPr>
          <p:spPr bwMode="auto">
            <a:xfrm rot="16560000" flipV="1">
              <a:off x="3240" y="1912"/>
              <a:ext cx="1440" cy="1699"/>
            </a:xfrm>
            <a:custGeom>
              <a:avLst/>
              <a:gdLst/>
              <a:ahLst/>
              <a:cxnLst/>
              <a:rect l="0" t="0" r="r" b="b"/>
              <a:pathLst>
                <a:path w="5897258" h="7772033">
                  <a:moveTo>
                    <a:pt x="1625171" y="6657101"/>
                  </a:moveTo>
                  <a:cubicBezTo>
                    <a:pt x="1609867" y="6656573"/>
                    <a:pt x="1592981" y="6673472"/>
                    <a:pt x="1601424" y="6690371"/>
                  </a:cubicBezTo>
                  <a:cubicBezTo>
                    <a:pt x="1631445" y="6776745"/>
                    <a:pt x="1638950" y="6866874"/>
                    <a:pt x="1740269" y="6900672"/>
                  </a:cubicBezTo>
                  <a:cubicBezTo>
                    <a:pt x="1837836" y="6934471"/>
                    <a:pt x="1924145" y="6878140"/>
                    <a:pt x="1972929" y="6795522"/>
                  </a:cubicBezTo>
                  <a:cubicBezTo>
                    <a:pt x="1987939" y="6765479"/>
                    <a:pt x="1946661" y="6735436"/>
                    <a:pt x="1924145" y="6757968"/>
                  </a:cubicBezTo>
                  <a:cubicBezTo>
                    <a:pt x="1867857" y="6818054"/>
                    <a:pt x="1815321" y="6848097"/>
                    <a:pt x="1736517" y="6810543"/>
                  </a:cubicBezTo>
                  <a:cubicBezTo>
                    <a:pt x="1706496" y="6795522"/>
                    <a:pt x="1695238" y="6754213"/>
                    <a:pt x="1683981" y="6727925"/>
                  </a:cubicBezTo>
                  <a:cubicBezTo>
                    <a:pt x="1672723" y="6701637"/>
                    <a:pt x="1657713" y="6682860"/>
                    <a:pt x="1638950" y="6664083"/>
                  </a:cubicBezTo>
                  <a:cubicBezTo>
                    <a:pt x="1635197" y="6659389"/>
                    <a:pt x="1630272" y="6657277"/>
                    <a:pt x="1625171" y="6657101"/>
                  </a:cubicBezTo>
                  <a:close/>
                  <a:moveTo>
                    <a:pt x="1815086" y="6326041"/>
                  </a:moveTo>
                  <a:cubicBezTo>
                    <a:pt x="1747540" y="6325161"/>
                    <a:pt x="1665218" y="6344876"/>
                    <a:pt x="1631445" y="6389941"/>
                  </a:cubicBezTo>
                  <a:cubicBezTo>
                    <a:pt x="1616434" y="6412473"/>
                    <a:pt x="1631445" y="6438761"/>
                    <a:pt x="1657713" y="6431250"/>
                  </a:cubicBezTo>
                  <a:cubicBezTo>
                    <a:pt x="1717754" y="6419984"/>
                    <a:pt x="1766537" y="6404963"/>
                    <a:pt x="1830331" y="6412473"/>
                  </a:cubicBezTo>
                  <a:cubicBezTo>
                    <a:pt x="1856599" y="6419984"/>
                    <a:pt x="1882867" y="6427495"/>
                    <a:pt x="1905383" y="6442516"/>
                  </a:cubicBezTo>
                  <a:cubicBezTo>
                    <a:pt x="1927898" y="6457538"/>
                    <a:pt x="1927898" y="6491336"/>
                    <a:pt x="1950414" y="6510113"/>
                  </a:cubicBezTo>
                  <a:cubicBezTo>
                    <a:pt x="1969176" y="6525135"/>
                    <a:pt x="1991692" y="6517624"/>
                    <a:pt x="2002950" y="6502602"/>
                  </a:cubicBezTo>
                  <a:cubicBezTo>
                    <a:pt x="2055486" y="6419984"/>
                    <a:pt x="1939156" y="6348632"/>
                    <a:pt x="1875362" y="6333610"/>
                  </a:cubicBezTo>
                  <a:cubicBezTo>
                    <a:pt x="1858476" y="6328916"/>
                    <a:pt x="1837602" y="6326334"/>
                    <a:pt x="1815086" y="6326041"/>
                  </a:cubicBezTo>
                  <a:close/>
                  <a:moveTo>
                    <a:pt x="1887707" y="5648505"/>
                  </a:moveTo>
                  <a:cubicBezTo>
                    <a:pt x="1933669" y="5654609"/>
                    <a:pt x="1974941" y="5700627"/>
                    <a:pt x="1965561" y="5788907"/>
                  </a:cubicBezTo>
                  <a:cubicBezTo>
                    <a:pt x="2010585" y="5698749"/>
                    <a:pt x="2134401" y="5698749"/>
                    <a:pt x="2111889" y="5879065"/>
                  </a:cubicBezTo>
                  <a:cubicBezTo>
                    <a:pt x="2160665" y="5792664"/>
                    <a:pt x="2314497" y="5755098"/>
                    <a:pt x="2239457" y="5935414"/>
                  </a:cubicBezTo>
                  <a:cubicBezTo>
                    <a:pt x="2325753" y="5871552"/>
                    <a:pt x="2475833" y="5875309"/>
                    <a:pt x="2337009" y="6036842"/>
                  </a:cubicBezTo>
                  <a:cubicBezTo>
                    <a:pt x="2438313" y="5980493"/>
                    <a:pt x="2614657" y="6093191"/>
                    <a:pt x="2445817" y="6202132"/>
                  </a:cubicBezTo>
                  <a:cubicBezTo>
                    <a:pt x="2588393" y="6175836"/>
                    <a:pt x="2670937" y="6322343"/>
                    <a:pt x="2502097" y="6378692"/>
                  </a:cubicBezTo>
                  <a:cubicBezTo>
                    <a:pt x="2610905" y="6378692"/>
                    <a:pt x="2678441" y="6551495"/>
                    <a:pt x="2505849" y="6566521"/>
                  </a:cubicBezTo>
                  <a:cubicBezTo>
                    <a:pt x="2622161" y="6592817"/>
                    <a:pt x="2614657" y="6750594"/>
                    <a:pt x="2464577" y="6765620"/>
                  </a:cubicBezTo>
                  <a:cubicBezTo>
                    <a:pt x="2569633" y="6784403"/>
                    <a:pt x="2577137" y="6934667"/>
                    <a:pt x="2423305" y="6938423"/>
                  </a:cubicBezTo>
                  <a:cubicBezTo>
                    <a:pt x="2509601" y="6957206"/>
                    <a:pt x="2554625" y="7103713"/>
                    <a:pt x="2359521" y="7051121"/>
                  </a:cubicBezTo>
                  <a:cubicBezTo>
                    <a:pt x="2400793" y="7193871"/>
                    <a:pt x="2145657" y="7223924"/>
                    <a:pt x="2111889" y="7126253"/>
                  </a:cubicBezTo>
                  <a:cubicBezTo>
                    <a:pt x="3019873" y="6607844"/>
                    <a:pt x="1815481" y="5214149"/>
                    <a:pt x="1207656" y="6273507"/>
                  </a:cubicBezTo>
                  <a:cubicBezTo>
                    <a:pt x="1098848" y="6262237"/>
                    <a:pt x="1087592" y="6138270"/>
                    <a:pt x="1200152" y="6115731"/>
                  </a:cubicBezTo>
                  <a:cubicBezTo>
                    <a:pt x="1027560" y="6048112"/>
                    <a:pt x="1128864" y="5894092"/>
                    <a:pt x="1320216" y="5991763"/>
                  </a:cubicBezTo>
                  <a:cubicBezTo>
                    <a:pt x="1196400" y="5826473"/>
                    <a:pt x="1338976" y="5725045"/>
                    <a:pt x="1466544" y="5849013"/>
                  </a:cubicBezTo>
                  <a:cubicBezTo>
                    <a:pt x="1414016" y="5698749"/>
                    <a:pt x="1556592" y="5642400"/>
                    <a:pt x="1627881" y="5777638"/>
                  </a:cubicBezTo>
                  <a:cubicBezTo>
                    <a:pt x="1605369" y="5642400"/>
                    <a:pt x="1762953" y="5586052"/>
                    <a:pt x="1781713" y="5747585"/>
                  </a:cubicBezTo>
                  <a:cubicBezTo>
                    <a:pt x="1791093" y="5676209"/>
                    <a:pt x="1841745" y="5642400"/>
                    <a:pt x="1887707" y="5648505"/>
                  </a:cubicBezTo>
                  <a:close/>
                  <a:moveTo>
                    <a:pt x="2288057" y="4260284"/>
                  </a:moveTo>
                  <a:cubicBezTo>
                    <a:pt x="2320999" y="4259139"/>
                    <a:pt x="2356094" y="4259300"/>
                    <a:pt x="2393373" y="4260942"/>
                  </a:cubicBezTo>
                  <a:cubicBezTo>
                    <a:pt x="2817274" y="4279713"/>
                    <a:pt x="3676330" y="4583810"/>
                    <a:pt x="3792622" y="5469820"/>
                  </a:cubicBezTo>
                  <a:cubicBezTo>
                    <a:pt x="3912665" y="6355829"/>
                    <a:pt x="3533779" y="6896445"/>
                    <a:pt x="3398731" y="7054125"/>
                  </a:cubicBezTo>
                  <a:cubicBezTo>
                    <a:pt x="3263683" y="7208050"/>
                    <a:pt x="3214916" y="7095422"/>
                    <a:pt x="3301197" y="6979039"/>
                  </a:cubicBezTo>
                  <a:cubicBezTo>
                    <a:pt x="4073972" y="5946613"/>
                    <a:pt x="3612557" y="4993026"/>
                    <a:pt x="3087370" y="4966746"/>
                  </a:cubicBezTo>
                  <a:cubicBezTo>
                    <a:pt x="2877295" y="4959238"/>
                    <a:pt x="2622205" y="4944221"/>
                    <a:pt x="2633459" y="4824084"/>
                  </a:cubicBezTo>
                  <a:cubicBezTo>
                    <a:pt x="2644713" y="4703947"/>
                    <a:pt x="2869793" y="4726473"/>
                    <a:pt x="3094873" y="4782787"/>
                  </a:cubicBezTo>
                  <a:cubicBezTo>
                    <a:pt x="3316202" y="4839101"/>
                    <a:pt x="3177402" y="4700193"/>
                    <a:pt x="2929814" y="4651387"/>
                  </a:cubicBezTo>
                  <a:cubicBezTo>
                    <a:pt x="2727242" y="4613844"/>
                    <a:pt x="2554680" y="4621353"/>
                    <a:pt x="2157039" y="4602581"/>
                  </a:cubicBezTo>
                  <a:cubicBezTo>
                    <a:pt x="1784250" y="4588503"/>
                    <a:pt x="1793921" y="4277455"/>
                    <a:pt x="2288057" y="4260284"/>
                  </a:cubicBezTo>
                  <a:close/>
                  <a:moveTo>
                    <a:pt x="2007127" y="3937380"/>
                  </a:moveTo>
                  <a:cubicBezTo>
                    <a:pt x="2821021" y="3948657"/>
                    <a:pt x="3301105" y="4422269"/>
                    <a:pt x="3421127" y="4531276"/>
                  </a:cubicBezTo>
                  <a:cubicBezTo>
                    <a:pt x="3537397" y="4644041"/>
                    <a:pt x="3462384" y="4689147"/>
                    <a:pt x="3368617" y="4580141"/>
                  </a:cubicBezTo>
                  <a:cubicBezTo>
                    <a:pt x="3034808" y="4181704"/>
                    <a:pt x="2348437" y="4072698"/>
                    <a:pt x="2033382" y="4072698"/>
                  </a:cubicBezTo>
                  <a:cubicBezTo>
                    <a:pt x="1718326" y="4072698"/>
                    <a:pt x="1163228" y="4253122"/>
                    <a:pt x="1088215" y="4546312"/>
                  </a:cubicBezTo>
                  <a:cubicBezTo>
                    <a:pt x="1016952" y="4839500"/>
                    <a:pt x="848172" y="4764324"/>
                    <a:pt x="893180" y="4587658"/>
                  </a:cubicBezTo>
                  <a:cubicBezTo>
                    <a:pt x="941939" y="4410993"/>
                    <a:pt x="1189483" y="3929862"/>
                    <a:pt x="2007127" y="3937380"/>
                  </a:cubicBezTo>
                  <a:close/>
                  <a:moveTo>
                    <a:pt x="2616291" y="2864339"/>
                  </a:moveTo>
                  <a:cubicBezTo>
                    <a:pt x="2610429" y="2864457"/>
                    <a:pt x="2604567" y="2866568"/>
                    <a:pt x="2599877" y="2871260"/>
                  </a:cubicBezTo>
                  <a:cubicBezTo>
                    <a:pt x="2554853" y="2912553"/>
                    <a:pt x="2528590" y="2972615"/>
                    <a:pt x="2536094" y="3032678"/>
                  </a:cubicBezTo>
                  <a:cubicBezTo>
                    <a:pt x="2547350" y="3088986"/>
                    <a:pt x="2599877" y="3152802"/>
                    <a:pt x="2663659" y="3134033"/>
                  </a:cubicBezTo>
                  <a:cubicBezTo>
                    <a:pt x="2693675" y="3122771"/>
                    <a:pt x="2693675" y="3088986"/>
                    <a:pt x="2671163" y="3073970"/>
                  </a:cubicBezTo>
                  <a:cubicBezTo>
                    <a:pt x="2652403" y="3062709"/>
                    <a:pt x="2637396" y="3062709"/>
                    <a:pt x="2622388" y="3047693"/>
                  </a:cubicBezTo>
                  <a:cubicBezTo>
                    <a:pt x="2611132" y="3040186"/>
                    <a:pt x="2611132" y="3017662"/>
                    <a:pt x="2611132" y="3006400"/>
                  </a:cubicBezTo>
                  <a:cubicBezTo>
                    <a:pt x="2607380" y="2968862"/>
                    <a:pt x="2614884" y="2931323"/>
                    <a:pt x="2637396" y="2901292"/>
                  </a:cubicBezTo>
                  <a:cubicBezTo>
                    <a:pt x="2651465" y="2881583"/>
                    <a:pt x="2633878" y="2863988"/>
                    <a:pt x="2616291" y="2864339"/>
                  </a:cubicBezTo>
                  <a:close/>
                  <a:moveTo>
                    <a:pt x="2274925" y="2694182"/>
                  </a:moveTo>
                  <a:cubicBezTo>
                    <a:pt x="2270411" y="2695063"/>
                    <a:pt x="2265955" y="2697643"/>
                    <a:pt x="2262203" y="2702336"/>
                  </a:cubicBezTo>
                  <a:cubicBezTo>
                    <a:pt x="2172157" y="2781167"/>
                    <a:pt x="2258452" y="2927569"/>
                    <a:pt x="2344746" y="2972615"/>
                  </a:cubicBezTo>
                  <a:cubicBezTo>
                    <a:pt x="2356001" y="2980124"/>
                    <a:pt x="2374761" y="2980124"/>
                    <a:pt x="2389769" y="2968862"/>
                  </a:cubicBezTo>
                  <a:cubicBezTo>
                    <a:pt x="2389769" y="2968862"/>
                    <a:pt x="2393521" y="2968862"/>
                    <a:pt x="2393521" y="2968862"/>
                  </a:cubicBezTo>
                  <a:cubicBezTo>
                    <a:pt x="2404776" y="2961354"/>
                    <a:pt x="2412280" y="2946338"/>
                    <a:pt x="2412280" y="2935077"/>
                  </a:cubicBezTo>
                  <a:cubicBezTo>
                    <a:pt x="2404776" y="2893784"/>
                    <a:pt x="2356001" y="2875014"/>
                    <a:pt x="2329738" y="2841230"/>
                  </a:cubicBezTo>
                  <a:cubicBezTo>
                    <a:pt x="2303475" y="2803691"/>
                    <a:pt x="2295971" y="2769905"/>
                    <a:pt x="2299723" y="2721105"/>
                  </a:cubicBezTo>
                  <a:cubicBezTo>
                    <a:pt x="2301599" y="2709844"/>
                    <a:pt x="2295971" y="2700458"/>
                    <a:pt x="2287998" y="2696236"/>
                  </a:cubicBezTo>
                  <a:cubicBezTo>
                    <a:pt x="2284012" y="2694124"/>
                    <a:pt x="2279439" y="2693303"/>
                    <a:pt x="2274925" y="2694182"/>
                  </a:cubicBezTo>
                  <a:close/>
                  <a:moveTo>
                    <a:pt x="5271059" y="2655259"/>
                  </a:moveTo>
                  <a:cubicBezTo>
                    <a:pt x="5376141" y="2662374"/>
                    <a:pt x="5402238" y="2742476"/>
                    <a:pt x="5139514" y="2897398"/>
                  </a:cubicBezTo>
                  <a:cubicBezTo>
                    <a:pt x="4715403" y="3149030"/>
                    <a:pt x="4497718" y="3532110"/>
                    <a:pt x="4463939" y="3776230"/>
                  </a:cubicBezTo>
                  <a:cubicBezTo>
                    <a:pt x="4430160" y="4020350"/>
                    <a:pt x="4385122" y="3851345"/>
                    <a:pt x="4403888" y="3723651"/>
                  </a:cubicBezTo>
                  <a:cubicBezTo>
                    <a:pt x="4497718" y="3043870"/>
                    <a:pt x="4843012" y="2848574"/>
                    <a:pt x="5041931" y="2720881"/>
                  </a:cubicBezTo>
                  <a:cubicBezTo>
                    <a:pt x="5116526" y="2672996"/>
                    <a:pt x="5208010" y="2650990"/>
                    <a:pt x="5271059" y="2655259"/>
                  </a:cubicBezTo>
                  <a:close/>
                  <a:moveTo>
                    <a:pt x="2093601" y="2547487"/>
                  </a:moveTo>
                  <a:cubicBezTo>
                    <a:pt x="2087739" y="2546314"/>
                    <a:pt x="2081173" y="2547487"/>
                    <a:pt x="2074607" y="2552180"/>
                  </a:cubicBezTo>
                  <a:cubicBezTo>
                    <a:pt x="2018328" y="2593473"/>
                    <a:pt x="1992065" y="2661042"/>
                    <a:pt x="1988313" y="2732367"/>
                  </a:cubicBezTo>
                  <a:cubicBezTo>
                    <a:pt x="1988313" y="2792428"/>
                    <a:pt x="2022080" y="2890030"/>
                    <a:pt x="2093367" y="2893784"/>
                  </a:cubicBezTo>
                  <a:cubicBezTo>
                    <a:pt x="2115878" y="2893784"/>
                    <a:pt x="2130886" y="2867506"/>
                    <a:pt x="2123382" y="2848737"/>
                  </a:cubicBezTo>
                  <a:cubicBezTo>
                    <a:pt x="2115878" y="2826214"/>
                    <a:pt x="2104623" y="2818706"/>
                    <a:pt x="2089615" y="2803691"/>
                  </a:cubicBezTo>
                  <a:cubicBezTo>
                    <a:pt x="2074607" y="2781167"/>
                    <a:pt x="2067103" y="2754890"/>
                    <a:pt x="2063351" y="2728613"/>
                  </a:cubicBezTo>
                  <a:cubicBezTo>
                    <a:pt x="2059599" y="2676058"/>
                    <a:pt x="2070855" y="2627258"/>
                    <a:pt x="2108375" y="2589718"/>
                  </a:cubicBezTo>
                  <a:cubicBezTo>
                    <a:pt x="2122444" y="2575642"/>
                    <a:pt x="2111189" y="2551007"/>
                    <a:pt x="2093601" y="2547487"/>
                  </a:cubicBezTo>
                  <a:close/>
                  <a:moveTo>
                    <a:pt x="1885663" y="2455752"/>
                  </a:moveTo>
                  <a:cubicBezTo>
                    <a:pt x="1879976" y="2455517"/>
                    <a:pt x="1873879" y="2457394"/>
                    <a:pt x="1868251" y="2462086"/>
                  </a:cubicBezTo>
                  <a:cubicBezTo>
                    <a:pt x="1811972" y="2514640"/>
                    <a:pt x="1774453" y="2582211"/>
                    <a:pt x="1763197" y="2661042"/>
                  </a:cubicBezTo>
                  <a:cubicBezTo>
                    <a:pt x="1751942" y="2732367"/>
                    <a:pt x="1781957" y="2829968"/>
                    <a:pt x="1856996" y="2848737"/>
                  </a:cubicBezTo>
                  <a:cubicBezTo>
                    <a:pt x="1883259" y="2856245"/>
                    <a:pt x="1909522" y="2826214"/>
                    <a:pt x="1898267" y="2799936"/>
                  </a:cubicBezTo>
                  <a:cubicBezTo>
                    <a:pt x="1883259" y="2751136"/>
                    <a:pt x="1849492" y="2724859"/>
                    <a:pt x="1841988" y="2668550"/>
                  </a:cubicBezTo>
                  <a:cubicBezTo>
                    <a:pt x="1838236" y="2604734"/>
                    <a:pt x="1864499" y="2540918"/>
                    <a:pt x="1902019" y="2495871"/>
                  </a:cubicBezTo>
                  <a:cubicBezTo>
                    <a:pt x="1916088" y="2476164"/>
                    <a:pt x="1902722" y="2456456"/>
                    <a:pt x="1885663" y="2455752"/>
                  </a:cubicBezTo>
                  <a:close/>
                  <a:moveTo>
                    <a:pt x="3214810" y="2429665"/>
                  </a:moveTo>
                  <a:cubicBezTo>
                    <a:pt x="3192765" y="2425440"/>
                    <a:pt x="3168375" y="2430134"/>
                    <a:pt x="3147738" y="2443277"/>
                  </a:cubicBezTo>
                  <a:cubicBezTo>
                    <a:pt x="3110215" y="2465808"/>
                    <a:pt x="3087701" y="2518380"/>
                    <a:pt x="3102711" y="2563441"/>
                  </a:cubicBezTo>
                  <a:cubicBezTo>
                    <a:pt x="3113967" y="2589727"/>
                    <a:pt x="3155243" y="2578462"/>
                    <a:pt x="3147738" y="2548421"/>
                  </a:cubicBezTo>
                  <a:cubicBezTo>
                    <a:pt x="3140233" y="2525890"/>
                    <a:pt x="3155243" y="2507115"/>
                    <a:pt x="3170251" y="2492094"/>
                  </a:cubicBezTo>
                  <a:cubicBezTo>
                    <a:pt x="3189013" y="2477073"/>
                    <a:pt x="3204022" y="2480828"/>
                    <a:pt x="3219031" y="2499604"/>
                  </a:cubicBezTo>
                  <a:cubicBezTo>
                    <a:pt x="3241545" y="2529645"/>
                    <a:pt x="3282820" y="2503359"/>
                    <a:pt x="3267811" y="2469563"/>
                  </a:cubicBezTo>
                  <a:cubicBezTo>
                    <a:pt x="3256554" y="2447032"/>
                    <a:pt x="3236855" y="2433889"/>
                    <a:pt x="3214810" y="2429665"/>
                  </a:cubicBezTo>
                  <a:close/>
                  <a:moveTo>
                    <a:pt x="1640791" y="2406306"/>
                  </a:moveTo>
                  <a:cubicBezTo>
                    <a:pt x="1634929" y="2406482"/>
                    <a:pt x="1629066" y="2408594"/>
                    <a:pt x="1624376" y="2413286"/>
                  </a:cubicBezTo>
                  <a:cubicBezTo>
                    <a:pt x="1541834" y="2495871"/>
                    <a:pt x="1436780" y="2683566"/>
                    <a:pt x="1571849" y="2773659"/>
                  </a:cubicBezTo>
                  <a:cubicBezTo>
                    <a:pt x="1601865" y="2792428"/>
                    <a:pt x="1631880" y="2758644"/>
                    <a:pt x="1624376" y="2728613"/>
                  </a:cubicBezTo>
                  <a:cubicBezTo>
                    <a:pt x="1613120" y="2676058"/>
                    <a:pt x="1590609" y="2646027"/>
                    <a:pt x="1601865" y="2589718"/>
                  </a:cubicBezTo>
                  <a:cubicBezTo>
                    <a:pt x="1613120" y="2537164"/>
                    <a:pt x="1631880" y="2488363"/>
                    <a:pt x="1661895" y="2439563"/>
                  </a:cubicBezTo>
                  <a:cubicBezTo>
                    <a:pt x="1675965" y="2422671"/>
                    <a:pt x="1658378" y="2405778"/>
                    <a:pt x="1640791" y="2406306"/>
                  </a:cubicBezTo>
                  <a:close/>
                  <a:moveTo>
                    <a:pt x="1428866" y="2353869"/>
                  </a:moveTo>
                  <a:cubicBezTo>
                    <a:pt x="1423414" y="2352520"/>
                    <a:pt x="1417082" y="2353224"/>
                    <a:pt x="1410516" y="2356978"/>
                  </a:cubicBezTo>
                  <a:cubicBezTo>
                    <a:pt x="1354238" y="2390763"/>
                    <a:pt x="1324222" y="2450825"/>
                    <a:pt x="1316718" y="2514640"/>
                  </a:cubicBezTo>
                  <a:cubicBezTo>
                    <a:pt x="1309214" y="2570949"/>
                    <a:pt x="1316718" y="2653535"/>
                    <a:pt x="1365493" y="2691073"/>
                  </a:cubicBezTo>
                  <a:cubicBezTo>
                    <a:pt x="1388005" y="2702336"/>
                    <a:pt x="1414268" y="2683566"/>
                    <a:pt x="1414268" y="2661042"/>
                  </a:cubicBezTo>
                  <a:cubicBezTo>
                    <a:pt x="1410516" y="2619750"/>
                    <a:pt x="1388005" y="2578457"/>
                    <a:pt x="1384253" y="2537164"/>
                  </a:cubicBezTo>
                  <a:cubicBezTo>
                    <a:pt x="1380501" y="2484609"/>
                    <a:pt x="1395509" y="2428301"/>
                    <a:pt x="1436780" y="2394517"/>
                  </a:cubicBezTo>
                  <a:cubicBezTo>
                    <a:pt x="1453663" y="2380440"/>
                    <a:pt x="1445222" y="2357916"/>
                    <a:pt x="1428866" y="2353869"/>
                  </a:cubicBezTo>
                  <a:close/>
                  <a:moveTo>
                    <a:pt x="4349338" y="2320473"/>
                  </a:moveTo>
                  <a:cubicBezTo>
                    <a:pt x="4343772" y="2320650"/>
                    <a:pt x="4338146" y="2322762"/>
                    <a:pt x="4333458" y="2327456"/>
                  </a:cubicBezTo>
                  <a:cubicBezTo>
                    <a:pt x="4299705" y="2365012"/>
                    <a:pt x="4284704" y="2413834"/>
                    <a:pt x="4288454" y="2462656"/>
                  </a:cubicBezTo>
                  <a:cubicBezTo>
                    <a:pt x="4295955" y="2511478"/>
                    <a:pt x="4340959" y="2575322"/>
                    <a:pt x="4393463" y="2564055"/>
                  </a:cubicBezTo>
                  <a:cubicBezTo>
                    <a:pt x="4415965" y="2564055"/>
                    <a:pt x="4434717" y="2534011"/>
                    <a:pt x="4412215" y="2515233"/>
                  </a:cubicBezTo>
                  <a:cubicBezTo>
                    <a:pt x="4385962" y="2492700"/>
                    <a:pt x="4363461" y="2488945"/>
                    <a:pt x="4352210" y="2451389"/>
                  </a:cubicBezTo>
                  <a:cubicBezTo>
                    <a:pt x="4340959" y="2421345"/>
                    <a:pt x="4352210" y="2383790"/>
                    <a:pt x="4370961" y="2353745"/>
                  </a:cubicBezTo>
                  <a:cubicBezTo>
                    <a:pt x="4382212" y="2336845"/>
                    <a:pt x="4366039" y="2319945"/>
                    <a:pt x="4349338" y="2320473"/>
                  </a:cubicBezTo>
                  <a:close/>
                  <a:moveTo>
                    <a:pt x="1212485" y="2288997"/>
                  </a:moveTo>
                  <a:cubicBezTo>
                    <a:pt x="1206271" y="2288938"/>
                    <a:pt x="1199471" y="2291285"/>
                    <a:pt x="1192905" y="2296915"/>
                  </a:cubicBezTo>
                  <a:cubicBezTo>
                    <a:pt x="1117866" y="2364485"/>
                    <a:pt x="1050332" y="2529656"/>
                    <a:pt x="1117866" y="2623503"/>
                  </a:cubicBezTo>
                  <a:cubicBezTo>
                    <a:pt x="1136626" y="2653535"/>
                    <a:pt x="1185401" y="2638519"/>
                    <a:pt x="1181649" y="2604734"/>
                  </a:cubicBezTo>
                  <a:cubicBezTo>
                    <a:pt x="1181649" y="2555933"/>
                    <a:pt x="1170393" y="2514640"/>
                    <a:pt x="1174145" y="2465841"/>
                  </a:cubicBezTo>
                  <a:cubicBezTo>
                    <a:pt x="1181649" y="2417040"/>
                    <a:pt x="1196657" y="2368239"/>
                    <a:pt x="1230424" y="2330700"/>
                  </a:cubicBezTo>
                  <a:cubicBezTo>
                    <a:pt x="1244494" y="2310992"/>
                    <a:pt x="1231128" y="2289173"/>
                    <a:pt x="1212485" y="2288997"/>
                  </a:cubicBezTo>
                  <a:close/>
                  <a:moveTo>
                    <a:pt x="3077500" y="2222429"/>
                  </a:moveTo>
                  <a:cubicBezTo>
                    <a:pt x="3059091" y="2224307"/>
                    <a:pt x="3040798" y="2230174"/>
                    <a:pt x="3023913" y="2240501"/>
                  </a:cubicBezTo>
                  <a:cubicBezTo>
                    <a:pt x="2952620" y="2285562"/>
                    <a:pt x="2963877" y="2368175"/>
                    <a:pt x="3012656" y="2424502"/>
                  </a:cubicBezTo>
                  <a:cubicBezTo>
                    <a:pt x="3031417" y="2443277"/>
                    <a:pt x="3065188" y="2413236"/>
                    <a:pt x="3050179" y="2390706"/>
                  </a:cubicBezTo>
                  <a:cubicBezTo>
                    <a:pt x="3031417" y="2360665"/>
                    <a:pt x="3023913" y="2319358"/>
                    <a:pt x="3057683" y="2296828"/>
                  </a:cubicBezTo>
                  <a:cubicBezTo>
                    <a:pt x="3098958" y="2270542"/>
                    <a:pt x="3136481" y="2308093"/>
                    <a:pt x="3166499" y="2330624"/>
                  </a:cubicBezTo>
                  <a:cubicBezTo>
                    <a:pt x="3185261" y="2349399"/>
                    <a:pt x="3226536" y="2330624"/>
                    <a:pt x="3211527" y="2300583"/>
                  </a:cubicBezTo>
                  <a:cubicBezTo>
                    <a:pt x="3189013" y="2247072"/>
                    <a:pt x="3132729" y="2216797"/>
                    <a:pt x="3077500" y="2222429"/>
                  </a:cubicBezTo>
                  <a:close/>
                  <a:moveTo>
                    <a:pt x="4497124" y="2095787"/>
                  </a:moveTo>
                  <a:cubicBezTo>
                    <a:pt x="4491440" y="2095552"/>
                    <a:pt x="4485345" y="2097430"/>
                    <a:pt x="4479720" y="2102124"/>
                  </a:cubicBezTo>
                  <a:cubicBezTo>
                    <a:pt x="4430966" y="2147191"/>
                    <a:pt x="4408464" y="2218546"/>
                    <a:pt x="4415965" y="2282390"/>
                  </a:cubicBezTo>
                  <a:cubicBezTo>
                    <a:pt x="4427216" y="2346234"/>
                    <a:pt x="4475970" y="2410078"/>
                    <a:pt x="4543476" y="2406323"/>
                  </a:cubicBezTo>
                  <a:cubicBezTo>
                    <a:pt x="4573478" y="2406323"/>
                    <a:pt x="4584729" y="2361256"/>
                    <a:pt x="4558477" y="2346234"/>
                  </a:cubicBezTo>
                  <a:cubicBezTo>
                    <a:pt x="4509723" y="2331212"/>
                    <a:pt x="4487221" y="2312434"/>
                    <a:pt x="4483471" y="2259857"/>
                  </a:cubicBezTo>
                  <a:cubicBezTo>
                    <a:pt x="4475970" y="2214790"/>
                    <a:pt x="4487221" y="2169724"/>
                    <a:pt x="4513473" y="2135924"/>
                  </a:cubicBezTo>
                  <a:cubicBezTo>
                    <a:pt x="4527537" y="2116207"/>
                    <a:pt x="4514176" y="2096491"/>
                    <a:pt x="4497124" y="2095787"/>
                  </a:cubicBezTo>
                  <a:close/>
                  <a:moveTo>
                    <a:pt x="1108772" y="2030558"/>
                  </a:moveTo>
                  <a:cubicBezTo>
                    <a:pt x="1146475" y="2033791"/>
                    <a:pt x="1195719" y="2066520"/>
                    <a:pt x="1249184" y="2146760"/>
                  </a:cubicBezTo>
                  <a:cubicBezTo>
                    <a:pt x="1256687" y="2146760"/>
                    <a:pt x="1260439" y="2146760"/>
                    <a:pt x="1267943" y="2146760"/>
                  </a:cubicBezTo>
                  <a:cubicBezTo>
                    <a:pt x="1316718" y="2022881"/>
                    <a:pt x="1489307" y="1966573"/>
                    <a:pt x="1545586" y="2218084"/>
                  </a:cubicBezTo>
                  <a:cubicBezTo>
                    <a:pt x="1553090" y="2221838"/>
                    <a:pt x="1556842" y="2221838"/>
                    <a:pt x="1564345" y="2225591"/>
                  </a:cubicBezTo>
                  <a:cubicBezTo>
                    <a:pt x="1628128" y="2097959"/>
                    <a:pt x="1815724" y="2097959"/>
                    <a:pt x="1838236" y="2334454"/>
                  </a:cubicBezTo>
                  <a:cubicBezTo>
                    <a:pt x="1841988" y="2334454"/>
                    <a:pt x="1845740" y="2338208"/>
                    <a:pt x="1849492" y="2338208"/>
                  </a:cubicBezTo>
                  <a:cubicBezTo>
                    <a:pt x="1909522" y="2165529"/>
                    <a:pt x="2074607" y="2229345"/>
                    <a:pt x="2085863" y="2447071"/>
                  </a:cubicBezTo>
                  <a:cubicBezTo>
                    <a:pt x="2089615" y="2447071"/>
                    <a:pt x="2089615" y="2447071"/>
                    <a:pt x="2089615" y="2450825"/>
                  </a:cubicBezTo>
                  <a:cubicBezTo>
                    <a:pt x="2142142" y="2278146"/>
                    <a:pt x="2322234" y="2353224"/>
                    <a:pt x="2325986" y="2567196"/>
                  </a:cubicBezTo>
                  <a:cubicBezTo>
                    <a:pt x="2329738" y="2567196"/>
                    <a:pt x="2337242" y="2570949"/>
                    <a:pt x="2340994" y="2574703"/>
                  </a:cubicBezTo>
                  <a:cubicBezTo>
                    <a:pt x="2401025" y="2484609"/>
                    <a:pt x="2528590" y="2514640"/>
                    <a:pt x="2528590" y="2679812"/>
                  </a:cubicBezTo>
                  <a:cubicBezTo>
                    <a:pt x="2532342" y="2683566"/>
                    <a:pt x="2536094" y="2687320"/>
                    <a:pt x="2536094" y="2687320"/>
                  </a:cubicBezTo>
                  <a:cubicBezTo>
                    <a:pt x="2599877" y="2593473"/>
                    <a:pt x="2772465" y="2694828"/>
                    <a:pt x="2761209" y="2848737"/>
                  </a:cubicBezTo>
                  <a:cubicBezTo>
                    <a:pt x="3470323" y="3411821"/>
                    <a:pt x="3729206" y="4196385"/>
                    <a:pt x="3777981" y="4380325"/>
                  </a:cubicBezTo>
                  <a:cubicBezTo>
                    <a:pt x="3834260" y="4601804"/>
                    <a:pt x="3800493" y="4609312"/>
                    <a:pt x="3717950" y="4425372"/>
                  </a:cubicBezTo>
                  <a:cubicBezTo>
                    <a:pt x="3477827" y="3896073"/>
                    <a:pt x="3035100" y="3483146"/>
                    <a:pt x="2644900" y="3212864"/>
                  </a:cubicBezTo>
                  <a:cubicBezTo>
                    <a:pt x="2562357" y="3306712"/>
                    <a:pt x="2446048" y="3284188"/>
                    <a:pt x="2479815" y="3107756"/>
                  </a:cubicBezTo>
                  <a:cubicBezTo>
                    <a:pt x="2476063" y="3107756"/>
                    <a:pt x="2472311" y="3104002"/>
                    <a:pt x="2468559" y="3100248"/>
                  </a:cubicBezTo>
                  <a:cubicBezTo>
                    <a:pt x="2378513" y="3190342"/>
                    <a:pt x="2235940" y="3212864"/>
                    <a:pt x="2269707" y="2987631"/>
                  </a:cubicBezTo>
                  <a:cubicBezTo>
                    <a:pt x="2265955" y="2983878"/>
                    <a:pt x="2262203" y="2983878"/>
                    <a:pt x="2258452" y="2983878"/>
                  </a:cubicBezTo>
                  <a:cubicBezTo>
                    <a:pt x="2119630" y="3164064"/>
                    <a:pt x="1965801" y="3126525"/>
                    <a:pt x="1999569" y="2867506"/>
                  </a:cubicBezTo>
                  <a:cubicBezTo>
                    <a:pt x="1995817" y="2867506"/>
                    <a:pt x="1992065" y="2863753"/>
                    <a:pt x="1988313" y="2863753"/>
                  </a:cubicBezTo>
                  <a:cubicBezTo>
                    <a:pt x="1868251" y="3040186"/>
                    <a:pt x="1725678" y="2968862"/>
                    <a:pt x="1721926" y="2796183"/>
                  </a:cubicBezTo>
                  <a:cubicBezTo>
                    <a:pt x="1721926" y="2796183"/>
                    <a:pt x="1721926" y="2796183"/>
                    <a:pt x="1710670" y="2792428"/>
                  </a:cubicBezTo>
                  <a:cubicBezTo>
                    <a:pt x="1613120" y="2972615"/>
                    <a:pt x="1425524" y="2927569"/>
                    <a:pt x="1451788" y="2736121"/>
                  </a:cubicBezTo>
                  <a:cubicBezTo>
                    <a:pt x="1451788" y="2732367"/>
                    <a:pt x="1448036" y="2732367"/>
                    <a:pt x="1448036" y="2732367"/>
                  </a:cubicBezTo>
                  <a:cubicBezTo>
                    <a:pt x="1320470" y="2852491"/>
                    <a:pt x="1166641" y="2844983"/>
                    <a:pt x="1207912" y="2664796"/>
                  </a:cubicBezTo>
                  <a:cubicBezTo>
                    <a:pt x="1204161" y="2661042"/>
                    <a:pt x="1196657" y="2661042"/>
                    <a:pt x="1192905" y="2657289"/>
                  </a:cubicBezTo>
                  <a:cubicBezTo>
                    <a:pt x="1024068" y="2781167"/>
                    <a:pt x="873991" y="2694828"/>
                    <a:pt x="979045" y="2544672"/>
                  </a:cubicBezTo>
                  <a:cubicBezTo>
                    <a:pt x="975293" y="2540918"/>
                    <a:pt x="971541" y="2537164"/>
                    <a:pt x="967789" y="2533410"/>
                  </a:cubicBezTo>
                  <a:cubicBezTo>
                    <a:pt x="787697" y="2597227"/>
                    <a:pt x="716410" y="2428301"/>
                    <a:pt x="934022" y="2353224"/>
                  </a:cubicBezTo>
                  <a:cubicBezTo>
                    <a:pt x="934022" y="2345716"/>
                    <a:pt x="937774" y="2338208"/>
                    <a:pt x="941526" y="2330700"/>
                  </a:cubicBezTo>
                  <a:cubicBezTo>
                    <a:pt x="761433" y="2274392"/>
                    <a:pt x="825216" y="2127990"/>
                    <a:pt x="1031572" y="2191806"/>
                  </a:cubicBezTo>
                  <a:cubicBezTo>
                    <a:pt x="1039076" y="2184299"/>
                    <a:pt x="1042828" y="2180545"/>
                    <a:pt x="1050332" y="2176791"/>
                  </a:cubicBezTo>
                  <a:cubicBezTo>
                    <a:pt x="1015157" y="2101713"/>
                    <a:pt x="1045935" y="2025169"/>
                    <a:pt x="1108772" y="2030558"/>
                  </a:cubicBezTo>
                  <a:close/>
                  <a:moveTo>
                    <a:pt x="2981231" y="1962622"/>
                  </a:moveTo>
                  <a:cubicBezTo>
                    <a:pt x="2964815" y="1965438"/>
                    <a:pt x="2948868" y="1972010"/>
                    <a:pt x="2933858" y="1981397"/>
                  </a:cubicBezTo>
                  <a:cubicBezTo>
                    <a:pt x="2870070" y="2015194"/>
                    <a:pt x="2832547" y="2105316"/>
                    <a:pt x="2877574" y="2169153"/>
                  </a:cubicBezTo>
                  <a:cubicBezTo>
                    <a:pt x="2896336" y="2195439"/>
                    <a:pt x="2933858" y="2169153"/>
                    <a:pt x="2918849" y="2142868"/>
                  </a:cubicBezTo>
                  <a:cubicBezTo>
                    <a:pt x="2900088" y="2101561"/>
                    <a:pt x="2930106" y="2064010"/>
                    <a:pt x="2960124" y="2041479"/>
                  </a:cubicBezTo>
                  <a:cubicBezTo>
                    <a:pt x="2975133" y="2033969"/>
                    <a:pt x="2990143" y="2026459"/>
                    <a:pt x="3005151" y="2030214"/>
                  </a:cubicBezTo>
                  <a:cubicBezTo>
                    <a:pt x="3023913" y="2030214"/>
                    <a:pt x="3027665" y="2060255"/>
                    <a:pt x="3038922" y="2071520"/>
                  </a:cubicBezTo>
                  <a:cubicBezTo>
                    <a:pt x="3057683" y="2086541"/>
                    <a:pt x="3080197" y="2079031"/>
                    <a:pt x="3087701" y="2056500"/>
                  </a:cubicBezTo>
                  <a:cubicBezTo>
                    <a:pt x="3098958" y="2022704"/>
                    <a:pt x="3065188" y="1977642"/>
                    <a:pt x="3031417" y="1966377"/>
                  </a:cubicBezTo>
                  <a:cubicBezTo>
                    <a:pt x="3014532" y="1960744"/>
                    <a:pt x="2997647" y="1959806"/>
                    <a:pt x="2981231" y="1962622"/>
                  </a:cubicBezTo>
                  <a:close/>
                  <a:moveTo>
                    <a:pt x="4680890" y="1881193"/>
                  </a:moveTo>
                  <a:cubicBezTo>
                    <a:pt x="4675206" y="1879843"/>
                    <a:pt x="4669112" y="1880547"/>
                    <a:pt x="4663486" y="1884303"/>
                  </a:cubicBezTo>
                  <a:cubicBezTo>
                    <a:pt x="4599731" y="1936881"/>
                    <a:pt x="4554727" y="2011991"/>
                    <a:pt x="4569728" y="2098369"/>
                  </a:cubicBezTo>
                  <a:cubicBezTo>
                    <a:pt x="4584729" y="2173480"/>
                    <a:pt x="4663486" y="2259857"/>
                    <a:pt x="4742243" y="2237324"/>
                  </a:cubicBezTo>
                  <a:cubicBezTo>
                    <a:pt x="4764744" y="2233568"/>
                    <a:pt x="4772245" y="2199768"/>
                    <a:pt x="4757244" y="2188502"/>
                  </a:cubicBezTo>
                  <a:cubicBezTo>
                    <a:pt x="4734742" y="2169724"/>
                    <a:pt x="4712240" y="2165968"/>
                    <a:pt x="4685988" y="2150946"/>
                  </a:cubicBezTo>
                  <a:cubicBezTo>
                    <a:pt x="4663486" y="2135924"/>
                    <a:pt x="4648485" y="2109635"/>
                    <a:pt x="4640984" y="2087102"/>
                  </a:cubicBezTo>
                  <a:cubicBezTo>
                    <a:pt x="4618482" y="2027014"/>
                    <a:pt x="4655985" y="1963170"/>
                    <a:pt x="4697239" y="1921858"/>
                  </a:cubicBezTo>
                  <a:cubicBezTo>
                    <a:pt x="4711302" y="1907775"/>
                    <a:pt x="4697942" y="1885242"/>
                    <a:pt x="4680890" y="1881193"/>
                  </a:cubicBezTo>
                  <a:close/>
                  <a:moveTo>
                    <a:pt x="2863034" y="1728396"/>
                  </a:moveTo>
                  <a:cubicBezTo>
                    <a:pt x="2841928" y="1729804"/>
                    <a:pt x="2821290" y="1735437"/>
                    <a:pt x="2802529" y="1744825"/>
                  </a:cubicBezTo>
                  <a:cubicBezTo>
                    <a:pt x="2712474" y="1789886"/>
                    <a:pt x="2689961" y="1891274"/>
                    <a:pt x="2753749" y="1966377"/>
                  </a:cubicBezTo>
                  <a:cubicBezTo>
                    <a:pt x="2776263" y="1988908"/>
                    <a:pt x="2802529" y="1958867"/>
                    <a:pt x="2791272" y="1936336"/>
                  </a:cubicBezTo>
                  <a:cubicBezTo>
                    <a:pt x="2768758" y="1887519"/>
                    <a:pt x="2795024" y="1838703"/>
                    <a:pt x="2836299" y="1812417"/>
                  </a:cubicBezTo>
                  <a:cubicBezTo>
                    <a:pt x="2855061" y="1801152"/>
                    <a:pt x="2877574" y="1801152"/>
                    <a:pt x="2896336" y="1808662"/>
                  </a:cubicBezTo>
                  <a:cubicBezTo>
                    <a:pt x="2926354" y="1816172"/>
                    <a:pt x="2926354" y="1853723"/>
                    <a:pt x="2952620" y="1864989"/>
                  </a:cubicBezTo>
                  <a:cubicBezTo>
                    <a:pt x="2967629" y="1872499"/>
                    <a:pt x="2990143" y="1868744"/>
                    <a:pt x="2997647" y="1849968"/>
                  </a:cubicBezTo>
                  <a:cubicBezTo>
                    <a:pt x="3012656" y="1804907"/>
                    <a:pt x="2967629" y="1756090"/>
                    <a:pt x="2926354" y="1737315"/>
                  </a:cubicBezTo>
                  <a:cubicBezTo>
                    <a:pt x="2905717" y="1729804"/>
                    <a:pt x="2884141" y="1726988"/>
                    <a:pt x="2863034" y="1728396"/>
                  </a:cubicBezTo>
                  <a:close/>
                  <a:moveTo>
                    <a:pt x="4941244" y="1694414"/>
                  </a:moveTo>
                  <a:cubicBezTo>
                    <a:pt x="4936087" y="1693944"/>
                    <a:pt x="4930696" y="1695587"/>
                    <a:pt x="4926008" y="1700282"/>
                  </a:cubicBezTo>
                  <a:cubicBezTo>
                    <a:pt x="4851002" y="1767881"/>
                    <a:pt x="4805998" y="1869281"/>
                    <a:pt x="4805998" y="1966925"/>
                  </a:cubicBezTo>
                  <a:cubicBezTo>
                    <a:pt x="4809748" y="2060813"/>
                    <a:pt x="4888505" y="2158457"/>
                    <a:pt x="4989763" y="2135924"/>
                  </a:cubicBezTo>
                  <a:cubicBezTo>
                    <a:pt x="5019766" y="2128413"/>
                    <a:pt x="5019766" y="2083347"/>
                    <a:pt x="4993514" y="2072080"/>
                  </a:cubicBezTo>
                  <a:cubicBezTo>
                    <a:pt x="4963511" y="2053302"/>
                    <a:pt x="4929758" y="2057058"/>
                    <a:pt x="4903506" y="2027014"/>
                  </a:cubicBezTo>
                  <a:cubicBezTo>
                    <a:pt x="4884755" y="2000725"/>
                    <a:pt x="4881004" y="1966925"/>
                    <a:pt x="4881004" y="1936881"/>
                  </a:cubicBezTo>
                  <a:cubicBezTo>
                    <a:pt x="4881004" y="1861770"/>
                    <a:pt x="4911007" y="1786659"/>
                    <a:pt x="4956011" y="1730326"/>
                  </a:cubicBezTo>
                  <a:cubicBezTo>
                    <a:pt x="4970074" y="1716243"/>
                    <a:pt x="4956714" y="1695822"/>
                    <a:pt x="4941244" y="1694414"/>
                  </a:cubicBezTo>
                  <a:close/>
                  <a:moveTo>
                    <a:pt x="5278538" y="1625171"/>
                  </a:moveTo>
                  <a:cubicBezTo>
                    <a:pt x="5181029" y="1628927"/>
                    <a:pt x="5113524" y="1726570"/>
                    <a:pt x="5102273" y="1816703"/>
                  </a:cubicBezTo>
                  <a:cubicBezTo>
                    <a:pt x="5094772" y="1903081"/>
                    <a:pt x="5166028" y="2038280"/>
                    <a:pt x="5267287" y="1981947"/>
                  </a:cubicBezTo>
                  <a:cubicBezTo>
                    <a:pt x="5293539" y="1970681"/>
                    <a:pt x="5289789" y="1933125"/>
                    <a:pt x="5267287" y="1918103"/>
                  </a:cubicBezTo>
                  <a:cubicBezTo>
                    <a:pt x="5244785" y="1906836"/>
                    <a:pt x="5214782" y="1910592"/>
                    <a:pt x="5199781" y="1891814"/>
                  </a:cubicBezTo>
                  <a:cubicBezTo>
                    <a:pt x="5181029" y="1873036"/>
                    <a:pt x="5181029" y="1839237"/>
                    <a:pt x="5184780" y="1812948"/>
                  </a:cubicBezTo>
                  <a:cubicBezTo>
                    <a:pt x="5192280" y="1752859"/>
                    <a:pt x="5222283" y="1681504"/>
                    <a:pt x="5286038" y="1666482"/>
                  </a:cubicBezTo>
                  <a:cubicBezTo>
                    <a:pt x="5312291" y="1662726"/>
                    <a:pt x="5301039" y="1625171"/>
                    <a:pt x="5278538" y="1625171"/>
                  </a:cubicBezTo>
                  <a:close/>
                  <a:moveTo>
                    <a:pt x="627600" y="1575630"/>
                  </a:moveTo>
                  <a:cubicBezTo>
                    <a:pt x="883165" y="1577977"/>
                    <a:pt x="1196407" y="1624922"/>
                    <a:pt x="1507773" y="1748857"/>
                  </a:cubicBezTo>
                  <a:cubicBezTo>
                    <a:pt x="2134258" y="1992971"/>
                    <a:pt x="2820764" y="2612644"/>
                    <a:pt x="2933306" y="2732823"/>
                  </a:cubicBezTo>
                  <a:cubicBezTo>
                    <a:pt x="3042097" y="2849246"/>
                    <a:pt x="3023340" y="2969426"/>
                    <a:pt x="2895792" y="2796668"/>
                  </a:cubicBezTo>
                  <a:cubicBezTo>
                    <a:pt x="2531906" y="2297174"/>
                    <a:pt x="1766620" y="1977948"/>
                    <a:pt x="1489016" y="1880303"/>
                  </a:cubicBezTo>
                  <a:cubicBezTo>
                    <a:pt x="1207661" y="1782657"/>
                    <a:pt x="521154" y="1778901"/>
                    <a:pt x="247302" y="1876547"/>
                  </a:cubicBezTo>
                  <a:cubicBezTo>
                    <a:pt x="-22799" y="1974193"/>
                    <a:pt x="-67816" y="1778901"/>
                    <a:pt x="93494" y="1669989"/>
                  </a:cubicBezTo>
                  <a:cubicBezTo>
                    <a:pt x="174149" y="1615533"/>
                    <a:pt x="372036" y="1573282"/>
                    <a:pt x="627600" y="1575630"/>
                  </a:cubicBezTo>
                  <a:close/>
                  <a:moveTo>
                    <a:pt x="4079473" y="1560175"/>
                  </a:moveTo>
                  <a:cubicBezTo>
                    <a:pt x="4119637" y="1552782"/>
                    <a:pt x="4156928" y="1564283"/>
                    <a:pt x="4186949" y="1598081"/>
                  </a:cubicBezTo>
                  <a:cubicBezTo>
                    <a:pt x="4307031" y="1733275"/>
                    <a:pt x="4111897" y="1782095"/>
                    <a:pt x="4029341" y="2086280"/>
                  </a:cubicBezTo>
                  <a:cubicBezTo>
                    <a:pt x="3669093" y="3836285"/>
                    <a:pt x="4494660" y="3321799"/>
                    <a:pt x="4235732" y="5710218"/>
                  </a:cubicBezTo>
                  <a:cubicBezTo>
                    <a:pt x="3976805" y="8098637"/>
                    <a:pt x="2070496" y="8034796"/>
                    <a:pt x="1496352" y="7385116"/>
                  </a:cubicBezTo>
                  <a:cubicBezTo>
                    <a:pt x="925960" y="6731680"/>
                    <a:pt x="1357507" y="6082000"/>
                    <a:pt x="1871609" y="6145842"/>
                  </a:cubicBezTo>
                  <a:cubicBezTo>
                    <a:pt x="2494537" y="6228460"/>
                    <a:pt x="2224352" y="7058398"/>
                    <a:pt x="1916640" y="7054643"/>
                  </a:cubicBezTo>
                  <a:cubicBezTo>
                    <a:pt x="1608929" y="7050887"/>
                    <a:pt x="1500104" y="6896917"/>
                    <a:pt x="1515115" y="6784256"/>
                  </a:cubicBezTo>
                  <a:cubicBezTo>
                    <a:pt x="1533878" y="6675350"/>
                    <a:pt x="1556393" y="6543911"/>
                    <a:pt x="1470084" y="6769234"/>
                  </a:cubicBezTo>
                  <a:cubicBezTo>
                    <a:pt x="1383775" y="6990801"/>
                    <a:pt x="1927898" y="7989731"/>
                    <a:pt x="2967361" y="7509043"/>
                  </a:cubicBezTo>
                  <a:cubicBezTo>
                    <a:pt x="4006825" y="7032110"/>
                    <a:pt x="3954289" y="5999382"/>
                    <a:pt x="3905505" y="5315903"/>
                  </a:cubicBezTo>
                  <a:cubicBezTo>
                    <a:pt x="3856722" y="4628669"/>
                    <a:pt x="2899815" y="3712358"/>
                    <a:pt x="2235609" y="3701092"/>
                  </a:cubicBezTo>
                  <a:cubicBezTo>
                    <a:pt x="1571403" y="3689826"/>
                    <a:pt x="1346249" y="3261712"/>
                    <a:pt x="2303156" y="3438215"/>
                  </a:cubicBezTo>
                  <a:cubicBezTo>
                    <a:pt x="3260063" y="3614718"/>
                    <a:pt x="4074371" y="4906567"/>
                    <a:pt x="4014330" y="5383500"/>
                  </a:cubicBezTo>
                  <a:cubicBezTo>
                    <a:pt x="3950537" y="5856678"/>
                    <a:pt x="4081877" y="5819124"/>
                    <a:pt x="4149423" y="5383500"/>
                  </a:cubicBezTo>
                  <a:cubicBezTo>
                    <a:pt x="4216969" y="4947876"/>
                    <a:pt x="4059361" y="3945192"/>
                    <a:pt x="3819196" y="3393151"/>
                  </a:cubicBezTo>
                  <a:cubicBezTo>
                    <a:pt x="3575279" y="2844866"/>
                    <a:pt x="3684103" y="2409243"/>
                    <a:pt x="3759155" y="2044971"/>
                  </a:cubicBezTo>
                  <a:cubicBezTo>
                    <a:pt x="3812629" y="1774584"/>
                    <a:pt x="3958980" y="1582356"/>
                    <a:pt x="4079473" y="1560175"/>
                  </a:cubicBezTo>
                  <a:close/>
                  <a:moveTo>
                    <a:pt x="2719041" y="1443418"/>
                  </a:moveTo>
                  <a:cubicBezTo>
                    <a:pt x="2698873" y="1443242"/>
                    <a:pt x="2678704" y="1448170"/>
                    <a:pt x="2659943" y="1459436"/>
                  </a:cubicBezTo>
                  <a:cubicBezTo>
                    <a:pt x="2581145" y="1500742"/>
                    <a:pt x="2554879" y="1594620"/>
                    <a:pt x="2569888" y="1680988"/>
                  </a:cubicBezTo>
                  <a:cubicBezTo>
                    <a:pt x="2573640" y="1711029"/>
                    <a:pt x="2618667" y="1711029"/>
                    <a:pt x="2618667" y="1677233"/>
                  </a:cubicBezTo>
                  <a:cubicBezTo>
                    <a:pt x="2622420" y="1628416"/>
                    <a:pt x="2644933" y="1564579"/>
                    <a:pt x="2682456" y="1530783"/>
                  </a:cubicBezTo>
                  <a:cubicBezTo>
                    <a:pt x="2738740" y="1485721"/>
                    <a:pt x="2776263" y="1549558"/>
                    <a:pt x="2810033" y="1583355"/>
                  </a:cubicBezTo>
                  <a:cubicBezTo>
                    <a:pt x="2832547" y="1602130"/>
                    <a:pt x="2870070" y="1579599"/>
                    <a:pt x="2862565" y="1549558"/>
                  </a:cubicBezTo>
                  <a:cubicBezTo>
                    <a:pt x="2840052" y="1490415"/>
                    <a:pt x="2779546" y="1443946"/>
                    <a:pt x="2719041" y="1443418"/>
                  </a:cubicBezTo>
                  <a:close/>
                  <a:moveTo>
                    <a:pt x="5383078" y="1312992"/>
                  </a:moveTo>
                  <a:cubicBezTo>
                    <a:pt x="5424800" y="1320034"/>
                    <a:pt x="5445427" y="1390450"/>
                    <a:pt x="5421050" y="1493727"/>
                  </a:cubicBezTo>
                  <a:cubicBezTo>
                    <a:pt x="5421050" y="1493727"/>
                    <a:pt x="5424800" y="1493727"/>
                    <a:pt x="5424800" y="1493727"/>
                  </a:cubicBezTo>
                  <a:cubicBezTo>
                    <a:pt x="5526059" y="1294684"/>
                    <a:pt x="5676071" y="1373550"/>
                    <a:pt x="5593564" y="1527527"/>
                  </a:cubicBezTo>
                  <a:cubicBezTo>
                    <a:pt x="5601065" y="1527527"/>
                    <a:pt x="5608565" y="1531283"/>
                    <a:pt x="5616066" y="1535038"/>
                  </a:cubicBezTo>
                  <a:cubicBezTo>
                    <a:pt x="5796081" y="1452416"/>
                    <a:pt x="5919842" y="1598882"/>
                    <a:pt x="5758578" y="1681504"/>
                  </a:cubicBezTo>
                  <a:cubicBezTo>
                    <a:pt x="5758578" y="1692771"/>
                    <a:pt x="5762328" y="1700282"/>
                    <a:pt x="5762328" y="1707793"/>
                  </a:cubicBezTo>
                  <a:cubicBezTo>
                    <a:pt x="5994848" y="1782904"/>
                    <a:pt x="5889839" y="1914347"/>
                    <a:pt x="5724825" y="1888059"/>
                  </a:cubicBezTo>
                  <a:cubicBezTo>
                    <a:pt x="5717325" y="1895570"/>
                    <a:pt x="5713574" y="1906836"/>
                    <a:pt x="5706074" y="1914347"/>
                  </a:cubicBezTo>
                  <a:cubicBezTo>
                    <a:pt x="5766079" y="2034525"/>
                    <a:pt x="5627317" y="2087102"/>
                    <a:pt x="5503557" y="2027014"/>
                  </a:cubicBezTo>
                  <a:cubicBezTo>
                    <a:pt x="5499806" y="2027014"/>
                    <a:pt x="5492306" y="2027014"/>
                    <a:pt x="5488555" y="2030769"/>
                  </a:cubicBezTo>
                  <a:cubicBezTo>
                    <a:pt x="5608565" y="2226057"/>
                    <a:pt x="5447302" y="2218546"/>
                    <a:pt x="5248535" y="2132169"/>
                  </a:cubicBezTo>
                  <a:cubicBezTo>
                    <a:pt x="5244785" y="2132169"/>
                    <a:pt x="5237284" y="2135924"/>
                    <a:pt x="5233534" y="2135924"/>
                  </a:cubicBezTo>
                  <a:cubicBezTo>
                    <a:pt x="5372295" y="2304923"/>
                    <a:pt x="5162278" y="2383790"/>
                    <a:pt x="4952260" y="2312434"/>
                  </a:cubicBezTo>
                  <a:cubicBezTo>
                    <a:pt x="4952260" y="2312434"/>
                    <a:pt x="4948510" y="2312434"/>
                    <a:pt x="4948510" y="2316190"/>
                  </a:cubicBezTo>
                  <a:cubicBezTo>
                    <a:pt x="5177279" y="2485189"/>
                    <a:pt x="4937259" y="2564055"/>
                    <a:pt x="4753493" y="2466411"/>
                  </a:cubicBezTo>
                  <a:cubicBezTo>
                    <a:pt x="4753493" y="2466411"/>
                    <a:pt x="4753493" y="2466411"/>
                    <a:pt x="4749743" y="2466411"/>
                  </a:cubicBezTo>
                  <a:cubicBezTo>
                    <a:pt x="4929758" y="2616633"/>
                    <a:pt x="4745993" y="2695499"/>
                    <a:pt x="4584729" y="2616633"/>
                  </a:cubicBezTo>
                  <a:cubicBezTo>
                    <a:pt x="4584729" y="2616633"/>
                    <a:pt x="4580979" y="2620388"/>
                    <a:pt x="4580979" y="2620388"/>
                  </a:cubicBezTo>
                  <a:cubicBezTo>
                    <a:pt x="4708490" y="2748076"/>
                    <a:pt x="4603481" y="2856987"/>
                    <a:pt x="4460969" y="2755587"/>
                  </a:cubicBezTo>
                  <a:cubicBezTo>
                    <a:pt x="4247201" y="3093586"/>
                    <a:pt x="4295955" y="3709494"/>
                    <a:pt x="4303456" y="3859715"/>
                  </a:cubicBezTo>
                  <a:cubicBezTo>
                    <a:pt x="4307206" y="4028714"/>
                    <a:pt x="4329708" y="4036225"/>
                    <a:pt x="4247201" y="3855960"/>
                  </a:cubicBezTo>
                  <a:cubicBezTo>
                    <a:pt x="4108439" y="3566784"/>
                    <a:pt x="4059685" y="2890787"/>
                    <a:pt x="4179695" y="2571566"/>
                  </a:cubicBezTo>
                  <a:cubicBezTo>
                    <a:pt x="4190946" y="2545277"/>
                    <a:pt x="4202197" y="2515233"/>
                    <a:pt x="4217198" y="2481433"/>
                  </a:cubicBezTo>
                  <a:cubicBezTo>
                    <a:pt x="4160944" y="2402567"/>
                    <a:pt x="4190946" y="2241079"/>
                    <a:pt x="4299705" y="2312434"/>
                  </a:cubicBezTo>
                  <a:cubicBezTo>
                    <a:pt x="4303456" y="2308679"/>
                    <a:pt x="4303456" y="2304923"/>
                    <a:pt x="4307206" y="2297412"/>
                  </a:cubicBezTo>
                  <a:cubicBezTo>
                    <a:pt x="4205947" y="2113391"/>
                    <a:pt x="4299705" y="2068325"/>
                    <a:pt x="4385962" y="2162213"/>
                  </a:cubicBezTo>
                  <a:cubicBezTo>
                    <a:pt x="4389713" y="2158457"/>
                    <a:pt x="4393463" y="2150946"/>
                    <a:pt x="4397213" y="2147191"/>
                  </a:cubicBezTo>
                  <a:cubicBezTo>
                    <a:pt x="4325957" y="1876792"/>
                    <a:pt x="4442217" y="1850503"/>
                    <a:pt x="4524724" y="1970681"/>
                  </a:cubicBezTo>
                  <a:cubicBezTo>
                    <a:pt x="4532225" y="1963170"/>
                    <a:pt x="4535975" y="1955658"/>
                    <a:pt x="4543476" y="1948147"/>
                  </a:cubicBezTo>
                  <a:cubicBezTo>
                    <a:pt x="4543476" y="1752859"/>
                    <a:pt x="4610981" y="1643949"/>
                    <a:pt x="4682237" y="1801681"/>
                  </a:cubicBezTo>
                  <a:cubicBezTo>
                    <a:pt x="4689738" y="1794170"/>
                    <a:pt x="4700989" y="1782904"/>
                    <a:pt x="4712240" y="1775393"/>
                  </a:cubicBezTo>
                  <a:cubicBezTo>
                    <a:pt x="4753493" y="1512505"/>
                    <a:pt x="4832250" y="1471194"/>
                    <a:pt x="4907256" y="1632682"/>
                  </a:cubicBezTo>
                  <a:cubicBezTo>
                    <a:pt x="4907256" y="1632682"/>
                    <a:pt x="4911007" y="1628927"/>
                    <a:pt x="4911007" y="1628927"/>
                  </a:cubicBezTo>
                  <a:cubicBezTo>
                    <a:pt x="4982263" y="1287173"/>
                    <a:pt x="5211032" y="1320973"/>
                    <a:pt x="5207282" y="1516261"/>
                  </a:cubicBezTo>
                  <a:cubicBezTo>
                    <a:pt x="5211032" y="1512505"/>
                    <a:pt x="5214782" y="1512505"/>
                    <a:pt x="5218533" y="1512505"/>
                  </a:cubicBezTo>
                  <a:cubicBezTo>
                    <a:pt x="5278538" y="1362284"/>
                    <a:pt x="5341356" y="1305951"/>
                    <a:pt x="5383078" y="1312992"/>
                  </a:cubicBezTo>
                  <a:close/>
                  <a:moveTo>
                    <a:pt x="2591405" y="1238177"/>
                  </a:moveTo>
                  <a:cubicBezTo>
                    <a:pt x="2571295" y="1238822"/>
                    <a:pt x="2552064" y="1242577"/>
                    <a:pt x="2536117" y="1249149"/>
                  </a:cubicBezTo>
                  <a:cubicBezTo>
                    <a:pt x="2453567" y="1282945"/>
                    <a:pt x="2442311" y="1391843"/>
                    <a:pt x="2449815" y="1470701"/>
                  </a:cubicBezTo>
                  <a:cubicBezTo>
                    <a:pt x="2453567" y="1500742"/>
                    <a:pt x="2498595" y="1496987"/>
                    <a:pt x="2498595" y="1466946"/>
                  </a:cubicBezTo>
                  <a:cubicBezTo>
                    <a:pt x="2498595" y="1418129"/>
                    <a:pt x="2502347" y="1354292"/>
                    <a:pt x="2547374" y="1320496"/>
                  </a:cubicBezTo>
                  <a:cubicBezTo>
                    <a:pt x="2569888" y="1305476"/>
                    <a:pt x="2592401" y="1301721"/>
                    <a:pt x="2618667" y="1309231"/>
                  </a:cubicBezTo>
                  <a:cubicBezTo>
                    <a:pt x="2648686" y="1312986"/>
                    <a:pt x="2659943" y="1335517"/>
                    <a:pt x="2682456" y="1354292"/>
                  </a:cubicBezTo>
                  <a:cubicBezTo>
                    <a:pt x="2708722" y="1373068"/>
                    <a:pt x="2738740" y="1354292"/>
                    <a:pt x="2731236" y="1324251"/>
                  </a:cubicBezTo>
                  <a:cubicBezTo>
                    <a:pt x="2719979" y="1262292"/>
                    <a:pt x="2651735" y="1236241"/>
                    <a:pt x="2591405" y="1238177"/>
                  </a:cubicBezTo>
                  <a:close/>
                  <a:moveTo>
                    <a:pt x="2462597" y="1026012"/>
                  </a:moveTo>
                  <a:cubicBezTo>
                    <a:pt x="2349676" y="1013515"/>
                    <a:pt x="2229370" y="1134618"/>
                    <a:pt x="2288468" y="1264169"/>
                  </a:cubicBezTo>
                  <a:cubicBezTo>
                    <a:pt x="2303477" y="1294210"/>
                    <a:pt x="2344752" y="1279190"/>
                    <a:pt x="2337247" y="1249149"/>
                  </a:cubicBezTo>
                  <a:cubicBezTo>
                    <a:pt x="2329743" y="1200332"/>
                    <a:pt x="2344752" y="1147761"/>
                    <a:pt x="2382274" y="1117720"/>
                  </a:cubicBezTo>
                  <a:cubicBezTo>
                    <a:pt x="2427302" y="1083924"/>
                    <a:pt x="2476081" y="1098944"/>
                    <a:pt x="2517356" y="1128985"/>
                  </a:cubicBezTo>
                  <a:cubicBezTo>
                    <a:pt x="2543622" y="1151516"/>
                    <a:pt x="2592401" y="1121475"/>
                    <a:pt x="2566136" y="1087679"/>
                  </a:cubicBezTo>
                  <a:cubicBezTo>
                    <a:pt x="2537056" y="1049189"/>
                    <a:pt x="2500237" y="1030178"/>
                    <a:pt x="2462597" y="1026012"/>
                  </a:cubicBezTo>
                  <a:close/>
                  <a:moveTo>
                    <a:pt x="2294096" y="784922"/>
                  </a:moveTo>
                  <a:cubicBezTo>
                    <a:pt x="2253759" y="779759"/>
                    <a:pt x="2211546" y="787269"/>
                    <a:pt x="2175899" y="806045"/>
                  </a:cubicBezTo>
                  <a:cubicBezTo>
                    <a:pt x="2097102" y="847351"/>
                    <a:pt x="2078340" y="944984"/>
                    <a:pt x="2115863" y="1020086"/>
                  </a:cubicBezTo>
                  <a:cubicBezTo>
                    <a:pt x="2130872" y="1050127"/>
                    <a:pt x="2172147" y="1038862"/>
                    <a:pt x="2164643" y="1005066"/>
                  </a:cubicBezTo>
                  <a:cubicBezTo>
                    <a:pt x="2153386" y="952494"/>
                    <a:pt x="2168395" y="896167"/>
                    <a:pt x="2217174" y="869882"/>
                  </a:cubicBezTo>
                  <a:cubicBezTo>
                    <a:pt x="2265954" y="836086"/>
                    <a:pt x="2318486" y="869882"/>
                    <a:pt x="2359761" y="896167"/>
                  </a:cubicBezTo>
                  <a:cubicBezTo>
                    <a:pt x="2397283" y="922453"/>
                    <a:pt x="2423549" y="869882"/>
                    <a:pt x="2401036" y="839841"/>
                  </a:cubicBezTo>
                  <a:cubicBezTo>
                    <a:pt x="2372894" y="807922"/>
                    <a:pt x="2334433" y="790085"/>
                    <a:pt x="2294096" y="784922"/>
                  </a:cubicBezTo>
                  <a:close/>
                  <a:moveTo>
                    <a:pt x="2135094" y="540839"/>
                  </a:moveTo>
                  <a:cubicBezTo>
                    <a:pt x="2113049" y="543186"/>
                    <a:pt x="2091474" y="550696"/>
                    <a:pt x="2074588" y="561962"/>
                  </a:cubicBezTo>
                  <a:cubicBezTo>
                    <a:pt x="1992038" y="614533"/>
                    <a:pt x="1984534" y="708411"/>
                    <a:pt x="1984534" y="798534"/>
                  </a:cubicBezTo>
                  <a:cubicBezTo>
                    <a:pt x="1984534" y="824820"/>
                    <a:pt x="2033313" y="828575"/>
                    <a:pt x="2037065" y="802289"/>
                  </a:cubicBezTo>
                  <a:cubicBezTo>
                    <a:pt x="2044570" y="745963"/>
                    <a:pt x="2055827" y="670860"/>
                    <a:pt x="2104606" y="633309"/>
                  </a:cubicBezTo>
                  <a:cubicBezTo>
                    <a:pt x="2134624" y="610778"/>
                    <a:pt x="2164643" y="614533"/>
                    <a:pt x="2190909" y="637064"/>
                  </a:cubicBezTo>
                  <a:cubicBezTo>
                    <a:pt x="2213422" y="655840"/>
                    <a:pt x="2239688" y="667105"/>
                    <a:pt x="2269706" y="674615"/>
                  </a:cubicBezTo>
                  <a:cubicBezTo>
                    <a:pt x="2295972" y="682126"/>
                    <a:pt x="2307229" y="648329"/>
                    <a:pt x="2292220" y="629554"/>
                  </a:cubicBezTo>
                  <a:cubicBezTo>
                    <a:pt x="2262202" y="599513"/>
                    <a:pt x="2239688" y="569472"/>
                    <a:pt x="2198413" y="550696"/>
                  </a:cubicBezTo>
                  <a:cubicBezTo>
                    <a:pt x="2179652" y="541309"/>
                    <a:pt x="2157138" y="538492"/>
                    <a:pt x="2135094" y="540839"/>
                  </a:cubicBezTo>
                  <a:close/>
                  <a:moveTo>
                    <a:pt x="2007985" y="317879"/>
                  </a:moveTo>
                  <a:cubicBezTo>
                    <a:pt x="1970462" y="320695"/>
                    <a:pt x="1933878" y="334777"/>
                    <a:pt x="1905736" y="359185"/>
                  </a:cubicBezTo>
                  <a:cubicBezTo>
                    <a:pt x="1841947" y="415512"/>
                    <a:pt x="1830690" y="501880"/>
                    <a:pt x="1838195" y="584492"/>
                  </a:cubicBezTo>
                  <a:cubicBezTo>
                    <a:pt x="1838195" y="625799"/>
                    <a:pt x="1901984" y="622044"/>
                    <a:pt x="1905736" y="580737"/>
                  </a:cubicBezTo>
                  <a:cubicBezTo>
                    <a:pt x="1905736" y="528166"/>
                    <a:pt x="1916993" y="471839"/>
                    <a:pt x="1950763" y="426777"/>
                  </a:cubicBezTo>
                  <a:cubicBezTo>
                    <a:pt x="1988286" y="374206"/>
                    <a:pt x="2048322" y="392981"/>
                    <a:pt x="2100854" y="396736"/>
                  </a:cubicBezTo>
                  <a:cubicBezTo>
                    <a:pt x="2134624" y="400492"/>
                    <a:pt x="2134624" y="355430"/>
                    <a:pt x="2115863" y="344165"/>
                  </a:cubicBezTo>
                  <a:cubicBezTo>
                    <a:pt x="2083969" y="323512"/>
                    <a:pt x="2045508" y="315062"/>
                    <a:pt x="2007985" y="317879"/>
                  </a:cubicBezTo>
                  <a:close/>
                  <a:moveTo>
                    <a:pt x="1970932" y="571"/>
                  </a:moveTo>
                  <a:cubicBezTo>
                    <a:pt x="2025809" y="-6000"/>
                    <a:pt x="2087721" y="43755"/>
                    <a:pt x="2115863" y="167674"/>
                  </a:cubicBezTo>
                  <a:cubicBezTo>
                    <a:pt x="2119615" y="167674"/>
                    <a:pt x="2127120" y="171429"/>
                    <a:pt x="2130872" y="175184"/>
                  </a:cubicBezTo>
                  <a:cubicBezTo>
                    <a:pt x="2198413" y="-5062"/>
                    <a:pt x="2446063" y="88816"/>
                    <a:pt x="2348504" y="374206"/>
                  </a:cubicBezTo>
                  <a:cubicBezTo>
                    <a:pt x="2352256" y="377961"/>
                    <a:pt x="2352256" y="381716"/>
                    <a:pt x="2356008" y="381716"/>
                  </a:cubicBezTo>
                  <a:cubicBezTo>
                    <a:pt x="2476081" y="254042"/>
                    <a:pt x="2671199" y="362940"/>
                    <a:pt x="2543622" y="659595"/>
                  </a:cubicBezTo>
                  <a:cubicBezTo>
                    <a:pt x="2547374" y="663350"/>
                    <a:pt x="2551127" y="670860"/>
                    <a:pt x="2554879" y="674615"/>
                  </a:cubicBezTo>
                  <a:cubicBezTo>
                    <a:pt x="2671199" y="599513"/>
                    <a:pt x="2832547" y="637064"/>
                    <a:pt x="2693713" y="914943"/>
                  </a:cubicBezTo>
                  <a:cubicBezTo>
                    <a:pt x="2697465" y="918698"/>
                    <a:pt x="2701217" y="926208"/>
                    <a:pt x="2704970" y="929964"/>
                  </a:cubicBezTo>
                  <a:cubicBezTo>
                    <a:pt x="2810033" y="862371"/>
                    <a:pt x="2986390" y="881147"/>
                    <a:pt x="2832547" y="1174046"/>
                  </a:cubicBezTo>
                  <a:cubicBezTo>
                    <a:pt x="2836299" y="1177802"/>
                    <a:pt x="2836299" y="1177802"/>
                    <a:pt x="2836299" y="1181557"/>
                  </a:cubicBezTo>
                  <a:cubicBezTo>
                    <a:pt x="3008904" y="1001311"/>
                    <a:pt x="3121472" y="1155271"/>
                    <a:pt x="2963877" y="1451925"/>
                  </a:cubicBezTo>
                  <a:cubicBezTo>
                    <a:pt x="2967629" y="1455680"/>
                    <a:pt x="2967629" y="1455680"/>
                    <a:pt x="2967629" y="1459436"/>
                  </a:cubicBezTo>
                  <a:cubicBezTo>
                    <a:pt x="3091454" y="1331761"/>
                    <a:pt x="3158995" y="1399354"/>
                    <a:pt x="3038922" y="1620906"/>
                  </a:cubicBezTo>
                  <a:cubicBezTo>
                    <a:pt x="3038922" y="1624661"/>
                    <a:pt x="3042674" y="1628416"/>
                    <a:pt x="3042674" y="1635926"/>
                  </a:cubicBezTo>
                  <a:cubicBezTo>
                    <a:pt x="3147738" y="1553314"/>
                    <a:pt x="3271563" y="1643436"/>
                    <a:pt x="3128977" y="1849968"/>
                  </a:cubicBezTo>
                  <a:cubicBezTo>
                    <a:pt x="3132729" y="1857478"/>
                    <a:pt x="3132729" y="1861233"/>
                    <a:pt x="3136481" y="1868744"/>
                  </a:cubicBezTo>
                  <a:cubicBezTo>
                    <a:pt x="3271563" y="1797396"/>
                    <a:pt x="3357865" y="1898785"/>
                    <a:pt x="3219031" y="2082786"/>
                  </a:cubicBezTo>
                  <a:cubicBezTo>
                    <a:pt x="3219031" y="2086541"/>
                    <a:pt x="3222783" y="2090296"/>
                    <a:pt x="3222783" y="2097806"/>
                  </a:cubicBezTo>
                  <a:cubicBezTo>
                    <a:pt x="3369122" y="2018949"/>
                    <a:pt x="3440415" y="2225480"/>
                    <a:pt x="3320343" y="2371930"/>
                  </a:cubicBezTo>
                  <a:cubicBezTo>
                    <a:pt x="3391636" y="2563441"/>
                    <a:pt x="3455424" y="2758708"/>
                    <a:pt x="3515461" y="2946464"/>
                  </a:cubicBezTo>
                  <a:cubicBezTo>
                    <a:pt x="3320343" y="1838703"/>
                    <a:pt x="3736845" y="1192822"/>
                    <a:pt x="3943220" y="956249"/>
                  </a:cubicBezTo>
                  <a:cubicBezTo>
                    <a:pt x="4153347" y="715922"/>
                    <a:pt x="4359722" y="937474"/>
                    <a:pt x="4097063" y="1196577"/>
                  </a:cubicBezTo>
                  <a:cubicBezTo>
                    <a:pt x="3931963" y="1361802"/>
                    <a:pt x="3789377" y="1485721"/>
                    <a:pt x="3635533" y="1962622"/>
                  </a:cubicBezTo>
                  <a:cubicBezTo>
                    <a:pt x="3500451" y="2371930"/>
                    <a:pt x="3541727" y="2875116"/>
                    <a:pt x="3601763" y="3220587"/>
                  </a:cubicBezTo>
                  <a:cubicBezTo>
                    <a:pt x="3785624" y="3798876"/>
                    <a:pt x="3916954" y="4275776"/>
                    <a:pt x="3954477" y="4399695"/>
                  </a:cubicBezTo>
                  <a:cubicBezTo>
                    <a:pt x="4033274" y="4677574"/>
                    <a:pt x="3958229" y="4613737"/>
                    <a:pt x="3909449" y="4433491"/>
                  </a:cubicBezTo>
                  <a:cubicBezTo>
                    <a:pt x="3718083" y="3735039"/>
                    <a:pt x="3380379" y="3107934"/>
                    <a:pt x="3005151" y="2544666"/>
                  </a:cubicBezTo>
                  <a:cubicBezTo>
                    <a:pt x="2900088" y="2582217"/>
                    <a:pt x="2806281" y="2510869"/>
                    <a:pt x="2915097" y="2416991"/>
                  </a:cubicBezTo>
                  <a:cubicBezTo>
                    <a:pt x="2911345" y="2409481"/>
                    <a:pt x="2907593" y="2405726"/>
                    <a:pt x="2903840" y="2401971"/>
                  </a:cubicBezTo>
                  <a:cubicBezTo>
                    <a:pt x="2731236" y="2409481"/>
                    <a:pt x="2641181" y="2304338"/>
                    <a:pt x="2749997" y="2184174"/>
                  </a:cubicBezTo>
                  <a:cubicBezTo>
                    <a:pt x="2746245" y="2180419"/>
                    <a:pt x="2742493" y="2172909"/>
                    <a:pt x="2738740" y="2169153"/>
                  </a:cubicBezTo>
                  <a:cubicBezTo>
                    <a:pt x="2584897" y="2206705"/>
                    <a:pt x="2479833" y="2094051"/>
                    <a:pt x="2596154" y="1981397"/>
                  </a:cubicBezTo>
                  <a:cubicBezTo>
                    <a:pt x="2596154" y="1977642"/>
                    <a:pt x="2592401" y="1977642"/>
                    <a:pt x="2592401" y="1973887"/>
                  </a:cubicBezTo>
                  <a:cubicBezTo>
                    <a:pt x="2386027" y="2056500"/>
                    <a:pt x="2250945" y="1891274"/>
                    <a:pt x="2412292" y="1744825"/>
                  </a:cubicBezTo>
                  <a:cubicBezTo>
                    <a:pt x="2408540" y="1737315"/>
                    <a:pt x="2404788" y="1733559"/>
                    <a:pt x="2401036" y="1729804"/>
                  </a:cubicBezTo>
                  <a:cubicBezTo>
                    <a:pt x="2205918" y="1763600"/>
                    <a:pt x="2093349" y="1650947"/>
                    <a:pt x="2232184" y="1515762"/>
                  </a:cubicBezTo>
                  <a:cubicBezTo>
                    <a:pt x="2228431" y="1515762"/>
                    <a:pt x="2228431" y="1512007"/>
                    <a:pt x="2228431" y="1512007"/>
                  </a:cubicBezTo>
                  <a:cubicBezTo>
                    <a:pt x="2007047" y="1575844"/>
                    <a:pt x="1864461" y="1478211"/>
                    <a:pt x="2040818" y="1271680"/>
                  </a:cubicBezTo>
                  <a:cubicBezTo>
                    <a:pt x="2037065" y="1267925"/>
                    <a:pt x="2037065" y="1264169"/>
                    <a:pt x="2033313" y="1260414"/>
                  </a:cubicBezTo>
                  <a:cubicBezTo>
                    <a:pt x="1849452" y="1286700"/>
                    <a:pt x="1654334" y="1215353"/>
                    <a:pt x="1860709" y="1012576"/>
                  </a:cubicBezTo>
                  <a:cubicBezTo>
                    <a:pt x="1856956" y="1005066"/>
                    <a:pt x="1853204" y="997556"/>
                    <a:pt x="1849452" y="993801"/>
                  </a:cubicBezTo>
                  <a:cubicBezTo>
                    <a:pt x="1628068" y="993801"/>
                    <a:pt x="1549270" y="862371"/>
                    <a:pt x="1710618" y="734697"/>
                  </a:cubicBezTo>
                  <a:cubicBezTo>
                    <a:pt x="1706865" y="730942"/>
                    <a:pt x="1703113" y="723432"/>
                    <a:pt x="1703113" y="719677"/>
                  </a:cubicBezTo>
                  <a:cubicBezTo>
                    <a:pt x="1470472" y="704656"/>
                    <a:pt x="1477977" y="546941"/>
                    <a:pt x="1643077" y="449308"/>
                  </a:cubicBezTo>
                  <a:cubicBezTo>
                    <a:pt x="1643077" y="441798"/>
                    <a:pt x="1643077" y="438043"/>
                    <a:pt x="1643077" y="430533"/>
                  </a:cubicBezTo>
                  <a:cubicBezTo>
                    <a:pt x="1492986" y="377961"/>
                    <a:pt x="1489234" y="239021"/>
                    <a:pt x="1718122" y="269062"/>
                  </a:cubicBezTo>
                  <a:cubicBezTo>
                    <a:pt x="1721875" y="265307"/>
                    <a:pt x="1725627" y="265307"/>
                    <a:pt x="1729379" y="261552"/>
                  </a:cubicBezTo>
                  <a:cubicBezTo>
                    <a:pt x="1654334" y="148898"/>
                    <a:pt x="1703113" y="-1306"/>
                    <a:pt x="1853204" y="178939"/>
                  </a:cubicBezTo>
                  <a:cubicBezTo>
                    <a:pt x="1856956" y="175184"/>
                    <a:pt x="1864461" y="171429"/>
                    <a:pt x="1868213" y="171429"/>
                  </a:cubicBezTo>
                  <a:cubicBezTo>
                    <a:pt x="1868213" y="70041"/>
                    <a:pt x="1916055" y="7143"/>
                    <a:pt x="1970932" y="571"/>
                  </a:cubicBezTo>
                  <a:close/>
                </a:path>
              </a:pathLst>
            </a:custGeom>
            <a:solidFill>
              <a:srgbClr val="398D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4" name="矩形 3"/>
          <p:cNvSpPr/>
          <p:nvPr/>
        </p:nvSpPr>
        <p:spPr>
          <a:xfrm>
            <a:off x="1790065" y="3119777"/>
            <a:ext cx="8611870" cy="461665"/>
          </a:xfrm>
          <a:prstGeom prst="rect">
            <a:avLst/>
          </a:prstGeom>
          <a:noFill/>
          <a:ln w="9525">
            <a:noFill/>
          </a:ln>
        </p:spPr>
        <p:txBody>
          <a:bodyPr wrap="square" rtlCol="0" anchor="t">
            <a:spAutoFit/>
          </a:bodyPr>
          <a:lstStyle/>
          <a:p>
            <a:pPr lvl="0" algn="ctr"/>
            <a:r>
              <a:rPr lang="zh-CN" altLang="en-US" sz="2400" dirty="0">
                <a:solidFill>
                  <a:srgbClr val="0D440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信息化教学</a:t>
            </a:r>
            <a:r>
              <a:rPr lang="en-US" altLang="zh-CN" sz="2400" dirty="0">
                <a:solidFill>
                  <a:srgbClr val="0D440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I</a:t>
            </a:r>
            <a:r>
              <a:rPr lang="zh-CN" altLang="en-US" sz="2400" dirty="0">
                <a:solidFill>
                  <a:srgbClr val="0D440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公开课</a:t>
            </a:r>
            <a:r>
              <a:rPr lang="en-US" altLang="zh-CN" sz="2400" dirty="0">
                <a:solidFill>
                  <a:srgbClr val="0D440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I</a:t>
            </a:r>
            <a:r>
              <a:rPr lang="zh-CN" altLang="en-US" sz="2400" dirty="0">
                <a:solidFill>
                  <a:srgbClr val="0D440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示范课</a:t>
            </a:r>
            <a:r>
              <a:rPr lang="en-US" altLang="zh-CN" sz="2400" dirty="0">
                <a:solidFill>
                  <a:srgbClr val="0D440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I</a:t>
            </a:r>
            <a:r>
              <a:rPr lang="zh-CN" altLang="en-US" sz="2400" dirty="0">
                <a:solidFill>
                  <a:srgbClr val="0D440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说课</a:t>
            </a:r>
            <a:endParaRPr lang="en-US" altLang="zh-CN" sz="2400" dirty="0">
              <a:solidFill>
                <a:srgbClr val="0D440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790065" y="2032900"/>
            <a:ext cx="8611870" cy="1015663"/>
          </a:xfrm>
          <a:prstGeom prst="rect">
            <a:avLst/>
          </a:prstGeom>
          <a:noFill/>
          <a:ln w="9525">
            <a:noFill/>
          </a:ln>
        </p:spPr>
        <p:txBody>
          <a:bodyPr wrap="square" rtlCol="0" anchor="t">
            <a:spAutoFit/>
          </a:bodyPr>
          <a:lstStyle/>
          <a:p>
            <a:pPr lvl="0" algn="ctr"/>
            <a:r>
              <a:rPr lang="zh-CN" altLang="en-US" sz="6000" dirty="0">
                <a:solidFill>
                  <a:srgbClr val="0D4401"/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rPr>
              <a:t>说课公开课</a:t>
            </a:r>
            <a:r>
              <a:rPr lang="en-US" altLang="zh-CN" sz="6000" dirty="0" err="1">
                <a:solidFill>
                  <a:srgbClr val="0D4401"/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rPr>
              <a:t>模板</a:t>
            </a:r>
            <a:endParaRPr lang="en-US" altLang="zh-CN" sz="6000" dirty="0">
              <a:solidFill>
                <a:srgbClr val="0D4401"/>
              </a:solidFill>
              <a:latin typeface="幼圆" panose="02010509060101010101" pitchFamily="49" charset="-122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924425" y="3942103"/>
            <a:ext cx="23431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0D44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汇报人：成长营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4555332" y="4424991"/>
            <a:ext cx="30813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0D44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日期：</a:t>
            </a:r>
            <a:r>
              <a:rPr lang="en-US" altLang="zh-CN" sz="2000" dirty="0">
                <a:solidFill>
                  <a:srgbClr val="0D44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r>
              <a:rPr lang="zh-CN" altLang="en-US" sz="2000" dirty="0">
                <a:solidFill>
                  <a:srgbClr val="0D44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000" dirty="0">
                <a:solidFill>
                  <a:srgbClr val="0D44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2000" dirty="0">
                <a:solidFill>
                  <a:srgbClr val="0D44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000" dirty="0">
                <a:solidFill>
                  <a:srgbClr val="0D44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08</a:t>
            </a:r>
            <a:r>
              <a:rPr lang="zh-CN" altLang="en-US" sz="2000" dirty="0">
                <a:solidFill>
                  <a:srgbClr val="0D44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</a:p>
        </p:txBody>
      </p:sp>
    </p:spTree>
    <p:extLst>
      <p:ext uri="{BB962C8B-B14F-4D97-AF65-F5344CB8AC3E}">
        <p14:creationId xmlns:p14="http://schemas.microsoft.com/office/powerpoint/2010/main" val="23395437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42888"/>
            <a:ext cx="700088" cy="514350"/>
          </a:xfrm>
          <a:prstGeom prst="rect">
            <a:avLst/>
          </a:prstGeom>
          <a:solidFill>
            <a:srgbClr val="0D4401"/>
          </a:solidFill>
          <a:ln>
            <a:solidFill>
              <a:srgbClr val="0D44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842961" y="295573"/>
            <a:ext cx="290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2.3 </a:t>
            </a:r>
            <a:r>
              <a:rPr lang="zh-CN" altLang="en-US" sz="2400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学生的特点风格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3619500" y="1437005"/>
            <a:ext cx="4942840" cy="4005580"/>
            <a:chOff x="-1811" y="-519"/>
            <a:chExt cx="7784" cy="6308"/>
          </a:xfrm>
        </p:grpSpPr>
        <p:sp>
          <p:nvSpPr>
            <p:cNvPr id="5" name="缺角三角形"/>
            <p:cNvSpPr/>
            <p:nvPr/>
          </p:nvSpPr>
          <p:spPr>
            <a:xfrm>
              <a:off x="-71" y="-519"/>
              <a:ext cx="4320" cy="4028"/>
            </a:xfrm>
            <a:custGeom>
              <a:avLst/>
              <a:gdLst>
                <a:gd name="connsiteX0" fmla="*/ 1705 w 4320"/>
                <a:gd name="connsiteY0" fmla="*/ 0 h 4028"/>
                <a:gd name="connsiteX1" fmla="*/ 2598 w 4320"/>
                <a:gd name="connsiteY1" fmla="*/ 0 h 4028"/>
                <a:gd name="connsiteX2" fmla="*/ 4320 w 4320"/>
                <a:gd name="connsiteY2" fmla="*/ 2794 h 4028"/>
                <a:gd name="connsiteX3" fmla="*/ 2160 w 4320"/>
                <a:gd name="connsiteY3" fmla="*/ 4028 h 4028"/>
                <a:gd name="connsiteX4" fmla="*/ 0 w 4320"/>
                <a:gd name="connsiteY4" fmla="*/ 2754 h 4028"/>
                <a:gd name="connsiteX5" fmla="*/ 1705 w 4320"/>
                <a:gd name="connsiteY5" fmla="*/ 0 h 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20" h="4028">
                  <a:moveTo>
                    <a:pt x="1705" y="0"/>
                  </a:moveTo>
                  <a:lnTo>
                    <a:pt x="2598" y="0"/>
                  </a:lnTo>
                  <a:lnTo>
                    <a:pt x="4320" y="2794"/>
                  </a:lnTo>
                  <a:lnTo>
                    <a:pt x="2160" y="4028"/>
                  </a:lnTo>
                  <a:lnTo>
                    <a:pt x="0" y="2754"/>
                  </a:lnTo>
                  <a:lnTo>
                    <a:pt x="1705" y="0"/>
                  </a:lnTo>
                  <a:close/>
                </a:path>
              </a:pathLst>
            </a:custGeom>
            <a:solidFill>
              <a:srgbClr val="398D0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" name="缺角三角形"/>
            <p:cNvSpPr/>
            <p:nvPr/>
          </p:nvSpPr>
          <p:spPr>
            <a:xfrm>
              <a:off x="-1811" y="2229"/>
              <a:ext cx="3910" cy="3560"/>
            </a:xfrm>
            <a:custGeom>
              <a:avLst/>
              <a:gdLst>
                <a:gd name="connsiteX0" fmla="*/ 3910 w 3910"/>
                <a:gd name="connsiteY0" fmla="*/ 3560 h 3560"/>
                <a:gd name="connsiteX1" fmla="*/ 438 w 3910"/>
                <a:gd name="connsiteY1" fmla="*/ 3522 h 3560"/>
                <a:gd name="connsiteX2" fmla="*/ 0 w 3910"/>
                <a:gd name="connsiteY2" fmla="*/ 2810 h 3560"/>
                <a:gd name="connsiteX3" fmla="*/ 1740 w 3910"/>
                <a:gd name="connsiteY3" fmla="*/ 0 h 3560"/>
                <a:gd name="connsiteX4" fmla="*/ 3900 w 3910"/>
                <a:gd name="connsiteY4" fmla="*/ 1296 h 3560"/>
                <a:gd name="connsiteX5" fmla="*/ 3910 w 3910"/>
                <a:gd name="connsiteY5" fmla="*/ 3560 h 3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10" h="3560">
                  <a:moveTo>
                    <a:pt x="3910" y="3560"/>
                  </a:moveTo>
                  <a:lnTo>
                    <a:pt x="438" y="3522"/>
                  </a:lnTo>
                  <a:lnTo>
                    <a:pt x="0" y="2810"/>
                  </a:lnTo>
                  <a:lnTo>
                    <a:pt x="1740" y="0"/>
                  </a:lnTo>
                  <a:lnTo>
                    <a:pt x="3900" y="1296"/>
                  </a:lnTo>
                  <a:lnTo>
                    <a:pt x="3910" y="3560"/>
                  </a:lnTo>
                  <a:close/>
                </a:path>
              </a:pathLst>
            </a:custGeom>
            <a:solidFill>
              <a:srgbClr val="0D440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7" name="缺角三角形"/>
            <p:cNvSpPr/>
            <p:nvPr/>
          </p:nvSpPr>
          <p:spPr>
            <a:xfrm flipH="1">
              <a:off x="2063" y="2210"/>
              <a:ext cx="3910" cy="3560"/>
            </a:xfrm>
            <a:custGeom>
              <a:avLst/>
              <a:gdLst>
                <a:gd name="connsiteX0" fmla="*/ 3910 w 3910"/>
                <a:gd name="connsiteY0" fmla="*/ 3560 h 3560"/>
                <a:gd name="connsiteX1" fmla="*/ 438 w 3910"/>
                <a:gd name="connsiteY1" fmla="*/ 3522 h 3560"/>
                <a:gd name="connsiteX2" fmla="*/ 0 w 3910"/>
                <a:gd name="connsiteY2" fmla="*/ 2810 h 3560"/>
                <a:gd name="connsiteX3" fmla="*/ 1740 w 3910"/>
                <a:gd name="connsiteY3" fmla="*/ 0 h 3560"/>
                <a:gd name="connsiteX4" fmla="*/ 3900 w 3910"/>
                <a:gd name="connsiteY4" fmla="*/ 1296 h 3560"/>
                <a:gd name="connsiteX5" fmla="*/ 3910 w 3910"/>
                <a:gd name="connsiteY5" fmla="*/ 3560 h 3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10" h="3560">
                  <a:moveTo>
                    <a:pt x="3910" y="3560"/>
                  </a:moveTo>
                  <a:lnTo>
                    <a:pt x="438" y="3522"/>
                  </a:lnTo>
                  <a:lnTo>
                    <a:pt x="0" y="2810"/>
                  </a:lnTo>
                  <a:lnTo>
                    <a:pt x="1740" y="0"/>
                  </a:lnTo>
                  <a:lnTo>
                    <a:pt x="3900" y="1296"/>
                  </a:lnTo>
                  <a:lnTo>
                    <a:pt x="3910" y="3560"/>
                  </a:lnTo>
                  <a:close/>
                </a:path>
              </a:pathLst>
            </a:custGeom>
            <a:solidFill>
              <a:srgbClr val="00290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8" name="椭圆 7"/>
          <p:cNvSpPr/>
          <p:nvPr/>
        </p:nvSpPr>
        <p:spPr>
          <a:xfrm>
            <a:off x="5296535" y="3036570"/>
            <a:ext cx="1598930" cy="159893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 flipH="1">
            <a:off x="5316855" y="1864360"/>
            <a:ext cx="1600200" cy="107632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320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STEP</a:t>
            </a:r>
          </a:p>
          <a:p>
            <a:pPr lvl="0" algn="ctr"/>
            <a:r>
              <a:rPr lang="en-US" altLang="zh-CN" sz="320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10" name="文本框 9"/>
          <p:cNvSpPr txBox="1"/>
          <p:nvPr/>
        </p:nvSpPr>
        <p:spPr>
          <a:xfrm flipH="1">
            <a:off x="4055745" y="4152900"/>
            <a:ext cx="1600200" cy="107632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320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STEP</a:t>
            </a:r>
          </a:p>
          <a:p>
            <a:pPr lvl="0" algn="ctr"/>
            <a:r>
              <a:rPr lang="en-US" altLang="zh-CN" sz="320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1" name="文本框 10"/>
          <p:cNvSpPr txBox="1"/>
          <p:nvPr/>
        </p:nvSpPr>
        <p:spPr>
          <a:xfrm flipH="1">
            <a:off x="6513830" y="4163695"/>
            <a:ext cx="1600200" cy="107632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320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STEP</a:t>
            </a:r>
          </a:p>
          <a:p>
            <a:pPr lvl="0" algn="ctr"/>
            <a:r>
              <a:rPr lang="en-US" altLang="zh-CN" sz="320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13" name="矩形标注 12"/>
          <p:cNvSpPr/>
          <p:nvPr/>
        </p:nvSpPr>
        <p:spPr>
          <a:xfrm>
            <a:off x="7304405" y="1012825"/>
            <a:ext cx="2035175" cy="438150"/>
          </a:xfrm>
          <a:prstGeom prst="wedgeRectCallout">
            <a:avLst>
              <a:gd name="adj1" fmla="val -49372"/>
              <a:gd name="adj2" fmla="val 87246"/>
            </a:avLst>
          </a:prstGeom>
          <a:solidFill>
            <a:srgbClr val="398D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7237730" y="1660525"/>
            <a:ext cx="3146425" cy="10109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 flipH="1">
            <a:off x="7449185" y="1034415"/>
            <a:ext cx="1744980" cy="39878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年龄特点</a:t>
            </a:r>
          </a:p>
        </p:txBody>
      </p:sp>
      <p:sp>
        <p:nvSpPr>
          <p:cNvPr id="16" name="文本框 22"/>
          <p:cNvSpPr txBox="1"/>
          <p:nvPr/>
        </p:nvSpPr>
        <p:spPr>
          <a:xfrm flipH="1">
            <a:off x="7282815" y="1732915"/>
            <a:ext cx="2904490" cy="86614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>
              <a:lnSpc>
                <a:spcPct val="120000"/>
              </a:lnSpc>
            </a:pP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17" name="矩形标注 16"/>
          <p:cNvSpPr/>
          <p:nvPr/>
        </p:nvSpPr>
        <p:spPr>
          <a:xfrm>
            <a:off x="8761730" y="4090670"/>
            <a:ext cx="2035175" cy="438150"/>
          </a:xfrm>
          <a:prstGeom prst="wedgeRectCallout">
            <a:avLst>
              <a:gd name="adj1" fmla="val -49372"/>
              <a:gd name="adj2" fmla="val 87246"/>
            </a:avLst>
          </a:prstGeom>
          <a:solidFill>
            <a:srgbClr val="0029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8695055" y="4738370"/>
            <a:ext cx="3146425" cy="10109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 flipH="1">
            <a:off x="8906510" y="4112260"/>
            <a:ext cx="1744980" cy="39878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学习风格</a:t>
            </a:r>
          </a:p>
        </p:txBody>
      </p:sp>
      <p:sp>
        <p:nvSpPr>
          <p:cNvPr id="20" name="文本框 22"/>
          <p:cNvSpPr txBox="1"/>
          <p:nvPr/>
        </p:nvSpPr>
        <p:spPr>
          <a:xfrm flipH="1">
            <a:off x="8740140" y="4810760"/>
            <a:ext cx="2904490" cy="86614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>
              <a:lnSpc>
                <a:spcPct val="120000"/>
              </a:lnSpc>
            </a:pP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21" name="矩形标注 20"/>
          <p:cNvSpPr/>
          <p:nvPr/>
        </p:nvSpPr>
        <p:spPr>
          <a:xfrm>
            <a:off x="448310" y="4101465"/>
            <a:ext cx="2035175" cy="438150"/>
          </a:xfrm>
          <a:prstGeom prst="wedgeRectCallout">
            <a:avLst>
              <a:gd name="adj1" fmla="val -49372"/>
              <a:gd name="adj2" fmla="val 87246"/>
            </a:avLst>
          </a:prstGeom>
          <a:solidFill>
            <a:srgbClr val="0D4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381635" y="4749165"/>
            <a:ext cx="3146425" cy="10109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 flipH="1">
            <a:off x="593090" y="4123055"/>
            <a:ext cx="1744980" cy="39878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学习方式</a:t>
            </a:r>
          </a:p>
        </p:txBody>
      </p:sp>
      <p:sp>
        <p:nvSpPr>
          <p:cNvPr id="24" name="文本框 22"/>
          <p:cNvSpPr txBox="1"/>
          <p:nvPr/>
        </p:nvSpPr>
        <p:spPr>
          <a:xfrm flipH="1">
            <a:off x="426720" y="4821555"/>
            <a:ext cx="2904490" cy="86614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>
              <a:lnSpc>
                <a:spcPct val="120000"/>
              </a:lnSpc>
            </a:pP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pic>
        <p:nvPicPr>
          <p:cNvPr id="25" name="组合 26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8957" y="3190557"/>
            <a:ext cx="966580" cy="1155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92484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1305243" y="998538"/>
            <a:ext cx="9581515" cy="4860925"/>
          </a:xfrm>
          <a:prstGeom prst="rect">
            <a:avLst/>
          </a:prstGeom>
          <a:solidFill>
            <a:schemeClr val="bg1">
              <a:alpha val="80000"/>
            </a:schemeClr>
          </a:solidFill>
          <a:ln w="539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1524000" y="1219835"/>
            <a:ext cx="958215" cy="957580"/>
            <a:chOff x="2700" y="2041"/>
            <a:chExt cx="2109" cy="2107"/>
          </a:xfrm>
        </p:grpSpPr>
        <p:sp>
          <p:nvSpPr>
            <p:cNvPr id="35" name="花纹"/>
            <p:cNvSpPr/>
            <p:nvPr/>
          </p:nvSpPr>
          <p:spPr bwMode="auto">
            <a:xfrm flipH="1" flipV="1">
              <a:off x="2700" y="2450"/>
              <a:ext cx="1440" cy="1699"/>
            </a:xfrm>
            <a:custGeom>
              <a:avLst/>
              <a:gdLst/>
              <a:ahLst/>
              <a:cxnLst/>
              <a:rect l="0" t="0" r="r" b="b"/>
              <a:pathLst>
                <a:path w="5897258" h="7772033">
                  <a:moveTo>
                    <a:pt x="1625171" y="6657101"/>
                  </a:moveTo>
                  <a:cubicBezTo>
                    <a:pt x="1609867" y="6656573"/>
                    <a:pt x="1592981" y="6673472"/>
                    <a:pt x="1601424" y="6690371"/>
                  </a:cubicBezTo>
                  <a:cubicBezTo>
                    <a:pt x="1631445" y="6776745"/>
                    <a:pt x="1638950" y="6866874"/>
                    <a:pt x="1740269" y="6900672"/>
                  </a:cubicBezTo>
                  <a:cubicBezTo>
                    <a:pt x="1837836" y="6934471"/>
                    <a:pt x="1924145" y="6878140"/>
                    <a:pt x="1972929" y="6795522"/>
                  </a:cubicBezTo>
                  <a:cubicBezTo>
                    <a:pt x="1987939" y="6765479"/>
                    <a:pt x="1946661" y="6735436"/>
                    <a:pt x="1924145" y="6757968"/>
                  </a:cubicBezTo>
                  <a:cubicBezTo>
                    <a:pt x="1867857" y="6818054"/>
                    <a:pt x="1815321" y="6848097"/>
                    <a:pt x="1736517" y="6810543"/>
                  </a:cubicBezTo>
                  <a:cubicBezTo>
                    <a:pt x="1706496" y="6795522"/>
                    <a:pt x="1695238" y="6754213"/>
                    <a:pt x="1683981" y="6727925"/>
                  </a:cubicBezTo>
                  <a:cubicBezTo>
                    <a:pt x="1672723" y="6701637"/>
                    <a:pt x="1657713" y="6682860"/>
                    <a:pt x="1638950" y="6664083"/>
                  </a:cubicBezTo>
                  <a:cubicBezTo>
                    <a:pt x="1635197" y="6659389"/>
                    <a:pt x="1630272" y="6657277"/>
                    <a:pt x="1625171" y="6657101"/>
                  </a:cubicBezTo>
                  <a:close/>
                  <a:moveTo>
                    <a:pt x="1815086" y="6326041"/>
                  </a:moveTo>
                  <a:cubicBezTo>
                    <a:pt x="1747540" y="6325161"/>
                    <a:pt x="1665218" y="6344876"/>
                    <a:pt x="1631445" y="6389941"/>
                  </a:cubicBezTo>
                  <a:cubicBezTo>
                    <a:pt x="1616434" y="6412473"/>
                    <a:pt x="1631445" y="6438761"/>
                    <a:pt x="1657713" y="6431250"/>
                  </a:cubicBezTo>
                  <a:cubicBezTo>
                    <a:pt x="1717754" y="6419984"/>
                    <a:pt x="1766537" y="6404963"/>
                    <a:pt x="1830331" y="6412473"/>
                  </a:cubicBezTo>
                  <a:cubicBezTo>
                    <a:pt x="1856599" y="6419984"/>
                    <a:pt x="1882867" y="6427495"/>
                    <a:pt x="1905383" y="6442516"/>
                  </a:cubicBezTo>
                  <a:cubicBezTo>
                    <a:pt x="1927898" y="6457538"/>
                    <a:pt x="1927898" y="6491336"/>
                    <a:pt x="1950414" y="6510113"/>
                  </a:cubicBezTo>
                  <a:cubicBezTo>
                    <a:pt x="1969176" y="6525135"/>
                    <a:pt x="1991692" y="6517624"/>
                    <a:pt x="2002950" y="6502602"/>
                  </a:cubicBezTo>
                  <a:cubicBezTo>
                    <a:pt x="2055486" y="6419984"/>
                    <a:pt x="1939156" y="6348632"/>
                    <a:pt x="1875362" y="6333610"/>
                  </a:cubicBezTo>
                  <a:cubicBezTo>
                    <a:pt x="1858476" y="6328916"/>
                    <a:pt x="1837602" y="6326334"/>
                    <a:pt x="1815086" y="6326041"/>
                  </a:cubicBezTo>
                  <a:close/>
                  <a:moveTo>
                    <a:pt x="1887707" y="5648505"/>
                  </a:moveTo>
                  <a:cubicBezTo>
                    <a:pt x="1933669" y="5654609"/>
                    <a:pt x="1974941" y="5700627"/>
                    <a:pt x="1965561" y="5788907"/>
                  </a:cubicBezTo>
                  <a:cubicBezTo>
                    <a:pt x="2010585" y="5698749"/>
                    <a:pt x="2134401" y="5698749"/>
                    <a:pt x="2111889" y="5879065"/>
                  </a:cubicBezTo>
                  <a:cubicBezTo>
                    <a:pt x="2160665" y="5792664"/>
                    <a:pt x="2314497" y="5755098"/>
                    <a:pt x="2239457" y="5935414"/>
                  </a:cubicBezTo>
                  <a:cubicBezTo>
                    <a:pt x="2325753" y="5871552"/>
                    <a:pt x="2475833" y="5875309"/>
                    <a:pt x="2337009" y="6036842"/>
                  </a:cubicBezTo>
                  <a:cubicBezTo>
                    <a:pt x="2438313" y="5980493"/>
                    <a:pt x="2614657" y="6093191"/>
                    <a:pt x="2445817" y="6202132"/>
                  </a:cubicBezTo>
                  <a:cubicBezTo>
                    <a:pt x="2588393" y="6175836"/>
                    <a:pt x="2670937" y="6322343"/>
                    <a:pt x="2502097" y="6378692"/>
                  </a:cubicBezTo>
                  <a:cubicBezTo>
                    <a:pt x="2610905" y="6378692"/>
                    <a:pt x="2678441" y="6551495"/>
                    <a:pt x="2505849" y="6566521"/>
                  </a:cubicBezTo>
                  <a:cubicBezTo>
                    <a:pt x="2622161" y="6592817"/>
                    <a:pt x="2614657" y="6750594"/>
                    <a:pt x="2464577" y="6765620"/>
                  </a:cubicBezTo>
                  <a:cubicBezTo>
                    <a:pt x="2569633" y="6784403"/>
                    <a:pt x="2577137" y="6934667"/>
                    <a:pt x="2423305" y="6938423"/>
                  </a:cubicBezTo>
                  <a:cubicBezTo>
                    <a:pt x="2509601" y="6957206"/>
                    <a:pt x="2554625" y="7103713"/>
                    <a:pt x="2359521" y="7051121"/>
                  </a:cubicBezTo>
                  <a:cubicBezTo>
                    <a:pt x="2400793" y="7193871"/>
                    <a:pt x="2145657" y="7223924"/>
                    <a:pt x="2111889" y="7126253"/>
                  </a:cubicBezTo>
                  <a:cubicBezTo>
                    <a:pt x="3019873" y="6607844"/>
                    <a:pt x="1815481" y="5214149"/>
                    <a:pt x="1207656" y="6273507"/>
                  </a:cubicBezTo>
                  <a:cubicBezTo>
                    <a:pt x="1098848" y="6262237"/>
                    <a:pt x="1087592" y="6138270"/>
                    <a:pt x="1200152" y="6115731"/>
                  </a:cubicBezTo>
                  <a:cubicBezTo>
                    <a:pt x="1027560" y="6048112"/>
                    <a:pt x="1128864" y="5894092"/>
                    <a:pt x="1320216" y="5991763"/>
                  </a:cubicBezTo>
                  <a:cubicBezTo>
                    <a:pt x="1196400" y="5826473"/>
                    <a:pt x="1338976" y="5725045"/>
                    <a:pt x="1466544" y="5849013"/>
                  </a:cubicBezTo>
                  <a:cubicBezTo>
                    <a:pt x="1414016" y="5698749"/>
                    <a:pt x="1556592" y="5642400"/>
                    <a:pt x="1627881" y="5777638"/>
                  </a:cubicBezTo>
                  <a:cubicBezTo>
                    <a:pt x="1605369" y="5642400"/>
                    <a:pt x="1762953" y="5586052"/>
                    <a:pt x="1781713" y="5747585"/>
                  </a:cubicBezTo>
                  <a:cubicBezTo>
                    <a:pt x="1791093" y="5676209"/>
                    <a:pt x="1841745" y="5642400"/>
                    <a:pt x="1887707" y="5648505"/>
                  </a:cubicBezTo>
                  <a:close/>
                  <a:moveTo>
                    <a:pt x="2288057" y="4260284"/>
                  </a:moveTo>
                  <a:cubicBezTo>
                    <a:pt x="2320999" y="4259139"/>
                    <a:pt x="2356094" y="4259300"/>
                    <a:pt x="2393373" y="4260942"/>
                  </a:cubicBezTo>
                  <a:cubicBezTo>
                    <a:pt x="2817274" y="4279713"/>
                    <a:pt x="3676330" y="4583810"/>
                    <a:pt x="3792622" y="5469820"/>
                  </a:cubicBezTo>
                  <a:cubicBezTo>
                    <a:pt x="3912665" y="6355829"/>
                    <a:pt x="3533779" y="6896445"/>
                    <a:pt x="3398731" y="7054125"/>
                  </a:cubicBezTo>
                  <a:cubicBezTo>
                    <a:pt x="3263683" y="7208050"/>
                    <a:pt x="3214916" y="7095422"/>
                    <a:pt x="3301197" y="6979039"/>
                  </a:cubicBezTo>
                  <a:cubicBezTo>
                    <a:pt x="4073972" y="5946613"/>
                    <a:pt x="3612557" y="4993026"/>
                    <a:pt x="3087370" y="4966746"/>
                  </a:cubicBezTo>
                  <a:cubicBezTo>
                    <a:pt x="2877295" y="4959238"/>
                    <a:pt x="2622205" y="4944221"/>
                    <a:pt x="2633459" y="4824084"/>
                  </a:cubicBezTo>
                  <a:cubicBezTo>
                    <a:pt x="2644713" y="4703947"/>
                    <a:pt x="2869793" y="4726473"/>
                    <a:pt x="3094873" y="4782787"/>
                  </a:cubicBezTo>
                  <a:cubicBezTo>
                    <a:pt x="3316202" y="4839101"/>
                    <a:pt x="3177402" y="4700193"/>
                    <a:pt x="2929814" y="4651387"/>
                  </a:cubicBezTo>
                  <a:cubicBezTo>
                    <a:pt x="2727242" y="4613844"/>
                    <a:pt x="2554680" y="4621353"/>
                    <a:pt x="2157039" y="4602581"/>
                  </a:cubicBezTo>
                  <a:cubicBezTo>
                    <a:pt x="1784250" y="4588503"/>
                    <a:pt x="1793921" y="4277455"/>
                    <a:pt x="2288057" y="4260284"/>
                  </a:cubicBezTo>
                  <a:close/>
                  <a:moveTo>
                    <a:pt x="2007127" y="3937380"/>
                  </a:moveTo>
                  <a:cubicBezTo>
                    <a:pt x="2821021" y="3948657"/>
                    <a:pt x="3301105" y="4422269"/>
                    <a:pt x="3421127" y="4531276"/>
                  </a:cubicBezTo>
                  <a:cubicBezTo>
                    <a:pt x="3537397" y="4644041"/>
                    <a:pt x="3462384" y="4689147"/>
                    <a:pt x="3368617" y="4580141"/>
                  </a:cubicBezTo>
                  <a:cubicBezTo>
                    <a:pt x="3034808" y="4181704"/>
                    <a:pt x="2348437" y="4072698"/>
                    <a:pt x="2033382" y="4072698"/>
                  </a:cubicBezTo>
                  <a:cubicBezTo>
                    <a:pt x="1718326" y="4072698"/>
                    <a:pt x="1163228" y="4253122"/>
                    <a:pt x="1088215" y="4546312"/>
                  </a:cubicBezTo>
                  <a:cubicBezTo>
                    <a:pt x="1016952" y="4839500"/>
                    <a:pt x="848172" y="4764324"/>
                    <a:pt x="893180" y="4587658"/>
                  </a:cubicBezTo>
                  <a:cubicBezTo>
                    <a:pt x="941939" y="4410993"/>
                    <a:pt x="1189483" y="3929862"/>
                    <a:pt x="2007127" y="3937380"/>
                  </a:cubicBezTo>
                  <a:close/>
                  <a:moveTo>
                    <a:pt x="2616291" y="2864339"/>
                  </a:moveTo>
                  <a:cubicBezTo>
                    <a:pt x="2610429" y="2864457"/>
                    <a:pt x="2604567" y="2866568"/>
                    <a:pt x="2599877" y="2871260"/>
                  </a:cubicBezTo>
                  <a:cubicBezTo>
                    <a:pt x="2554853" y="2912553"/>
                    <a:pt x="2528590" y="2972615"/>
                    <a:pt x="2536094" y="3032678"/>
                  </a:cubicBezTo>
                  <a:cubicBezTo>
                    <a:pt x="2547350" y="3088986"/>
                    <a:pt x="2599877" y="3152802"/>
                    <a:pt x="2663659" y="3134033"/>
                  </a:cubicBezTo>
                  <a:cubicBezTo>
                    <a:pt x="2693675" y="3122771"/>
                    <a:pt x="2693675" y="3088986"/>
                    <a:pt x="2671163" y="3073970"/>
                  </a:cubicBezTo>
                  <a:cubicBezTo>
                    <a:pt x="2652403" y="3062709"/>
                    <a:pt x="2637396" y="3062709"/>
                    <a:pt x="2622388" y="3047693"/>
                  </a:cubicBezTo>
                  <a:cubicBezTo>
                    <a:pt x="2611132" y="3040186"/>
                    <a:pt x="2611132" y="3017662"/>
                    <a:pt x="2611132" y="3006400"/>
                  </a:cubicBezTo>
                  <a:cubicBezTo>
                    <a:pt x="2607380" y="2968862"/>
                    <a:pt x="2614884" y="2931323"/>
                    <a:pt x="2637396" y="2901292"/>
                  </a:cubicBezTo>
                  <a:cubicBezTo>
                    <a:pt x="2651465" y="2881583"/>
                    <a:pt x="2633878" y="2863988"/>
                    <a:pt x="2616291" y="2864339"/>
                  </a:cubicBezTo>
                  <a:close/>
                  <a:moveTo>
                    <a:pt x="2274925" y="2694182"/>
                  </a:moveTo>
                  <a:cubicBezTo>
                    <a:pt x="2270411" y="2695063"/>
                    <a:pt x="2265955" y="2697643"/>
                    <a:pt x="2262203" y="2702336"/>
                  </a:cubicBezTo>
                  <a:cubicBezTo>
                    <a:pt x="2172157" y="2781167"/>
                    <a:pt x="2258452" y="2927569"/>
                    <a:pt x="2344746" y="2972615"/>
                  </a:cubicBezTo>
                  <a:cubicBezTo>
                    <a:pt x="2356001" y="2980124"/>
                    <a:pt x="2374761" y="2980124"/>
                    <a:pt x="2389769" y="2968862"/>
                  </a:cubicBezTo>
                  <a:cubicBezTo>
                    <a:pt x="2389769" y="2968862"/>
                    <a:pt x="2393521" y="2968862"/>
                    <a:pt x="2393521" y="2968862"/>
                  </a:cubicBezTo>
                  <a:cubicBezTo>
                    <a:pt x="2404776" y="2961354"/>
                    <a:pt x="2412280" y="2946338"/>
                    <a:pt x="2412280" y="2935077"/>
                  </a:cubicBezTo>
                  <a:cubicBezTo>
                    <a:pt x="2404776" y="2893784"/>
                    <a:pt x="2356001" y="2875014"/>
                    <a:pt x="2329738" y="2841230"/>
                  </a:cubicBezTo>
                  <a:cubicBezTo>
                    <a:pt x="2303475" y="2803691"/>
                    <a:pt x="2295971" y="2769905"/>
                    <a:pt x="2299723" y="2721105"/>
                  </a:cubicBezTo>
                  <a:cubicBezTo>
                    <a:pt x="2301599" y="2709844"/>
                    <a:pt x="2295971" y="2700458"/>
                    <a:pt x="2287998" y="2696236"/>
                  </a:cubicBezTo>
                  <a:cubicBezTo>
                    <a:pt x="2284012" y="2694124"/>
                    <a:pt x="2279439" y="2693303"/>
                    <a:pt x="2274925" y="2694182"/>
                  </a:cubicBezTo>
                  <a:close/>
                  <a:moveTo>
                    <a:pt x="5271059" y="2655259"/>
                  </a:moveTo>
                  <a:cubicBezTo>
                    <a:pt x="5376141" y="2662374"/>
                    <a:pt x="5402238" y="2742476"/>
                    <a:pt x="5139514" y="2897398"/>
                  </a:cubicBezTo>
                  <a:cubicBezTo>
                    <a:pt x="4715403" y="3149030"/>
                    <a:pt x="4497718" y="3532110"/>
                    <a:pt x="4463939" y="3776230"/>
                  </a:cubicBezTo>
                  <a:cubicBezTo>
                    <a:pt x="4430160" y="4020350"/>
                    <a:pt x="4385122" y="3851345"/>
                    <a:pt x="4403888" y="3723651"/>
                  </a:cubicBezTo>
                  <a:cubicBezTo>
                    <a:pt x="4497718" y="3043870"/>
                    <a:pt x="4843012" y="2848574"/>
                    <a:pt x="5041931" y="2720881"/>
                  </a:cubicBezTo>
                  <a:cubicBezTo>
                    <a:pt x="5116526" y="2672996"/>
                    <a:pt x="5208010" y="2650990"/>
                    <a:pt x="5271059" y="2655259"/>
                  </a:cubicBezTo>
                  <a:close/>
                  <a:moveTo>
                    <a:pt x="2093601" y="2547487"/>
                  </a:moveTo>
                  <a:cubicBezTo>
                    <a:pt x="2087739" y="2546314"/>
                    <a:pt x="2081173" y="2547487"/>
                    <a:pt x="2074607" y="2552180"/>
                  </a:cubicBezTo>
                  <a:cubicBezTo>
                    <a:pt x="2018328" y="2593473"/>
                    <a:pt x="1992065" y="2661042"/>
                    <a:pt x="1988313" y="2732367"/>
                  </a:cubicBezTo>
                  <a:cubicBezTo>
                    <a:pt x="1988313" y="2792428"/>
                    <a:pt x="2022080" y="2890030"/>
                    <a:pt x="2093367" y="2893784"/>
                  </a:cubicBezTo>
                  <a:cubicBezTo>
                    <a:pt x="2115878" y="2893784"/>
                    <a:pt x="2130886" y="2867506"/>
                    <a:pt x="2123382" y="2848737"/>
                  </a:cubicBezTo>
                  <a:cubicBezTo>
                    <a:pt x="2115878" y="2826214"/>
                    <a:pt x="2104623" y="2818706"/>
                    <a:pt x="2089615" y="2803691"/>
                  </a:cubicBezTo>
                  <a:cubicBezTo>
                    <a:pt x="2074607" y="2781167"/>
                    <a:pt x="2067103" y="2754890"/>
                    <a:pt x="2063351" y="2728613"/>
                  </a:cubicBezTo>
                  <a:cubicBezTo>
                    <a:pt x="2059599" y="2676058"/>
                    <a:pt x="2070855" y="2627258"/>
                    <a:pt x="2108375" y="2589718"/>
                  </a:cubicBezTo>
                  <a:cubicBezTo>
                    <a:pt x="2122444" y="2575642"/>
                    <a:pt x="2111189" y="2551007"/>
                    <a:pt x="2093601" y="2547487"/>
                  </a:cubicBezTo>
                  <a:close/>
                  <a:moveTo>
                    <a:pt x="1885663" y="2455752"/>
                  </a:moveTo>
                  <a:cubicBezTo>
                    <a:pt x="1879976" y="2455517"/>
                    <a:pt x="1873879" y="2457394"/>
                    <a:pt x="1868251" y="2462086"/>
                  </a:cubicBezTo>
                  <a:cubicBezTo>
                    <a:pt x="1811972" y="2514640"/>
                    <a:pt x="1774453" y="2582211"/>
                    <a:pt x="1763197" y="2661042"/>
                  </a:cubicBezTo>
                  <a:cubicBezTo>
                    <a:pt x="1751942" y="2732367"/>
                    <a:pt x="1781957" y="2829968"/>
                    <a:pt x="1856996" y="2848737"/>
                  </a:cubicBezTo>
                  <a:cubicBezTo>
                    <a:pt x="1883259" y="2856245"/>
                    <a:pt x="1909522" y="2826214"/>
                    <a:pt x="1898267" y="2799936"/>
                  </a:cubicBezTo>
                  <a:cubicBezTo>
                    <a:pt x="1883259" y="2751136"/>
                    <a:pt x="1849492" y="2724859"/>
                    <a:pt x="1841988" y="2668550"/>
                  </a:cubicBezTo>
                  <a:cubicBezTo>
                    <a:pt x="1838236" y="2604734"/>
                    <a:pt x="1864499" y="2540918"/>
                    <a:pt x="1902019" y="2495871"/>
                  </a:cubicBezTo>
                  <a:cubicBezTo>
                    <a:pt x="1916088" y="2476164"/>
                    <a:pt x="1902722" y="2456456"/>
                    <a:pt x="1885663" y="2455752"/>
                  </a:cubicBezTo>
                  <a:close/>
                  <a:moveTo>
                    <a:pt x="3214810" y="2429665"/>
                  </a:moveTo>
                  <a:cubicBezTo>
                    <a:pt x="3192765" y="2425440"/>
                    <a:pt x="3168375" y="2430134"/>
                    <a:pt x="3147738" y="2443277"/>
                  </a:cubicBezTo>
                  <a:cubicBezTo>
                    <a:pt x="3110215" y="2465808"/>
                    <a:pt x="3087701" y="2518380"/>
                    <a:pt x="3102711" y="2563441"/>
                  </a:cubicBezTo>
                  <a:cubicBezTo>
                    <a:pt x="3113967" y="2589727"/>
                    <a:pt x="3155243" y="2578462"/>
                    <a:pt x="3147738" y="2548421"/>
                  </a:cubicBezTo>
                  <a:cubicBezTo>
                    <a:pt x="3140233" y="2525890"/>
                    <a:pt x="3155243" y="2507115"/>
                    <a:pt x="3170251" y="2492094"/>
                  </a:cubicBezTo>
                  <a:cubicBezTo>
                    <a:pt x="3189013" y="2477073"/>
                    <a:pt x="3204022" y="2480828"/>
                    <a:pt x="3219031" y="2499604"/>
                  </a:cubicBezTo>
                  <a:cubicBezTo>
                    <a:pt x="3241545" y="2529645"/>
                    <a:pt x="3282820" y="2503359"/>
                    <a:pt x="3267811" y="2469563"/>
                  </a:cubicBezTo>
                  <a:cubicBezTo>
                    <a:pt x="3256554" y="2447032"/>
                    <a:pt x="3236855" y="2433889"/>
                    <a:pt x="3214810" y="2429665"/>
                  </a:cubicBezTo>
                  <a:close/>
                  <a:moveTo>
                    <a:pt x="1640791" y="2406306"/>
                  </a:moveTo>
                  <a:cubicBezTo>
                    <a:pt x="1634929" y="2406482"/>
                    <a:pt x="1629066" y="2408594"/>
                    <a:pt x="1624376" y="2413286"/>
                  </a:cubicBezTo>
                  <a:cubicBezTo>
                    <a:pt x="1541834" y="2495871"/>
                    <a:pt x="1436780" y="2683566"/>
                    <a:pt x="1571849" y="2773659"/>
                  </a:cubicBezTo>
                  <a:cubicBezTo>
                    <a:pt x="1601865" y="2792428"/>
                    <a:pt x="1631880" y="2758644"/>
                    <a:pt x="1624376" y="2728613"/>
                  </a:cubicBezTo>
                  <a:cubicBezTo>
                    <a:pt x="1613120" y="2676058"/>
                    <a:pt x="1590609" y="2646027"/>
                    <a:pt x="1601865" y="2589718"/>
                  </a:cubicBezTo>
                  <a:cubicBezTo>
                    <a:pt x="1613120" y="2537164"/>
                    <a:pt x="1631880" y="2488363"/>
                    <a:pt x="1661895" y="2439563"/>
                  </a:cubicBezTo>
                  <a:cubicBezTo>
                    <a:pt x="1675965" y="2422671"/>
                    <a:pt x="1658378" y="2405778"/>
                    <a:pt x="1640791" y="2406306"/>
                  </a:cubicBezTo>
                  <a:close/>
                  <a:moveTo>
                    <a:pt x="1428866" y="2353869"/>
                  </a:moveTo>
                  <a:cubicBezTo>
                    <a:pt x="1423414" y="2352520"/>
                    <a:pt x="1417082" y="2353224"/>
                    <a:pt x="1410516" y="2356978"/>
                  </a:cubicBezTo>
                  <a:cubicBezTo>
                    <a:pt x="1354238" y="2390763"/>
                    <a:pt x="1324222" y="2450825"/>
                    <a:pt x="1316718" y="2514640"/>
                  </a:cubicBezTo>
                  <a:cubicBezTo>
                    <a:pt x="1309214" y="2570949"/>
                    <a:pt x="1316718" y="2653535"/>
                    <a:pt x="1365493" y="2691073"/>
                  </a:cubicBezTo>
                  <a:cubicBezTo>
                    <a:pt x="1388005" y="2702336"/>
                    <a:pt x="1414268" y="2683566"/>
                    <a:pt x="1414268" y="2661042"/>
                  </a:cubicBezTo>
                  <a:cubicBezTo>
                    <a:pt x="1410516" y="2619750"/>
                    <a:pt x="1388005" y="2578457"/>
                    <a:pt x="1384253" y="2537164"/>
                  </a:cubicBezTo>
                  <a:cubicBezTo>
                    <a:pt x="1380501" y="2484609"/>
                    <a:pt x="1395509" y="2428301"/>
                    <a:pt x="1436780" y="2394517"/>
                  </a:cubicBezTo>
                  <a:cubicBezTo>
                    <a:pt x="1453663" y="2380440"/>
                    <a:pt x="1445222" y="2357916"/>
                    <a:pt x="1428866" y="2353869"/>
                  </a:cubicBezTo>
                  <a:close/>
                  <a:moveTo>
                    <a:pt x="4349338" y="2320473"/>
                  </a:moveTo>
                  <a:cubicBezTo>
                    <a:pt x="4343772" y="2320650"/>
                    <a:pt x="4338146" y="2322762"/>
                    <a:pt x="4333458" y="2327456"/>
                  </a:cubicBezTo>
                  <a:cubicBezTo>
                    <a:pt x="4299705" y="2365012"/>
                    <a:pt x="4284704" y="2413834"/>
                    <a:pt x="4288454" y="2462656"/>
                  </a:cubicBezTo>
                  <a:cubicBezTo>
                    <a:pt x="4295955" y="2511478"/>
                    <a:pt x="4340959" y="2575322"/>
                    <a:pt x="4393463" y="2564055"/>
                  </a:cubicBezTo>
                  <a:cubicBezTo>
                    <a:pt x="4415965" y="2564055"/>
                    <a:pt x="4434717" y="2534011"/>
                    <a:pt x="4412215" y="2515233"/>
                  </a:cubicBezTo>
                  <a:cubicBezTo>
                    <a:pt x="4385962" y="2492700"/>
                    <a:pt x="4363461" y="2488945"/>
                    <a:pt x="4352210" y="2451389"/>
                  </a:cubicBezTo>
                  <a:cubicBezTo>
                    <a:pt x="4340959" y="2421345"/>
                    <a:pt x="4352210" y="2383790"/>
                    <a:pt x="4370961" y="2353745"/>
                  </a:cubicBezTo>
                  <a:cubicBezTo>
                    <a:pt x="4382212" y="2336845"/>
                    <a:pt x="4366039" y="2319945"/>
                    <a:pt x="4349338" y="2320473"/>
                  </a:cubicBezTo>
                  <a:close/>
                  <a:moveTo>
                    <a:pt x="1212485" y="2288997"/>
                  </a:moveTo>
                  <a:cubicBezTo>
                    <a:pt x="1206271" y="2288938"/>
                    <a:pt x="1199471" y="2291285"/>
                    <a:pt x="1192905" y="2296915"/>
                  </a:cubicBezTo>
                  <a:cubicBezTo>
                    <a:pt x="1117866" y="2364485"/>
                    <a:pt x="1050332" y="2529656"/>
                    <a:pt x="1117866" y="2623503"/>
                  </a:cubicBezTo>
                  <a:cubicBezTo>
                    <a:pt x="1136626" y="2653535"/>
                    <a:pt x="1185401" y="2638519"/>
                    <a:pt x="1181649" y="2604734"/>
                  </a:cubicBezTo>
                  <a:cubicBezTo>
                    <a:pt x="1181649" y="2555933"/>
                    <a:pt x="1170393" y="2514640"/>
                    <a:pt x="1174145" y="2465841"/>
                  </a:cubicBezTo>
                  <a:cubicBezTo>
                    <a:pt x="1181649" y="2417040"/>
                    <a:pt x="1196657" y="2368239"/>
                    <a:pt x="1230424" y="2330700"/>
                  </a:cubicBezTo>
                  <a:cubicBezTo>
                    <a:pt x="1244494" y="2310992"/>
                    <a:pt x="1231128" y="2289173"/>
                    <a:pt x="1212485" y="2288997"/>
                  </a:cubicBezTo>
                  <a:close/>
                  <a:moveTo>
                    <a:pt x="3077500" y="2222429"/>
                  </a:moveTo>
                  <a:cubicBezTo>
                    <a:pt x="3059091" y="2224307"/>
                    <a:pt x="3040798" y="2230174"/>
                    <a:pt x="3023913" y="2240501"/>
                  </a:cubicBezTo>
                  <a:cubicBezTo>
                    <a:pt x="2952620" y="2285562"/>
                    <a:pt x="2963877" y="2368175"/>
                    <a:pt x="3012656" y="2424502"/>
                  </a:cubicBezTo>
                  <a:cubicBezTo>
                    <a:pt x="3031417" y="2443277"/>
                    <a:pt x="3065188" y="2413236"/>
                    <a:pt x="3050179" y="2390706"/>
                  </a:cubicBezTo>
                  <a:cubicBezTo>
                    <a:pt x="3031417" y="2360665"/>
                    <a:pt x="3023913" y="2319358"/>
                    <a:pt x="3057683" y="2296828"/>
                  </a:cubicBezTo>
                  <a:cubicBezTo>
                    <a:pt x="3098958" y="2270542"/>
                    <a:pt x="3136481" y="2308093"/>
                    <a:pt x="3166499" y="2330624"/>
                  </a:cubicBezTo>
                  <a:cubicBezTo>
                    <a:pt x="3185261" y="2349399"/>
                    <a:pt x="3226536" y="2330624"/>
                    <a:pt x="3211527" y="2300583"/>
                  </a:cubicBezTo>
                  <a:cubicBezTo>
                    <a:pt x="3189013" y="2247072"/>
                    <a:pt x="3132729" y="2216797"/>
                    <a:pt x="3077500" y="2222429"/>
                  </a:cubicBezTo>
                  <a:close/>
                  <a:moveTo>
                    <a:pt x="4497124" y="2095787"/>
                  </a:moveTo>
                  <a:cubicBezTo>
                    <a:pt x="4491440" y="2095552"/>
                    <a:pt x="4485345" y="2097430"/>
                    <a:pt x="4479720" y="2102124"/>
                  </a:cubicBezTo>
                  <a:cubicBezTo>
                    <a:pt x="4430966" y="2147191"/>
                    <a:pt x="4408464" y="2218546"/>
                    <a:pt x="4415965" y="2282390"/>
                  </a:cubicBezTo>
                  <a:cubicBezTo>
                    <a:pt x="4427216" y="2346234"/>
                    <a:pt x="4475970" y="2410078"/>
                    <a:pt x="4543476" y="2406323"/>
                  </a:cubicBezTo>
                  <a:cubicBezTo>
                    <a:pt x="4573478" y="2406323"/>
                    <a:pt x="4584729" y="2361256"/>
                    <a:pt x="4558477" y="2346234"/>
                  </a:cubicBezTo>
                  <a:cubicBezTo>
                    <a:pt x="4509723" y="2331212"/>
                    <a:pt x="4487221" y="2312434"/>
                    <a:pt x="4483471" y="2259857"/>
                  </a:cubicBezTo>
                  <a:cubicBezTo>
                    <a:pt x="4475970" y="2214790"/>
                    <a:pt x="4487221" y="2169724"/>
                    <a:pt x="4513473" y="2135924"/>
                  </a:cubicBezTo>
                  <a:cubicBezTo>
                    <a:pt x="4527537" y="2116207"/>
                    <a:pt x="4514176" y="2096491"/>
                    <a:pt x="4497124" y="2095787"/>
                  </a:cubicBezTo>
                  <a:close/>
                  <a:moveTo>
                    <a:pt x="1108772" y="2030558"/>
                  </a:moveTo>
                  <a:cubicBezTo>
                    <a:pt x="1146475" y="2033791"/>
                    <a:pt x="1195719" y="2066520"/>
                    <a:pt x="1249184" y="2146760"/>
                  </a:cubicBezTo>
                  <a:cubicBezTo>
                    <a:pt x="1256687" y="2146760"/>
                    <a:pt x="1260439" y="2146760"/>
                    <a:pt x="1267943" y="2146760"/>
                  </a:cubicBezTo>
                  <a:cubicBezTo>
                    <a:pt x="1316718" y="2022881"/>
                    <a:pt x="1489307" y="1966573"/>
                    <a:pt x="1545586" y="2218084"/>
                  </a:cubicBezTo>
                  <a:cubicBezTo>
                    <a:pt x="1553090" y="2221838"/>
                    <a:pt x="1556842" y="2221838"/>
                    <a:pt x="1564345" y="2225591"/>
                  </a:cubicBezTo>
                  <a:cubicBezTo>
                    <a:pt x="1628128" y="2097959"/>
                    <a:pt x="1815724" y="2097959"/>
                    <a:pt x="1838236" y="2334454"/>
                  </a:cubicBezTo>
                  <a:cubicBezTo>
                    <a:pt x="1841988" y="2334454"/>
                    <a:pt x="1845740" y="2338208"/>
                    <a:pt x="1849492" y="2338208"/>
                  </a:cubicBezTo>
                  <a:cubicBezTo>
                    <a:pt x="1909522" y="2165529"/>
                    <a:pt x="2074607" y="2229345"/>
                    <a:pt x="2085863" y="2447071"/>
                  </a:cubicBezTo>
                  <a:cubicBezTo>
                    <a:pt x="2089615" y="2447071"/>
                    <a:pt x="2089615" y="2447071"/>
                    <a:pt x="2089615" y="2450825"/>
                  </a:cubicBezTo>
                  <a:cubicBezTo>
                    <a:pt x="2142142" y="2278146"/>
                    <a:pt x="2322234" y="2353224"/>
                    <a:pt x="2325986" y="2567196"/>
                  </a:cubicBezTo>
                  <a:cubicBezTo>
                    <a:pt x="2329738" y="2567196"/>
                    <a:pt x="2337242" y="2570949"/>
                    <a:pt x="2340994" y="2574703"/>
                  </a:cubicBezTo>
                  <a:cubicBezTo>
                    <a:pt x="2401025" y="2484609"/>
                    <a:pt x="2528590" y="2514640"/>
                    <a:pt x="2528590" y="2679812"/>
                  </a:cubicBezTo>
                  <a:cubicBezTo>
                    <a:pt x="2532342" y="2683566"/>
                    <a:pt x="2536094" y="2687320"/>
                    <a:pt x="2536094" y="2687320"/>
                  </a:cubicBezTo>
                  <a:cubicBezTo>
                    <a:pt x="2599877" y="2593473"/>
                    <a:pt x="2772465" y="2694828"/>
                    <a:pt x="2761209" y="2848737"/>
                  </a:cubicBezTo>
                  <a:cubicBezTo>
                    <a:pt x="3470323" y="3411821"/>
                    <a:pt x="3729206" y="4196385"/>
                    <a:pt x="3777981" y="4380325"/>
                  </a:cubicBezTo>
                  <a:cubicBezTo>
                    <a:pt x="3834260" y="4601804"/>
                    <a:pt x="3800493" y="4609312"/>
                    <a:pt x="3717950" y="4425372"/>
                  </a:cubicBezTo>
                  <a:cubicBezTo>
                    <a:pt x="3477827" y="3896073"/>
                    <a:pt x="3035100" y="3483146"/>
                    <a:pt x="2644900" y="3212864"/>
                  </a:cubicBezTo>
                  <a:cubicBezTo>
                    <a:pt x="2562357" y="3306712"/>
                    <a:pt x="2446048" y="3284188"/>
                    <a:pt x="2479815" y="3107756"/>
                  </a:cubicBezTo>
                  <a:cubicBezTo>
                    <a:pt x="2476063" y="3107756"/>
                    <a:pt x="2472311" y="3104002"/>
                    <a:pt x="2468559" y="3100248"/>
                  </a:cubicBezTo>
                  <a:cubicBezTo>
                    <a:pt x="2378513" y="3190342"/>
                    <a:pt x="2235940" y="3212864"/>
                    <a:pt x="2269707" y="2987631"/>
                  </a:cubicBezTo>
                  <a:cubicBezTo>
                    <a:pt x="2265955" y="2983878"/>
                    <a:pt x="2262203" y="2983878"/>
                    <a:pt x="2258452" y="2983878"/>
                  </a:cubicBezTo>
                  <a:cubicBezTo>
                    <a:pt x="2119630" y="3164064"/>
                    <a:pt x="1965801" y="3126525"/>
                    <a:pt x="1999569" y="2867506"/>
                  </a:cubicBezTo>
                  <a:cubicBezTo>
                    <a:pt x="1995817" y="2867506"/>
                    <a:pt x="1992065" y="2863753"/>
                    <a:pt x="1988313" y="2863753"/>
                  </a:cubicBezTo>
                  <a:cubicBezTo>
                    <a:pt x="1868251" y="3040186"/>
                    <a:pt x="1725678" y="2968862"/>
                    <a:pt x="1721926" y="2796183"/>
                  </a:cubicBezTo>
                  <a:cubicBezTo>
                    <a:pt x="1721926" y="2796183"/>
                    <a:pt x="1721926" y="2796183"/>
                    <a:pt x="1710670" y="2792428"/>
                  </a:cubicBezTo>
                  <a:cubicBezTo>
                    <a:pt x="1613120" y="2972615"/>
                    <a:pt x="1425524" y="2927569"/>
                    <a:pt x="1451788" y="2736121"/>
                  </a:cubicBezTo>
                  <a:cubicBezTo>
                    <a:pt x="1451788" y="2732367"/>
                    <a:pt x="1448036" y="2732367"/>
                    <a:pt x="1448036" y="2732367"/>
                  </a:cubicBezTo>
                  <a:cubicBezTo>
                    <a:pt x="1320470" y="2852491"/>
                    <a:pt x="1166641" y="2844983"/>
                    <a:pt x="1207912" y="2664796"/>
                  </a:cubicBezTo>
                  <a:cubicBezTo>
                    <a:pt x="1204161" y="2661042"/>
                    <a:pt x="1196657" y="2661042"/>
                    <a:pt x="1192905" y="2657289"/>
                  </a:cubicBezTo>
                  <a:cubicBezTo>
                    <a:pt x="1024068" y="2781167"/>
                    <a:pt x="873991" y="2694828"/>
                    <a:pt x="979045" y="2544672"/>
                  </a:cubicBezTo>
                  <a:cubicBezTo>
                    <a:pt x="975293" y="2540918"/>
                    <a:pt x="971541" y="2537164"/>
                    <a:pt x="967789" y="2533410"/>
                  </a:cubicBezTo>
                  <a:cubicBezTo>
                    <a:pt x="787697" y="2597227"/>
                    <a:pt x="716410" y="2428301"/>
                    <a:pt x="934022" y="2353224"/>
                  </a:cubicBezTo>
                  <a:cubicBezTo>
                    <a:pt x="934022" y="2345716"/>
                    <a:pt x="937774" y="2338208"/>
                    <a:pt x="941526" y="2330700"/>
                  </a:cubicBezTo>
                  <a:cubicBezTo>
                    <a:pt x="761433" y="2274392"/>
                    <a:pt x="825216" y="2127990"/>
                    <a:pt x="1031572" y="2191806"/>
                  </a:cubicBezTo>
                  <a:cubicBezTo>
                    <a:pt x="1039076" y="2184299"/>
                    <a:pt x="1042828" y="2180545"/>
                    <a:pt x="1050332" y="2176791"/>
                  </a:cubicBezTo>
                  <a:cubicBezTo>
                    <a:pt x="1015157" y="2101713"/>
                    <a:pt x="1045935" y="2025169"/>
                    <a:pt x="1108772" y="2030558"/>
                  </a:cubicBezTo>
                  <a:close/>
                  <a:moveTo>
                    <a:pt x="2981231" y="1962622"/>
                  </a:moveTo>
                  <a:cubicBezTo>
                    <a:pt x="2964815" y="1965438"/>
                    <a:pt x="2948868" y="1972010"/>
                    <a:pt x="2933858" y="1981397"/>
                  </a:cubicBezTo>
                  <a:cubicBezTo>
                    <a:pt x="2870070" y="2015194"/>
                    <a:pt x="2832547" y="2105316"/>
                    <a:pt x="2877574" y="2169153"/>
                  </a:cubicBezTo>
                  <a:cubicBezTo>
                    <a:pt x="2896336" y="2195439"/>
                    <a:pt x="2933858" y="2169153"/>
                    <a:pt x="2918849" y="2142868"/>
                  </a:cubicBezTo>
                  <a:cubicBezTo>
                    <a:pt x="2900088" y="2101561"/>
                    <a:pt x="2930106" y="2064010"/>
                    <a:pt x="2960124" y="2041479"/>
                  </a:cubicBezTo>
                  <a:cubicBezTo>
                    <a:pt x="2975133" y="2033969"/>
                    <a:pt x="2990143" y="2026459"/>
                    <a:pt x="3005151" y="2030214"/>
                  </a:cubicBezTo>
                  <a:cubicBezTo>
                    <a:pt x="3023913" y="2030214"/>
                    <a:pt x="3027665" y="2060255"/>
                    <a:pt x="3038922" y="2071520"/>
                  </a:cubicBezTo>
                  <a:cubicBezTo>
                    <a:pt x="3057683" y="2086541"/>
                    <a:pt x="3080197" y="2079031"/>
                    <a:pt x="3087701" y="2056500"/>
                  </a:cubicBezTo>
                  <a:cubicBezTo>
                    <a:pt x="3098958" y="2022704"/>
                    <a:pt x="3065188" y="1977642"/>
                    <a:pt x="3031417" y="1966377"/>
                  </a:cubicBezTo>
                  <a:cubicBezTo>
                    <a:pt x="3014532" y="1960744"/>
                    <a:pt x="2997647" y="1959806"/>
                    <a:pt x="2981231" y="1962622"/>
                  </a:cubicBezTo>
                  <a:close/>
                  <a:moveTo>
                    <a:pt x="4680890" y="1881193"/>
                  </a:moveTo>
                  <a:cubicBezTo>
                    <a:pt x="4675206" y="1879843"/>
                    <a:pt x="4669112" y="1880547"/>
                    <a:pt x="4663486" y="1884303"/>
                  </a:cubicBezTo>
                  <a:cubicBezTo>
                    <a:pt x="4599731" y="1936881"/>
                    <a:pt x="4554727" y="2011991"/>
                    <a:pt x="4569728" y="2098369"/>
                  </a:cubicBezTo>
                  <a:cubicBezTo>
                    <a:pt x="4584729" y="2173480"/>
                    <a:pt x="4663486" y="2259857"/>
                    <a:pt x="4742243" y="2237324"/>
                  </a:cubicBezTo>
                  <a:cubicBezTo>
                    <a:pt x="4764744" y="2233568"/>
                    <a:pt x="4772245" y="2199768"/>
                    <a:pt x="4757244" y="2188502"/>
                  </a:cubicBezTo>
                  <a:cubicBezTo>
                    <a:pt x="4734742" y="2169724"/>
                    <a:pt x="4712240" y="2165968"/>
                    <a:pt x="4685988" y="2150946"/>
                  </a:cubicBezTo>
                  <a:cubicBezTo>
                    <a:pt x="4663486" y="2135924"/>
                    <a:pt x="4648485" y="2109635"/>
                    <a:pt x="4640984" y="2087102"/>
                  </a:cubicBezTo>
                  <a:cubicBezTo>
                    <a:pt x="4618482" y="2027014"/>
                    <a:pt x="4655985" y="1963170"/>
                    <a:pt x="4697239" y="1921858"/>
                  </a:cubicBezTo>
                  <a:cubicBezTo>
                    <a:pt x="4711302" y="1907775"/>
                    <a:pt x="4697942" y="1885242"/>
                    <a:pt x="4680890" y="1881193"/>
                  </a:cubicBezTo>
                  <a:close/>
                  <a:moveTo>
                    <a:pt x="2863034" y="1728396"/>
                  </a:moveTo>
                  <a:cubicBezTo>
                    <a:pt x="2841928" y="1729804"/>
                    <a:pt x="2821290" y="1735437"/>
                    <a:pt x="2802529" y="1744825"/>
                  </a:cubicBezTo>
                  <a:cubicBezTo>
                    <a:pt x="2712474" y="1789886"/>
                    <a:pt x="2689961" y="1891274"/>
                    <a:pt x="2753749" y="1966377"/>
                  </a:cubicBezTo>
                  <a:cubicBezTo>
                    <a:pt x="2776263" y="1988908"/>
                    <a:pt x="2802529" y="1958867"/>
                    <a:pt x="2791272" y="1936336"/>
                  </a:cubicBezTo>
                  <a:cubicBezTo>
                    <a:pt x="2768758" y="1887519"/>
                    <a:pt x="2795024" y="1838703"/>
                    <a:pt x="2836299" y="1812417"/>
                  </a:cubicBezTo>
                  <a:cubicBezTo>
                    <a:pt x="2855061" y="1801152"/>
                    <a:pt x="2877574" y="1801152"/>
                    <a:pt x="2896336" y="1808662"/>
                  </a:cubicBezTo>
                  <a:cubicBezTo>
                    <a:pt x="2926354" y="1816172"/>
                    <a:pt x="2926354" y="1853723"/>
                    <a:pt x="2952620" y="1864989"/>
                  </a:cubicBezTo>
                  <a:cubicBezTo>
                    <a:pt x="2967629" y="1872499"/>
                    <a:pt x="2990143" y="1868744"/>
                    <a:pt x="2997647" y="1849968"/>
                  </a:cubicBezTo>
                  <a:cubicBezTo>
                    <a:pt x="3012656" y="1804907"/>
                    <a:pt x="2967629" y="1756090"/>
                    <a:pt x="2926354" y="1737315"/>
                  </a:cubicBezTo>
                  <a:cubicBezTo>
                    <a:pt x="2905717" y="1729804"/>
                    <a:pt x="2884141" y="1726988"/>
                    <a:pt x="2863034" y="1728396"/>
                  </a:cubicBezTo>
                  <a:close/>
                  <a:moveTo>
                    <a:pt x="4941244" y="1694414"/>
                  </a:moveTo>
                  <a:cubicBezTo>
                    <a:pt x="4936087" y="1693944"/>
                    <a:pt x="4930696" y="1695587"/>
                    <a:pt x="4926008" y="1700282"/>
                  </a:cubicBezTo>
                  <a:cubicBezTo>
                    <a:pt x="4851002" y="1767881"/>
                    <a:pt x="4805998" y="1869281"/>
                    <a:pt x="4805998" y="1966925"/>
                  </a:cubicBezTo>
                  <a:cubicBezTo>
                    <a:pt x="4809748" y="2060813"/>
                    <a:pt x="4888505" y="2158457"/>
                    <a:pt x="4989763" y="2135924"/>
                  </a:cubicBezTo>
                  <a:cubicBezTo>
                    <a:pt x="5019766" y="2128413"/>
                    <a:pt x="5019766" y="2083347"/>
                    <a:pt x="4993514" y="2072080"/>
                  </a:cubicBezTo>
                  <a:cubicBezTo>
                    <a:pt x="4963511" y="2053302"/>
                    <a:pt x="4929758" y="2057058"/>
                    <a:pt x="4903506" y="2027014"/>
                  </a:cubicBezTo>
                  <a:cubicBezTo>
                    <a:pt x="4884755" y="2000725"/>
                    <a:pt x="4881004" y="1966925"/>
                    <a:pt x="4881004" y="1936881"/>
                  </a:cubicBezTo>
                  <a:cubicBezTo>
                    <a:pt x="4881004" y="1861770"/>
                    <a:pt x="4911007" y="1786659"/>
                    <a:pt x="4956011" y="1730326"/>
                  </a:cubicBezTo>
                  <a:cubicBezTo>
                    <a:pt x="4970074" y="1716243"/>
                    <a:pt x="4956714" y="1695822"/>
                    <a:pt x="4941244" y="1694414"/>
                  </a:cubicBezTo>
                  <a:close/>
                  <a:moveTo>
                    <a:pt x="5278538" y="1625171"/>
                  </a:moveTo>
                  <a:cubicBezTo>
                    <a:pt x="5181029" y="1628927"/>
                    <a:pt x="5113524" y="1726570"/>
                    <a:pt x="5102273" y="1816703"/>
                  </a:cubicBezTo>
                  <a:cubicBezTo>
                    <a:pt x="5094772" y="1903081"/>
                    <a:pt x="5166028" y="2038280"/>
                    <a:pt x="5267287" y="1981947"/>
                  </a:cubicBezTo>
                  <a:cubicBezTo>
                    <a:pt x="5293539" y="1970681"/>
                    <a:pt x="5289789" y="1933125"/>
                    <a:pt x="5267287" y="1918103"/>
                  </a:cubicBezTo>
                  <a:cubicBezTo>
                    <a:pt x="5244785" y="1906836"/>
                    <a:pt x="5214782" y="1910592"/>
                    <a:pt x="5199781" y="1891814"/>
                  </a:cubicBezTo>
                  <a:cubicBezTo>
                    <a:pt x="5181029" y="1873036"/>
                    <a:pt x="5181029" y="1839237"/>
                    <a:pt x="5184780" y="1812948"/>
                  </a:cubicBezTo>
                  <a:cubicBezTo>
                    <a:pt x="5192280" y="1752859"/>
                    <a:pt x="5222283" y="1681504"/>
                    <a:pt x="5286038" y="1666482"/>
                  </a:cubicBezTo>
                  <a:cubicBezTo>
                    <a:pt x="5312291" y="1662726"/>
                    <a:pt x="5301039" y="1625171"/>
                    <a:pt x="5278538" y="1625171"/>
                  </a:cubicBezTo>
                  <a:close/>
                  <a:moveTo>
                    <a:pt x="627600" y="1575630"/>
                  </a:moveTo>
                  <a:cubicBezTo>
                    <a:pt x="883165" y="1577977"/>
                    <a:pt x="1196407" y="1624922"/>
                    <a:pt x="1507773" y="1748857"/>
                  </a:cubicBezTo>
                  <a:cubicBezTo>
                    <a:pt x="2134258" y="1992971"/>
                    <a:pt x="2820764" y="2612644"/>
                    <a:pt x="2933306" y="2732823"/>
                  </a:cubicBezTo>
                  <a:cubicBezTo>
                    <a:pt x="3042097" y="2849246"/>
                    <a:pt x="3023340" y="2969426"/>
                    <a:pt x="2895792" y="2796668"/>
                  </a:cubicBezTo>
                  <a:cubicBezTo>
                    <a:pt x="2531906" y="2297174"/>
                    <a:pt x="1766620" y="1977948"/>
                    <a:pt x="1489016" y="1880303"/>
                  </a:cubicBezTo>
                  <a:cubicBezTo>
                    <a:pt x="1207661" y="1782657"/>
                    <a:pt x="521154" y="1778901"/>
                    <a:pt x="247302" y="1876547"/>
                  </a:cubicBezTo>
                  <a:cubicBezTo>
                    <a:pt x="-22799" y="1974193"/>
                    <a:pt x="-67816" y="1778901"/>
                    <a:pt x="93494" y="1669989"/>
                  </a:cubicBezTo>
                  <a:cubicBezTo>
                    <a:pt x="174149" y="1615533"/>
                    <a:pt x="372036" y="1573282"/>
                    <a:pt x="627600" y="1575630"/>
                  </a:cubicBezTo>
                  <a:close/>
                  <a:moveTo>
                    <a:pt x="4079473" y="1560175"/>
                  </a:moveTo>
                  <a:cubicBezTo>
                    <a:pt x="4119637" y="1552782"/>
                    <a:pt x="4156928" y="1564283"/>
                    <a:pt x="4186949" y="1598081"/>
                  </a:cubicBezTo>
                  <a:cubicBezTo>
                    <a:pt x="4307031" y="1733275"/>
                    <a:pt x="4111897" y="1782095"/>
                    <a:pt x="4029341" y="2086280"/>
                  </a:cubicBezTo>
                  <a:cubicBezTo>
                    <a:pt x="3669093" y="3836285"/>
                    <a:pt x="4494660" y="3321799"/>
                    <a:pt x="4235732" y="5710218"/>
                  </a:cubicBezTo>
                  <a:cubicBezTo>
                    <a:pt x="3976805" y="8098637"/>
                    <a:pt x="2070496" y="8034796"/>
                    <a:pt x="1496352" y="7385116"/>
                  </a:cubicBezTo>
                  <a:cubicBezTo>
                    <a:pt x="925960" y="6731680"/>
                    <a:pt x="1357507" y="6082000"/>
                    <a:pt x="1871609" y="6145842"/>
                  </a:cubicBezTo>
                  <a:cubicBezTo>
                    <a:pt x="2494537" y="6228460"/>
                    <a:pt x="2224352" y="7058398"/>
                    <a:pt x="1916640" y="7054643"/>
                  </a:cubicBezTo>
                  <a:cubicBezTo>
                    <a:pt x="1608929" y="7050887"/>
                    <a:pt x="1500104" y="6896917"/>
                    <a:pt x="1515115" y="6784256"/>
                  </a:cubicBezTo>
                  <a:cubicBezTo>
                    <a:pt x="1533878" y="6675350"/>
                    <a:pt x="1556393" y="6543911"/>
                    <a:pt x="1470084" y="6769234"/>
                  </a:cubicBezTo>
                  <a:cubicBezTo>
                    <a:pt x="1383775" y="6990801"/>
                    <a:pt x="1927898" y="7989731"/>
                    <a:pt x="2967361" y="7509043"/>
                  </a:cubicBezTo>
                  <a:cubicBezTo>
                    <a:pt x="4006825" y="7032110"/>
                    <a:pt x="3954289" y="5999382"/>
                    <a:pt x="3905505" y="5315903"/>
                  </a:cubicBezTo>
                  <a:cubicBezTo>
                    <a:pt x="3856722" y="4628669"/>
                    <a:pt x="2899815" y="3712358"/>
                    <a:pt x="2235609" y="3701092"/>
                  </a:cubicBezTo>
                  <a:cubicBezTo>
                    <a:pt x="1571403" y="3689826"/>
                    <a:pt x="1346249" y="3261712"/>
                    <a:pt x="2303156" y="3438215"/>
                  </a:cubicBezTo>
                  <a:cubicBezTo>
                    <a:pt x="3260063" y="3614718"/>
                    <a:pt x="4074371" y="4906567"/>
                    <a:pt x="4014330" y="5383500"/>
                  </a:cubicBezTo>
                  <a:cubicBezTo>
                    <a:pt x="3950537" y="5856678"/>
                    <a:pt x="4081877" y="5819124"/>
                    <a:pt x="4149423" y="5383500"/>
                  </a:cubicBezTo>
                  <a:cubicBezTo>
                    <a:pt x="4216969" y="4947876"/>
                    <a:pt x="4059361" y="3945192"/>
                    <a:pt x="3819196" y="3393151"/>
                  </a:cubicBezTo>
                  <a:cubicBezTo>
                    <a:pt x="3575279" y="2844866"/>
                    <a:pt x="3684103" y="2409243"/>
                    <a:pt x="3759155" y="2044971"/>
                  </a:cubicBezTo>
                  <a:cubicBezTo>
                    <a:pt x="3812629" y="1774584"/>
                    <a:pt x="3958980" y="1582356"/>
                    <a:pt x="4079473" y="1560175"/>
                  </a:cubicBezTo>
                  <a:close/>
                  <a:moveTo>
                    <a:pt x="2719041" y="1443418"/>
                  </a:moveTo>
                  <a:cubicBezTo>
                    <a:pt x="2698873" y="1443242"/>
                    <a:pt x="2678704" y="1448170"/>
                    <a:pt x="2659943" y="1459436"/>
                  </a:cubicBezTo>
                  <a:cubicBezTo>
                    <a:pt x="2581145" y="1500742"/>
                    <a:pt x="2554879" y="1594620"/>
                    <a:pt x="2569888" y="1680988"/>
                  </a:cubicBezTo>
                  <a:cubicBezTo>
                    <a:pt x="2573640" y="1711029"/>
                    <a:pt x="2618667" y="1711029"/>
                    <a:pt x="2618667" y="1677233"/>
                  </a:cubicBezTo>
                  <a:cubicBezTo>
                    <a:pt x="2622420" y="1628416"/>
                    <a:pt x="2644933" y="1564579"/>
                    <a:pt x="2682456" y="1530783"/>
                  </a:cubicBezTo>
                  <a:cubicBezTo>
                    <a:pt x="2738740" y="1485721"/>
                    <a:pt x="2776263" y="1549558"/>
                    <a:pt x="2810033" y="1583355"/>
                  </a:cubicBezTo>
                  <a:cubicBezTo>
                    <a:pt x="2832547" y="1602130"/>
                    <a:pt x="2870070" y="1579599"/>
                    <a:pt x="2862565" y="1549558"/>
                  </a:cubicBezTo>
                  <a:cubicBezTo>
                    <a:pt x="2840052" y="1490415"/>
                    <a:pt x="2779546" y="1443946"/>
                    <a:pt x="2719041" y="1443418"/>
                  </a:cubicBezTo>
                  <a:close/>
                  <a:moveTo>
                    <a:pt x="5383078" y="1312992"/>
                  </a:moveTo>
                  <a:cubicBezTo>
                    <a:pt x="5424800" y="1320034"/>
                    <a:pt x="5445427" y="1390450"/>
                    <a:pt x="5421050" y="1493727"/>
                  </a:cubicBezTo>
                  <a:cubicBezTo>
                    <a:pt x="5421050" y="1493727"/>
                    <a:pt x="5424800" y="1493727"/>
                    <a:pt x="5424800" y="1493727"/>
                  </a:cubicBezTo>
                  <a:cubicBezTo>
                    <a:pt x="5526059" y="1294684"/>
                    <a:pt x="5676071" y="1373550"/>
                    <a:pt x="5593564" y="1527527"/>
                  </a:cubicBezTo>
                  <a:cubicBezTo>
                    <a:pt x="5601065" y="1527527"/>
                    <a:pt x="5608565" y="1531283"/>
                    <a:pt x="5616066" y="1535038"/>
                  </a:cubicBezTo>
                  <a:cubicBezTo>
                    <a:pt x="5796081" y="1452416"/>
                    <a:pt x="5919842" y="1598882"/>
                    <a:pt x="5758578" y="1681504"/>
                  </a:cubicBezTo>
                  <a:cubicBezTo>
                    <a:pt x="5758578" y="1692771"/>
                    <a:pt x="5762328" y="1700282"/>
                    <a:pt x="5762328" y="1707793"/>
                  </a:cubicBezTo>
                  <a:cubicBezTo>
                    <a:pt x="5994848" y="1782904"/>
                    <a:pt x="5889839" y="1914347"/>
                    <a:pt x="5724825" y="1888059"/>
                  </a:cubicBezTo>
                  <a:cubicBezTo>
                    <a:pt x="5717325" y="1895570"/>
                    <a:pt x="5713574" y="1906836"/>
                    <a:pt x="5706074" y="1914347"/>
                  </a:cubicBezTo>
                  <a:cubicBezTo>
                    <a:pt x="5766079" y="2034525"/>
                    <a:pt x="5627317" y="2087102"/>
                    <a:pt x="5503557" y="2027014"/>
                  </a:cubicBezTo>
                  <a:cubicBezTo>
                    <a:pt x="5499806" y="2027014"/>
                    <a:pt x="5492306" y="2027014"/>
                    <a:pt x="5488555" y="2030769"/>
                  </a:cubicBezTo>
                  <a:cubicBezTo>
                    <a:pt x="5608565" y="2226057"/>
                    <a:pt x="5447302" y="2218546"/>
                    <a:pt x="5248535" y="2132169"/>
                  </a:cubicBezTo>
                  <a:cubicBezTo>
                    <a:pt x="5244785" y="2132169"/>
                    <a:pt x="5237284" y="2135924"/>
                    <a:pt x="5233534" y="2135924"/>
                  </a:cubicBezTo>
                  <a:cubicBezTo>
                    <a:pt x="5372295" y="2304923"/>
                    <a:pt x="5162278" y="2383790"/>
                    <a:pt x="4952260" y="2312434"/>
                  </a:cubicBezTo>
                  <a:cubicBezTo>
                    <a:pt x="4952260" y="2312434"/>
                    <a:pt x="4948510" y="2312434"/>
                    <a:pt x="4948510" y="2316190"/>
                  </a:cubicBezTo>
                  <a:cubicBezTo>
                    <a:pt x="5177279" y="2485189"/>
                    <a:pt x="4937259" y="2564055"/>
                    <a:pt x="4753493" y="2466411"/>
                  </a:cubicBezTo>
                  <a:cubicBezTo>
                    <a:pt x="4753493" y="2466411"/>
                    <a:pt x="4753493" y="2466411"/>
                    <a:pt x="4749743" y="2466411"/>
                  </a:cubicBezTo>
                  <a:cubicBezTo>
                    <a:pt x="4929758" y="2616633"/>
                    <a:pt x="4745993" y="2695499"/>
                    <a:pt x="4584729" y="2616633"/>
                  </a:cubicBezTo>
                  <a:cubicBezTo>
                    <a:pt x="4584729" y="2616633"/>
                    <a:pt x="4580979" y="2620388"/>
                    <a:pt x="4580979" y="2620388"/>
                  </a:cubicBezTo>
                  <a:cubicBezTo>
                    <a:pt x="4708490" y="2748076"/>
                    <a:pt x="4603481" y="2856987"/>
                    <a:pt x="4460969" y="2755587"/>
                  </a:cubicBezTo>
                  <a:cubicBezTo>
                    <a:pt x="4247201" y="3093586"/>
                    <a:pt x="4295955" y="3709494"/>
                    <a:pt x="4303456" y="3859715"/>
                  </a:cubicBezTo>
                  <a:cubicBezTo>
                    <a:pt x="4307206" y="4028714"/>
                    <a:pt x="4329708" y="4036225"/>
                    <a:pt x="4247201" y="3855960"/>
                  </a:cubicBezTo>
                  <a:cubicBezTo>
                    <a:pt x="4108439" y="3566784"/>
                    <a:pt x="4059685" y="2890787"/>
                    <a:pt x="4179695" y="2571566"/>
                  </a:cubicBezTo>
                  <a:cubicBezTo>
                    <a:pt x="4190946" y="2545277"/>
                    <a:pt x="4202197" y="2515233"/>
                    <a:pt x="4217198" y="2481433"/>
                  </a:cubicBezTo>
                  <a:cubicBezTo>
                    <a:pt x="4160944" y="2402567"/>
                    <a:pt x="4190946" y="2241079"/>
                    <a:pt x="4299705" y="2312434"/>
                  </a:cubicBezTo>
                  <a:cubicBezTo>
                    <a:pt x="4303456" y="2308679"/>
                    <a:pt x="4303456" y="2304923"/>
                    <a:pt x="4307206" y="2297412"/>
                  </a:cubicBezTo>
                  <a:cubicBezTo>
                    <a:pt x="4205947" y="2113391"/>
                    <a:pt x="4299705" y="2068325"/>
                    <a:pt x="4385962" y="2162213"/>
                  </a:cubicBezTo>
                  <a:cubicBezTo>
                    <a:pt x="4389713" y="2158457"/>
                    <a:pt x="4393463" y="2150946"/>
                    <a:pt x="4397213" y="2147191"/>
                  </a:cubicBezTo>
                  <a:cubicBezTo>
                    <a:pt x="4325957" y="1876792"/>
                    <a:pt x="4442217" y="1850503"/>
                    <a:pt x="4524724" y="1970681"/>
                  </a:cubicBezTo>
                  <a:cubicBezTo>
                    <a:pt x="4532225" y="1963170"/>
                    <a:pt x="4535975" y="1955658"/>
                    <a:pt x="4543476" y="1948147"/>
                  </a:cubicBezTo>
                  <a:cubicBezTo>
                    <a:pt x="4543476" y="1752859"/>
                    <a:pt x="4610981" y="1643949"/>
                    <a:pt x="4682237" y="1801681"/>
                  </a:cubicBezTo>
                  <a:cubicBezTo>
                    <a:pt x="4689738" y="1794170"/>
                    <a:pt x="4700989" y="1782904"/>
                    <a:pt x="4712240" y="1775393"/>
                  </a:cubicBezTo>
                  <a:cubicBezTo>
                    <a:pt x="4753493" y="1512505"/>
                    <a:pt x="4832250" y="1471194"/>
                    <a:pt x="4907256" y="1632682"/>
                  </a:cubicBezTo>
                  <a:cubicBezTo>
                    <a:pt x="4907256" y="1632682"/>
                    <a:pt x="4911007" y="1628927"/>
                    <a:pt x="4911007" y="1628927"/>
                  </a:cubicBezTo>
                  <a:cubicBezTo>
                    <a:pt x="4982263" y="1287173"/>
                    <a:pt x="5211032" y="1320973"/>
                    <a:pt x="5207282" y="1516261"/>
                  </a:cubicBezTo>
                  <a:cubicBezTo>
                    <a:pt x="5211032" y="1512505"/>
                    <a:pt x="5214782" y="1512505"/>
                    <a:pt x="5218533" y="1512505"/>
                  </a:cubicBezTo>
                  <a:cubicBezTo>
                    <a:pt x="5278538" y="1362284"/>
                    <a:pt x="5341356" y="1305951"/>
                    <a:pt x="5383078" y="1312992"/>
                  </a:cubicBezTo>
                  <a:close/>
                  <a:moveTo>
                    <a:pt x="2591405" y="1238177"/>
                  </a:moveTo>
                  <a:cubicBezTo>
                    <a:pt x="2571295" y="1238822"/>
                    <a:pt x="2552064" y="1242577"/>
                    <a:pt x="2536117" y="1249149"/>
                  </a:cubicBezTo>
                  <a:cubicBezTo>
                    <a:pt x="2453567" y="1282945"/>
                    <a:pt x="2442311" y="1391843"/>
                    <a:pt x="2449815" y="1470701"/>
                  </a:cubicBezTo>
                  <a:cubicBezTo>
                    <a:pt x="2453567" y="1500742"/>
                    <a:pt x="2498595" y="1496987"/>
                    <a:pt x="2498595" y="1466946"/>
                  </a:cubicBezTo>
                  <a:cubicBezTo>
                    <a:pt x="2498595" y="1418129"/>
                    <a:pt x="2502347" y="1354292"/>
                    <a:pt x="2547374" y="1320496"/>
                  </a:cubicBezTo>
                  <a:cubicBezTo>
                    <a:pt x="2569888" y="1305476"/>
                    <a:pt x="2592401" y="1301721"/>
                    <a:pt x="2618667" y="1309231"/>
                  </a:cubicBezTo>
                  <a:cubicBezTo>
                    <a:pt x="2648686" y="1312986"/>
                    <a:pt x="2659943" y="1335517"/>
                    <a:pt x="2682456" y="1354292"/>
                  </a:cubicBezTo>
                  <a:cubicBezTo>
                    <a:pt x="2708722" y="1373068"/>
                    <a:pt x="2738740" y="1354292"/>
                    <a:pt x="2731236" y="1324251"/>
                  </a:cubicBezTo>
                  <a:cubicBezTo>
                    <a:pt x="2719979" y="1262292"/>
                    <a:pt x="2651735" y="1236241"/>
                    <a:pt x="2591405" y="1238177"/>
                  </a:cubicBezTo>
                  <a:close/>
                  <a:moveTo>
                    <a:pt x="2462597" y="1026012"/>
                  </a:moveTo>
                  <a:cubicBezTo>
                    <a:pt x="2349676" y="1013515"/>
                    <a:pt x="2229370" y="1134618"/>
                    <a:pt x="2288468" y="1264169"/>
                  </a:cubicBezTo>
                  <a:cubicBezTo>
                    <a:pt x="2303477" y="1294210"/>
                    <a:pt x="2344752" y="1279190"/>
                    <a:pt x="2337247" y="1249149"/>
                  </a:cubicBezTo>
                  <a:cubicBezTo>
                    <a:pt x="2329743" y="1200332"/>
                    <a:pt x="2344752" y="1147761"/>
                    <a:pt x="2382274" y="1117720"/>
                  </a:cubicBezTo>
                  <a:cubicBezTo>
                    <a:pt x="2427302" y="1083924"/>
                    <a:pt x="2476081" y="1098944"/>
                    <a:pt x="2517356" y="1128985"/>
                  </a:cubicBezTo>
                  <a:cubicBezTo>
                    <a:pt x="2543622" y="1151516"/>
                    <a:pt x="2592401" y="1121475"/>
                    <a:pt x="2566136" y="1087679"/>
                  </a:cubicBezTo>
                  <a:cubicBezTo>
                    <a:pt x="2537056" y="1049189"/>
                    <a:pt x="2500237" y="1030178"/>
                    <a:pt x="2462597" y="1026012"/>
                  </a:cubicBezTo>
                  <a:close/>
                  <a:moveTo>
                    <a:pt x="2294096" y="784922"/>
                  </a:moveTo>
                  <a:cubicBezTo>
                    <a:pt x="2253759" y="779759"/>
                    <a:pt x="2211546" y="787269"/>
                    <a:pt x="2175899" y="806045"/>
                  </a:cubicBezTo>
                  <a:cubicBezTo>
                    <a:pt x="2097102" y="847351"/>
                    <a:pt x="2078340" y="944984"/>
                    <a:pt x="2115863" y="1020086"/>
                  </a:cubicBezTo>
                  <a:cubicBezTo>
                    <a:pt x="2130872" y="1050127"/>
                    <a:pt x="2172147" y="1038862"/>
                    <a:pt x="2164643" y="1005066"/>
                  </a:cubicBezTo>
                  <a:cubicBezTo>
                    <a:pt x="2153386" y="952494"/>
                    <a:pt x="2168395" y="896167"/>
                    <a:pt x="2217174" y="869882"/>
                  </a:cubicBezTo>
                  <a:cubicBezTo>
                    <a:pt x="2265954" y="836086"/>
                    <a:pt x="2318486" y="869882"/>
                    <a:pt x="2359761" y="896167"/>
                  </a:cubicBezTo>
                  <a:cubicBezTo>
                    <a:pt x="2397283" y="922453"/>
                    <a:pt x="2423549" y="869882"/>
                    <a:pt x="2401036" y="839841"/>
                  </a:cubicBezTo>
                  <a:cubicBezTo>
                    <a:pt x="2372894" y="807922"/>
                    <a:pt x="2334433" y="790085"/>
                    <a:pt x="2294096" y="784922"/>
                  </a:cubicBezTo>
                  <a:close/>
                  <a:moveTo>
                    <a:pt x="2135094" y="540839"/>
                  </a:moveTo>
                  <a:cubicBezTo>
                    <a:pt x="2113049" y="543186"/>
                    <a:pt x="2091474" y="550696"/>
                    <a:pt x="2074588" y="561962"/>
                  </a:cubicBezTo>
                  <a:cubicBezTo>
                    <a:pt x="1992038" y="614533"/>
                    <a:pt x="1984534" y="708411"/>
                    <a:pt x="1984534" y="798534"/>
                  </a:cubicBezTo>
                  <a:cubicBezTo>
                    <a:pt x="1984534" y="824820"/>
                    <a:pt x="2033313" y="828575"/>
                    <a:pt x="2037065" y="802289"/>
                  </a:cubicBezTo>
                  <a:cubicBezTo>
                    <a:pt x="2044570" y="745963"/>
                    <a:pt x="2055827" y="670860"/>
                    <a:pt x="2104606" y="633309"/>
                  </a:cubicBezTo>
                  <a:cubicBezTo>
                    <a:pt x="2134624" y="610778"/>
                    <a:pt x="2164643" y="614533"/>
                    <a:pt x="2190909" y="637064"/>
                  </a:cubicBezTo>
                  <a:cubicBezTo>
                    <a:pt x="2213422" y="655840"/>
                    <a:pt x="2239688" y="667105"/>
                    <a:pt x="2269706" y="674615"/>
                  </a:cubicBezTo>
                  <a:cubicBezTo>
                    <a:pt x="2295972" y="682126"/>
                    <a:pt x="2307229" y="648329"/>
                    <a:pt x="2292220" y="629554"/>
                  </a:cubicBezTo>
                  <a:cubicBezTo>
                    <a:pt x="2262202" y="599513"/>
                    <a:pt x="2239688" y="569472"/>
                    <a:pt x="2198413" y="550696"/>
                  </a:cubicBezTo>
                  <a:cubicBezTo>
                    <a:pt x="2179652" y="541309"/>
                    <a:pt x="2157138" y="538492"/>
                    <a:pt x="2135094" y="540839"/>
                  </a:cubicBezTo>
                  <a:close/>
                  <a:moveTo>
                    <a:pt x="2007985" y="317879"/>
                  </a:moveTo>
                  <a:cubicBezTo>
                    <a:pt x="1970462" y="320695"/>
                    <a:pt x="1933878" y="334777"/>
                    <a:pt x="1905736" y="359185"/>
                  </a:cubicBezTo>
                  <a:cubicBezTo>
                    <a:pt x="1841947" y="415512"/>
                    <a:pt x="1830690" y="501880"/>
                    <a:pt x="1838195" y="584492"/>
                  </a:cubicBezTo>
                  <a:cubicBezTo>
                    <a:pt x="1838195" y="625799"/>
                    <a:pt x="1901984" y="622044"/>
                    <a:pt x="1905736" y="580737"/>
                  </a:cubicBezTo>
                  <a:cubicBezTo>
                    <a:pt x="1905736" y="528166"/>
                    <a:pt x="1916993" y="471839"/>
                    <a:pt x="1950763" y="426777"/>
                  </a:cubicBezTo>
                  <a:cubicBezTo>
                    <a:pt x="1988286" y="374206"/>
                    <a:pt x="2048322" y="392981"/>
                    <a:pt x="2100854" y="396736"/>
                  </a:cubicBezTo>
                  <a:cubicBezTo>
                    <a:pt x="2134624" y="400492"/>
                    <a:pt x="2134624" y="355430"/>
                    <a:pt x="2115863" y="344165"/>
                  </a:cubicBezTo>
                  <a:cubicBezTo>
                    <a:pt x="2083969" y="323512"/>
                    <a:pt x="2045508" y="315062"/>
                    <a:pt x="2007985" y="317879"/>
                  </a:cubicBezTo>
                  <a:close/>
                  <a:moveTo>
                    <a:pt x="1970932" y="571"/>
                  </a:moveTo>
                  <a:cubicBezTo>
                    <a:pt x="2025809" y="-6000"/>
                    <a:pt x="2087721" y="43755"/>
                    <a:pt x="2115863" y="167674"/>
                  </a:cubicBezTo>
                  <a:cubicBezTo>
                    <a:pt x="2119615" y="167674"/>
                    <a:pt x="2127120" y="171429"/>
                    <a:pt x="2130872" y="175184"/>
                  </a:cubicBezTo>
                  <a:cubicBezTo>
                    <a:pt x="2198413" y="-5062"/>
                    <a:pt x="2446063" y="88816"/>
                    <a:pt x="2348504" y="374206"/>
                  </a:cubicBezTo>
                  <a:cubicBezTo>
                    <a:pt x="2352256" y="377961"/>
                    <a:pt x="2352256" y="381716"/>
                    <a:pt x="2356008" y="381716"/>
                  </a:cubicBezTo>
                  <a:cubicBezTo>
                    <a:pt x="2476081" y="254042"/>
                    <a:pt x="2671199" y="362940"/>
                    <a:pt x="2543622" y="659595"/>
                  </a:cubicBezTo>
                  <a:cubicBezTo>
                    <a:pt x="2547374" y="663350"/>
                    <a:pt x="2551127" y="670860"/>
                    <a:pt x="2554879" y="674615"/>
                  </a:cubicBezTo>
                  <a:cubicBezTo>
                    <a:pt x="2671199" y="599513"/>
                    <a:pt x="2832547" y="637064"/>
                    <a:pt x="2693713" y="914943"/>
                  </a:cubicBezTo>
                  <a:cubicBezTo>
                    <a:pt x="2697465" y="918698"/>
                    <a:pt x="2701217" y="926208"/>
                    <a:pt x="2704970" y="929964"/>
                  </a:cubicBezTo>
                  <a:cubicBezTo>
                    <a:pt x="2810033" y="862371"/>
                    <a:pt x="2986390" y="881147"/>
                    <a:pt x="2832547" y="1174046"/>
                  </a:cubicBezTo>
                  <a:cubicBezTo>
                    <a:pt x="2836299" y="1177802"/>
                    <a:pt x="2836299" y="1177802"/>
                    <a:pt x="2836299" y="1181557"/>
                  </a:cubicBezTo>
                  <a:cubicBezTo>
                    <a:pt x="3008904" y="1001311"/>
                    <a:pt x="3121472" y="1155271"/>
                    <a:pt x="2963877" y="1451925"/>
                  </a:cubicBezTo>
                  <a:cubicBezTo>
                    <a:pt x="2967629" y="1455680"/>
                    <a:pt x="2967629" y="1455680"/>
                    <a:pt x="2967629" y="1459436"/>
                  </a:cubicBezTo>
                  <a:cubicBezTo>
                    <a:pt x="3091454" y="1331761"/>
                    <a:pt x="3158995" y="1399354"/>
                    <a:pt x="3038922" y="1620906"/>
                  </a:cubicBezTo>
                  <a:cubicBezTo>
                    <a:pt x="3038922" y="1624661"/>
                    <a:pt x="3042674" y="1628416"/>
                    <a:pt x="3042674" y="1635926"/>
                  </a:cubicBezTo>
                  <a:cubicBezTo>
                    <a:pt x="3147738" y="1553314"/>
                    <a:pt x="3271563" y="1643436"/>
                    <a:pt x="3128977" y="1849968"/>
                  </a:cubicBezTo>
                  <a:cubicBezTo>
                    <a:pt x="3132729" y="1857478"/>
                    <a:pt x="3132729" y="1861233"/>
                    <a:pt x="3136481" y="1868744"/>
                  </a:cubicBezTo>
                  <a:cubicBezTo>
                    <a:pt x="3271563" y="1797396"/>
                    <a:pt x="3357865" y="1898785"/>
                    <a:pt x="3219031" y="2082786"/>
                  </a:cubicBezTo>
                  <a:cubicBezTo>
                    <a:pt x="3219031" y="2086541"/>
                    <a:pt x="3222783" y="2090296"/>
                    <a:pt x="3222783" y="2097806"/>
                  </a:cubicBezTo>
                  <a:cubicBezTo>
                    <a:pt x="3369122" y="2018949"/>
                    <a:pt x="3440415" y="2225480"/>
                    <a:pt x="3320343" y="2371930"/>
                  </a:cubicBezTo>
                  <a:cubicBezTo>
                    <a:pt x="3391636" y="2563441"/>
                    <a:pt x="3455424" y="2758708"/>
                    <a:pt x="3515461" y="2946464"/>
                  </a:cubicBezTo>
                  <a:cubicBezTo>
                    <a:pt x="3320343" y="1838703"/>
                    <a:pt x="3736845" y="1192822"/>
                    <a:pt x="3943220" y="956249"/>
                  </a:cubicBezTo>
                  <a:cubicBezTo>
                    <a:pt x="4153347" y="715922"/>
                    <a:pt x="4359722" y="937474"/>
                    <a:pt x="4097063" y="1196577"/>
                  </a:cubicBezTo>
                  <a:cubicBezTo>
                    <a:pt x="3931963" y="1361802"/>
                    <a:pt x="3789377" y="1485721"/>
                    <a:pt x="3635533" y="1962622"/>
                  </a:cubicBezTo>
                  <a:cubicBezTo>
                    <a:pt x="3500451" y="2371930"/>
                    <a:pt x="3541727" y="2875116"/>
                    <a:pt x="3601763" y="3220587"/>
                  </a:cubicBezTo>
                  <a:cubicBezTo>
                    <a:pt x="3785624" y="3798876"/>
                    <a:pt x="3916954" y="4275776"/>
                    <a:pt x="3954477" y="4399695"/>
                  </a:cubicBezTo>
                  <a:cubicBezTo>
                    <a:pt x="4033274" y="4677574"/>
                    <a:pt x="3958229" y="4613737"/>
                    <a:pt x="3909449" y="4433491"/>
                  </a:cubicBezTo>
                  <a:cubicBezTo>
                    <a:pt x="3718083" y="3735039"/>
                    <a:pt x="3380379" y="3107934"/>
                    <a:pt x="3005151" y="2544666"/>
                  </a:cubicBezTo>
                  <a:cubicBezTo>
                    <a:pt x="2900088" y="2582217"/>
                    <a:pt x="2806281" y="2510869"/>
                    <a:pt x="2915097" y="2416991"/>
                  </a:cubicBezTo>
                  <a:cubicBezTo>
                    <a:pt x="2911345" y="2409481"/>
                    <a:pt x="2907593" y="2405726"/>
                    <a:pt x="2903840" y="2401971"/>
                  </a:cubicBezTo>
                  <a:cubicBezTo>
                    <a:pt x="2731236" y="2409481"/>
                    <a:pt x="2641181" y="2304338"/>
                    <a:pt x="2749997" y="2184174"/>
                  </a:cubicBezTo>
                  <a:cubicBezTo>
                    <a:pt x="2746245" y="2180419"/>
                    <a:pt x="2742493" y="2172909"/>
                    <a:pt x="2738740" y="2169153"/>
                  </a:cubicBezTo>
                  <a:cubicBezTo>
                    <a:pt x="2584897" y="2206705"/>
                    <a:pt x="2479833" y="2094051"/>
                    <a:pt x="2596154" y="1981397"/>
                  </a:cubicBezTo>
                  <a:cubicBezTo>
                    <a:pt x="2596154" y="1977642"/>
                    <a:pt x="2592401" y="1977642"/>
                    <a:pt x="2592401" y="1973887"/>
                  </a:cubicBezTo>
                  <a:cubicBezTo>
                    <a:pt x="2386027" y="2056500"/>
                    <a:pt x="2250945" y="1891274"/>
                    <a:pt x="2412292" y="1744825"/>
                  </a:cubicBezTo>
                  <a:cubicBezTo>
                    <a:pt x="2408540" y="1737315"/>
                    <a:pt x="2404788" y="1733559"/>
                    <a:pt x="2401036" y="1729804"/>
                  </a:cubicBezTo>
                  <a:cubicBezTo>
                    <a:pt x="2205918" y="1763600"/>
                    <a:pt x="2093349" y="1650947"/>
                    <a:pt x="2232184" y="1515762"/>
                  </a:cubicBezTo>
                  <a:cubicBezTo>
                    <a:pt x="2228431" y="1515762"/>
                    <a:pt x="2228431" y="1512007"/>
                    <a:pt x="2228431" y="1512007"/>
                  </a:cubicBezTo>
                  <a:cubicBezTo>
                    <a:pt x="2007047" y="1575844"/>
                    <a:pt x="1864461" y="1478211"/>
                    <a:pt x="2040818" y="1271680"/>
                  </a:cubicBezTo>
                  <a:cubicBezTo>
                    <a:pt x="2037065" y="1267925"/>
                    <a:pt x="2037065" y="1264169"/>
                    <a:pt x="2033313" y="1260414"/>
                  </a:cubicBezTo>
                  <a:cubicBezTo>
                    <a:pt x="1849452" y="1286700"/>
                    <a:pt x="1654334" y="1215353"/>
                    <a:pt x="1860709" y="1012576"/>
                  </a:cubicBezTo>
                  <a:cubicBezTo>
                    <a:pt x="1856956" y="1005066"/>
                    <a:pt x="1853204" y="997556"/>
                    <a:pt x="1849452" y="993801"/>
                  </a:cubicBezTo>
                  <a:cubicBezTo>
                    <a:pt x="1628068" y="993801"/>
                    <a:pt x="1549270" y="862371"/>
                    <a:pt x="1710618" y="734697"/>
                  </a:cubicBezTo>
                  <a:cubicBezTo>
                    <a:pt x="1706865" y="730942"/>
                    <a:pt x="1703113" y="723432"/>
                    <a:pt x="1703113" y="719677"/>
                  </a:cubicBezTo>
                  <a:cubicBezTo>
                    <a:pt x="1470472" y="704656"/>
                    <a:pt x="1477977" y="546941"/>
                    <a:pt x="1643077" y="449308"/>
                  </a:cubicBezTo>
                  <a:cubicBezTo>
                    <a:pt x="1643077" y="441798"/>
                    <a:pt x="1643077" y="438043"/>
                    <a:pt x="1643077" y="430533"/>
                  </a:cubicBezTo>
                  <a:cubicBezTo>
                    <a:pt x="1492986" y="377961"/>
                    <a:pt x="1489234" y="239021"/>
                    <a:pt x="1718122" y="269062"/>
                  </a:cubicBezTo>
                  <a:cubicBezTo>
                    <a:pt x="1721875" y="265307"/>
                    <a:pt x="1725627" y="265307"/>
                    <a:pt x="1729379" y="261552"/>
                  </a:cubicBezTo>
                  <a:cubicBezTo>
                    <a:pt x="1654334" y="148898"/>
                    <a:pt x="1703113" y="-1306"/>
                    <a:pt x="1853204" y="178939"/>
                  </a:cubicBezTo>
                  <a:cubicBezTo>
                    <a:pt x="1856956" y="175184"/>
                    <a:pt x="1864461" y="171429"/>
                    <a:pt x="1868213" y="171429"/>
                  </a:cubicBezTo>
                  <a:cubicBezTo>
                    <a:pt x="1868213" y="70041"/>
                    <a:pt x="1916055" y="7143"/>
                    <a:pt x="1970932" y="571"/>
                  </a:cubicBezTo>
                  <a:close/>
                </a:path>
              </a:pathLst>
            </a:custGeom>
            <a:solidFill>
              <a:srgbClr val="398D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6" name="花纹"/>
            <p:cNvSpPr/>
            <p:nvPr/>
          </p:nvSpPr>
          <p:spPr bwMode="auto">
            <a:xfrm rot="16560000" flipV="1">
              <a:off x="3240" y="1912"/>
              <a:ext cx="1440" cy="1699"/>
            </a:xfrm>
            <a:custGeom>
              <a:avLst/>
              <a:gdLst/>
              <a:ahLst/>
              <a:cxnLst/>
              <a:rect l="0" t="0" r="r" b="b"/>
              <a:pathLst>
                <a:path w="5897258" h="7772033">
                  <a:moveTo>
                    <a:pt x="1625171" y="6657101"/>
                  </a:moveTo>
                  <a:cubicBezTo>
                    <a:pt x="1609867" y="6656573"/>
                    <a:pt x="1592981" y="6673472"/>
                    <a:pt x="1601424" y="6690371"/>
                  </a:cubicBezTo>
                  <a:cubicBezTo>
                    <a:pt x="1631445" y="6776745"/>
                    <a:pt x="1638950" y="6866874"/>
                    <a:pt x="1740269" y="6900672"/>
                  </a:cubicBezTo>
                  <a:cubicBezTo>
                    <a:pt x="1837836" y="6934471"/>
                    <a:pt x="1924145" y="6878140"/>
                    <a:pt x="1972929" y="6795522"/>
                  </a:cubicBezTo>
                  <a:cubicBezTo>
                    <a:pt x="1987939" y="6765479"/>
                    <a:pt x="1946661" y="6735436"/>
                    <a:pt x="1924145" y="6757968"/>
                  </a:cubicBezTo>
                  <a:cubicBezTo>
                    <a:pt x="1867857" y="6818054"/>
                    <a:pt x="1815321" y="6848097"/>
                    <a:pt x="1736517" y="6810543"/>
                  </a:cubicBezTo>
                  <a:cubicBezTo>
                    <a:pt x="1706496" y="6795522"/>
                    <a:pt x="1695238" y="6754213"/>
                    <a:pt x="1683981" y="6727925"/>
                  </a:cubicBezTo>
                  <a:cubicBezTo>
                    <a:pt x="1672723" y="6701637"/>
                    <a:pt x="1657713" y="6682860"/>
                    <a:pt x="1638950" y="6664083"/>
                  </a:cubicBezTo>
                  <a:cubicBezTo>
                    <a:pt x="1635197" y="6659389"/>
                    <a:pt x="1630272" y="6657277"/>
                    <a:pt x="1625171" y="6657101"/>
                  </a:cubicBezTo>
                  <a:close/>
                  <a:moveTo>
                    <a:pt x="1815086" y="6326041"/>
                  </a:moveTo>
                  <a:cubicBezTo>
                    <a:pt x="1747540" y="6325161"/>
                    <a:pt x="1665218" y="6344876"/>
                    <a:pt x="1631445" y="6389941"/>
                  </a:cubicBezTo>
                  <a:cubicBezTo>
                    <a:pt x="1616434" y="6412473"/>
                    <a:pt x="1631445" y="6438761"/>
                    <a:pt x="1657713" y="6431250"/>
                  </a:cubicBezTo>
                  <a:cubicBezTo>
                    <a:pt x="1717754" y="6419984"/>
                    <a:pt x="1766537" y="6404963"/>
                    <a:pt x="1830331" y="6412473"/>
                  </a:cubicBezTo>
                  <a:cubicBezTo>
                    <a:pt x="1856599" y="6419984"/>
                    <a:pt x="1882867" y="6427495"/>
                    <a:pt x="1905383" y="6442516"/>
                  </a:cubicBezTo>
                  <a:cubicBezTo>
                    <a:pt x="1927898" y="6457538"/>
                    <a:pt x="1927898" y="6491336"/>
                    <a:pt x="1950414" y="6510113"/>
                  </a:cubicBezTo>
                  <a:cubicBezTo>
                    <a:pt x="1969176" y="6525135"/>
                    <a:pt x="1991692" y="6517624"/>
                    <a:pt x="2002950" y="6502602"/>
                  </a:cubicBezTo>
                  <a:cubicBezTo>
                    <a:pt x="2055486" y="6419984"/>
                    <a:pt x="1939156" y="6348632"/>
                    <a:pt x="1875362" y="6333610"/>
                  </a:cubicBezTo>
                  <a:cubicBezTo>
                    <a:pt x="1858476" y="6328916"/>
                    <a:pt x="1837602" y="6326334"/>
                    <a:pt x="1815086" y="6326041"/>
                  </a:cubicBezTo>
                  <a:close/>
                  <a:moveTo>
                    <a:pt x="1887707" y="5648505"/>
                  </a:moveTo>
                  <a:cubicBezTo>
                    <a:pt x="1933669" y="5654609"/>
                    <a:pt x="1974941" y="5700627"/>
                    <a:pt x="1965561" y="5788907"/>
                  </a:cubicBezTo>
                  <a:cubicBezTo>
                    <a:pt x="2010585" y="5698749"/>
                    <a:pt x="2134401" y="5698749"/>
                    <a:pt x="2111889" y="5879065"/>
                  </a:cubicBezTo>
                  <a:cubicBezTo>
                    <a:pt x="2160665" y="5792664"/>
                    <a:pt x="2314497" y="5755098"/>
                    <a:pt x="2239457" y="5935414"/>
                  </a:cubicBezTo>
                  <a:cubicBezTo>
                    <a:pt x="2325753" y="5871552"/>
                    <a:pt x="2475833" y="5875309"/>
                    <a:pt x="2337009" y="6036842"/>
                  </a:cubicBezTo>
                  <a:cubicBezTo>
                    <a:pt x="2438313" y="5980493"/>
                    <a:pt x="2614657" y="6093191"/>
                    <a:pt x="2445817" y="6202132"/>
                  </a:cubicBezTo>
                  <a:cubicBezTo>
                    <a:pt x="2588393" y="6175836"/>
                    <a:pt x="2670937" y="6322343"/>
                    <a:pt x="2502097" y="6378692"/>
                  </a:cubicBezTo>
                  <a:cubicBezTo>
                    <a:pt x="2610905" y="6378692"/>
                    <a:pt x="2678441" y="6551495"/>
                    <a:pt x="2505849" y="6566521"/>
                  </a:cubicBezTo>
                  <a:cubicBezTo>
                    <a:pt x="2622161" y="6592817"/>
                    <a:pt x="2614657" y="6750594"/>
                    <a:pt x="2464577" y="6765620"/>
                  </a:cubicBezTo>
                  <a:cubicBezTo>
                    <a:pt x="2569633" y="6784403"/>
                    <a:pt x="2577137" y="6934667"/>
                    <a:pt x="2423305" y="6938423"/>
                  </a:cubicBezTo>
                  <a:cubicBezTo>
                    <a:pt x="2509601" y="6957206"/>
                    <a:pt x="2554625" y="7103713"/>
                    <a:pt x="2359521" y="7051121"/>
                  </a:cubicBezTo>
                  <a:cubicBezTo>
                    <a:pt x="2400793" y="7193871"/>
                    <a:pt x="2145657" y="7223924"/>
                    <a:pt x="2111889" y="7126253"/>
                  </a:cubicBezTo>
                  <a:cubicBezTo>
                    <a:pt x="3019873" y="6607844"/>
                    <a:pt x="1815481" y="5214149"/>
                    <a:pt x="1207656" y="6273507"/>
                  </a:cubicBezTo>
                  <a:cubicBezTo>
                    <a:pt x="1098848" y="6262237"/>
                    <a:pt x="1087592" y="6138270"/>
                    <a:pt x="1200152" y="6115731"/>
                  </a:cubicBezTo>
                  <a:cubicBezTo>
                    <a:pt x="1027560" y="6048112"/>
                    <a:pt x="1128864" y="5894092"/>
                    <a:pt x="1320216" y="5991763"/>
                  </a:cubicBezTo>
                  <a:cubicBezTo>
                    <a:pt x="1196400" y="5826473"/>
                    <a:pt x="1338976" y="5725045"/>
                    <a:pt x="1466544" y="5849013"/>
                  </a:cubicBezTo>
                  <a:cubicBezTo>
                    <a:pt x="1414016" y="5698749"/>
                    <a:pt x="1556592" y="5642400"/>
                    <a:pt x="1627881" y="5777638"/>
                  </a:cubicBezTo>
                  <a:cubicBezTo>
                    <a:pt x="1605369" y="5642400"/>
                    <a:pt x="1762953" y="5586052"/>
                    <a:pt x="1781713" y="5747585"/>
                  </a:cubicBezTo>
                  <a:cubicBezTo>
                    <a:pt x="1791093" y="5676209"/>
                    <a:pt x="1841745" y="5642400"/>
                    <a:pt x="1887707" y="5648505"/>
                  </a:cubicBezTo>
                  <a:close/>
                  <a:moveTo>
                    <a:pt x="2288057" y="4260284"/>
                  </a:moveTo>
                  <a:cubicBezTo>
                    <a:pt x="2320999" y="4259139"/>
                    <a:pt x="2356094" y="4259300"/>
                    <a:pt x="2393373" y="4260942"/>
                  </a:cubicBezTo>
                  <a:cubicBezTo>
                    <a:pt x="2817274" y="4279713"/>
                    <a:pt x="3676330" y="4583810"/>
                    <a:pt x="3792622" y="5469820"/>
                  </a:cubicBezTo>
                  <a:cubicBezTo>
                    <a:pt x="3912665" y="6355829"/>
                    <a:pt x="3533779" y="6896445"/>
                    <a:pt x="3398731" y="7054125"/>
                  </a:cubicBezTo>
                  <a:cubicBezTo>
                    <a:pt x="3263683" y="7208050"/>
                    <a:pt x="3214916" y="7095422"/>
                    <a:pt x="3301197" y="6979039"/>
                  </a:cubicBezTo>
                  <a:cubicBezTo>
                    <a:pt x="4073972" y="5946613"/>
                    <a:pt x="3612557" y="4993026"/>
                    <a:pt x="3087370" y="4966746"/>
                  </a:cubicBezTo>
                  <a:cubicBezTo>
                    <a:pt x="2877295" y="4959238"/>
                    <a:pt x="2622205" y="4944221"/>
                    <a:pt x="2633459" y="4824084"/>
                  </a:cubicBezTo>
                  <a:cubicBezTo>
                    <a:pt x="2644713" y="4703947"/>
                    <a:pt x="2869793" y="4726473"/>
                    <a:pt x="3094873" y="4782787"/>
                  </a:cubicBezTo>
                  <a:cubicBezTo>
                    <a:pt x="3316202" y="4839101"/>
                    <a:pt x="3177402" y="4700193"/>
                    <a:pt x="2929814" y="4651387"/>
                  </a:cubicBezTo>
                  <a:cubicBezTo>
                    <a:pt x="2727242" y="4613844"/>
                    <a:pt x="2554680" y="4621353"/>
                    <a:pt x="2157039" y="4602581"/>
                  </a:cubicBezTo>
                  <a:cubicBezTo>
                    <a:pt x="1784250" y="4588503"/>
                    <a:pt x="1793921" y="4277455"/>
                    <a:pt x="2288057" y="4260284"/>
                  </a:cubicBezTo>
                  <a:close/>
                  <a:moveTo>
                    <a:pt x="2007127" y="3937380"/>
                  </a:moveTo>
                  <a:cubicBezTo>
                    <a:pt x="2821021" y="3948657"/>
                    <a:pt x="3301105" y="4422269"/>
                    <a:pt x="3421127" y="4531276"/>
                  </a:cubicBezTo>
                  <a:cubicBezTo>
                    <a:pt x="3537397" y="4644041"/>
                    <a:pt x="3462384" y="4689147"/>
                    <a:pt x="3368617" y="4580141"/>
                  </a:cubicBezTo>
                  <a:cubicBezTo>
                    <a:pt x="3034808" y="4181704"/>
                    <a:pt x="2348437" y="4072698"/>
                    <a:pt x="2033382" y="4072698"/>
                  </a:cubicBezTo>
                  <a:cubicBezTo>
                    <a:pt x="1718326" y="4072698"/>
                    <a:pt x="1163228" y="4253122"/>
                    <a:pt x="1088215" y="4546312"/>
                  </a:cubicBezTo>
                  <a:cubicBezTo>
                    <a:pt x="1016952" y="4839500"/>
                    <a:pt x="848172" y="4764324"/>
                    <a:pt x="893180" y="4587658"/>
                  </a:cubicBezTo>
                  <a:cubicBezTo>
                    <a:pt x="941939" y="4410993"/>
                    <a:pt x="1189483" y="3929862"/>
                    <a:pt x="2007127" y="3937380"/>
                  </a:cubicBezTo>
                  <a:close/>
                  <a:moveTo>
                    <a:pt x="2616291" y="2864339"/>
                  </a:moveTo>
                  <a:cubicBezTo>
                    <a:pt x="2610429" y="2864457"/>
                    <a:pt x="2604567" y="2866568"/>
                    <a:pt x="2599877" y="2871260"/>
                  </a:cubicBezTo>
                  <a:cubicBezTo>
                    <a:pt x="2554853" y="2912553"/>
                    <a:pt x="2528590" y="2972615"/>
                    <a:pt x="2536094" y="3032678"/>
                  </a:cubicBezTo>
                  <a:cubicBezTo>
                    <a:pt x="2547350" y="3088986"/>
                    <a:pt x="2599877" y="3152802"/>
                    <a:pt x="2663659" y="3134033"/>
                  </a:cubicBezTo>
                  <a:cubicBezTo>
                    <a:pt x="2693675" y="3122771"/>
                    <a:pt x="2693675" y="3088986"/>
                    <a:pt x="2671163" y="3073970"/>
                  </a:cubicBezTo>
                  <a:cubicBezTo>
                    <a:pt x="2652403" y="3062709"/>
                    <a:pt x="2637396" y="3062709"/>
                    <a:pt x="2622388" y="3047693"/>
                  </a:cubicBezTo>
                  <a:cubicBezTo>
                    <a:pt x="2611132" y="3040186"/>
                    <a:pt x="2611132" y="3017662"/>
                    <a:pt x="2611132" y="3006400"/>
                  </a:cubicBezTo>
                  <a:cubicBezTo>
                    <a:pt x="2607380" y="2968862"/>
                    <a:pt x="2614884" y="2931323"/>
                    <a:pt x="2637396" y="2901292"/>
                  </a:cubicBezTo>
                  <a:cubicBezTo>
                    <a:pt x="2651465" y="2881583"/>
                    <a:pt x="2633878" y="2863988"/>
                    <a:pt x="2616291" y="2864339"/>
                  </a:cubicBezTo>
                  <a:close/>
                  <a:moveTo>
                    <a:pt x="2274925" y="2694182"/>
                  </a:moveTo>
                  <a:cubicBezTo>
                    <a:pt x="2270411" y="2695063"/>
                    <a:pt x="2265955" y="2697643"/>
                    <a:pt x="2262203" y="2702336"/>
                  </a:cubicBezTo>
                  <a:cubicBezTo>
                    <a:pt x="2172157" y="2781167"/>
                    <a:pt x="2258452" y="2927569"/>
                    <a:pt x="2344746" y="2972615"/>
                  </a:cubicBezTo>
                  <a:cubicBezTo>
                    <a:pt x="2356001" y="2980124"/>
                    <a:pt x="2374761" y="2980124"/>
                    <a:pt x="2389769" y="2968862"/>
                  </a:cubicBezTo>
                  <a:cubicBezTo>
                    <a:pt x="2389769" y="2968862"/>
                    <a:pt x="2393521" y="2968862"/>
                    <a:pt x="2393521" y="2968862"/>
                  </a:cubicBezTo>
                  <a:cubicBezTo>
                    <a:pt x="2404776" y="2961354"/>
                    <a:pt x="2412280" y="2946338"/>
                    <a:pt x="2412280" y="2935077"/>
                  </a:cubicBezTo>
                  <a:cubicBezTo>
                    <a:pt x="2404776" y="2893784"/>
                    <a:pt x="2356001" y="2875014"/>
                    <a:pt x="2329738" y="2841230"/>
                  </a:cubicBezTo>
                  <a:cubicBezTo>
                    <a:pt x="2303475" y="2803691"/>
                    <a:pt x="2295971" y="2769905"/>
                    <a:pt x="2299723" y="2721105"/>
                  </a:cubicBezTo>
                  <a:cubicBezTo>
                    <a:pt x="2301599" y="2709844"/>
                    <a:pt x="2295971" y="2700458"/>
                    <a:pt x="2287998" y="2696236"/>
                  </a:cubicBezTo>
                  <a:cubicBezTo>
                    <a:pt x="2284012" y="2694124"/>
                    <a:pt x="2279439" y="2693303"/>
                    <a:pt x="2274925" y="2694182"/>
                  </a:cubicBezTo>
                  <a:close/>
                  <a:moveTo>
                    <a:pt x="5271059" y="2655259"/>
                  </a:moveTo>
                  <a:cubicBezTo>
                    <a:pt x="5376141" y="2662374"/>
                    <a:pt x="5402238" y="2742476"/>
                    <a:pt x="5139514" y="2897398"/>
                  </a:cubicBezTo>
                  <a:cubicBezTo>
                    <a:pt x="4715403" y="3149030"/>
                    <a:pt x="4497718" y="3532110"/>
                    <a:pt x="4463939" y="3776230"/>
                  </a:cubicBezTo>
                  <a:cubicBezTo>
                    <a:pt x="4430160" y="4020350"/>
                    <a:pt x="4385122" y="3851345"/>
                    <a:pt x="4403888" y="3723651"/>
                  </a:cubicBezTo>
                  <a:cubicBezTo>
                    <a:pt x="4497718" y="3043870"/>
                    <a:pt x="4843012" y="2848574"/>
                    <a:pt x="5041931" y="2720881"/>
                  </a:cubicBezTo>
                  <a:cubicBezTo>
                    <a:pt x="5116526" y="2672996"/>
                    <a:pt x="5208010" y="2650990"/>
                    <a:pt x="5271059" y="2655259"/>
                  </a:cubicBezTo>
                  <a:close/>
                  <a:moveTo>
                    <a:pt x="2093601" y="2547487"/>
                  </a:moveTo>
                  <a:cubicBezTo>
                    <a:pt x="2087739" y="2546314"/>
                    <a:pt x="2081173" y="2547487"/>
                    <a:pt x="2074607" y="2552180"/>
                  </a:cubicBezTo>
                  <a:cubicBezTo>
                    <a:pt x="2018328" y="2593473"/>
                    <a:pt x="1992065" y="2661042"/>
                    <a:pt x="1988313" y="2732367"/>
                  </a:cubicBezTo>
                  <a:cubicBezTo>
                    <a:pt x="1988313" y="2792428"/>
                    <a:pt x="2022080" y="2890030"/>
                    <a:pt x="2093367" y="2893784"/>
                  </a:cubicBezTo>
                  <a:cubicBezTo>
                    <a:pt x="2115878" y="2893784"/>
                    <a:pt x="2130886" y="2867506"/>
                    <a:pt x="2123382" y="2848737"/>
                  </a:cubicBezTo>
                  <a:cubicBezTo>
                    <a:pt x="2115878" y="2826214"/>
                    <a:pt x="2104623" y="2818706"/>
                    <a:pt x="2089615" y="2803691"/>
                  </a:cubicBezTo>
                  <a:cubicBezTo>
                    <a:pt x="2074607" y="2781167"/>
                    <a:pt x="2067103" y="2754890"/>
                    <a:pt x="2063351" y="2728613"/>
                  </a:cubicBezTo>
                  <a:cubicBezTo>
                    <a:pt x="2059599" y="2676058"/>
                    <a:pt x="2070855" y="2627258"/>
                    <a:pt x="2108375" y="2589718"/>
                  </a:cubicBezTo>
                  <a:cubicBezTo>
                    <a:pt x="2122444" y="2575642"/>
                    <a:pt x="2111189" y="2551007"/>
                    <a:pt x="2093601" y="2547487"/>
                  </a:cubicBezTo>
                  <a:close/>
                  <a:moveTo>
                    <a:pt x="1885663" y="2455752"/>
                  </a:moveTo>
                  <a:cubicBezTo>
                    <a:pt x="1879976" y="2455517"/>
                    <a:pt x="1873879" y="2457394"/>
                    <a:pt x="1868251" y="2462086"/>
                  </a:cubicBezTo>
                  <a:cubicBezTo>
                    <a:pt x="1811972" y="2514640"/>
                    <a:pt x="1774453" y="2582211"/>
                    <a:pt x="1763197" y="2661042"/>
                  </a:cubicBezTo>
                  <a:cubicBezTo>
                    <a:pt x="1751942" y="2732367"/>
                    <a:pt x="1781957" y="2829968"/>
                    <a:pt x="1856996" y="2848737"/>
                  </a:cubicBezTo>
                  <a:cubicBezTo>
                    <a:pt x="1883259" y="2856245"/>
                    <a:pt x="1909522" y="2826214"/>
                    <a:pt x="1898267" y="2799936"/>
                  </a:cubicBezTo>
                  <a:cubicBezTo>
                    <a:pt x="1883259" y="2751136"/>
                    <a:pt x="1849492" y="2724859"/>
                    <a:pt x="1841988" y="2668550"/>
                  </a:cubicBezTo>
                  <a:cubicBezTo>
                    <a:pt x="1838236" y="2604734"/>
                    <a:pt x="1864499" y="2540918"/>
                    <a:pt x="1902019" y="2495871"/>
                  </a:cubicBezTo>
                  <a:cubicBezTo>
                    <a:pt x="1916088" y="2476164"/>
                    <a:pt x="1902722" y="2456456"/>
                    <a:pt x="1885663" y="2455752"/>
                  </a:cubicBezTo>
                  <a:close/>
                  <a:moveTo>
                    <a:pt x="3214810" y="2429665"/>
                  </a:moveTo>
                  <a:cubicBezTo>
                    <a:pt x="3192765" y="2425440"/>
                    <a:pt x="3168375" y="2430134"/>
                    <a:pt x="3147738" y="2443277"/>
                  </a:cubicBezTo>
                  <a:cubicBezTo>
                    <a:pt x="3110215" y="2465808"/>
                    <a:pt x="3087701" y="2518380"/>
                    <a:pt x="3102711" y="2563441"/>
                  </a:cubicBezTo>
                  <a:cubicBezTo>
                    <a:pt x="3113967" y="2589727"/>
                    <a:pt x="3155243" y="2578462"/>
                    <a:pt x="3147738" y="2548421"/>
                  </a:cubicBezTo>
                  <a:cubicBezTo>
                    <a:pt x="3140233" y="2525890"/>
                    <a:pt x="3155243" y="2507115"/>
                    <a:pt x="3170251" y="2492094"/>
                  </a:cubicBezTo>
                  <a:cubicBezTo>
                    <a:pt x="3189013" y="2477073"/>
                    <a:pt x="3204022" y="2480828"/>
                    <a:pt x="3219031" y="2499604"/>
                  </a:cubicBezTo>
                  <a:cubicBezTo>
                    <a:pt x="3241545" y="2529645"/>
                    <a:pt x="3282820" y="2503359"/>
                    <a:pt x="3267811" y="2469563"/>
                  </a:cubicBezTo>
                  <a:cubicBezTo>
                    <a:pt x="3256554" y="2447032"/>
                    <a:pt x="3236855" y="2433889"/>
                    <a:pt x="3214810" y="2429665"/>
                  </a:cubicBezTo>
                  <a:close/>
                  <a:moveTo>
                    <a:pt x="1640791" y="2406306"/>
                  </a:moveTo>
                  <a:cubicBezTo>
                    <a:pt x="1634929" y="2406482"/>
                    <a:pt x="1629066" y="2408594"/>
                    <a:pt x="1624376" y="2413286"/>
                  </a:cubicBezTo>
                  <a:cubicBezTo>
                    <a:pt x="1541834" y="2495871"/>
                    <a:pt x="1436780" y="2683566"/>
                    <a:pt x="1571849" y="2773659"/>
                  </a:cubicBezTo>
                  <a:cubicBezTo>
                    <a:pt x="1601865" y="2792428"/>
                    <a:pt x="1631880" y="2758644"/>
                    <a:pt x="1624376" y="2728613"/>
                  </a:cubicBezTo>
                  <a:cubicBezTo>
                    <a:pt x="1613120" y="2676058"/>
                    <a:pt x="1590609" y="2646027"/>
                    <a:pt x="1601865" y="2589718"/>
                  </a:cubicBezTo>
                  <a:cubicBezTo>
                    <a:pt x="1613120" y="2537164"/>
                    <a:pt x="1631880" y="2488363"/>
                    <a:pt x="1661895" y="2439563"/>
                  </a:cubicBezTo>
                  <a:cubicBezTo>
                    <a:pt x="1675965" y="2422671"/>
                    <a:pt x="1658378" y="2405778"/>
                    <a:pt x="1640791" y="2406306"/>
                  </a:cubicBezTo>
                  <a:close/>
                  <a:moveTo>
                    <a:pt x="1428866" y="2353869"/>
                  </a:moveTo>
                  <a:cubicBezTo>
                    <a:pt x="1423414" y="2352520"/>
                    <a:pt x="1417082" y="2353224"/>
                    <a:pt x="1410516" y="2356978"/>
                  </a:cubicBezTo>
                  <a:cubicBezTo>
                    <a:pt x="1354238" y="2390763"/>
                    <a:pt x="1324222" y="2450825"/>
                    <a:pt x="1316718" y="2514640"/>
                  </a:cubicBezTo>
                  <a:cubicBezTo>
                    <a:pt x="1309214" y="2570949"/>
                    <a:pt x="1316718" y="2653535"/>
                    <a:pt x="1365493" y="2691073"/>
                  </a:cubicBezTo>
                  <a:cubicBezTo>
                    <a:pt x="1388005" y="2702336"/>
                    <a:pt x="1414268" y="2683566"/>
                    <a:pt x="1414268" y="2661042"/>
                  </a:cubicBezTo>
                  <a:cubicBezTo>
                    <a:pt x="1410516" y="2619750"/>
                    <a:pt x="1388005" y="2578457"/>
                    <a:pt x="1384253" y="2537164"/>
                  </a:cubicBezTo>
                  <a:cubicBezTo>
                    <a:pt x="1380501" y="2484609"/>
                    <a:pt x="1395509" y="2428301"/>
                    <a:pt x="1436780" y="2394517"/>
                  </a:cubicBezTo>
                  <a:cubicBezTo>
                    <a:pt x="1453663" y="2380440"/>
                    <a:pt x="1445222" y="2357916"/>
                    <a:pt x="1428866" y="2353869"/>
                  </a:cubicBezTo>
                  <a:close/>
                  <a:moveTo>
                    <a:pt x="4349338" y="2320473"/>
                  </a:moveTo>
                  <a:cubicBezTo>
                    <a:pt x="4343772" y="2320650"/>
                    <a:pt x="4338146" y="2322762"/>
                    <a:pt x="4333458" y="2327456"/>
                  </a:cubicBezTo>
                  <a:cubicBezTo>
                    <a:pt x="4299705" y="2365012"/>
                    <a:pt x="4284704" y="2413834"/>
                    <a:pt x="4288454" y="2462656"/>
                  </a:cubicBezTo>
                  <a:cubicBezTo>
                    <a:pt x="4295955" y="2511478"/>
                    <a:pt x="4340959" y="2575322"/>
                    <a:pt x="4393463" y="2564055"/>
                  </a:cubicBezTo>
                  <a:cubicBezTo>
                    <a:pt x="4415965" y="2564055"/>
                    <a:pt x="4434717" y="2534011"/>
                    <a:pt x="4412215" y="2515233"/>
                  </a:cubicBezTo>
                  <a:cubicBezTo>
                    <a:pt x="4385962" y="2492700"/>
                    <a:pt x="4363461" y="2488945"/>
                    <a:pt x="4352210" y="2451389"/>
                  </a:cubicBezTo>
                  <a:cubicBezTo>
                    <a:pt x="4340959" y="2421345"/>
                    <a:pt x="4352210" y="2383790"/>
                    <a:pt x="4370961" y="2353745"/>
                  </a:cubicBezTo>
                  <a:cubicBezTo>
                    <a:pt x="4382212" y="2336845"/>
                    <a:pt x="4366039" y="2319945"/>
                    <a:pt x="4349338" y="2320473"/>
                  </a:cubicBezTo>
                  <a:close/>
                  <a:moveTo>
                    <a:pt x="1212485" y="2288997"/>
                  </a:moveTo>
                  <a:cubicBezTo>
                    <a:pt x="1206271" y="2288938"/>
                    <a:pt x="1199471" y="2291285"/>
                    <a:pt x="1192905" y="2296915"/>
                  </a:cubicBezTo>
                  <a:cubicBezTo>
                    <a:pt x="1117866" y="2364485"/>
                    <a:pt x="1050332" y="2529656"/>
                    <a:pt x="1117866" y="2623503"/>
                  </a:cubicBezTo>
                  <a:cubicBezTo>
                    <a:pt x="1136626" y="2653535"/>
                    <a:pt x="1185401" y="2638519"/>
                    <a:pt x="1181649" y="2604734"/>
                  </a:cubicBezTo>
                  <a:cubicBezTo>
                    <a:pt x="1181649" y="2555933"/>
                    <a:pt x="1170393" y="2514640"/>
                    <a:pt x="1174145" y="2465841"/>
                  </a:cubicBezTo>
                  <a:cubicBezTo>
                    <a:pt x="1181649" y="2417040"/>
                    <a:pt x="1196657" y="2368239"/>
                    <a:pt x="1230424" y="2330700"/>
                  </a:cubicBezTo>
                  <a:cubicBezTo>
                    <a:pt x="1244494" y="2310992"/>
                    <a:pt x="1231128" y="2289173"/>
                    <a:pt x="1212485" y="2288997"/>
                  </a:cubicBezTo>
                  <a:close/>
                  <a:moveTo>
                    <a:pt x="3077500" y="2222429"/>
                  </a:moveTo>
                  <a:cubicBezTo>
                    <a:pt x="3059091" y="2224307"/>
                    <a:pt x="3040798" y="2230174"/>
                    <a:pt x="3023913" y="2240501"/>
                  </a:cubicBezTo>
                  <a:cubicBezTo>
                    <a:pt x="2952620" y="2285562"/>
                    <a:pt x="2963877" y="2368175"/>
                    <a:pt x="3012656" y="2424502"/>
                  </a:cubicBezTo>
                  <a:cubicBezTo>
                    <a:pt x="3031417" y="2443277"/>
                    <a:pt x="3065188" y="2413236"/>
                    <a:pt x="3050179" y="2390706"/>
                  </a:cubicBezTo>
                  <a:cubicBezTo>
                    <a:pt x="3031417" y="2360665"/>
                    <a:pt x="3023913" y="2319358"/>
                    <a:pt x="3057683" y="2296828"/>
                  </a:cubicBezTo>
                  <a:cubicBezTo>
                    <a:pt x="3098958" y="2270542"/>
                    <a:pt x="3136481" y="2308093"/>
                    <a:pt x="3166499" y="2330624"/>
                  </a:cubicBezTo>
                  <a:cubicBezTo>
                    <a:pt x="3185261" y="2349399"/>
                    <a:pt x="3226536" y="2330624"/>
                    <a:pt x="3211527" y="2300583"/>
                  </a:cubicBezTo>
                  <a:cubicBezTo>
                    <a:pt x="3189013" y="2247072"/>
                    <a:pt x="3132729" y="2216797"/>
                    <a:pt x="3077500" y="2222429"/>
                  </a:cubicBezTo>
                  <a:close/>
                  <a:moveTo>
                    <a:pt x="4497124" y="2095787"/>
                  </a:moveTo>
                  <a:cubicBezTo>
                    <a:pt x="4491440" y="2095552"/>
                    <a:pt x="4485345" y="2097430"/>
                    <a:pt x="4479720" y="2102124"/>
                  </a:cubicBezTo>
                  <a:cubicBezTo>
                    <a:pt x="4430966" y="2147191"/>
                    <a:pt x="4408464" y="2218546"/>
                    <a:pt x="4415965" y="2282390"/>
                  </a:cubicBezTo>
                  <a:cubicBezTo>
                    <a:pt x="4427216" y="2346234"/>
                    <a:pt x="4475970" y="2410078"/>
                    <a:pt x="4543476" y="2406323"/>
                  </a:cubicBezTo>
                  <a:cubicBezTo>
                    <a:pt x="4573478" y="2406323"/>
                    <a:pt x="4584729" y="2361256"/>
                    <a:pt x="4558477" y="2346234"/>
                  </a:cubicBezTo>
                  <a:cubicBezTo>
                    <a:pt x="4509723" y="2331212"/>
                    <a:pt x="4487221" y="2312434"/>
                    <a:pt x="4483471" y="2259857"/>
                  </a:cubicBezTo>
                  <a:cubicBezTo>
                    <a:pt x="4475970" y="2214790"/>
                    <a:pt x="4487221" y="2169724"/>
                    <a:pt x="4513473" y="2135924"/>
                  </a:cubicBezTo>
                  <a:cubicBezTo>
                    <a:pt x="4527537" y="2116207"/>
                    <a:pt x="4514176" y="2096491"/>
                    <a:pt x="4497124" y="2095787"/>
                  </a:cubicBezTo>
                  <a:close/>
                  <a:moveTo>
                    <a:pt x="1108772" y="2030558"/>
                  </a:moveTo>
                  <a:cubicBezTo>
                    <a:pt x="1146475" y="2033791"/>
                    <a:pt x="1195719" y="2066520"/>
                    <a:pt x="1249184" y="2146760"/>
                  </a:cubicBezTo>
                  <a:cubicBezTo>
                    <a:pt x="1256687" y="2146760"/>
                    <a:pt x="1260439" y="2146760"/>
                    <a:pt x="1267943" y="2146760"/>
                  </a:cubicBezTo>
                  <a:cubicBezTo>
                    <a:pt x="1316718" y="2022881"/>
                    <a:pt x="1489307" y="1966573"/>
                    <a:pt x="1545586" y="2218084"/>
                  </a:cubicBezTo>
                  <a:cubicBezTo>
                    <a:pt x="1553090" y="2221838"/>
                    <a:pt x="1556842" y="2221838"/>
                    <a:pt x="1564345" y="2225591"/>
                  </a:cubicBezTo>
                  <a:cubicBezTo>
                    <a:pt x="1628128" y="2097959"/>
                    <a:pt x="1815724" y="2097959"/>
                    <a:pt x="1838236" y="2334454"/>
                  </a:cubicBezTo>
                  <a:cubicBezTo>
                    <a:pt x="1841988" y="2334454"/>
                    <a:pt x="1845740" y="2338208"/>
                    <a:pt x="1849492" y="2338208"/>
                  </a:cubicBezTo>
                  <a:cubicBezTo>
                    <a:pt x="1909522" y="2165529"/>
                    <a:pt x="2074607" y="2229345"/>
                    <a:pt x="2085863" y="2447071"/>
                  </a:cubicBezTo>
                  <a:cubicBezTo>
                    <a:pt x="2089615" y="2447071"/>
                    <a:pt x="2089615" y="2447071"/>
                    <a:pt x="2089615" y="2450825"/>
                  </a:cubicBezTo>
                  <a:cubicBezTo>
                    <a:pt x="2142142" y="2278146"/>
                    <a:pt x="2322234" y="2353224"/>
                    <a:pt x="2325986" y="2567196"/>
                  </a:cubicBezTo>
                  <a:cubicBezTo>
                    <a:pt x="2329738" y="2567196"/>
                    <a:pt x="2337242" y="2570949"/>
                    <a:pt x="2340994" y="2574703"/>
                  </a:cubicBezTo>
                  <a:cubicBezTo>
                    <a:pt x="2401025" y="2484609"/>
                    <a:pt x="2528590" y="2514640"/>
                    <a:pt x="2528590" y="2679812"/>
                  </a:cubicBezTo>
                  <a:cubicBezTo>
                    <a:pt x="2532342" y="2683566"/>
                    <a:pt x="2536094" y="2687320"/>
                    <a:pt x="2536094" y="2687320"/>
                  </a:cubicBezTo>
                  <a:cubicBezTo>
                    <a:pt x="2599877" y="2593473"/>
                    <a:pt x="2772465" y="2694828"/>
                    <a:pt x="2761209" y="2848737"/>
                  </a:cubicBezTo>
                  <a:cubicBezTo>
                    <a:pt x="3470323" y="3411821"/>
                    <a:pt x="3729206" y="4196385"/>
                    <a:pt x="3777981" y="4380325"/>
                  </a:cubicBezTo>
                  <a:cubicBezTo>
                    <a:pt x="3834260" y="4601804"/>
                    <a:pt x="3800493" y="4609312"/>
                    <a:pt x="3717950" y="4425372"/>
                  </a:cubicBezTo>
                  <a:cubicBezTo>
                    <a:pt x="3477827" y="3896073"/>
                    <a:pt x="3035100" y="3483146"/>
                    <a:pt x="2644900" y="3212864"/>
                  </a:cubicBezTo>
                  <a:cubicBezTo>
                    <a:pt x="2562357" y="3306712"/>
                    <a:pt x="2446048" y="3284188"/>
                    <a:pt x="2479815" y="3107756"/>
                  </a:cubicBezTo>
                  <a:cubicBezTo>
                    <a:pt x="2476063" y="3107756"/>
                    <a:pt x="2472311" y="3104002"/>
                    <a:pt x="2468559" y="3100248"/>
                  </a:cubicBezTo>
                  <a:cubicBezTo>
                    <a:pt x="2378513" y="3190342"/>
                    <a:pt x="2235940" y="3212864"/>
                    <a:pt x="2269707" y="2987631"/>
                  </a:cubicBezTo>
                  <a:cubicBezTo>
                    <a:pt x="2265955" y="2983878"/>
                    <a:pt x="2262203" y="2983878"/>
                    <a:pt x="2258452" y="2983878"/>
                  </a:cubicBezTo>
                  <a:cubicBezTo>
                    <a:pt x="2119630" y="3164064"/>
                    <a:pt x="1965801" y="3126525"/>
                    <a:pt x="1999569" y="2867506"/>
                  </a:cubicBezTo>
                  <a:cubicBezTo>
                    <a:pt x="1995817" y="2867506"/>
                    <a:pt x="1992065" y="2863753"/>
                    <a:pt x="1988313" y="2863753"/>
                  </a:cubicBezTo>
                  <a:cubicBezTo>
                    <a:pt x="1868251" y="3040186"/>
                    <a:pt x="1725678" y="2968862"/>
                    <a:pt x="1721926" y="2796183"/>
                  </a:cubicBezTo>
                  <a:cubicBezTo>
                    <a:pt x="1721926" y="2796183"/>
                    <a:pt x="1721926" y="2796183"/>
                    <a:pt x="1710670" y="2792428"/>
                  </a:cubicBezTo>
                  <a:cubicBezTo>
                    <a:pt x="1613120" y="2972615"/>
                    <a:pt x="1425524" y="2927569"/>
                    <a:pt x="1451788" y="2736121"/>
                  </a:cubicBezTo>
                  <a:cubicBezTo>
                    <a:pt x="1451788" y="2732367"/>
                    <a:pt x="1448036" y="2732367"/>
                    <a:pt x="1448036" y="2732367"/>
                  </a:cubicBezTo>
                  <a:cubicBezTo>
                    <a:pt x="1320470" y="2852491"/>
                    <a:pt x="1166641" y="2844983"/>
                    <a:pt x="1207912" y="2664796"/>
                  </a:cubicBezTo>
                  <a:cubicBezTo>
                    <a:pt x="1204161" y="2661042"/>
                    <a:pt x="1196657" y="2661042"/>
                    <a:pt x="1192905" y="2657289"/>
                  </a:cubicBezTo>
                  <a:cubicBezTo>
                    <a:pt x="1024068" y="2781167"/>
                    <a:pt x="873991" y="2694828"/>
                    <a:pt x="979045" y="2544672"/>
                  </a:cubicBezTo>
                  <a:cubicBezTo>
                    <a:pt x="975293" y="2540918"/>
                    <a:pt x="971541" y="2537164"/>
                    <a:pt x="967789" y="2533410"/>
                  </a:cubicBezTo>
                  <a:cubicBezTo>
                    <a:pt x="787697" y="2597227"/>
                    <a:pt x="716410" y="2428301"/>
                    <a:pt x="934022" y="2353224"/>
                  </a:cubicBezTo>
                  <a:cubicBezTo>
                    <a:pt x="934022" y="2345716"/>
                    <a:pt x="937774" y="2338208"/>
                    <a:pt x="941526" y="2330700"/>
                  </a:cubicBezTo>
                  <a:cubicBezTo>
                    <a:pt x="761433" y="2274392"/>
                    <a:pt x="825216" y="2127990"/>
                    <a:pt x="1031572" y="2191806"/>
                  </a:cubicBezTo>
                  <a:cubicBezTo>
                    <a:pt x="1039076" y="2184299"/>
                    <a:pt x="1042828" y="2180545"/>
                    <a:pt x="1050332" y="2176791"/>
                  </a:cubicBezTo>
                  <a:cubicBezTo>
                    <a:pt x="1015157" y="2101713"/>
                    <a:pt x="1045935" y="2025169"/>
                    <a:pt x="1108772" y="2030558"/>
                  </a:cubicBezTo>
                  <a:close/>
                  <a:moveTo>
                    <a:pt x="2981231" y="1962622"/>
                  </a:moveTo>
                  <a:cubicBezTo>
                    <a:pt x="2964815" y="1965438"/>
                    <a:pt x="2948868" y="1972010"/>
                    <a:pt x="2933858" y="1981397"/>
                  </a:cubicBezTo>
                  <a:cubicBezTo>
                    <a:pt x="2870070" y="2015194"/>
                    <a:pt x="2832547" y="2105316"/>
                    <a:pt x="2877574" y="2169153"/>
                  </a:cubicBezTo>
                  <a:cubicBezTo>
                    <a:pt x="2896336" y="2195439"/>
                    <a:pt x="2933858" y="2169153"/>
                    <a:pt x="2918849" y="2142868"/>
                  </a:cubicBezTo>
                  <a:cubicBezTo>
                    <a:pt x="2900088" y="2101561"/>
                    <a:pt x="2930106" y="2064010"/>
                    <a:pt x="2960124" y="2041479"/>
                  </a:cubicBezTo>
                  <a:cubicBezTo>
                    <a:pt x="2975133" y="2033969"/>
                    <a:pt x="2990143" y="2026459"/>
                    <a:pt x="3005151" y="2030214"/>
                  </a:cubicBezTo>
                  <a:cubicBezTo>
                    <a:pt x="3023913" y="2030214"/>
                    <a:pt x="3027665" y="2060255"/>
                    <a:pt x="3038922" y="2071520"/>
                  </a:cubicBezTo>
                  <a:cubicBezTo>
                    <a:pt x="3057683" y="2086541"/>
                    <a:pt x="3080197" y="2079031"/>
                    <a:pt x="3087701" y="2056500"/>
                  </a:cubicBezTo>
                  <a:cubicBezTo>
                    <a:pt x="3098958" y="2022704"/>
                    <a:pt x="3065188" y="1977642"/>
                    <a:pt x="3031417" y="1966377"/>
                  </a:cubicBezTo>
                  <a:cubicBezTo>
                    <a:pt x="3014532" y="1960744"/>
                    <a:pt x="2997647" y="1959806"/>
                    <a:pt x="2981231" y="1962622"/>
                  </a:cubicBezTo>
                  <a:close/>
                  <a:moveTo>
                    <a:pt x="4680890" y="1881193"/>
                  </a:moveTo>
                  <a:cubicBezTo>
                    <a:pt x="4675206" y="1879843"/>
                    <a:pt x="4669112" y="1880547"/>
                    <a:pt x="4663486" y="1884303"/>
                  </a:cubicBezTo>
                  <a:cubicBezTo>
                    <a:pt x="4599731" y="1936881"/>
                    <a:pt x="4554727" y="2011991"/>
                    <a:pt x="4569728" y="2098369"/>
                  </a:cubicBezTo>
                  <a:cubicBezTo>
                    <a:pt x="4584729" y="2173480"/>
                    <a:pt x="4663486" y="2259857"/>
                    <a:pt x="4742243" y="2237324"/>
                  </a:cubicBezTo>
                  <a:cubicBezTo>
                    <a:pt x="4764744" y="2233568"/>
                    <a:pt x="4772245" y="2199768"/>
                    <a:pt x="4757244" y="2188502"/>
                  </a:cubicBezTo>
                  <a:cubicBezTo>
                    <a:pt x="4734742" y="2169724"/>
                    <a:pt x="4712240" y="2165968"/>
                    <a:pt x="4685988" y="2150946"/>
                  </a:cubicBezTo>
                  <a:cubicBezTo>
                    <a:pt x="4663486" y="2135924"/>
                    <a:pt x="4648485" y="2109635"/>
                    <a:pt x="4640984" y="2087102"/>
                  </a:cubicBezTo>
                  <a:cubicBezTo>
                    <a:pt x="4618482" y="2027014"/>
                    <a:pt x="4655985" y="1963170"/>
                    <a:pt x="4697239" y="1921858"/>
                  </a:cubicBezTo>
                  <a:cubicBezTo>
                    <a:pt x="4711302" y="1907775"/>
                    <a:pt x="4697942" y="1885242"/>
                    <a:pt x="4680890" y="1881193"/>
                  </a:cubicBezTo>
                  <a:close/>
                  <a:moveTo>
                    <a:pt x="2863034" y="1728396"/>
                  </a:moveTo>
                  <a:cubicBezTo>
                    <a:pt x="2841928" y="1729804"/>
                    <a:pt x="2821290" y="1735437"/>
                    <a:pt x="2802529" y="1744825"/>
                  </a:cubicBezTo>
                  <a:cubicBezTo>
                    <a:pt x="2712474" y="1789886"/>
                    <a:pt x="2689961" y="1891274"/>
                    <a:pt x="2753749" y="1966377"/>
                  </a:cubicBezTo>
                  <a:cubicBezTo>
                    <a:pt x="2776263" y="1988908"/>
                    <a:pt x="2802529" y="1958867"/>
                    <a:pt x="2791272" y="1936336"/>
                  </a:cubicBezTo>
                  <a:cubicBezTo>
                    <a:pt x="2768758" y="1887519"/>
                    <a:pt x="2795024" y="1838703"/>
                    <a:pt x="2836299" y="1812417"/>
                  </a:cubicBezTo>
                  <a:cubicBezTo>
                    <a:pt x="2855061" y="1801152"/>
                    <a:pt x="2877574" y="1801152"/>
                    <a:pt x="2896336" y="1808662"/>
                  </a:cubicBezTo>
                  <a:cubicBezTo>
                    <a:pt x="2926354" y="1816172"/>
                    <a:pt x="2926354" y="1853723"/>
                    <a:pt x="2952620" y="1864989"/>
                  </a:cubicBezTo>
                  <a:cubicBezTo>
                    <a:pt x="2967629" y="1872499"/>
                    <a:pt x="2990143" y="1868744"/>
                    <a:pt x="2997647" y="1849968"/>
                  </a:cubicBezTo>
                  <a:cubicBezTo>
                    <a:pt x="3012656" y="1804907"/>
                    <a:pt x="2967629" y="1756090"/>
                    <a:pt x="2926354" y="1737315"/>
                  </a:cubicBezTo>
                  <a:cubicBezTo>
                    <a:pt x="2905717" y="1729804"/>
                    <a:pt x="2884141" y="1726988"/>
                    <a:pt x="2863034" y="1728396"/>
                  </a:cubicBezTo>
                  <a:close/>
                  <a:moveTo>
                    <a:pt x="4941244" y="1694414"/>
                  </a:moveTo>
                  <a:cubicBezTo>
                    <a:pt x="4936087" y="1693944"/>
                    <a:pt x="4930696" y="1695587"/>
                    <a:pt x="4926008" y="1700282"/>
                  </a:cubicBezTo>
                  <a:cubicBezTo>
                    <a:pt x="4851002" y="1767881"/>
                    <a:pt x="4805998" y="1869281"/>
                    <a:pt x="4805998" y="1966925"/>
                  </a:cubicBezTo>
                  <a:cubicBezTo>
                    <a:pt x="4809748" y="2060813"/>
                    <a:pt x="4888505" y="2158457"/>
                    <a:pt x="4989763" y="2135924"/>
                  </a:cubicBezTo>
                  <a:cubicBezTo>
                    <a:pt x="5019766" y="2128413"/>
                    <a:pt x="5019766" y="2083347"/>
                    <a:pt x="4993514" y="2072080"/>
                  </a:cubicBezTo>
                  <a:cubicBezTo>
                    <a:pt x="4963511" y="2053302"/>
                    <a:pt x="4929758" y="2057058"/>
                    <a:pt x="4903506" y="2027014"/>
                  </a:cubicBezTo>
                  <a:cubicBezTo>
                    <a:pt x="4884755" y="2000725"/>
                    <a:pt x="4881004" y="1966925"/>
                    <a:pt x="4881004" y="1936881"/>
                  </a:cubicBezTo>
                  <a:cubicBezTo>
                    <a:pt x="4881004" y="1861770"/>
                    <a:pt x="4911007" y="1786659"/>
                    <a:pt x="4956011" y="1730326"/>
                  </a:cubicBezTo>
                  <a:cubicBezTo>
                    <a:pt x="4970074" y="1716243"/>
                    <a:pt x="4956714" y="1695822"/>
                    <a:pt x="4941244" y="1694414"/>
                  </a:cubicBezTo>
                  <a:close/>
                  <a:moveTo>
                    <a:pt x="5278538" y="1625171"/>
                  </a:moveTo>
                  <a:cubicBezTo>
                    <a:pt x="5181029" y="1628927"/>
                    <a:pt x="5113524" y="1726570"/>
                    <a:pt x="5102273" y="1816703"/>
                  </a:cubicBezTo>
                  <a:cubicBezTo>
                    <a:pt x="5094772" y="1903081"/>
                    <a:pt x="5166028" y="2038280"/>
                    <a:pt x="5267287" y="1981947"/>
                  </a:cubicBezTo>
                  <a:cubicBezTo>
                    <a:pt x="5293539" y="1970681"/>
                    <a:pt x="5289789" y="1933125"/>
                    <a:pt x="5267287" y="1918103"/>
                  </a:cubicBezTo>
                  <a:cubicBezTo>
                    <a:pt x="5244785" y="1906836"/>
                    <a:pt x="5214782" y="1910592"/>
                    <a:pt x="5199781" y="1891814"/>
                  </a:cubicBezTo>
                  <a:cubicBezTo>
                    <a:pt x="5181029" y="1873036"/>
                    <a:pt x="5181029" y="1839237"/>
                    <a:pt x="5184780" y="1812948"/>
                  </a:cubicBezTo>
                  <a:cubicBezTo>
                    <a:pt x="5192280" y="1752859"/>
                    <a:pt x="5222283" y="1681504"/>
                    <a:pt x="5286038" y="1666482"/>
                  </a:cubicBezTo>
                  <a:cubicBezTo>
                    <a:pt x="5312291" y="1662726"/>
                    <a:pt x="5301039" y="1625171"/>
                    <a:pt x="5278538" y="1625171"/>
                  </a:cubicBezTo>
                  <a:close/>
                  <a:moveTo>
                    <a:pt x="627600" y="1575630"/>
                  </a:moveTo>
                  <a:cubicBezTo>
                    <a:pt x="883165" y="1577977"/>
                    <a:pt x="1196407" y="1624922"/>
                    <a:pt x="1507773" y="1748857"/>
                  </a:cubicBezTo>
                  <a:cubicBezTo>
                    <a:pt x="2134258" y="1992971"/>
                    <a:pt x="2820764" y="2612644"/>
                    <a:pt x="2933306" y="2732823"/>
                  </a:cubicBezTo>
                  <a:cubicBezTo>
                    <a:pt x="3042097" y="2849246"/>
                    <a:pt x="3023340" y="2969426"/>
                    <a:pt x="2895792" y="2796668"/>
                  </a:cubicBezTo>
                  <a:cubicBezTo>
                    <a:pt x="2531906" y="2297174"/>
                    <a:pt x="1766620" y="1977948"/>
                    <a:pt x="1489016" y="1880303"/>
                  </a:cubicBezTo>
                  <a:cubicBezTo>
                    <a:pt x="1207661" y="1782657"/>
                    <a:pt x="521154" y="1778901"/>
                    <a:pt x="247302" y="1876547"/>
                  </a:cubicBezTo>
                  <a:cubicBezTo>
                    <a:pt x="-22799" y="1974193"/>
                    <a:pt x="-67816" y="1778901"/>
                    <a:pt x="93494" y="1669989"/>
                  </a:cubicBezTo>
                  <a:cubicBezTo>
                    <a:pt x="174149" y="1615533"/>
                    <a:pt x="372036" y="1573282"/>
                    <a:pt x="627600" y="1575630"/>
                  </a:cubicBezTo>
                  <a:close/>
                  <a:moveTo>
                    <a:pt x="4079473" y="1560175"/>
                  </a:moveTo>
                  <a:cubicBezTo>
                    <a:pt x="4119637" y="1552782"/>
                    <a:pt x="4156928" y="1564283"/>
                    <a:pt x="4186949" y="1598081"/>
                  </a:cubicBezTo>
                  <a:cubicBezTo>
                    <a:pt x="4307031" y="1733275"/>
                    <a:pt x="4111897" y="1782095"/>
                    <a:pt x="4029341" y="2086280"/>
                  </a:cubicBezTo>
                  <a:cubicBezTo>
                    <a:pt x="3669093" y="3836285"/>
                    <a:pt x="4494660" y="3321799"/>
                    <a:pt x="4235732" y="5710218"/>
                  </a:cubicBezTo>
                  <a:cubicBezTo>
                    <a:pt x="3976805" y="8098637"/>
                    <a:pt x="2070496" y="8034796"/>
                    <a:pt x="1496352" y="7385116"/>
                  </a:cubicBezTo>
                  <a:cubicBezTo>
                    <a:pt x="925960" y="6731680"/>
                    <a:pt x="1357507" y="6082000"/>
                    <a:pt x="1871609" y="6145842"/>
                  </a:cubicBezTo>
                  <a:cubicBezTo>
                    <a:pt x="2494537" y="6228460"/>
                    <a:pt x="2224352" y="7058398"/>
                    <a:pt x="1916640" y="7054643"/>
                  </a:cubicBezTo>
                  <a:cubicBezTo>
                    <a:pt x="1608929" y="7050887"/>
                    <a:pt x="1500104" y="6896917"/>
                    <a:pt x="1515115" y="6784256"/>
                  </a:cubicBezTo>
                  <a:cubicBezTo>
                    <a:pt x="1533878" y="6675350"/>
                    <a:pt x="1556393" y="6543911"/>
                    <a:pt x="1470084" y="6769234"/>
                  </a:cubicBezTo>
                  <a:cubicBezTo>
                    <a:pt x="1383775" y="6990801"/>
                    <a:pt x="1927898" y="7989731"/>
                    <a:pt x="2967361" y="7509043"/>
                  </a:cubicBezTo>
                  <a:cubicBezTo>
                    <a:pt x="4006825" y="7032110"/>
                    <a:pt x="3954289" y="5999382"/>
                    <a:pt x="3905505" y="5315903"/>
                  </a:cubicBezTo>
                  <a:cubicBezTo>
                    <a:pt x="3856722" y="4628669"/>
                    <a:pt x="2899815" y="3712358"/>
                    <a:pt x="2235609" y="3701092"/>
                  </a:cubicBezTo>
                  <a:cubicBezTo>
                    <a:pt x="1571403" y="3689826"/>
                    <a:pt x="1346249" y="3261712"/>
                    <a:pt x="2303156" y="3438215"/>
                  </a:cubicBezTo>
                  <a:cubicBezTo>
                    <a:pt x="3260063" y="3614718"/>
                    <a:pt x="4074371" y="4906567"/>
                    <a:pt x="4014330" y="5383500"/>
                  </a:cubicBezTo>
                  <a:cubicBezTo>
                    <a:pt x="3950537" y="5856678"/>
                    <a:pt x="4081877" y="5819124"/>
                    <a:pt x="4149423" y="5383500"/>
                  </a:cubicBezTo>
                  <a:cubicBezTo>
                    <a:pt x="4216969" y="4947876"/>
                    <a:pt x="4059361" y="3945192"/>
                    <a:pt x="3819196" y="3393151"/>
                  </a:cubicBezTo>
                  <a:cubicBezTo>
                    <a:pt x="3575279" y="2844866"/>
                    <a:pt x="3684103" y="2409243"/>
                    <a:pt x="3759155" y="2044971"/>
                  </a:cubicBezTo>
                  <a:cubicBezTo>
                    <a:pt x="3812629" y="1774584"/>
                    <a:pt x="3958980" y="1582356"/>
                    <a:pt x="4079473" y="1560175"/>
                  </a:cubicBezTo>
                  <a:close/>
                  <a:moveTo>
                    <a:pt x="2719041" y="1443418"/>
                  </a:moveTo>
                  <a:cubicBezTo>
                    <a:pt x="2698873" y="1443242"/>
                    <a:pt x="2678704" y="1448170"/>
                    <a:pt x="2659943" y="1459436"/>
                  </a:cubicBezTo>
                  <a:cubicBezTo>
                    <a:pt x="2581145" y="1500742"/>
                    <a:pt x="2554879" y="1594620"/>
                    <a:pt x="2569888" y="1680988"/>
                  </a:cubicBezTo>
                  <a:cubicBezTo>
                    <a:pt x="2573640" y="1711029"/>
                    <a:pt x="2618667" y="1711029"/>
                    <a:pt x="2618667" y="1677233"/>
                  </a:cubicBezTo>
                  <a:cubicBezTo>
                    <a:pt x="2622420" y="1628416"/>
                    <a:pt x="2644933" y="1564579"/>
                    <a:pt x="2682456" y="1530783"/>
                  </a:cubicBezTo>
                  <a:cubicBezTo>
                    <a:pt x="2738740" y="1485721"/>
                    <a:pt x="2776263" y="1549558"/>
                    <a:pt x="2810033" y="1583355"/>
                  </a:cubicBezTo>
                  <a:cubicBezTo>
                    <a:pt x="2832547" y="1602130"/>
                    <a:pt x="2870070" y="1579599"/>
                    <a:pt x="2862565" y="1549558"/>
                  </a:cubicBezTo>
                  <a:cubicBezTo>
                    <a:pt x="2840052" y="1490415"/>
                    <a:pt x="2779546" y="1443946"/>
                    <a:pt x="2719041" y="1443418"/>
                  </a:cubicBezTo>
                  <a:close/>
                  <a:moveTo>
                    <a:pt x="5383078" y="1312992"/>
                  </a:moveTo>
                  <a:cubicBezTo>
                    <a:pt x="5424800" y="1320034"/>
                    <a:pt x="5445427" y="1390450"/>
                    <a:pt x="5421050" y="1493727"/>
                  </a:cubicBezTo>
                  <a:cubicBezTo>
                    <a:pt x="5421050" y="1493727"/>
                    <a:pt x="5424800" y="1493727"/>
                    <a:pt x="5424800" y="1493727"/>
                  </a:cubicBezTo>
                  <a:cubicBezTo>
                    <a:pt x="5526059" y="1294684"/>
                    <a:pt x="5676071" y="1373550"/>
                    <a:pt x="5593564" y="1527527"/>
                  </a:cubicBezTo>
                  <a:cubicBezTo>
                    <a:pt x="5601065" y="1527527"/>
                    <a:pt x="5608565" y="1531283"/>
                    <a:pt x="5616066" y="1535038"/>
                  </a:cubicBezTo>
                  <a:cubicBezTo>
                    <a:pt x="5796081" y="1452416"/>
                    <a:pt x="5919842" y="1598882"/>
                    <a:pt x="5758578" y="1681504"/>
                  </a:cubicBezTo>
                  <a:cubicBezTo>
                    <a:pt x="5758578" y="1692771"/>
                    <a:pt x="5762328" y="1700282"/>
                    <a:pt x="5762328" y="1707793"/>
                  </a:cubicBezTo>
                  <a:cubicBezTo>
                    <a:pt x="5994848" y="1782904"/>
                    <a:pt x="5889839" y="1914347"/>
                    <a:pt x="5724825" y="1888059"/>
                  </a:cubicBezTo>
                  <a:cubicBezTo>
                    <a:pt x="5717325" y="1895570"/>
                    <a:pt x="5713574" y="1906836"/>
                    <a:pt x="5706074" y="1914347"/>
                  </a:cubicBezTo>
                  <a:cubicBezTo>
                    <a:pt x="5766079" y="2034525"/>
                    <a:pt x="5627317" y="2087102"/>
                    <a:pt x="5503557" y="2027014"/>
                  </a:cubicBezTo>
                  <a:cubicBezTo>
                    <a:pt x="5499806" y="2027014"/>
                    <a:pt x="5492306" y="2027014"/>
                    <a:pt x="5488555" y="2030769"/>
                  </a:cubicBezTo>
                  <a:cubicBezTo>
                    <a:pt x="5608565" y="2226057"/>
                    <a:pt x="5447302" y="2218546"/>
                    <a:pt x="5248535" y="2132169"/>
                  </a:cubicBezTo>
                  <a:cubicBezTo>
                    <a:pt x="5244785" y="2132169"/>
                    <a:pt x="5237284" y="2135924"/>
                    <a:pt x="5233534" y="2135924"/>
                  </a:cubicBezTo>
                  <a:cubicBezTo>
                    <a:pt x="5372295" y="2304923"/>
                    <a:pt x="5162278" y="2383790"/>
                    <a:pt x="4952260" y="2312434"/>
                  </a:cubicBezTo>
                  <a:cubicBezTo>
                    <a:pt x="4952260" y="2312434"/>
                    <a:pt x="4948510" y="2312434"/>
                    <a:pt x="4948510" y="2316190"/>
                  </a:cubicBezTo>
                  <a:cubicBezTo>
                    <a:pt x="5177279" y="2485189"/>
                    <a:pt x="4937259" y="2564055"/>
                    <a:pt x="4753493" y="2466411"/>
                  </a:cubicBezTo>
                  <a:cubicBezTo>
                    <a:pt x="4753493" y="2466411"/>
                    <a:pt x="4753493" y="2466411"/>
                    <a:pt x="4749743" y="2466411"/>
                  </a:cubicBezTo>
                  <a:cubicBezTo>
                    <a:pt x="4929758" y="2616633"/>
                    <a:pt x="4745993" y="2695499"/>
                    <a:pt x="4584729" y="2616633"/>
                  </a:cubicBezTo>
                  <a:cubicBezTo>
                    <a:pt x="4584729" y="2616633"/>
                    <a:pt x="4580979" y="2620388"/>
                    <a:pt x="4580979" y="2620388"/>
                  </a:cubicBezTo>
                  <a:cubicBezTo>
                    <a:pt x="4708490" y="2748076"/>
                    <a:pt x="4603481" y="2856987"/>
                    <a:pt x="4460969" y="2755587"/>
                  </a:cubicBezTo>
                  <a:cubicBezTo>
                    <a:pt x="4247201" y="3093586"/>
                    <a:pt x="4295955" y="3709494"/>
                    <a:pt x="4303456" y="3859715"/>
                  </a:cubicBezTo>
                  <a:cubicBezTo>
                    <a:pt x="4307206" y="4028714"/>
                    <a:pt x="4329708" y="4036225"/>
                    <a:pt x="4247201" y="3855960"/>
                  </a:cubicBezTo>
                  <a:cubicBezTo>
                    <a:pt x="4108439" y="3566784"/>
                    <a:pt x="4059685" y="2890787"/>
                    <a:pt x="4179695" y="2571566"/>
                  </a:cubicBezTo>
                  <a:cubicBezTo>
                    <a:pt x="4190946" y="2545277"/>
                    <a:pt x="4202197" y="2515233"/>
                    <a:pt x="4217198" y="2481433"/>
                  </a:cubicBezTo>
                  <a:cubicBezTo>
                    <a:pt x="4160944" y="2402567"/>
                    <a:pt x="4190946" y="2241079"/>
                    <a:pt x="4299705" y="2312434"/>
                  </a:cubicBezTo>
                  <a:cubicBezTo>
                    <a:pt x="4303456" y="2308679"/>
                    <a:pt x="4303456" y="2304923"/>
                    <a:pt x="4307206" y="2297412"/>
                  </a:cubicBezTo>
                  <a:cubicBezTo>
                    <a:pt x="4205947" y="2113391"/>
                    <a:pt x="4299705" y="2068325"/>
                    <a:pt x="4385962" y="2162213"/>
                  </a:cubicBezTo>
                  <a:cubicBezTo>
                    <a:pt x="4389713" y="2158457"/>
                    <a:pt x="4393463" y="2150946"/>
                    <a:pt x="4397213" y="2147191"/>
                  </a:cubicBezTo>
                  <a:cubicBezTo>
                    <a:pt x="4325957" y="1876792"/>
                    <a:pt x="4442217" y="1850503"/>
                    <a:pt x="4524724" y="1970681"/>
                  </a:cubicBezTo>
                  <a:cubicBezTo>
                    <a:pt x="4532225" y="1963170"/>
                    <a:pt x="4535975" y="1955658"/>
                    <a:pt x="4543476" y="1948147"/>
                  </a:cubicBezTo>
                  <a:cubicBezTo>
                    <a:pt x="4543476" y="1752859"/>
                    <a:pt x="4610981" y="1643949"/>
                    <a:pt x="4682237" y="1801681"/>
                  </a:cubicBezTo>
                  <a:cubicBezTo>
                    <a:pt x="4689738" y="1794170"/>
                    <a:pt x="4700989" y="1782904"/>
                    <a:pt x="4712240" y="1775393"/>
                  </a:cubicBezTo>
                  <a:cubicBezTo>
                    <a:pt x="4753493" y="1512505"/>
                    <a:pt x="4832250" y="1471194"/>
                    <a:pt x="4907256" y="1632682"/>
                  </a:cubicBezTo>
                  <a:cubicBezTo>
                    <a:pt x="4907256" y="1632682"/>
                    <a:pt x="4911007" y="1628927"/>
                    <a:pt x="4911007" y="1628927"/>
                  </a:cubicBezTo>
                  <a:cubicBezTo>
                    <a:pt x="4982263" y="1287173"/>
                    <a:pt x="5211032" y="1320973"/>
                    <a:pt x="5207282" y="1516261"/>
                  </a:cubicBezTo>
                  <a:cubicBezTo>
                    <a:pt x="5211032" y="1512505"/>
                    <a:pt x="5214782" y="1512505"/>
                    <a:pt x="5218533" y="1512505"/>
                  </a:cubicBezTo>
                  <a:cubicBezTo>
                    <a:pt x="5278538" y="1362284"/>
                    <a:pt x="5341356" y="1305951"/>
                    <a:pt x="5383078" y="1312992"/>
                  </a:cubicBezTo>
                  <a:close/>
                  <a:moveTo>
                    <a:pt x="2591405" y="1238177"/>
                  </a:moveTo>
                  <a:cubicBezTo>
                    <a:pt x="2571295" y="1238822"/>
                    <a:pt x="2552064" y="1242577"/>
                    <a:pt x="2536117" y="1249149"/>
                  </a:cubicBezTo>
                  <a:cubicBezTo>
                    <a:pt x="2453567" y="1282945"/>
                    <a:pt x="2442311" y="1391843"/>
                    <a:pt x="2449815" y="1470701"/>
                  </a:cubicBezTo>
                  <a:cubicBezTo>
                    <a:pt x="2453567" y="1500742"/>
                    <a:pt x="2498595" y="1496987"/>
                    <a:pt x="2498595" y="1466946"/>
                  </a:cubicBezTo>
                  <a:cubicBezTo>
                    <a:pt x="2498595" y="1418129"/>
                    <a:pt x="2502347" y="1354292"/>
                    <a:pt x="2547374" y="1320496"/>
                  </a:cubicBezTo>
                  <a:cubicBezTo>
                    <a:pt x="2569888" y="1305476"/>
                    <a:pt x="2592401" y="1301721"/>
                    <a:pt x="2618667" y="1309231"/>
                  </a:cubicBezTo>
                  <a:cubicBezTo>
                    <a:pt x="2648686" y="1312986"/>
                    <a:pt x="2659943" y="1335517"/>
                    <a:pt x="2682456" y="1354292"/>
                  </a:cubicBezTo>
                  <a:cubicBezTo>
                    <a:pt x="2708722" y="1373068"/>
                    <a:pt x="2738740" y="1354292"/>
                    <a:pt x="2731236" y="1324251"/>
                  </a:cubicBezTo>
                  <a:cubicBezTo>
                    <a:pt x="2719979" y="1262292"/>
                    <a:pt x="2651735" y="1236241"/>
                    <a:pt x="2591405" y="1238177"/>
                  </a:cubicBezTo>
                  <a:close/>
                  <a:moveTo>
                    <a:pt x="2462597" y="1026012"/>
                  </a:moveTo>
                  <a:cubicBezTo>
                    <a:pt x="2349676" y="1013515"/>
                    <a:pt x="2229370" y="1134618"/>
                    <a:pt x="2288468" y="1264169"/>
                  </a:cubicBezTo>
                  <a:cubicBezTo>
                    <a:pt x="2303477" y="1294210"/>
                    <a:pt x="2344752" y="1279190"/>
                    <a:pt x="2337247" y="1249149"/>
                  </a:cubicBezTo>
                  <a:cubicBezTo>
                    <a:pt x="2329743" y="1200332"/>
                    <a:pt x="2344752" y="1147761"/>
                    <a:pt x="2382274" y="1117720"/>
                  </a:cubicBezTo>
                  <a:cubicBezTo>
                    <a:pt x="2427302" y="1083924"/>
                    <a:pt x="2476081" y="1098944"/>
                    <a:pt x="2517356" y="1128985"/>
                  </a:cubicBezTo>
                  <a:cubicBezTo>
                    <a:pt x="2543622" y="1151516"/>
                    <a:pt x="2592401" y="1121475"/>
                    <a:pt x="2566136" y="1087679"/>
                  </a:cubicBezTo>
                  <a:cubicBezTo>
                    <a:pt x="2537056" y="1049189"/>
                    <a:pt x="2500237" y="1030178"/>
                    <a:pt x="2462597" y="1026012"/>
                  </a:cubicBezTo>
                  <a:close/>
                  <a:moveTo>
                    <a:pt x="2294096" y="784922"/>
                  </a:moveTo>
                  <a:cubicBezTo>
                    <a:pt x="2253759" y="779759"/>
                    <a:pt x="2211546" y="787269"/>
                    <a:pt x="2175899" y="806045"/>
                  </a:cubicBezTo>
                  <a:cubicBezTo>
                    <a:pt x="2097102" y="847351"/>
                    <a:pt x="2078340" y="944984"/>
                    <a:pt x="2115863" y="1020086"/>
                  </a:cubicBezTo>
                  <a:cubicBezTo>
                    <a:pt x="2130872" y="1050127"/>
                    <a:pt x="2172147" y="1038862"/>
                    <a:pt x="2164643" y="1005066"/>
                  </a:cubicBezTo>
                  <a:cubicBezTo>
                    <a:pt x="2153386" y="952494"/>
                    <a:pt x="2168395" y="896167"/>
                    <a:pt x="2217174" y="869882"/>
                  </a:cubicBezTo>
                  <a:cubicBezTo>
                    <a:pt x="2265954" y="836086"/>
                    <a:pt x="2318486" y="869882"/>
                    <a:pt x="2359761" y="896167"/>
                  </a:cubicBezTo>
                  <a:cubicBezTo>
                    <a:pt x="2397283" y="922453"/>
                    <a:pt x="2423549" y="869882"/>
                    <a:pt x="2401036" y="839841"/>
                  </a:cubicBezTo>
                  <a:cubicBezTo>
                    <a:pt x="2372894" y="807922"/>
                    <a:pt x="2334433" y="790085"/>
                    <a:pt x="2294096" y="784922"/>
                  </a:cubicBezTo>
                  <a:close/>
                  <a:moveTo>
                    <a:pt x="2135094" y="540839"/>
                  </a:moveTo>
                  <a:cubicBezTo>
                    <a:pt x="2113049" y="543186"/>
                    <a:pt x="2091474" y="550696"/>
                    <a:pt x="2074588" y="561962"/>
                  </a:cubicBezTo>
                  <a:cubicBezTo>
                    <a:pt x="1992038" y="614533"/>
                    <a:pt x="1984534" y="708411"/>
                    <a:pt x="1984534" y="798534"/>
                  </a:cubicBezTo>
                  <a:cubicBezTo>
                    <a:pt x="1984534" y="824820"/>
                    <a:pt x="2033313" y="828575"/>
                    <a:pt x="2037065" y="802289"/>
                  </a:cubicBezTo>
                  <a:cubicBezTo>
                    <a:pt x="2044570" y="745963"/>
                    <a:pt x="2055827" y="670860"/>
                    <a:pt x="2104606" y="633309"/>
                  </a:cubicBezTo>
                  <a:cubicBezTo>
                    <a:pt x="2134624" y="610778"/>
                    <a:pt x="2164643" y="614533"/>
                    <a:pt x="2190909" y="637064"/>
                  </a:cubicBezTo>
                  <a:cubicBezTo>
                    <a:pt x="2213422" y="655840"/>
                    <a:pt x="2239688" y="667105"/>
                    <a:pt x="2269706" y="674615"/>
                  </a:cubicBezTo>
                  <a:cubicBezTo>
                    <a:pt x="2295972" y="682126"/>
                    <a:pt x="2307229" y="648329"/>
                    <a:pt x="2292220" y="629554"/>
                  </a:cubicBezTo>
                  <a:cubicBezTo>
                    <a:pt x="2262202" y="599513"/>
                    <a:pt x="2239688" y="569472"/>
                    <a:pt x="2198413" y="550696"/>
                  </a:cubicBezTo>
                  <a:cubicBezTo>
                    <a:pt x="2179652" y="541309"/>
                    <a:pt x="2157138" y="538492"/>
                    <a:pt x="2135094" y="540839"/>
                  </a:cubicBezTo>
                  <a:close/>
                  <a:moveTo>
                    <a:pt x="2007985" y="317879"/>
                  </a:moveTo>
                  <a:cubicBezTo>
                    <a:pt x="1970462" y="320695"/>
                    <a:pt x="1933878" y="334777"/>
                    <a:pt x="1905736" y="359185"/>
                  </a:cubicBezTo>
                  <a:cubicBezTo>
                    <a:pt x="1841947" y="415512"/>
                    <a:pt x="1830690" y="501880"/>
                    <a:pt x="1838195" y="584492"/>
                  </a:cubicBezTo>
                  <a:cubicBezTo>
                    <a:pt x="1838195" y="625799"/>
                    <a:pt x="1901984" y="622044"/>
                    <a:pt x="1905736" y="580737"/>
                  </a:cubicBezTo>
                  <a:cubicBezTo>
                    <a:pt x="1905736" y="528166"/>
                    <a:pt x="1916993" y="471839"/>
                    <a:pt x="1950763" y="426777"/>
                  </a:cubicBezTo>
                  <a:cubicBezTo>
                    <a:pt x="1988286" y="374206"/>
                    <a:pt x="2048322" y="392981"/>
                    <a:pt x="2100854" y="396736"/>
                  </a:cubicBezTo>
                  <a:cubicBezTo>
                    <a:pt x="2134624" y="400492"/>
                    <a:pt x="2134624" y="355430"/>
                    <a:pt x="2115863" y="344165"/>
                  </a:cubicBezTo>
                  <a:cubicBezTo>
                    <a:pt x="2083969" y="323512"/>
                    <a:pt x="2045508" y="315062"/>
                    <a:pt x="2007985" y="317879"/>
                  </a:cubicBezTo>
                  <a:close/>
                  <a:moveTo>
                    <a:pt x="1970932" y="571"/>
                  </a:moveTo>
                  <a:cubicBezTo>
                    <a:pt x="2025809" y="-6000"/>
                    <a:pt x="2087721" y="43755"/>
                    <a:pt x="2115863" y="167674"/>
                  </a:cubicBezTo>
                  <a:cubicBezTo>
                    <a:pt x="2119615" y="167674"/>
                    <a:pt x="2127120" y="171429"/>
                    <a:pt x="2130872" y="175184"/>
                  </a:cubicBezTo>
                  <a:cubicBezTo>
                    <a:pt x="2198413" y="-5062"/>
                    <a:pt x="2446063" y="88816"/>
                    <a:pt x="2348504" y="374206"/>
                  </a:cubicBezTo>
                  <a:cubicBezTo>
                    <a:pt x="2352256" y="377961"/>
                    <a:pt x="2352256" y="381716"/>
                    <a:pt x="2356008" y="381716"/>
                  </a:cubicBezTo>
                  <a:cubicBezTo>
                    <a:pt x="2476081" y="254042"/>
                    <a:pt x="2671199" y="362940"/>
                    <a:pt x="2543622" y="659595"/>
                  </a:cubicBezTo>
                  <a:cubicBezTo>
                    <a:pt x="2547374" y="663350"/>
                    <a:pt x="2551127" y="670860"/>
                    <a:pt x="2554879" y="674615"/>
                  </a:cubicBezTo>
                  <a:cubicBezTo>
                    <a:pt x="2671199" y="599513"/>
                    <a:pt x="2832547" y="637064"/>
                    <a:pt x="2693713" y="914943"/>
                  </a:cubicBezTo>
                  <a:cubicBezTo>
                    <a:pt x="2697465" y="918698"/>
                    <a:pt x="2701217" y="926208"/>
                    <a:pt x="2704970" y="929964"/>
                  </a:cubicBezTo>
                  <a:cubicBezTo>
                    <a:pt x="2810033" y="862371"/>
                    <a:pt x="2986390" y="881147"/>
                    <a:pt x="2832547" y="1174046"/>
                  </a:cubicBezTo>
                  <a:cubicBezTo>
                    <a:pt x="2836299" y="1177802"/>
                    <a:pt x="2836299" y="1177802"/>
                    <a:pt x="2836299" y="1181557"/>
                  </a:cubicBezTo>
                  <a:cubicBezTo>
                    <a:pt x="3008904" y="1001311"/>
                    <a:pt x="3121472" y="1155271"/>
                    <a:pt x="2963877" y="1451925"/>
                  </a:cubicBezTo>
                  <a:cubicBezTo>
                    <a:pt x="2967629" y="1455680"/>
                    <a:pt x="2967629" y="1455680"/>
                    <a:pt x="2967629" y="1459436"/>
                  </a:cubicBezTo>
                  <a:cubicBezTo>
                    <a:pt x="3091454" y="1331761"/>
                    <a:pt x="3158995" y="1399354"/>
                    <a:pt x="3038922" y="1620906"/>
                  </a:cubicBezTo>
                  <a:cubicBezTo>
                    <a:pt x="3038922" y="1624661"/>
                    <a:pt x="3042674" y="1628416"/>
                    <a:pt x="3042674" y="1635926"/>
                  </a:cubicBezTo>
                  <a:cubicBezTo>
                    <a:pt x="3147738" y="1553314"/>
                    <a:pt x="3271563" y="1643436"/>
                    <a:pt x="3128977" y="1849968"/>
                  </a:cubicBezTo>
                  <a:cubicBezTo>
                    <a:pt x="3132729" y="1857478"/>
                    <a:pt x="3132729" y="1861233"/>
                    <a:pt x="3136481" y="1868744"/>
                  </a:cubicBezTo>
                  <a:cubicBezTo>
                    <a:pt x="3271563" y="1797396"/>
                    <a:pt x="3357865" y="1898785"/>
                    <a:pt x="3219031" y="2082786"/>
                  </a:cubicBezTo>
                  <a:cubicBezTo>
                    <a:pt x="3219031" y="2086541"/>
                    <a:pt x="3222783" y="2090296"/>
                    <a:pt x="3222783" y="2097806"/>
                  </a:cubicBezTo>
                  <a:cubicBezTo>
                    <a:pt x="3369122" y="2018949"/>
                    <a:pt x="3440415" y="2225480"/>
                    <a:pt x="3320343" y="2371930"/>
                  </a:cubicBezTo>
                  <a:cubicBezTo>
                    <a:pt x="3391636" y="2563441"/>
                    <a:pt x="3455424" y="2758708"/>
                    <a:pt x="3515461" y="2946464"/>
                  </a:cubicBezTo>
                  <a:cubicBezTo>
                    <a:pt x="3320343" y="1838703"/>
                    <a:pt x="3736845" y="1192822"/>
                    <a:pt x="3943220" y="956249"/>
                  </a:cubicBezTo>
                  <a:cubicBezTo>
                    <a:pt x="4153347" y="715922"/>
                    <a:pt x="4359722" y="937474"/>
                    <a:pt x="4097063" y="1196577"/>
                  </a:cubicBezTo>
                  <a:cubicBezTo>
                    <a:pt x="3931963" y="1361802"/>
                    <a:pt x="3789377" y="1485721"/>
                    <a:pt x="3635533" y="1962622"/>
                  </a:cubicBezTo>
                  <a:cubicBezTo>
                    <a:pt x="3500451" y="2371930"/>
                    <a:pt x="3541727" y="2875116"/>
                    <a:pt x="3601763" y="3220587"/>
                  </a:cubicBezTo>
                  <a:cubicBezTo>
                    <a:pt x="3785624" y="3798876"/>
                    <a:pt x="3916954" y="4275776"/>
                    <a:pt x="3954477" y="4399695"/>
                  </a:cubicBezTo>
                  <a:cubicBezTo>
                    <a:pt x="4033274" y="4677574"/>
                    <a:pt x="3958229" y="4613737"/>
                    <a:pt x="3909449" y="4433491"/>
                  </a:cubicBezTo>
                  <a:cubicBezTo>
                    <a:pt x="3718083" y="3735039"/>
                    <a:pt x="3380379" y="3107934"/>
                    <a:pt x="3005151" y="2544666"/>
                  </a:cubicBezTo>
                  <a:cubicBezTo>
                    <a:pt x="2900088" y="2582217"/>
                    <a:pt x="2806281" y="2510869"/>
                    <a:pt x="2915097" y="2416991"/>
                  </a:cubicBezTo>
                  <a:cubicBezTo>
                    <a:pt x="2911345" y="2409481"/>
                    <a:pt x="2907593" y="2405726"/>
                    <a:pt x="2903840" y="2401971"/>
                  </a:cubicBezTo>
                  <a:cubicBezTo>
                    <a:pt x="2731236" y="2409481"/>
                    <a:pt x="2641181" y="2304338"/>
                    <a:pt x="2749997" y="2184174"/>
                  </a:cubicBezTo>
                  <a:cubicBezTo>
                    <a:pt x="2746245" y="2180419"/>
                    <a:pt x="2742493" y="2172909"/>
                    <a:pt x="2738740" y="2169153"/>
                  </a:cubicBezTo>
                  <a:cubicBezTo>
                    <a:pt x="2584897" y="2206705"/>
                    <a:pt x="2479833" y="2094051"/>
                    <a:pt x="2596154" y="1981397"/>
                  </a:cubicBezTo>
                  <a:cubicBezTo>
                    <a:pt x="2596154" y="1977642"/>
                    <a:pt x="2592401" y="1977642"/>
                    <a:pt x="2592401" y="1973887"/>
                  </a:cubicBezTo>
                  <a:cubicBezTo>
                    <a:pt x="2386027" y="2056500"/>
                    <a:pt x="2250945" y="1891274"/>
                    <a:pt x="2412292" y="1744825"/>
                  </a:cubicBezTo>
                  <a:cubicBezTo>
                    <a:pt x="2408540" y="1737315"/>
                    <a:pt x="2404788" y="1733559"/>
                    <a:pt x="2401036" y="1729804"/>
                  </a:cubicBezTo>
                  <a:cubicBezTo>
                    <a:pt x="2205918" y="1763600"/>
                    <a:pt x="2093349" y="1650947"/>
                    <a:pt x="2232184" y="1515762"/>
                  </a:cubicBezTo>
                  <a:cubicBezTo>
                    <a:pt x="2228431" y="1515762"/>
                    <a:pt x="2228431" y="1512007"/>
                    <a:pt x="2228431" y="1512007"/>
                  </a:cubicBezTo>
                  <a:cubicBezTo>
                    <a:pt x="2007047" y="1575844"/>
                    <a:pt x="1864461" y="1478211"/>
                    <a:pt x="2040818" y="1271680"/>
                  </a:cubicBezTo>
                  <a:cubicBezTo>
                    <a:pt x="2037065" y="1267925"/>
                    <a:pt x="2037065" y="1264169"/>
                    <a:pt x="2033313" y="1260414"/>
                  </a:cubicBezTo>
                  <a:cubicBezTo>
                    <a:pt x="1849452" y="1286700"/>
                    <a:pt x="1654334" y="1215353"/>
                    <a:pt x="1860709" y="1012576"/>
                  </a:cubicBezTo>
                  <a:cubicBezTo>
                    <a:pt x="1856956" y="1005066"/>
                    <a:pt x="1853204" y="997556"/>
                    <a:pt x="1849452" y="993801"/>
                  </a:cubicBezTo>
                  <a:cubicBezTo>
                    <a:pt x="1628068" y="993801"/>
                    <a:pt x="1549270" y="862371"/>
                    <a:pt x="1710618" y="734697"/>
                  </a:cubicBezTo>
                  <a:cubicBezTo>
                    <a:pt x="1706865" y="730942"/>
                    <a:pt x="1703113" y="723432"/>
                    <a:pt x="1703113" y="719677"/>
                  </a:cubicBezTo>
                  <a:cubicBezTo>
                    <a:pt x="1470472" y="704656"/>
                    <a:pt x="1477977" y="546941"/>
                    <a:pt x="1643077" y="449308"/>
                  </a:cubicBezTo>
                  <a:cubicBezTo>
                    <a:pt x="1643077" y="441798"/>
                    <a:pt x="1643077" y="438043"/>
                    <a:pt x="1643077" y="430533"/>
                  </a:cubicBezTo>
                  <a:cubicBezTo>
                    <a:pt x="1492986" y="377961"/>
                    <a:pt x="1489234" y="239021"/>
                    <a:pt x="1718122" y="269062"/>
                  </a:cubicBezTo>
                  <a:cubicBezTo>
                    <a:pt x="1721875" y="265307"/>
                    <a:pt x="1725627" y="265307"/>
                    <a:pt x="1729379" y="261552"/>
                  </a:cubicBezTo>
                  <a:cubicBezTo>
                    <a:pt x="1654334" y="148898"/>
                    <a:pt x="1703113" y="-1306"/>
                    <a:pt x="1853204" y="178939"/>
                  </a:cubicBezTo>
                  <a:cubicBezTo>
                    <a:pt x="1856956" y="175184"/>
                    <a:pt x="1864461" y="171429"/>
                    <a:pt x="1868213" y="171429"/>
                  </a:cubicBezTo>
                  <a:cubicBezTo>
                    <a:pt x="1868213" y="70041"/>
                    <a:pt x="1916055" y="7143"/>
                    <a:pt x="1970932" y="571"/>
                  </a:cubicBezTo>
                  <a:close/>
                </a:path>
              </a:pathLst>
            </a:custGeom>
            <a:solidFill>
              <a:srgbClr val="398D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 flipH="1" flipV="1">
            <a:off x="9628505" y="4672330"/>
            <a:ext cx="958215" cy="957580"/>
            <a:chOff x="2700" y="2041"/>
            <a:chExt cx="2109" cy="2107"/>
          </a:xfrm>
        </p:grpSpPr>
        <p:sp>
          <p:nvSpPr>
            <p:cNvPr id="39" name="花纹"/>
            <p:cNvSpPr/>
            <p:nvPr/>
          </p:nvSpPr>
          <p:spPr bwMode="auto">
            <a:xfrm flipH="1" flipV="1">
              <a:off x="2700" y="2450"/>
              <a:ext cx="1440" cy="1699"/>
            </a:xfrm>
            <a:custGeom>
              <a:avLst/>
              <a:gdLst/>
              <a:ahLst/>
              <a:cxnLst/>
              <a:rect l="0" t="0" r="r" b="b"/>
              <a:pathLst>
                <a:path w="5897258" h="7772033">
                  <a:moveTo>
                    <a:pt x="1625171" y="6657101"/>
                  </a:moveTo>
                  <a:cubicBezTo>
                    <a:pt x="1609867" y="6656573"/>
                    <a:pt x="1592981" y="6673472"/>
                    <a:pt x="1601424" y="6690371"/>
                  </a:cubicBezTo>
                  <a:cubicBezTo>
                    <a:pt x="1631445" y="6776745"/>
                    <a:pt x="1638950" y="6866874"/>
                    <a:pt x="1740269" y="6900672"/>
                  </a:cubicBezTo>
                  <a:cubicBezTo>
                    <a:pt x="1837836" y="6934471"/>
                    <a:pt x="1924145" y="6878140"/>
                    <a:pt x="1972929" y="6795522"/>
                  </a:cubicBezTo>
                  <a:cubicBezTo>
                    <a:pt x="1987939" y="6765479"/>
                    <a:pt x="1946661" y="6735436"/>
                    <a:pt x="1924145" y="6757968"/>
                  </a:cubicBezTo>
                  <a:cubicBezTo>
                    <a:pt x="1867857" y="6818054"/>
                    <a:pt x="1815321" y="6848097"/>
                    <a:pt x="1736517" y="6810543"/>
                  </a:cubicBezTo>
                  <a:cubicBezTo>
                    <a:pt x="1706496" y="6795522"/>
                    <a:pt x="1695238" y="6754213"/>
                    <a:pt x="1683981" y="6727925"/>
                  </a:cubicBezTo>
                  <a:cubicBezTo>
                    <a:pt x="1672723" y="6701637"/>
                    <a:pt x="1657713" y="6682860"/>
                    <a:pt x="1638950" y="6664083"/>
                  </a:cubicBezTo>
                  <a:cubicBezTo>
                    <a:pt x="1635197" y="6659389"/>
                    <a:pt x="1630272" y="6657277"/>
                    <a:pt x="1625171" y="6657101"/>
                  </a:cubicBezTo>
                  <a:close/>
                  <a:moveTo>
                    <a:pt x="1815086" y="6326041"/>
                  </a:moveTo>
                  <a:cubicBezTo>
                    <a:pt x="1747540" y="6325161"/>
                    <a:pt x="1665218" y="6344876"/>
                    <a:pt x="1631445" y="6389941"/>
                  </a:cubicBezTo>
                  <a:cubicBezTo>
                    <a:pt x="1616434" y="6412473"/>
                    <a:pt x="1631445" y="6438761"/>
                    <a:pt x="1657713" y="6431250"/>
                  </a:cubicBezTo>
                  <a:cubicBezTo>
                    <a:pt x="1717754" y="6419984"/>
                    <a:pt x="1766537" y="6404963"/>
                    <a:pt x="1830331" y="6412473"/>
                  </a:cubicBezTo>
                  <a:cubicBezTo>
                    <a:pt x="1856599" y="6419984"/>
                    <a:pt x="1882867" y="6427495"/>
                    <a:pt x="1905383" y="6442516"/>
                  </a:cubicBezTo>
                  <a:cubicBezTo>
                    <a:pt x="1927898" y="6457538"/>
                    <a:pt x="1927898" y="6491336"/>
                    <a:pt x="1950414" y="6510113"/>
                  </a:cubicBezTo>
                  <a:cubicBezTo>
                    <a:pt x="1969176" y="6525135"/>
                    <a:pt x="1991692" y="6517624"/>
                    <a:pt x="2002950" y="6502602"/>
                  </a:cubicBezTo>
                  <a:cubicBezTo>
                    <a:pt x="2055486" y="6419984"/>
                    <a:pt x="1939156" y="6348632"/>
                    <a:pt x="1875362" y="6333610"/>
                  </a:cubicBezTo>
                  <a:cubicBezTo>
                    <a:pt x="1858476" y="6328916"/>
                    <a:pt x="1837602" y="6326334"/>
                    <a:pt x="1815086" y="6326041"/>
                  </a:cubicBezTo>
                  <a:close/>
                  <a:moveTo>
                    <a:pt x="1887707" y="5648505"/>
                  </a:moveTo>
                  <a:cubicBezTo>
                    <a:pt x="1933669" y="5654609"/>
                    <a:pt x="1974941" y="5700627"/>
                    <a:pt x="1965561" y="5788907"/>
                  </a:cubicBezTo>
                  <a:cubicBezTo>
                    <a:pt x="2010585" y="5698749"/>
                    <a:pt x="2134401" y="5698749"/>
                    <a:pt x="2111889" y="5879065"/>
                  </a:cubicBezTo>
                  <a:cubicBezTo>
                    <a:pt x="2160665" y="5792664"/>
                    <a:pt x="2314497" y="5755098"/>
                    <a:pt x="2239457" y="5935414"/>
                  </a:cubicBezTo>
                  <a:cubicBezTo>
                    <a:pt x="2325753" y="5871552"/>
                    <a:pt x="2475833" y="5875309"/>
                    <a:pt x="2337009" y="6036842"/>
                  </a:cubicBezTo>
                  <a:cubicBezTo>
                    <a:pt x="2438313" y="5980493"/>
                    <a:pt x="2614657" y="6093191"/>
                    <a:pt x="2445817" y="6202132"/>
                  </a:cubicBezTo>
                  <a:cubicBezTo>
                    <a:pt x="2588393" y="6175836"/>
                    <a:pt x="2670937" y="6322343"/>
                    <a:pt x="2502097" y="6378692"/>
                  </a:cubicBezTo>
                  <a:cubicBezTo>
                    <a:pt x="2610905" y="6378692"/>
                    <a:pt x="2678441" y="6551495"/>
                    <a:pt x="2505849" y="6566521"/>
                  </a:cubicBezTo>
                  <a:cubicBezTo>
                    <a:pt x="2622161" y="6592817"/>
                    <a:pt x="2614657" y="6750594"/>
                    <a:pt x="2464577" y="6765620"/>
                  </a:cubicBezTo>
                  <a:cubicBezTo>
                    <a:pt x="2569633" y="6784403"/>
                    <a:pt x="2577137" y="6934667"/>
                    <a:pt x="2423305" y="6938423"/>
                  </a:cubicBezTo>
                  <a:cubicBezTo>
                    <a:pt x="2509601" y="6957206"/>
                    <a:pt x="2554625" y="7103713"/>
                    <a:pt x="2359521" y="7051121"/>
                  </a:cubicBezTo>
                  <a:cubicBezTo>
                    <a:pt x="2400793" y="7193871"/>
                    <a:pt x="2145657" y="7223924"/>
                    <a:pt x="2111889" y="7126253"/>
                  </a:cubicBezTo>
                  <a:cubicBezTo>
                    <a:pt x="3019873" y="6607844"/>
                    <a:pt x="1815481" y="5214149"/>
                    <a:pt x="1207656" y="6273507"/>
                  </a:cubicBezTo>
                  <a:cubicBezTo>
                    <a:pt x="1098848" y="6262237"/>
                    <a:pt x="1087592" y="6138270"/>
                    <a:pt x="1200152" y="6115731"/>
                  </a:cubicBezTo>
                  <a:cubicBezTo>
                    <a:pt x="1027560" y="6048112"/>
                    <a:pt x="1128864" y="5894092"/>
                    <a:pt x="1320216" y="5991763"/>
                  </a:cubicBezTo>
                  <a:cubicBezTo>
                    <a:pt x="1196400" y="5826473"/>
                    <a:pt x="1338976" y="5725045"/>
                    <a:pt x="1466544" y="5849013"/>
                  </a:cubicBezTo>
                  <a:cubicBezTo>
                    <a:pt x="1414016" y="5698749"/>
                    <a:pt x="1556592" y="5642400"/>
                    <a:pt x="1627881" y="5777638"/>
                  </a:cubicBezTo>
                  <a:cubicBezTo>
                    <a:pt x="1605369" y="5642400"/>
                    <a:pt x="1762953" y="5586052"/>
                    <a:pt x="1781713" y="5747585"/>
                  </a:cubicBezTo>
                  <a:cubicBezTo>
                    <a:pt x="1791093" y="5676209"/>
                    <a:pt x="1841745" y="5642400"/>
                    <a:pt x="1887707" y="5648505"/>
                  </a:cubicBezTo>
                  <a:close/>
                  <a:moveTo>
                    <a:pt x="2288057" y="4260284"/>
                  </a:moveTo>
                  <a:cubicBezTo>
                    <a:pt x="2320999" y="4259139"/>
                    <a:pt x="2356094" y="4259300"/>
                    <a:pt x="2393373" y="4260942"/>
                  </a:cubicBezTo>
                  <a:cubicBezTo>
                    <a:pt x="2817274" y="4279713"/>
                    <a:pt x="3676330" y="4583810"/>
                    <a:pt x="3792622" y="5469820"/>
                  </a:cubicBezTo>
                  <a:cubicBezTo>
                    <a:pt x="3912665" y="6355829"/>
                    <a:pt x="3533779" y="6896445"/>
                    <a:pt x="3398731" y="7054125"/>
                  </a:cubicBezTo>
                  <a:cubicBezTo>
                    <a:pt x="3263683" y="7208050"/>
                    <a:pt x="3214916" y="7095422"/>
                    <a:pt x="3301197" y="6979039"/>
                  </a:cubicBezTo>
                  <a:cubicBezTo>
                    <a:pt x="4073972" y="5946613"/>
                    <a:pt x="3612557" y="4993026"/>
                    <a:pt x="3087370" y="4966746"/>
                  </a:cubicBezTo>
                  <a:cubicBezTo>
                    <a:pt x="2877295" y="4959238"/>
                    <a:pt x="2622205" y="4944221"/>
                    <a:pt x="2633459" y="4824084"/>
                  </a:cubicBezTo>
                  <a:cubicBezTo>
                    <a:pt x="2644713" y="4703947"/>
                    <a:pt x="2869793" y="4726473"/>
                    <a:pt x="3094873" y="4782787"/>
                  </a:cubicBezTo>
                  <a:cubicBezTo>
                    <a:pt x="3316202" y="4839101"/>
                    <a:pt x="3177402" y="4700193"/>
                    <a:pt x="2929814" y="4651387"/>
                  </a:cubicBezTo>
                  <a:cubicBezTo>
                    <a:pt x="2727242" y="4613844"/>
                    <a:pt x="2554680" y="4621353"/>
                    <a:pt x="2157039" y="4602581"/>
                  </a:cubicBezTo>
                  <a:cubicBezTo>
                    <a:pt x="1784250" y="4588503"/>
                    <a:pt x="1793921" y="4277455"/>
                    <a:pt x="2288057" y="4260284"/>
                  </a:cubicBezTo>
                  <a:close/>
                  <a:moveTo>
                    <a:pt x="2007127" y="3937380"/>
                  </a:moveTo>
                  <a:cubicBezTo>
                    <a:pt x="2821021" y="3948657"/>
                    <a:pt x="3301105" y="4422269"/>
                    <a:pt x="3421127" y="4531276"/>
                  </a:cubicBezTo>
                  <a:cubicBezTo>
                    <a:pt x="3537397" y="4644041"/>
                    <a:pt x="3462384" y="4689147"/>
                    <a:pt x="3368617" y="4580141"/>
                  </a:cubicBezTo>
                  <a:cubicBezTo>
                    <a:pt x="3034808" y="4181704"/>
                    <a:pt x="2348437" y="4072698"/>
                    <a:pt x="2033382" y="4072698"/>
                  </a:cubicBezTo>
                  <a:cubicBezTo>
                    <a:pt x="1718326" y="4072698"/>
                    <a:pt x="1163228" y="4253122"/>
                    <a:pt x="1088215" y="4546312"/>
                  </a:cubicBezTo>
                  <a:cubicBezTo>
                    <a:pt x="1016952" y="4839500"/>
                    <a:pt x="848172" y="4764324"/>
                    <a:pt x="893180" y="4587658"/>
                  </a:cubicBezTo>
                  <a:cubicBezTo>
                    <a:pt x="941939" y="4410993"/>
                    <a:pt x="1189483" y="3929862"/>
                    <a:pt x="2007127" y="3937380"/>
                  </a:cubicBezTo>
                  <a:close/>
                  <a:moveTo>
                    <a:pt x="2616291" y="2864339"/>
                  </a:moveTo>
                  <a:cubicBezTo>
                    <a:pt x="2610429" y="2864457"/>
                    <a:pt x="2604567" y="2866568"/>
                    <a:pt x="2599877" y="2871260"/>
                  </a:cubicBezTo>
                  <a:cubicBezTo>
                    <a:pt x="2554853" y="2912553"/>
                    <a:pt x="2528590" y="2972615"/>
                    <a:pt x="2536094" y="3032678"/>
                  </a:cubicBezTo>
                  <a:cubicBezTo>
                    <a:pt x="2547350" y="3088986"/>
                    <a:pt x="2599877" y="3152802"/>
                    <a:pt x="2663659" y="3134033"/>
                  </a:cubicBezTo>
                  <a:cubicBezTo>
                    <a:pt x="2693675" y="3122771"/>
                    <a:pt x="2693675" y="3088986"/>
                    <a:pt x="2671163" y="3073970"/>
                  </a:cubicBezTo>
                  <a:cubicBezTo>
                    <a:pt x="2652403" y="3062709"/>
                    <a:pt x="2637396" y="3062709"/>
                    <a:pt x="2622388" y="3047693"/>
                  </a:cubicBezTo>
                  <a:cubicBezTo>
                    <a:pt x="2611132" y="3040186"/>
                    <a:pt x="2611132" y="3017662"/>
                    <a:pt x="2611132" y="3006400"/>
                  </a:cubicBezTo>
                  <a:cubicBezTo>
                    <a:pt x="2607380" y="2968862"/>
                    <a:pt x="2614884" y="2931323"/>
                    <a:pt x="2637396" y="2901292"/>
                  </a:cubicBezTo>
                  <a:cubicBezTo>
                    <a:pt x="2651465" y="2881583"/>
                    <a:pt x="2633878" y="2863988"/>
                    <a:pt x="2616291" y="2864339"/>
                  </a:cubicBezTo>
                  <a:close/>
                  <a:moveTo>
                    <a:pt x="2274925" y="2694182"/>
                  </a:moveTo>
                  <a:cubicBezTo>
                    <a:pt x="2270411" y="2695063"/>
                    <a:pt x="2265955" y="2697643"/>
                    <a:pt x="2262203" y="2702336"/>
                  </a:cubicBezTo>
                  <a:cubicBezTo>
                    <a:pt x="2172157" y="2781167"/>
                    <a:pt x="2258452" y="2927569"/>
                    <a:pt x="2344746" y="2972615"/>
                  </a:cubicBezTo>
                  <a:cubicBezTo>
                    <a:pt x="2356001" y="2980124"/>
                    <a:pt x="2374761" y="2980124"/>
                    <a:pt x="2389769" y="2968862"/>
                  </a:cubicBezTo>
                  <a:cubicBezTo>
                    <a:pt x="2389769" y="2968862"/>
                    <a:pt x="2393521" y="2968862"/>
                    <a:pt x="2393521" y="2968862"/>
                  </a:cubicBezTo>
                  <a:cubicBezTo>
                    <a:pt x="2404776" y="2961354"/>
                    <a:pt x="2412280" y="2946338"/>
                    <a:pt x="2412280" y="2935077"/>
                  </a:cubicBezTo>
                  <a:cubicBezTo>
                    <a:pt x="2404776" y="2893784"/>
                    <a:pt x="2356001" y="2875014"/>
                    <a:pt x="2329738" y="2841230"/>
                  </a:cubicBezTo>
                  <a:cubicBezTo>
                    <a:pt x="2303475" y="2803691"/>
                    <a:pt x="2295971" y="2769905"/>
                    <a:pt x="2299723" y="2721105"/>
                  </a:cubicBezTo>
                  <a:cubicBezTo>
                    <a:pt x="2301599" y="2709844"/>
                    <a:pt x="2295971" y="2700458"/>
                    <a:pt x="2287998" y="2696236"/>
                  </a:cubicBezTo>
                  <a:cubicBezTo>
                    <a:pt x="2284012" y="2694124"/>
                    <a:pt x="2279439" y="2693303"/>
                    <a:pt x="2274925" y="2694182"/>
                  </a:cubicBezTo>
                  <a:close/>
                  <a:moveTo>
                    <a:pt x="5271059" y="2655259"/>
                  </a:moveTo>
                  <a:cubicBezTo>
                    <a:pt x="5376141" y="2662374"/>
                    <a:pt x="5402238" y="2742476"/>
                    <a:pt x="5139514" y="2897398"/>
                  </a:cubicBezTo>
                  <a:cubicBezTo>
                    <a:pt x="4715403" y="3149030"/>
                    <a:pt x="4497718" y="3532110"/>
                    <a:pt x="4463939" y="3776230"/>
                  </a:cubicBezTo>
                  <a:cubicBezTo>
                    <a:pt x="4430160" y="4020350"/>
                    <a:pt x="4385122" y="3851345"/>
                    <a:pt x="4403888" y="3723651"/>
                  </a:cubicBezTo>
                  <a:cubicBezTo>
                    <a:pt x="4497718" y="3043870"/>
                    <a:pt x="4843012" y="2848574"/>
                    <a:pt x="5041931" y="2720881"/>
                  </a:cubicBezTo>
                  <a:cubicBezTo>
                    <a:pt x="5116526" y="2672996"/>
                    <a:pt x="5208010" y="2650990"/>
                    <a:pt x="5271059" y="2655259"/>
                  </a:cubicBezTo>
                  <a:close/>
                  <a:moveTo>
                    <a:pt x="2093601" y="2547487"/>
                  </a:moveTo>
                  <a:cubicBezTo>
                    <a:pt x="2087739" y="2546314"/>
                    <a:pt x="2081173" y="2547487"/>
                    <a:pt x="2074607" y="2552180"/>
                  </a:cubicBezTo>
                  <a:cubicBezTo>
                    <a:pt x="2018328" y="2593473"/>
                    <a:pt x="1992065" y="2661042"/>
                    <a:pt x="1988313" y="2732367"/>
                  </a:cubicBezTo>
                  <a:cubicBezTo>
                    <a:pt x="1988313" y="2792428"/>
                    <a:pt x="2022080" y="2890030"/>
                    <a:pt x="2093367" y="2893784"/>
                  </a:cubicBezTo>
                  <a:cubicBezTo>
                    <a:pt x="2115878" y="2893784"/>
                    <a:pt x="2130886" y="2867506"/>
                    <a:pt x="2123382" y="2848737"/>
                  </a:cubicBezTo>
                  <a:cubicBezTo>
                    <a:pt x="2115878" y="2826214"/>
                    <a:pt x="2104623" y="2818706"/>
                    <a:pt x="2089615" y="2803691"/>
                  </a:cubicBezTo>
                  <a:cubicBezTo>
                    <a:pt x="2074607" y="2781167"/>
                    <a:pt x="2067103" y="2754890"/>
                    <a:pt x="2063351" y="2728613"/>
                  </a:cubicBezTo>
                  <a:cubicBezTo>
                    <a:pt x="2059599" y="2676058"/>
                    <a:pt x="2070855" y="2627258"/>
                    <a:pt x="2108375" y="2589718"/>
                  </a:cubicBezTo>
                  <a:cubicBezTo>
                    <a:pt x="2122444" y="2575642"/>
                    <a:pt x="2111189" y="2551007"/>
                    <a:pt x="2093601" y="2547487"/>
                  </a:cubicBezTo>
                  <a:close/>
                  <a:moveTo>
                    <a:pt x="1885663" y="2455752"/>
                  </a:moveTo>
                  <a:cubicBezTo>
                    <a:pt x="1879976" y="2455517"/>
                    <a:pt x="1873879" y="2457394"/>
                    <a:pt x="1868251" y="2462086"/>
                  </a:cubicBezTo>
                  <a:cubicBezTo>
                    <a:pt x="1811972" y="2514640"/>
                    <a:pt x="1774453" y="2582211"/>
                    <a:pt x="1763197" y="2661042"/>
                  </a:cubicBezTo>
                  <a:cubicBezTo>
                    <a:pt x="1751942" y="2732367"/>
                    <a:pt x="1781957" y="2829968"/>
                    <a:pt x="1856996" y="2848737"/>
                  </a:cubicBezTo>
                  <a:cubicBezTo>
                    <a:pt x="1883259" y="2856245"/>
                    <a:pt x="1909522" y="2826214"/>
                    <a:pt x="1898267" y="2799936"/>
                  </a:cubicBezTo>
                  <a:cubicBezTo>
                    <a:pt x="1883259" y="2751136"/>
                    <a:pt x="1849492" y="2724859"/>
                    <a:pt x="1841988" y="2668550"/>
                  </a:cubicBezTo>
                  <a:cubicBezTo>
                    <a:pt x="1838236" y="2604734"/>
                    <a:pt x="1864499" y="2540918"/>
                    <a:pt x="1902019" y="2495871"/>
                  </a:cubicBezTo>
                  <a:cubicBezTo>
                    <a:pt x="1916088" y="2476164"/>
                    <a:pt x="1902722" y="2456456"/>
                    <a:pt x="1885663" y="2455752"/>
                  </a:cubicBezTo>
                  <a:close/>
                  <a:moveTo>
                    <a:pt x="3214810" y="2429665"/>
                  </a:moveTo>
                  <a:cubicBezTo>
                    <a:pt x="3192765" y="2425440"/>
                    <a:pt x="3168375" y="2430134"/>
                    <a:pt x="3147738" y="2443277"/>
                  </a:cubicBezTo>
                  <a:cubicBezTo>
                    <a:pt x="3110215" y="2465808"/>
                    <a:pt x="3087701" y="2518380"/>
                    <a:pt x="3102711" y="2563441"/>
                  </a:cubicBezTo>
                  <a:cubicBezTo>
                    <a:pt x="3113967" y="2589727"/>
                    <a:pt x="3155243" y="2578462"/>
                    <a:pt x="3147738" y="2548421"/>
                  </a:cubicBezTo>
                  <a:cubicBezTo>
                    <a:pt x="3140233" y="2525890"/>
                    <a:pt x="3155243" y="2507115"/>
                    <a:pt x="3170251" y="2492094"/>
                  </a:cubicBezTo>
                  <a:cubicBezTo>
                    <a:pt x="3189013" y="2477073"/>
                    <a:pt x="3204022" y="2480828"/>
                    <a:pt x="3219031" y="2499604"/>
                  </a:cubicBezTo>
                  <a:cubicBezTo>
                    <a:pt x="3241545" y="2529645"/>
                    <a:pt x="3282820" y="2503359"/>
                    <a:pt x="3267811" y="2469563"/>
                  </a:cubicBezTo>
                  <a:cubicBezTo>
                    <a:pt x="3256554" y="2447032"/>
                    <a:pt x="3236855" y="2433889"/>
                    <a:pt x="3214810" y="2429665"/>
                  </a:cubicBezTo>
                  <a:close/>
                  <a:moveTo>
                    <a:pt x="1640791" y="2406306"/>
                  </a:moveTo>
                  <a:cubicBezTo>
                    <a:pt x="1634929" y="2406482"/>
                    <a:pt x="1629066" y="2408594"/>
                    <a:pt x="1624376" y="2413286"/>
                  </a:cubicBezTo>
                  <a:cubicBezTo>
                    <a:pt x="1541834" y="2495871"/>
                    <a:pt x="1436780" y="2683566"/>
                    <a:pt x="1571849" y="2773659"/>
                  </a:cubicBezTo>
                  <a:cubicBezTo>
                    <a:pt x="1601865" y="2792428"/>
                    <a:pt x="1631880" y="2758644"/>
                    <a:pt x="1624376" y="2728613"/>
                  </a:cubicBezTo>
                  <a:cubicBezTo>
                    <a:pt x="1613120" y="2676058"/>
                    <a:pt x="1590609" y="2646027"/>
                    <a:pt x="1601865" y="2589718"/>
                  </a:cubicBezTo>
                  <a:cubicBezTo>
                    <a:pt x="1613120" y="2537164"/>
                    <a:pt x="1631880" y="2488363"/>
                    <a:pt x="1661895" y="2439563"/>
                  </a:cubicBezTo>
                  <a:cubicBezTo>
                    <a:pt x="1675965" y="2422671"/>
                    <a:pt x="1658378" y="2405778"/>
                    <a:pt x="1640791" y="2406306"/>
                  </a:cubicBezTo>
                  <a:close/>
                  <a:moveTo>
                    <a:pt x="1428866" y="2353869"/>
                  </a:moveTo>
                  <a:cubicBezTo>
                    <a:pt x="1423414" y="2352520"/>
                    <a:pt x="1417082" y="2353224"/>
                    <a:pt x="1410516" y="2356978"/>
                  </a:cubicBezTo>
                  <a:cubicBezTo>
                    <a:pt x="1354238" y="2390763"/>
                    <a:pt x="1324222" y="2450825"/>
                    <a:pt x="1316718" y="2514640"/>
                  </a:cubicBezTo>
                  <a:cubicBezTo>
                    <a:pt x="1309214" y="2570949"/>
                    <a:pt x="1316718" y="2653535"/>
                    <a:pt x="1365493" y="2691073"/>
                  </a:cubicBezTo>
                  <a:cubicBezTo>
                    <a:pt x="1388005" y="2702336"/>
                    <a:pt x="1414268" y="2683566"/>
                    <a:pt x="1414268" y="2661042"/>
                  </a:cubicBezTo>
                  <a:cubicBezTo>
                    <a:pt x="1410516" y="2619750"/>
                    <a:pt x="1388005" y="2578457"/>
                    <a:pt x="1384253" y="2537164"/>
                  </a:cubicBezTo>
                  <a:cubicBezTo>
                    <a:pt x="1380501" y="2484609"/>
                    <a:pt x="1395509" y="2428301"/>
                    <a:pt x="1436780" y="2394517"/>
                  </a:cubicBezTo>
                  <a:cubicBezTo>
                    <a:pt x="1453663" y="2380440"/>
                    <a:pt x="1445222" y="2357916"/>
                    <a:pt x="1428866" y="2353869"/>
                  </a:cubicBezTo>
                  <a:close/>
                  <a:moveTo>
                    <a:pt x="4349338" y="2320473"/>
                  </a:moveTo>
                  <a:cubicBezTo>
                    <a:pt x="4343772" y="2320650"/>
                    <a:pt x="4338146" y="2322762"/>
                    <a:pt x="4333458" y="2327456"/>
                  </a:cubicBezTo>
                  <a:cubicBezTo>
                    <a:pt x="4299705" y="2365012"/>
                    <a:pt x="4284704" y="2413834"/>
                    <a:pt x="4288454" y="2462656"/>
                  </a:cubicBezTo>
                  <a:cubicBezTo>
                    <a:pt x="4295955" y="2511478"/>
                    <a:pt x="4340959" y="2575322"/>
                    <a:pt x="4393463" y="2564055"/>
                  </a:cubicBezTo>
                  <a:cubicBezTo>
                    <a:pt x="4415965" y="2564055"/>
                    <a:pt x="4434717" y="2534011"/>
                    <a:pt x="4412215" y="2515233"/>
                  </a:cubicBezTo>
                  <a:cubicBezTo>
                    <a:pt x="4385962" y="2492700"/>
                    <a:pt x="4363461" y="2488945"/>
                    <a:pt x="4352210" y="2451389"/>
                  </a:cubicBezTo>
                  <a:cubicBezTo>
                    <a:pt x="4340959" y="2421345"/>
                    <a:pt x="4352210" y="2383790"/>
                    <a:pt x="4370961" y="2353745"/>
                  </a:cubicBezTo>
                  <a:cubicBezTo>
                    <a:pt x="4382212" y="2336845"/>
                    <a:pt x="4366039" y="2319945"/>
                    <a:pt x="4349338" y="2320473"/>
                  </a:cubicBezTo>
                  <a:close/>
                  <a:moveTo>
                    <a:pt x="1212485" y="2288997"/>
                  </a:moveTo>
                  <a:cubicBezTo>
                    <a:pt x="1206271" y="2288938"/>
                    <a:pt x="1199471" y="2291285"/>
                    <a:pt x="1192905" y="2296915"/>
                  </a:cubicBezTo>
                  <a:cubicBezTo>
                    <a:pt x="1117866" y="2364485"/>
                    <a:pt x="1050332" y="2529656"/>
                    <a:pt x="1117866" y="2623503"/>
                  </a:cubicBezTo>
                  <a:cubicBezTo>
                    <a:pt x="1136626" y="2653535"/>
                    <a:pt x="1185401" y="2638519"/>
                    <a:pt x="1181649" y="2604734"/>
                  </a:cubicBezTo>
                  <a:cubicBezTo>
                    <a:pt x="1181649" y="2555933"/>
                    <a:pt x="1170393" y="2514640"/>
                    <a:pt x="1174145" y="2465841"/>
                  </a:cubicBezTo>
                  <a:cubicBezTo>
                    <a:pt x="1181649" y="2417040"/>
                    <a:pt x="1196657" y="2368239"/>
                    <a:pt x="1230424" y="2330700"/>
                  </a:cubicBezTo>
                  <a:cubicBezTo>
                    <a:pt x="1244494" y="2310992"/>
                    <a:pt x="1231128" y="2289173"/>
                    <a:pt x="1212485" y="2288997"/>
                  </a:cubicBezTo>
                  <a:close/>
                  <a:moveTo>
                    <a:pt x="3077500" y="2222429"/>
                  </a:moveTo>
                  <a:cubicBezTo>
                    <a:pt x="3059091" y="2224307"/>
                    <a:pt x="3040798" y="2230174"/>
                    <a:pt x="3023913" y="2240501"/>
                  </a:cubicBezTo>
                  <a:cubicBezTo>
                    <a:pt x="2952620" y="2285562"/>
                    <a:pt x="2963877" y="2368175"/>
                    <a:pt x="3012656" y="2424502"/>
                  </a:cubicBezTo>
                  <a:cubicBezTo>
                    <a:pt x="3031417" y="2443277"/>
                    <a:pt x="3065188" y="2413236"/>
                    <a:pt x="3050179" y="2390706"/>
                  </a:cubicBezTo>
                  <a:cubicBezTo>
                    <a:pt x="3031417" y="2360665"/>
                    <a:pt x="3023913" y="2319358"/>
                    <a:pt x="3057683" y="2296828"/>
                  </a:cubicBezTo>
                  <a:cubicBezTo>
                    <a:pt x="3098958" y="2270542"/>
                    <a:pt x="3136481" y="2308093"/>
                    <a:pt x="3166499" y="2330624"/>
                  </a:cubicBezTo>
                  <a:cubicBezTo>
                    <a:pt x="3185261" y="2349399"/>
                    <a:pt x="3226536" y="2330624"/>
                    <a:pt x="3211527" y="2300583"/>
                  </a:cubicBezTo>
                  <a:cubicBezTo>
                    <a:pt x="3189013" y="2247072"/>
                    <a:pt x="3132729" y="2216797"/>
                    <a:pt x="3077500" y="2222429"/>
                  </a:cubicBezTo>
                  <a:close/>
                  <a:moveTo>
                    <a:pt x="4497124" y="2095787"/>
                  </a:moveTo>
                  <a:cubicBezTo>
                    <a:pt x="4491440" y="2095552"/>
                    <a:pt x="4485345" y="2097430"/>
                    <a:pt x="4479720" y="2102124"/>
                  </a:cubicBezTo>
                  <a:cubicBezTo>
                    <a:pt x="4430966" y="2147191"/>
                    <a:pt x="4408464" y="2218546"/>
                    <a:pt x="4415965" y="2282390"/>
                  </a:cubicBezTo>
                  <a:cubicBezTo>
                    <a:pt x="4427216" y="2346234"/>
                    <a:pt x="4475970" y="2410078"/>
                    <a:pt x="4543476" y="2406323"/>
                  </a:cubicBezTo>
                  <a:cubicBezTo>
                    <a:pt x="4573478" y="2406323"/>
                    <a:pt x="4584729" y="2361256"/>
                    <a:pt x="4558477" y="2346234"/>
                  </a:cubicBezTo>
                  <a:cubicBezTo>
                    <a:pt x="4509723" y="2331212"/>
                    <a:pt x="4487221" y="2312434"/>
                    <a:pt x="4483471" y="2259857"/>
                  </a:cubicBezTo>
                  <a:cubicBezTo>
                    <a:pt x="4475970" y="2214790"/>
                    <a:pt x="4487221" y="2169724"/>
                    <a:pt x="4513473" y="2135924"/>
                  </a:cubicBezTo>
                  <a:cubicBezTo>
                    <a:pt x="4527537" y="2116207"/>
                    <a:pt x="4514176" y="2096491"/>
                    <a:pt x="4497124" y="2095787"/>
                  </a:cubicBezTo>
                  <a:close/>
                  <a:moveTo>
                    <a:pt x="1108772" y="2030558"/>
                  </a:moveTo>
                  <a:cubicBezTo>
                    <a:pt x="1146475" y="2033791"/>
                    <a:pt x="1195719" y="2066520"/>
                    <a:pt x="1249184" y="2146760"/>
                  </a:cubicBezTo>
                  <a:cubicBezTo>
                    <a:pt x="1256687" y="2146760"/>
                    <a:pt x="1260439" y="2146760"/>
                    <a:pt x="1267943" y="2146760"/>
                  </a:cubicBezTo>
                  <a:cubicBezTo>
                    <a:pt x="1316718" y="2022881"/>
                    <a:pt x="1489307" y="1966573"/>
                    <a:pt x="1545586" y="2218084"/>
                  </a:cubicBezTo>
                  <a:cubicBezTo>
                    <a:pt x="1553090" y="2221838"/>
                    <a:pt x="1556842" y="2221838"/>
                    <a:pt x="1564345" y="2225591"/>
                  </a:cubicBezTo>
                  <a:cubicBezTo>
                    <a:pt x="1628128" y="2097959"/>
                    <a:pt x="1815724" y="2097959"/>
                    <a:pt x="1838236" y="2334454"/>
                  </a:cubicBezTo>
                  <a:cubicBezTo>
                    <a:pt x="1841988" y="2334454"/>
                    <a:pt x="1845740" y="2338208"/>
                    <a:pt x="1849492" y="2338208"/>
                  </a:cubicBezTo>
                  <a:cubicBezTo>
                    <a:pt x="1909522" y="2165529"/>
                    <a:pt x="2074607" y="2229345"/>
                    <a:pt x="2085863" y="2447071"/>
                  </a:cubicBezTo>
                  <a:cubicBezTo>
                    <a:pt x="2089615" y="2447071"/>
                    <a:pt x="2089615" y="2447071"/>
                    <a:pt x="2089615" y="2450825"/>
                  </a:cubicBezTo>
                  <a:cubicBezTo>
                    <a:pt x="2142142" y="2278146"/>
                    <a:pt x="2322234" y="2353224"/>
                    <a:pt x="2325986" y="2567196"/>
                  </a:cubicBezTo>
                  <a:cubicBezTo>
                    <a:pt x="2329738" y="2567196"/>
                    <a:pt x="2337242" y="2570949"/>
                    <a:pt x="2340994" y="2574703"/>
                  </a:cubicBezTo>
                  <a:cubicBezTo>
                    <a:pt x="2401025" y="2484609"/>
                    <a:pt x="2528590" y="2514640"/>
                    <a:pt x="2528590" y="2679812"/>
                  </a:cubicBezTo>
                  <a:cubicBezTo>
                    <a:pt x="2532342" y="2683566"/>
                    <a:pt x="2536094" y="2687320"/>
                    <a:pt x="2536094" y="2687320"/>
                  </a:cubicBezTo>
                  <a:cubicBezTo>
                    <a:pt x="2599877" y="2593473"/>
                    <a:pt x="2772465" y="2694828"/>
                    <a:pt x="2761209" y="2848737"/>
                  </a:cubicBezTo>
                  <a:cubicBezTo>
                    <a:pt x="3470323" y="3411821"/>
                    <a:pt x="3729206" y="4196385"/>
                    <a:pt x="3777981" y="4380325"/>
                  </a:cubicBezTo>
                  <a:cubicBezTo>
                    <a:pt x="3834260" y="4601804"/>
                    <a:pt x="3800493" y="4609312"/>
                    <a:pt x="3717950" y="4425372"/>
                  </a:cubicBezTo>
                  <a:cubicBezTo>
                    <a:pt x="3477827" y="3896073"/>
                    <a:pt x="3035100" y="3483146"/>
                    <a:pt x="2644900" y="3212864"/>
                  </a:cubicBezTo>
                  <a:cubicBezTo>
                    <a:pt x="2562357" y="3306712"/>
                    <a:pt x="2446048" y="3284188"/>
                    <a:pt x="2479815" y="3107756"/>
                  </a:cubicBezTo>
                  <a:cubicBezTo>
                    <a:pt x="2476063" y="3107756"/>
                    <a:pt x="2472311" y="3104002"/>
                    <a:pt x="2468559" y="3100248"/>
                  </a:cubicBezTo>
                  <a:cubicBezTo>
                    <a:pt x="2378513" y="3190342"/>
                    <a:pt x="2235940" y="3212864"/>
                    <a:pt x="2269707" y="2987631"/>
                  </a:cubicBezTo>
                  <a:cubicBezTo>
                    <a:pt x="2265955" y="2983878"/>
                    <a:pt x="2262203" y="2983878"/>
                    <a:pt x="2258452" y="2983878"/>
                  </a:cubicBezTo>
                  <a:cubicBezTo>
                    <a:pt x="2119630" y="3164064"/>
                    <a:pt x="1965801" y="3126525"/>
                    <a:pt x="1999569" y="2867506"/>
                  </a:cubicBezTo>
                  <a:cubicBezTo>
                    <a:pt x="1995817" y="2867506"/>
                    <a:pt x="1992065" y="2863753"/>
                    <a:pt x="1988313" y="2863753"/>
                  </a:cubicBezTo>
                  <a:cubicBezTo>
                    <a:pt x="1868251" y="3040186"/>
                    <a:pt x="1725678" y="2968862"/>
                    <a:pt x="1721926" y="2796183"/>
                  </a:cubicBezTo>
                  <a:cubicBezTo>
                    <a:pt x="1721926" y="2796183"/>
                    <a:pt x="1721926" y="2796183"/>
                    <a:pt x="1710670" y="2792428"/>
                  </a:cubicBezTo>
                  <a:cubicBezTo>
                    <a:pt x="1613120" y="2972615"/>
                    <a:pt x="1425524" y="2927569"/>
                    <a:pt x="1451788" y="2736121"/>
                  </a:cubicBezTo>
                  <a:cubicBezTo>
                    <a:pt x="1451788" y="2732367"/>
                    <a:pt x="1448036" y="2732367"/>
                    <a:pt x="1448036" y="2732367"/>
                  </a:cubicBezTo>
                  <a:cubicBezTo>
                    <a:pt x="1320470" y="2852491"/>
                    <a:pt x="1166641" y="2844983"/>
                    <a:pt x="1207912" y="2664796"/>
                  </a:cubicBezTo>
                  <a:cubicBezTo>
                    <a:pt x="1204161" y="2661042"/>
                    <a:pt x="1196657" y="2661042"/>
                    <a:pt x="1192905" y="2657289"/>
                  </a:cubicBezTo>
                  <a:cubicBezTo>
                    <a:pt x="1024068" y="2781167"/>
                    <a:pt x="873991" y="2694828"/>
                    <a:pt x="979045" y="2544672"/>
                  </a:cubicBezTo>
                  <a:cubicBezTo>
                    <a:pt x="975293" y="2540918"/>
                    <a:pt x="971541" y="2537164"/>
                    <a:pt x="967789" y="2533410"/>
                  </a:cubicBezTo>
                  <a:cubicBezTo>
                    <a:pt x="787697" y="2597227"/>
                    <a:pt x="716410" y="2428301"/>
                    <a:pt x="934022" y="2353224"/>
                  </a:cubicBezTo>
                  <a:cubicBezTo>
                    <a:pt x="934022" y="2345716"/>
                    <a:pt x="937774" y="2338208"/>
                    <a:pt x="941526" y="2330700"/>
                  </a:cubicBezTo>
                  <a:cubicBezTo>
                    <a:pt x="761433" y="2274392"/>
                    <a:pt x="825216" y="2127990"/>
                    <a:pt x="1031572" y="2191806"/>
                  </a:cubicBezTo>
                  <a:cubicBezTo>
                    <a:pt x="1039076" y="2184299"/>
                    <a:pt x="1042828" y="2180545"/>
                    <a:pt x="1050332" y="2176791"/>
                  </a:cubicBezTo>
                  <a:cubicBezTo>
                    <a:pt x="1015157" y="2101713"/>
                    <a:pt x="1045935" y="2025169"/>
                    <a:pt x="1108772" y="2030558"/>
                  </a:cubicBezTo>
                  <a:close/>
                  <a:moveTo>
                    <a:pt x="2981231" y="1962622"/>
                  </a:moveTo>
                  <a:cubicBezTo>
                    <a:pt x="2964815" y="1965438"/>
                    <a:pt x="2948868" y="1972010"/>
                    <a:pt x="2933858" y="1981397"/>
                  </a:cubicBezTo>
                  <a:cubicBezTo>
                    <a:pt x="2870070" y="2015194"/>
                    <a:pt x="2832547" y="2105316"/>
                    <a:pt x="2877574" y="2169153"/>
                  </a:cubicBezTo>
                  <a:cubicBezTo>
                    <a:pt x="2896336" y="2195439"/>
                    <a:pt x="2933858" y="2169153"/>
                    <a:pt x="2918849" y="2142868"/>
                  </a:cubicBezTo>
                  <a:cubicBezTo>
                    <a:pt x="2900088" y="2101561"/>
                    <a:pt x="2930106" y="2064010"/>
                    <a:pt x="2960124" y="2041479"/>
                  </a:cubicBezTo>
                  <a:cubicBezTo>
                    <a:pt x="2975133" y="2033969"/>
                    <a:pt x="2990143" y="2026459"/>
                    <a:pt x="3005151" y="2030214"/>
                  </a:cubicBezTo>
                  <a:cubicBezTo>
                    <a:pt x="3023913" y="2030214"/>
                    <a:pt x="3027665" y="2060255"/>
                    <a:pt x="3038922" y="2071520"/>
                  </a:cubicBezTo>
                  <a:cubicBezTo>
                    <a:pt x="3057683" y="2086541"/>
                    <a:pt x="3080197" y="2079031"/>
                    <a:pt x="3087701" y="2056500"/>
                  </a:cubicBezTo>
                  <a:cubicBezTo>
                    <a:pt x="3098958" y="2022704"/>
                    <a:pt x="3065188" y="1977642"/>
                    <a:pt x="3031417" y="1966377"/>
                  </a:cubicBezTo>
                  <a:cubicBezTo>
                    <a:pt x="3014532" y="1960744"/>
                    <a:pt x="2997647" y="1959806"/>
                    <a:pt x="2981231" y="1962622"/>
                  </a:cubicBezTo>
                  <a:close/>
                  <a:moveTo>
                    <a:pt x="4680890" y="1881193"/>
                  </a:moveTo>
                  <a:cubicBezTo>
                    <a:pt x="4675206" y="1879843"/>
                    <a:pt x="4669112" y="1880547"/>
                    <a:pt x="4663486" y="1884303"/>
                  </a:cubicBezTo>
                  <a:cubicBezTo>
                    <a:pt x="4599731" y="1936881"/>
                    <a:pt x="4554727" y="2011991"/>
                    <a:pt x="4569728" y="2098369"/>
                  </a:cubicBezTo>
                  <a:cubicBezTo>
                    <a:pt x="4584729" y="2173480"/>
                    <a:pt x="4663486" y="2259857"/>
                    <a:pt x="4742243" y="2237324"/>
                  </a:cubicBezTo>
                  <a:cubicBezTo>
                    <a:pt x="4764744" y="2233568"/>
                    <a:pt x="4772245" y="2199768"/>
                    <a:pt x="4757244" y="2188502"/>
                  </a:cubicBezTo>
                  <a:cubicBezTo>
                    <a:pt x="4734742" y="2169724"/>
                    <a:pt x="4712240" y="2165968"/>
                    <a:pt x="4685988" y="2150946"/>
                  </a:cubicBezTo>
                  <a:cubicBezTo>
                    <a:pt x="4663486" y="2135924"/>
                    <a:pt x="4648485" y="2109635"/>
                    <a:pt x="4640984" y="2087102"/>
                  </a:cubicBezTo>
                  <a:cubicBezTo>
                    <a:pt x="4618482" y="2027014"/>
                    <a:pt x="4655985" y="1963170"/>
                    <a:pt x="4697239" y="1921858"/>
                  </a:cubicBezTo>
                  <a:cubicBezTo>
                    <a:pt x="4711302" y="1907775"/>
                    <a:pt x="4697942" y="1885242"/>
                    <a:pt x="4680890" y="1881193"/>
                  </a:cubicBezTo>
                  <a:close/>
                  <a:moveTo>
                    <a:pt x="2863034" y="1728396"/>
                  </a:moveTo>
                  <a:cubicBezTo>
                    <a:pt x="2841928" y="1729804"/>
                    <a:pt x="2821290" y="1735437"/>
                    <a:pt x="2802529" y="1744825"/>
                  </a:cubicBezTo>
                  <a:cubicBezTo>
                    <a:pt x="2712474" y="1789886"/>
                    <a:pt x="2689961" y="1891274"/>
                    <a:pt x="2753749" y="1966377"/>
                  </a:cubicBezTo>
                  <a:cubicBezTo>
                    <a:pt x="2776263" y="1988908"/>
                    <a:pt x="2802529" y="1958867"/>
                    <a:pt x="2791272" y="1936336"/>
                  </a:cubicBezTo>
                  <a:cubicBezTo>
                    <a:pt x="2768758" y="1887519"/>
                    <a:pt x="2795024" y="1838703"/>
                    <a:pt x="2836299" y="1812417"/>
                  </a:cubicBezTo>
                  <a:cubicBezTo>
                    <a:pt x="2855061" y="1801152"/>
                    <a:pt x="2877574" y="1801152"/>
                    <a:pt x="2896336" y="1808662"/>
                  </a:cubicBezTo>
                  <a:cubicBezTo>
                    <a:pt x="2926354" y="1816172"/>
                    <a:pt x="2926354" y="1853723"/>
                    <a:pt x="2952620" y="1864989"/>
                  </a:cubicBezTo>
                  <a:cubicBezTo>
                    <a:pt x="2967629" y="1872499"/>
                    <a:pt x="2990143" y="1868744"/>
                    <a:pt x="2997647" y="1849968"/>
                  </a:cubicBezTo>
                  <a:cubicBezTo>
                    <a:pt x="3012656" y="1804907"/>
                    <a:pt x="2967629" y="1756090"/>
                    <a:pt x="2926354" y="1737315"/>
                  </a:cubicBezTo>
                  <a:cubicBezTo>
                    <a:pt x="2905717" y="1729804"/>
                    <a:pt x="2884141" y="1726988"/>
                    <a:pt x="2863034" y="1728396"/>
                  </a:cubicBezTo>
                  <a:close/>
                  <a:moveTo>
                    <a:pt x="4941244" y="1694414"/>
                  </a:moveTo>
                  <a:cubicBezTo>
                    <a:pt x="4936087" y="1693944"/>
                    <a:pt x="4930696" y="1695587"/>
                    <a:pt x="4926008" y="1700282"/>
                  </a:cubicBezTo>
                  <a:cubicBezTo>
                    <a:pt x="4851002" y="1767881"/>
                    <a:pt x="4805998" y="1869281"/>
                    <a:pt x="4805998" y="1966925"/>
                  </a:cubicBezTo>
                  <a:cubicBezTo>
                    <a:pt x="4809748" y="2060813"/>
                    <a:pt x="4888505" y="2158457"/>
                    <a:pt x="4989763" y="2135924"/>
                  </a:cubicBezTo>
                  <a:cubicBezTo>
                    <a:pt x="5019766" y="2128413"/>
                    <a:pt x="5019766" y="2083347"/>
                    <a:pt x="4993514" y="2072080"/>
                  </a:cubicBezTo>
                  <a:cubicBezTo>
                    <a:pt x="4963511" y="2053302"/>
                    <a:pt x="4929758" y="2057058"/>
                    <a:pt x="4903506" y="2027014"/>
                  </a:cubicBezTo>
                  <a:cubicBezTo>
                    <a:pt x="4884755" y="2000725"/>
                    <a:pt x="4881004" y="1966925"/>
                    <a:pt x="4881004" y="1936881"/>
                  </a:cubicBezTo>
                  <a:cubicBezTo>
                    <a:pt x="4881004" y="1861770"/>
                    <a:pt x="4911007" y="1786659"/>
                    <a:pt x="4956011" y="1730326"/>
                  </a:cubicBezTo>
                  <a:cubicBezTo>
                    <a:pt x="4970074" y="1716243"/>
                    <a:pt x="4956714" y="1695822"/>
                    <a:pt x="4941244" y="1694414"/>
                  </a:cubicBezTo>
                  <a:close/>
                  <a:moveTo>
                    <a:pt x="5278538" y="1625171"/>
                  </a:moveTo>
                  <a:cubicBezTo>
                    <a:pt x="5181029" y="1628927"/>
                    <a:pt x="5113524" y="1726570"/>
                    <a:pt x="5102273" y="1816703"/>
                  </a:cubicBezTo>
                  <a:cubicBezTo>
                    <a:pt x="5094772" y="1903081"/>
                    <a:pt x="5166028" y="2038280"/>
                    <a:pt x="5267287" y="1981947"/>
                  </a:cubicBezTo>
                  <a:cubicBezTo>
                    <a:pt x="5293539" y="1970681"/>
                    <a:pt x="5289789" y="1933125"/>
                    <a:pt x="5267287" y="1918103"/>
                  </a:cubicBezTo>
                  <a:cubicBezTo>
                    <a:pt x="5244785" y="1906836"/>
                    <a:pt x="5214782" y="1910592"/>
                    <a:pt x="5199781" y="1891814"/>
                  </a:cubicBezTo>
                  <a:cubicBezTo>
                    <a:pt x="5181029" y="1873036"/>
                    <a:pt x="5181029" y="1839237"/>
                    <a:pt x="5184780" y="1812948"/>
                  </a:cubicBezTo>
                  <a:cubicBezTo>
                    <a:pt x="5192280" y="1752859"/>
                    <a:pt x="5222283" y="1681504"/>
                    <a:pt x="5286038" y="1666482"/>
                  </a:cubicBezTo>
                  <a:cubicBezTo>
                    <a:pt x="5312291" y="1662726"/>
                    <a:pt x="5301039" y="1625171"/>
                    <a:pt x="5278538" y="1625171"/>
                  </a:cubicBezTo>
                  <a:close/>
                  <a:moveTo>
                    <a:pt x="627600" y="1575630"/>
                  </a:moveTo>
                  <a:cubicBezTo>
                    <a:pt x="883165" y="1577977"/>
                    <a:pt x="1196407" y="1624922"/>
                    <a:pt x="1507773" y="1748857"/>
                  </a:cubicBezTo>
                  <a:cubicBezTo>
                    <a:pt x="2134258" y="1992971"/>
                    <a:pt x="2820764" y="2612644"/>
                    <a:pt x="2933306" y="2732823"/>
                  </a:cubicBezTo>
                  <a:cubicBezTo>
                    <a:pt x="3042097" y="2849246"/>
                    <a:pt x="3023340" y="2969426"/>
                    <a:pt x="2895792" y="2796668"/>
                  </a:cubicBezTo>
                  <a:cubicBezTo>
                    <a:pt x="2531906" y="2297174"/>
                    <a:pt x="1766620" y="1977948"/>
                    <a:pt x="1489016" y="1880303"/>
                  </a:cubicBezTo>
                  <a:cubicBezTo>
                    <a:pt x="1207661" y="1782657"/>
                    <a:pt x="521154" y="1778901"/>
                    <a:pt x="247302" y="1876547"/>
                  </a:cubicBezTo>
                  <a:cubicBezTo>
                    <a:pt x="-22799" y="1974193"/>
                    <a:pt x="-67816" y="1778901"/>
                    <a:pt x="93494" y="1669989"/>
                  </a:cubicBezTo>
                  <a:cubicBezTo>
                    <a:pt x="174149" y="1615533"/>
                    <a:pt x="372036" y="1573282"/>
                    <a:pt x="627600" y="1575630"/>
                  </a:cubicBezTo>
                  <a:close/>
                  <a:moveTo>
                    <a:pt x="4079473" y="1560175"/>
                  </a:moveTo>
                  <a:cubicBezTo>
                    <a:pt x="4119637" y="1552782"/>
                    <a:pt x="4156928" y="1564283"/>
                    <a:pt x="4186949" y="1598081"/>
                  </a:cubicBezTo>
                  <a:cubicBezTo>
                    <a:pt x="4307031" y="1733275"/>
                    <a:pt x="4111897" y="1782095"/>
                    <a:pt x="4029341" y="2086280"/>
                  </a:cubicBezTo>
                  <a:cubicBezTo>
                    <a:pt x="3669093" y="3836285"/>
                    <a:pt x="4494660" y="3321799"/>
                    <a:pt x="4235732" y="5710218"/>
                  </a:cubicBezTo>
                  <a:cubicBezTo>
                    <a:pt x="3976805" y="8098637"/>
                    <a:pt x="2070496" y="8034796"/>
                    <a:pt x="1496352" y="7385116"/>
                  </a:cubicBezTo>
                  <a:cubicBezTo>
                    <a:pt x="925960" y="6731680"/>
                    <a:pt x="1357507" y="6082000"/>
                    <a:pt x="1871609" y="6145842"/>
                  </a:cubicBezTo>
                  <a:cubicBezTo>
                    <a:pt x="2494537" y="6228460"/>
                    <a:pt x="2224352" y="7058398"/>
                    <a:pt x="1916640" y="7054643"/>
                  </a:cubicBezTo>
                  <a:cubicBezTo>
                    <a:pt x="1608929" y="7050887"/>
                    <a:pt x="1500104" y="6896917"/>
                    <a:pt x="1515115" y="6784256"/>
                  </a:cubicBezTo>
                  <a:cubicBezTo>
                    <a:pt x="1533878" y="6675350"/>
                    <a:pt x="1556393" y="6543911"/>
                    <a:pt x="1470084" y="6769234"/>
                  </a:cubicBezTo>
                  <a:cubicBezTo>
                    <a:pt x="1383775" y="6990801"/>
                    <a:pt x="1927898" y="7989731"/>
                    <a:pt x="2967361" y="7509043"/>
                  </a:cubicBezTo>
                  <a:cubicBezTo>
                    <a:pt x="4006825" y="7032110"/>
                    <a:pt x="3954289" y="5999382"/>
                    <a:pt x="3905505" y="5315903"/>
                  </a:cubicBezTo>
                  <a:cubicBezTo>
                    <a:pt x="3856722" y="4628669"/>
                    <a:pt x="2899815" y="3712358"/>
                    <a:pt x="2235609" y="3701092"/>
                  </a:cubicBezTo>
                  <a:cubicBezTo>
                    <a:pt x="1571403" y="3689826"/>
                    <a:pt x="1346249" y="3261712"/>
                    <a:pt x="2303156" y="3438215"/>
                  </a:cubicBezTo>
                  <a:cubicBezTo>
                    <a:pt x="3260063" y="3614718"/>
                    <a:pt x="4074371" y="4906567"/>
                    <a:pt x="4014330" y="5383500"/>
                  </a:cubicBezTo>
                  <a:cubicBezTo>
                    <a:pt x="3950537" y="5856678"/>
                    <a:pt x="4081877" y="5819124"/>
                    <a:pt x="4149423" y="5383500"/>
                  </a:cubicBezTo>
                  <a:cubicBezTo>
                    <a:pt x="4216969" y="4947876"/>
                    <a:pt x="4059361" y="3945192"/>
                    <a:pt x="3819196" y="3393151"/>
                  </a:cubicBezTo>
                  <a:cubicBezTo>
                    <a:pt x="3575279" y="2844866"/>
                    <a:pt x="3684103" y="2409243"/>
                    <a:pt x="3759155" y="2044971"/>
                  </a:cubicBezTo>
                  <a:cubicBezTo>
                    <a:pt x="3812629" y="1774584"/>
                    <a:pt x="3958980" y="1582356"/>
                    <a:pt x="4079473" y="1560175"/>
                  </a:cubicBezTo>
                  <a:close/>
                  <a:moveTo>
                    <a:pt x="2719041" y="1443418"/>
                  </a:moveTo>
                  <a:cubicBezTo>
                    <a:pt x="2698873" y="1443242"/>
                    <a:pt x="2678704" y="1448170"/>
                    <a:pt x="2659943" y="1459436"/>
                  </a:cubicBezTo>
                  <a:cubicBezTo>
                    <a:pt x="2581145" y="1500742"/>
                    <a:pt x="2554879" y="1594620"/>
                    <a:pt x="2569888" y="1680988"/>
                  </a:cubicBezTo>
                  <a:cubicBezTo>
                    <a:pt x="2573640" y="1711029"/>
                    <a:pt x="2618667" y="1711029"/>
                    <a:pt x="2618667" y="1677233"/>
                  </a:cubicBezTo>
                  <a:cubicBezTo>
                    <a:pt x="2622420" y="1628416"/>
                    <a:pt x="2644933" y="1564579"/>
                    <a:pt x="2682456" y="1530783"/>
                  </a:cubicBezTo>
                  <a:cubicBezTo>
                    <a:pt x="2738740" y="1485721"/>
                    <a:pt x="2776263" y="1549558"/>
                    <a:pt x="2810033" y="1583355"/>
                  </a:cubicBezTo>
                  <a:cubicBezTo>
                    <a:pt x="2832547" y="1602130"/>
                    <a:pt x="2870070" y="1579599"/>
                    <a:pt x="2862565" y="1549558"/>
                  </a:cubicBezTo>
                  <a:cubicBezTo>
                    <a:pt x="2840052" y="1490415"/>
                    <a:pt x="2779546" y="1443946"/>
                    <a:pt x="2719041" y="1443418"/>
                  </a:cubicBezTo>
                  <a:close/>
                  <a:moveTo>
                    <a:pt x="5383078" y="1312992"/>
                  </a:moveTo>
                  <a:cubicBezTo>
                    <a:pt x="5424800" y="1320034"/>
                    <a:pt x="5445427" y="1390450"/>
                    <a:pt x="5421050" y="1493727"/>
                  </a:cubicBezTo>
                  <a:cubicBezTo>
                    <a:pt x="5421050" y="1493727"/>
                    <a:pt x="5424800" y="1493727"/>
                    <a:pt x="5424800" y="1493727"/>
                  </a:cubicBezTo>
                  <a:cubicBezTo>
                    <a:pt x="5526059" y="1294684"/>
                    <a:pt x="5676071" y="1373550"/>
                    <a:pt x="5593564" y="1527527"/>
                  </a:cubicBezTo>
                  <a:cubicBezTo>
                    <a:pt x="5601065" y="1527527"/>
                    <a:pt x="5608565" y="1531283"/>
                    <a:pt x="5616066" y="1535038"/>
                  </a:cubicBezTo>
                  <a:cubicBezTo>
                    <a:pt x="5796081" y="1452416"/>
                    <a:pt x="5919842" y="1598882"/>
                    <a:pt x="5758578" y="1681504"/>
                  </a:cubicBezTo>
                  <a:cubicBezTo>
                    <a:pt x="5758578" y="1692771"/>
                    <a:pt x="5762328" y="1700282"/>
                    <a:pt x="5762328" y="1707793"/>
                  </a:cubicBezTo>
                  <a:cubicBezTo>
                    <a:pt x="5994848" y="1782904"/>
                    <a:pt x="5889839" y="1914347"/>
                    <a:pt x="5724825" y="1888059"/>
                  </a:cubicBezTo>
                  <a:cubicBezTo>
                    <a:pt x="5717325" y="1895570"/>
                    <a:pt x="5713574" y="1906836"/>
                    <a:pt x="5706074" y="1914347"/>
                  </a:cubicBezTo>
                  <a:cubicBezTo>
                    <a:pt x="5766079" y="2034525"/>
                    <a:pt x="5627317" y="2087102"/>
                    <a:pt x="5503557" y="2027014"/>
                  </a:cubicBezTo>
                  <a:cubicBezTo>
                    <a:pt x="5499806" y="2027014"/>
                    <a:pt x="5492306" y="2027014"/>
                    <a:pt x="5488555" y="2030769"/>
                  </a:cubicBezTo>
                  <a:cubicBezTo>
                    <a:pt x="5608565" y="2226057"/>
                    <a:pt x="5447302" y="2218546"/>
                    <a:pt x="5248535" y="2132169"/>
                  </a:cubicBezTo>
                  <a:cubicBezTo>
                    <a:pt x="5244785" y="2132169"/>
                    <a:pt x="5237284" y="2135924"/>
                    <a:pt x="5233534" y="2135924"/>
                  </a:cubicBezTo>
                  <a:cubicBezTo>
                    <a:pt x="5372295" y="2304923"/>
                    <a:pt x="5162278" y="2383790"/>
                    <a:pt x="4952260" y="2312434"/>
                  </a:cubicBezTo>
                  <a:cubicBezTo>
                    <a:pt x="4952260" y="2312434"/>
                    <a:pt x="4948510" y="2312434"/>
                    <a:pt x="4948510" y="2316190"/>
                  </a:cubicBezTo>
                  <a:cubicBezTo>
                    <a:pt x="5177279" y="2485189"/>
                    <a:pt x="4937259" y="2564055"/>
                    <a:pt x="4753493" y="2466411"/>
                  </a:cubicBezTo>
                  <a:cubicBezTo>
                    <a:pt x="4753493" y="2466411"/>
                    <a:pt x="4753493" y="2466411"/>
                    <a:pt x="4749743" y="2466411"/>
                  </a:cubicBezTo>
                  <a:cubicBezTo>
                    <a:pt x="4929758" y="2616633"/>
                    <a:pt x="4745993" y="2695499"/>
                    <a:pt x="4584729" y="2616633"/>
                  </a:cubicBezTo>
                  <a:cubicBezTo>
                    <a:pt x="4584729" y="2616633"/>
                    <a:pt x="4580979" y="2620388"/>
                    <a:pt x="4580979" y="2620388"/>
                  </a:cubicBezTo>
                  <a:cubicBezTo>
                    <a:pt x="4708490" y="2748076"/>
                    <a:pt x="4603481" y="2856987"/>
                    <a:pt x="4460969" y="2755587"/>
                  </a:cubicBezTo>
                  <a:cubicBezTo>
                    <a:pt x="4247201" y="3093586"/>
                    <a:pt x="4295955" y="3709494"/>
                    <a:pt x="4303456" y="3859715"/>
                  </a:cubicBezTo>
                  <a:cubicBezTo>
                    <a:pt x="4307206" y="4028714"/>
                    <a:pt x="4329708" y="4036225"/>
                    <a:pt x="4247201" y="3855960"/>
                  </a:cubicBezTo>
                  <a:cubicBezTo>
                    <a:pt x="4108439" y="3566784"/>
                    <a:pt x="4059685" y="2890787"/>
                    <a:pt x="4179695" y="2571566"/>
                  </a:cubicBezTo>
                  <a:cubicBezTo>
                    <a:pt x="4190946" y="2545277"/>
                    <a:pt x="4202197" y="2515233"/>
                    <a:pt x="4217198" y="2481433"/>
                  </a:cubicBezTo>
                  <a:cubicBezTo>
                    <a:pt x="4160944" y="2402567"/>
                    <a:pt x="4190946" y="2241079"/>
                    <a:pt x="4299705" y="2312434"/>
                  </a:cubicBezTo>
                  <a:cubicBezTo>
                    <a:pt x="4303456" y="2308679"/>
                    <a:pt x="4303456" y="2304923"/>
                    <a:pt x="4307206" y="2297412"/>
                  </a:cubicBezTo>
                  <a:cubicBezTo>
                    <a:pt x="4205947" y="2113391"/>
                    <a:pt x="4299705" y="2068325"/>
                    <a:pt x="4385962" y="2162213"/>
                  </a:cubicBezTo>
                  <a:cubicBezTo>
                    <a:pt x="4389713" y="2158457"/>
                    <a:pt x="4393463" y="2150946"/>
                    <a:pt x="4397213" y="2147191"/>
                  </a:cubicBezTo>
                  <a:cubicBezTo>
                    <a:pt x="4325957" y="1876792"/>
                    <a:pt x="4442217" y="1850503"/>
                    <a:pt x="4524724" y="1970681"/>
                  </a:cubicBezTo>
                  <a:cubicBezTo>
                    <a:pt x="4532225" y="1963170"/>
                    <a:pt x="4535975" y="1955658"/>
                    <a:pt x="4543476" y="1948147"/>
                  </a:cubicBezTo>
                  <a:cubicBezTo>
                    <a:pt x="4543476" y="1752859"/>
                    <a:pt x="4610981" y="1643949"/>
                    <a:pt x="4682237" y="1801681"/>
                  </a:cubicBezTo>
                  <a:cubicBezTo>
                    <a:pt x="4689738" y="1794170"/>
                    <a:pt x="4700989" y="1782904"/>
                    <a:pt x="4712240" y="1775393"/>
                  </a:cubicBezTo>
                  <a:cubicBezTo>
                    <a:pt x="4753493" y="1512505"/>
                    <a:pt x="4832250" y="1471194"/>
                    <a:pt x="4907256" y="1632682"/>
                  </a:cubicBezTo>
                  <a:cubicBezTo>
                    <a:pt x="4907256" y="1632682"/>
                    <a:pt x="4911007" y="1628927"/>
                    <a:pt x="4911007" y="1628927"/>
                  </a:cubicBezTo>
                  <a:cubicBezTo>
                    <a:pt x="4982263" y="1287173"/>
                    <a:pt x="5211032" y="1320973"/>
                    <a:pt x="5207282" y="1516261"/>
                  </a:cubicBezTo>
                  <a:cubicBezTo>
                    <a:pt x="5211032" y="1512505"/>
                    <a:pt x="5214782" y="1512505"/>
                    <a:pt x="5218533" y="1512505"/>
                  </a:cubicBezTo>
                  <a:cubicBezTo>
                    <a:pt x="5278538" y="1362284"/>
                    <a:pt x="5341356" y="1305951"/>
                    <a:pt x="5383078" y="1312992"/>
                  </a:cubicBezTo>
                  <a:close/>
                  <a:moveTo>
                    <a:pt x="2591405" y="1238177"/>
                  </a:moveTo>
                  <a:cubicBezTo>
                    <a:pt x="2571295" y="1238822"/>
                    <a:pt x="2552064" y="1242577"/>
                    <a:pt x="2536117" y="1249149"/>
                  </a:cubicBezTo>
                  <a:cubicBezTo>
                    <a:pt x="2453567" y="1282945"/>
                    <a:pt x="2442311" y="1391843"/>
                    <a:pt x="2449815" y="1470701"/>
                  </a:cubicBezTo>
                  <a:cubicBezTo>
                    <a:pt x="2453567" y="1500742"/>
                    <a:pt x="2498595" y="1496987"/>
                    <a:pt x="2498595" y="1466946"/>
                  </a:cubicBezTo>
                  <a:cubicBezTo>
                    <a:pt x="2498595" y="1418129"/>
                    <a:pt x="2502347" y="1354292"/>
                    <a:pt x="2547374" y="1320496"/>
                  </a:cubicBezTo>
                  <a:cubicBezTo>
                    <a:pt x="2569888" y="1305476"/>
                    <a:pt x="2592401" y="1301721"/>
                    <a:pt x="2618667" y="1309231"/>
                  </a:cubicBezTo>
                  <a:cubicBezTo>
                    <a:pt x="2648686" y="1312986"/>
                    <a:pt x="2659943" y="1335517"/>
                    <a:pt x="2682456" y="1354292"/>
                  </a:cubicBezTo>
                  <a:cubicBezTo>
                    <a:pt x="2708722" y="1373068"/>
                    <a:pt x="2738740" y="1354292"/>
                    <a:pt x="2731236" y="1324251"/>
                  </a:cubicBezTo>
                  <a:cubicBezTo>
                    <a:pt x="2719979" y="1262292"/>
                    <a:pt x="2651735" y="1236241"/>
                    <a:pt x="2591405" y="1238177"/>
                  </a:cubicBezTo>
                  <a:close/>
                  <a:moveTo>
                    <a:pt x="2462597" y="1026012"/>
                  </a:moveTo>
                  <a:cubicBezTo>
                    <a:pt x="2349676" y="1013515"/>
                    <a:pt x="2229370" y="1134618"/>
                    <a:pt x="2288468" y="1264169"/>
                  </a:cubicBezTo>
                  <a:cubicBezTo>
                    <a:pt x="2303477" y="1294210"/>
                    <a:pt x="2344752" y="1279190"/>
                    <a:pt x="2337247" y="1249149"/>
                  </a:cubicBezTo>
                  <a:cubicBezTo>
                    <a:pt x="2329743" y="1200332"/>
                    <a:pt x="2344752" y="1147761"/>
                    <a:pt x="2382274" y="1117720"/>
                  </a:cubicBezTo>
                  <a:cubicBezTo>
                    <a:pt x="2427302" y="1083924"/>
                    <a:pt x="2476081" y="1098944"/>
                    <a:pt x="2517356" y="1128985"/>
                  </a:cubicBezTo>
                  <a:cubicBezTo>
                    <a:pt x="2543622" y="1151516"/>
                    <a:pt x="2592401" y="1121475"/>
                    <a:pt x="2566136" y="1087679"/>
                  </a:cubicBezTo>
                  <a:cubicBezTo>
                    <a:pt x="2537056" y="1049189"/>
                    <a:pt x="2500237" y="1030178"/>
                    <a:pt x="2462597" y="1026012"/>
                  </a:cubicBezTo>
                  <a:close/>
                  <a:moveTo>
                    <a:pt x="2294096" y="784922"/>
                  </a:moveTo>
                  <a:cubicBezTo>
                    <a:pt x="2253759" y="779759"/>
                    <a:pt x="2211546" y="787269"/>
                    <a:pt x="2175899" y="806045"/>
                  </a:cubicBezTo>
                  <a:cubicBezTo>
                    <a:pt x="2097102" y="847351"/>
                    <a:pt x="2078340" y="944984"/>
                    <a:pt x="2115863" y="1020086"/>
                  </a:cubicBezTo>
                  <a:cubicBezTo>
                    <a:pt x="2130872" y="1050127"/>
                    <a:pt x="2172147" y="1038862"/>
                    <a:pt x="2164643" y="1005066"/>
                  </a:cubicBezTo>
                  <a:cubicBezTo>
                    <a:pt x="2153386" y="952494"/>
                    <a:pt x="2168395" y="896167"/>
                    <a:pt x="2217174" y="869882"/>
                  </a:cubicBezTo>
                  <a:cubicBezTo>
                    <a:pt x="2265954" y="836086"/>
                    <a:pt x="2318486" y="869882"/>
                    <a:pt x="2359761" y="896167"/>
                  </a:cubicBezTo>
                  <a:cubicBezTo>
                    <a:pt x="2397283" y="922453"/>
                    <a:pt x="2423549" y="869882"/>
                    <a:pt x="2401036" y="839841"/>
                  </a:cubicBezTo>
                  <a:cubicBezTo>
                    <a:pt x="2372894" y="807922"/>
                    <a:pt x="2334433" y="790085"/>
                    <a:pt x="2294096" y="784922"/>
                  </a:cubicBezTo>
                  <a:close/>
                  <a:moveTo>
                    <a:pt x="2135094" y="540839"/>
                  </a:moveTo>
                  <a:cubicBezTo>
                    <a:pt x="2113049" y="543186"/>
                    <a:pt x="2091474" y="550696"/>
                    <a:pt x="2074588" y="561962"/>
                  </a:cubicBezTo>
                  <a:cubicBezTo>
                    <a:pt x="1992038" y="614533"/>
                    <a:pt x="1984534" y="708411"/>
                    <a:pt x="1984534" y="798534"/>
                  </a:cubicBezTo>
                  <a:cubicBezTo>
                    <a:pt x="1984534" y="824820"/>
                    <a:pt x="2033313" y="828575"/>
                    <a:pt x="2037065" y="802289"/>
                  </a:cubicBezTo>
                  <a:cubicBezTo>
                    <a:pt x="2044570" y="745963"/>
                    <a:pt x="2055827" y="670860"/>
                    <a:pt x="2104606" y="633309"/>
                  </a:cubicBezTo>
                  <a:cubicBezTo>
                    <a:pt x="2134624" y="610778"/>
                    <a:pt x="2164643" y="614533"/>
                    <a:pt x="2190909" y="637064"/>
                  </a:cubicBezTo>
                  <a:cubicBezTo>
                    <a:pt x="2213422" y="655840"/>
                    <a:pt x="2239688" y="667105"/>
                    <a:pt x="2269706" y="674615"/>
                  </a:cubicBezTo>
                  <a:cubicBezTo>
                    <a:pt x="2295972" y="682126"/>
                    <a:pt x="2307229" y="648329"/>
                    <a:pt x="2292220" y="629554"/>
                  </a:cubicBezTo>
                  <a:cubicBezTo>
                    <a:pt x="2262202" y="599513"/>
                    <a:pt x="2239688" y="569472"/>
                    <a:pt x="2198413" y="550696"/>
                  </a:cubicBezTo>
                  <a:cubicBezTo>
                    <a:pt x="2179652" y="541309"/>
                    <a:pt x="2157138" y="538492"/>
                    <a:pt x="2135094" y="540839"/>
                  </a:cubicBezTo>
                  <a:close/>
                  <a:moveTo>
                    <a:pt x="2007985" y="317879"/>
                  </a:moveTo>
                  <a:cubicBezTo>
                    <a:pt x="1970462" y="320695"/>
                    <a:pt x="1933878" y="334777"/>
                    <a:pt x="1905736" y="359185"/>
                  </a:cubicBezTo>
                  <a:cubicBezTo>
                    <a:pt x="1841947" y="415512"/>
                    <a:pt x="1830690" y="501880"/>
                    <a:pt x="1838195" y="584492"/>
                  </a:cubicBezTo>
                  <a:cubicBezTo>
                    <a:pt x="1838195" y="625799"/>
                    <a:pt x="1901984" y="622044"/>
                    <a:pt x="1905736" y="580737"/>
                  </a:cubicBezTo>
                  <a:cubicBezTo>
                    <a:pt x="1905736" y="528166"/>
                    <a:pt x="1916993" y="471839"/>
                    <a:pt x="1950763" y="426777"/>
                  </a:cubicBezTo>
                  <a:cubicBezTo>
                    <a:pt x="1988286" y="374206"/>
                    <a:pt x="2048322" y="392981"/>
                    <a:pt x="2100854" y="396736"/>
                  </a:cubicBezTo>
                  <a:cubicBezTo>
                    <a:pt x="2134624" y="400492"/>
                    <a:pt x="2134624" y="355430"/>
                    <a:pt x="2115863" y="344165"/>
                  </a:cubicBezTo>
                  <a:cubicBezTo>
                    <a:pt x="2083969" y="323512"/>
                    <a:pt x="2045508" y="315062"/>
                    <a:pt x="2007985" y="317879"/>
                  </a:cubicBezTo>
                  <a:close/>
                  <a:moveTo>
                    <a:pt x="1970932" y="571"/>
                  </a:moveTo>
                  <a:cubicBezTo>
                    <a:pt x="2025809" y="-6000"/>
                    <a:pt x="2087721" y="43755"/>
                    <a:pt x="2115863" y="167674"/>
                  </a:cubicBezTo>
                  <a:cubicBezTo>
                    <a:pt x="2119615" y="167674"/>
                    <a:pt x="2127120" y="171429"/>
                    <a:pt x="2130872" y="175184"/>
                  </a:cubicBezTo>
                  <a:cubicBezTo>
                    <a:pt x="2198413" y="-5062"/>
                    <a:pt x="2446063" y="88816"/>
                    <a:pt x="2348504" y="374206"/>
                  </a:cubicBezTo>
                  <a:cubicBezTo>
                    <a:pt x="2352256" y="377961"/>
                    <a:pt x="2352256" y="381716"/>
                    <a:pt x="2356008" y="381716"/>
                  </a:cubicBezTo>
                  <a:cubicBezTo>
                    <a:pt x="2476081" y="254042"/>
                    <a:pt x="2671199" y="362940"/>
                    <a:pt x="2543622" y="659595"/>
                  </a:cubicBezTo>
                  <a:cubicBezTo>
                    <a:pt x="2547374" y="663350"/>
                    <a:pt x="2551127" y="670860"/>
                    <a:pt x="2554879" y="674615"/>
                  </a:cubicBezTo>
                  <a:cubicBezTo>
                    <a:pt x="2671199" y="599513"/>
                    <a:pt x="2832547" y="637064"/>
                    <a:pt x="2693713" y="914943"/>
                  </a:cubicBezTo>
                  <a:cubicBezTo>
                    <a:pt x="2697465" y="918698"/>
                    <a:pt x="2701217" y="926208"/>
                    <a:pt x="2704970" y="929964"/>
                  </a:cubicBezTo>
                  <a:cubicBezTo>
                    <a:pt x="2810033" y="862371"/>
                    <a:pt x="2986390" y="881147"/>
                    <a:pt x="2832547" y="1174046"/>
                  </a:cubicBezTo>
                  <a:cubicBezTo>
                    <a:pt x="2836299" y="1177802"/>
                    <a:pt x="2836299" y="1177802"/>
                    <a:pt x="2836299" y="1181557"/>
                  </a:cubicBezTo>
                  <a:cubicBezTo>
                    <a:pt x="3008904" y="1001311"/>
                    <a:pt x="3121472" y="1155271"/>
                    <a:pt x="2963877" y="1451925"/>
                  </a:cubicBezTo>
                  <a:cubicBezTo>
                    <a:pt x="2967629" y="1455680"/>
                    <a:pt x="2967629" y="1455680"/>
                    <a:pt x="2967629" y="1459436"/>
                  </a:cubicBezTo>
                  <a:cubicBezTo>
                    <a:pt x="3091454" y="1331761"/>
                    <a:pt x="3158995" y="1399354"/>
                    <a:pt x="3038922" y="1620906"/>
                  </a:cubicBezTo>
                  <a:cubicBezTo>
                    <a:pt x="3038922" y="1624661"/>
                    <a:pt x="3042674" y="1628416"/>
                    <a:pt x="3042674" y="1635926"/>
                  </a:cubicBezTo>
                  <a:cubicBezTo>
                    <a:pt x="3147738" y="1553314"/>
                    <a:pt x="3271563" y="1643436"/>
                    <a:pt x="3128977" y="1849968"/>
                  </a:cubicBezTo>
                  <a:cubicBezTo>
                    <a:pt x="3132729" y="1857478"/>
                    <a:pt x="3132729" y="1861233"/>
                    <a:pt x="3136481" y="1868744"/>
                  </a:cubicBezTo>
                  <a:cubicBezTo>
                    <a:pt x="3271563" y="1797396"/>
                    <a:pt x="3357865" y="1898785"/>
                    <a:pt x="3219031" y="2082786"/>
                  </a:cubicBezTo>
                  <a:cubicBezTo>
                    <a:pt x="3219031" y="2086541"/>
                    <a:pt x="3222783" y="2090296"/>
                    <a:pt x="3222783" y="2097806"/>
                  </a:cubicBezTo>
                  <a:cubicBezTo>
                    <a:pt x="3369122" y="2018949"/>
                    <a:pt x="3440415" y="2225480"/>
                    <a:pt x="3320343" y="2371930"/>
                  </a:cubicBezTo>
                  <a:cubicBezTo>
                    <a:pt x="3391636" y="2563441"/>
                    <a:pt x="3455424" y="2758708"/>
                    <a:pt x="3515461" y="2946464"/>
                  </a:cubicBezTo>
                  <a:cubicBezTo>
                    <a:pt x="3320343" y="1838703"/>
                    <a:pt x="3736845" y="1192822"/>
                    <a:pt x="3943220" y="956249"/>
                  </a:cubicBezTo>
                  <a:cubicBezTo>
                    <a:pt x="4153347" y="715922"/>
                    <a:pt x="4359722" y="937474"/>
                    <a:pt x="4097063" y="1196577"/>
                  </a:cubicBezTo>
                  <a:cubicBezTo>
                    <a:pt x="3931963" y="1361802"/>
                    <a:pt x="3789377" y="1485721"/>
                    <a:pt x="3635533" y="1962622"/>
                  </a:cubicBezTo>
                  <a:cubicBezTo>
                    <a:pt x="3500451" y="2371930"/>
                    <a:pt x="3541727" y="2875116"/>
                    <a:pt x="3601763" y="3220587"/>
                  </a:cubicBezTo>
                  <a:cubicBezTo>
                    <a:pt x="3785624" y="3798876"/>
                    <a:pt x="3916954" y="4275776"/>
                    <a:pt x="3954477" y="4399695"/>
                  </a:cubicBezTo>
                  <a:cubicBezTo>
                    <a:pt x="4033274" y="4677574"/>
                    <a:pt x="3958229" y="4613737"/>
                    <a:pt x="3909449" y="4433491"/>
                  </a:cubicBezTo>
                  <a:cubicBezTo>
                    <a:pt x="3718083" y="3735039"/>
                    <a:pt x="3380379" y="3107934"/>
                    <a:pt x="3005151" y="2544666"/>
                  </a:cubicBezTo>
                  <a:cubicBezTo>
                    <a:pt x="2900088" y="2582217"/>
                    <a:pt x="2806281" y="2510869"/>
                    <a:pt x="2915097" y="2416991"/>
                  </a:cubicBezTo>
                  <a:cubicBezTo>
                    <a:pt x="2911345" y="2409481"/>
                    <a:pt x="2907593" y="2405726"/>
                    <a:pt x="2903840" y="2401971"/>
                  </a:cubicBezTo>
                  <a:cubicBezTo>
                    <a:pt x="2731236" y="2409481"/>
                    <a:pt x="2641181" y="2304338"/>
                    <a:pt x="2749997" y="2184174"/>
                  </a:cubicBezTo>
                  <a:cubicBezTo>
                    <a:pt x="2746245" y="2180419"/>
                    <a:pt x="2742493" y="2172909"/>
                    <a:pt x="2738740" y="2169153"/>
                  </a:cubicBezTo>
                  <a:cubicBezTo>
                    <a:pt x="2584897" y="2206705"/>
                    <a:pt x="2479833" y="2094051"/>
                    <a:pt x="2596154" y="1981397"/>
                  </a:cubicBezTo>
                  <a:cubicBezTo>
                    <a:pt x="2596154" y="1977642"/>
                    <a:pt x="2592401" y="1977642"/>
                    <a:pt x="2592401" y="1973887"/>
                  </a:cubicBezTo>
                  <a:cubicBezTo>
                    <a:pt x="2386027" y="2056500"/>
                    <a:pt x="2250945" y="1891274"/>
                    <a:pt x="2412292" y="1744825"/>
                  </a:cubicBezTo>
                  <a:cubicBezTo>
                    <a:pt x="2408540" y="1737315"/>
                    <a:pt x="2404788" y="1733559"/>
                    <a:pt x="2401036" y="1729804"/>
                  </a:cubicBezTo>
                  <a:cubicBezTo>
                    <a:pt x="2205918" y="1763600"/>
                    <a:pt x="2093349" y="1650947"/>
                    <a:pt x="2232184" y="1515762"/>
                  </a:cubicBezTo>
                  <a:cubicBezTo>
                    <a:pt x="2228431" y="1515762"/>
                    <a:pt x="2228431" y="1512007"/>
                    <a:pt x="2228431" y="1512007"/>
                  </a:cubicBezTo>
                  <a:cubicBezTo>
                    <a:pt x="2007047" y="1575844"/>
                    <a:pt x="1864461" y="1478211"/>
                    <a:pt x="2040818" y="1271680"/>
                  </a:cubicBezTo>
                  <a:cubicBezTo>
                    <a:pt x="2037065" y="1267925"/>
                    <a:pt x="2037065" y="1264169"/>
                    <a:pt x="2033313" y="1260414"/>
                  </a:cubicBezTo>
                  <a:cubicBezTo>
                    <a:pt x="1849452" y="1286700"/>
                    <a:pt x="1654334" y="1215353"/>
                    <a:pt x="1860709" y="1012576"/>
                  </a:cubicBezTo>
                  <a:cubicBezTo>
                    <a:pt x="1856956" y="1005066"/>
                    <a:pt x="1853204" y="997556"/>
                    <a:pt x="1849452" y="993801"/>
                  </a:cubicBezTo>
                  <a:cubicBezTo>
                    <a:pt x="1628068" y="993801"/>
                    <a:pt x="1549270" y="862371"/>
                    <a:pt x="1710618" y="734697"/>
                  </a:cubicBezTo>
                  <a:cubicBezTo>
                    <a:pt x="1706865" y="730942"/>
                    <a:pt x="1703113" y="723432"/>
                    <a:pt x="1703113" y="719677"/>
                  </a:cubicBezTo>
                  <a:cubicBezTo>
                    <a:pt x="1470472" y="704656"/>
                    <a:pt x="1477977" y="546941"/>
                    <a:pt x="1643077" y="449308"/>
                  </a:cubicBezTo>
                  <a:cubicBezTo>
                    <a:pt x="1643077" y="441798"/>
                    <a:pt x="1643077" y="438043"/>
                    <a:pt x="1643077" y="430533"/>
                  </a:cubicBezTo>
                  <a:cubicBezTo>
                    <a:pt x="1492986" y="377961"/>
                    <a:pt x="1489234" y="239021"/>
                    <a:pt x="1718122" y="269062"/>
                  </a:cubicBezTo>
                  <a:cubicBezTo>
                    <a:pt x="1721875" y="265307"/>
                    <a:pt x="1725627" y="265307"/>
                    <a:pt x="1729379" y="261552"/>
                  </a:cubicBezTo>
                  <a:cubicBezTo>
                    <a:pt x="1654334" y="148898"/>
                    <a:pt x="1703113" y="-1306"/>
                    <a:pt x="1853204" y="178939"/>
                  </a:cubicBezTo>
                  <a:cubicBezTo>
                    <a:pt x="1856956" y="175184"/>
                    <a:pt x="1864461" y="171429"/>
                    <a:pt x="1868213" y="171429"/>
                  </a:cubicBezTo>
                  <a:cubicBezTo>
                    <a:pt x="1868213" y="70041"/>
                    <a:pt x="1916055" y="7143"/>
                    <a:pt x="1970932" y="571"/>
                  </a:cubicBezTo>
                  <a:close/>
                </a:path>
              </a:pathLst>
            </a:custGeom>
            <a:solidFill>
              <a:srgbClr val="398D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0" name="花纹"/>
            <p:cNvSpPr/>
            <p:nvPr/>
          </p:nvSpPr>
          <p:spPr bwMode="auto">
            <a:xfrm rot="16560000" flipV="1">
              <a:off x="3240" y="1912"/>
              <a:ext cx="1440" cy="1699"/>
            </a:xfrm>
            <a:custGeom>
              <a:avLst/>
              <a:gdLst/>
              <a:ahLst/>
              <a:cxnLst/>
              <a:rect l="0" t="0" r="r" b="b"/>
              <a:pathLst>
                <a:path w="5897258" h="7772033">
                  <a:moveTo>
                    <a:pt x="1625171" y="6657101"/>
                  </a:moveTo>
                  <a:cubicBezTo>
                    <a:pt x="1609867" y="6656573"/>
                    <a:pt x="1592981" y="6673472"/>
                    <a:pt x="1601424" y="6690371"/>
                  </a:cubicBezTo>
                  <a:cubicBezTo>
                    <a:pt x="1631445" y="6776745"/>
                    <a:pt x="1638950" y="6866874"/>
                    <a:pt x="1740269" y="6900672"/>
                  </a:cubicBezTo>
                  <a:cubicBezTo>
                    <a:pt x="1837836" y="6934471"/>
                    <a:pt x="1924145" y="6878140"/>
                    <a:pt x="1972929" y="6795522"/>
                  </a:cubicBezTo>
                  <a:cubicBezTo>
                    <a:pt x="1987939" y="6765479"/>
                    <a:pt x="1946661" y="6735436"/>
                    <a:pt x="1924145" y="6757968"/>
                  </a:cubicBezTo>
                  <a:cubicBezTo>
                    <a:pt x="1867857" y="6818054"/>
                    <a:pt x="1815321" y="6848097"/>
                    <a:pt x="1736517" y="6810543"/>
                  </a:cubicBezTo>
                  <a:cubicBezTo>
                    <a:pt x="1706496" y="6795522"/>
                    <a:pt x="1695238" y="6754213"/>
                    <a:pt x="1683981" y="6727925"/>
                  </a:cubicBezTo>
                  <a:cubicBezTo>
                    <a:pt x="1672723" y="6701637"/>
                    <a:pt x="1657713" y="6682860"/>
                    <a:pt x="1638950" y="6664083"/>
                  </a:cubicBezTo>
                  <a:cubicBezTo>
                    <a:pt x="1635197" y="6659389"/>
                    <a:pt x="1630272" y="6657277"/>
                    <a:pt x="1625171" y="6657101"/>
                  </a:cubicBezTo>
                  <a:close/>
                  <a:moveTo>
                    <a:pt x="1815086" y="6326041"/>
                  </a:moveTo>
                  <a:cubicBezTo>
                    <a:pt x="1747540" y="6325161"/>
                    <a:pt x="1665218" y="6344876"/>
                    <a:pt x="1631445" y="6389941"/>
                  </a:cubicBezTo>
                  <a:cubicBezTo>
                    <a:pt x="1616434" y="6412473"/>
                    <a:pt x="1631445" y="6438761"/>
                    <a:pt x="1657713" y="6431250"/>
                  </a:cubicBezTo>
                  <a:cubicBezTo>
                    <a:pt x="1717754" y="6419984"/>
                    <a:pt x="1766537" y="6404963"/>
                    <a:pt x="1830331" y="6412473"/>
                  </a:cubicBezTo>
                  <a:cubicBezTo>
                    <a:pt x="1856599" y="6419984"/>
                    <a:pt x="1882867" y="6427495"/>
                    <a:pt x="1905383" y="6442516"/>
                  </a:cubicBezTo>
                  <a:cubicBezTo>
                    <a:pt x="1927898" y="6457538"/>
                    <a:pt x="1927898" y="6491336"/>
                    <a:pt x="1950414" y="6510113"/>
                  </a:cubicBezTo>
                  <a:cubicBezTo>
                    <a:pt x="1969176" y="6525135"/>
                    <a:pt x="1991692" y="6517624"/>
                    <a:pt x="2002950" y="6502602"/>
                  </a:cubicBezTo>
                  <a:cubicBezTo>
                    <a:pt x="2055486" y="6419984"/>
                    <a:pt x="1939156" y="6348632"/>
                    <a:pt x="1875362" y="6333610"/>
                  </a:cubicBezTo>
                  <a:cubicBezTo>
                    <a:pt x="1858476" y="6328916"/>
                    <a:pt x="1837602" y="6326334"/>
                    <a:pt x="1815086" y="6326041"/>
                  </a:cubicBezTo>
                  <a:close/>
                  <a:moveTo>
                    <a:pt x="1887707" y="5648505"/>
                  </a:moveTo>
                  <a:cubicBezTo>
                    <a:pt x="1933669" y="5654609"/>
                    <a:pt x="1974941" y="5700627"/>
                    <a:pt x="1965561" y="5788907"/>
                  </a:cubicBezTo>
                  <a:cubicBezTo>
                    <a:pt x="2010585" y="5698749"/>
                    <a:pt x="2134401" y="5698749"/>
                    <a:pt x="2111889" y="5879065"/>
                  </a:cubicBezTo>
                  <a:cubicBezTo>
                    <a:pt x="2160665" y="5792664"/>
                    <a:pt x="2314497" y="5755098"/>
                    <a:pt x="2239457" y="5935414"/>
                  </a:cubicBezTo>
                  <a:cubicBezTo>
                    <a:pt x="2325753" y="5871552"/>
                    <a:pt x="2475833" y="5875309"/>
                    <a:pt x="2337009" y="6036842"/>
                  </a:cubicBezTo>
                  <a:cubicBezTo>
                    <a:pt x="2438313" y="5980493"/>
                    <a:pt x="2614657" y="6093191"/>
                    <a:pt x="2445817" y="6202132"/>
                  </a:cubicBezTo>
                  <a:cubicBezTo>
                    <a:pt x="2588393" y="6175836"/>
                    <a:pt x="2670937" y="6322343"/>
                    <a:pt x="2502097" y="6378692"/>
                  </a:cubicBezTo>
                  <a:cubicBezTo>
                    <a:pt x="2610905" y="6378692"/>
                    <a:pt x="2678441" y="6551495"/>
                    <a:pt x="2505849" y="6566521"/>
                  </a:cubicBezTo>
                  <a:cubicBezTo>
                    <a:pt x="2622161" y="6592817"/>
                    <a:pt x="2614657" y="6750594"/>
                    <a:pt x="2464577" y="6765620"/>
                  </a:cubicBezTo>
                  <a:cubicBezTo>
                    <a:pt x="2569633" y="6784403"/>
                    <a:pt x="2577137" y="6934667"/>
                    <a:pt x="2423305" y="6938423"/>
                  </a:cubicBezTo>
                  <a:cubicBezTo>
                    <a:pt x="2509601" y="6957206"/>
                    <a:pt x="2554625" y="7103713"/>
                    <a:pt x="2359521" y="7051121"/>
                  </a:cubicBezTo>
                  <a:cubicBezTo>
                    <a:pt x="2400793" y="7193871"/>
                    <a:pt x="2145657" y="7223924"/>
                    <a:pt x="2111889" y="7126253"/>
                  </a:cubicBezTo>
                  <a:cubicBezTo>
                    <a:pt x="3019873" y="6607844"/>
                    <a:pt x="1815481" y="5214149"/>
                    <a:pt x="1207656" y="6273507"/>
                  </a:cubicBezTo>
                  <a:cubicBezTo>
                    <a:pt x="1098848" y="6262237"/>
                    <a:pt x="1087592" y="6138270"/>
                    <a:pt x="1200152" y="6115731"/>
                  </a:cubicBezTo>
                  <a:cubicBezTo>
                    <a:pt x="1027560" y="6048112"/>
                    <a:pt x="1128864" y="5894092"/>
                    <a:pt x="1320216" y="5991763"/>
                  </a:cubicBezTo>
                  <a:cubicBezTo>
                    <a:pt x="1196400" y="5826473"/>
                    <a:pt x="1338976" y="5725045"/>
                    <a:pt x="1466544" y="5849013"/>
                  </a:cubicBezTo>
                  <a:cubicBezTo>
                    <a:pt x="1414016" y="5698749"/>
                    <a:pt x="1556592" y="5642400"/>
                    <a:pt x="1627881" y="5777638"/>
                  </a:cubicBezTo>
                  <a:cubicBezTo>
                    <a:pt x="1605369" y="5642400"/>
                    <a:pt x="1762953" y="5586052"/>
                    <a:pt x="1781713" y="5747585"/>
                  </a:cubicBezTo>
                  <a:cubicBezTo>
                    <a:pt x="1791093" y="5676209"/>
                    <a:pt x="1841745" y="5642400"/>
                    <a:pt x="1887707" y="5648505"/>
                  </a:cubicBezTo>
                  <a:close/>
                  <a:moveTo>
                    <a:pt x="2288057" y="4260284"/>
                  </a:moveTo>
                  <a:cubicBezTo>
                    <a:pt x="2320999" y="4259139"/>
                    <a:pt x="2356094" y="4259300"/>
                    <a:pt x="2393373" y="4260942"/>
                  </a:cubicBezTo>
                  <a:cubicBezTo>
                    <a:pt x="2817274" y="4279713"/>
                    <a:pt x="3676330" y="4583810"/>
                    <a:pt x="3792622" y="5469820"/>
                  </a:cubicBezTo>
                  <a:cubicBezTo>
                    <a:pt x="3912665" y="6355829"/>
                    <a:pt x="3533779" y="6896445"/>
                    <a:pt x="3398731" y="7054125"/>
                  </a:cubicBezTo>
                  <a:cubicBezTo>
                    <a:pt x="3263683" y="7208050"/>
                    <a:pt x="3214916" y="7095422"/>
                    <a:pt x="3301197" y="6979039"/>
                  </a:cubicBezTo>
                  <a:cubicBezTo>
                    <a:pt x="4073972" y="5946613"/>
                    <a:pt x="3612557" y="4993026"/>
                    <a:pt x="3087370" y="4966746"/>
                  </a:cubicBezTo>
                  <a:cubicBezTo>
                    <a:pt x="2877295" y="4959238"/>
                    <a:pt x="2622205" y="4944221"/>
                    <a:pt x="2633459" y="4824084"/>
                  </a:cubicBezTo>
                  <a:cubicBezTo>
                    <a:pt x="2644713" y="4703947"/>
                    <a:pt x="2869793" y="4726473"/>
                    <a:pt x="3094873" y="4782787"/>
                  </a:cubicBezTo>
                  <a:cubicBezTo>
                    <a:pt x="3316202" y="4839101"/>
                    <a:pt x="3177402" y="4700193"/>
                    <a:pt x="2929814" y="4651387"/>
                  </a:cubicBezTo>
                  <a:cubicBezTo>
                    <a:pt x="2727242" y="4613844"/>
                    <a:pt x="2554680" y="4621353"/>
                    <a:pt x="2157039" y="4602581"/>
                  </a:cubicBezTo>
                  <a:cubicBezTo>
                    <a:pt x="1784250" y="4588503"/>
                    <a:pt x="1793921" y="4277455"/>
                    <a:pt x="2288057" y="4260284"/>
                  </a:cubicBezTo>
                  <a:close/>
                  <a:moveTo>
                    <a:pt x="2007127" y="3937380"/>
                  </a:moveTo>
                  <a:cubicBezTo>
                    <a:pt x="2821021" y="3948657"/>
                    <a:pt x="3301105" y="4422269"/>
                    <a:pt x="3421127" y="4531276"/>
                  </a:cubicBezTo>
                  <a:cubicBezTo>
                    <a:pt x="3537397" y="4644041"/>
                    <a:pt x="3462384" y="4689147"/>
                    <a:pt x="3368617" y="4580141"/>
                  </a:cubicBezTo>
                  <a:cubicBezTo>
                    <a:pt x="3034808" y="4181704"/>
                    <a:pt x="2348437" y="4072698"/>
                    <a:pt x="2033382" y="4072698"/>
                  </a:cubicBezTo>
                  <a:cubicBezTo>
                    <a:pt x="1718326" y="4072698"/>
                    <a:pt x="1163228" y="4253122"/>
                    <a:pt x="1088215" y="4546312"/>
                  </a:cubicBezTo>
                  <a:cubicBezTo>
                    <a:pt x="1016952" y="4839500"/>
                    <a:pt x="848172" y="4764324"/>
                    <a:pt x="893180" y="4587658"/>
                  </a:cubicBezTo>
                  <a:cubicBezTo>
                    <a:pt x="941939" y="4410993"/>
                    <a:pt x="1189483" y="3929862"/>
                    <a:pt x="2007127" y="3937380"/>
                  </a:cubicBezTo>
                  <a:close/>
                  <a:moveTo>
                    <a:pt x="2616291" y="2864339"/>
                  </a:moveTo>
                  <a:cubicBezTo>
                    <a:pt x="2610429" y="2864457"/>
                    <a:pt x="2604567" y="2866568"/>
                    <a:pt x="2599877" y="2871260"/>
                  </a:cubicBezTo>
                  <a:cubicBezTo>
                    <a:pt x="2554853" y="2912553"/>
                    <a:pt x="2528590" y="2972615"/>
                    <a:pt x="2536094" y="3032678"/>
                  </a:cubicBezTo>
                  <a:cubicBezTo>
                    <a:pt x="2547350" y="3088986"/>
                    <a:pt x="2599877" y="3152802"/>
                    <a:pt x="2663659" y="3134033"/>
                  </a:cubicBezTo>
                  <a:cubicBezTo>
                    <a:pt x="2693675" y="3122771"/>
                    <a:pt x="2693675" y="3088986"/>
                    <a:pt x="2671163" y="3073970"/>
                  </a:cubicBezTo>
                  <a:cubicBezTo>
                    <a:pt x="2652403" y="3062709"/>
                    <a:pt x="2637396" y="3062709"/>
                    <a:pt x="2622388" y="3047693"/>
                  </a:cubicBezTo>
                  <a:cubicBezTo>
                    <a:pt x="2611132" y="3040186"/>
                    <a:pt x="2611132" y="3017662"/>
                    <a:pt x="2611132" y="3006400"/>
                  </a:cubicBezTo>
                  <a:cubicBezTo>
                    <a:pt x="2607380" y="2968862"/>
                    <a:pt x="2614884" y="2931323"/>
                    <a:pt x="2637396" y="2901292"/>
                  </a:cubicBezTo>
                  <a:cubicBezTo>
                    <a:pt x="2651465" y="2881583"/>
                    <a:pt x="2633878" y="2863988"/>
                    <a:pt x="2616291" y="2864339"/>
                  </a:cubicBezTo>
                  <a:close/>
                  <a:moveTo>
                    <a:pt x="2274925" y="2694182"/>
                  </a:moveTo>
                  <a:cubicBezTo>
                    <a:pt x="2270411" y="2695063"/>
                    <a:pt x="2265955" y="2697643"/>
                    <a:pt x="2262203" y="2702336"/>
                  </a:cubicBezTo>
                  <a:cubicBezTo>
                    <a:pt x="2172157" y="2781167"/>
                    <a:pt x="2258452" y="2927569"/>
                    <a:pt x="2344746" y="2972615"/>
                  </a:cubicBezTo>
                  <a:cubicBezTo>
                    <a:pt x="2356001" y="2980124"/>
                    <a:pt x="2374761" y="2980124"/>
                    <a:pt x="2389769" y="2968862"/>
                  </a:cubicBezTo>
                  <a:cubicBezTo>
                    <a:pt x="2389769" y="2968862"/>
                    <a:pt x="2393521" y="2968862"/>
                    <a:pt x="2393521" y="2968862"/>
                  </a:cubicBezTo>
                  <a:cubicBezTo>
                    <a:pt x="2404776" y="2961354"/>
                    <a:pt x="2412280" y="2946338"/>
                    <a:pt x="2412280" y="2935077"/>
                  </a:cubicBezTo>
                  <a:cubicBezTo>
                    <a:pt x="2404776" y="2893784"/>
                    <a:pt x="2356001" y="2875014"/>
                    <a:pt x="2329738" y="2841230"/>
                  </a:cubicBezTo>
                  <a:cubicBezTo>
                    <a:pt x="2303475" y="2803691"/>
                    <a:pt x="2295971" y="2769905"/>
                    <a:pt x="2299723" y="2721105"/>
                  </a:cubicBezTo>
                  <a:cubicBezTo>
                    <a:pt x="2301599" y="2709844"/>
                    <a:pt x="2295971" y="2700458"/>
                    <a:pt x="2287998" y="2696236"/>
                  </a:cubicBezTo>
                  <a:cubicBezTo>
                    <a:pt x="2284012" y="2694124"/>
                    <a:pt x="2279439" y="2693303"/>
                    <a:pt x="2274925" y="2694182"/>
                  </a:cubicBezTo>
                  <a:close/>
                  <a:moveTo>
                    <a:pt x="5271059" y="2655259"/>
                  </a:moveTo>
                  <a:cubicBezTo>
                    <a:pt x="5376141" y="2662374"/>
                    <a:pt x="5402238" y="2742476"/>
                    <a:pt x="5139514" y="2897398"/>
                  </a:cubicBezTo>
                  <a:cubicBezTo>
                    <a:pt x="4715403" y="3149030"/>
                    <a:pt x="4497718" y="3532110"/>
                    <a:pt x="4463939" y="3776230"/>
                  </a:cubicBezTo>
                  <a:cubicBezTo>
                    <a:pt x="4430160" y="4020350"/>
                    <a:pt x="4385122" y="3851345"/>
                    <a:pt x="4403888" y="3723651"/>
                  </a:cubicBezTo>
                  <a:cubicBezTo>
                    <a:pt x="4497718" y="3043870"/>
                    <a:pt x="4843012" y="2848574"/>
                    <a:pt x="5041931" y="2720881"/>
                  </a:cubicBezTo>
                  <a:cubicBezTo>
                    <a:pt x="5116526" y="2672996"/>
                    <a:pt x="5208010" y="2650990"/>
                    <a:pt x="5271059" y="2655259"/>
                  </a:cubicBezTo>
                  <a:close/>
                  <a:moveTo>
                    <a:pt x="2093601" y="2547487"/>
                  </a:moveTo>
                  <a:cubicBezTo>
                    <a:pt x="2087739" y="2546314"/>
                    <a:pt x="2081173" y="2547487"/>
                    <a:pt x="2074607" y="2552180"/>
                  </a:cubicBezTo>
                  <a:cubicBezTo>
                    <a:pt x="2018328" y="2593473"/>
                    <a:pt x="1992065" y="2661042"/>
                    <a:pt x="1988313" y="2732367"/>
                  </a:cubicBezTo>
                  <a:cubicBezTo>
                    <a:pt x="1988313" y="2792428"/>
                    <a:pt x="2022080" y="2890030"/>
                    <a:pt x="2093367" y="2893784"/>
                  </a:cubicBezTo>
                  <a:cubicBezTo>
                    <a:pt x="2115878" y="2893784"/>
                    <a:pt x="2130886" y="2867506"/>
                    <a:pt x="2123382" y="2848737"/>
                  </a:cubicBezTo>
                  <a:cubicBezTo>
                    <a:pt x="2115878" y="2826214"/>
                    <a:pt x="2104623" y="2818706"/>
                    <a:pt x="2089615" y="2803691"/>
                  </a:cubicBezTo>
                  <a:cubicBezTo>
                    <a:pt x="2074607" y="2781167"/>
                    <a:pt x="2067103" y="2754890"/>
                    <a:pt x="2063351" y="2728613"/>
                  </a:cubicBezTo>
                  <a:cubicBezTo>
                    <a:pt x="2059599" y="2676058"/>
                    <a:pt x="2070855" y="2627258"/>
                    <a:pt x="2108375" y="2589718"/>
                  </a:cubicBezTo>
                  <a:cubicBezTo>
                    <a:pt x="2122444" y="2575642"/>
                    <a:pt x="2111189" y="2551007"/>
                    <a:pt x="2093601" y="2547487"/>
                  </a:cubicBezTo>
                  <a:close/>
                  <a:moveTo>
                    <a:pt x="1885663" y="2455752"/>
                  </a:moveTo>
                  <a:cubicBezTo>
                    <a:pt x="1879976" y="2455517"/>
                    <a:pt x="1873879" y="2457394"/>
                    <a:pt x="1868251" y="2462086"/>
                  </a:cubicBezTo>
                  <a:cubicBezTo>
                    <a:pt x="1811972" y="2514640"/>
                    <a:pt x="1774453" y="2582211"/>
                    <a:pt x="1763197" y="2661042"/>
                  </a:cubicBezTo>
                  <a:cubicBezTo>
                    <a:pt x="1751942" y="2732367"/>
                    <a:pt x="1781957" y="2829968"/>
                    <a:pt x="1856996" y="2848737"/>
                  </a:cubicBezTo>
                  <a:cubicBezTo>
                    <a:pt x="1883259" y="2856245"/>
                    <a:pt x="1909522" y="2826214"/>
                    <a:pt x="1898267" y="2799936"/>
                  </a:cubicBezTo>
                  <a:cubicBezTo>
                    <a:pt x="1883259" y="2751136"/>
                    <a:pt x="1849492" y="2724859"/>
                    <a:pt x="1841988" y="2668550"/>
                  </a:cubicBezTo>
                  <a:cubicBezTo>
                    <a:pt x="1838236" y="2604734"/>
                    <a:pt x="1864499" y="2540918"/>
                    <a:pt x="1902019" y="2495871"/>
                  </a:cubicBezTo>
                  <a:cubicBezTo>
                    <a:pt x="1916088" y="2476164"/>
                    <a:pt x="1902722" y="2456456"/>
                    <a:pt x="1885663" y="2455752"/>
                  </a:cubicBezTo>
                  <a:close/>
                  <a:moveTo>
                    <a:pt x="3214810" y="2429665"/>
                  </a:moveTo>
                  <a:cubicBezTo>
                    <a:pt x="3192765" y="2425440"/>
                    <a:pt x="3168375" y="2430134"/>
                    <a:pt x="3147738" y="2443277"/>
                  </a:cubicBezTo>
                  <a:cubicBezTo>
                    <a:pt x="3110215" y="2465808"/>
                    <a:pt x="3087701" y="2518380"/>
                    <a:pt x="3102711" y="2563441"/>
                  </a:cubicBezTo>
                  <a:cubicBezTo>
                    <a:pt x="3113967" y="2589727"/>
                    <a:pt x="3155243" y="2578462"/>
                    <a:pt x="3147738" y="2548421"/>
                  </a:cubicBezTo>
                  <a:cubicBezTo>
                    <a:pt x="3140233" y="2525890"/>
                    <a:pt x="3155243" y="2507115"/>
                    <a:pt x="3170251" y="2492094"/>
                  </a:cubicBezTo>
                  <a:cubicBezTo>
                    <a:pt x="3189013" y="2477073"/>
                    <a:pt x="3204022" y="2480828"/>
                    <a:pt x="3219031" y="2499604"/>
                  </a:cubicBezTo>
                  <a:cubicBezTo>
                    <a:pt x="3241545" y="2529645"/>
                    <a:pt x="3282820" y="2503359"/>
                    <a:pt x="3267811" y="2469563"/>
                  </a:cubicBezTo>
                  <a:cubicBezTo>
                    <a:pt x="3256554" y="2447032"/>
                    <a:pt x="3236855" y="2433889"/>
                    <a:pt x="3214810" y="2429665"/>
                  </a:cubicBezTo>
                  <a:close/>
                  <a:moveTo>
                    <a:pt x="1640791" y="2406306"/>
                  </a:moveTo>
                  <a:cubicBezTo>
                    <a:pt x="1634929" y="2406482"/>
                    <a:pt x="1629066" y="2408594"/>
                    <a:pt x="1624376" y="2413286"/>
                  </a:cubicBezTo>
                  <a:cubicBezTo>
                    <a:pt x="1541834" y="2495871"/>
                    <a:pt x="1436780" y="2683566"/>
                    <a:pt x="1571849" y="2773659"/>
                  </a:cubicBezTo>
                  <a:cubicBezTo>
                    <a:pt x="1601865" y="2792428"/>
                    <a:pt x="1631880" y="2758644"/>
                    <a:pt x="1624376" y="2728613"/>
                  </a:cubicBezTo>
                  <a:cubicBezTo>
                    <a:pt x="1613120" y="2676058"/>
                    <a:pt x="1590609" y="2646027"/>
                    <a:pt x="1601865" y="2589718"/>
                  </a:cubicBezTo>
                  <a:cubicBezTo>
                    <a:pt x="1613120" y="2537164"/>
                    <a:pt x="1631880" y="2488363"/>
                    <a:pt x="1661895" y="2439563"/>
                  </a:cubicBezTo>
                  <a:cubicBezTo>
                    <a:pt x="1675965" y="2422671"/>
                    <a:pt x="1658378" y="2405778"/>
                    <a:pt x="1640791" y="2406306"/>
                  </a:cubicBezTo>
                  <a:close/>
                  <a:moveTo>
                    <a:pt x="1428866" y="2353869"/>
                  </a:moveTo>
                  <a:cubicBezTo>
                    <a:pt x="1423414" y="2352520"/>
                    <a:pt x="1417082" y="2353224"/>
                    <a:pt x="1410516" y="2356978"/>
                  </a:cubicBezTo>
                  <a:cubicBezTo>
                    <a:pt x="1354238" y="2390763"/>
                    <a:pt x="1324222" y="2450825"/>
                    <a:pt x="1316718" y="2514640"/>
                  </a:cubicBezTo>
                  <a:cubicBezTo>
                    <a:pt x="1309214" y="2570949"/>
                    <a:pt x="1316718" y="2653535"/>
                    <a:pt x="1365493" y="2691073"/>
                  </a:cubicBezTo>
                  <a:cubicBezTo>
                    <a:pt x="1388005" y="2702336"/>
                    <a:pt x="1414268" y="2683566"/>
                    <a:pt x="1414268" y="2661042"/>
                  </a:cubicBezTo>
                  <a:cubicBezTo>
                    <a:pt x="1410516" y="2619750"/>
                    <a:pt x="1388005" y="2578457"/>
                    <a:pt x="1384253" y="2537164"/>
                  </a:cubicBezTo>
                  <a:cubicBezTo>
                    <a:pt x="1380501" y="2484609"/>
                    <a:pt x="1395509" y="2428301"/>
                    <a:pt x="1436780" y="2394517"/>
                  </a:cubicBezTo>
                  <a:cubicBezTo>
                    <a:pt x="1453663" y="2380440"/>
                    <a:pt x="1445222" y="2357916"/>
                    <a:pt x="1428866" y="2353869"/>
                  </a:cubicBezTo>
                  <a:close/>
                  <a:moveTo>
                    <a:pt x="4349338" y="2320473"/>
                  </a:moveTo>
                  <a:cubicBezTo>
                    <a:pt x="4343772" y="2320650"/>
                    <a:pt x="4338146" y="2322762"/>
                    <a:pt x="4333458" y="2327456"/>
                  </a:cubicBezTo>
                  <a:cubicBezTo>
                    <a:pt x="4299705" y="2365012"/>
                    <a:pt x="4284704" y="2413834"/>
                    <a:pt x="4288454" y="2462656"/>
                  </a:cubicBezTo>
                  <a:cubicBezTo>
                    <a:pt x="4295955" y="2511478"/>
                    <a:pt x="4340959" y="2575322"/>
                    <a:pt x="4393463" y="2564055"/>
                  </a:cubicBezTo>
                  <a:cubicBezTo>
                    <a:pt x="4415965" y="2564055"/>
                    <a:pt x="4434717" y="2534011"/>
                    <a:pt x="4412215" y="2515233"/>
                  </a:cubicBezTo>
                  <a:cubicBezTo>
                    <a:pt x="4385962" y="2492700"/>
                    <a:pt x="4363461" y="2488945"/>
                    <a:pt x="4352210" y="2451389"/>
                  </a:cubicBezTo>
                  <a:cubicBezTo>
                    <a:pt x="4340959" y="2421345"/>
                    <a:pt x="4352210" y="2383790"/>
                    <a:pt x="4370961" y="2353745"/>
                  </a:cubicBezTo>
                  <a:cubicBezTo>
                    <a:pt x="4382212" y="2336845"/>
                    <a:pt x="4366039" y="2319945"/>
                    <a:pt x="4349338" y="2320473"/>
                  </a:cubicBezTo>
                  <a:close/>
                  <a:moveTo>
                    <a:pt x="1212485" y="2288997"/>
                  </a:moveTo>
                  <a:cubicBezTo>
                    <a:pt x="1206271" y="2288938"/>
                    <a:pt x="1199471" y="2291285"/>
                    <a:pt x="1192905" y="2296915"/>
                  </a:cubicBezTo>
                  <a:cubicBezTo>
                    <a:pt x="1117866" y="2364485"/>
                    <a:pt x="1050332" y="2529656"/>
                    <a:pt x="1117866" y="2623503"/>
                  </a:cubicBezTo>
                  <a:cubicBezTo>
                    <a:pt x="1136626" y="2653535"/>
                    <a:pt x="1185401" y="2638519"/>
                    <a:pt x="1181649" y="2604734"/>
                  </a:cubicBezTo>
                  <a:cubicBezTo>
                    <a:pt x="1181649" y="2555933"/>
                    <a:pt x="1170393" y="2514640"/>
                    <a:pt x="1174145" y="2465841"/>
                  </a:cubicBezTo>
                  <a:cubicBezTo>
                    <a:pt x="1181649" y="2417040"/>
                    <a:pt x="1196657" y="2368239"/>
                    <a:pt x="1230424" y="2330700"/>
                  </a:cubicBezTo>
                  <a:cubicBezTo>
                    <a:pt x="1244494" y="2310992"/>
                    <a:pt x="1231128" y="2289173"/>
                    <a:pt x="1212485" y="2288997"/>
                  </a:cubicBezTo>
                  <a:close/>
                  <a:moveTo>
                    <a:pt x="3077500" y="2222429"/>
                  </a:moveTo>
                  <a:cubicBezTo>
                    <a:pt x="3059091" y="2224307"/>
                    <a:pt x="3040798" y="2230174"/>
                    <a:pt x="3023913" y="2240501"/>
                  </a:cubicBezTo>
                  <a:cubicBezTo>
                    <a:pt x="2952620" y="2285562"/>
                    <a:pt x="2963877" y="2368175"/>
                    <a:pt x="3012656" y="2424502"/>
                  </a:cubicBezTo>
                  <a:cubicBezTo>
                    <a:pt x="3031417" y="2443277"/>
                    <a:pt x="3065188" y="2413236"/>
                    <a:pt x="3050179" y="2390706"/>
                  </a:cubicBezTo>
                  <a:cubicBezTo>
                    <a:pt x="3031417" y="2360665"/>
                    <a:pt x="3023913" y="2319358"/>
                    <a:pt x="3057683" y="2296828"/>
                  </a:cubicBezTo>
                  <a:cubicBezTo>
                    <a:pt x="3098958" y="2270542"/>
                    <a:pt x="3136481" y="2308093"/>
                    <a:pt x="3166499" y="2330624"/>
                  </a:cubicBezTo>
                  <a:cubicBezTo>
                    <a:pt x="3185261" y="2349399"/>
                    <a:pt x="3226536" y="2330624"/>
                    <a:pt x="3211527" y="2300583"/>
                  </a:cubicBezTo>
                  <a:cubicBezTo>
                    <a:pt x="3189013" y="2247072"/>
                    <a:pt x="3132729" y="2216797"/>
                    <a:pt x="3077500" y="2222429"/>
                  </a:cubicBezTo>
                  <a:close/>
                  <a:moveTo>
                    <a:pt x="4497124" y="2095787"/>
                  </a:moveTo>
                  <a:cubicBezTo>
                    <a:pt x="4491440" y="2095552"/>
                    <a:pt x="4485345" y="2097430"/>
                    <a:pt x="4479720" y="2102124"/>
                  </a:cubicBezTo>
                  <a:cubicBezTo>
                    <a:pt x="4430966" y="2147191"/>
                    <a:pt x="4408464" y="2218546"/>
                    <a:pt x="4415965" y="2282390"/>
                  </a:cubicBezTo>
                  <a:cubicBezTo>
                    <a:pt x="4427216" y="2346234"/>
                    <a:pt x="4475970" y="2410078"/>
                    <a:pt x="4543476" y="2406323"/>
                  </a:cubicBezTo>
                  <a:cubicBezTo>
                    <a:pt x="4573478" y="2406323"/>
                    <a:pt x="4584729" y="2361256"/>
                    <a:pt x="4558477" y="2346234"/>
                  </a:cubicBezTo>
                  <a:cubicBezTo>
                    <a:pt x="4509723" y="2331212"/>
                    <a:pt x="4487221" y="2312434"/>
                    <a:pt x="4483471" y="2259857"/>
                  </a:cubicBezTo>
                  <a:cubicBezTo>
                    <a:pt x="4475970" y="2214790"/>
                    <a:pt x="4487221" y="2169724"/>
                    <a:pt x="4513473" y="2135924"/>
                  </a:cubicBezTo>
                  <a:cubicBezTo>
                    <a:pt x="4527537" y="2116207"/>
                    <a:pt x="4514176" y="2096491"/>
                    <a:pt x="4497124" y="2095787"/>
                  </a:cubicBezTo>
                  <a:close/>
                  <a:moveTo>
                    <a:pt x="1108772" y="2030558"/>
                  </a:moveTo>
                  <a:cubicBezTo>
                    <a:pt x="1146475" y="2033791"/>
                    <a:pt x="1195719" y="2066520"/>
                    <a:pt x="1249184" y="2146760"/>
                  </a:cubicBezTo>
                  <a:cubicBezTo>
                    <a:pt x="1256687" y="2146760"/>
                    <a:pt x="1260439" y="2146760"/>
                    <a:pt x="1267943" y="2146760"/>
                  </a:cubicBezTo>
                  <a:cubicBezTo>
                    <a:pt x="1316718" y="2022881"/>
                    <a:pt x="1489307" y="1966573"/>
                    <a:pt x="1545586" y="2218084"/>
                  </a:cubicBezTo>
                  <a:cubicBezTo>
                    <a:pt x="1553090" y="2221838"/>
                    <a:pt x="1556842" y="2221838"/>
                    <a:pt x="1564345" y="2225591"/>
                  </a:cubicBezTo>
                  <a:cubicBezTo>
                    <a:pt x="1628128" y="2097959"/>
                    <a:pt x="1815724" y="2097959"/>
                    <a:pt x="1838236" y="2334454"/>
                  </a:cubicBezTo>
                  <a:cubicBezTo>
                    <a:pt x="1841988" y="2334454"/>
                    <a:pt x="1845740" y="2338208"/>
                    <a:pt x="1849492" y="2338208"/>
                  </a:cubicBezTo>
                  <a:cubicBezTo>
                    <a:pt x="1909522" y="2165529"/>
                    <a:pt x="2074607" y="2229345"/>
                    <a:pt x="2085863" y="2447071"/>
                  </a:cubicBezTo>
                  <a:cubicBezTo>
                    <a:pt x="2089615" y="2447071"/>
                    <a:pt x="2089615" y="2447071"/>
                    <a:pt x="2089615" y="2450825"/>
                  </a:cubicBezTo>
                  <a:cubicBezTo>
                    <a:pt x="2142142" y="2278146"/>
                    <a:pt x="2322234" y="2353224"/>
                    <a:pt x="2325986" y="2567196"/>
                  </a:cubicBezTo>
                  <a:cubicBezTo>
                    <a:pt x="2329738" y="2567196"/>
                    <a:pt x="2337242" y="2570949"/>
                    <a:pt x="2340994" y="2574703"/>
                  </a:cubicBezTo>
                  <a:cubicBezTo>
                    <a:pt x="2401025" y="2484609"/>
                    <a:pt x="2528590" y="2514640"/>
                    <a:pt x="2528590" y="2679812"/>
                  </a:cubicBezTo>
                  <a:cubicBezTo>
                    <a:pt x="2532342" y="2683566"/>
                    <a:pt x="2536094" y="2687320"/>
                    <a:pt x="2536094" y="2687320"/>
                  </a:cubicBezTo>
                  <a:cubicBezTo>
                    <a:pt x="2599877" y="2593473"/>
                    <a:pt x="2772465" y="2694828"/>
                    <a:pt x="2761209" y="2848737"/>
                  </a:cubicBezTo>
                  <a:cubicBezTo>
                    <a:pt x="3470323" y="3411821"/>
                    <a:pt x="3729206" y="4196385"/>
                    <a:pt x="3777981" y="4380325"/>
                  </a:cubicBezTo>
                  <a:cubicBezTo>
                    <a:pt x="3834260" y="4601804"/>
                    <a:pt x="3800493" y="4609312"/>
                    <a:pt x="3717950" y="4425372"/>
                  </a:cubicBezTo>
                  <a:cubicBezTo>
                    <a:pt x="3477827" y="3896073"/>
                    <a:pt x="3035100" y="3483146"/>
                    <a:pt x="2644900" y="3212864"/>
                  </a:cubicBezTo>
                  <a:cubicBezTo>
                    <a:pt x="2562357" y="3306712"/>
                    <a:pt x="2446048" y="3284188"/>
                    <a:pt x="2479815" y="3107756"/>
                  </a:cubicBezTo>
                  <a:cubicBezTo>
                    <a:pt x="2476063" y="3107756"/>
                    <a:pt x="2472311" y="3104002"/>
                    <a:pt x="2468559" y="3100248"/>
                  </a:cubicBezTo>
                  <a:cubicBezTo>
                    <a:pt x="2378513" y="3190342"/>
                    <a:pt x="2235940" y="3212864"/>
                    <a:pt x="2269707" y="2987631"/>
                  </a:cubicBezTo>
                  <a:cubicBezTo>
                    <a:pt x="2265955" y="2983878"/>
                    <a:pt x="2262203" y="2983878"/>
                    <a:pt x="2258452" y="2983878"/>
                  </a:cubicBezTo>
                  <a:cubicBezTo>
                    <a:pt x="2119630" y="3164064"/>
                    <a:pt x="1965801" y="3126525"/>
                    <a:pt x="1999569" y="2867506"/>
                  </a:cubicBezTo>
                  <a:cubicBezTo>
                    <a:pt x="1995817" y="2867506"/>
                    <a:pt x="1992065" y="2863753"/>
                    <a:pt x="1988313" y="2863753"/>
                  </a:cubicBezTo>
                  <a:cubicBezTo>
                    <a:pt x="1868251" y="3040186"/>
                    <a:pt x="1725678" y="2968862"/>
                    <a:pt x="1721926" y="2796183"/>
                  </a:cubicBezTo>
                  <a:cubicBezTo>
                    <a:pt x="1721926" y="2796183"/>
                    <a:pt x="1721926" y="2796183"/>
                    <a:pt x="1710670" y="2792428"/>
                  </a:cubicBezTo>
                  <a:cubicBezTo>
                    <a:pt x="1613120" y="2972615"/>
                    <a:pt x="1425524" y="2927569"/>
                    <a:pt x="1451788" y="2736121"/>
                  </a:cubicBezTo>
                  <a:cubicBezTo>
                    <a:pt x="1451788" y="2732367"/>
                    <a:pt x="1448036" y="2732367"/>
                    <a:pt x="1448036" y="2732367"/>
                  </a:cubicBezTo>
                  <a:cubicBezTo>
                    <a:pt x="1320470" y="2852491"/>
                    <a:pt x="1166641" y="2844983"/>
                    <a:pt x="1207912" y="2664796"/>
                  </a:cubicBezTo>
                  <a:cubicBezTo>
                    <a:pt x="1204161" y="2661042"/>
                    <a:pt x="1196657" y="2661042"/>
                    <a:pt x="1192905" y="2657289"/>
                  </a:cubicBezTo>
                  <a:cubicBezTo>
                    <a:pt x="1024068" y="2781167"/>
                    <a:pt x="873991" y="2694828"/>
                    <a:pt x="979045" y="2544672"/>
                  </a:cubicBezTo>
                  <a:cubicBezTo>
                    <a:pt x="975293" y="2540918"/>
                    <a:pt x="971541" y="2537164"/>
                    <a:pt x="967789" y="2533410"/>
                  </a:cubicBezTo>
                  <a:cubicBezTo>
                    <a:pt x="787697" y="2597227"/>
                    <a:pt x="716410" y="2428301"/>
                    <a:pt x="934022" y="2353224"/>
                  </a:cubicBezTo>
                  <a:cubicBezTo>
                    <a:pt x="934022" y="2345716"/>
                    <a:pt x="937774" y="2338208"/>
                    <a:pt x="941526" y="2330700"/>
                  </a:cubicBezTo>
                  <a:cubicBezTo>
                    <a:pt x="761433" y="2274392"/>
                    <a:pt x="825216" y="2127990"/>
                    <a:pt x="1031572" y="2191806"/>
                  </a:cubicBezTo>
                  <a:cubicBezTo>
                    <a:pt x="1039076" y="2184299"/>
                    <a:pt x="1042828" y="2180545"/>
                    <a:pt x="1050332" y="2176791"/>
                  </a:cubicBezTo>
                  <a:cubicBezTo>
                    <a:pt x="1015157" y="2101713"/>
                    <a:pt x="1045935" y="2025169"/>
                    <a:pt x="1108772" y="2030558"/>
                  </a:cubicBezTo>
                  <a:close/>
                  <a:moveTo>
                    <a:pt x="2981231" y="1962622"/>
                  </a:moveTo>
                  <a:cubicBezTo>
                    <a:pt x="2964815" y="1965438"/>
                    <a:pt x="2948868" y="1972010"/>
                    <a:pt x="2933858" y="1981397"/>
                  </a:cubicBezTo>
                  <a:cubicBezTo>
                    <a:pt x="2870070" y="2015194"/>
                    <a:pt x="2832547" y="2105316"/>
                    <a:pt x="2877574" y="2169153"/>
                  </a:cubicBezTo>
                  <a:cubicBezTo>
                    <a:pt x="2896336" y="2195439"/>
                    <a:pt x="2933858" y="2169153"/>
                    <a:pt x="2918849" y="2142868"/>
                  </a:cubicBezTo>
                  <a:cubicBezTo>
                    <a:pt x="2900088" y="2101561"/>
                    <a:pt x="2930106" y="2064010"/>
                    <a:pt x="2960124" y="2041479"/>
                  </a:cubicBezTo>
                  <a:cubicBezTo>
                    <a:pt x="2975133" y="2033969"/>
                    <a:pt x="2990143" y="2026459"/>
                    <a:pt x="3005151" y="2030214"/>
                  </a:cubicBezTo>
                  <a:cubicBezTo>
                    <a:pt x="3023913" y="2030214"/>
                    <a:pt x="3027665" y="2060255"/>
                    <a:pt x="3038922" y="2071520"/>
                  </a:cubicBezTo>
                  <a:cubicBezTo>
                    <a:pt x="3057683" y="2086541"/>
                    <a:pt x="3080197" y="2079031"/>
                    <a:pt x="3087701" y="2056500"/>
                  </a:cubicBezTo>
                  <a:cubicBezTo>
                    <a:pt x="3098958" y="2022704"/>
                    <a:pt x="3065188" y="1977642"/>
                    <a:pt x="3031417" y="1966377"/>
                  </a:cubicBezTo>
                  <a:cubicBezTo>
                    <a:pt x="3014532" y="1960744"/>
                    <a:pt x="2997647" y="1959806"/>
                    <a:pt x="2981231" y="1962622"/>
                  </a:cubicBezTo>
                  <a:close/>
                  <a:moveTo>
                    <a:pt x="4680890" y="1881193"/>
                  </a:moveTo>
                  <a:cubicBezTo>
                    <a:pt x="4675206" y="1879843"/>
                    <a:pt x="4669112" y="1880547"/>
                    <a:pt x="4663486" y="1884303"/>
                  </a:cubicBezTo>
                  <a:cubicBezTo>
                    <a:pt x="4599731" y="1936881"/>
                    <a:pt x="4554727" y="2011991"/>
                    <a:pt x="4569728" y="2098369"/>
                  </a:cubicBezTo>
                  <a:cubicBezTo>
                    <a:pt x="4584729" y="2173480"/>
                    <a:pt x="4663486" y="2259857"/>
                    <a:pt x="4742243" y="2237324"/>
                  </a:cubicBezTo>
                  <a:cubicBezTo>
                    <a:pt x="4764744" y="2233568"/>
                    <a:pt x="4772245" y="2199768"/>
                    <a:pt x="4757244" y="2188502"/>
                  </a:cubicBezTo>
                  <a:cubicBezTo>
                    <a:pt x="4734742" y="2169724"/>
                    <a:pt x="4712240" y="2165968"/>
                    <a:pt x="4685988" y="2150946"/>
                  </a:cubicBezTo>
                  <a:cubicBezTo>
                    <a:pt x="4663486" y="2135924"/>
                    <a:pt x="4648485" y="2109635"/>
                    <a:pt x="4640984" y="2087102"/>
                  </a:cubicBezTo>
                  <a:cubicBezTo>
                    <a:pt x="4618482" y="2027014"/>
                    <a:pt x="4655985" y="1963170"/>
                    <a:pt x="4697239" y="1921858"/>
                  </a:cubicBezTo>
                  <a:cubicBezTo>
                    <a:pt x="4711302" y="1907775"/>
                    <a:pt x="4697942" y="1885242"/>
                    <a:pt x="4680890" y="1881193"/>
                  </a:cubicBezTo>
                  <a:close/>
                  <a:moveTo>
                    <a:pt x="2863034" y="1728396"/>
                  </a:moveTo>
                  <a:cubicBezTo>
                    <a:pt x="2841928" y="1729804"/>
                    <a:pt x="2821290" y="1735437"/>
                    <a:pt x="2802529" y="1744825"/>
                  </a:cubicBezTo>
                  <a:cubicBezTo>
                    <a:pt x="2712474" y="1789886"/>
                    <a:pt x="2689961" y="1891274"/>
                    <a:pt x="2753749" y="1966377"/>
                  </a:cubicBezTo>
                  <a:cubicBezTo>
                    <a:pt x="2776263" y="1988908"/>
                    <a:pt x="2802529" y="1958867"/>
                    <a:pt x="2791272" y="1936336"/>
                  </a:cubicBezTo>
                  <a:cubicBezTo>
                    <a:pt x="2768758" y="1887519"/>
                    <a:pt x="2795024" y="1838703"/>
                    <a:pt x="2836299" y="1812417"/>
                  </a:cubicBezTo>
                  <a:cubicBezTo>
                    <a:pt x="2855061" y="1801152"/>
                    <a:pt x="2877574" y="1801152"/>
                    <a:pt x="2896336" y="1808662"/>
                  </a:cubicBezTo>
                  <a:cubicBezTo>
                    <a:pt x="2926354" y="1816172"/>
                    <a:pt x="2926354" y="1853723"/>
                    <a:pt x="2952620" y="1864989"/>
                  </a:cubicBezTo>
                  <a:cubicBezTo>
                    <a:pt x="2967629" y="1872499"/>
                    <a:pt x="2990143" y="1868744"/>
                    <a:pt x="2997647" y="1849968"/>
                  </a:cubicBezTo>
                  <a:cubicBezTo>
                    <a:pt x="3012656" y="1804907"/>
                    <a:pt x="2967629" y="1756090"/>
                    <a:pt x="2926354" y="1737315"/>
                  </a:cubicBezTo>
                  <a:cubicBezTo>
                    <a:pt x="2905717" y="1729804"/>
                    <a:pt x="2884141" y="1726988"/>
                    <a:pt x="2863034" y="1728396"/>
                  </a:cubicBezTo>
                  <a:close/>
                  <a:moveTo>
                    <a:pt x="4941244" y="1694414"/>
                  </a:moveTo>
                  <a:cubicBezTo>
                    <a:pt x="4936087" y="1693944"/>
                    <a:pt x="4930696" y="1695587"/>
                    <a:pt x="4926008" y="1700282"/>
                  </a:cubicBezTo>
                  <a:cubicBezTo>
                    <a:pt x="4851002" y="1767881"/>
                    <a:pt x="4805998" y="1869281"/>
                    <a:pt x="4805998" y="1966925"/>
                  </a:cubicBezTo>
                  <a:cubicBezTo>
                    <a:pt x="4809748" y="2060813"/>
                    <a:pt x="4888505" y="2158457"/>
                    <a:pt x="4989763" y="2135924"/>
                  </a:cubicBezTo>
                  <a:cubicBezTo>
                    <a:pt x="5019766" y="2128413"/>
                    <a:pt x="5019766" y="2083347"/>
                    <a:pt x="4993514" y="2072080"/>
                  </a:cubicBezTo>
                  <a:cubicBezTo>
                    <a:pt x="4963511" y="2053302"/>
                    <a:pt x="4929758" y="2057058"/>
                    <a:pt x="4903506" y="2027014"/>
                  </a:cubicBezTo>
                  <a:cubicBezTo>
                    <a:pt x="4884755" y="2000725"/>
                    <a:pt x="4881004" y="1966925"/>
                    <a:pt x="4881004" y="1936881"/>
                  </a:cubicBezTo>
                  <a:cubicBezTo>
                    <a:pt x="4881004" y="1861770"/>
                    <a:pt x="4911007" y="1786659"/>
                    <a:pt x="4956011" y="1730326"/>
                  </a:cubicBezTo>
                  <a:cubicBezTo>
                    <a:pt x="4970074" y="1716243"/>
                    <a:pt x="4956714" y="1695822"/>
                    <a:pt x="4941244" y="1694414"/>
                  </a:cubicBezTo>
                  <a:close/>
                  <a:moveTo>
                    <a:pt x="5278538" y="1625171"/>
                  </a:moveTo>
                  <a:cubicBezTo>
                    <a:pt x="5181029" y="1628927"/>
                    <a:pt x="5113524" y="1726570"/>
                    <a:pt x="5102273" y="1816703"/>
                  </a:cubicBezTo>
                  <a:cubicBezTo>
                    <a:pt x="5094772" y="1903081"/>
                    <a:pt x="5166028" y="2038280"/>
                    <a:pt x="5267287" y="1981947"/>
                  </a:cubicBezTo>
                  <a:cubicBezTo>
                    <a:pt x="5293539" y="1970681"/>
                    <a:pt x="5289789" y="1933125"/>
                    <a:pt x="5267287" y="1918103"/>
                  </a:cubicBezTo>
                  <a:cubicBezTo>
                    <a:pt x="5244785" y="1906836"/>
                    <a:pt x="5214782" y="1910592"/>
                    <a:pt x="5199781" y="1891814"/>
                  </a:cubicBezTo>
                  <a:cubicBezTo>
                    <a:pt x="5181029" y="1873036"/>
                    <a:pt x="5181029" y="1839237"/>
                    <a:pt x="5184780" y="1812948"/>
                  </a:cubicBezTo>
                  <a:cubicBezTo>
                    <a:pt x="5192280" y="1752859"/>
                    <a:pt x="5222283" y="1681504"/>
                    <a:pt x="5286038" y="1666482"/>
                  </a:cubicBezTo>
                  <a:cubicBezTo>
                    <a:pt x="5312291" y="1662726"/>
                    <a:pt x="5301039" y="1625171"/>
                    <a:pt x="5278538" y="1625171"/>
                  </a:cubicBezTo>
                  <a:close/>
                  <a:moveTo>
                    <a:pt x="627600" y="1575630"/>
                  </a:moveTo>
                  <a:cubicBezTo>
                    <a:pt x="883165" y="1577977"/>
                    <a:pt x="1196407" y="1624922"/>
                    <a:pt x="1507773" y="1748857"/>
                  </a:cubicBezTo>
                  <a:cubicBezTo>
                    <a:pt x="2134258" y="1992971"/>
                    <a:pt x="2820764" y="2612644"/>
                    <a:pt x="2933306" y="2732823"/>
                  </a:cubicBezTo>
                  <a:cubicBezTo>
                    <a:pt x="3042097" y="2849246"/>
                    <a:pt x="3023340" y="2969426"/>
                    <a:pt x="2895792" y="2796668"/>
                  </a:cubicBezTo>
                  <a:cubicBezTo>
                    <a:pt x="2531906" y="2297174"/>
                    <a:pt x="1766620" y="1977948"/>
                    <a:pt x="1489016" y="1880303"/>
                  </a:cubicBezTo>
                  <a:cubicBezTo>
                    <a:pt x="1207661" y="1782657"/>
                    <a:pt x="521154" y="1778901"/>
                    <a:pt x="247302" y="1876547"/>
                  </a:cubicBezTo>
                  <a:cubicBezTo>
                    <a:pt x="-22799" y="1974193"/>
                    <a:pt x="-67816" y="1778901"/>
                    <a:pt x="93494" y="1669989"/>
                  </a:cubicBezTo>
                  <a:cubicBezTo>
                    <a:pt x="174149" y="1615533"/>
                    <a:pt x="372036" y="1573282"/>
                    <a:pt x="627600" y="1575630"/>
                  </a:cubicBezTo>
                  <a:close/>
                  <a:moveTo>
                    <a:pt x="4079473" y="1560175"/>
                  </a:moveTo>
                  <a:cubicBezTo>
                    <a:pt x="4119637" y="1552782"/>
                    <a:pt x="4156928" y="1564283"/>
                    <a:pt x="4186949" y="1598081"/>
                  </a:cubicBezTo>
                  <a:cubicBezTo>
                    <a:pt x="4307031" y="1733275"/>
                    <a:pt x="4111897" y="1782095"/>
                    <a:pt x="4029341" y="2086280"/>
                  </a:cubicBezTo>
                  <a:cubicBezTo>
                    <a:pt x="3669093" y="3836285"/>
                    <a:pt x="4494660" y="3321799"/>
                    <a:pt x="4235732" y="5710218"/>
                  </a:cubicBezTo>
                  <a:cubicBezTo>
                    <a:pt x="3976805" y="8098637"/>
                    <a:pt x="2070496" y="8034796"/>
                    <a:pt x="1496352" y="7385116"/>
                  </a:cubicBezTo>
                  <a:cubicBezTo>
                    <a:pt x="925960" y="6731680"/>
                    <a:pt x="1357507" y="6082000"/>
                    <a:pt x="1871609" y="6145842"/>
                  </a:cubicBezTo>
                  <a:cubicBezTo>
                    <a:pt x="2494537" y="6228460"/>
                    <a:pt x="2224352" y="7058398"/>
                    <a:pt x="1916640" y="7054643"/>
                  </a:cubicBezTo>
                  <a:cubicBezTo>
                    <a:pt x="1608929" y="7050887"/>
                    <a:pt x="1500104" y="6896917"/>
                    <a:pt x="1515115" y="6784256"/>
                  </a:cubicBezTo>
                  <a:cubicBezTo>
                    <a:pt x="1533878" y="6675350"/>
                    <a:pt x="1556393" y="6543911"/>
                    <a:pt x="1470084" y="6769234"/>
                  </a:cubicBezTo>
                  <a:cubicBezTo>
                    <a:pt x="1383775" y="6990801"/>
                    <a:pt x="1927898" y="7989731"/>
                    <a:pt x="2967361" y="7509043"/>
                  </a:cubicBezTo>
                  <a:cubicBezTo>
                    <a:pt x="4006825" y="7032110"/>
                    <a:pt x="3954289" y="5999382"/>
                    <a:pt x="3905505" y="5315903"/>
                  </a:cubicBezTo>
                  <a:cubicBezTo>
                    <a:pt x="3856722" y="4628669"/>
                    <a:pt x="2899815" y="3712358"/>
                    <a:pt x="2235609" y="3701092"/>
                  </a:cubicBezTo>
                  <a:cubicBezTo>
                    <a:pt x="1571403" y="3689826"/>
                    <a:pt x="1346249" y="3261712"/>
                    <a:pt x="2303156" y="3438215"/>
                  </a:cubicBezTo>
                  <a:cubicBezTo>
                    <a:pt x="3260063" y="3614718"/>
                    <a:pt x="4074371" y="4906567"/>
                    <a:pt x="4014330" y="5383500"/>
                  </a:cubicBezTo>
                  <a:cubicBezTo>
                    <a:pt x="3950537" y="5856678"/>
                    <a:pt x="4081877" y="5819124"/>
                    <a:pt x="4149423" y="5383500"/>
                  </a:cubicBezTo>
                  <a:cubicBezTo>
                    <a:pt x="4216969" y="4947876"/>
                    <a:pt x="4059361" y="3945192"/>
                    <a:pt x="3819196" y="3393151"/>
                  </a:cubicBezTo>
                  <a:cubicBezTo>
                    <a:pt x="3575279" y="2844866"/>
                    <a:pt x="3684103" y="2409243"/>
                    <a:pt x="3759155" y="2044971"/>
                  </a:cubicBezTo>
                  <a:cubicBezTo>
                    <a:pt x="3812629" y="1774584"/>
                    <a:pt x="3958980" y="1582356"/>
                    <a:pt x="4079473" y="1560175"/>
                  </a:cubicBezTo>
                  <a:close/>
                  <a:moveTo>
                    <a:pt x="2719041" y="1443418"/>
                  </a:moveTo>
                  <a:cubicBezTo>
                    <a:pt x="2698873" y="1443242"/>
                    <a:pt x="2678704" y="1448170"/>
                    <a:pt x="2659943" y="1459436"/>
                  </a:cubicBezTo>
                  <a:cubicBezTo>
                    <a:pt x="2581145" y="1500742"/>
                    <a:pt x="2554879" y="1594620"/>
                    <a:pt x="2569888" y="1680988"/>
                  </a:cubicBezTo>
                  <a:cubicBezTo>
                    <a:pt x="2573640" y="1711029"/>
                    <a:pt x="2618667" y="1711029"/>
                    <a:pt x="2618667" y="1677233"/>
                  </a:cubicBezTo>
                  <a:cubicBezTo>
                    <a:pt x="2622420" y="1628416"/>
                    <a:pt x="2644933" y="1564579"/>
                    <a:pt x="2682456" y="1530783"/>
                  </a:cubicBezTo>
                  <a:cubicBezTo>
                    <a:pt x="2738740" y="1485721"/>
                    <a:pt x="2776263" y="1549558"/>
                    <a:pt x="2810033" y="1583355"/>
                  </a:cubicBezTo>
                  <a:cubicBezTo>
                    <a:pt x="2832547" y="1602130"/>
                    <a:pt x="2870070" y="1579599"/>
                    <a:pt x="2862565" y="1549558"/>
                  </a:cubicBezTo>
                  <a:cubicBezTo>
                    <a:pt x="2840052" y="1490415"/>
                    <a:pt x="2779546" y="1443946"/>
                    <a:pt x="2719041" y="1443418"/>
                  </a:cubicBezTo>
                  <a:close/>
                  <a:moveTo>
                    <a:pt x="5383078" y="1312992"/>
                  </a:moveTo>
                  <a:cubicBezTo>
                    <a:pt x="5424800" y="1320034"/>
                    <a:pt x="5445427" y="1390450"/>
                    <a:pt x="5421050" y="1493727"/>
                  </a:cubicBezTo>
                  <a:cubicBezTo>
                    <a:pt x="5421050" y="1493727"/>
                    <a:pt x="5424800" y="1493727"/>
                    <a:pt x="5424800" y="1493727"/>
                  </a:cubicBezTo>
                  <a:cubicBezTo>
                    <a:pt x="5526059" y="1294684"/>
                    <a:pt x="5676071" y="1373550"/>
                    <a:pt x="5593564" y="1527527"/>
                  </a:cubicBezTo>
                  <a:cubicBezTo>
                    <a:pt x="5601065" y="1527527"/>
                    <a:pt x="5608565" y="1531283"/>
                    <a:pt x="5616066" y="1535038"/>
                  </a:cubicBezTo>
                  <a:cubicBezTo>
                    <a:pt x="5796081" y="1452416"/>
                    <a:pt x="5919842" y="1598882"/>
                    <a:pt x="5758578" y="1681504"/>
                  </a:cubicBezTo>
                  <a:cubicBezTo>
                    <a:pt x="5758578" y="1692771"/>
                    <a:pt x="5762328" y="1700282"/>
                    <a:pt x="5762328" y="1707793"/>
                  </a:cubicBezTo>
                  <a:cubicBezTo>
                    <a:pt x="5994848" y="1782904"/>
                    <a:pt x="5889839" y="1914347"/>
                    <a:pt x="5724825" y="1888059"/>
                  </a:cubicBezTo>
                  <a:cubicBezTo>
                    <a:pt x="5717325" y="1895570"/>
                    <a:pt x="5713574" y="1906836"/>
                    <a:pt x="5706074" y="1914347"/>
                  </a:cubicBezTo>
                  <a:cubicBezTo>
                    <a:pt x="5766079" y="2034525"/>
                    <a:pt x="5627317" y="2087102"/>
                    <a:pt x="5503557" y="2027014"/>
                  </a:cubicBezTo>
                  <a:cubicBezTo>
                    <a:pt x="5499806" y="2027014"/>
                    <a:pt x="5492306" y="2027014"/>
                    <a:pt x="5488555" y="2030769"/>
                  </a:cubicBezTo>
                  <a:cubicBezTo>
                    <a:pt x="5608565" y="2226057"/>
                    <a:pt x="5447302" y="2218546"/>
                    <a:pt x="5248535" y="2132169"/>
                  </a:cubicBezTo>
                  <a:cubicBezTo>
                    <a:pt x="5244785" y="2132169"/>
                    <a:pt x="5237284" y="2135924"/>
                    <a:pt x="5233534" y="2135924"/>
                  </a:cubicBezTo>
                  <a:cubicBezTo>
                    <a:pt x="5372295" y="2304923"/>
                    <a:pt x="5162278" y="2383790"/>
                    <a:pt x="4952260" y="2312434"/>
                  </a:cubicBezTo>
                  <a:cubicBezTo>
                    <a:pt x="4952260" y="2312434"/>
                    <a:pt x="4948510" y="2312434"/>
                    <a:pt x="4948510" y="2316190"/>
                  </a:cubicBezTo>
                  <a:cubicBezTo>
                    <a:pt x="5177279" y="2485189"/>
                    <a:pt x="4937259" y="2564055"/>
                    <a:pt x="4753493" y="2466411"/>
                  </a:cubicBezTo>
                  <a:cubicBezTo>
                    <a:pt x="4753493" y="2466411"/>
                    <a:pt x="4753493" y="2466411"/>
                    <a:pt x="4749743" y="2466411"/>
                  </a:cubicBezTo>
                  <a:cubicBezTo>
                    <a:pt x="4929758" y="2616633"/>
                    <a:pt x="4745993" y="2695499"/>
                    <a:pt x="4584729" y="2616633"/>
                  </a:cubicBezTo>
                  <a:cubicBezTo>
                    <a:pt x="4584729" y="2616633"/>
                    <a:pt x="4580979" y="2620388"/>
                    <a:pt x="4580979" y="2620388"/>
                  </a:cubicBezTo>
                  <a:cubicBezTo>
                    <a:pt x="4708490" y="2748076"/>
                    <a:pt x="4603481" y="2856987"/>
                    <a:pt x="4460969" y="2755587"/>
                  </a:cubicBezTo>
                  <a:cubicBezTo>
                    <a:pt x="4247201" y="3093586"/>
                    <a:pt x="4295955" y="3709494"/>
                    <a:pt x="4303456" y="3859715"/>
                  </a:cubicBezTo>
                  <a:cubicBezTo>
                    <a:pt x="4307206" y="4028714"/>
                    <a:pt x="4329708" y="4036225"/>
                    <a:pt x="4247201" y="3855960"/>
                  </a:cubicBezTo>
                  <a:cubicBezTo>
                    <a:pt x="4108439" y="3566784"/>
                    <a:pt x="4059685" y="2890787"/>
                    <a:pt x="4179695" y="2571566"/>
                  </a:cubicBezTo>
                  <a:cubicBezTo>
                    <a:pt x="4190946" y="2545277"/>
                    <a:pt x="4202197" y="2515233"/>
                    <a:pt x="4217198" y="2481433"/>
                  </a:cubicBezTo>
                  <a:cubicBezTo>
                    <a:pt x="4160944" y="2402567"/>
                    <a:pt x="4190946" y="2241079"/>
                    <a:pt x="4299705" y="2312434"/>
                  </a:cubicBezTo>
                  <a:cubicBezTo>
                    <a:pt x="4303456" y="2308679"/>
                    <a:pt x="4303456" y="2304923"/>
                    <a:pt x="4307206" y="2297412"/>
                  </a:cubicBezTo>
                  <a:cubicBezTo>
                    <a:pt x="4205947" y="2113391"/>
                    <a:pt x="4299705" y="2068325"/>
                    <a:pt x="4385962" y="2162213"/>
                  </a:cubicBezTo>
                  <a:cubicBezTo>
                    <a:pt x="4389713" y="2158457"/>
                    <a:pt x="4393463" y="2150946"/>
                    <a:pt x="4397213" y="2147191"/>
                  </a:cubicBezTo>
                  <a:cubicBezTo>
                    <a:pt x="4325957" y="1876792"/>
                    <a:pt x="4442217" y="1850503"/>
                    <a:pt x="4524724" y="1970681"/>
                  </a:cubicBezTo>
                  <a:cubicBezTo>
                    <a:pt x="4532225" y="1963170"/>
                    <a:pt x="4535975" y="1955658"/>
                    <a:pt x="4543476" y="1948147"/>
                  </a:cubicBezTo>
                  <a:cubicBezTo>
                    <a:pt x="4543476" y="1752859"/>
                    <a:pt x="4610981" y="1643949"/>
                    <a:pt x="4682237" y="1801681"/>
                  </a:cubicBezTo>
                  <a:cubicBezTo>
                    <a:pt x="4689738" y="1794170"/>
                    <a:pt x="4700989" y="1782904"/>
                    <a:pt x="4712240" y="1775393"/>
                  </a:cubicBezTo>
                  <a:cubicBezTo>
                    <a:pt x="4753493" y="1512505"/>
                    <a:pt x="4832250" y="1471194"/>
                    <a:pt x="4907256" y="1632682"/>
                  </a:cubicBezTo>
                  <a:cubicBezTo>
                    <a:pt x="4907256" y="1632682"/>
                    <a:pt x="4911007" y="1628927"/>
                    <a:pt x="4911007" y="1628927"/>
                  </a:cubicBezTo>
                  <a:cubicBezTo>
                    <a:pt x="4982263" y="1287173"/>
                    <a:pt x="5211032" y="1320973"/>
                    <a:pt x="5207282" y="1516261"/>
                  </a:cubicBezTo>
                  <a:cubicBezTo>
                    <a:pt x="5211032" y="1512505"/>
                    <a:pt x="5214782" y="1512505"/>
                    <a:pt x="5218533" y="1512505"/>
                  </a:cubicBezTo>
                  <a:cubicBezTo>
                    <a:pt x="5278538" y="1362284"/>
                    <a:pt x="5341356" y="1305951"/>
                    <a:pt x="5383078" y="1312992"/>
                  </a:cubicBezTo>
                  <a:close/>
                  <a:moveTo>
                    <a:pt x="2591405" y="1238177"/>
                  </a:moveTo>
                  <a:cubicBezTo>
                    <a:pt x="2571295" y="1238822"/>
                    <a:pt x="2552064" y="1242577"/>
                    <a:pt x="2536117" y="1249149"/>
                  </a:cubicBezTo>
                  <a:cubicBezTo>
                    <a:pt x="2453567" y="1282945"/>
                    <a:pt x="2442311" y="1391843"/>
                    <a:pt x="2449815" y="1470701"/>
                  </a:cubicBezTo>
                  <a:cubicBezTo>
                    <a:pt x="2453567" y="1500742"/>
                    <a:pt x="2498595" y="1496987"/>
                    <a:pt x="2498595" y="1466946"/>
                  </a:cubicBezTo>
                  <a:cubicBezTo>
                    <a:pt x="2498595" y="1418129"/>
                    <a:pt x="2502347" y="1354292"/>
                    <a:pt x="2547374" y="1320496"/>
                  </a:cubicBezTo>
                  <a:cubicBezTo>
                    <a:pt x="2569888" y="1305476"/>
                    <a:pt x="2592401" y="1301721"/>
                    <a:pt x="2618667" y="1309231"/>
                  </a:cubicBezTo>
                  <a:cubicBezTo>
                    <a:pt x="2648686" y="1312986"/>
                    <a:pt x="2659943" y="1335517"/>
                    <a:pt x="2682456" y="1354292"/>
                  </a:cubicBezTo>
                  <a:cubicBezTo>
                    <a:pt x="2708722" y="1373068"/>
                    <a:pt x="2738740" y="1354292"/>
                    <a:pt x="2731236" y="1324251"/>
                  </a:cubicBezTo>
                  <a:cubicBezTo>
                    <a:pt x="2719979" y="1262292"/>
                    <a:pt x="2651735" y="1236241"/>
                    <a:pt x="2591405" y="1238177"/>
                  </a:cubicBezTo>
                  <a:close/>
                  <a:moveTo>
                    <a:pt x="2462597" y="1026012"/>
                  </a:moveTo>
                  <a:cubicBezTo>
                    <a:pt x="2349676" y="1013515"/>
                    <a:pt x="2229370" y="1134618"/>
                    <a:pt x="2288468" y="1264169"/>
                  </a:cubicBezTo>
                  <a:cubicBezTo>
                    <a:pt x="2303477" y="1294210"/>
                    <a:pt x="2344752" y="1279190"/>
                    <a:pt x="2337247" y="1249149"/>
                  </a:cubicBezTo>
                  <a:cubicBezTo>
                    <a:pt x="2329743" y="1200332"/>
                    <a:pt x="2344752" y="1147761"/>
                    <a:pt x="2382274" y="1117720"/>
                  </a:cubicBezTo>
                  <a:cubicBezTo>
                    <a:pt x="2427302" y="1083924"/>
                    <a:pt x="2476081" y="1098944"/>
                    <a:pt x="2517356" y="1128985"/>
                  </a:cubicBezTo>
                  <a:cubicBezTo>
                    <a:pt x="2543622" y="1151516"/>
                    <a:pt x="2592401" y="1121475"/>
                    <a:pt x="2566136" y="1087679"/>
                  </a:cubicBezTo>
                  <a:cubicBezTo>
                    <a:pt x="2537056" y="1049189"/>
                    <a:pt x="2500237" y="1030178"/>
                    <a:pt x="2462597" y="1026012"/>
                  </a:cubicBezTo>
                  <a:close/>
                  <a:moveTo>
                    <a:pt x="2294096" y="784922"/>
                  </a:moveTo>
                  <a:cubicBezTo>
                    <a:pt x="2253759" y="779759"/>
                    <a:pt x="2211546" y="787269"/>
                    <a:pt x="2175899" y="806045"/>
                  </a:cubicBezTo>
                  <a:cubicBezTo>
                    <a:pt x="2097102" y="847351"/>
                    <a:pt x="2078340" y="944984"/>
                    <a:pt x="2115863" y="1020086"/>
                  </a:cubicBezTo>
                  <a:cubicBezTo>
                    <a:pt x="2130872" y="1050127"/>
                    <a:pt x="2172147" y="1038862"/>
                    <a:pt x="2164643" y="1005066"/>
                  </a:cubicBezTo>
                  <a:cubicBezTo>
                    <a:pt x="2153386" y="952494"/>
                    <a:pt x="2168395" y="896167"/>
                    <a:pt x="2217174" y="869882"/>
                  </a:cubicBezTo>
                  <a:cubicBezTo>
                    <a:pt x="2265954" y="836086"/>
                    <a:pt x="2318486" y="869882"/>
                    <a:pt x="2359761" y="896167"/>
                  </a:cubicBezTo>
                  <a:cubicBezTo>
                    <a:pt x="2397283" y="922453"/>
                    <a:pt x="2423549" y="869882"/>
                    <a:pt x="2401036" y="839841"/>
                  </a:cubicBezTo>
                  <a:cubicBezTo>
                    <a:pt x="2372894" y="807922"/>
                    <a:pt x="2334433" y="790085"/>
                    <a:pt x="2294096" y="784922"/>
                  </a:cubicBezTo>
                  <a:close/>
                  <a:moveTo>
                    <a:pt x="2135094" y="540839"/>
                  </a:moveTo>
                  <a:cubicBezTo>
                    <a:pt x="2113049" y="543186"/>
                    <a:pt x="2091474" y="550696"/>
                    <a:pt x="2074588" y="561962"/>
                  </a:cubicBezTo>
                  <a:cubicBezTo>
                    <a:pt x="1992038" y="614533"/>
                    <a:pt x="1984534" y="708411"/>
                    <a:pt x="1984534" y="798534"/>
                  </a:cubicBezTo>
                  <a:cubicBezTo>
                    <a:pt x="1984534" y="824820"/>
                    <a:pt x="2033313" y="828575"/>
                    <a:pt x="2037065" y="802289"/>
                  </a:cubicBezTo>
                  <a:cubicBezTo>
                    <a:pt x="2044570" y="745963"/>
                    <a:pt x="2055827" y="670860"/>
                    <a:pt x="2104606" y="633309"/>
                  </a:cubicBezTo>
                  <a:cubicBezTo>
                    <a:pt x="2134624" y="610778"/>
                    <a:pt x="2164643" y="614533"/>
                    <a:pt x="2190909" y="637064"/>
                  </a:cubicBezTo>
                  <a:cubicBezTo>
                    <a:pt x="2213422" y="655840"/>
                    <a:pt x="2239688" y="667105"/>
                    <a:pt x="2269706" y="674615"/>
                  </a:cubicBezTo>
                  <a:cubicBezTo>
                    <a:pt x="2295972" y="682126"/>
                    <a:pt x="2307229" y="648329"/>
                    <a:pt x="2292220" y="629554"/>
                  </a:cubicBezTo>
                  <a:cubicBezTo>
                    <a:pt x="2262202" y="599513"/>
                    <a:pt x="2239688" y="569472"/>
                    <a:pt x="2198413" y="550696"/>
                  </a:cubicBezTo>
                  <a:cubicBezTo>
                    <a:pt x="2179652" y="541309"/>
                    <a:pt x="2157138" y="538492"/>
                    <a:pt x="2135094" y="540839"/>
                  </a:cubicBezTo>
                  <a:close/>
                  <a:moveTo>
                    <a:pt x="2007985" y="317879"/>
                  </a:moveTo>
                  <a:cubicBezTo>
                    <a:pt x="1970462" y="320695"/>
                    <a:pt x="1933878" y="334777"/>
                    <a:pt x="1905736" y="359185"/>
                  </a:cubicBezTo>
                  <a:cubicBezTo>
                    <a:pt x="1841947" y="415512"/>
                    <a:pt x="1830690" y="501880"/>
                    <a:pt x="1838195" y="584492"/>
                  </a:cubicBezTo>
                  <a:cubicBezTo>
                    <a:pt x="1838195" y="625799"/>
                    <a:pt x="1901984" y="622044"/>
                    <a:pt x="1905736" y="580737"/>
                  </a:cubicBezTo>
                  <a:cubicBezTo>
                    <a:pt x="1905736" y="528166"/>
                    <a:pt x="1916993" y="471839"/>
                    <a:pt x="1950763" y="426777"/>
                  </a:cubicBezTo>
                  <a:cubicBezTo>
                    <a:pt x="1988286" y="374206"/>
                    <a:pt x="2048322" y="392981"/>
                    <a:pt x="2100854" y="396736"/>
                  </a:cubicBezTo>
                  <a:cubicBezTo>
                    <a:pt x="2134624" y="400492"/>
                    <a:pt x="2134624" y="355430"/>
                    <a:pt x="2115863" y="344165"/>
                  </a:cubicBezTo>
                  <a:cubicBezTo>
                    <a:pt x="2083969" y="323512"/>
                    <a:pt x="2045508" y="315062"/>
                    <a:pt x="2007985" y="317879"/>
                  </a:cubicBezTo>
                  <a:close/>
                  <a:moveTo>
                    <a:pt x="1970932" y="571"/>
                  </a:moveTo>
                  <a:cubicBezTo>
                    <a:pt x="2025809" y="-6000"/>
                    <a:pt x="2087721" y="43755"/>
                    <a:pt x="2115863" y="167674"/>
                  </a:cubicBezTo>
                  <a:cubicBezTo>
                    <a:pt x="2119615" y="167674"/>
                    <a:pt x="2127120" y="171429"/>
                    <a:pt x="2130872" y="175184"/>
                  </a:cubicBezTo>
                  <a:cubicBezTo>
                    <a:pt x="2198413" y="-5062"/>
                    <a:pt x="2446063" y="88816"/>
                    <a:pt x="2348504" y="374206"/>
                  </a:cubicBezTo>
                  <a:cubicBezTo>
                    <a:pt x="2352256" y="377961"/>
                    <a:pt x="2352256" y="381716"/>
                    <a:pt x="2356008" y="381716"/>
                  </a:cubicBezTo>
                  <a:cubicBezTo>
                    <a:pt x="2476081" y="254042"/>
                    <a:pt x="2671199" y="362940"/>
                    <a:pt x="2543622" y="659595"/>
                  </a:cubicBezTo>
                  <a:cubicBezTo>
                    <a:pt x="2547374" y="663350"/>
                    <a:pt x="2551127" y="670860"/>
                    <a:pt x="2554879" y="674615"/>
                  </a:cubicBezTo>
                  <a:cubicBezTo>
                    <a:pt x="2671199" y="599513"/>
                    <a:pt x="2832547" y="637064"/>
                    <a:pt x="2693713" y="914943"/>
                  </a:cubicBezTo>
                  <a:cubicBezTo>
                    <a:pt x="2697465" y="918698"/>
                    <a:pt x="2701217" y="926208"/>
                    <a:pt x="2704970" y="929964"/>
                  </a:cubicBezTo>
                  <a:cubicBezTo>
                    <a:pt x="2810033" y="862371"/>
                    <a:pt x="2986390" y="881147"/>
                    <a:pt x="2832547" y="1174046"/>
                  </a:cubicBezTo>
                  <a:cubicBezTo>
                    <a:pt x="2836299" y="1177802"/>
                    <a:pt x="2836299" y="1177802"/>
                    <a:pt x="2836299" y="1181557"/>
                  </a:cubicBezTo>
                  <a:cubicBezTo>
                    <a:pt x="3008904" y="1001311"/>
                    <a:pt x="3121472" y="1155271"/>
                    <a:pt x="2963877" y="1451925"/>
                  </a:cubicBezTo>
                  <a:cubicBezTo>
                    <a:pt x="2967629" y="1455680"/>
                    <a:pt x="2967629" y="1455680"/>
                    <a:pt x="2967629" y="1459436"/>
                  </a:cubicBezTo>
                  <a:cubicBezTo>
                    <a:pt x="3091454" y="1331761"/>
                    <a:pt x="3158995" y="1399354"/>
                    <a:pt x="3038922" y="1620906"/>
                  </a:cubicBezTo>
                  <a:cubicBezTo>
                    <a:pt x="3038922" y="1624661"/>
                    <a:pt x="3042674" y="1628416"/>
                    <a:pt x="3042674" y="1635926"/>
                  </a:cubicBezTo>
                  <a:cubicBezTo>
                    <a:pt x="3147738" y="1553314"/>
                    <a:pt x="3271563" y="1643436"/>
                    <a:pt x="3128977" y="1849968"/>
                  </a:cubicBezTo>
                  <a:cubicBezTo>
                    <a:pt x="3132729" y="1857478"/>
                    <a:pt x="3132729" y="1861233"/>
                    <a:pt x="3136481" y="1868744"/>
                  </a:cubicBezTo>
                  <a:cubicBezTo>
                    <a:pt x="3271563" y="1797396"/>
                    <a:pt x="3357865" y="1898785"/>
                    <a:pt x="3219031" y="2082786"/>
                  </a:cubicBezTo>
                  <a:cubicBezTo>
                    <a:pt x="3219031" y="2086541"/>
                    <a:pt x="3222783" y="2090296"/>
                    <a:pt x="3222783" y="2097806"/>
                  </a:cubicBezTo>
                  <a:cubicBezTo>
                    <a:pt x="3369122" y="2018949"/>
                    <a:pt x="3440415" y="2225480"/>
                    <a:pt x="3320343" y="2371930"/>
                  </a:cubicBezTo>
                  <a:cubicBezTo>
                    <a:pt x="3391636" y="2563441"/>
                    <a:pt x="3455424" y="2758708"/>
                    <a:pt x="3515461" y="2946464"/>
                  </a:cubicBezTo>
                  <a:cubicBezTo>
                    <a:pt x="3320343" y="1838703"/>
                    <a:pt x="3736845" y="1192822"/>
                    <a:pt x="3943220" y="956249"/>
                  </a:cubicBezTo>
                  <a:cubicBezTo>
                    <a:pt x="4153347" y="715922"/>
                    <a:pt x="4359722" y="937474"/>
                    <a:pt x="4097063" y="1196577"/>
                  </a:cubicBezTo>
                  <a:cubicBezTo>
                    <a:pt x="3931963" y="1361802"/>
                    <a:pt x="3789377" y="1485721"/>
                    <a:pt x="3635533" y="1962622"/>
                  </a:cubicBezTo>
                  <a:cubicBezTo>
                    <a:pt x="3500451" y="2371930"/>
                    <a:pt x="3541727" y="2875116"/>
                    <a:pt x="3601763" y="3220587"/>
                  </a:cubicBezTo>
                  <a:cubicBezTo>
                    <a:pt x="3785624" y="3798876"/>
                    <a:pt x="3916954" y="4275776"/>
                    <a:pt x="3954477" y="4399695"/>
                  </a:cubicBezTo>
                  <a:cubicBezTo>
                    <a:pt x="4033274" y="4677574"/>
                    <a:pt x="3958229" y="4613737"/>
                    <a:pt x="3909449" y="4433491"/>
                  </a:cubicBezTo>
                  <a:cubicBezTo>
                    <a:pt x="3718083" y="3735039"/>
                    <a:pt x="3380379" y="3107934"/>
                    <a:pt x="3005151" y="2544666"/>
                  </a:cubicBezTo>
                  <a:cubicBezTo>
                    <a:pt x="2900088" y="2582217"/>
                    <a:pt x="2806281" y="2510869"/>
                    <a:pt x="2915097" y="2416991"/>
                  </a:cubicBezTo>
                  <a:cubicBezTo>
                    <a:pt x="2911345" y="2409481"/>
                    <a:pt x="2907593" y="2405726"/>
                    <a:pt x="2903840" y="2401971"/>
                  </a:cubicBezTo>
                  <a:cubicBezTo>
                    <a:pt x="2731236" y="2409481"/>
                    <a:pt x="2641181" y="2304338"/>
                    <a:pt x="2749997" y="2184174"/>
                  </a:cubicBezTo>
                  <a:cubicBezTo>
                    <a:pt x="2746245" y="2180419"/>
                    <a:pt x="2742493" y="2172909"/>
                    <a:pt x="2738740" y="2169153"/>
                  </a:cubicBezTo>
                  <a:cubicBezTo>
                    <a:pt x="2584897" y="2206705"/>
                    <a:pt x="2479833" y="2094051"/>
                    <a:pt x="2596154" y="1981397"/>
                  </a:cubicBezTo>
                  <a:cubicBezTo>
                    <a:pt x="2596154" y="1977642"/>
                    <a:pt x="2592401" y="1977642"/>
                    <a:pt x="2592401" y="1973887"/>
                  </a:cubicBezTo>
                  <a:cubicBezTo>
                    <a:pt x="2386027" y="2056500"/>
                    <a:pt x="2250945" y="1891274"/>
                    <a:pt x="2412292" y="1744825"/>
                  </a:cubicBezTo>
                  <a:cubicBezTo>
                    <a:pt x="2408540" y="1737315"/>
                    <a:pt x="2404788" y="1733559"/>
                    <a:pt x="2401036" y="1729804"/>
                  </a:cubicBezTo>
                  <a:cubicBezTo>
                    <a:pt x="2205918" y="1763600"/>
                    <a:pt x="2093349" y="1650947"/>
                    <a:pt x="2232184" y="1515762"/>
                  </a:cubicBezTo>
                  <a:cubicBezTo>
                    <a:pt x="2228431" y="1515762"/>
                    <a:pt x="2228431" y="1512007"/>
                    <a:pt x="2228431" y="1512007"/>
                  </a:cubicBezTo>
                  <a:cubicBezTo>
                    <a:pt x="2007047" y="1575844"/>
                    <a:pt x="1864461" y="1478211"/>
                    <a:pt x="2040818" y="1271680"/>
                  </a:cubicBezTo>
                  <a:cubicBezTo>
                    <a:pt x="2037065" y="1267925"/>
                    <a:pt x="2037065" y="1264169"/>
                    <a:pt x="2033313" y="1260414"/>
                  </a:cubicBezTo>
                  <a:cubicBezTo>
                    <a:pt x="1849452" y="1286700"/>
                    <a:pt x="1654334" y="1215353"/>
                    <a:pt x="1860709" y="1012576"/>
                  </a:cubicBezTo>
                  <a:cubicBezTo>
                    <a:pt x="1856956" y="1005066"/>
                    <a:pt x="1853204" y="997556"/>
                    <a:pt x="1849452" y="993801"/>
                  </a:cubicBezTo>
                  <a:cubicBezTo>
                    <a:pt x="1628068" y="993801"/>
                    <a:pt x="1549270" y="862371"/>
                    <a:pt x="1710618" y="734697"/>
                  </a:cubicBezTo>
                  <a:cubicBezTo>
                    <a:pt x="1706865" y="730942"/>
                    <a:pt x="1703113" y="723432"/>
                    <a:pt x="1703113" y="719677"/>
                  </a:cubicBezTo>
                  <a:cubicBezTo>
                    <a:pt x="1470472" y="704656"/>
                    <a:pt x="1477977" y="546941"/>
                    <a:pt x="1643077" y="449308"/>
                  </a:cubicBezTo>
                  <a:cubicBezTo>
                    <a:pt x="1643077" y="441798"/>
                    <a:pt x="1643077" y="438043"/>
                    <a:pt x="1643077" y="430533"/>
                  </a:cubicBezTo>
                  <a:cubicBezTo>
                    <a:pt x="1492986" y="377961"/>
                    <a:pt x="1489234" y="239021"/>
                    <a:pt x="1718122" y="269062"/>
                  </a:cubicBezTo>
                  <a:cubicBezTo>
                    <a:pt x="1721875" y="265307"/>
                    <a:pt x="1725627" y="265307"/>
                    <a:pt x="1729379" y="261552"/>
                  </a:cubicBezTo>
                  <a:cubicBezTo>
                    <a:pt x="1654334" y="148898"/>
                    <a:pt x="1703113" y="-1306"/>
                    <a:pt x="1853204" y="178939"/>
                  </a:cubicBezTo>
                  <a:cubicBezTo>
                    <a:pt x="1856956" y="175184"/>
                    <a:pt x="1864461" y="171429"/>
                    <a:pt x="1868213" y="171429"/>
                  </a:cubicBezTo>
                  <a:cubicBezTo>
                    <a:pt x="1868213" y="70041"/>
                    <a:pt x="1916055" y="7143"/>
                    <a:pt x="1970932" y="571"/>
                  </a:cubicBezTo>
                  <a:close/>
                </a:path>
              </a:pathLst>
            </a:custGeom>
            <a:solidFill>
              <a:srgbClr val="398D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41" name="矩形 40"/>
          <p:cNvSpPr/>
          <p:nvPr/>
        </p:nvSpPr>
        <p:spPr>
          <a:xfrm>
            <a:off x="1790065" y="2118628"/>
            <a:ext cx="8611870" cy="1446550"/>
          </a:xfrm>
          <a:prstGeom prst="rect">
            <a:avLst/>
          </a:prstGeom>
          <a:noFill/>
          <a:ln w="9525">
            <a:noFill/>
          </a:ln>
        </p:spPr>
        <p:txBody>
          <a:bodyPr wrap="square" rtlCol="0" anchor="t">
            <a:spAutoFit/>
          </a:bodyPr>
          <a:lstStyle/>
          <a:p>
            <a:pPr lvl="0" algn="ctr"/>
            <a:r>
              <a:rPr lang="en-US" altLang="zh-CN" sz="8800" dirty="0">
                <a:solidFill>
                  <a:srgbClr val="0D4401"/>
                </a:solidFill>
                <a:latin typeface="Impact" panose="020B0806030902050204" pitchFamily="34" charset="0"/>
                <a:ea typeface="幼圆" panose="02010509060101010101" pitchFamily="49" charset="-122"/>
                <a:sym typeface="+mn-ea"/>
              </a:rPr>
              <a:t>PART 03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924425" y="3784935"/>
            <a:ext cx="23431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0D44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教法与手段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4373166" y="4339263"/>
            <a:ext cx="3445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0D4401"/>
                </a:solidFill>
                <a:ea typeface="微软雅黑" panose="020B0503020204020204" pitchFamily="34" charset="-122"/>
              </a:rPr>
              <a:t>Teaching methods and means</a:t>
            </a:r>
            <a:endParaRPr lang="zh-CN" altLang="en-US" sz="2000" dirty="0">
              <a:solidFill>
                <a:srgbClr val="0D4401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1437640" y="1122045"/>
            <a:ext cx="9293860" cy="4611370"/>
            <a:chOff x="2264" y="1767"/>
            <a:chExt cx="14636" cy="7262"/>
          </a:xfrm>
          <a:solidFill>
            <a:schemeClr val="accent5">
              <a:lumMod val="75000"/>
            </a:schemeClr>
          </a:solidFill>
        </p:grpSpPr>
        <p:grpSp>
          <p:nvGrpSpPr>
            <p:cNvPr id="43" name="组合 42"/>
            <p:cNvGrpSpPr/>
            <p:nvPr/>
          </p:nvGrpSpPr>
          <p:grpSpPr>
            <a:xfrm>
              <a:off x="2290" y="2035"/>
              <a:ext cx="118" cy="6730"/>
              <a:chOff x="2290" y="2078"/>
              <a:chExt cx="118" cy="6730"/>
            </a:xfrm>
            <a:grpFill/>
          </p:grpSpPr>
          <p:sp>
            <p:nvSpPr>
              <p:cNvPr id="59" name="等腰三角形 58"/>
              <p:cNvSpPr/>
              <p:nvPr/>
            </p:nvSpPr>
            <p:spPr>
              <a:xfrm>
                <a:off x="2290" y="2078"/>
                <a:ext cx="119" cy="3231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等腰三角形 59"/>
              <p:cNvSpPr/>
              <p:nvPr/>
            </p:nvSpPr>
            <p:spPr>
              <a:xfrm flipV="1">
                <a:off x="2290" y="5578"/>
                <a:ext cx="119" cy="3231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4" name="组合 43"/>
            <p:cNvGrpSpPr/>
            <p:nvPr/>
          </p:nvGrpSpPr>
          <p:grpSpPr>
            <a:xfrm>
              <a:off x="2737" y="1839"/>
              <a:ext cx="13727" cy="118"/>
              <a:chOff x="2550" y="1839"/>
              <a:chExt cx="13727" cy="118"/>
            </a:xfrm>
            <a:grpFill/>
          </p:grpSpPr>
          <p:sp>
            <p:nvSpPr>
              <p:cNvPr id="57" name="等腰三角形 56"/>
              <p:cNvSpPr/>
              <p:nvPr/>
            </p:nvSpPr>
            <p:spPr>
              <a:xfrm rot="16200000">
                <a:off x="5836" y="-1447"/>
                <a:ext cx="119" cy="6690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等腰三角形 57"/>
              <p:cNvSpPr/>
              <p:nvPr/>
            </p:nvSpPr>
            <p:spPr>
              <a:xfrm rot="5400000" flipH="1">
                <a:off x="12873" y="-1447"/>
                <a:ext cx="119" cy="6690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>
              <a:off x="2300" y="1767"/>
              <a:ext cx="14600" cy="260"/>
              <a:chOff x="2219" y="1767"/>
              <a:chExt cx="14600" cy="260"/>
            </a:xfrm>
            <a:grpFill/>
          </p:grpSpPr>
          <p:sp>
            <p:nvSpPr>
              <p:cNvPr id="55" name="椭圆 54"/>
              <p:cNvSpPr/>
              <p:nvPr/>
            </p:nvSpPr>
            <p:spPr>
              <a:xfrm>
                <a:off x="2219" y="1767"/>
                <a:ext cx="261" cy="261"/>
              </a:xfrm>
              <a:prstGeom prst="ellipse">
                <a:avLst/>
              </a:prstGeom>
              <a:solidFill>
                <a:srgbClr val="0029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16559" y="1767"/>
                <a:ext cx="261" cy="261"/>
              </a:xfrm>
              <a:prstGeom prst="ellipse">
                <a:avLst/>
              </a:prstGeom>
              <a:solidFill>
                <a:srgbClr val="0029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16711" y="2035"/>
              <a:ext cx="118" cy="6730"/>
              <a:chOff x="2290" y="2078"/>
              <a:chExt cx="118" cy="6730"/>
            </a:xfrm>
            <a:grpFill/>
          </p:grpSpPr>
          <p:sp>
            <p:nvSpPr>
              <p:cNvPr id="53" name="等腰三角形 52"/>
              <p:cNvSpPr/>
              <p:nvPr/>
            </p:nvSpPr>
            <p:spPr>
              <a:xfrm>
                <a:off x="2290" y="2078"/>
                <a:ext cx="119" cy="3231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等腰三角形 53"/>
              <p:cNvSpPr/>
              <p:nvPr/>
            </p:nvSpPr>
            <p:spPr>
              <a:xfrm flipV="1">
                <a:off x="2290" y="5578"/>
                <a:ext cx="119" cy="3231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" name="组合 46"/>
            <p:cNvGrpSpPr/>
            <p:nvPr/>
          </p:nvGrpSpPr>
          <p:grpSpPr>
            <a:xfrm>
              <a:off x="2737" y="8831"/>
              <a:ext cx="13727" cy="118"/>
              <a:chOff x="2550" y="1839"/>
              <a:chExt cx="13727" cy="118"/>
            </a:xfrm>
            <a:grpFill/>
          </p:grpSpPr>
          <p:sp>
            <p:nvSpPr>
              <p:cNvPr id="51" name="等腰三角形 50"/>
              <p:cNvSpPr/>
              <p:nvPr/>
            </p:nvSpPr>
            <p:spPr>
              <a:xfrm rot="16200000">
                <a:off x="5836" y="-1447"/>
                <a:ext cx="119" cy="6690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等腰三角形 51"/>
              <p:cNvSpPr/>
              <p:nvPr/>
            </p:nvSpPr>
            <p:spPr>
              <a:xfrm rot="5400000" flipH="1">
                <a:off x="12873" y="-1447"/>
                <a:ext cx="119" cy="6690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2264" y="8769"/>
              <a:ext cx="14593" cy="261"/>
              <a:chOff x="2219" y="8689"/>
              <a:chExt cx="14593" cy="261"/>
            </a:xfrm>
            <a:grpFill/>
          </p:grpSpPr>
          <p:sp>
            <p:nvSpPr>
              <p:cNvPr id="49" name="椭圆 48"/>
              <p:cNvSpPr/>
              <p:nvPr/>
            </p:nvSpPr>
            <p:spPr>
              <a:xfrm>
                <a:off x="2219" y="8689"/>
                <a:ext cx="261" cy="261"/>
              </a:xfrm>
              <a:prstGeom prst="ellipse">
                <a:avLst/>
              </a:prstGeom>
              <a:solidFill>
                <a:srgbClr val="0029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16551" y="8689"/>
                <a:ext cx="261" cy="261"/>
              </a:xfrm>
              <a:prstGeom prst="ellipse">
                <a:avLst/>
              </a:prstGeom>
              <a:solidFill>
                <a:srgbClr val="0029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233267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42888"/>
            <a:ext cx="700088" cy="514350"/>
          </a:xfrm>
          <a:prstGeom prst="rect">
            <a:avLst/>
          </a:prstGeom>
          <a:solidFill>
            <a:srgbClr val="0D4401"/>
          </a:solidFill>
          <a:ln>
            <a:solidFill>
              <a:srgbClr val="0D44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842961" y="295573"/>
            <a:ext cx="3243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3.1 </a:t>
            </a:r>
            <a:r>
              <a:rPr lang="zh-CN" altLang="en-US" sz="2400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教法组合及其依据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785290" y="1404403"/>
            <a:ext cx="10675546" cy="2954785"/>
            <a:chOff x="785290" y="2166403"/>
            <a:chExt cx="10675546" cy="2954785"/>
          </a:xfrm>
        </p:grpSpPr>
        <p:sp>
          <p:nvSpPr>
            <p:cNvPr id="5" name="空心弧 4"/>
            <p:cNvSpPr/>
            <p:nvPr/>
          </p:nvSpPr>
          <p:spPr>
            <a:xfrm>
              <a:off x="8508508" y="2168860"/>
              <a:ext cx="2952328" cy="2952328"/>
            </a:xfrm>
            <a:prstGeom prst="blockArc">
              <a:avLst>
                <a:gd name="adj1" fmla="val 10800000"/>
                <a:gd name="adj2" fmla="val 111138"/>
                <a:gd name="adj3" fmla="val 12960"/>
              </a:avLst>
            </a:prstGeom>
            <a:solidFill>
              <a:srgbClr val="398D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" name="空心弧 5"/>
            <p:cNvSpPr/>
            <p:nvPr/>
          </p:nvSpPr>
          <p:spPr>
            <a:xfrm flipV="1">
              <a:off x="5934102" y="2166403"/>
              <a:ext cx="2952328" cy="2952328"/>
            </a:xfrm>
            <a:prstGeom prst="blockArc">
              <a:avLst>
                <a:gd name="adj1" fmla="val 10800000"/>
                <a:gd name="adj2" fmla="val 111138"/>
                <a:gd name="adj3" fmla="val 12960"/>
              </a:avLst>
            </a:prstGeom>
            <a:solidFill>
              <a:srgbClr val="398D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" name="空心弧 6"/>
            <p:cNvSpPr/>
            <p:nvPr/>
          </p:nvSpPr>
          <p:spPr>
            <a:xfrm flipV="1">
              <a:off x="785290" y="2166403"/>
              <a:ext cx="2952328" cy="2952328"/>
            </a:xfrm>
            <a:prstGeom prst="blockArc">
              <a:avLst>
                <a:gd name="adj1" fmla="val 10800000"/>
                <a:gd name="adj2" fmla="val 111138"/>
                <a:gd name="adj3" fmla="val 12960"/>
              </a:avLst>
            </a:prstGeom>
            <a:solidFill>
              <a:srgbClr val="398D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" name="空心弧 7"/>
            <p:cNvSpPr/>
            <p:nvPr/>
          </p:nvSpPr>
          <p:spPr>
            <a:xfrm>
              <a:off x="3359696" y="2168860"/>
              <a:ext cx="2952328" cy="2952328"/>
            </a:xfrm>
            <a:prstGeom prst="blockArc">
              <a:avLst>
                <a:gd name="adj1" fmla="val 10800000"/>
                <a:gd name="adj2" fmla="val 111138"/>
                <a:gd name="adj3" fmla="val 12960"/>
              </a:avLst>
            </a:prstGeom>
            <a:solidFill>
              <a:srgbClr val="398D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" name="空心弧 8"/>
            <p:cNvSpPr/>
            <p:nvPr/>
          </p:nvSpPr>
          <p:spPr>
            <a:xfrm flipV="1">
              <a:off x="3359696" y="2168860"/>
              <a:ext cx="2952328" cy="2952328"/>
            </a:xfrm>
            <a:prstGeom prst="blockArc">
              <a:avLst>
                <a:gd name="adj1" fmla="val 10800000"/>
                <a:gd name="adj2" fmla="val 111138"/>
                <a:gd name="adj3" fmla="val 12960"/>
              </a:avLst>
            </a:prstGeom>
            <a:solidFill>
              <a:srgbClr val="0D44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" name="空心弧 9"/>
            <p:cNvSpPr/>
            <p:nvPr/>
          </p:nvSpPr>
          <p:spPr>
            <a:xfrm>
              <a:off x="785290" y="2166403"/>
              <a:ext cx="2952328" cy="2952328"/>
            </a:xfrm>
            <a:prstGeom prst="blockArc">
              <a:avLst>
                <a:gd name="adj1" fmla="val 10800000"/>
                <a:gd name="adj2" fmla="val 111138"/>
                <a:gd name="adj3" fmla="val 1296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" name="空心弧 10"/>
            <p:cNvSpPr/>
            <p:nvPr/>
          </p:nvSpPr>
          <p:spPr>
            <a:xfrm>
              <a:off x="5934102" y="2166403"/>
              <a:ext cx="2952328" cy="2952328"/>
            </a:xfrm>
            <a:prstGeom prst="blockArc">
              <a:avLst>
                <a:gd name="adj1" fmla="val 10800000"/>
                <a:gd name="adj2" fmla="val 111138"/>
                <a:gd name="adj3" fmla="val 1296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" name="空心弧 11"/>
            <p:cNvSpPr/>
            <p:nvPr/>
          </p:nvSpPr>
          <p:spPr>
            <a:xfrm flipV="1">
              <a:off x="8508508" y="2168860"/>
              <a:ext cx="2952328" cy="2952328"/>
            </a:xfrm>
            <a:prstGeom prst="blockArc">
              <a:avLst>
                <a:gd name="adj1" fmla="val 10800000"/>
                <a:gd name="adj2" fmla="val 111138"/>
                <a:gd name="adj3" fmla="val 12960"/>
              </a:avLst>
            </a:prstGeom>
            <a:solidFill>
              <a:srgbClr val="0D44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1447684" y="3046484"/>
            <a:ext cx="1571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参与式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4021974" y="3046484"/>
            <a:ext cx="1571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讨论式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6596264" y="3046484"/>
            <a:ext cx="1571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互动式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9170554" y="3046484"/>
            <a:ext cx="1571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体验式</a:t>
            </a:r>
          </a:p>
        </p:txBody>
      </p:sp>
      <p:sp>
        <p:nvSpPr>
          <p:cNvPr id="23" name="文本框 22"/>
          <p:cNvSpPr txBox="1"/>
          <p:nvPr/>
        </p:nvSpPr>
        <p:spPr>
          <a:xfrm flipH="1">
            <a:off x="1209040" y="4775835"/>
            <a:ext cx="2103755" cy="11245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just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24" name="文本框 22"/>
          <p:cNvSpPr txBox="1"/>
          <p:nvPr/>
        </p:nvSpPr>
        <p:spPr>
          <a:xfrm flipH="1">
            <a:off x="3783965" y="4775835"/>
            <a:ext cx="2103755" cy="11245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just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25" name="文本框 22"/>
          <p:cNvSpPr txBox="1"/>
          <p:nvPr/>
        </p:nvSpPr>
        <p:spPr>
          <a:xfrm flipH="1">
            <a:off x="6358890" y="4775835"/>
            <a:ext cx="2103755" cy="11245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just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26" name="文本框 22"/>
          <p:cNvSpPr txBox="1"/>
          <p:nvPr/>
        </p:nvSpPr>
        <p:spPr>
          <a:xfrm flipH="1">
            <a:off x="8933815" y="4775835"/>
            <a:ext cx="2103755" cy="11245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just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27" name="Freeform 7"/>
          <p:cNvSpPr>
            <a:spLocks noEditPoints="1"/>
          </p:cNvSpPr>
          <p:nvPr/>
        </p:nvSpPr>
        <p:spPr>
          <a:xfrm>
            <a:off x="6921311" y="2163649"/>
            <a:ext cx="963466" cy="639678"/>
          </a:xfrm>
          <a:custGeom>
            <a:avLst/>
            <a:gdLst/>
            <a:ahLst/>
            <a:cxnLst>
              <a:cxn ang="0">
                <a:pos x="27962" y="0"/>
              </a:cxn>
              <a:cxn ang="0">
                <a:pos x="39147" y="118034"/>
              </a:cxn>
              <a:cxn ang="0">
                <a:pos x="67109" y="120844"/>
              </a:cxn>
              <a:cxn ang="0">
                <a:pos x="150996" y="67448"/>
              </a:cxn>
              <a:cxn ang="0">
                <a:pos x="198531" y="78689"/>
              </a:cxn>
              <a:cxn ang="0">
                <a:pos x="117441" y="33724"/>
              </a:cxn>
              <a:cxn ang="0">
                <a:pos x="72702" y="36534"/>
              </a:cxn>
              <a:cxn ang="0">
                <a:pos x="55924" y="61827"/>
              </a:cxn>
              <a:cxn ang="0">
                <a:pos x="69905" y="14052"/>
              </a:cxn>
              <a:cxn ang="0">
                <a:pos x="321565" y="89931"/>
              </a:cxn>
              <a:cxn ang="0">
                <a:pos x="279622" y="106793"/>
              </a:cxn>
              <a:cxn ang="0">
                <a:pos x="234882" y="129275"/>
              </a:cxn>
              <a:cxn ang="0">
                <a:pos x="206920" y="193913"/>
              </a:cxn>
              <a:cxn ang="0">
                <a:pos x="187347" y="213585"/>
              </a:cxn>
              <a:cxn ang="0">
                <a:pos x="178958" y="179861"/>
              </a:cxn>
              <a:cxn ang="0">
                <a:pos x="148200" y="205154"/>
              </a:cxn>
              <a:cxn ang="0">
                <a:pos x="148200" y="165809"/>
              </a:cxn>
              <a:cxn ang="0">
                <a:pos x="111849" y="191102"/>
              </a:cxn>
              <a:cxn ang="0">
                <a:pos x="134218" y="134896"/>
              </a:cxn>
              <a:cxn ang="0">
                <a:pos x="86683" y="165809"/>
              </a:cxn>
              <a:cxn ang="0">
                <a:pos x="139811" y="84310"/>
              </a:cxn>
              <a:cxn ang="0">
                <a:pos x="192939" y="103982"/>
              </a:cxn>
              <a:cxn ang="0">
                <a:pos x="192939" y="53396"/>
              </a:cxn>
              <a:cxn ang="0">
                <a:pos x="248863" y="75879"/>
              </a:cxn>
              <a:cxn ang="0">
                <a:pos x="226494" y="39345"/>
              </a:cxn>
              <a:cxn ang="0">
                <a:pos x="220901" y="33724"/>
              </a:cxn>
              <a:cxn ang="0">
                <a:pos x="271233" y="146137"/>
              </a:cxn>
              <a:cxn ang="0">
                <a:pos x="237678" y="148947"/>
              </a:cxn>
              <a:cxn ang="0">
                <a:pos x="271233" y="146137"/>
              </a:cxn>
              <a:cxn ang="0">
                <a:pos x="240475" y="188292"/>
              </a:cxn>
              <a:cxn ang="0">
                <a:pos x="212513" y="177051"/>
              </a:cxn>
              <a:cxn ang="0">
                <a:pos x="243271" y="182671"/>
              </a:cxn>
              <a:cxn ang="0">
                <a:pos x="226494" y="151758"/>
              </a:cxn>
              <a:cxn ang="0">
                <a:pos x="243271" y="182671"/>
              </a:cxn>
            </a:cxnLst>
            <a:rect l="0" t="0" r="0" b="0"/>
            <a:pathLst>
              <a:path w="115" h="76">
                <a:moveTo>
                  <a:pt x="25" y="5"/>
                </a:moveTo>
                <a:cubicBezTo>
                  <a:pt x="10" y="0"/>
                  <a:pt x="10" y="0"/>
                  <a:pt x="10" y="0"/>
                </a:cubicBezTo>
                <a:cubicBezTo>
                  <a:pt x="0" y="38"/>
                  <a:pt x="0" y="38"/>
                  <a:pt x="0" y="38"/>
                </a:cubicBezTo>
                <a:cubicBezTo>
                  <a:pt x="14" y="42"/>
                  <a:pt x="14" y="42"/>
                  <a:pt x="14" y="42"/>
                </a:cubicBezTo>
                <a:cubicBezTo>
                  <a:pt x="16" y="36"/>
                  <a:pt x="16" y="36"/>
                  <a:pt x="16" y="36"/>
                </a:cubicBezTo>
                <a:cubicBezTo>
                  <a:pt x="24" y="43"/>
                  <a:pt x="24" y="43"/>
                  <a:pt x="24" y="43"/>
                </a:cubicBezTo>
                <a:cubicBezTo>
                  <a:pt x="43" y="28"/>
                  <a:pt x="43" y="28"/>
                  <a:pt x="43" y="28"/>
                </a:cubicBezTo>
                <a:cubicBezTo>
                  <a:pt x="54" y="24"/>
                  <a:pt x="54" y="24"/>
                  <a:pt x="54" y="24"/>
                </a:cubicBezTo>
                <a:cubicBezTo>
                  <a:pt x="67" y="32"/>
                  <a:pt x="67" y="32"/>
                  <a:pt x="67" y="32"/>
                </a:cubicBezTo>
                <a:cubicBezTo>
                  <a:pt x="71" y="28"/>
                  <a:pt x="71" y="28"/>
                  <a:pt x="71" y="28"/>
                </a:cubicBezTo>
                <a:cubicBezTo>
                  <a:pt x="61" y="13"/>
                  <a:pt x="61" y="13"/>
                  <a:pt x="61" y="13"/>
                </a:cubicBezTo>
                <a:cubicBezTo>
                  <a:pt x="42" y="12"/>
                  <a:pt x="42" y="12"/>
                  <a:pt x="42" y="12"/>
                </a:cubicBezTo>
                <a:cubicBezTo>
                  <a:pt x="28" y="14"/>
                  <a:pt x="28" y="14"/>
                  <a:pt x="28" y="14"/>
                </a:cubicBezTo>
                <a:cubicBezTo>
                  <a:pt x="26" y="13"/>
                  <a:pt x="26" y="13"/>
                  <a:pt x="26" y="13"/>
                </a:cubicBezTo>
                <a:cubicBezTo>
                  <a:pt x="21" y="23"/>
                  <a:pt x="21" y="23"/>
                  <a:pt x="21" y="23"/>
                </a:cubicBezTo>
                <a:cubicBezTo>
                  <a:pt x="20" y="22"/>
                  <a:pt x="20" y="22"/>
                  <a:pt x="20" y="22"/>
                </a:cubicBezTo>
                <a:cubicBezTo>
                  <a:pt x="23" y="11"/>
                  <a:pt x="23" y="11"/>
                  <a:pt x="23" y="11"/>
                </a:cubicBezTo>
                <a:cubicBezTo>
                  <a:pt x="25" y="5"/>
                  <a:pt x="25" y="5"/>
                  <a:pt x="25" y="5"/>
                </a:cubicBezTo>
                <a:close/>
                <a:moveTo>
                  <a:pt x="91" y="2"/>
                </a:moveTo>
                <a:cubicBezTo>
                  <a:pt x="115" y="32"/>
                  <a:pt x="115" y="32"/>
                  <a:pt x="115" y="32"/>
                </a:cubicBezTo>
                <a:cubicBezTo>
                  <a:pt x="103" y="42"/>
                  <a:pt x="103" y="42"/>
                  <a:pt x="103" y="42"/>
                </a:cubicBezTo>
                <a:cubicBezTo>
                  <a:pt x="100" y="38"/>
                  <a:pt x="100" y="38"/>
                  <a:pt x="100" y="38"/>
                </a:cubicBezTo>
                <a:cubicBezTo>
                  <a:pt x="92" y="48"/>
                  <a:pt x="92" y="48"/>
                  <a:pt x="92" y="48"/>
                </a:cubicBezTo>
                <a:cubicBezTo>
                  <a:pt x="84" y="46"/>
                  <a:pt x="84" y="46"/>
                  <a:pt x="84" y="46"/>
                </a:cubicBezTo>
                <a:cubicBezTo>
                  <a:pt x="78" y="49"/>
                  <a:pt x="71" y="55"/>
                  <a:pt x="70" y="62"/>
                </a:cubicBezTo>
                <a:cubicBezTo>
                  <a:pt x="74" y="69"/>
                  <a:pt x="74" y="69"/>
                  <a:pt x="74" y="69"/>
                </a:cubicBezTo>
                <a:cubicBezTo>
                  <a:pt x="73" y="71"/>
                  <a:pt x="73" y="71"/>
                  <a:pt x="73" y="71"/>
                </a:cubicBezTo>
                <a:cubicBezTo>
                  <a:pt x="71" y="73"/>
                  <a:pt x="69" y="74"/>
                  <a:pt x="67" y="76"/>
                </a:cubicBezTo>
                <a:cubicBezTo>
                  <a:pt x="65" y="75"/>
                  <a:pt x="63" y="73"/>
                  <a:pt x="61" y="72"/>
                </a:cubicBezTo>
                <a:cubicBezTo>
                  <a:pt x="61" y="69"/>
                  <a:pt x="64" y="65"/>
                  <a:pt x="64" y="64"/>
                </a:cubicBezTo>
                <a:cubicBezTo>
                  <a:pt x="63" y="63"/>
                  <a:pt x="63" y="63"/>
                  <a:pt x="63" y="63"/>
                </a:cubicBezTo>
                <a:cubicBezTo>
                  <a:pt x="61" y="66"/>
                  <a:pt x="55" y="71"/>
                  <a:pt x="53" y="73"/>
                </a:cubicBezTo>
                <a:cubicBezTo>
                  <a:pt x="51" y="72"/>
                  <a:pt x="49" y="71"/>
                  <a:pt x="46" y="69"/>
                </a:cubicBezTo>
                <a:cubicBezTo>
                  <a:pt x="47" y="67"/>
                  <a:pt x="52" y="61"/>
                  <a:pt x="53" y="59"/>
                </a:cubicBezTo>
                <a:cubicBezTo>
                  <a:pt x="52" y="58"/>
                  <a:pt x="52" y="58"/>
                  <a:pt x="52" y="58"/>
                </a:cubicBezTo>
                <a:cubicBezTo>
                  <a:pt x="48" y="63"/>
                  <a:pt x="43" y="67"/>
                  <a:pt x="40" y="68"/>
                </a:cubicBezTo>
                <a:cubicBezTo>
                  <a:pt x="33" y="63"/>
                  <a:pt x="33" y="63"/>
                  <a:pt x="33" y="63"/>
                </a:cubicBezTo>
                <a:cubicBezTo>
                  <a:pt x="37" y="57"/>
                  <a:pt x="43" y="52"/>
                  <a:pt x="48" y="48"/>
                </a:cubicBezTo>
                <a:cubicBezTo>
                  <a:pt x="47" y="46"/>
                  <a:pt x="47" y="46"/>
                  <a:pt x="47" y="46"/>
                </a:cubicBezTo>
                <a:cubicBezTo>
                  <a:pt x="43" y="49"/>
                  <a:pt x="35" y="56"/>
                  <a:pt x="31" y="59"/>
                </a:cubicBezTo>
                <a:cubicBezTo>
                  <a:pt x="27" y="58"/>
                  <a:pt x="25" y="56"/>
                  <a:pt x="24" y="52"/>
                </a:cubicBezTo>
                <a:cubicBezTo>
                  <a:pt x="32" y="45"/>
                  <a:pt x="41" y="37"/>
                  <a:pt x="50" y="30"/>
                </a:cubicBezTo>
                <a:cubicBezTo>
                  <a:pt x="55" y="29"/>
                  <a:pt x="55" y="29"/>
                  <a:pt x="55" y="29"/>
                </a:cubicBezTo>
                <a:cubicBezTo>
                  <a:pt x="69" y="37"/>
                  <a:pt x="69" y="37"/>
                  <a:pt x="69" y="37"/>
                </a:cubicBezTo>
                <a:cubicBezTo>
                  <a:pt x="76" y="30"/>
                  <a:pt x="76" y="30"/>
                  <a:pt x="76" y="30"/>
                </a:cubicBezTo>
                <a:cubicBezTo>
                  <a:pt x="69" y="19"/>
                  <a:pt x="69" y="19"/>
                  <a:pt x="69" y="19"/>
                </a:cubicBezTo>
                <a:cubicBezTo>
                  <a:pt x="72" y="17"/>
                  <a:pt x="74" y="16"/>
                  <a:pt x="76" y="15"/>
                </a:cubicBezTo>
                <a:cubicBezTo>
                  <a:pt x="89" y="27"/>
                  <a:pt x="89" y="27"/>
                  <a:pt x="89" y="27"/>
                </a:cubicBezTo>
                <a:cubicBezTo>
                  <a:pt x="90" y="26"/>
                  <a:pt x="90" y="26"/>
                  <a:pt x="90" y="26"/>
                </a:cubicBezTo>
                <a:cubicBezTo>
                  <a:pt x="81" y="14"/>
                  <a:pt x="81" y="14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9" y="12"/>
                  <a:pt x="79" y="12"/>
                  <a:pt x="79" y="12"/>
                </a:cubicBezTo>
                <a:cubicBezTo>
                  <a:pt x="91" y="2"/>
                  <a:pt x="91" y="2"/>
                  <a:pt x="91" y="2"/>
                </a:cubicBezTo>
                <a:close/>
                <a:moveTo>
                  <a:pt x="97" y="52"/>
                </a:moveTo>
                <a:cubicBezTo>
                  <a:pt x="87" y="50"/>
                  <a:pt x="87" y="50"/>
                  <a:pt x="87" y="50"/>
                </a:cubicBezTo>
                <a:cubicBezTo>
                  <a:pt x="85" y="53"/>
                  <a:pt x="85" y="53"/>
                  <a:pt x="85" y="53"/>
                </a:cubicBezTo>
                <a:cubicBezTo>
                  <a:pt x="93" y="58"/>
                  <a:pt x="93" y="58"/>
                  <a:pt x="93" y="58"/>
                </a:cubicBezTo>
                <a:cubicBezTo>
                  <a:pt x="94" y="56"/>
                  <a:pt x="95" y="54"/>
                  <a:pt x="97" y="52"/>
                </a:cubicBezTo>
                <a:close/>
                <a:moveTo>
                  <a:pt x="80" y="71"/>
                </a:moveTo>
                <a:cubicBezTo>
                  <a:pt x="82" y="70"/>
                  <a:pt x="84" y="68"/>
                  <a:pt x="86" y="67"/>
                </a:cubicBezTo>
                <a:cubicBezTo>
                  <a:pt x="78" y="61"/>
                  <a:pt x="78" y="61"/>
                  <a:pt x="78" y="61"/>
                </a:cubicBezTo>
                <a:cubicBezTo>
                  <a:pt x="76" y="63"/>
                  <a:pt x="76" y="63"/>
                  <a:pt x="76" y="63"/>
                </a:cubicBezTo>
                <a:cubicBezTo>
                  <a:pt x="80" y="71"/>
                  <a:pt x="80" y="71"/>
                  <a:pt x="80" y="71"/>
                </a:cubicBezTo>
                <a:close/>
                <a:moveTo>
                  <a:pt x="87" y="65"/>
                </a:moveTo>
                <a:cubicBezTo>
                  <a:pt x="89" y="64"/>
                  <a:pt x="90" y="62"/>
                  <a:pt x="91" y="60"/>
                </a:cubicBezTo>
                <a:cubicBezTo>
                  <a:pt x="81" y="54"/>
                  <a:pt x="81" y="54"/>
                  <a:pt x="81" y="54"/>
                </a:cubicBezTo>
                <a:cubicBezTo>
                  <a:pt x="78" y="57"/>
                  <a:pt x="78" y="57"/>
                  <a:pt x="78" y="57"/>
                </a:cubicBezTo>
                <a:lnTo>
                  <a:pt x="87" y="6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" name="Freeform 41"/>
          <p:cNvSpPr>
            <a:spLocks noEditPoints="1"/>
          </p:cNvSpPr>
          <p:nvPr/>
        </p:nvSpPr>
        <p:spPr>
          <a:xfrm>
            <a:off x="1853241" y="2163649"/>
            <a:ext cx="847064" cy="628797"/>
          </a:xfrm>
          <a:custGeom>
            <a:avLst/>
            <a:gdLst/>
            <a:ahLst/>
            <a:cxnLst>
              <a:cxn ang="0">
                <a:pos x="145735" y="39401"/>
              </a:cxn>
              <a:cxn ang="0">
                <a:pos x="235418" y="129460"/>
              </a:cxn>
              <a:cxn ang="0">
                <a:pos x="235418" y="140717"/>
              </a:cxn>
              <a:cxn ang="0">
                <a:pos x="201787" y="151975"/>
              </a:cxn>
              <a:cxn ang="0">
                <a:pos x="170959" y="154789"/>
              </a:cxn>
              <a:cxn ang="0">
                <a:pos x="156946" y="146346"/>
              </a:cxn>
              <a:cxn ang="0">
                <a:pos x="137327" y="146346"/>
              </a:cxn>
              <a:cxn ang="0">
                <a:pos x="120512" y="163232"/>
              </a:cxn>
              <a:cxn ang="0">
                <a:pos x="120512" y="163232"/>
              </a:cxn>
              <a:cxn ang="0">
                <a:pos x="137327" y="180118"/>
              </a:cxn>
              <a:cxn ang="0">
                <a:pos x="156946" y="180118"/>
              </a:cxn>
              <a:cxn ang="0">
                <a:pos x="170959" y="168861"/>
              </a:cxn>
              <a:cxn ang="0">
                <a:pos x="204590" y="166046"/>
              </a:cxn>
              <a:cxn ang="0">
                <a:pos x="229813" y="157603"/>
              </a:cxn>
              <a:cxn ang="0">
                <a:pos x="145735" y="219519"/>
              </a:cxn>
              <a:cxn ang="0">
                <a:pos x="56052" y="129460"/>
              </a:cxn>
              <a:cxn ang="0">
                <a:pos x="145735" y="39401"/>
              </a:cxn>
              <a:cxn ang="0">
                <a:pos x="145735" y="0"/>
              </a:cxn>
              <a:cxn ang="0">
                <a:pos x="56052" y="39401"/>
              </a:cxn>
              <a:cxn ang="0">
                <a:pos x="22421" y="92873"/>
              </a:cxn>
              <a:cxn ang="0">
                <a:pos x="16816" y="92873"/>
              </a:cxn>
              <a:cxn ang="0">
                <a:pos x="0" y="112574"/>
              </a:cxn>
              <a:cxn ang="0">
                <a:pos x="0" y="143532"/>
              </a:cxn>
              <a:cxn ang="0">
                <a:pos x="16816" y="160418"/>
              </a:cxn>
              <a:cxn ang="0">
                <a:pos x="42039" y="160418"/>
              </a:cxn>
              <a:cxn ang="0">
                <a:pos x="42039" y="95688"/>
              </a:cxn>
              <a:cxn ang="0">
                <a:pos x="70065" y="53473"/>
              </a:cxn>
              <a:cxn ang="0">
                <a:pos x="145735" y="19700"/>
              </a:cxn>
              <a:cxn ang="0">
                <a:pos x="224208" y="53473"/>
              </a:cxn>
              <a:cxn ang="0">
                <a:pos x="249431" y="92873"/>
              </a:cxn>
              <a:cxn ang="0">
                <a:pos x="249431" y="160418"/>
              </a:cxn>
              <a:cxn ang="0">
                <a:pos x="274655" y="160418"/>
              </a:cxn>
              <a:cxn ang="0">
                <a:pos x="294273" y="143532"/>
              </a:cxn>
              <a:cxn ang="0">
                <a:pos x="294273" y="112574"/>
              </a:cxn>
              <a:cxn ang="0">
                <a:pos x="274655" y="92873"/>
              </a:cxn>
              <a:cxn ang="0">
                <a:pos x="269050" y="92873"/>
              </a:cxn>
              <a:cxn ang="0">
                <a:pos x="238221" y="39401"/>
              </a:cxn>
              <a:cxn ang="0">
                <a:pos x="145735" y="0"/>
              </a:cxn>
            </a:cxnLst>
            <a:rect l="0" t="0" r="0" b="0"/>
            <a:pathLst>
              <a:path w="105" h="78">
                <a:moveTo>
                  <a:pt x="52" y="14"/>
                </a:moveTo>
                <a:cubicBezTo>
                  <a:pt x="70" y="14"/>
                  <a:pt x="84" y="29"/>
                  <a:pt x="84" y="46"/>
                </a:cubicBezTo>
                <a:cubicBezTo>
                  <a:pt x="84" y="47"/>
                  <a:pt x="84" y="49"/>
                  <a:pt x="84" y="50"/>
                </a:cubicBezTo>
                <a:cubicBezTo>
                  <a:pt x="80" y="51"/>
                  <a:pt x="76" y="53"/>
                  <a:pt x="72" y="54"/>
                </a:cubicBezTo>
                <a:cubicBezTo>
                  <a:pt x="68" y="55"/>
                  <a:pt x="65" y="55"/>
                  <a:pt x="61" y="55"/>
                </a:cubicBezTo>
                <a:cubicBezTo>
                  <a:pt x="60" y="54"/>
                  <a:pt x="58" y="52"/>
                  <a:pt x="56" y="52"/>
                </a:cubicBezTo>
                <a:cubicBezTo>
                  <a:pt x="49" y="52"/>
                  <a:pt x="49" y="52"/>
                  <a:pt x="49" y="52"/>
                </a:cubicBezTo>
                <a:cubicBezTo>
                  <a:pt x="46" y="52"/>
                  <a:pt x="43" y="55"/>
                  <a:pt x="43" y="58"/>
                </a:cubicBezTo>
                <a:cubicBezTo>
                  <a:pt x="43" y="58"/>
                  <a:pt x="43" y="58"/>
                  <a:pt x="43" y="58"/>
                </a:cubicBezTo>
                <a:cubicBezTo>
                  <a:pt x="43" y="61"/>
                  <a:pt x="46" y="64"/>
                  <a:pt x="49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8" y="64"/>
                  <a:pt x="60" y="62"/>
                  <a:pt x="61" y="60"/>
                </a:cubicBezTo>
                <a:cubicBezTo>
                  <a:pt x="65" y="60"/>
                  <a:pt x="69" y="59"/>
                  <a:pt x="73" y="59"/>
                </a:cubicBezTo>
                <a:cubicBezTo>
                  <a:pt x="76" y="58"/>
                  <a:pt x="79" y="57"/>
                  <a:pt x="82" y="56"/>
                </a:cubicBezTo>
                <a:cubicBezTo>
                  <a:pt x="78" y="69"/>
                  <a:pt x="66" y="78"/>
                  <a:pt x="52" y="78"/>
                </a:cubicBezTo>
                <a:cubicBezTo>
                  <a:pt x="34" y="78"/>
                  <a:pt x="20" y="64"/>
                  <a:pt x="20" y="46"/>
                </a:cubicBezTo>
                <a:cubicBezTo>
                  <a:pt x="20" y="29"/>
                  <a:pt x="34" y="14"/>
                  <a:pt x="52" y="14"/>
                </a:cubicBezTo>
                <a:close/>
                <a:moveTo>
                  <a:pt x="52" y="0"/>
                </a:moveTo>
                <a:cubicBezTo>
                  <a:pt x="39" y="0"/>
                  <a:pt x="28" y="5"/>
                  <a:pt x="20" y="14"/>
                </a:cubicBezTo>
                <a:cubicBezTo>
                  <a:pt x="14" y="19"/>
                  <a:pt x="10" y="26"/>
                  <a:pt x="8" y="33"/>
                </a:cubicBezTo>
                <a:cubicBezTo>
                  <a:pt x="6" y="33"/>
                  <a:pt x="6" y="33"/>
                  <a:pt x="6" y="33"/>
                </a:cubicBezTo>
                <a:cubicBezTo>
                  <a:pt x="3" y="33"/>
                  <a:pt x="0" y="36"/>
                  <a:pt x="0" y="40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54"/>
                  <a:pt x="3" y="57"/>
                  <a:pt x="6" y="57"/>
                </a:cubicBezTo>
                <a:cubicBezTo>
                  <a:pt x="15" y="57"/>
                  <a:pt x="15" y="57"/>
                  <a:pt x="15" y="57"/>
                </a:cubicBezTo>
                <a:cubicBezTo>
                  <a:pt x="15" y="34"/>
                  <a:pt x="15" y="34"/>
                  <a:pt x="15" y="34"/>
                </a:cubicBezTo>
                <a:cubicBezTo>
                  <a:pt x="17" y="28"/>
                  <a:pt x="20" y="23"/>
                  <a:pt x="25" y="19"/>
                </a:cubicBezTo>
                <a:cubicBezTo>
                  <a:pt x="32" y="12"/>
                  <a:pt x="41" y="7"/>
                  <a:pt x="52" y="7"/>
                </a:cubicBezTo>
                <a:cubicBezTo>
                  <a:pt x="63" y="7"/>
                  <a:pt x="73" y="12"/>
                  <a:pt x="80" y="19"/>
                </a:cubicBezTo>
                <a:cubicBezTo>
                  <a:pt x="84" y="23"/>
                  <a:pt x="87" y="28"/>
                  <a:pt x="89" y="33"/>
                </a:cubicBezTo>
                <a:cubicBezTo>
                  <a:pt x="89" y="57"/>
                  <a:pt x="89" y="57"/>
                  <a:pt x="89" y="57"/>
                </a:cubicBezTo>
                <a:cubicBezTo>
                  <a:pt x="98" y="57"/>
                  <a:pt x="98" y="57"/>
                  <a:pt x="98" y="57"/>
                </a:cubicBezTo>
                <a:cubicBezTo>
                  <a:pt x="102" y="57"/>
                  <a:pt x="105" y="54"/>
                  <a:pt x="105" y="51"/>
                </a:cubicBezTo>
                <a:cubicBezTo>
                  <a:pt x="105" y="40"/>
                  <a:pt x="105" y="40"/>
                  <a:pt x="105" y="40"/>
                </a:cubicBezTo>
                <a:cubicBezTo>
                  <a:pt x="105" y="36"/>
                  <a:pt x="102" y="33"/>
                  <a:pt x="98" y="33"/>
                </a:cubicBezTo>
                <a:cubicBezTo>
                  <a:pt x="96" y="33"/>
                  <a:pt x="96" y="33"/>
                  <a:pt x="96" y="33"/>
                </a:cubicBezTo>
                <a:cubicBezTo>
                  <a:pt x="94" y="26"/>
                  <a:pt x="90" y="19"/>
                  <a:pt x="85" y="14"/>
                </a:cubicBezTo>
                <a:cubicBezTo>
                  <a:pt x="76" y="5"/>
                  <a:pt x="65" y="0"/>
                  <a:pt x="5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" name="微信"/>
          <p:cNvSpPr/>
          <p:nvPr/>
        </p:nvSpPr>
        <p:spPr>
          <a:xfrm>
            <a:off x="4492513" y="2163648"/>
            <a:ext cx="782198" cy="639679"/>
          </a:xfrm>
          <a:custGeom>
            <a:avLst/>
            <a:gdLst/>
            <a:ahLst/>
            <a:cxnLst/>
            <a:rect l="l" t="t" r="r" b="b"/>
            <a:pathLst>
              <a:path w="969654" h="903534">
                <a:moveTo>
                  <a:pt x="813088" y="487443"/>
                </a:moveTo>
                <a:cubicBezTo>
                  <a:pt x="793206" y="487443"/>
                  <a:pt x="777088" y="503561"/>
                  <a:pt x="777088" y="523443"/>
                </a:cubicBezTo>
                <a:cubicBezTo>
                  <a:pt x="777088" y="543325"/>
                  <a:pt x="793206" y="559443"/>
                  <a:pt x="813088" y="559443"/>
                </a:cubicBezTo>
                <a:cubicBezTo>
                  <a:pt x="832970" y="559443"/>
                  <a:pt x="849088" y="543325"/>
                  <a:pt x="849088" y="523443"/>
                </a:cubicBezTo>
                <a:cubicBezTo>
                  <a:pt x="849088" y="503561"/>
                  <a:pt x="832970" y="487443"/>
                  <a:pt x="813088" y="487443"/>
                </a:cubicBezTo>
                <a:close/>
                <a:moveTo>
                  <a:pt x="606961" y="487443"/>
                </a:moveTo>
                <a:cubicBezTo>
                  <a:pt x="587079" y="487443"/>
                  <a:pt x="570961" y="503561"/>
                  <a:pt x="570961" y="523443"/>
                </a:cubicBezTo>
                <a:cubicBezTo>
                  <a:pt x="570961" y="543325"/>
                  <a:pt x="587079" y="559443"/>
                  <a:pt x="606961" y="559443"/>
                </a:cubicBezTo>
                <a:cubicBezTo>
                  <a:pt x="626843" y="559443"/>
                  <a:pt x="642961" y="543325"/>
                  <a:pt x="642961" y="523443"/>
                </a:cubicBezTo>
                <a:cubicBezTo>
                  <a:pt x="642961" y="503561"/>
                  <a:pt x="626843" y="487443"/>
                  <a:pt x="606961" y="487443"/>
                </a:cubicBezTo>
                <a:close/>
                <a:moveTo>
                  <a:pt x="691345" y="336511"/>
                </a:moveTo>
                <a:cubicBezTo>
                  <a:pt x="769490" y="335080"/>
                  <a:pt x="847112" y="364668"/>
                  <a:pt x="901758" y="422110"/>
                </a:cubicBezTo>
                <a:cubicBezTo>
                  <a:pt x="999759" y="525126"/>
                  <a:pt x="990612" y="681640"/>
                  <a:pt x="881173" y="774306"/>
                </a:cubicBezTo>
                <a:lnTo>
                  <a:pt x="905846" y="903534"/>
                </a:lnTo>
                <a:lnTo>
                  <a:pt x="792422" y="824563"/>
                </a:lnTo>
                <a:cubicBezTo>
                  <a:pt x="666952" y="867914"/>
                  <a:pt x="525982" y="820668"/>
                  <a:pt x="459770" y="713074"/>
                </a:cubicBezTo>
                <a:cubicBezTo>
                  <a:pt x="386891" y="594648"/>
                  <a:pt x="429055" y="444146"/>
                  <a:pt x="554971" y="373268"/>
                </a:cubicBezTo>
                <a:cubicBezTo>
                  <a:pt x="597384" y="349394"/>
                  <a:pt x="644458" y="337369"/>
                  <a:pt x="691345" y="336511"/>
                </a:cubicBezTo>
                <a:close/>
                <a:moveTo>
                  <a:pt x="547874" y="187267"/>
                </a:moveTo>
                <a:cubicBezTo>
                  <a:pt x="518051" y="187267"/>
                  <a:pt x="493874" y="211444"/>
                  <a:pt x="493874" y="241267"/>
                </a:cubicBezTo>
                <a:cubicBezTo>
                  <a:pt x="493874" y="271090"/>
                  <a:pt x="518051" y="295267"/>
                  <a:pt x="547874" y="295267"/>
                </a:cubicBezTo>
                <a:cubicBezTo>
                  <a:pt x="577697" y="295267"/>
                  <a:pt x="601874" y="271090"/>
                  <a:pt x="601874" y="241267"/>
                </a:cubicBezTo>
                <a:cubicBezTo>
                  <a:pt x="601874" y="211444"/>
                  <a:pt x="577697" y="187267"/>
                  <a:pt x="547874" y="187267"/>
                </a:cubicBezTo>
                <a:close/>
                <a:moveTo>
                  <a:pt x="294449" y="187267"/>
                </a:moveTo>
                <a:cubicBezTo>
                  <a:pt x="264626" y="187267"/>
                  <a:pt x="240449" y="211444"/>
                  <a:pt x="240449" y="241267"/>
                </a:cubicBezTo>
                <a:cubicBezTo>
                  <a:pt x="240449" y="271090"/>
                  <a:pt x="264626" y="295267"/>
                  <a:pt x="294449" y="295267"/>
                </a:cubicBezTo>
                <a:cubicBezTo>
                  <a:pt x="324272" y="295267"/>
                  <a:pt x="348449" y="271090"/>
                  <a:pt x="348449" y="241267"/>
                </a:cubicBezTo>
                <a:cubicBezTo>
                  <a:pt x="348449" y="211444"/>
                  <a:pt x="324272" y="187267"/>
                  <a:pt x="294449" y="187267"/>
                </a:cubicBezTo>
                <a:close/>
                <a:moveTo>
                  <a:pt x="408549" y="168"/>
                </a:moveTo>
                <a:cubicBezTo>
                  <a:pt x="456533" y="-1113"/>
                  <a:pt x="505397" y="4870"/>
                  <a:pt x="553141" y="18800"/>
                </a:cubicBezTo>
                <a:cubicBezTo>
                  <a:pt x="730896" y="70663"/>
                  <a:pt x="843952" y="217556"/>
                  <a:pt x="840274" y="375462"/>
                </a:cubicBezTo>
                <a:cubicBezTo>
                  <a:pt x="754752" y="310337"/>
                  <a:pt x="632797" y="302687"/>
                  <a:pt x="535419" y="357502"/>
                </a:cubicBezTo>
                <a:cubicBezTo>
                  <a:pt x="409503" y="428380"/>
                  <a:pt x="367339" y="578882"/>
                  <a:pt x="440218" y="697308"/>
                </a:cubicBezTo>
                <a:cubicBezTo>
                  <a:pt x="450352" y="713775"/>
                  <a:pt x="462237" y="728829"/>
                  <a:pt x="478397" y="739559"/>
                </a:cubicBezTo>
                <a:cubicBezTo>
                  <a:pt x="442192" y="745523"/>
                  <a:pt x="404623" y="745773"/>
                  <a:pt x="366675" y="741395"/>
                </a:cubicBezTo>
                <a:lnTo>
                  <a:pt x="245711" y="837584"/>
                </a:lnTo>
                <a:lnTo>
                  <a:pt x="214226" y="696474"/>
                </a:lnTo>
                <a:cubicBezTo>
                  <a:pt x="11680" y="595442"/>
                  <a:pt x="-59861" y="368389"/>
                  <a:pt x="54436" y="189343"/>
                </a:cubicBezTo>
                <a:cubicBezTo>
                  <a:pt x="128564" y="73222"/>
                  <a:pt x="264598" y="4010"/>
                  <a:pt x="408549" y="16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" name="蓝牙"/>
          <p:cNvSpPr/>
          <p:nvPr/>
        </p:nvSpPr>
        <p:spPr bwMode="auto">
          <a:xfrm>
            <a:off x="9659391" y="2152767"/>
            <a:ext cx="650562" cy="650560"/>
          </a:xfrm>
          <a:custGeom>
            <a:avLst/>
            <a:gdLst>
              <a:gd name="T0" fmla="*/ 1003326 w 2665"/>
              <a:gd name="T1" fmla="*/ 573986 h 5058"/>
              <a:gd name="T2" fmla="*/ 429943 w 2665"/>
              <a:gd name="T3" fmla="*/ 0 h 5058"/>
              <a:gd name="T4" fmla="*/ 429943 w 2665"/>
              <a:gd name="T5" fmla="*/ 756652 h 5058"/>
              <a:gd name="T6" fmla="*/ 114827 w 2665"/>
              <a:gd name="T7" fmla="*/ 440658 h 5058"/>
              <a:gd name="T8" fmla="*/ 0 w 2665"/>
              <a:gd name="T9" fmla="*/ 555531 h 5058"/>
              <a:gd name="T10" fmla="*/ 395683 w 2665"/>
              <a:gd name="T11" fmla="*/ 952500 h 5058"/>
              <a:gd name="T12" fmla="*/ 0 w 2665"/>
              <a:gd name="T13" fmla="*/ 1349469 h 5058"/>
              <a:gd name="T14" fmla="*/ 114827 w 2665"/>
              <a:gd name="T15" fmla="*/ 1464342 h 5058"/>
              <a:gd name="T16" fmla="*/ 429943 w 2665"/>
              <a:gd name="T17" fmla="*/ 1149101 h 5058"/>
              <a:gd name="T18" fmla="*/ 429943 w 2665"/>
              <a:gd name="T19" fmla="*/ 1905000 h 5058"/>
              <a:gd name="T20" fmla="*/ 1003326 w 2665"/>
              <a:gd name="T21" fmla="*/ 1331767 h 5058"/>
              <a:gd name="T22" fmla="*/ 624961 w 2665"/>
              <a:gd name="T23" fmla="*/ 952500 h 5058"/>
              <a:gd name="T24" fmla="*/ 1003326 w 2665"/>
              <a:gd name="T25" fmla="*/ 573986 h 5058"/>
              <a:gd name="T26" fmla="*/ 774425 w 2665"/>
              <a:gd name="T27" fmla="*/ 574739 h 5058"/>
              <a:gd name="T28" fmla="*/ 591454 w 2665"/>
              <a:gd name="T29" fmla="*/ 757782 h 5058"/>
              <a:gd name="T30" fmla="*/ 591078 w 2665"/>
              <a:gd name="T31" fmla="*/ 391320 h 5058"/>
              <a:gd name="T32" fmla="*/ 774425 w 2665"/>
              <a:gd name="T33" fmla="*/ 574739 h 5058"/>
              <a:gd name="T34" fmla="*/ 774425 w 2665"/>
              <a:gd name="T35" fmla="*/ 1330261 h 5058"/>
              <a:gd name="T36" fmla="*/ 591078 w 2665"/>
              <a:gd name="T37" fmla="*/ 1513304 h 5058"/>
              <a:gd name="T38" fmla="*/ 591454 w 2665"/>
              <a:gd name="T39" fmla="*/ 1147218 h 5058"/>
              <a:gd name="T40" fmla="*/ 774425 w 2665"/>
              <a:gd name="T41" fmla="*/ 1330261 h 505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665" h="5058">
                <a:moveTo>
                  <a:pt x="2665" y="1524"/>
                </a:moveTo>
                <a:lnTo>
                  <a:pt x="1142" y="0"/>
                </a:lnTo>
                <a:lnTo>
                  <a:pt x="1142" y="2009"/>
                </a:lnTo>
                <a:lnTo>
                  <a:pt x="305" y="1170"/>
                </a:lnTo>
                <a:lnTo>
                  <a:pt x="0" y="1475"/>
                </a:lnTo>
                <a:lnTo>
                  <a:pt x="1051" y="2529"/>
                </a:lnTo>
                <a:lnTo>
                  <a:pt x="0" y="3583"/>
                </a:lnTo>
                <a:lnTo>
                  <a:pt x="305" y="3888"/>
                </a:lnTo>
                <a:lnTo>
                  <a:pt x="1142" y="3051"/>
                </a:lnTo>
                <a:lnTo>
                  <a:pt x="1142" y="5058"/>
                </a:lnTo>
                <a:lnTo>
                  <a:pt x="2665" y="3536"/>
                </a:lnTo>
                <a:lnTo>
                  <a:pt x="1660" y="2529"/>
                </a:lnTo>
                <a:lnTo>
                  <a:pt x="2665" y="1524"/>
                </a:lnTo>
                <a:close/>
                <a:moveTo>
                  <a:pt x="2057" y="1526"/>
                </a:moveTo>
                <a:lnTo>
                  <a:pt x="1571" y="2012"/>
                </a:lnTo>
                <a:lnTo>
                  <a:pt x="1570" y="1039"/>
                </a:lnTo>
                <a:lnTo>
                  <a:pt x="2057" y="1526"/>
                </a:lnTo>
                <a:close/>
                <a:moveTo>
                  <a:pt x="2057" y="3532"/>
                </a:moveTo>
                <a:lnTo>
                  <a:pt x="1570" y="4018"/>
                </a:lnTo>
                <a:lnTo>
                  <a:pt x="1571" y="3046"/>
                </a:lnTo>
                <a:lnTo>
                  <a:pt x="2057" y="353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7405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42888"/>
            <a:ext cx="700088" cy="514350"/>
          </a:xfrm>
          <a:prstGeom prst="rect">
            <a:avLst/>
          </a:prstGeom>
          <a:solidFill>
            <a:srgbClr val="0D4401"/>
          </a:solidFill>
          <a:ln>
            <a:solidFill>
              <a:srgbClr val="0D44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842961" y="295573"/>
            <a:ext cx="3243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3.1 </a:t>
            </a:r>
            <a:r>
              <a:rPr lang="zh-CN" altLang="en-US" sz="2400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教法组合及其依据</a:t>
            </a:r>
          </a:p>
        </p:txBody>
      </p:sp>
      <p:sp>
        <p:nvSpPr>
          <p:cNvPr id="4" name="文本框 22"/>
          <p:cNvSpPr txBox="1"/>
          <p:nvPr/>
        </p:nvSpPr>
        <p:spPr>
          <a:xfrm flipH="1">
            <a:off x="652780" y="5130165"/>
            <a:ext cx="2879090" cy="86614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5" name="矩形标注 4"/>
          <p:cNvSpPr/>
          <p:nvPr/>
        </p:nvSpPr>
        <p:spPr>
          <a:xfrm>
            <a:off x="684530" y="4565015"/>
            <a:ext cx="2327275" cy="511175"/>
          </a:xfrm>
          <a:prstGeom prst="wedgeRectCallout">
            <a:avLst>
              <a:gd name="adj1" fmla="val -49809"/>
              <a:gd name="adj2" fmla="val 77453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20"/>
          <p:cNvSpPr txBox="1"/>
          <p:nvPr/>
        </p:nvSpPr>
        <p:spPr>
          <a:xfrm flipH="1">
            <a:off x="803275" y="4621530"/>
            <a:ext cx="2089150" cy="39878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教学目标</a:t>
            </a:r>
          </a:p>
        </p:txBody>
      </p:sp>
      <p:sp>
        <p:nvSpPr>
          <p:cNvPr id="7" name="空心弧 6"/>
          <p:cNvSpPr/>
          <p:nvPr/>
        </p:nvSpPr>
        <p:spPr>
          <a:xfrm>
            <a:off x="4027488" y="2260600"/>
            <a:ext cx="4137025" cy="4137025"/>
          </a:xfrm>
          <a:prstGeom prst="blockArc">
            <a:avLst>
              <a:gd name="adj1" fmla="val 7549214"/>
              <a:gd name="adj2" fmla="val 3247578"/>
              <a:gd name="adj3" fmla="val 1686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3827145" y="4750435"/>
            <a:ext cx="914400" cy="9144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7426960" y="4750435"/>
            <a:ext cx="914400" cy="914400"/>
          </a:xfrm>
          <a:prstGeom prst="ellipse">
            <a:avLst/>
          </a:prstGeom>
          <a:solidFill>
            <a:srgbClr val="0D4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3816350" y="3042920"/>
            <a:ext cx="914400" cy="914400"/>
          </a:xfrm>
          <a:prstGeom prst="ellipse">
            <a:avLst/>
          </a:prstGeom>
          <a:solidFill>
            <a:srgbClr val="398D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7470140" y="3042920"/>
            <a:ext cx="914400" cy="91440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5638800" y="1890395"/>
            <a:ext cx="914400" cy="9144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22"/>
          <p:cNvSpPr txBox="1"/>
          <p:nvPr/>
        </p:nvSpPr>
        <p:spPr>
          <a:xfrm flipH="1">
            <a:off x="408305" y="2988945"/>
            <a:ext cx="2879090" cy="86614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14" name="矩形标注 13"/>
          <p:cNvSpPr/>
          <p:nvPr/>
        </p:nvSpPr>
        <p:spPr>
          <a:xfrm>
            <a:off x="440055" y="2423795"/>
            <a:ext cx="2327275" cy="511175"/>
          </a:xfrm>
          <a:prstGeom prst="wedgeRectCallout">
            <a:avLst>
              <a:gd name="adj1" fmla="val -49809"/>
              <a:gd name="adj2" fmla="val 77453"/>
            </a:avLst>
          </a:prstGeom>
          <a:solidFill>
            <a:srgbClr val="398D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20"/>
          <p:cNvSpPr txBox="1"/>
          <p:nvPr/>
        </p:nvSpPr>
        <p:spPr>
          <a:xfrm flipH="1">
            <a:off x="558800" y="2480310"/>
            <a:ext cx="2089150" cy="39878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教材编排形式</a:t>
            </a:r>
          </a:p>
        </p:txBody>
      </p:sp>
      <p:sp>
        <p:nvSpPr>
          <p:cNvPr id="16" name="文本框 22"/>
          <p:cNvSpPr txBox="1"/>
          <p:nvPr/>
        </p:nvSpPr>
        <p:spPr>
          <a:xfrm flipH="1">
            <a:off x="6592570" y="1136015"/>
            <a:ext cx="2879090" cy="86614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17" name="矩形标注 16"/>
          <p:cNvSpPr/>
          <p:nvPr/>
        </p:nvSpPr>
        <p:spPr>
          <a:xfrm>
            <a:off x="6624320" y="570865"/>
            <a:ext cx="2327275" cy="511175"/>
          </a:xfrm>
          <a:prstGeom prst="wedgeRectCallout">
            <a:avLst>
              <a:gd name="adj1" fmla="val -49809"/>
              <a:gd name="adj2" fmla="val 77453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20"/>
          <p:cNvSpPr txBox="1"/>
          <p:nvPr/>
        </p:nvSpPr>
        <p:spPr>
          <a:xfrm flipH="1">
            <a:off x="6743065" y="627380"/>
            <a:ext cx="2089150" cy="39878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学生的基础特征</a:t>
            </a:r>
          </a:p>
        </p:txBody>
      </p:sp>
      <p:sp>
        <p:nvSpPr>
          <p:cNvPr id="19" name="文本框 22"/>
          <p:cNvSpPr txBox="1"/>
          <p:nvPr/>
        </p:nvSpPr>
        <p:spPr>
          <a:xfrm flipH="1">
            <a:off x="8700135" y="2879090"/>
            <a:ext cx="2879090" cy="86614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20" name="矩形标注 19"/>
          <p:cNvSpPr/>
          <p:nvPr/>
        </p:nvSpPr>
        <p:spPr>
          <a:xfrm>
            <a:off x="8731885" y="2313940"/>
            <a:ext cx="2327275" cy="511175"/>
          </a:xfrm>
          <a:prstGeom prst="wedgeRectCallout">
            <a:avLst>
              <a:gd name="adj1" fmla="val -49809"/>
              <a:gd name="adj2" fmla="val 77453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 flipH="1">
            <a:off x="8850630" y="2370455"/>
            <a:ext cx="2089150" cy="39878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教师自身情况</a:t>
            </a:r>
          </a:p>
        </p:txBody>
      </p:sp>
      <p:sp>
        <p:nvSpPr>
          <p:cNvPr id="22" name="文本框 22"/>
          <p:cNvSpPr txBox="1"/>
          <p:nvPr/>
        </p:nvSpPr>
        <p:spPr>
          <a:xfrm flipH="1">
            <a:off x="8700135" y="5130165"/>
            <a:ext cx="2879090" cy="86614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23" name="矩形标注 22"/>
          <p:cNvSpPr/>
          <p:nvPr/>
        </p:nvSpPr>
        <p:spPr>
          <a:xfrm>
            <a:off x="8731885" y="4565015"/>
            <a:ext cx="2327275" cy="511175"/>
          </a:xfrm>
          <a:prstGeom prst="wedgeRectCallout">
            <a:avLst>
              <a:gd name="adj1" fmla="val -49809"/>
              <a:gd name="adj2" fmla="val 77453"/>
            </a:avLst>
          </a:prstGeom>
          <a:solidFill>
            <a:srgbClr val="0D4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0"/>
          <p:cNvSpPr txBox="1"/>
          <p:nvPr/>
        </p:nvSpPr>
        <p:spPr>
          <a:xfrm flipH="1">
            <a:off x="8850630" y="4621530"/>
            <a:ext cx="2089150" cy="39878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学校设备条件</a:t>
            </a:r>
          </a:p>
        </p:txBody>
      </p:sp>
      <p:sp>
        <p:nvSpPr>
          <p:cNvPr id="25" name="Freeform 8"/>
          <p:cNvSpPr>
            <a:spLocks noEditPoints="1"/>
          </p:cNvSpPr>
          <p:nvPr/>
        </p:nvSpPr>
        <p:spPr>
          <a:xfrm>
            <a:off x="5819775" y="1988820"/>
            <a:ext cx="532130" cy="717550"/>
          </a:xfrm>
          <a:custGeom>
            <a:avLst/>
            <a:gdLst/>
            <a:ahLst/>
            <a:cxnLst>
              <a:cxn ang="0">
                <a:pos x="1082" y="0"/>
              </a:cxn>
              <a:cxn ang="0">
                <a:pos x="1058" y="34"/>
              </a:cxn>
              <a:cxn ang="0">
                <a:pos x="995" y="101"/>
              </a:cxn>
              <a:cxn ang="0">
                <a:pos x="922" y="160"/>
              </a:cxn>
              <a:cxn ang="0">
                <a:pos x="839" y="215"/>
              </a:cxn>
              <a:cxn ang="0">
                <a:pos x="750" y="259"/>
              </a:cxn>
              <a:cxn ang="0">
                <a:pos x="657" y="296"/>
              </a:cxn>
              <a:cxn ang="0">
                <a:pos x="563" y="322"/>
              </a:cxn>
              <a:cxn ang="0">
                <a:pos x="472" y="334"/>
              </a:cxn>
              <a:cxn ang="0">
                <a:pos x="0" y="336"/>
              </a:cxn>
              <a:cxn ang="0">
                <a:pos x="428" y="574"/>
              </a:cxn>
              <a:cxn ang="0">
                <a:pos x="472" y="576"/>
              </a:cxn>
              <a:cxn ang="0">
                <a:pos x="563" y="588"/>
              </a:cxn>
              <a:cxn ang="0">
                <a:pos x="657" y="614"/>
              </a:cxn>
              <a:cxn ang="0">
                <a:pos x="750" y="651"/>
              </a:cxn>
              <a:cxn ang="0">
                <a:pos x="839" y="695"/>
              </a:cxn>
              <a:cxn ang="0">
                <a:pos x="922" y="750"/>
              </a:cxn>
              <a:cxn ang="0">
                <a:pos x="995" y="809"/>
              </a:cxn>
              <a:cxn ang="0">
                <a:pos x="1058" y="876"/>
              </a:cxn>
              <a:cxn ang="0">
                <a:pos x="1082" y="549"/>
              </a:cxn>
              <a:cxn ang="0">
                <a:pos x="1164" y="361"/>
              </a:cxn>
              <a:cxn ang="0">
                <a:pos x="476" y="614"/>
              </a:cxn>
              <a:cxn ang="0">
                <a:pos x="79" y="614"/>
              </a:cxn>
              <a:cxn ang="0">
                <a:pos x="93" y="653"/>
              </a:cxn>
              <a:cxn ang="0">
                <a:pos x="121" y="703"/>
              </a:cxn>
              <a:cxn ang="0">
                <a:pos x="142" y="730"/>
              </a:cxn>
              <a:cxn ang="0">
                <a:pos x="168" y="754"/>
              </a:cxn>
              <a:cxn ang="0">
                <a:pos x="200" y="772"/>
              </a:cxn>
              <a:cxn ang="0">
                <a:pos x="626" y="1281"/>
              </a:cxn>
              <a:cxn ang="0">
                <a:pos x="385" y="748"/>
              </a:cxn>
              <a:cxn ang="0">
                <a:pos x="428" y="705"/>
              </a:cxn>
              <a:cxn ang="0">
                <a:pos x="456" y="663"/>
              </a:cxn>
              <a:cxn ang="0">
                <a:pos x="470" y="628"/>
              </a:cxn>
              <a:cxn ang="0">
                <a:pos x="476" y="614"/>
              </a:cxn>
            </a:cxnLst>
            <a:rect l="0" t="0" r="0" b="0"/>
            <a:pathLst>
              <a:path w="1164" h="1281">
                <a:moveTo>
                  <a:pt x="1082" y="361"/>
                </a:moveTo>
                <a:lnTo>
                  <a:pt x="1082" y="0"/>
                </a:lnTo>
                <a:lnTo>
                  <a:pt x="1082" y="0"/>
                </a:lnTo>
                <a:lnTo>
                  <a:pt x="1058" y="34"/>
                </a:lnTo>
                <a:lnTo>
                  <a:pt x="1028" y="69"/>
                </a:lnTo>
                <a:lnTo>
                  <a:pt x="995" y="101"/>
                </a:lnTo>
                <a:lnTo>
                  <a:pt x="961" y="132"/>
                </a:lnTo>
                <a:lnTo>
                  <a:pt x="922" y="160"/>
                </a:lnTo>
                <a:lnTo>
                  <a:pt x="882" y="188"/>
                </a:lnTo>
                <a:lnTo>
                  <a:pt x="839" y="215"/>
                </a:lnTo>
                <a:lnTo>
                  <a:pt x="794" y="239"/>
                </a:lnTo>
                <a:lnTo>
                  <a:pt x="750" y="259"/>
                </a:lnTo>
                <a:lnTo>
                  <a:pt x="703" y="280"/>
                </a:lnTo>
                <a:lnTo>
                  <a:pt x="657" y="296"/>
                </a:lnTo>
                <a:lnTo>
                  <a:pt x="610" y="310"/>
                </a:lnTo>
                <a:lnTo>
                  <a:pt x="563" y="322"/>
                </a:lnTo>
                <a:lnTo>
                  <a:pt x="517" y="330"/>
                </a:lnTo>
                <a:lnTo>
                  <a:pt x="472" y="334"/>
                </a:lnTo>
                <a:lnTo>
                  <a:pt x="428" y="336"/>
                </a:lnTo>
                <a:lnTo>
                  <a:pt x="0" y="336"/>
                </a:lnTo>
                <a:lnTo>
                  <a:pt x="0" y="574"/>
                </a:lnTo>
                <a:lnTo>
                  <a:pt x="428" y="574"/>
                </a:lnTo>
                <a:lnTo>
                  <a:pt x="428" y="574"/>
                </a:lnTo>
                <a:lnTo>
                  <a:pt x="472" y="576"/>
                </a:lnTo>
                <a:lnTo>
                  <a:pt x="517" y="580"/>
                </a:lnTo>
                <a:lnTo>
                  <a:pt x="563" y="588"/>
                </a:lnTo>
                <a:lnTo>
                  <a:pt x="610" y="600"/>
                </a:lnTo>
                <a:lnTo>
                  <a:pt x="657" y="614"/>
                </a:lnTo>
                <a:lnTo>
                  <a:pt x="703" y="630"/>
                </a:lnTo>
                <a:lnTo>
                  <a:pt x="750" y="651"/>
                </a:lnTo>
                <a:lnTo>
                  <a:pt x="794" y="671"/>
                </a:lnTo>
                <a:lnTo>
                  <a:pt x="839" y="695"/>
                </a:lnTo>
                <a:lnTo>
                  <a:pt x="882" y="722"/>
                </a:lnTo>
                <a:lnTo>
                  <a:pt x="922" y="750"/>
                </a:lnTo>
                <a:lnTo>
                  <a:pt x="961" y="778"/>
                </a:lnTo>
                <a:lnTo>
                  <a:pt x="995" y="809"/>
                </a:lnTo>
                <a:lnTo>
                  <a:pt x="1028" y="841"/>
                </a:lnTo>
                <a:lnTo>
                  <a:pt x="1058" y="876"/>
                </a:lnTo>
                <a:lnTo>
                  <a:pt x="1082" y="910"/>
                </a:lnTo>
                <a:lnTo>
                  <a:pt x="1082" y="549"/>
                </a:lnTo>
                <a:lnTo>
                  <a:pt x="1164" y="549"/>
                </a:lnTo>
                <a:lnTo>
                  <a:pt x="1164" y="361"/>
                </a:lnTo>
                <a:lnTo>
                  <a:pt x="1082" y="361"/>
                </a:lnTo>
                <a:close/>
                <a:moveTo>
                  <a:pt x="476" y="614"/>
                </a:moveTo>
                <a:lnTo>
                  <a:pt x="79" y="614"/>
                </a:lnTo>
                <a:lnTo>
                  <a:pt x="79" y="614"/>
                </a:lnTo>
                <a:lnTo>
                  <a:pt x="85" y="632"/>
                </a:lnTo>
                <a:lnTo>
                  <a:pt x="93" y="653"/>
                </a:lnTo>
                <a:lnTo>
                  <a:pt x="105" y="677"/>
                </a:lnTo>
                <a:lnTo>
                  <a:pt x="121" y="703"/>
                </a:lnTo>
                <a:lnTo>
                  <a:pt x="129" y="718"/>
                </a:lnTo>
                <a:lnTo>
                  <a:pt x="142" y="730"/>
                </a:lnTo>
                <a:lnTo>
                  <a:pt x="154" y="742"/>
                </a:lnTo>
                <a:lnTo>
                  <a:pt x="168" y="754"/>
                </a:lnTo>
                <a:lnTo>
                  <a:pt x="184" y="764"/>
                </a:lnTo>
                <a:lnTo>
                  <a:pt x="200" y="772"/>
                </a:lnTo>
                <a:lnTo>
                  <a:pt x="432" y="1281"/>
                </a:lnTo>
                <a:lnTo>
                  <a:pt x="626" y="1281"/>
                </a:lnTo>
                <a:lnTo>
                  <a:pt x="385" y="748"/>
                </a:lnTo>
                <a:lnTo>
                  <a:pt x="385" y="748"/>
                </a:lnTo>
                <a:lnTo>
                  <a:pt x="409" y="728"/>
                </a:lnTo>
                <a:lnTo>
                  <a:pt x="428" y="705"/>
                </a:lnTo>
                <a:lnTo>
                  <a:pt x="444" y="683"/>
                </a:lnTo>
                <a:lnTo>
                  <a:pt x="456" y="663"/>
                </a:lnTo>
                <a:lnTo>
                  <a:pt x="464" y="645"/>
                </a:lnTo>
                <a:lnTo>
                  <a:pt x="470" y="628"/>
                </a:lnTo>
                <a:lnTo>
                  <a:pt x="476" y="614"/>
                </a:lnTo>
                <a:lnTo>
                  <a:pt x="476" y="614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6" name="组合 17"/>
          <p:cNvGrpSpPr/>
          <p:nvPr/>
        </p:nvGrpSpPr>
        <p:grpSpPr>
          <a:xfrm>
            <a:off x="7743825" y="3136265"/>
            <a:ext cx="430530" cy="701040"/>
            <a:chOff x="0" y="0"/>
            <a:chExt cx="1787525" cy="2432051"/>
          </a:xfrm>
          <a:solidFill>
            <a:schemeClr val="bg1"/>
          </a:solidFill>
        </p:grpSpPr>
        <p:sp>
          <p:nvSpPr>
            <p:cNvPr id="27" name="Freeform 12"/>
            <p:cNvSpPr/>
            <p:nvPr/>
          </p:nvSpPr>
          <p:spPr>
            <a:xfrm>
              <a:off x="933450" y="338138"/>
              <a:ext cx="854075" cy="2093913"/>
            </a:xfrm>
            <a:custGeom>
              <a:avLst/>
              <a:gdLst/>
              <a:ahLst/>
              <a:cxnLst>
                <a:cxn ang="0">
                  <a:pos x="191" y="0"/>
                </a:cxn>
                <a:cxn ang="0">
                  <a:pos x="191" y="0"/>
                </a:cxn>
                <a:cxn ang="0">
                  <a:pos x="187" y="24"/>
                </a:cxn>
                <a:cxn ang="0">
                  <a:pos x="179" y="48"/>
                </a:cxn>
                <a:cxn ang="0">
                  <a:pos x="179" y="48"/>
                </a:cxn>
                <a:cxn ang="0">
                  <a:pos x="158" y="91"/>
                </a:cxn>
                <a:cxn ang="0">
                  <a:pos x="120" y="168"/>
                </a:cxn>
                <a:cxn ang="0">
                  <a:pos x="0" y="393"/>
                </a:cxn>
                <a:cxn ang="0">
                  <a:pos x="0" y="393"/>
                </a:cxn>
                <a:cxn ang="0">
                  <a:pos x="167" y="701"/>
                </a:cxn>
                <a:cxn ang="0">
                  <a:pos x="254" y="857"/>
                </a:cxn>
                <a:cxn ang="0">
                  <a:pos x="337" y="1005"/>
                </a:cxn>
                <a:cxn ang="0">
                  <a:pos x="410" y="1133"/>
                </a:cxn>
                <a:cxn ang="0">
                  <a:pos x="471" y="1234"/>
                </a:cxn>
                <a:cxn ang="0">
                  <a:pos x="495" y="1271"/>
                </a:cxn>
                <a:cxn ang="0">
                  <a:pos x="515" y="1299"/>
                </a:cxn>
                <a:cxn ang="0">
                  <a:pos x="527" y="1315"/>
                </a:cxn>
                <a:cxn ang="0">
                  <a:pos x="534" y="1319"/>
                </a:cxn>
                <a:cxn ang="0">
                  <a:pos x="536" y="1319"/>
                </a:cxn>
                <a:cxn ang="0">
                  <a:pos x="536" y="1319"/>
                </a:cxn>
                <a:cxn ang="0">
                  <a:pos x="538" y="1315"/>
                </a:cxn>
                <a:cxn ang="0">
                  <a:pos x="538" y="1307"/>
                </a:cxn>
                <a:cxn ang="0">
                  <a:pos x="534" y="1273"/>
                </a:cxn>
                <a:cxn ang="0">
                  <a:pos x="523" y="1222"/>
                </a:cxn>
                <a:cxn ang="0">
                  <a:pos x="507" y="1155"/>
                </a:cxn>
                <a:cxn ang="0">
                  <a:pos x="465" y="985"/>
                </a:cxn>
                <a:cxn ang="0">
                  <a:pos x="412" y="778"/>
                </a:cxn>
                <a:cxn ang="0">
                  <a:pos x="351" y="559"/>
                </a:cxn>
                <a:cxn ang="0">
                  <a:pos x="290" y="342"/>
                </a:cxn>
                <a:cxn ang="0">
                  <a:pos x="235" y="150"/>
                </a:cxn>
                <a:cxn ang="0">
                  <a:pos x="191" y="0"/>
                </a:cxn>
                <a:cxn ang="0">
                  <a:pos x="191" y="0"/>
                </a:cxn>
              </a:cxnLst>
              <a:rect l="0" t="0" r="0" b="0"/>
              <a:pathLst>
                <a:path w="538" h="1319">
                  <a:moveTo>
                    <a:pt x="191" y="0"/>
                  </a:moveTo>
                  <a:lnTo>
                    <a:pt x="191" y="0"/>
                  </a:lnTo>
                  <a:lnTo>
                    <a:pt x="187" y="24"/>
                  </a:lnTo>
                  <a:lnTo>
                    <a:pt x="179" y="48"/>
                  </a:lnTo>
                  <a:lnTo>
                    <a:pt x="179" y="48"/>
                  </a:lnTo>
                  <a:lnTo>
                    <a:pt x="158" y="91"/>
                  </a:lnTo>
                  <a:lnTo>
                    <a:pt x="120" y="168"/>
                  </a:lnTo>
                  <a:lnTo>
                    <a:pt x="0" y="393"/>
                  </a:lnTo>
                  <a:lnTo>
                    <a:pt x="0" y="393"/>
                  </a:lnTo>
                  <a:lnTo>
                    <a:pt x="167" y="701"/>
                  </a:lnTo>
                  <a:lnTo>
                    <a:pt x="254" y="857"/>
                  </a:lnTo>
                  <a:lnTo>
                    <a:pt x="337" y="1005"/>
                  </a:lnTo>
                  <a:lnTo>
                    <a:pt x="410" y="1133"/>
                  </a:lnTo>
                  <a:lnTo>
                    <a:pt x="471" y="1234"/>
                  </a:lnTo>
                  <a:lnTo>
                    <a:pt x="495" y="1271"/>
                  </a:lnTo>
                  <a:lnTo>
                    <a:pt x="515" y="1299"/>
                  </a:lnTo>
                  <a:lnTo>
                    <a:pt x="527" y="1315"/>
                  </a:lnTo>
                  <a:lnTo>
                    <a:pt x="534" y="1319"/>
                  </a:lnTo>
                  <a:lnTo>
                    <a:pt x="536" y="1319"/>
                  </a:lnTo>
                  <a:lnTo>
                    <a:pt x="536" y="1319"/>
                  </a:lnTo>
                  <a:lnTo>
                    <a:pt x="538" y="1315"/>
                  </a:lnTo>
                  <a:lnTo>
                    <a:pt x="538" y="1307"/>
                  </a:lnTo>
                  <a:lnTo>
                    <a:pt x="534" y="1273"/>
                  </a:lnTo>
                  <a:lnTo>
                    <a:pt x="523" y="1222"/>
                  </a:lnTo>
                  <a:lnTo>
                    <a:pt x="507" y="1155"/>
                  </a:lnTo>
                  <a:lnTo>
                    <a:pt x="465" y="985"/>
                  </a:lnTo>
                  <a:lnTo>
                    <a:pt x="412" y="778"/>
                  </a:lnTo>
                  <a:lnTo>
                    <a:pt x="351" y="559"/>
                  </a:lnTo>
                  <a:lnTo>
                    <a:pt x="290" y="342"/>
                  </a:lnTo>
                  <a:lnTo>
                    <a:pt x="235" y="150"/>
                  </a:lnTo>
                  <a:lnTo>
                    <a:pt x="191" y="0"/>
                  </a:lnTo>
                  <a:lnTo>
                    <a:pt x="191" y="0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Freeform 13"/>
            <p:cNvSpPr/>
            <p:nvPr/>
          </p:nvSpPr>
          <p:spPr>
            <a:xfrm>
              <a:off x="0" y="0"/>
              <a:ext cx="1165225" cy="2432050"/>
            </a:xfrm>
            <a:custGeom>
              <a:avLst/>
              <a:gdLst/>
              <a:ahLst/>
              <a:cxnLst>
                <a:cxn ang="0">
                  <a:pos x="621" y="12"/>
                </a:cxn>
                <a:cxn ang="0">
                  <a:pos x="566" y="0"/>
                </a:cxn>
                <a:cxn ang="0">
                  <a:pos x="566" y="87"/>
                </a:cxn>
                <a:cxn ang="0">
                  <a:pos x="596" y="99"/>
                </a:cxn>
                <a:cxn ang="0">
                  <a:pos x="619" y="121"/>
                </a:cxn>
                <a:cxn ang="0">
                  <a:pos x="635" y="148"/>
                </a:cxn>
                <a:cxn ang="0">
                  <a:pos x="641" y="180"/>
                </a:cxn>
                <a:cxn ang="0">
                  <a:pos x="639" y="200"/>
                </a:cxn>
                <a:cxn ang="0">
                  <a:pos x="625" y="233"/>
                </a:cxn>
                <a:cxn ang="0">
                  <a:pos x="598" y="259"/>
                </a:cxn>
                <a:cxn ang="0">
                  <a:pos x="566" y="273"/>
                </a:cxn>
                <a:cxn ang="0">
                  <a:pos x="546" y="275"/>
                </a:cxn>
                <a:cxn ang="0">
                  <a:pos x="509" y="267"/>
                </a:cxn>
                <a:cxn ang="0">
                  <a:pos x="479" y="247"/>
                </a:cxn>
                <a:cxn ang="0">
                  <a:pos x="459" y="217"/>
                </a:cxn>
                <a:cxn ang="0">
                  <a:pos x="450" y="180"/>
                </a:cxn>
                <a:cxn ang="0">
                  <a:pos x="452" y="164"/>
                </a:cxn>
                <a:cxn ang="0">
                  <a:pos x="463" y="133"/>
                </a:cxn>
                <a:cxn ang="0">
                  <a:pos x="483" y="109"/>
                </a:cxn>
                <a:cxn ang="0">
                  <a:pos x="509" y="93"/>
                </a:cxn>
                <a:cxn ang="0">
                  <a:pos x="525" y="0"/>
                </a:cxn>
                <a:cxn ang="0">
                  <a:pos x="503" y="6"/>
                </a:cxn>
                <a:cxn ang="0">
                  <a:pos x="459" y="24"/>
                </a:cxn>
                <a:cxn ang="0">
                  <a:pos x="420" y="52"/>
                </a:cxn>
                <a:cxn ang="0">
                  <a:pos x="392" y="91"/>
                </a:cxn>
                <a:cxn ang="0">
                  <a:pos x="379" y="113"/>
                </a:cxn>
                <a:cxn ang="0">
                  <a:pos x="351" y="200"/>
                </a:cxn>
                <a:cxn ang="0">
                  <a:pos x="236" y="600"/>
                </a:cxn>
                <a:cxn ang="0">
                  <a:pos x="98" y="1103"/>
                </a:cxn>
                <a:cxn ang="0">
                  <a:pos x="23" y="1405"/>
                </a:cxn>
                <a:cxn ang="0">
                  <a:pos x="0" y="1516"/>
                </a:cxn>
                <a:cxn ang="0">
                  <a:pos x="2" y="1532"/>
                </a:cxn>
                <a:cxn ang="0">
                  <a:pos x="4" y="1532"/>
                </a:cxn>
                <a:cxn ang="0">
                  <a:pos x="17" y="1522"/>
                </a:cxn>
                <a:cxn ang="0">
                  <a:pos x="79" y="1429"/>
                </a:cxn>
                <a:cxn ang="0">
                  <a:pos x="236" y="1159"/>
                </a:cxn>
                <a:cxn ang="0">
                  <a:pos x="487" y="703"/>
                </a:cxn>
                <a:cxn ang="0">
                  <a:pos x="682" y="334"/>
                </a:cxn>
                <a:cxn ang="0">
                  <a:pos x="722" y="251"/>
                </a:cxn>
                <a:cxn ang="0">
                  <a:pos x="728" y="235"/>
                </a:cxn>
                <a:cxn ang="0">
                  <a:pos x="734" y="198"/>
                </a:cxn>
                <a:cxn ang="0">
                  <a:pos x="734" y="162"/>
                </a:cxn>
                <a:cxn ang="0">
                  <a:pos x="726" y="127"/>
                </a:cxn>
                <a:cxn ang="0">
                  <a:pos x="712" y="95"/>
                </a:cxn>
                <a:cxn ang="0">
                  <a:pos x="694" y="65"/>
                </a:cxn>
                <a:cxn ang="0">
                  <a:pos x="667" y="40"/>
                </a:cxn>
                <a:cxn ang="0">
                  <a:pos x="637" y="20"/>
                </a:cxn>
                <a:cxn ang="0">
                  <a:pos x="621" y="12"/>
                </a:cxn>
              </a:cxnLst>
              <a:rect l="0" t="0" r="0" b="0"/>
              <a:pathLst>
                <a:path w="734" h="1532">
                  <a:moveTo>
                    <a:pt x="621" y="12"/>
                  </a:moveTo>
                  <a:lnTo>
                    <a:pt x="621" y="12"/>
                  </a:lnTo>
                  <a:lnTo>
                    <a:pt x="592" y="4"/>
                  </a:lnTo>
                  <a:lnTo>
                    <a:pt x="566" y="0"/>
                  </a:lnTo>
                  <a:lnTo>
                    <a:pt x="566" y="87"/>
                  </a:lnTo>
                  <a:lnTo>
                    <a:pt x="566" y="87"/>
                  </a:lnTo>
                  <a:lnTo>
                    <a:pt x="582" y="93"/>
                  </a:lnTo>
                  <a:lnTo>
                    <a:pt x="596" y="99"/>
                  </a:lnTo>
                  <a:lnTo>
                    <a:pt x="609" y="109"/>
                  </a:lnTo>
                  <a:lnTo>
                    <a:pt x="619" y="121"/>
                  </a:lnTo>
                  <a:lnTo>
                    <a:pt x="629" y="133"/>
                  </a:lnTo>
                  <a:lnTo>
                    <a:pt x="635" y="148"/>
                  </a:lnTo>
                  <a:lnTo>
                    <a:pt x="639" y="164"/>
                  </a:lnTo>
                  <a:lnTo>
                    <a:pt x="641" y="180"/>
                  </a:lnTo>
                  <a:lnTo>
                    <a:pt x="641" y="180"/>
                  </a:lnTo>
                  <a:lnTo>
                    <a:pt x="639" y="200"/>
                  </a:lnTo>
                  <a:lnTo>
                    <a:pt x="633" y="217"/>
                  </a:lnTo>
                  <a:lnTo>
                    <a:pt x="625" y="233"/>
                  </a:lnTo>
                  <a:lnTo>
                    <a:pt x="613" y="247"/>
                  </a:lnTo>
                  <a:lnTo>
                    <a:pt x="598" y="259"/>
                  </a:lnTo>
                  <a:lnTo>
                    <a:pt x="582" y="267"/>
                  </a:lnTo>
                  <a:lnTo>
                    <a:pt x="566" y="273"/>
                  </a:lnTo>
                  <a:lnTo>
                    <a:pt x="546" y="275"/>
                  </a:lnTo>
                  <a:lnTo>
                    <a:pt x="546" y="275"/>
                  </a:lnTo>
                  <a:lnTo>
                    <a:pt x="527" y="273"/>
                  </a:lnTo>
                  <a:lnTo>
                    <a:pt x="509" y="267"/>
                  </a:lnTo>
                  <a:lnTo>
                    <a:pt x="493" y="259"/>
                  </a:lnTo>
                  <a:lnTo>
                    <a:pt x="479" y="247"/>
                  </a:lnTo>
                  <a:lnTo>
                    <a:pt x="467" y="233"/>
                  </a:lnTo>
                  <a:lnTo>
                    <a:pt x="459" y="217"/>
                  </a:lnTo>
                  <a:lnTo>
                    <a:pt x="452" y="200"/>
                  </a:lnTo>
                  <a:lnTo>
                    <a:pt x="450" y="180"/>
                  </a:lnTo>
                  <a:lnTo>
                    <a:pt x="450" y="180"/>
                  </a:lnTo>
                  <a:lnTo>
                    <a:pt x="452" y="164"/>
                  </a:lnTo>
                  <a:lnTo>
                    <a:pt x="457" y="148"/>
                  </a:lnTo>
                  <a:lnTo>
                    <a:pt x="463" y="133"/>
                  </a:lnTo>
                  <a:lnTo>
                    <a:pt x="473" y="121"/>
                  </a:lnTo>
                  <a:lnTo>
                    <a:pt x="483" y="109"/>
                  </a:lnTo>
                  <a:lnTo>
                    <a:pt x="495" y="99"/>
                  </a:lnTo>
                  <a:lnTo>
                    <a:pt x="509" y="93"/>
                  </a:lnTo>
                  <a:lnTo>
                    <a:pt x="525" y="87"/>
                  </a:lnTo>
                  <a:lnTo>
                    <a:pt x="525" y="0"/>
                  </a:lnTo>
                  <a:lnTo>
                    <a:pt x="525" y="0"/>
                  </a:lnTo>
                  <a:lnTo>
                    <a:pt x="503" y="6"/>
                  </a:lnTo>
                  <a:lnTo>
                    <a:pt x="481" y="12"/>
                  </a:lnTo>
                  <a:lnTo>
                    <a:pt x="459" y="24"/>
                  </a:lnTo>
                  <a:lnTo>
                    <a:pt x="438" y="36"/>
                  </a:lnTo>
                  <a:lnTo>
                    <a:pt x="420" y="52"/>
                  </a:lnTo>
                  <a:lnTo>
                    <a:pt x="404" y="71"/>
                  </a:lnTo>
                  <a:lnTo>
                    <a:pt x="392" y="91"/>
                  </a:lnTo>
                  <a:lnTo>
                    <a:pt x="379" y="113"/>
                  </a:lnTo>
                  <a:lnTo>
                    <a:pt x="379" y="113"/>
                  </a:lnTo>
                  <a:lnTo>
                    <a:pt x="369" y="144"/>
                  </a:lnTo>
                  <a:lnTo>
                    <a:pt x="351" y="200"/>
                  </a:lnTo>
                  <a:lnTo>
                    <a:pt x="300" y="373"/>
                  </a:lnTo>
                  <a:lnTo>
                    <a:pt x="236" y="600"/>
                  </a:lnTo>
                  <a:lnTo>
                    <a:pt x="165" y="853"/>
                  </a:lnTo>
                  <a:lnTo>
                    <a:pt x="98" y="1103"/>
                  </a:lnTo>
                  <a:lnTo>
                    <a:pt x="43" y="1320"/>
                  </a:lnTo>
                  <a:lnTo>
                    <a:pt x="23" y="1405"/>
                  </a:lnTo>
                  <a:lnTo>
                    <a:pt x="8" y="1472"/>
                  </a:lnTo>
                  <a:lnTo>
                    <a:pt x="0" y="1516"/>
                  </a:lnTo>
                  <a:lnTo>
                    <a:pt x="0" y="1528"/>
                  </a:lnTo>
                  <a:lnTo>
                    <a:pt x="2" y="1532"/>
                  </a:lnTo>
                  <a:lnTo>
                    <a:pt x="2" y="1532"/>
                  </a:lnTo>
                  <a:lnTo>
                    <a:pt x="4" y="1532"/>
                  </a:lnTo>
                  <a:lnTo>
                    <a:pt x="8" y="1530"/>
                  </a:lnTo>
                  <a:lnTo>
                    <a:pt x="17" y="1522"/>
                  </a:lnTo>
                  <a:lnTo>
                    <a:pt x="43" y="1486"/>
                  </a:lnTo>
                  <a:lnTo>
                    <a:pt x="79" y="1429"/>
                  </a:lnTo>
                  <a:lnTo>
                    <a:pt x="124" y="1352"/>
                  </a:lnTo>
                  <a:lnTo>
                    <a:pt x="236" y="1159"/>
                  </a:lnTo>
                  <a:lnTo>
                    <a:pt x="361" y="932"/>
                  </a:lnTo>
                  <a:lnTo>
                    <a:pt x="487" y="703"/>
                  </a:lnTo>
                  <a:lnTo>
                    <a:pt x="598" y="494"/>
                  </a:lnTo>
                  <a:lnTo>
                    <a:pt x="682" y="334"/>
                  </a:lnTo>
                  <a:lnTo>
                    <a:pt x="708" y="281"/>
                  </a:lnTo>
                  <a:lnTo>
                    <a:pt x="722" y="251"/>
                  </a:lnTo>
                  <a:lnTo>
                    <a:pt x="722" y="251"/>
                  </a:lnTo>
                  <a:lnTo>
                    <a:pt x="728" y="235"/>
                  </a:lnTo>
                  <a:lnTo>
                    <a:pt x="732" y="217"/>
                  </a:lnTo>
                  <a:lnTo>
                    <a:pt x="734" y="198"/>
                  </a:lnTo>
                  <a:lnTo>
                    <a:pt x="734" y="180"/>
                  </a:lnTo>
                  <a:lnTo>
                    <a:pt x="734" y="162"/>
                  </a:lnTo>
                  <a:lnTo>
                    <a:pt x="730" y="144"/>
                  </a:lnTo>
                  <a:lnTo>
                    <a:pt x="726" y="127"/>
                  </a:lnTo>
                  <a:lnTo>
                    <a:pt x="720" y="111"/>
                  </a:lnTo>
                  <a:lnTo>
                    <a:pt x="712" y="95"/>
                  </a:lnTo>
                  <a:lnTo>
                    <a:pt x="704" y="79"/>
                  </a:lnTo>
                  <a:lnTo>
                    <a:pt x="694" y="65"/>
                  </a:lnTo>
                  <a:lnTo>
                    <a:pt x="682" y="52"/>
                  </a:lnTo>
                  <a:lnTo>
                    <a:pt x="667" y="40"/>
                  </a:lnTo>
                  <a:lnTo>
                    <a:pt x="653" y="30"/>
                  </a:lnTo>
                  <a:lnTo>
                    <a:pt x="637" y="20"/>
                  </a:lnTo>
                  <a:lnTo>
                    <a:pt x="621" y="12"/>
                  </a:lnTo>
                  <a:lnTo>
                    <a:pt x="621" y="12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9" name="Freeform 17"/>
          <p:cNvSpPr/>
          <p:nvPr/>
        </p:nvSpPr>
        <p:spPr>
          <a:xfrm>
            <a:off x="7743825" y="4750435"/>
            <a:ext cx="375285" cy="832485"/>
          </a:xfrm>
          <a:custGeom>
            <a:avLst/>
            <a:gdLst/>
            <a:ahLst/>
            <a:cxnLst>
              <a:cxn ang="0">
                <a:pos x="959" y="866"/>
              </a:cxn>
              <a:cxn ang="0">
                <a:pos x="890" y="836"/>
              </a:cxn>
              <a:cxn ang="0">
                <a:pos x="833" y="832"/>
              </a:cxn>
              <a:cxn ang="0">
                <a:pos x="760" y="856"/>
              </a:cxn>
              <a:cxn ang="0">
                <a:pos x="697" y="907"/>
              </a:cxn>
              <a:cxn ang="0">
                <a:pos x="657" y="988"/>
              </a:cxn>
              <a:cxn ang="0">
                <a:pos x="647" y="1614"/>
              </a:cxn>
              <a:cxn ang="0">
                <a:pos x="639" y="1685"/>
              </a:cxn>
              <a:cxn ang="0">
                <a:pos x="610" y="1754"/>
              </a:cxn>
              <a:cxn ang="0">
                <a:pos x="564" y="1797"/>
              </a:cxn>
              <a:cxn ang="0">
                <a:pos x="509" y="1813"/>
              </a:cxn>
              <a:cxn ang="0">
                <a:pos x="464" y="1811"/>
              </a:cxn>
              <a:cxn ang="0">
                <a:pos x="406" y="1785"/>
              </a:cxn>
              <a:cxn ang="0">
                <a:pos x="359" y="1730"/>
              </a:cxn>
              <a:cxn ang="0">
                <a:pos x="333" y="1647"/>
              </a:cxn>
              <a:cxn ang="0">
                <a:pos x="349" y="876"/>
              </a:cxn>
              <a:cxn ang="0">
                <a:pos x="410" y="692"/>
              </a:cxn>
              <a:cxn ang="0">
                <a:pos x="472" y="655"/>
              </a:cxn>
              <a:cxn ang="0">
                <a:pos x="519" y="605"/>
              </a:cxn>
              <a:cxn ang="0">
                <a:pos x="545" y="542"/>
              </a:cxn>
              <a:cxn ang="0">
                <a:pos x="472" y="258"/>
              </a:cxn>
              <a:cxn ang="0">
                <a:pos x="468" y="27"/>
              </a:cxn>
              <a:cxn ang="0">
                <a:pos x="442" y="4"/>
              </a:cxn>
              <a:cxn ang="0">
                <a:pos x="414" y="2"/>
              </a:cxn>
              <a:cxn ang="0">
                <a:pos x="383" y="21"/>
              </a:cxn>
              <a:cxn ang="0">
                <a:pos x="375" y="258"/>
              </a:cxn>
              <a:cxn ang="0">
                <a:pos x="178" y="35"/>
              </a:cxn>
              <a:cxn ang="0">
                <a:pos x="158" y="8"/>
              </a:cxn>
              <a:cxn ang="0">
                <a:pos x="130" y="0"/>
              </a:cxn>
              <a:cxn ang="0">
                <a:pos x="95" y="12"/>
              </a:cxn>
              <a:cxn ang="0">
                <a:pos x="81" y="43"/>
              </a:cxn>
              <a:cxn ang="0">
                <a:pos x="0" y="507"/>
              </a:cxn>
              <a:cxn ang="0">
                <a:pos x="14" y="574"/>
              </a:cxn>
              <a:cxn ang="0">
                <a:pos x="51" y="633"/>
              </a:cxn>
              <a:cxn ang="0">
                <a:pos x="107" y="678"/>
              </a:cxn>
              <a:cxn ang="0">
                <a:pos x="178" y="704"/>
              </a:cxn>
              <a:cxn ang="0">
                <a:pos x="237" y="1594"/>
              </a:cxn>
              <a:cxn ang="0">
                <a:pos x="260" y="1728"/>
              </a:cxn>
              <a:cxn ang="0">
                <a:pos x="318" y="1825"/>
              </a:cxn>
              <a:cxn ang="0">
                <a:pos x="399" y="1884"/>
              </a:cxn>
              <a:cxn ang="0">
                <a:pos x="495" y="1904"/>
              </a:cxn>
              <a:cxn ang="0">
                <a:pos x="562" y="1894"/>
              </a:cxn>
              <a:cxn ang="0">
                <a:pos x="643" y="1847"/>
              </a:cxn>
              <a:cxn ang="0">
                <a:pos x="706" y="1766"/>
              </a:cxn>
              <a:cxn ang="0">
                <a:pos x="736" y="1649"/>
              </a:cxn>
              <a:cxn ang="0">
                <a:pos x="738" y="1051"/>
              </a:cxn>
              <a:cxn ang="0">
                <a:pos x="752" y="992"/>
              </a:cxn>
              <a:cxn ang="0">
                <a:pos x="783" y="951"/>
              </a:cxn>
              <a:cxn ang="0">
                <a:pos x="854" y="921"/>
              </a:cxn>
              <a:cxn ang="0">
                <a:pos x="892" y="931"/>
              </a:cxn>
              <a:cxn ang="0">
                <a:pos x="919" y="951"/>
              </a:cxn>
              <a:cxn ang="0">
                <a:pos x="943" y="1000"/>
              </a:cxn>
              <a:cxn ang="0">
                <a:pos x="953" y="1545"/>
              </a:cxn>
              <a:cxn ang="0">
                <a:pos x="1042" y="1040"/>
              </a:cxn>
              <a:cxn ang="0">
                <a:pos x="1020" y="947"/>
              </a:cxn>
              <a:cxn ang="0">
                <a:pos x="987" y="892"/>
              </a:cxn>
            </a:cxnLst>
            <a:rect l="0" t="0" r="0" b="0"/>
            <a:pathLst>
              <a:path w="1042" h="1904">
                <a:moveTo>
                  <a:pt x="987" y="892"/>
                </a:moveTo>
                <a:lnTo>
                  <a:pt x="987" y="892"/>
                </a:lnTo>
                <a:lnTo>
                  <a:pt x="973" y="878"/>
                </a:lnTo>
                <a:lnTo>
                  <a:pt x="959" y="866"/>
                </a:lnTo>
                <a:lnTo>
                  <a:pt x="943" y="856"/>
                </a:lnTo>
                <a:lnTo>
                  <a:pt x="927" y="848"/>
                </a:lnTo>
                <a:lnTo>
                  <a:pt x="908" y="840"/>
                </a:lnTo>
                <a:lnTo>
                  <a:pt x="890" y="836"/>
                </a:lnTo>
                <a:lnTo>
                  <a:pt x="872" y="832"/>
                </a:lnTo>
                <a:lnTo>
                  <a:pt x="854" y="832"/>
                </a:lnTo>
                <a:lnTo>
                  <a:pt x="854" y="832"/>
                </a:lnTo>
                <a:lnTo>
                  <a:pt x="833" y="832"/>
                </a:lnTo>
                <a:lnTo>
                  <a:pt x="815" y="836"/>
                </a:lnTo>
                <a:lnTo>
                  <a:pt x="797" y="840"/>
                </a:lnTo>
                <a:lnTo>
                  <a:pt x="779" y="846"/>
                </a:lnTo>
                <a:lnTo>
                  <a:pt x="760" y="856"/>
                </a:lnTo>
                <a:lnTo>
                  <a:pt x="744" y="866"/>
                </a:lnTo>
                <a:lnTo>
                  <a:pt x="728" y="878"/>
                </a:lnTo>
                <a:lnTo>
                  <a:pt x="712" y="892"/>
                </a:lnTo>
                <a:lnTo>
                  <a:pt x="697" y="907"/>
                </a:lnTo>
                <a:lnTo>
                  <a:pt x="685" y="925"/>
                </a:lnTo>
                <a:lnTo>
                  <a:pt x="675" y="945"/>
                </a:lnTo>
                <a:lnTo>
                  <a:pt x="665" y="965"/>
                </a:lnTo>
                <a:lnTo>
                  <a:pt x="657" y="988"/>
                </a:lnTo>
                <a:lnTo>
                  <a:pt x="651" y="1012"/>
                </a:lnTo>
                <a:lnTo>
                  <a:pt x="649" y="1038"/>
                </a:lnTo>
                <a:lnTo>
                  <a:pt x="647" y="1067"/>
                </a:lnTo>
                <a:lnTo>
                  <a:pt x="647" y="1614"/>
                </a:lnTo>
                <a:lnTo>
                  <a:pt x="647" y="1614"/>
                </a:lnTo>
                <a:lnTo>
                  <a:pt x="647" y="1641"/>
                </a:lnTo>
                <a:lnTo>
                  <a:pt x="643" y="1663"/>
                </a:lnTo>
                <a:lnTo>
                  <a:pt x="639" y="1685"/>
                </a:lnTo>
                <a:lnTo>
                  <a:pt x="635" y="1703"/>
                </a:lnTo>
                <a:lnTo>
                  <a:pt x="627" y="1722"/>
                </a:lnTo>
                <a:lnTo>
                  <a:pt x="618" y="1738"/>
                </a:lnTo>
                <a:lnTo>
                  <a:pt x="610" y="1754"/>
                </a:lnTo>
                <a:lnTo>
                  <a:pt x="598" y="1766"/>
                </a:lnTo>
                <a:lnTo>
                  <a:pt x="588" y="1779"/>
                </a:lnTo>
                <a:lnTo>
                  <a:pt x="576" y="1789"/>
                </a:lnTo>
                <a:lnTo>
                  <a:pt x="564" y="1797"/>
                </a:lnTo>
                <a:lnTo>
                  <a:pt x="549" y="1803"/>
                </a:lnTo>
                <a:lnTo>
                  <a:pt x="535" y="1809"/>
                </a:lnTo>
                <a:lnTo>
                  <a:pt x="523" y="1811"/>
                </a:lnTo>
                <a:lnTo>
                  <a:pt x="509" y="1813"/>
                </a:lnTo>
                <a:lnTo>
                  <a:pt x="495" y="1815"/>
                </a:lnTo>
                <a:lnTo>
                  <a:pt x="495" y="1815"/>
                </a:lnTo>
                <a:lnTo>
                  <a:pt x="479" y="1813"/>
                </a:lnTo>
                <a:lnTo>
                  <a:pt x="464" y="1811"/>
                </a:lnTo>
                <a:lnTo>
                  <a:pt x="448" y="1807"/>
                </a:lnTo>
                <a:lnTo>
                  <a:pt x="434" y="1801"/>
                </a:lnTo>
                <a:lnTo>
                  <a:pt x="420" y="1795"/>
                </a:lnTo>
                <a:lnTo>
                  <a:pt x="406" y="1785"/>
                </a:lnTo>
                <a:lnTo>
                  <a:pt x="393" y="1774"/>
                </a:lnTo>
                <a:lnTo>
                  <a:pt x="381" y="1760"/>
                </a:lnTo>
                <a:lnTo>
                  <a:pt x="369" y="1746"/>
                </a:lnTo>
                <a:lnTo>
                  <a:pt x="359" y="1730"/>
                </a:lnTo>
                <a:lnTo>
                  <a:pt x="351" y="1712"/>
                </a:lnTo>
                <a:lnTo>
                  <a:pt x="343" y="1693"/>
                </a:lnTo>
                <a:lnTo>
                  <a:pt x="337" y="1671"/>
                </a:lnTo>
                <a:lnTo>
                  <a:pt x="333" y="1647"/>
                </a:lnTo>
                <a:lnTo>
                  <a:pt x="328" y="1622"/>
                </a:lnTo>
                <a:lnTo>
                  <a:pt x="328" y="1594"/>
                </a:lnTo>
                <a:lnTo>
                  <a:pt x="328" y="876"/>
                </a:lnTo>
                <a:lnTo>
                  <a:pt x="349" y="876"/>
                </a:lnTo>
                <a:lnTo>
                  <a:pt x="373" y="702"/>
                </a:lnTo>
                <a:lnTo>
                  <a:pt x="373" y="702"/>
                </a:lnTo>
                <a:lnTo>
                  <a:pt x="391" y="698"/>
                </a:lnTo>
                <a:lnTo>
                  <a:pt x="410" y="692"/>
                </a:lnTo>
                <a:lnTo>
                  <a:pt x="426" y="684"/>
                </a:lnTo>
                <a:lnTo>
                  <a:pt x="442" y="675"/>
                </a:lnTo>
                <a:lnTo>
                  <a:pt x="458" y="665"/>
                </a:lnTo>
                <a:lnTo>
                  <a:pt x="472" y="655"/>
                </a:lnTo>
                <a:lnTo>
                  <a:pt x="487" y="643"/>
                </a:lnTo>
                <a:lnTo>
                  <a:pt x="499" y="631"/>
                </a:lnTo>
                <a:lnTo>
                  <a:pt x="509" y="619"/>
                </a:lnTo>
                <a:lnTo>
                  <a:pt x="519" y="605"/>
                </a:lnTo>
                <a:lnTo>
                  <a:pt x="527" y="588"/>
                </a:lnTo>
                <a:lnTo>
                  <a:pt x="535" y="574"/>
                </a:lnTo>
                <a:lnTo>
                  <a:pt x="541" y="558"/>
                </a:lnTo>
                <a:lnTo>
                  <a:pt x="545" y="542"/>
                </a:lnTo>
                <a:lnTo>
                  <a:pt x="547" y="523"/>
                </a:lnTo>
                <a:lnTo>
                  <a:pt x="547" y="507"/>
                </a:lnTo>
                <a:lnTo>
                  <a:pt x="547" y="258"/>
                </a:lnTo>
                <a:lnTo>
                  <a:pt x="472" y="258"/>
                </a:lnTo>
                <a:lnTo>
                  <a:pt x="472" y="43"/>
                </a:lnTo>
                <a:lnTo>
                  <a:pt x="472" y="43"/>
                </a:lnTo>
                <a:lnTo>
                  <a:pt x="470" y="35"/>
                </a:lnTo>
                <a:lnTo>
                  <a:pt x="468" y="27"/>
                </a:lnTo>
                <a:lnTo>
                  <a:pt x="462" y="21"/>
                </a:lnTo>
                <a:lnTo>
                  <a:pt x="458" y="12"/>
                </a:lnTo>
                <a:lnTo>
                  <a:pt x="450" y="8"/>
                </a:lnTo>
                <a:lnTo>
                  <a:pt x="442" y="4"/>
                </a:lnTo>
                <a:lnTo>
                  <a:pt x="432" y="2"/>
                </a:lnTo>
                <a:lnTo>
                  <a:pt x="424" y="0"/>
                </a:lnTo>
                <a:lnTo>
                  <a:pt x="424" y="0"/>
                </a:lnTo>
                <a:lnTo>
                  <a:pt x="414" y="2"/>
                </a:lnTo>
                <a:lnTo>
                  <a:pt x="404" y="4"/>
                </a:lnTo>
                <a:lnTo>
                  <a:pt x="395" y="8"/>
                </a:lnTo>
                <a:lnTo>
                  <a:pt x="389" y="12"/>
                </a:lnTo>
                <a:lnTo>
                  <a:pt x="383" y="21"/>
                </a:lnTo>
                <a:lnTo>
                  <a:pt x="377" y="27"/>
                </a:lnTo>
                <a:lnTo>
                  <a:pt x="375" y="35"/>
                </a:lnTo>
                <a:lnTo>
                  <a:pt x="375" y="43"/>
                </a:lnTo>
                <a:lnTo>
                  <a:pt x="375" y="258"/>
                </a:lnTo>
                <a:lnTo>
                  <a:pt x="178" y="258"/>
                </a:lnTo>
                <a:lnTo>
                  <a:pt x="178" y="43"/>
                </a:lnTo>
                <a:lnTo>
                  <a:pt x="178" y="43"/>
                </a:lnTo>
                <a:lnTo>
                  <a:pt x="178" y="35"/>
                </a:lnTo>
                <a:lnTo>
                  <a:pt x="176" y="27"/>
                </a:lnTo>
                <a:lnTo>
                  <a:pt x="170" y="21"/>
                </a:lnTo>
                <a:lnTo>
                  <a:pt x="164" y="12"/>
                </a:lnTo>
                <a:lnTo>
                  <a:pt x="158" y="8"/>
                </a:lnTo>
                <a:lnTo>
                  <a:pt x="150" y="4"/>
                </a:lnTo>
                <a:lnTo>
                  <a:pt x="140" y="2"/>
                </a:lnTo>
                <a:lnTo>
                  <a:pt x="130" y="0"/>
                </a:lnTo>
                <a:lnTo>
                  <a:pt x="130" y="0"/>
                </a:lnTo>
                <a:lnTo>
                  <a:pt x="122" y="2"/>
                </a:lnTo>
                <a:lnTo>
                  <a:pt x="112" y="4"/>
                </a:lnTo>
                <a:lnTo>
                  <a:pt x="103" y="8"/>
                </a:lnTo>
                <a:lnTo>
                  <a:pt x="95" y="12"/>
                </a:lnTo>
                <a:lnTo>
                  <a:pt x="89" y="21"/>
                </a:lnTo>
                <a:lnTo>
                  <a:pt x="85" y="27"/>
                </a:lnTo>
                <a:lnTo>
                  <a:pt x="83" y="35"/>
                </a:lnTo>
                <a:lnTo>
                  <a:pt x="81" y="43"/>
                </a:lnTo>
                <a:lnTo>
                  <a:pt x="81" y="258"/>
                </a:lnTo>
                <a:lnTo>
                  <a:pt x="0" y="258"/>
                </a:lnTo>
                <a:lnTo>
                  <a:pt x="0" y="507"/>
                </a:lnTo>
                <a:lnTo>
                  <a:pt x="0" y="507"/>
                </a:lnTo>
                <a:lnTo>
                  <a:pt x="2" y="523"/>
                </a:lnTo>
                <a:lnTo>
                  <a:pt x="4" y="542"/>
                </a:lnTo>
                <a:lnTo>
                  <a:pt x="8" y="558"/>
                </a:lnTo>
                <a:lnTo>
                  <a:pt x="14" y="574"/>
                </a:lnTo>
                <a:lnTo>
                  <a:pt x="20" y="590"/>
                </a:lnTo>
                <a:lnTo>
                  <a:pt x="30" y="605"/>
                </a:lnTo>
                <a:lnTo>
                  <a:pt x="41" y="619"/>
                </a:lnTo>
                <a:lnTo>
                  <a:pt x="51" y="633"/>
                </a:lnTo>
                <a:lnTo>
                  <a:pt x="63" y="645"/>
                </a:lnTo>
                <a:lnTo>
                  <a:pt x="77" y="657"/>
                </a:lnTo>
                <a:lnTo>
                  <a:pt x="91" y="667"/>
                </a:lnTo>
                <a:lnTo>
                  <a:pt x="107" y="678"/>
                </a:lnTo>
                <a:lnTo>
                  <a:pt x="124" y="686"/>
                </a:lnTo>
                <a:lnTo>
                  <a:pt x="142" y="692"/>
                </a:lnTo>
                <a:lnTo>
                  <a:pt x="160" y="698"/>
                </a:lnTo>
                <a:lnTo>
                  <a:pt x="178" y="704"/>
                </a:lnTo>
                <a:lnTo>
                  <a:pt x="197" y="876"/>
                </a:lnTo>
                <a:lnTo>
                  <a:pt x="237" y="876"/>
                </a:lnTo>
                <a:lnTo>
                  <a:pt x="237" y="1594"/>
                </a:lnTo>
                <a:lnTo>
                  <a:pt x="237" y="1594"/>
                </a:lnTo>
                <a:lnTo>
                  <a:pt x="239" y="1630"/>
                </a:lnTo>
                <a:lnTo>
                  <a:pt x="243" y="1667"/>
                </a:lnTo>
                <a:lnTo>
                  <a:pt x="249" y="1699"/>
                </a:lnTo>
                <a:lnTo>
                  <a:pt x="260" y="1728"/>
                </a:lnTo>
                <a:lnTo>
                  <a:pt x="272" y="1756"/>
                </a:lnTo>
                <a:lnTo>
                  <a:pt x="286" y="1783"/>
                </a:lnTo>
                <a:lnTo>
                  <a:pt x="300" y="1805"/>
                </a:lnTo>
                <a:lnTo>
                  <a:pt x="318" y="1825"/>
                </a:lnTo>
                <a:lnTo>
                  <a:pt x="337" y="1843"/>
                </a:lnTo>
                <a:lnTo>
                  <a:pt x="357" y="1860"/>
                </a:lnTo>
                <a:lnTo>
                  <a:pt x="377" y="1874"/>
                </a:lnTo>
                <a:lnTo>
                  <a:pt x="399" y="1884"/>
                </a:lnTo>
                <a:lnTo>
                  <a:pt x="424" y="1894"/>
                </a:lnTo>
                <a:lnTo>
                  <a:pt x="446" y="1900"/>
                </a:lnTo>
                <a:lnTo>
                  <a:pt x="470" y="1904"/>
                </a:lnTo>
                <a:lnTo>
                  <a:pt x="495" y="1904"/>
                </a:lnTo>
                <a:lnTo>
                  <a:pt x="495" y="1904"/>
                </a:lnTo>
                <a:lnTo>
                  <a:pt x="517" y="1904"/>
                </a:lnTo>
                <a:lnTo>
                  <a:pt x="539" y="1900"/>
                </a:lnTo>
                <a:lnTo>
                  <a:pt x="562" y="1894"/>
                </a:lnTo>
                <a:lnTo>
                  <a:pt x="582" y="1886"/>
                </a:lnTo>
                <a:lnTo>
                  <a:pt x="604" y="1876"/>
                </a:lnTo>
                <a:lnTo>
                  <a:pt x="625" y="1864"/>
                </a:lnTo>
                <a:lnTo>
                  <a:pt x="643" y="1847"/>
                </a:lnTo>
                <a:lnTo>
                  <a:pt x="661" y="1831"/>
                </a:lnTo>
                <a:lnTo>
                  <a:pt x="677" y="1811"/>
                </a:lnTo>
                <a:lnTo>
                  <a:pt x="691" y="1791"/>
                </a:lnTo>
                <a:lnTo>
                  <a:pt x="706" y="1766"/>
                </a:lnTo>
                <a:lnTo>
                  <a:pt x="716" y="1740"/>
                </a:lnTo>
                <a:lnTo>
                  <a:pt x="726" y="1712"/>
                </a:lnTo>
                <a:lnTo>
                  <a:pt x="732" y="1681"/>
                </a:lnTo>
                <a:lnTo>
                  <a:pt x="736" y="1649"/>
                </a:lnTo>
                <a:lnTo>
                  <a:pt x="738" y="1614"/>
                </a:lnTo>
                <a:lnTo>
                  <a:pt x="738" y="1067"/>
                </a:lnTo>
                <a:lnTo>
                  <a:pt x="738" y="1067"/>
                </a:lnTo>
                <a:lnTo>
                  <a:pt x="738" y="1051"/>
                </a:lnTo>
                <a:lnTo>
                  <a:pt x="740" y="1034"/>
                </a:lnTo>
                <a:lnTo>
                  <a:pt x="742" y="1018"/>
                </a:lnTo>
                <a:lnTo>
                  <a:pt x="748" y="1004"/>
                </a:lnTo>
                <a:lnTo>
                  <a:pt x="752" y="992"/>
                </a:lnTo>
                <a:lnTo>
                  <a:pt x="758" y="980"/>
                </a:lnTo>
                <a:lnTo>
                  <a:pt x="766" y="969"/>
                </a:lnTo>
                <a:lnTo>
                  <a:pt x="775" y="959"/>
                </a:lnTo>
                <a:lnTo>
                  <a:pt x="783" y="951"/>
                </a:lnTo>
                <a:lnTo>
                  <a:pt x="791" y="943"/>
                </a:lnTo>
                <a:lnTo>
                  <a:pt x="811" y="931"/>
                </a:lnTo>
                <a:lnTo>
                  <a:pt x="831" y="925"/>
                </a:lnTo>
                <a:lnTo>
                  <a:pt x="854" y="921"/>
                </a:lnTo>
                <a:lnTo>
                  <a:pt x="854" y="921"/>
                </a:lnTo>
                <a:lnTo>
                  <a:pt x="868" y="923"/>
                </a:lnTo>
                <a:lnTo>
                  <a:pt x="884" y="927"/>
                </a:lnTo>
                <a:lnTo>
                  <a:pt x="892" y="931"/>
                </a:lnTo>
                <a:lnTo>
                  <a:pt x="902" y="937"/>
                </a:lnTo>
                <a:lnTo>
                  <a:pt x="910" y="943"/>
                </a:lnTo>
                <a:lnTo>
                  <a:pt x="919" y="951"/>
                </a:lnTo>
                <a:lnTo>
                  <a:pt x="919" y="951"/>
                </a:lnTo>
                <a:lnTo>
                  <a:pt x="927" y="963"/>
                </a:lnTo>
                <a:lnTo>
                  <a:pt x="933" y="974"/>
                </a:lnTo>
                <a:lnTo>
                  <a:pt x="939" y="986"/>
                </a:lnTo>
                <a:lnTo>
                  <a:pt x="943" y="1000"/>
                </a:lnTo>
                <a:lnTo>
                  <a:pt x="947" y="1016"/>
                </a:lnTo>
                <a:lnTo>
                  <a:pt x="951" y="1032"/>
                </a:lnTo>
                <a:lnTo>
                  <a:pt x="953" y="1067"/>
                </a:lnTo>
                <a:lnTo>
                  <a:pt x="953" y="1545"/>
                </a:lnTo>
                <a:lnTo>
                  <a:pt x="1042" y="1545"/>
                </a:lnTo>
                <a:lnTo>
                  <a:pt x="1042" y="1067"/>
                </a:lnTo>
                <a:lnTo>
                  <a:pt x="1042" y="1067"/>
                </a:lnTo>
                <a:lnTo>
                  <a:pt x="1042" y="1040"/>
                </a:lnTo>
                <a:lnTo>
                  <a:pt x="1038" y="1016"/>
                </a:lnTo>
                <a:lnTo>
                  <a:pt x="1034" y="992"/>
                </a:lnTo>
                <a:lnTo>
                  <a:pt x="1028" y="969"/>
                </a:lnTo>
                <a:lnTo>
                  <a:pt x="1020" y="947"/>
                </a:lnTo>
                <a:lnTo>
                  <a:pt x="1012" y="929"/>
                </a:lnTo>
                <a:lnTo>
                  <a:pt x="1000" y="911"/>
                </a:lnTo>
                <a:lnTo>
                  <a:pt x="987" y="892"/>
                </a:lnTo>
                <a:lnTo>
                  <a:pt x="987" y="892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" name="Freeform 16"/>
          <p:cNvSpPr>
            <a:spLocks noEditPoints="1"/>
          </p:cNvSpPr>
          <p:nvPr/>
        </p:nvSpPr>
        <p:spPr>
          <a:xfrm>
            <a:off x="4028440" y="3176905"/>
            <a:ext cx="400050" cy="619760"/>
          </a:xfrm>
          <a:custGeom>
            <a:avLst/>
            <a:gdLst/>
            <a:ahLst/>
            <a:cxnLst>
              <a:cxn ang="0">
                <a:pos x="627" y="194"/>
              </a:cxn>
              <a:cxn ang="0">
                <a:pos x="580" y="470"/>
              </a:cxn>
              <a:cxn ang="0">
                <a:pos x="580" y="470"/>
              </a:cxn>
              <a:cxn ang="0">
                <a:pos x="580" y="470"/>
              </a:cxn>
              <a:cxn ang="0">
                <a:pos x="598" y="480"/>
              </a:cxn>
              <a:cxn ang="0">
                <a:pos x="610" y="491"/>
              </a:cxn>
              <a:cxn ang="0">
                <a:pos x="621" y="506"/>
              </a:cxn>
              <a:cxn ang="0">
                <a:pos x="627" y="519"/>
              </a:cxn>
              <a:cxn ang="0">
                <a:pos x="634" y="534"/>
              </a:cxn>
              <a:cxn ang="0">
                <a:pos x="636" y="551"/>
              </a:cxn>
              <a:cxn ang="0">
                <a:pos x="634" y="570"/>
              </a:cxn>
              <a:cxn ang="0">
                <a:pos x="632" y="587"/>
              </a:cxn>
              <a:cxn ang="0">
                <a:pos x="604" y="694"/>
              </a:cxn>
              <a:cxn ang="0">
                <a:pos x="664" y="711"/>
              </a:cxn>
              <a:cxn ang="0">
                <a:pos x="638" y="811"/>
              </a:cxn>
              <a:cxn ang="0">
                <a:pos x="0" y="640"/>
              </a:cxn>
              <a:cxn ang="0">
                <a:pos x="28" y="540"/>
              </a:cxn>
              <a:cxn ang="0">
                <a:pos x="85" y="555"/>
              </a:cxn>
              <a:cxn ang="0">
                <a:pos x="113" y="450"/>
              </a:cxn>
              <a:cxn ang="0">
                <a:pos x="113" y="450"/>
              </a:cxn>
              <a:cxn ang="0">
                <a:pos x="119" y="431"/>
              </a:cxn>
              <a:cxn ang="0">
                <a:pos x="128" y="416"/>
              </a:cxn>
              <a:cxn ang="0">
                <a:pos x="139" y="401"/>
              </a:cxn>
              <a:cxn ang="0">
                <a:pos x="151" y="391"/>
              </a:cxn>
              <a:cxn ang="0">
                <a:pos x="164" y="382"/>
              </a:cxn>
              <a:cxn ang="0">
                <a:pos x="179" y="376"/>
              </a:cxn>
              <a:cxn ang="0">
                <a:pos x="196" y="374"/>
              </a:cxn>
              <a:cxn ang="0">
                <a:pos x="215" y="371"/>
              </a:cxn>
              <a:cxn ang="0">
                <a:pos x="314" y="109"/>
              </a:cxn>
              <a:cxn ang="0">
                <a:pos x="247" y="92"/>
              </a:cxn>
              <a:cxn ang="0">
                <a:pos x="271" y="0"/>
              </a:cxn>
              <a:cxn ang="0">
                <a:pos x="719" y="120"/>
              </a:cxn>
              <a:cxn ang="0">
                <a:pos x="694" y="211"/>
              </a:cxn>
              <a:cxn ang="0">
                <a:pos x="627" y="194"/>
              </a:cxn>
              <a:cxn ang="0">
                <a:pos x="627" y="194"/>
              </a:cxn>
              <a:cxn ang="0">
                <a:pos x="258" y="739"/>
              </a:cxn>
              <a:cxn ang="0">
                <a:pos x="230" y="924"/>
              </a:cxn>
              <a:cxn ang="0">
                <a:pos x="320" y="924"/>
              </a:cxn>
              <a:cxn ang="0">
                <a:pos x="378" y="771"/>
              </a:cxn>
              <a:cxn ang="0">
                <a:pos x="258" y="739"/>
              </a:cxn>
              <a:cxn ang="0">
                <a:pos x="258" y="739"/>
              </a:cxn>
              <a:cxn ang="0">
                <a:pos x="203" y="470"/>
              </a:cxn>
              <a:cxn ang="0">
                <a:pos x="175" y="576"/>
              </a:cxn>
              <a:cxn ang="0">
                <a:pos x="301" y="610"/>
              </a:cxn>
              <a:cxn ang="0">
                <a:pos x="329" y="504"/>
              </a:cxn>
              <a:cxn ang="0">
                <a:pos x="203" y="470"/>
              </a:cxn>
              <a:cxn ang="0">
                <a:pos x="203" y="470"/>
              </a:cxn>
              <a:cxn ang="0">
                <a:pos x="382" y="132"/>
              </a:cxn>
              <a:cxn ang="0">
                <a:pos x="290" y="386"/>
              </a:cxn>
              <a:cxn ang="0">
                <a:pos x="376" y="410"/>
              </a:cxn>
              <a:cxn ang="0">
                <a:pos x="465" y="156"/>
              </a:cxn>
              <a:cxn ang="0">
                <a:pos x="382" y="132"/>
              </a:cxn>
            </a:cxnLst>
            <a:rect l="0" t="0" r="0" b="0"/>
            <a:pathLst>
              <a:path w="719" h="924">
                <a:moveTo>
                  <a:pt x="627" y="194"/>
                </a:moveTo>
                <a:lnTo>
                  <a:pt x="580" y="470"/>
                </a:lnTo>
                <a:lnTo>
                  <a:pt x="580" y="470"/>
                </a:lnTo>
                <a:lnTo>
                  <a:pt x="580" y="470"/>
                </a:lnTo>
                <a:lnTo>
                  <a:pt x="598" y="480"/>
                </a:lnTo>
                <a:lnTo>
                  <a:pt x="610" y="491"/>
                </a:lnTo>
                <a:lnTo>
                  <a:pt x="621" y="506"/>
                </a:lnTo>
                <a:lnTo>
                  <a:pt x="627" y="519"/>
                </a:lnTo>
                <a:lnTo>
                  <a:pt x="634" y="534"/>
                </a:lnTo>
                <a:lnTo>
                  <a:pt x="636" y="551"/>
                </a:lnTo>
                <a:lnTo>
                  <a:pt x="634" y="570"/>
                </a:lnTo>
                <a:lnTo>
                  <a:pt x="632" y="587"/>
                </a:lnTo>
                <a:lnTo>
                  <a:pt x="604" y="694"/>
                </a:lnTo>
                <a:lnTo>
                  <a:pt x="664" y="711"/>
                </a:lnTo>
                <a:lnTo>
                  <a:pt x="638" y="811"/>
                </a:lnTo>
                <a:lnTo>
                  <a:pt x="0" y="640"/>
                </a:lnTo>
                <a:lnTo>
                  <a:pt x="28" y="540"/>
                </a:lnTo>
                <a:lnTo>
                  <a:pt x="85" y="555"/>
                </a:lnTo>
                <a:lnTo>
                  <a:pt x="113" y="450"/>
                </a:lnTo>
                <a:lnTo>
                  <a:pt x="113" y="450"/>
                </a:lnTo>
                <a:lnTo>
                  <a:pt x="119" y="431"/>
                </a:lnTo>
                <a:lnTo>
                  <a:pt x="128" y="416"/>
                </a:lnTo>
                <a:lnTo>
                  <a:pt x="139" y="401"/>
                </a:lnTo>
                <a:lnTo>
                  <a:pt x="151" y="391"/>
                </a:lnTo>
                <a:lnTo>
                  <a:pt x="164" y="382"/>
                </a:lnTo>
                <a:lnTo>
                  <a:pt x="179" y="376"/>
                </a:lnTo>
                <a:lnTo>
                  <a:pt x="196" y="374"/>
                </a:lnTo>
                <a:lnTo>
                  <a:pt x="215" y="371"/>
                </a:lnTo>
                <a:lnTo>
                  <a:pt x="314" y="109"/>
                </a:lnTo>
                <a:lnTo>
                  <a:pt x="247" y="92"/>
                </a:lnTo>
                <a:lnTo>
                  <a:pt x="271" y="0"/>
                </a:lnTo>
                <a:lnTo>
                  <a:pt x="719" y="120"/>
                </a:lnTo>
                <a:lnTo>
                  <a:pt x="694" y="211"/>
                </a:lnTo>
                <a:lnTo>
                  <a:pt x="627" y="194"/>
                </a:lnTo>
                <a:lnTo>
                  <a:pt x="627" y="194"/>
                </a:lnTo>
                <a:close/>
                <a:moveTo>
                  <a:pt x="258" y="739"/>
                </a:moveTo>
                <a:lnTo>
                  <a:pt x="230" y="924"/>
                </a:lnTo>
                <a:lnTo>
                  <a:pt x="320" y="924"/>
                </a:lnTo>
                <a:lnTo>
                  <a:pt x="378" y="771"/>
                </a:lnTo>
                <a:lnTo>
                  <a:pt x="258" y="739"/>
                </a:lnTo>
                <a:lnTo>
                  <a:pt x="258" y="739"/>
                </a:lnTo>
                <a:close/>
                <a:moveTo>
                  <a:pt x="203" y="470"/>
                </a:moveTo>
                <a:lnTo>
                  <a:pt x="175" y="576"/>
                </a:lnTo>
                <a:lnTo>
                  <a:pt x="301" y="610"/>
                </a:lnTo>
                <a:lnTo>
                  <a:pt x="329" y="504"/>
                </a:lnTo>
                <a:lnTo>
                  <a:pt x="203" y="470"/>
                </a:lnTo>
                <a:lnTo>
                  <a:pt x="203" y="470"/>
                </a:lnTo>
                <a:close/>
                <a:moveTo>
                  <a:pt x="382" y="132"/>
                </a:moveTo>
                <a:lnTo>
                  <a:pt x="290" y="386"/>
                </a:lnTo>
                <a:lnTo>
                  <a:pt x="376" y="410"/>
                </a:lnTo>
                <a:lnTo>
                  <a:pt x="465" y="156"/>
                </a:lnTo>
                <a:lnTo>
                  <a:pt x="382" y="132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" name="Freeform 31"/>
          <p:cNvSpPr>
            <a:spLocks noEditPoints="1"/>
          </p:cNvSpPr>
          <p:nvPr/>
        </p:nvSpPr>
        <p:spPr>
          <a:xfrm>
            <a:off x="4028440" y="4926965"/>
            <a:ext cx="512445" cy="560705"/>
          </a:xfrm>
          <a:custGeom>
            <a:avLst/>
            <a:gdLst/>
            <a:ahLst/>
            <a:cxnLst>
              <a:cxn ang="0">
                <a:pos x="526" y="265"/>
              </a:cxn>
              <a:cxn ang="0">
                <a:pos x="349" y="563"/>
              </a:cxn>
              <a:cxn ang="0">
                <a:pos x="331" y="565"/>
              </a:cxn>
              <a:cxn ang="0">
                <a:pos x="304" y="561"/>
              </a:cxn>
              <a:cxn ang="0">
                <a:pos x="291" y="543"/>
              </a:cxn>
              <a:cxn ang="0">
                <a:pos x="287" y="518"/>
              </a:cxn>
              <a:cxn ang="0">
                <a:pos x="289" y="501"/>
              </a:cxn>
              <a:cxn ang="0">
                <a:pos x="248" y="492"/>
              </a:cxn>
              <a:cxn ang="0">
                <a:pos x="216" y="473"/>
              </a:cxn>
              <a:cxn ang="0">
                <a:pos x="192" y="445"/>
              </a:cxn>
              <a:cxn ang="0">
                <a:pos x="179" y="404"/>
              </a:cxn>
              <a:cxn ang="0">
                <a:pos x="325" y="233"/>
              </a:cxn>
              <a:cxn ang="0">
                <a:pos x="160" y="394"/>
              </a:cxn>
              <a:cxn ang="0">
                <a:pos x="135" y="389"/>
              </a:cxn>
              <a:cxn ang="0">
                <a:pos x="122" y="377"/>
              </a:cxn>
              <a:cxn ang="0">
                <a:pos x="115" y="357"/>
              </a:cxn>
              <a:cxn ang="0">
                <a:pos x="117" y="329"/>
              </a:cxn>
              <a:cxn ang="0">
                <a:pos x="353" y="94"/>
              </a:cxn>
              <a:cxn ang="0">
                <a:pos x="415" y="154"/>
              </a:cxn>
              <a:cxn ang="0">
                <a:pos x="100" y="708"/>
              </a:cxn>
              <a:cxn ang="0">
                <a:pos x="261" y="685"/>
              </a:cxn>
              <a:cxn ang="0">
                <a:pos x="554" y="644"/>
              </a:cxn>
              <a:cxn ang="0">
                <a:pos x="698" y="633"/>
              </a:cxn>
              <a:cxn ang="0">
                <a:pos x="730" y="638"/>
              </a:cxn>
              <a:cxn ang="0">
                <a:pos x="740" y="644"/>
              </a:cxn>
              <a:cxn ang="0">
                <a:pos x="753" y="657"/>
              </a:cxn>
              <a:cxn ang="0">
                <a:pos x="753" y="670"/>
              </a:cxn>
              <a:cxn ang="0">
                <a:pos x="743" y="685"/>
              </a:cxn>
              <a:cxn ang="0">
                <a:pos x="713" y="708"/>
              </a:cxn>
              <a:cxn ang="0">
                <a:pos x="648" y="740"/>
              </a:cxn>
              <a:cxn ang="0">
                <a:pos x="535" y="783"/>
              </a:cxn>
              <a:cxn ang="0">
                <a:pos x="394" y="828"/>
              </a:cxn>
              <a:cxn ang="0">
                <a:pos x="368" y="753"/>
              </a:cxn>
              <a:cxn ang="0">
                <a:pos x="451" y="734"/>
              </a:cxn>
              <a:cxn ang="0">
                <a:pos x="496" y="717"/>
              </a:cxn>
              <a:cxn ang="0">
                <a:pos x="503" y="706"/>
              </a:cxn>
              <a:cxn ang="0">
                <a:pos x="494" y="698"/>
              </a:cxn>
              <a:cxn ang="0">
                <a:pos x="254" y="753"/>
              </a:cxn>
              <a:cxn ang="0">
                <a:pos x="17" y="800"/>
              </a:cxn>
              <a:cxn ang="0">
                <a:pos x="100" y="685"/>
              </a:cxn>
              <a:cxn ang="0">
                <a:pos x="77" y="473"/>
              </a:cxn>
              <a:cxn ang="0">
                <a:pos x="94" y="644"/>
              </a:cxn>
              <a:cxn ang="0">
                <a:pos x="77" y="473"/>
              </a:cxn>
              <a:cxn ang="0">
                <a:pos x="612" y="299"/>
              </a:cxn>
              <a:cxn ang="0">
                <a:pos x="659" y="252"/>
              </a:cxn>
              <a:cxn ang="0">
                <a:pos x="674" y="229"/>
              </a:cxn>
              <a:cxn ang="0">
                <a:pos x="680" y="203"/>
              </a:cxn>
              <a:cxn ang="0">
                <a:pos x="674" y="180"/>
              </a:cxn>
              <a:cxn ang="0">
                <a:pos x="659" y="156"/>
              </a:cxn>
              <a:cxn ang="0">
                <a:pos x="522" y="19"/>
              </a:cxn>
              <a:cxn ang="0">
                <a:pos x="501" y="4"/>
              </a:cxn>
              <a:cxn ang="0">
                <a:pos x="475" y="0"/>
              </a:cxn>
              <a:cxn ang="0">
                <a:pos x="449" y="4"/>
              </a:cxn>
              <a:cxn ang="0">
                <a:pos x="428" y="19"/>
              </a:cxn>
              <a:cxn ang="0">
                <a:pos x="612" y="299"/>
              </a:cxn>
            </a:cxnLst>
            <a:rect l="0" t="0" r="0" b="0"/>
            <a:pathLst>
              <a:path w="755" h="828">
                <a:moveTo>
                  <a:pt x="415" y="154"/>
                </a:moveTo>
                <a:lnTo>
                  <a:pt x="526" y="265"/>
                </a:lnTo>
                <a:lnTo>
                  <a:pt x="586" y="325"/>
                </a:lnTo>
                <a:lnTo>
                  <a:pt x="349" y="563"/>
                </a:lnTo>
                <a:lnTo>
                  <a:pt x="349" y="563"/>
                </a:lnTo>
                <a:lnTo>
                  <a:pt x="331" y="565"/>
                </a:lnTo>
                <a:lnTo>
                  <a:pt x="314" y="565"/>
                </a:lnTo>
                <a:lnTo>
                  <a:pt x="304" y="561"/>
                </a:lnTo>
                <a:lnTo>
                  <a:pt x="295" y="554"/>
                </a:lnTo>
                <a:lnTo>
                  <a:pt x="291" y="543"/>
                </a:lnTo>
                <a:lnTo>
                  <a:pt x="287" y="531"/>
                </a:lnTo>
                <a:lnTo>
                  <a:pt x="287" y="518"/>
                </a:lnTo>
                <a:lnTo>
                  <a:pt x="289" y="501"/>
                </a:lnTo>
                <a:lnTo>
                  <a:pt x="289" y="501"/>
                </a:lnTo>
                <a:lnTo>
                  <a:pt x="267" y="498"/>
                </a:lnTo>
                <a:lnTo>
                  <a:pt x="248" y="492"/>
                </a:lnTo>
                <a:lnTo>
                  <a:pt x="231" y="484"/>
                </a:lnTo>
                <a:lnTo>
                  <a:pt x="216" y="473"/>
                </a:lnTo>
                <a:lnTo>
                  <a:pt x="203" y="460"/>
                </a:lnTo>
                <a:lnTo>
                  <a:pt x="192" y="445"/>
                </a:lnTo>
                <a:lnTo>
                  <a:pt x="184" y="426"/>
                </a:lnTo>
                <a:lnTo>
                  <a:pt x="179" y="404"/>
                </a:lnTo>
                <a:lnTo>
                  <a:pt x="338" y="248"/>
                </a:lnTo>
                <a:lnTo>
                  <a:pt x="325" y="233"/>
                </a:lnTo>
                <a:lnTo>
                  <a:pt x="160" y="394"/>
                </a:lnTo>
                <a:lnTo>
                  <a:pt x="160" y="394"/>
                </a:lnTo>
                <a:lnTo>
                  <a:pt x="147" y="394"/>
                </a:lnTo>
                <a:lnTo>
                  <a:pt x="135" y="389"/>
                </a:lnTo>
                <a:lnTo>
                  <a:pt x="126" y="385"/>
                </a:lnTo>
                <a:lnTo>
                  <a:pt x="122" y="377"/>
                </a:lnTo>
                <a:lnTo>
                  <a:pt x="117" y="368"/>
                </a:lnTo>
                <a:lnTo>
                  <a:pt x="115" y="357"/>
                </a:lnTo>
                <a:lnTo>
                  <a:pt x="115" y="344"/>
                </a:lnTo>
                <a:lnTo>
                  <a:pt x="117" y="329"/>
                </a:lnTo>
                <a:lnTo>
                  <a:pt x="117" y="329"/>
                </a:lnTo>
                <a:lnTo>
                  <a:pt x="353" y="94"/>
                </a:lnTo>
                <a:lnTo>
                  <a:pt x="415" y="154"/>
                </a:lnTo>
                <a:lnTo>
                  <a:pt x="415" y="154"/>
                </a:lnTo>
                <a:close/>
                <a:moveTo>
                  <a:pt x="100" y="685"/>
                </a:moveTo>
                <a:lnTo>
                  <a:pt x="100" y="708"/>
                </a:lnTo>
                <a:lnTo>
                  <a:pt x="100" y="708"/>
                </a:lnTo>
                <a:lnTo>
                  <a:pt x="261" y="685"/>
                </a:lnTo>
                <a:lnTo>
                  <a:pt x="460" y="655"/>
                </a:lnTo>
                <a:lnTo>
                  <a:pt x="554" y="644"/>
                </a:lnTo>
                <a:lnTo>
                  <a:pt x="635" y="635"/>
                </a:lnTo>
                <a:lnTo>
                  <a:pt x="698" y="633"/>
                </a:lnTo>
                <a:lnTo>
                  <a:pt x="719" y="633"/>
                </a:lnTo>
                <a:lnTo>
                  <a:pt x="730" y="638"/>
                </a:lnTo>
                <a:lnTo>
                  <a:pt x="730" y="638"/>
                </a:lnTo>
                <a:lnTo>
                  <a:pt x="740" y="644"/>
                </a:lnTo>
                <a:lnTo>
                  <a:pt x="749" y="648"/>
                </a:lnTo>
                <a:lnTo>
                  <a:pt x="753" y="657"/>
                </a:lnTo>
                <a:lnTo>
                  <a:pt x="755" y="663"/>
                </a:lnTo>
                <a:lnTo>
                  <a:pt x="753" y="670"/>
                </a:lnTo>
                <a:lnTo>
                  <a:pt x="749" y="678"/>
                </a:lnTo>
                <a:lnTo>
                  <a:pt x="743" y="685"/>
                </a:lnTo>
                <a:lnTo>
                  <a:pt x="734" y="693"/>
                </a:lnTo>
                <a:lnTo>
                  <a:pt x="713" y="708"/>
                </a:lnTo>
                <a:lnTo>
                  <a:pt x="683" y="725"/>
                </a:lnTo>
                <a:lnTo>
                  <a:pt x="648" y="740"/>
                </a:lnTo>
                <a:lnTo>
                  <a:pt x="612" y="755"/>
                </a:lnTo>
                <a:lnTo>
                  <a:pt x="535" y="783"/>
                </a:lnTo>
                <a:lnTo>
                  <a:pt x="464" y="807"/>
                </a:lnTo>
                <a:lnTo>
                  <a:pt x="394" y="828"/>
                </a:lnTo>
                <a:lnTo>
                  <a:pt x="368" y="753"/>
                </a:lnTo>
                <a:lnTo>
                  <a:pt x="368" y="753"/>
                </a:lnTo>
                <a:lnTo>
                  <a:pt x="396" y="749"/>
                </a:lnTo>
                <a:lnTo>
                  <a:pt x="451" y="734"/>
                </a:lnTo>
                <a:lnTo>
                  <a:pt x="477" y="725"/>
                </a:lnTo>
                <a:lnTo>
                  <a:pt x="496" y="717"/>
                </a:lnTo>
                <a:lnTo>
                  <a:pt x="501" y="713"/>
                </a:lnTo>
                <a:lnTo>
                  <a:pt x="503" y="706"/>
                </a:lnTo>
                <a:lnTo>
                  <a:pt x="501" y="702"/>
                </a:lnTo>
                <a:lnTo>
                  <a:pt x="494" y="698"/>
                </a:lnTo>
                <a:lnTo>
                  <a:pt x="494" y="698"/>
                </a:lnTo>
                <a:lnTo>
                  <a:pt x="254" y="753"/>
                </a:lnTo>
                <a:lnTo>
                  <a:pt x="135" y="779"/>
                </a:lnTo>
                <a:lnTo>
                  <a:pt x="17" y="800"/>
                </a:lnTo>
                <a:lnTo>
                  <a:pt x="0" y="685"/>
                </a:lnTo>
                <a:lnTo>
                  <a:pt x="100" y="685"/>
                </a:lnTo>
                <a:lnTo>
                  <a:pt x="100" y="685"/>
                </a:lnTo>
                <a:close/>
                <a:moveTo>
                  <a:pt x="77" y="473"/>
                </a:moveTo>
                <a:lnTo>
                  <a:pt x="49" y="597"/>
                </a:lnTo>
                <a:lnTo>
                  <a:pt x="94" y="644"/>
                </a:lnTo>
                <a:lnTo>
                  <a:pt x="220" y="616"/>
                </a:lnTo>
                <a:lnTo>
                  <a:pt x="77" y="473"/>
                </a:lnTo>
                <a:lnTo>
                  <a:pt x="77" y="473"/>
                </a:lnTo>
                <a:close/>
                <a:moveTo>
                  <a:pt x="612" y="299"/>
                </a:moveTo>
                <a:lnTo>
                  <a:pt x="659" y="252"/>
                </a:lnTo>
                <a:lnTo>
                  <a:pt x="659" y="252"/>
                </a:lnTo>
                <a:lnTo>
                  <a:pt x="668" y="242"/>
                </a:lnTo>
                <a:lnTo>
                  <a:pt x="674" y="229"/>
                </a:lnTo>
                <a:lnTo>
                  <a:pt x="678" y="218"/>
                </a:lnTo>
                <a:lnTo>
                  <a:pt x="680" y="203"/>
                </a:lnTo>
                <a:lnTo>
                  <a:pt x="678" y="190"/>
                </a:lnTo>
                <a:lnTo>
                  <a:pt x="674" y="180"/>
                </a:lnTo>
                <a:lnTo>
                  <a:pt x="668" y="167"/>
                </a:lnTo>
                <a:lnTo>
                  <a:pt x="659" y="156"/>
                </a:lnTo>
                <a:lnTo>
                  <a:pt x="522" y="19"/>
                </a:lnTo>
                <a:lnTo>
                  <a:pt x="522" y="19"/>
                </a:lnTo>
                <a:lnTo>
                  <a:pt x="511" y="11"/>
                </a:lnTo>
                <a:lnTo>
                  <a:pt x="501" y="4"/>
                </a:lnTo>
                <a:lnTo>
                  <a:pt x="488" y="2"/>
                </a:lnTo>
                <a:lnTo>
                  <a:pt x="475" y="0"/>
                </a:lnTo>
                <a:lnTo>
                  <a:pt x="462" y="2"/>
                </a:lnTo>
                <a:lnTo>
                  <a:pt x="449" y="4"/>
                </a:lnTo>
                <a:lnTo>
                  <a:pt x="439" y="11"/>
                </a:lnTo>
                <a:lnTo>
                  <a:pt x="428" y="19"/>
                </a:lnTo>
                <a:lnTo>
                  <a:pt x="379" y="68"/>
                </a:lnTo>
                <a:lnTo>
                  <a:pt x="612" y="299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" name="文本框 20"/>
          <p:cNvSpPr txBox="1"/>
          <p:nvPr/>
        </p:nvSpPr>
        <p:spPr>
          <a:xfrm flipH="1">
            <a:off x="5010150" y="4344670"/>
            <a:ext cx="2171065" cy="954107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教法组合的依据</a:t>
            </a:r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grpSp>
        <p:nvGrpSpPr>
          <p:cNvPr id="34" name="组合 2"/>
          <p:cNvGrpSpPr/>
          <p:nvPr/>
        </p:nvGrpSpPr>
        <p:grpSpPr>
          <a:xfrm>
            <a:off x="5681664" y="3195320"/>
            <a:ext cx="848042" cy="843583"/>
            <a:chOff x="0" y="0"/>
            <a:chExt cx="377825" cy="37465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35" name="Freeform 52"/>
            <p:cNvSpPr/>
            <p:nvPr/>
          </p:nvSpPr>
          <p:spPr>
            <a:xfrm>
              <a:off x="0" y="0"/>
              <a:ext cx="377825" cy="228600"/>
            </a:xfrm>
            <a:custGeom>
              <a:avLst/>
              <a:gdLst/>
              <a:ahLst/>
              <a:cxnLst>
                <a:cxn ang="0">
                  <a:pos x="188913" y="70805"/>
                </a:cxn>
                <a:cxn ang="0">
                  <a:pos x="335167" y="218485"/>
                </a:cxn>
                <a:cxn ang="0">
                  <a:pos x="369700" y="218485"/>
                </a:cxn>
                <a:cxn ang="0">
                  <a:pos x="369700" y="184094"/>
                </a:cxn>
                <a:cxn ang="0">
                  <a:pos x="188913" y="0"/>
                </a:cxn>
                <a:cxn ang="0">
                  <a:pos x="10157" y="184094"/>
                </a:cxn>
                <a:cxn ang="0">
                  <a:pos x="10157" y="218485"/>
                </a:cxn>
                <a:cxn ang="0">
                  <a:pos x="44689" y="218485"/>
                </a:cxn>
                <a:cxn ang="0">
                  <a:pos x="188913" y="70805"/>
                </a:cxn>
              </a:cxnLst>
              <a:rect l="0" t="0" r="0" b="0"/>
              <a:pathLst>
                <a:path w="186" h="113">
                  <a:moveTo>
                    <a:pt x="93" y="35"/>
                  </a:moveTo>
                  <a:cubicBezTo>
                    <a:pt x="165" y="108"/>
                    <a:pt x="165" y="108"/>
                    <a:pt x="165" y="108"/>
                  </a:cubicBezTo>
                  <a:cubicBezTo>
                    <a:pt x="169" y="113"/>
                    <a:pt x="177" y="113"/>
                    <a:pt x="182" y="108"/>
                  </a:cubicBezTo>
                  <a:cubicBezTo>
                    <a:pt x="186" y="103"/>
                    <a:pt x="186" y="96"/>
                    <a:pt x="182" y="91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0" y="96"/>
                    <a:pt x="0" y="103"/>
                    <a:pt x="5" y="108"/>
                  </a:cubicBezTo>
                  <a:cubicBezTo>
                    <a:pt x="9" y="113"/>
                    <a:pt x="17" y="113"/>
                    <a:pt x="22" y="108"/>
                  </a:cubicBezTo>
                  <a:lnTo>
                    <a:pt x="93" y="35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0163" cap="rnd" cmpd="sng">
              <a:noFill/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Freeform 53"/>
            <p:cNvSpPr/>
            <p:nvPr/>
          </p:nvSpPr>
          <p:spPr>
            <a:xfrm>
              <a:off x="50800" y="214312"/>
              <a:ext cx="277813" cy="1603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0338"/>
                </a:cxn>
                <a:cxn ang="0">
                  <a:pos x="98356" y="160338"/>
                </a:cxn>
                <a:cxn ang="0">
                  <a:pos x="98356" y="46550"/>
                </a:cxn>
                <a:cxn ang="0">
                  <a:pos x="179457" y="46550"/>
                </a:cxn>
                <a:cxn ang="0">
                  <a:pos x="179457" y="160338"/>
                </a:cxn>
                <a:cxn ang="0">
                  <a:pos x="277813" y="160338"/>
                </a:cxn>
                <a:cxn ang="0">
                  <a:pos x="277813" y="0"/>
                </a:cxn>
              </a:cxnLst>
              <a:rect l="0" t="0" r="0" b="0"/>
              <a:pathLst>
                <a:path w="322" h="186">
                  <a:moveTo>
                    <a:pt x="0" y="0"/>
                  </a:moveTo>
                  <a:lnTo>
                    <a:pt x="0" y="186"/>
                  </a:lnTo>
                  <a:lnTo>
                    <a:pt x="114" y="186"/>
                  </a:lnTo>
                  <a:lnTo>
                    <a:pt x="114" y="54"/>
                  </a:lnTo>
                  <a:lnTo>
                    <a:pt x="208" y="54"/>
                  </a:lnTo>
                  <a:lnTo>
                    <a:pt x="208" y="186"/>
                  </a:lnTo>
                  <a:lnTo>
                    <a:pt x="322" y="186"/>
                  </a:lnTo>
                  <a:lnTo>
                    <a:pt x="322" y="0"/>
                  </a:ln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0163" cap="rnd" cmpd="sng">
              <a:noFill/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171187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42888"/>
            <a:ext cx="700088" cy="514350"/>
          </a:xfrm>
          <a:prstGeom prst="rect">
            <a:avLst/>
          </a:prstGeom>
          <a:solidFill>
            <a:srgbClr val="0D4401"/>
          </a:solidFill>
          <a:ln>
            <a:solidFill>
              <a:srgbClr val="0D44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842960" y="295573"/>
            <a:ext cx="31718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3.2 </a:t>
            </a:r>
            <a:r>
              <a:rPr lang="zh-CN" altLang="en-US" sz="2400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教学手段及其依据</a:t>
            </a:r>
          </a:p>
        </p:txBody>
      </p:sp>
      <p:sp>
        <p:nvSpPr>
          <p:cNvPr id="4" name="立方体 3"/>
          <p:cNvSpPr/>
          <p:nvPr/>
        </p:nvSpPr>
        <p:spPr>
          <a:xfrm>
            <a:off x="4053840" y="1778000"/>
            <a:ext cx="2520950" cy="1216660"/>
          </a:xfrm>
          <a:prstGeom prst="cube">
            <a:avLst>
              <a:gd name="adj" fmla="val 18736"/>
            </a:avLst>
          </a:prstGeom>
          <a:solidFill>
            <a:srgbClr val="398D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立方体 4"/>
          <p:cNvSpPr/>
          <p:nvPr/>
        </p:nvSpPr>
        <p:spPr>
          <a:xfrm rot="5400000" flipH="1">
            <a:off x="6120765" y="2430145"/>
            <a:ext cx="2520950" cy="1216660"/>
          </a:xfrm>
          <a:prstGeom prst="cube">
            <a:avLst>
              <a:gd name="adj" fmla="val 1873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立方体 5"/>
          <p:cNvSpPr/>
          <p:nvPr/>
        </p:nvSpPr>
        <p:spPr>
          <a:xfrm rot="5400000" flipH="1">
            <a:off x="3401695" y="3768090"/>
            <a:ext cx="2520950" cy="1216660"/>
          </a:xfrm>
          <a:prstGeom prst="cube">
            <a:avLst>
              <a:gd name="adj" fmla="val 1873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立方体 6"/>
          <p:cNvSpPr/>
          <p:nvPr/>
        </p:nvSpPr>
        <p:spPr>
          <a:xfrm>
            <a:off x="5468620" y="4420235"/>
            <a:ext cx="2520950" cy="1216660"/>
          </a:xfrm>
          <a:prstGeom prst="cube">
            <a:avLst>
              <a:gd name="adj" fmla="val 18736"/>
            </a:avLst>
          </a:prstGeom>
          <a:solidFill>
            <a:srgbClr val="0D4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20"/>
          <p:cNvSpPr txBox="1"/>
          <p:nvPr/>
        </p:nvSpPr>
        <p:spPr>
          <a:xfrm flipH="1">
            <a:off x="5184140" y="3230245"/>
            <a:ext cx="1660525" cy="954107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教学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  <a:p>
            <a:pPr lvl="0" algn="ctr"/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手段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grpSp>
        <p:nvGrpSpPr>
          <p:cNvPr id="21" name="组合 125"/>
          <p:cNvGrpSpPr/>
          <p:nvPr/>
        </p:nvGrpSpPr>
        <p:grpSpPr>
          <a:xfrm>
            <a:off x="6948170" y="2134235"/>
            <a:ext cx="641985" cy="970915"/>
            <a:chOff x="182562" y="209550"/>
            <a:chExt cx="492125" cy="654050"/>
          </a:xfrm>
          <a:solidFill>
            <a:schemeClr val="bg1"/>
          </a:solidFill>
        </p:grpSpPr>
        <p:sp>
          <p:nvSpPr>
            <p:cNvPr id="22" name="Freeform 87"/>
            <p:cNvSpPr>
              <a:spLocks noEditPoints="1"/>
            </p:cNvSpPr>
            <p:nvPr/>
          </p:nvSpPr>
          <p:spPr>
            <a:xfrm>
              <a:off x="431800" y="863600"/>
              <a:ext cx="25400" cy="0"/>
            </a:xfrm>
            <a:custGeom>
              <a:avLst/>
              <a:gdLst/>
              <a:ahLst/>
              <a:cxnLst>
                <a:cxn ang="0">
                  <a:pos x="1991078" y="0"/>
                </a:cxn>
                <a:cxn ang="0">
                  <a:pos x="3982156" y="0"/>
                </a:cxn>
                <a:cxn ang="0">
                  <a:pos x="3982156" y="0"/>
                </a:cxn>
                <a:cxn ang="0">
                  <a:pos x="3982156" y="0"/>
                </a:cxn>
                <a:cxn ang="0">
                  <a:pos x="5973233" y="0"/>
                </a:cxn>
                <a:cxn ang="0">
                  <a:pos x="5973233" y="0"/>
                </a:cxn>
                <a:cxn ang="0">
                  <a:pos x="5973233" y="0"/>
                </a:cxn>
                <a:cxn ang="0">
                  <a:pos x="7964311" y="0"/>
                </a:cxn>
                <a:cxn ang="0">
                  <a:pos x="7964311" y="0"/>
                </a:cxn>
                <a:cxn ang="0">
                  <a:pos x="7964311" y="0"/>
                </a:cxn>
                <a:cxn ang="0">
                  <a:pos x="9956800" y="0"/>
                </a:cxn>
                <a:cxn ang="0">
                  <a:pos x="9956800" y="0"/>
                </a:cxn>
                <a:cxn ang="0">
                  <a:pos x="9956800" y="0"/>
                </a:cxn>
                <a:cxn ang="0">
                  <a:pos x="11947878" y="0"/>
                </a:cxn>
                <a:cxn ang="0">
                  <a:pos x="11947878" y="0"/>
                </a:cxn>
                <a:cxn ang="0">
                  <a:pos x="11947878" y="0"/>
                </a:cxn>
                <a:cxn ang="0">
                  <a:pos x="13938956" y="0"/>
                </a:cxn>
                <a:cxn ang="0">
                  <a:pos x="13938956" y="0"/>
                </a:cxn>
                <a:cxn ang="0">
                  <a:pos x="13938956" y="0"/>
                </a:cxn>
                <a:cxn ang="0">
                  <a:pos x="15930033" y="0"/>
                </a:cxn>
                <a:cxn ang="0">
                  <a:pos x="15930033" y="0"/>
                </a:cxn>
                <a:cxn ang="0">
                  <a:pos x="15930033" y="0"/>
                </a:cxn>
                <a:cxn ang="0">
                  <a:pos x="17921111" y="0"/>
                </a:cxn>
                <a:cxn ang="0">
                  <a:pos x="17921111" y="0"/>
                </a:cxn>
                <a:cxn ang="0">
                  <a:pos x="17921111" y="0"/>
                </a:cxn>
                <a:cxn ang="0">
                  <a:pos x="19912189" y="0"/>
                </a:cxn>
                <a:cxn ang="0">
                  <a:pos x="19912189" y="0"/>
                </a:cxn>
                <a:cxn ang="0">
                  <a:pos x="19912189" y="0"/>
                </a:cxn>
                <a:cxn ang="0">
                  <a:pos x="21903267" y="0"/>
                </a:cxn>
                <a:cxn ang="0">
                  <a:pos x="21903267" y="0"/>
                </a:cxn>
                <a:cxn ang="0">
                  <a:pos x="21903267" y="0"/>
                </a:cxn>
                <a:cxn ang="0">
                  <a:pos x="23894344" y="0"/>
                </a:cxn>
                <a:cxn ang="0">
                  <a:pos x="23894344" y="0"/>
                </a:cxn>
                <a:cxn ang="0">
                  <a:pos x="23894344" y="0"/>
                </a:cxn>
                <a:cxn ang="0">
                  <a:pos x="25885422" y="0"/>
                </a:cxn>
                <a:cxn ang="0">
                  <a:pos x="25885422" y="0"/>
                </a:cxn>
                <a:cxn ang="0">
                  <a:pos x="25885422" y="0"/>
                </a:cxn>
                <a:cxn ang="0">
                  <a:pos x="27877911" y="0"/>
                </a:cxn>
                <a:cxn ang="0">
                  <a:pos x="27877911" y="0"/>
                </a:cxn>
                <a:cxn ang="0">
                  <a:pos x="27877911" y="0"/>
                </a:cxn>
                <a:cxn ang="0">
                  <a:pos x="29868989" y="0"/>
                </a:cxn>
                <a:cxn ang="0">
                  <a:pos x="29868989" y="0"/>
                </a:cxn>
                <a:cxn ang="0">
                  <a:pos x="29868989" y="0"/>
                </a:cxn>
                <a:cxn ang="0">
                  <a:pos x="31860067" y="0"/>
                </a:cxn>
                <a:cxn ang="0">
                  <a:pos x="31860067" y="0"/>
                </a:cxn>
                <a:cxn ang="0">
                  <a:pos x="31860067" y="0"/>
                </a:cxn>
                <a:cxn ang="0">
                  <a:pos x="33851144" y="0"/>
                </a:cxn>
                <a:cxn ang="0">
                  <a:pos x="33851144" y="0"/>
                </a:cxn>
                <a:cxn ang="0">
                  <a:pos x="33851144" y="0"/>
                </a:cxn>
                <a:cxn ang="0">
                  <a:pos x="35842222" y="0"/>
                </a:cxn>
                <a:cxn ang="0">
                  <a:pos x="35842222" y="0"/>
                </a:cxn>
              </a:cxnLst>
              <a:rect l="0" t="0" r="0" b="0"/>
              <a:pathLst>
                <a:path w="18" h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3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moveTo>
                    <a:pt x="5" y="0"/>
                  </a:moveTo>
                  <a:cubicBezTo>
                    <a:pt x="5" y="0"/>
                    <a:pt x="4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moveTo>
                    <a:pt x="6" y="0"/>
                  </a:move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6" y="0"/>
                    <a:pt x="6" y="0"/>
                  </a:cubicBezTo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moveTo>
                    <a:pt x="7" y="0"/>
                  </a:moveTo>
                  <a:cubicBezTo>
                    <a:pt x="7" y="0"/>
                    <a:pt x="7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moveTo>
                    <a:pt x="8" y="0"/>
                  </a:moveTo>
                  <a:cubicBezTo>
                    <a:pt x="8" y="0"/>
                    <a:pt x="8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moveTo>
                    <a:pt x="9" y="0"/>
                  </a:moveTo>
                  <a:cubicBezTo>
                    <a:pt x="9" y="0"/>
                    <a:pt x="9" y="0"/>
                    <a:pt x="8" y="0"/>
                  </a:cubicBezTo>
                  <a:cubicBezTo>
                    <a:pt x="9" y="0"/>
                    <a:pt x="9" y="0"/>
                    <a:pt x="9" y="0"/>
                  </a:cubicBezTo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moveTo>
                    <a:pt x="1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Freeform 89"/>
            <p:cNvSpPr/>
            <p:nvPr/>
          </p:nvSpPr>
          <p:spPr>
            <a:xfrm>
              <a:off x="390525" y="333375"/>
              <a:ext cx="76200" cy="111125"/>
            </a:xfrm>
            <a:custGeom>
              <a:avLst/>
              <a:gdLst/>
              <a:ahLst/>
              <a:cxnLst>
                <a:cxn ang="0">
                  <a:pos x="95974593" y="67757440"/>
                </a:cxn>
                <a:cxn ang="0">
                  <a:pos x="67182076" y="56463847"/>
                </a:cxn>
                <a:cxn ang="0">
                  <a:pos x="65261836" y="56463847"/>
                </a:cxn>
                <a:cxn ang="0">
                  <a:pos x="65261836" y="56463847"/>
                </a:cxn>
                <a:cxn ang="0">
                  <a:pos x="65261836" y="47053892"/>
                </a:cxn>
                <a:cxn ang="0">
                  <a:pos x="84457309" y="52700688"/>
                </a:cxn>
                <a:cxn ang="0">
                  <a:pos x="95974593" y="52700688"/>
                </a:cxn>
                <a:cxn ang="0">
                  <a:pos x="95974593" y="24468079"/>
                </a:cxn>
                <a:cxn ang="0">
                  <a:pos x="76779120" y="18821282"/>
                </a:cxn>
                <a:cxn ang="0">
                  <a:pos x="67182076" y="16939017"/>
                </a:cxn>
                <a:cxn ang="0">
                  <a:pos x="67182076" y="0"/>
                </a:cxn>
                <a:cxn ang="0">
                  <a:pos x="38389560" y="0"/>
                </a:cxn>
                <a:cxn ang="0">
                  <a:pos x="38389560" y="16939017"/>
                </a:cxn>
                <a:cxn ang="0">
                  <a:pos x="11517284" y="28232610"/>
                </a:cxn>
                <a:cxn ang="0">
                  <a:pos x="0" y="50818423"/>
                </a:cxn>
                <a:cxn ang="0">
                  <a:pos x="11517284" y="73404236"/>
                </a:cxn>
                <a:cxn ang="0">
                  <a:pos x="30711371" y="82814191"/>
                </a:cxn>
                <a:cxn ang="0">
                  <a:pos x="36470705" y="82814191"/>
                </a:cxn>
                <a:cxn ang="0">
                  <a:pos x="38389560" y="84696457"/>
                </a:cxn>
                <a:cxn ang="0">
                  <a:pos x="38389560" y="95990049"/>
                </a:cxn>
                <a:cxn ang="0">
                  <a:pos x="28792516" y="94107784"/>
                </a:cxn>
                <a:cxn ang="0">
                  <a:pos x="15356378" y="88460988"/>
                </a:cxn>
                <a:cxn ang="0">
                  <a:pos x="1918855" y="88460988"/>
                </a:cxn>
                <a:cxn ang="0">
                  <a:pos x="1918855" y="116693597"/>
                </a:cxn>
                <a:cxn ang="0">
                  <a:pos x="24953422" y="124221287"/>
                </a:cxn>
                <a:cxn ang="0">
                  <a:pos x="38389560" y="126103552"/>
                </a:cxn>
                <a:cxn ang="0">
                  <a:pos x="38389560" y="152453897"/>
                </a:cxn>
                <a:cxn ang="0">
                  <a:pos x="67182076" y="152453897"/>
                </a:cxn>
                <a:cxn ang="0">
                  <a:pos x="67182076" y="124221287"/>
                </a:cxn>
                <a:cxn ang="0">
                  <a:pos x="92135498" y="114811332"/>
                </a:cxn>
                <a:cxn ang="0">
                  <a:pos x="92135498" y="114811332"/>
                </a:cxn>
                <a:cxn ang="0">
                  <a:pos x="105571636" y="88460988"/>
                </a:cxn>
                <a:cxn ang="0">
                  <a:pos x="95974593" y="67757440"/>
                </a:cxn>
              </a:cxnLst>
              <a:rect l="0" t="0" r="0" b="0"/>
              <a:pathLst>
                <a:path w="55" h="81">
                  <a:moveTo>
                    <a:pt x="50" y="36"/>
                  </a:moveTo>
                  <a:cubicBezTo>
                    <a:pt x="47" y="34"/>
                    <a:pt x="42" y="31"/>
                    <a:pt x="35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8" y="25"/>
                    <a:pt x="40" y="27"/>
                    <a:pt x="44" y="28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48" y="12"/>
                    <a:pt x="44" y="11"/>
                    <a:pt x="40" y="10"/>
                  </a:cubicBezTo>
                  <a:cubicBezTo>
                    <a:pt x="38" y="10"/>
                    <a:pt x="37" y="10"/>
                    <a:pt x="35" y="9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4" y="11"/>
                    <a:pt x="10" y="12"/>
                    <a:pt x="6" y="15"/>
                  </a:cubicBezTo>
                  <a:cubicBezTo>
                    <a:pt x="2" y="18"/>
                    <a:pt x="0" y="22"/>
                    <a:pt x="0" y="27"/>
                  </a:cubicBezTo>
                  <a:cubicBezTo>
                    <a:pt x="0" y="32"/>
                    <a:pt x="2" y="37"/>
                    <a:pt x="6" y="39"/>
                  </a:cubicBezTo>
                  <a:cubicBezTo>
                    <a:pt x="8" y="41"/>
                    <a:pt x="12" y="43"/>
                    <a:pt x="16" y="44"/>
                  </a:cubicBezTo>
                  <a:cubicBezTo>
                    <a:pt x="17" y="44"/>
                    <a:pt x="18" y="44"/>
                    <a:pt x="19" y="44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18" y="51"/>
                    <a:pt x="17" y="51"/>
                    <a:pt x="15" y="50"/>
                  </a:cubicBezTo>
                  <a:cubicBezTo>
                    <a:pt x="12" y="49"/>
                    <a:pt x="10" y="48"/>
                    <a:pt x="8" y="47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4" y="64"/>
                    <a:pt x="8" y="65"/>
                    <a:pt x="13" y="66"/>
                  </a:cubicBezTo>
                  <a:cubicBezTo>
                    <a:pt x="15" y="66"/>
                    <a:pt x="17" y="66"/>
                    <a:pt x="20" y="6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66"/>
                    <a:pt x="35" y="66"/>
                    <a:pt x="35" y="66"/>
                  </a:cubicBezTo>
                  <a:cubicBezTo>
                    <a:pt x="40" y="65"/>
                    <a:pt x="45" y="63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52" y="57"/>
                    <a:pt x="55" y="52"/>
                    <a:pt x="55" y="47"/>
                  </a:cubicBezTo>
                  <a:cubicBezTo>
                    <a:pt x="55" y="43"/>
                    <a:pt x="53" y="39"/>
                    <a:pt x="50" y="36"/>
                  </a:cubicBez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90"/>
            <p:cNvSpPr>
              <a:spLocks noEditPoints="1"/>
            </p:cNvSpPr>
            <p:nvPr/>
          </p:nvSpPr>
          <p:spPr>
            <a:xfrm>
              <a:off x="331787" y="292100"/>
              <a:ext cx="193675" cy="192088"/>
            </a:xfrm>
            <a:custGeom>
              <a:avLst/>
              <a:gdLst/>
              <a:ahLst/>
              <a:cxnLst>
                <a:cxn ang="0">
                  <a:pos x="132071241" y="0"/>
                </a:cxn>
                <a:cxn ang="0">
                  <a:pos x="0" y="129915517"/>
                </a:cxn>
                <a:cxn ang="0">
                  <a:pos x="132071241" y="261686523"/>
                </a:cxn>
                <a:cxn ang="0">
                  <a:pos x="266028409" y="129915517"/>
                </a:cxn>
                <a:cxn ang="0">
                  <a:pos x="132071241" y="0"/>
                </a:cxn>
                <a:cxn ang="0">
                  <a:pos x="132071241" y="235702875"/>
                </a:cxn>
                <a:cxn ang="0">
                  <a:pos x="26413973" y="129915517"/>
                </a:cxn>
                <a:cxn ang="0">
                  <a:pos x="132071241" y="24126798"/>
                </a:cxn>
                <a:cxn ang="0">
                  <a:pos x="239614435" y="129915517"/>
                </a:cxn>
                <a:cxn ang="0">
                  <a:pos x="132071241" y="235702875"/>
                </a:cxn>
              </a:cxnLst>
              <a:rect l="0" t="0" r="0" b="0"/>
              <a:pathLst>
                <a:path w="141" h="141">
                  <a:moveTo>
                    <a:pt x="70" y="0"/>
                  </a:moveTo>
                  <a:cubicBezTo>
                    <a:pt x="31" y="0"/>
                    <a:pt x="0" y="31"/>
                    <a:pt x="0" y="70"/>
                  </a:cubicBezTo>
                  <a:cubicBezTo>
                    <a:pt x="0" y="109"/>
                    <a:pt x="31" y="141"/>
                    <a:pt x="70" y="141"/>
                  </a:cubicBezTo>
                  <a:cubicBezTo>
                    <a:pt x="110" y="141"/>
                    <a:pt x="141" y="109"/>
                    <a:pt x="141" y="70"/>
                  </a:cubicBezTo>
                  <a:cubicBezTo>
                    <a:pt x="141" y="31"/>
                    <a:pt x="110" y="0"/>
                    <a:pt x="70" y="0"/>
                  </a:cubicBezTo>
                  <a:close/>
                  <a:moveTo>
                    <a:pt x="70" y="127"/>
                  </a:moveTo>
                  <a:cubicBezTo>
                    <a:pt x="39" y="127"/>
                    <a:pt x="14" y="102"/>
                    <a:pt x="14" y="70"/>
                  </a:cubicBezTo>
                  <a:cubicBezTo>
                    <a:pt x="14" y="39"/>
                    <a:pt x="39" y="13"/>
                    <a:pt x="70" y="13"/>
                  </a:cubicBezTo>
                  <a:cubicBezTo>
                    <a:pt x="102" y="13"/>
                    <a:pt x="127" y="39"/>
                    <a:pt x="127" y="70"/>
                  </a:cubicBezTo>
                  <a:cubicBezTo>
                    <a:pt x="127" y="102"/>
                    <a:pt x="102" y="127"/>
                    <a:pt x="70" y="127"/>
                  </a:cubicBez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Freeform 91"/>
            <p:cNvSpPr>
              <a:spLocks noEditPoints="1"/>
            </p:cNvSpPr>
            <p:nvPr/>
          </p:nvSpPr>
          <p:spPr>
            <a:xfrm>
              <a:off x="190500" y="209550"/>
              <a:ext cx="476250" cy="357188"/>
            </a:xfrm>
            <a:custGeom>
              <a:avLst/>
              <a:gdLst/>
              <a:ahLst/>
              <a:cxnLst>
                <a:cxn ang="0">
                  <a:pos x="63313958" y="488824779"/>
                </a:cxn>
                <a:cxn ang="0">
                  <a:pos x="586583069" y="488824779"/>
                </a:cxn>
                <a:cxn ang="0">
                  <a:pos x="649897027" y="427018938"/>
                </a:cxn>
                <a:cxn ang="0">
                  <a:pos x="649897027" y="61805841"/>
                </a:cxn>
                <a:cxn ang="0">
                  <a:pos x="586583069" y="0"/>
                </a:cxn>
                <a:cxn ang="0">
                  <a:pos x="63313958" y="0"/>
                </a:cxn>
                <a:cxn ang="0">
                  <a:pos x="0" y="61805841"/>
                </a:cxn>
                <a:cxn ang="0">
                  <a:pos x="0" y="427018938"/>
                </a:cxn>
                <a:cxn ang="0">
                  <a:pos x="63313958" y="488824779"/>
                </a:cxn>
                <a:cxn ang="0">
                  <a:pos x="65175290" y="61805841"/>
                </a:cxn>
                <a:cxn ang="0">
                  <a:pos x="584721737" y="61805841"/>
                </a:cxn>
                <a:cxn ang="0">
                  <a:pos x="584721737" y="425146780"/>
                </a:cxn>
                <a:cxn ang="0">
                  <a:pos x="65175290" y="425146780"/>
                </a:cxn>
                <a:cxn ang="0">
                  <a:pos x="65175290" y="61805841"/>
                </a:cxn>
              </a:cxnLst>
              <a:rect l="0" t="0" r="0" b="0"/>
              <a:pathLst>
                <a:path w="349" h="261">
                  <a:moveTo>
                    <a:pt x="34" y="261"/>
                  </a:moveTo>
                  <a:cubicBezTo>
                    <a:pt x="315" y="261"/>
                    <a:pt x="315" y="261"/>
                    <a:pt x="315" y="261"/>
                  </a:cubicBezTo>
                  <a:cubicBezTo>
                    <a:pt x="334" y="261"/>
                    <a:pt x="349" y="246"/>
                    <a:pt x="349" y="228"/>
                  </a:cubicBezTo>
                  <a:cubicBezTo>
                    <a:pt x="349" y="33"/>
                    <a:pt x="349" y="33"/>
                    <a:pt x="349" y="33"/>
                  </a:cubicBezTo>
                  <a:cubicBezTo>
                    <a:pt x="349" y="15"/>
                    <a:pt x="334" y="0"/>
                    <a:pt x="31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5"/>
                    <a:pt x="0" y="33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46"/>
                    <a:pt x="15" y="261"/>
                    <a:pt x="34" y="261"/>
                  </a:cubicBezTo>
                  <a:close/>
                  <a:moveTo>
                    <a:pt x="35" y="33"/>
                  </a:moveTo>
                  <a:cubicBezTo>
                    <a:pt x="314" y="33"/>
                    <a:pt x="314" y="33"/>
                    <a:pt x="314" y="33"/>
                  </a:cubicBezTo>
                  <a:cubicBezTo>
                    <a:pt x="314" y="227"/>
                    <a:pt x="314" y="227"/>
                    <a:pt x="314" y="227"/>
                  </a:cubicBezTo>
                  <a:cubicBezTo>
                    <a:pt x="35" y="227"/>
                    <a:pt x="35" y="227"/>
                    <a:pt x="35" y="227"/>
                  </a:cubicBezTo>
                  <a:lnTo>
                    <a:pt x="35" y="33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Freeform 92"/>
            <p:cNvSpPr>
              <a:spLocks noEditPoints="1"/>
            </p:cNvSpPr>
            <p:nvPr/>
          </p:nvSpPr>
          <p:spPr>
            <a:xfrm>
              <a:off x="182562" y="584200"/>
              <a:ext cx="492125" cy="698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0025803"/>
                </a:cxn>
                <a:cxn ang="0">
                  <a:pos x="37582448" y="95667108"/>
                </a:cxn>
                <a:cxn ang="0">
                  <a:pos x="637033194" y="95667108"/>
                </a:cxn>
                <a:cxn ang="0">
                  <a:pos x="674615642" y="60025803"/>
                </a:cxn>
                <a:cxn ang="0">
                  <a:pos x="674615642" y="0"/>
                </a:cxn>
                <a:cxn ang="0">
                  <a:pos x="0" y="0"/>
                </a:cxn>
                <a:cxn ang="0">
                  <a:pos x="373951942" y="69404877"/>
                </a:cxn>
                <a:cxn ang="0">
                  <a:pos x="300663700" y="69404877"/>
                </a:cxn>
                <a:cxn ang="0">
                  <a:pos x="278115054" y="46895373"/>
                </a:cxn>
                <a:cxn ang="0">
                  <a:pos x="300663700" y="26262230"/>
                </a:cxn>
                <a:cxn ang="0">
                  <a:pos x="373951942" y="26262230"/>
                </a:cxn>
                <a:cxn ang="0">
                  <a:pos x="396500589" y="46895373"/>
                </a:cxn>
                <a:cxn ang="0">
                  <a:pos x="373951942" y="69404877"/>
                </a:cxn>
              </a:cxnLst>
              <a:rect l="0" t="0" r="0" b="0"/>
              <a:pathLst>
                <a:path w="359" h="51">
                  <a:moveTo>
                    <a:pt x="0" y="0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42"/>
                    <a:pt x="9" y="51"/>
                    <a:pt x="20" y="51"/>
                  </a:cubicBezTo>
                  <a:cubicBezTo>
                    <a:pt x="339" y="51"/>
                    <a:pt x="339" y="51"/>
                    <a:pt x="339" y="51"/>
                  </a:cubicBezTo>
                  <a:cubicBezTo>
                    <a:pt x="350" y="51"/>
                    <a:pt x="359" y="42"/>
                    <a:pt x="359" y="32"/>
                  </a:cubicBezTo>
                  <a:cubicBezTo>
                    <a:pt x="359" y="0"/>
                    <a:pt x="359" y="0"/>
                    <a:pt x="359" y="0"/>
                  </a:cubicBezTo>
                  <a:lnTo>
                    <a:pt x="0" y="0"/>
                  </a:lnTo>
                  <a:close/>
                  <a:moveTo>
                    <a:pt x="199" y="37"/>
                  </a:moveTo>
                  <a:cubicBezTo>
                    <a:pt x="160" y="37"/>
                    <a:pt x="160" y="37"/>
                    <a:pt x="160" y="37"/>
                  </a:cubicBezTo>
                  <a:cubicBezTo>
                    <a:pt x="153" y="37"/>
                    <a:pt x="148" y="32"/>
                    <a:pt x="148" y="25"/>
                  </a:cubicBezTo>
                  <a:cubicBezTo>
                    <a:pt x="148" y="19"/>
                    <a:pt x="153" y="14"/>
                    <a:pt x="160" y="14"/>
                  </a:cubicBezTo>
                  <a:cubicBezTo>
                    <a:pt x="199" y="14"/>
                    <a:pt x="199" y="14"/>
                    <a:pt x="199" y="14"/>
                  </a:cubicBezTo>
                  <a:cubicBezTo>
                    <a:pt x="206" y="14"/>
                    <a:pt x="211" y="19"/>
                    <a:pt x="211" y="25"/>
                  </a:cubicBezTo>
                  <a:cubicBezTo>
                    <a:pt x="211" y="32"/>
                    <a:pt x="206" y="37"/>
                    <a:pt x="199" y="37"/>
                  </a:cubicBez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8" name="文本框 27"/>
          <p:cNvSpPr txBox="1"/>
          <p:nvPr/>
        </p:nvSpPr>
        <p:spPr>
          <a:xfrm flipH="1">
            <a:off x="1809750" y="1362710"/>
            <a:ext cx="2103120" cy="40011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传统教具</a:t>
            </a:r>
          </a:p>
        </p:txBody>
      </p:sp>
      <p:sp>
        <p:nvSpPr>
          <p:cNvPr id="29" name="文本框 22"/>
          <p:cNvSpPr txBox="1"/>
          <p:nvPr/>
        </p:nvSpPr>
        <p:spPr>
          <a:xfrm flipH="1">
            <a:off x="1809750" y="1737360"/>
            <a:ext cx="2103755" cy="11245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单击此处添加本章节的简要内容。本模板精心设计。单击此处添加本章节的简要内容。</a:t>
            </a:r>
          </a:p>
        </p:txBody>
      </p:sp>
      <p:grpSp>
        <p:nvGrpSpPr>
          <p:cNvPr id="30" name="组合 29"/>
          <p:cNvGrpSpPr/>
          <p:nvPr/>
        </p:nvGrpSpPr>
        <p:grpSpPr>
          <a:xfrm rot="5400000" flipH="1">
            <a:off x="2260600" y="1363980"/>
            <a:ext cx="662940" cy="2578100"/>
            <a:chOff x="3493" y="5759"/>
            <a:chExt cx="837" cy="3253"/>
          </a:xfrm>
        </p:grpSpPr>
        <p:sp>
          <p:nvSpPr>
            <p:cNvPr id="31" name="任意多边形 30"/>
            <p:cNvSpPr/>
            <p:nvPr/>
          </p:nvSpPr>
          <p:spPr>
            <a:xfrm>
              <a:off x="3493" y="5759"/>
              <a:ext cx="753" cy="3220"/>
            </a:xfrm>
            <a:custGeom>
              <a:avLst/>
              <a:gdLst>
                <a:gd name="connsiteX0" fmla="*/ 0 w 753"/>
                <a:gd name="connsiteY0" fmla="*/ 0 h 3220"/>
                <a:gd name="connsiteX1" fmla="*/ 0 w 753"/>
                <a:gd name="connsiteY1" fmla="*/ 2175 h 3220"/>
                <a:gd name="connsiteX2" fmla="*/ 753 w 753"/>
                <a:gd name="connsiteY2" fmla="*/ 3220 h 3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3" h="3220">
                  <a:moveTo>
                    <a:pt x="0" y="0"/>
                  </a:moveTo>
                  <a:lnTo>
                    <a:pt x="0" y="2175"/>
                  </a:lnTo>
                  <a:lnTo>
                    <a:pt x="753" y="3220"/>
                  </a:lnTo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4104" y="8786"/>
              <a:ext cx="227" cy="22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 rot="5400000" flipV="1">
            <a:off x="9160510" y="3476625"/>
            <a:ext cx="662940" cy="2578100"/>
            <a:chOff x="3493" y="5759"/>
            <a:chExt cx="837" cy="3253"/>
          </a:xfrm>
        </p:grpSpPr>
        <p:sp>
          <p:nvSpPr>
            <p:cNvPr id="34" name="任意多边形 33"/>
            <p:cNvSpPr/>
            <p:nvPr/>
          </p:nvSpPr>
          <p:spPr>
            <a:xfrm>
              <a:off x="3493" y="5759"/>
              <a:ext cx="753" cy="3220"/>
            </a:xfrm>
            <a:custGeom>
              <a:avLst/>
              <a:gdLst>
                <a:gd name="connsiteX0" fmla="*/ 0 w 753"/>
                <a:gd name="connsiteY0" fmla="*/ 0 h 3220"/>
                <a:gd name="connsiteX1" fmla="*/ 0 w 753"/>
                <a:gd name="connsiteY1" fmla="*/ 2175 h 3220"/>
                <a:gd name="connsiteX2" fmla="*/ 753 w 753"/>
                <a:gd name="connsiteY2" fmla="*/ 3220 h 3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3" h="3220">
                  <a:moveTo>
                    <a:pt x="0" y="0"/>
                  </a:moveTo>
                  <a:lnTo>
                    <a:pt x="0" y="2175"/>
                  </a:lnTo>
                  <a:lnTo>
                    <a:pt x="753" y="3220"/>
                  </a:lnTo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4104" y="8786"/>
              <a:ext cx="227" cy="22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6" name="文本框 35"/>
          <p:cNvSpPr txBox="1"/>
          <p:nvPr/>
        </p:nvSpPr>
        <p:spPr>
          <a:xfrm flipH="1">
            <a:off x="8232775" y="4714875"/>
            <a:ext cx="2103120" cy="40011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计算机网络</a:t>
            </a:r>
          </a:p>
        </p:txBody>
      </p:sp>
      <p:sp>
        <p:nvSpPr>
          <p:cNvPr id="37" name="文本框 22"/>
          <p:cNvSpPr txBox="1"/>
          <p:nvPr/>
        </p:nvSpPr>
        <p:spPr>
          <a:xfrm flipH="1">
            <a:off x="8232775" y="5089525"/>
            <a:ext cx="2103755" cy="11245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单击此处添加本章节的简要内容。本模板精心设计。单击此处添加本章节的简要内容。</a:t>
            </a:r>
          </a:p>
        </p:txBody>
      </p:sp>
      <p:grpSp>
        <p:nvGrpSpPr>
          <p:cNvPr id="38" name="组合 37"/>
          <p:cNvGrpSpPr/>
          <p:nvPr/>
        </p:nvGrpSpPr>
        <p:grpSpPr>
          <a:xfrm rot="16200000" flipH="1" flipV="1">
            <a:off x="2247265" y="2419350"/>
            <a:ext cx="662940" cy="2578100"/>
            <a:chOff x="3493" y="5759"/>
            <a:chExt cx="837" cy="3253"/>
          </a:xfrm>
        </p:grpSpPr>
        <p:sp>
          <p:nvSpPr>
            <p:cNvPr id="39" name="任意多边形 38"/>
            <p:cNvSpPr/>
            <p:nvPr/>
          </p:nvSpPr>
          <p:spPr>
            <a:xfrm>
              <a:off x="3493" y="5759"/>
              <a:ext cx="753" cy="3220"/>
            </a:xfrm>
            <a:custGeom>
              <a:avLst/>
              <a:gdLst>
                <a:gd name="connsiteX0" fmla="*/ 0 w 753"/>
                <a:gd name="connsiteY0" fmla="*/ 0 h 3220"/>
                <a:gd name="connsiteX1" fmla="*/ 0 w 753"/>
                <a:gd name="connsiteY1" fmla="*/ 2175 h 3220"/>
                <a:gd name="connsiteX2" fmla="*/ 753 w 753"/>
                <a:gd name="connsiteY2" fmla="*/ 3220 h 3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3" h="3220">
                  <a:moveTo>
                    <a:pt x="0" y="0"/>
                  </a:moveTo>
                  <a:lnTo>
                    <a:pt x="0" y="2175"/>
                  </a:lnTo>
                  <a:lnTo>
                    <a:pt x="753" y="3220"/>
                  </a:lnTo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4104" y="8786"/>
              <a:ext cx="227" cy="22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文本框 40"/>
          <p:cNvSpPr txBox="1"/>
          <p:nvPr/>
        </p:nvSpPr>
        <p:spPr>
          <a:xfrm flipH="1">
            <a:off x="1853567" y="3659505"/>
            <a:ext cx="2103120" cy="40011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课件</a:t>
            </a:r>
          </a:p>
        </p:txBody>
      </p:sp>
      <p:sp>
        <p:nvSpPr>
          <p:cNvPr id="42" name="文本框 22"/>
          <p:cNvSpPr txBox="1"/>
          <p:nvPr/>
        </p:nvSpPr>
        <p:spPr>
          <a:xfrm flipH="1">
            <a:off x="1796415" y="4034155"/>
            <a:ext cx="2103755" cy="11245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单击此处添加本章节的简要内容。本模板精心设计。单击此处添加本章节的简要内容。</a:t>
            </a:r>
          </a:p>
        </p:txBody>
      </p:sp>
      <p:grpSp>
        <p:nvGrpSpPr>
          <p:cNvPr id="43" name="组合 42"/>
          <p:cNvGrpSpPr/>
          <p:nvPr/>
        </p:nvGrpSpPr>
        <p:grpSpPr>
          <a:xfrm rot="16200000">
            <a:off x="9147175" y="2448560"/>
            <a:ext cx="662940" cy="2578100"/>
            <a:chOff x="3493" y="5759"/>
            <a:chExt cx="837" cy="3253"/>
          </a:xfrm>
        </p:grpSpPr>
        <p:sp>
          <p:nvSpPr>
            <p:cNvPr id="44" name="任意多边形 43"/>
            <p:cNvSpPr/>
            <p:nvPr/>
          </p:nvSpPr>
          <p:spPr>
            <a:xfrm>
              <a:off x="3493" y="5759"/>
              <a:ext cx="753" cy="3220"/>
            </a:xfrm>
            <a:custGeom>
              <a:avLst/>
              <a:gdLst>
                <a:gd name="connsiteX0" fmla="*/ 0 w 753"/>
                <a:gd name="connsiteY0" fmla="*/ 0 h 3220"/>
                <a:gd name="connsiteX1" fmla="*/ 0 w 753"/>
                <a:gd name="connsiteY1" fmla="*/ 2175 h 3220"/>
                <a:gd name="connsiteX2" fmla="*/ 753 w 753"/>
                <a:gd name="connsiteY2" fmla="*/ 3220 h 3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3" h="3220">
                  <a:moveTo>
                    <a:pt x="0" y="0"/>
                  </a:moveTo>
                  <a:lnTo>
                    <a:pt x="0" y="2175"/>
                  </a:lnTo>
                  <a:lnTo>
                    <a:pt x="753" y="3220"/>
                  </a:lnTo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4104" y="8786"/>
              <a:ext cx="227" cy="22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6" name="文本框 45"/>
          <p:cNvSpPr txBox="1"/>
          <p:nvPr/>
        </p:nvSpPr>
        <p:spPr>
          <a:xfrm flipH="1">
            <a:off x="8202930" y="2383155"/>
            <a:ext cx="2103120" cy="40011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多媒体</a:t>
            </a:r>
          </a:p>
        </p:txBody>
      </p:sp>
      <p:sp>
        <p:nvSpPr>
          <p:cNvPr id="47" name="文本框 22"/>
          <p:cNvSpPr txBox="1"/>
          <p:nvPr/>
        </p:nvSpPr>
        <p:spPr>
          <a:xfrm flipH="1">
            <a:off x="8202930" y="2757805"/>
            <a:ext cx="2103755" cy="11245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单击此处添加本章节的简要内容。本模板精心设计。单击此处添加本章节的简要内容。</a:t>
            </a:r>
          </a:p>
        </p:txBody>
      </p:sp>
      <p:sp>
        <p:nvSpPr>
          <p:cNvPr id="48" name="信号"/>
          <p:cNvSpPr/>
          <p:nvPr/>
        </p:nvSpPr>
        <p:spPr>
          <a:xfrm>
            <a:off x="7142836" y="4813458"/>
            <a:ext cx="479829" cy="626110"/>
          </a:xfrm>
          <a:custGeom>
            <a:avLst/>
            <a:gdLst/>
            <a:ahLst/>
            <a:cxnLst/>
            <a:rect l="l" t="t" r="r" b="b"/>
            <a:pathLst>
              <a:path w="1259674" h="1629655">
                <a:moveTo>
                  <a:pt x="653835" y="765559"/>
                </a:moveTo>
                <a:lnTo>
                  <a:pt x="605838" y="765559"/>
                </a:lnTo>
                <a:cubicBezTo>
                  <a:pt x="586150" y="765559"/>
                  <a:pt x="570190" y="781519"/>
                  <a:pt x="570190" y="801207"/>
                </a:cubicBezTo>
                <a:lnTo>
                  <a:pt x="570190" y="1594007"/>
                </a:lnTo>
                <a:cubicBezTo>
                  <a:pt x="570190" y="1613695"/>
                  <a:pt x="586150" y="1629655"/>
                  <a:pt x="605838" y="1629655"/>
                </a:cubicBezTo>
                <a:lnTo>
                  <a:pt x="653835" y="1629655"/>
                </a:lnTo>
                <a:cubicBezTo>
                  <a:pt x="673523" y="1629655"/>
                  <a:pt x="689483" y="1613695"/>
                  <a:pt x="689483" y="1594007"/>
                </a:cubicBezTo>
                <a:lnTo>
                  <a:pt x="689483" y="801207"/>
                </a:lnTo>
                <a:cubicBezTo>
                  <a:pt x="689483" y="781519"/>
                  <a:pt x="673523" y="765559"/>
                  <a:pt x="653835" y="765559"/>
                </a:cubicBezTo>
                <a:close/>
                <a:moveTo>
                  <a:pt x="629837" y="293110"/>
                </a:moveTo>
                <a:cubicBezTo>
                  <a:pt x="540228" y="293110"/>
                  <a:pt x="467586" y="365752"/>
                  <a:pt x="467586" y="455361"/>
                </a:cubicBezTo>
                <a:cubicBezTo>
                  <a:pt x="467586" y="544970"/>
                  <a:pt x="540228" y="617612"/>
                  <a:pt x="629837" y="617612"/>
                </a:cubicBezTo>
                <a:cubicBezTo>
                  <a:pt x="719446" y="617612"/>
                  <a:pt x="792088" y="544970"/>
                  <a:pt x="792088" y="455361"/>
                </a:cubicBezTo>
                <a:cubicBezTo>
                  <a:pt x="792088" y="365752"/>
                  <a:pt x="719446" y="293110"/>
                  <a:pt x="629837" y="293110"/>
                </a:cubicBezTo>
                <a:close/>
                <a:moveTo>
                  <a:pt x="373285" y="134938"/>
                </a:moveTo>
                <a:cubicBezTo>
                  <a:pt x="285152" y="213464"/>
                  <a:pt x="230474" y="328028"/>
                  <a:pt x="230474" y="455361"/>
                </a:cubicBezTo>
                <a:cubicBezTo>
                  <a:pt x="230474" y="582697"/>
                  <a:pt x="285152" y="697259"/>
                  <a:pt x="373285" y="775786"/>
                </a:cubicBezTo>
                <a:lnTo>
                  <a:pt x="467586" y="709160"/>
                </a:lnTo>
                <a:cubicBezTo>
                  <a:pt x="391047" y="651060"/>
                  <a:pt x="342389" y="558892"/>
                  <a:pt x="342389" y="455361"/>
                </a:cubicBezTo>
                <a:cubicBezTo>
                  <a:pt x="342389" y="351830"/>
                  <a:pt x="391047" y="259663"/>
                  <a:pt x="467586" y="201563"/>
                </a:cubicBezTo>
                <a:close/>
                <a:moveTo>
                  <a:pt x="886389" y="134938"/>
                </a:moveTo>
                <a:lnTo>
                  <a:pt x="792088" y="201563"/>
                </a:lnTo>
                <a:cubicBezTo>
                  <a:pt x="868627" y="259663"/>
                  <a:pt x="917285" y="351830"/>
                  <a:pt x="917285" y="455361"/>
                </a:cubicBezTo>
                <a:cubicBezTo>
                  <a:pt x="917285" y="558892"/>
                  <a:pt x="868627" y="651060"/>
                  <a:pt x="792088" y="709160"/>
                </a:cubicBezTo>
                <a:lnTo>
                  <a:pt x="886389" y="775786"/>
                </a:lnTo>
                <a:cubicBezTo>
                  <a:pt x="974522" y="697259"/>
                  <a:pt x="1029200" y="582697"/>
                  <a:pt x="1029200" y="455361"/>
                </a:cubicBezTo>
                <a:cubicBezTo>
                  <a:pt x="1029200" y="328028"/>
                  <a:pt x="974522" y="213464"/>
                  <a:pt x="886389" y="134938"/>
                </a:cubicBezTo>
                <a:close/>
                <a:moveTo>
                  <a:pt x="182295" y="0"/>
                </a:moveTo>
                <a:cubicBezTo>
                  <a:pt x="68824" y="118079"/>
                  <a:pt x="0" y="278683"/>
                  <a:pt x="0" y="455362"/>
                </a:cubicBezTo>
                <a:cubicBezTo>
                  <a:pt x="0" y="632040"/>
                  <a:pt x="68824" y="792644"/>
                  <a:pt x="182293" y="910723"/>
                </a:cubicBezTo>
                <a:lnTo>
                  <a:pt x="278466" y="842776"/>
                </a:lnTo>
                <a:cubicBezTo>
                  <a:pt x="179286" y="743646"/>
                  <a:pt x="117943" y="606668"/>
                  <a:pt x="117943" y="455362"/>
                </a:cubicBezTo>
                <a:cubicBezTo>
                  <a:pt x="117943" y="304057"/>
                  <a:pt x="179287" y="167078"/>
                  <a:pt x="278467" y="67947"/>
                </a:cubicBezTo>
                <a:close/>
                <a:moveTo>
                  <a:pt x="1077379" y="0"/>
                </a:moveTo>
                <a:lnTo>
                  <a:pt x="981207" y="67947"/>
                </a:lnTo>
                <a:cubicBezTo>
                  <a:pt x="1080387" y="167078"/>
                  <a:pt x="1141731" y="304057"/>
                  <a:pt x="1141731" y="455362"/>
                </a:cubicBezTo>
                <a:cubicBezTo>
                  <a:pt x="1141731" y="606668"/>
                  <a:pt x="1080388" y="743646"/>
                  <a:pt x="981208" y="842776"/>
                </a:cubicBezTo>
                <a:lnTo>
                  <a:pt x="1077381" y="910723"/>
                </a:lnTo>
                <a:cubicBezTo>
                  <a:pt x="1190850" y="792644"/>
                  <a:pt x="1259674" y="632040"/>
                  <a:pt x="1259674" y="455362"/>
                </a:cubicBezTo>
                <a:cubicBezTo>
                  <a:pt x="1259674" y="278683"/>
                  <a:pt x="1190850" y="118079"/>
                  <a:pt x="107737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9" name="Freeform 11"/>
          <p:cNvSpPr>
            <a:spLocks noEditPoints="1"/>
          </p:cNvSpPr>
          <p:nvPr/>
        </p:nvSpPr>
        <p:spPr>
          <a:xfrm>
            <a:off x="4274502" y="2169997"/>
            <a:ext cx="596793" cy="707503"/>
          </a:xfrm>
          <a:custGeom>
            <a:avLst/>
            <a:gdLst/>
            <a:ahLst/>
            <a:cxnLst>
              <a:cxn ang="0">
                <a:pos x="0" y="235099"/>
              </a:cxn>
              <a:cxn ang="0">
                <a:pos x="83974" y="53177"/>
              </a:cxn>
              <a:cxn ang="0">
                <a:pos x="109166" y="72769"/>
              </a:cxn>
              <a:cxn ang="0">
                <a:pos x="109166" y="72769"/>
              </a:cxn>
              <a:cxn ang="0">
                <a:pos x="109166" y="72769"/>
              </a:cxn>
              <a:cxn ang="0">
                <a:pos x="111965" y="72769"/>
              </a:cxn>
              <a:cxn ang="0">
                <a:pos x="111965" y="75567"/>
              </a:cxn>
              <a:cxn ang="0">
                <a:pos x="114764" y="75567"/>
              </a:cxn>
              <a:cxn ang="0">
                <a:pos x="114764" y="75567"/>
              </a:cxn>
              <a:cxn ang="0">
                <a:pos x="117563" y="78366"/>
              </a:cxn>
              <a:cxn ang="0">
                <a:pos x="117563" y="78366"/>
              </a:cxn>
              <a:cxn ang="0">
                <a:pos x="120363" y="78366"/>
              </a:cxn>
              <a:cxn ang="0">
                <a:pos x="120363" y="81165"/>
              </a:cxn>
              <a:cxn ang="0">
                <a:pos x="120363" y="81165"/>
              </a:cxn>
              <a:cxn ang="0">
                <a:pos x="123162" y="81165"/>
              </a:cxn>
              <a:cxn ang="0">
                <a:pos x="134358" y="89561"/>
              </a:cxn>
              <a:cxn ang="0">
                <a:pos x="137157" y="92360"/>
              </a:cxn>
              <a:cxn ang="0">
                <a:pos x="137157" y="92360"/>
              </a:cxn>
              <a:cxn ang="0">
                <a:pos x="137157" y="92360"/>
              </a:cxn>
              <a:cxn ang="0">
                <a:pos x="139956" y="95159"/>
              </a:cxn>
              <a:cxn ang="0">
                <a:pos x="139956" y="95159"/>
              </a:cxn>
              <a:cxn ang="0">
                <a:pos x="142756" y="95159"/>
              </a:cxn>
              <a:cxn ang="0">
                <a:pos x="142756" y="95159"/>
              </a:cxn>
              <a:cxn ang="0">
                <a:pos x="145555" y="97958"/>
              </a:cxn>
              <a:cxn ang="0">
                <a:pos x="145555" y="97958"/>
              </a:cxn>
              <a:cxn ang="0">
                <a:pos x="148354" y="97958"/>
              </a:cxn>
              <a:cxn ang="0">
                <a:pos x="148354" y="100757"/>
              </a:cxn>
              <a:cxn ang="0">
                <a:pos x="148354" y="100757"/>
              </a:cxn>
              <a:cxn ang="0">
                <a:pos x="137157" y="218306"/>
              </a:cxn>
              <a:cxn ang="0">
                <a:pos x="22393" y="251891"/>
              </a:cxn>
              <a:cxn ang="0">
                <a:pos x="97969" y="176324"/>
              </a:cxn>
              <a:cxn ang="0">
                <a:pos x="53183" y="145537"/>
              </a:cxn>
              <a:cxn ang="0">
                <a:pos x="8397" y="243495"/>
              </a:cxn>
              <a:cxn ang="0">
                <a:pos x="207135" y="257489"/>
              </a:cxn>
              <a:cxn ang="0">
                <a:pos x="151153" y="229501"/>
              </a:cxn>
              <a:cxn ang="0">
                <a:pos x="193140" y="117549"/>
              </a:cxn>
              <a:cxn ang="0">
                <a:pos x="97969" y="0"/>
              </a:cxn>
              <a:cxn ang="0">
                <a:pos x="193140" y="117549"/>
              </a:cxn>
            </a:cxnLst>
            <a:rect l="0" t="0" r="0" b="0"/>
            <a:pathLst>
              <a:path w="78" h="92">
                <a:moveTo>
                  <a:pt x="3" y="87"/>
                </a:moveTo>
                <a:cubicBezTo>
                  <a:pt x="2" y="86"/>
                  <a:pt x="1" y="85"/>
                  <a:pt x="0" y="84"/>
                </a:cubicBezTo>
                <a:cubicBezTo>
                  <a:pt x="0" y="71"/>
                  <a:pt x="0" y="58"/>
                  <a:pt x="1" y="44"/>
                </a:cubicBezTo>
                <a:cubicBezTo>
                  <a:pt x="12" y="40"/>
                  <a:pt x="22" y="31"/>
                  <a:pt x="30" y="19"/>
                </a:cubicBezTo>
                <a:cubicBezTo>
                  <a:pt x="38" y="25"/>
                  <a:pt x="38" y="25"/>
                  <a:pt x="38" y="25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40" y="26"/>
                  <a:pt x="40" y="26"/>
                  <a:pt x="40" y="26"/>
                </a:cubicBezTo>
                <a:cubicBezTo>
                  <a:pt x="40" y="26"/>
                  <a:pt x="40" y="26"/>
                  <a:pt x="40" y="26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8"/>
                  <a:pt x="41" y="28"/>
                  <a:pt x="41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3" y="28"/>
                  <a:pt x="43" y="28"/>
                  <a:pt x="43" y="28"/>
                </a:cubicBezTo>
                <a:cubicBezTo>
                  <a:pt x="43" y="28"/>
                  <a:pt x="43" y="28"/>
                  <a:pt x="43" y="28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5"/>
                  <a:pt x="51" y="35"/>
                  <a:pt x="51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3" y="35"/>
                  <a:pt x="53" y="35"/>
                  <a:pt x="53" y="35"/>
                </a:cubicBezTo>
                <a:cubicBezTo>
                  <a:pt x="53" y="36"/>
                  <a:pt x="53" y="36"/>
                  <a:pt x="53" y="36"/>
                </a:cubicBezTo>
                <a:cubicBezTo>
                  <a:pt x="53" y="36"/>
                  <a:pt x="53" y="36"/>
                  <a:pt x="53" y="36"/>
                </a:cubicBezTo>
                <a:cubicBezTo>
                  <a:pt x="53" y="36"/>
                  <a:pt x="53" y="36"/>
                  <a:pt x="53" y="36"/>
                </a:cubicBezTo>
                <a:cubicBezTo>
                  <a:pt x="53" y="36"/>
                  <a:pt x="53" y="36"/>
                  <a:pt x="53" y="36"/>
                </a:cubicBezTo>
                <a:cubicBezTo>
                  <a:pt x="62" y="42"/>
                  <a:pt x="62" y="42"/>
                  <a:pt x="62" y="42"/>
                </a:cubicBezTo>
                <a:cubicBezTo>
                  <a:pt x="54" y="54"/>
                  <a:pt x="49" y="66"/>
                  <a:pt x="49" y="78"/>
                </a:cubicBezTo>
                <a:cubicBezTo>
                  <a:pt x="36" y="83"/>
                  <a:pt x="24" y="87"/>
                  <a:pt x="11" y="92"/>
                </a:cubicBezTo>
                <a:cubicBezTo>
                  <a:pt x="10" y="91"/>
                  <a:pt x="9" y="91"/>
                  <a:pt x="8" y="90"/>
                </a:cubicBezTo>
                <a:cubicBezTo>
                  <a:pt x="24" y="67"/>
                  <a:pt x="24" y="67"/>
                  <a:pt x="24" y="67"/>
                </a:cubicBezTo>
                <a:cubicBezTo>
                  <a:pt x="28" y="68"/>
                  <a:pt x="32" y="67"/>
                  <a:pt x="35" y="63"/>
                </a:cubicBezTo>
                <a:cubicBezTo>
                  <a:pt x="38" y="59"/>
                  <a:pt x="37" y="53"/>
                  <a:pt x="33" y="50"/>
                </a:cubicBezTo>
                <a:cubicBezTo>
                  <a:pt x="28" y="47"/>
                  <a:pt x="22" y="48"/>
                  <a:pt x="19" y="52"/>
                </a:cubicBezTo>
                <a:cubicBezTo>
                  <a:pt x="16" y="56"/>
                  <a:pt x="17" y="61"/>
                  <a:pt x="20" y="64"/>
                </a:cubicBezTo>
                <a:cubicBezTo>
                  <a:pt x="3" y="87"/>
                  <a:pt x="3" y="87"/>
                  <a:pt x="3" y="87"/>
                </a:cubicBezTo>
                <a:close/>
                <a:moveTo>
                  <a:pt x="27" y="92"/>
                </a:moveTo>
                <a:cubicBezTo>
                  <a:pt x="74" y="92"/>
                  <a:pt x="74" y="92"/>
                  <a:pt x="74" y="92"/>
                </a:cubicBezTo>
                <a:cubicBezTo>
                  <a:pt x="74" y="82"/>
                  <a:pt x="74" y="82"/>
                  <a:pt x="74" y="82"/>
                </a:cubicBezTo>
                <a:cubicBezTo>
                  <a:pt x="54" y="82"/>
                  <a:pt x="54" y="82"/>
                  <a:pt x="54" y="82"/>
                </a:cubicBezTo>
                <a:cubicBezTo>
                  <a:pt x="27" y="92"/>
                  <a:pt x="27" y="92"/>
                  <a:pt x="27" y="92"/>
                </a:cubicBezTo>
                <a:close/>
                <a:moveTo>
                  <a:pt x="69" y="42"/>
                </a:moveTo>
                <a:cubicBezTo>
                  <a:pt x="78" y="30"/>
                  <a:pt x="78" y="30"/>
                  <a:pt x="78" y="30"/>
                </a:cubicBezTo>
                <a:cubicBezTo>
                  <a:pt x="35" y="0"/>
                  <a:pt x="35" y="0"/>
                  <a:pt x="35" y="0"/>
                </a:cubicBezTo>
                <a:cubicBezTo>
                  <a:pt x="26" y="11"/>
                  <a:pt x="26" y="11"/>
                  <a:pt x="26" y="11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0" name="Freeform 10"/>
          <p:cNvSpPr>
            <a:spLocks noEditPoints="1"/>
          </p:cNvSpPr>
          <p:nvPr/>
        </p:nvSpPr>
        <p:spPr>
          <a:xfrm>
            <a:off x="4231638" y="4813459"/>
            <a:ext cx="686626" cy="626110"/>
          </a:xfrm>
          <a:custGeom>
            <a:avLst/>
            <a:gdLst/>
            <a:ahLst/>
            <a:cxnLst>
              <a:cxn ang="0">
                <a:pos x="193413" y="0"/>
              </a:cxn>
              <a:cxn ang="0">
                <a:pos x="204093" y="11866"/>
              </a:cxn>
              <a:cxn ang="0">
                <a:pos x="185107" y="65262"/>
              </a:cxn>
              <a:cxn ang="0">
                <a:pos x="43904" y="20172"/>
              </a:cxn>
              <a:cxn ang="0">
                <a:pos x="53396" y="28478"/>
              </a:cxn>
              <a:cxn ang="0">
                <a:pos x="70009" y="42717"/>
              </a:cxn>
              <a:cxn ang="0">
                <a:pos x="43904" y="53396"/>
              </a:cxn>
              <a:cxn ang="0">
                <a:pos x="53396" y="61702"/>
              </a:cxn>
              <a:cxn ang="0">
                <a:pos x="70009" y="75941"/>
              </a:cxn>
              <a:cxn ang="0">
                <a:pos x="43904" y="87807"/>
              </a:cxn>
              <a:cxn ang="0">
                <a:pos x="53396" y="92554"/>
              </a:cxn>
              <a:cxn ang="0">
                <a:pos x="70009" y="106793"/>
              </a:cxn>
              <a:cxn ang="0">
                <a:pos x="43904" y="118658"/>
              </a:cxn>
              <a:cxn ang="0">
                <a:pos x="53396" y="123405"/>
              </a:cxn>
              <a:cxn ang="0">
                <a:pos x="70009" y="137644"/>
              </a:cxn>
              <a:cxn ang="0">
                <a:pos x="43904" y="151883"/>
              </a:cxn>
              <a:cxn ang="0">
                <a:pos x="53396" y="160189"/>
              </a:cxn>
              <a:cxn ang="0">
                <a:pos x="70009" y="174428"/>
              </a:cxn>
              <a:cxn ang="0">
                <a:pos x="43904" y="185107"/>
              </a:cxn>
              <a:cxn ang="0">
                <a:pos x="43904" y="207652"/>
              </a:cxn>
              <a:cxn ang="0">
                <a:pos x="185107" y="162562"/>
              </a:cxn>
              <a:cxn ang="0">
                <a:pos x="204093" y="215958"/>
              </a:cxn>
              <a:cxn ang="0">
                <a:pos x="193413" y="227824"/>
              </a:cxn>
              <a:cxn ang="0">
                <a:pos x="24918" y="227824"/>
              </a:cxn>
              <a:cxn ang="0">
                <a:pos x="24918" y="201719"/>
              </a:cxn>
              <a:cxn ang="0">
                <a:pos x="0" y="182734"/>
              </a:cxn>
              <a:cxn ang="0">
                <a:pos x="24918" y="166122"/>
              </a:cxn>
              <a:cxn ang="0">
                <a:pos x="0" y="149510"/>
              </a:cxn>
              <a:cxn ang="0">
                <a:pos x="24918" y="135271"/>
              </a:cxn>
              <a:cxn ang="0">
                <a:pos x="0" y="115099"/>
              </a:cxn>
              <a:cxn ang="0">
                <a:pos x="24918" y="104419"/>
              </a:cxn>
              <a:cxn ang="0">
                <a:pos x="0" y="84247"/>
              </a:cxn>
              <a:cxn ang="0">
                <a:pos x="24918" y="70008"/>
              </a:cxn>
              <a:cxn ang="0">
                <a:pos x="0" y="53396"/>
              </a:cxn>
              <a:cxn ang="0">
                <a:pos x="24918" y="11866"/>
              </a:cxn>
              <a:cxn ang="0">
                <a:pos x="35598" y="0"/>
              </a:cxn>
              <a:cxn ang="0">
                <a:pos x="86621" y="109166"/>
              </a:cxn>
              <a:cxn ang="0">
                <a:pos x="113912" y="121031"/>
              </a:cxn>
              <a:cxn ang="0">
                <a:pos x="86621" y="109166"/>
              </a:cxn>
              <a:cxn ang="0">
                <a:pos x="86621" y="84247"/>
              </a:cxn>
              <a:cxn ang="0">
                <a:pos x="136457" y="96113"/>
              </a:cxn>
              <a:cxn ang="0">
                <a:pos x="86621" y="84247"/>
              </a:cxn>
              <a:cxn ang="0">
                <a:pos x="86621" y="61702"/>
              </a:cxn>
              <a:cxn ang="0">
                <a:pos x="159002" y="73568"/>
              </a:cxn>
              <a:cxn ang="0">
                <a:pos x="86621" y="61702"/>
              </a:cxn>
              <a:cxn ang="0">
                <a:pos x="86621" y="39157"/>
              </a:cxn>
              <a:cxn ang="0">
                <a:pos x="159002" y="48650"/>
              </a:cxn>
              <a:cxn ang="0">
                <a:pos x="86621" y="39157"/>
              </a:cxn>
              <a:cxn ang="0">
                <a:pos x="113912" y="180361"/>
              </a:cxn>
              <a:cxn ang="0">
                <a:pos x="144763" y="180361"/>
              </a:cxn>
              <a:cxn ang="0">
                <a:pos x="117472" y="149510"/>
              </a:cxn>
              <a:cxn ang="0">
                <a:pos x="113912" y="180361"/>
              </a:cxn>
              <a:cxn ang="0">
                <a:pos x="220705" y="51023"/>
              </a:cxn>
              <a:cxn ang="0">
                <a:pos x="159002" y="166122"/>
              </a:cxn>
              <a:cxn ang="0">
                <a:pos x="220705" y="51023"/>
              </a:cxn>
            </a:cxnLst>
            <a:rect l="0" t="0" r="0" b="0"/>
            <a:pathLst>
              <a:path w="210" h="192">
                <a:moveTo>
                  <a:pt x="30" y="0"/>
                </a:moveTo>
                <a:lnTo>
                  <a:pt x="163" y="0"/>
                </a:lnTo>
                <a:lnTo>
                  <a:pt x="172" y="0"/>
                </a:lnTo>
                <a:lnTo>
                  <a:pt x="172" y="10"/>
                </a:lnTo>
                <a:lnTo>
                  <a:pt x="172" y="41"/>
                </a:lnTo>
                <a:lnTo>
                  <a:pt x="156" y="55"/>
                </a:lnTo>
                <a:lnTo>
                  <a:pt x="156" y="17"/>
                </a:lnTo>
                <a:lnTo>
                  <a:pt x="37" y="17"/>
                </a:lnTo>
                <a:lnTo>
                  <a:pt x="37" y="29"/>
                </a:lnTo>
                <a:lnTo>
                  <a:pt x="45" y="24"/>
                </a:lnTo>
                <a:lnTo>
                  <a:pt x="54" y="22"/>
                </a:lnTo>
                <a:lnTo>
                  <a:pt x="59" y="36"/>
                </a:lnTo>
                <a:lnTo>
                  <a:pt x="52" y="41"/>
                </a:lnTo>
                <a:lnTo>
                  <a:pt x="37" y="45"/>
                </a:lnTo>
                <a:lnTo>
                  <a:pt x="37" y="55"/>
                </a:lnTo>
                <a:lnTo>
                  <a:pt x="45" y="52"/>
                </a:lnTo>
                <a:lnTo>
                  <a:pt x="54" y="48"/>
                </a:lnTo>
                <a:lnTo>
                  <a:pt x="59" y="64"/>
                </a:lnTo>
                <a:lnTo>
                  <a:pt x="52" y="67"/>
                </a:lnTo>
                <a:lnTo>
                  <a:pt x="37" y="74"/>
                </a:lnTo>
                <a:lnTo>
                  <a:pt x="37" y="83"/>
                </a:lnTo>
                <a:lnTo>
                  <a:pt x="45" y="78"/>
                </a:lnTo>
                <a:lnTo>
                  <a:pt x="54" y="76"/>
                </a:lnTo>
                <a:lnTo>
                  <a:pt x="59" y="90"/>
                </a:lnTo>
                <a:lnTo>
                  <a:pt x="52" y="95"/>
                </a:lnTo>
                <a:lnTo>
                  <a:pt x="37" y="100"/>
                </a:lnTo>
                <a:lnTo>
                  <a:pt x="37" y="109"/>
                </a:lnTo>
                <a:lnTo>
                  <a:pt x="45" y="104"/>
                </a:lnTo>
                <a:lnTo>
                  <a:pt x="54" y="102"/>
                </a:lnTo>
                <a:lnTo>
                  <a:pt x="59" y="116"/>
                </a:lnTo>
                <a:lnTo>
                  <a:pt x="52" y="121"/>
                </a:lnTo>
                <a:lnTo>
                  <a:pt x="37" y="128"/>
                </a:lnTo>
                <a:lnTo>
                  <a:pt x="37" y="137"/>
                </a:lnTo>
                <a:lnTo>
                  <a:pt x="45" y="135"/>
                </a:lnTo>
                <a:lnTo>
                  <a:pt x="54" y="130"/>
                </a:lnTo>
                <a:lnTo>
                  <a:pt x="59" y="147"/>
                </a:lnTo>
                <a:lnTo>
                  <a:pt x="52" y="149"/>
                </a:lnTo>
                <a:lnTo>
                  <a:pt x="37" y="156"/>
                </a:lnTo>
                <a:lnTo>
                  <a:pt x="37" y="170"/>
                </a:lnTo>
                <a:lnTo>
                  <a:pt x="37" y="175"/>
                </a:lnTo>
                <a:lnTo>
                  <a:pt x="156" y="175"/>
                </a:lnTo>
                <a:lnTo>
                  <a:pt x="156" y="137"/>
                </a:lnTo>
                <a:lnTo>
                  <a:pt x="172" y="123"/>
                </a:lnTo>
                <a:lnTo>
                  <a:pt x="172" y="182"/>
                </a:lnTo>
                <a:lnTo>
                  <a:pt x="172" y="192"/>
                </a:lnTo>
                <a:lnTo>
                  <a:pt x="163" y="192"/>
                </a:lnTo>
                <a:lnTo>
                  <a:pt x="30" y="192"/>
                </a:lnTo>
                <a:lnTo>
                  <a:pt x="21" y="192"/>
                </a:lnTo>
                <a:lnTo>
                  <a:pt x="21" y="182"/>
                </a:lnTo>
                <a:lnTo>
                  <a:pt x="21" y="170"/>
                </a:lnTo>
                <a:lnTo>
                  <a:pt x="4" y="170"/>
                </a:lnTo>
                <a:lnTo>
                  <a:pt x="0" y="154"/>
                </a:lnTo>
                <a:lnTo>
                  <a:pt x="21" y="144"/>
                </a:lnTo>
                <a:lnTo>
                  <a:pt x="21" y="140"/>
                </a:lnTo>
                <a:lnTo>
                  <a:pt x="4" y="140"/>
                </a:lnTo>
                <a:lnTo>
                  <a:pt x="0" y="126"/>
                </a:lnTo>
                <a:lnTo>
                  <a:pt x="21" y="116"/>
                </a:lnTo>
                <a:lnTo>
                  <a:pt x="21" y="114"/>
                </a:lnTo>
                <a:lnTo>
                  <a:pt x="4" y="114"/>
                </a:lnTo>
                <a:lnTo>
                  <a:pt x="0" y="97"/>
                </a:lnTo>
                <a:lnTo>
                  <a:pt x="21" y="90"/>
                </a:lnTo>
                <a:lnTo>
                  <a:pt x="21" y="88"/>
                </a:lnTo>
                <a:lnTo>
                  <a:pt x="4" y="88"/>
                </a:lnTo>
                <a:lnTo>
                  <a:pt x="0" y="71"/>
                </a:lnTo>
                <a:lnTo>
                  <a:pt x="21" y="62"/>
                </a:lnTo>
                <a:lnTo>
                  <a:pt x="21" y="59"/>
                </a:lnTo>
                <a:lnTo>
                  <a:pt x="4" y="59"/>
                </a:lnTo>
                <a:lnTo>
                  <a:pt x="0" y="45"/>
                </a:lnTo>
                <a:lnTo>
                  <a:pt x="21" y="36"/>
                </a:lnTo>
                <a:lnTo>
                  <a:pt x="21" y="10"/>
                </a:lnTo>
                <a:lnTo>
                  <a:pt x="21" y="0"/>
                </a:lnTo>
                <a:lnTo>
                  <a:pt x="30" y="0"/>
                </a:lnTo>
                <a:lnTo>
                  <a:pt x="30" y="0"/>
                </a:lnTo>
                <a:close/>
                <a:moveTo>
                  <a:pt x="73" y="92"/>
                </a:moveTo>
                <a:lnTo>
                  <a:pt x="73" y="102"/>
                </a:lnTo>
                <a:lnTo>
                  <a:pt x="96" y="102"/>
                </a:lnTo>
                <a:lnTo>
                  <a:pt x="96" y="92"/>
                </a:lnTo>
                <a:lnTo>
                  <a:pt x="73" y="92"/>
                </a:lnTo>
                <a:lnTo>
                  <a:pt x="73" y="92"/>
                </a:lnTo>
                <a:close/>
                <a:moveTo>
                  <a:pt x="73" y="71"/>
                </a:moveTo>
                <a:lnTo>
                  <a:pt x="73" y="81"/>
                </a:lnTo>
                <a:lnTo>
                  <a:pt x="115" y="81"/>
                </a:lnTo>
                <a:lnTo>
                  <a:pt x="115" y="71"/>
                </a:lnTo>
                <a:lnTo>
                  <a:pt x="73" y="71"/>
                </a:lnTo>
                <a:lnTo>
                  <a:pt x="73" y="71"/>
                </a:lnTo>
                <a:close/>
                <a:moveTo>
                  <a:pt x="73" y="52"/>
                </a:moveTo>
                <a:lnTo>
                  <a:pt x="73" y="62"/>
                </a:lnTo>
                <a:lnTo>
                  <a:pt x="134" y="62"/>
                </a:lnTo>
                <a:lnTo>
                  <a:pt x="134" y="52"/>
                </a:lnTo>
                <a:lnTo>
                  <a:pt x="73" y="52"/>
                </a:lnTo>
                <a:lnTo>
                  <a:pt x="73" y="52"/>
                </a:lnTo>
                <a:close/>
                <a:moveTo>
                  <a:pt x="73" y="33"/>
                </a:moveTo>
                <a:lnTo>
                  <a:pt x="73" y="41"/>
                </a:lnTo>
                <a:lnTo>
                  <a:pt x="134" y="41"/>
                </a:lnTo>
                <a:lnTo>
                  <a:pt x="134" y="33"/>
                </a:lnTo>
                <a:lnTo>
                  <a:pt x="73" y="33"/>
                </a:lnTo>
                <a:lnTo>
                  <a:pt x="73" y="33"/>
                </a:lnTo>
                <a:close/>
                <a:moveTo>
                  <a:pt x="96" y="152"/>
                </a:moveTo>
                <a:lnTo>
                  <a:pt x="111" y="152"/>
                </a:lnTo>
                <a:lnTo>
                  <a:pt x="122" y="152"/>
                </a:lnTo>
                <a:lnTo>
                  <a:pt x="111" y="137"/>
                </a:lnTo>
                <a:lnTo>
                  <a:pt x="99" y="126"/>
                </a:lnTo>
                <a:lnTo>
                  <a:pt x="99" y="140"/>
                </a:lnTo>
                <a:lnTo>
                  <a:pt x="96" y="152"/>
                </a:lnTo>
                <a:lnTo>
                  <a:pt x="96" y="152"/>
                </a:lnTo>
                <a:close/>
                <a:moveTo>
                  <a:pt x="186" y="43"/>
                </a:moveTo>
                <a:lnTo>
                  <a:pt x="111" y="116"/>
                </a:lnTo>
                <a:lnTo>
                  <a:pt x="134" y="140"/>
                </a:lnTo>
                <a:lnTo>
                  <a:pt x="210" y="67"/>
                </a:lnTo>
                <a:lnTo>
                  <a:pt x="186" y="43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6168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42888"/>
            <a:ext cx="700088" cy="514350"/>
          </a:xfrm>
          <a:prstGeom prst="rect">
            <a:avLst/>
          </a:prstGeom>
          <a:solidFill>
            <a:srgbClr val="0D4401"/>
          </a:solidFill>
          <a:ln>
            <a:solidFill>
              <a:srgbClr val="0D44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842960" y="295573"/>
            <a:ext cx="31718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3.2 </a:t>
            </a:r>
            <a:r>
              <a:rPr lang="zh-CN" altLang="en-US" sz="2400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教学手段及其依据</a:t>
            </a:r>
          </a:p>
        </p:txBody>
      </p:sp>
      <p:grpSp>
        <p:nvGrpSpPr>
          <p:cNvPr id="4" name="组合 3"/>
          <p:cNvGrpSpPr/>
          <p:nvPr/>
        </p:nvGrpSpPr>
        <p:grpSpPr>
          <a:xfrm flipH="1" flipV="1">
            <a:off x="2066290" y="1918335"/>
            <a:ext cx="662940" cy="2578100"/>
            <a:chOff x="3493" y="5759"/>
            <a:chExt cx="837" cy="3253"/>
          </a:xfrm>
        </p:grpSpPr>
        <p:sp>
          <p:nvSpPr>
            <p:cNvPr id="5" name="任意多边形 4"/>
            <p:cNvSpPr/>
            <p:nvPr/>
          </p:nvSpPr>
          <p:spPr>
            <a:xfrm>
              <a:off x="3493" y="5759"/>
              <a:ext cx="753" cy="3220"/>
            </a:xfrm>
            <a:custGeom>
              <a:avLst/>
              <a:gdLst>
                <a:gd name="connsiteX0" fmla="*/ 0 w 753"/>
                <a:gd name="connsiteY0" fmla="*/ 0 h 3220"/>
                <a:gd name="connsiteX1" fmla="*/ 0 w 753"/>
                <a:gd name="connsiteY1" fmla="*/ 2175 h 3220"/>
                <a:gd name="connsiteX2" fmla="*/ 753 w 753"/>
                <a:gd name="connsiteY2" fmla="*/ 3220 h 3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3" h="3220">
                  <a:moveTo>
                    <a:pt x="0" y="0"/>
                  </a:moveTo>
                  <a:lnTo>
                    <a:pt x="0" y="2175"/>
                  </a:lnTo>
                  <a:lnTo>
                    <a:pt x="753" y="3220"/>
                  </a:lnTo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4104" y="8786"/>
              <a:ext cx="227" cy="22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 flipV="1">
            <a:off x="9493885" y="1918335"/>
            <a:ext cx="662940" cy="2578100"/>
            <a:chOff x="3493" y="5759"/>
            <a:chExt cx="837" cy="3253"/>
          </a:xfrm>
        </p:grpSpPr>
        <p:sp>
          <p:nvSpPr>
            <p:cNvPr id="8" name="任意多边形 7"/>
            <p:cNvSpPr/>
            <p:nvPr/>
          </p:nvSpPr>
          <p:spPr>
            <a:xfrm>
              <a:off x="3493" y="5759"/>
              <a:ext cx="753" cy="3220"/>
            </a:xfrm>
            <a:custGeom>
              <a:avLst/>
              <a:gdLst>
                <a:gd name="connsiteX0" fmla="*/ 0 w 753"/>
                <a:gd name="connsiteY0" fmla="*/ 0 h 3220"/>
                <a:gd name="connsiteX1" fmla="*/ 0 w 753"/>
                <a:gd name="connsiteY1" fmla="*/ 2175 h 3220"/>
                <a:gd name="connsiteX2" fmla="*/ 753 w 753"/>
                <a:gd name="connsiteY2" fmla="*/ 3220 h 3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3" h="3220">
                  <a:moveTo>
                    <a:pt x="0" y="0"/>
                  </a:moveTo>
                  <a:lnTo>
                    <a:pt x="0" y="2175"/>
                  </a:lnTo>
                  <a:lnTo>
                    <a:pt x="753" y="3220"/>
                  </a:lnTo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4104" y="8786"/>
              <a:ext cx="227" cy="22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 flipV="1">
            <a:off x="7265670" y="985997"/>
            <a:ext cx="663732" cy="3666244"/>
            <a:chOff x="3493" y="4387"/>
            <a:chExt cx="838" cy="4626"/>
          </a:xfrm>
        </p:grpSpPr>
        <p:sp>
          <p:nvSpPr>
            <p:cNvPr id="11" name="任意多边形 10"/>
            <p:cNvSpPr/>
            <p:nvPr/>
          </p:nvSpPr>
          <p:spPr>
            <a:xfrm>
              <a:off x="3493" y="4387"/>
              <a:ext cx="753" cy="4592"/>
            </a:xfrm>
            <a:custGeom>
              <a:avLst/>
              <a:gdLst>
                <a:gd name="connsiteX0" fmla="*/ 0 w 753"/>
                <a:gd name="connsiteY0" fmla="*/ 0 h 3220"/>
                <a:gd name="connsiteX1" fmla="*/ 0 w 753"/>
                <a:gd name="connsiteY1" fmla="*/ 2175 h 3220"/>
                <a:gd name="connsiteX2" fmla="*/ 753 w 753"/>
                <a:gd name="connsiteY2" fmla="*/ 3220 h 3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3" h="3220">
                  <a:moveTo>
                    <a:pt x="0" y="0"/>
                  </a:moveTo>
                  <a:lnTo>
                    <a:pt x="0" y="2175"/>
                  </a:lnTo>
                  <a:lnTo>
                    <a:pt x="753" y="3220"/>
                  </a:lnTo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4104" y="8786"/>
              <a:ext cx="227" cy="22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998210" y="2427605"/>
            <a:ext cx="179070" cy="1016635"/>
            <a:chOff x="9446" y="3823"/>
            <a:chExt cx="282" cy="1601"/>
          </a:xfrm>
        </p:grpSpPr>
        <p:cxnSp>
          <p:nvCxnSpPr>
            <p:cNvPr id="14" name="直接连接符 13"/>
            <p:cNvCxnSpPr/>
            <p:nvPr/>
          </p:nvCxnSpPr>
          <p:spPr>
            <a:xfrm flipV="1">
              <a:off x="9590" y="4106"/>
              <a:ext cx="0" cy="1319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椭圆 14"/>
            <p:cNvSpPr/>
            <p:nvPr/>
          </p:nvSpPr>
          <p:spPr>
            <a:xfrm>
              <a:off x="9446" y="3823"/>
              <a:ext cx="283" cy="28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 flipH="1" flipV="1">
            <a:off x="4240530" y="985362"/>
            <a:ext cx="663732" cy="3666244"/>
            <a:chOff x="3493" y="4387"/>
            <a:chExt cx="838" cy="4626"/>
          </a:xfrm>
        </p:grpSpPr>
        <p:sp>
          <p:nvSpPr>
            <p:cNvPr id="17" name="任意多边形 16"/>
            <p:cNvSpPr/>
            <p:nvPr/>
          </p:nvSpPr>
          <p:spPr>
            <a:xfrm>
              <a:off x="3493" y="4387"/>
              <a:ext cx="753" cy="4592"/>
            </a:xfrm>
            <a:custGeom>
              <a:avLst/>
              <a:gdLst>
                <a:gd name="connsiteX0" fmla="*/ 0 w 753"/>
                <a:gd name="connsiteY0" fmla="*/ 0 h 3220"/>
                <a:gd name="connsiteX1" fmla="*/ 0 w 753"/>
                <a:gd name="connsiteY1" fmla="*/ 2175 h 3220"/>
                <a:gd name="connsiteX2" fmla="*/ 753 w 753"/>
                <a:gd name="connsiteY2" fmla="*/ 3220 h 3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3" h="3220">
                  <a:moveTo>
                    <a:pt x="0" y="0"/>
                  </a:moveTo>
                  <a:lnTo>
                    <a:pt x="0" y="2175"/>
                  </a:lnTo>
                  <a:lnTo>
                    <a:pt x="753" y="3220"/>
                  </a:lnTo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4104" y="8786"/>
              <a:ext cx="227" cy="22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圆角矩形 18"/>
          <p:cNvSpPr/>
          <p:nvPr/>
        </p:nvSpPr>
        <p:spPr>
          <a:xfrm rot="2700000">
            <a:off x="5307330" y="3709670"/>
            <a:ext cx="1577340" cy="1577340"/>
          </a:xfrm>
          <a:prstGeom prst="roundRect">
            <a:avLst>
              <a:gd name="adj" fmla="val 10466"/>
            </a:avLst>
          </a:prstGeom>
          <a:solidFill>
            <a:srgbClr val="0D4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19"/>
          <p:cNvSpPr/>
          <p:nvPr/>
        </p:nvSpPr>
        <p:spPr>
          <a:xfrm rot="2700000">
            <a:off x="4131945" y="4895215"/>
            <a:ext cx="1577340" cy="1577340"/>
          </a:xfrm>
          <a:prstGeom prst="roundRect">
            <a:avLst>
              <a:gd name="adj" fmla="val 10466"/>
            </a:avLst>
          </a:prstGeom>
          <a:solidFill>
            <a:srgbClr val="398D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20"/>
          <p:cNvSpPr/>
          <p:nvPr/>
        </p:nvSpPr>
        <p:spPr>
          <a:xfrm rot="2700000">
            <a:off x="2956560" y="3709670"/>
            <a:ext cx="1577340" cy="1577340"/>
          </a:xfrm>
          <a:prstGeom prst="roundRect">
            <a:avLst>
              <a:gd name="adj" fmla="val 1046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 rot="2700000">
            <a:off x="6482715" y="4895215"/>
            <a:ext cx="1577340" cy="1577340"/>
          </a:xfrm>
          <a:prstGeom prst="roundRect">
            <a:avLst>
              <a:gd name="adj" fmla="val 10466"/>
            </a:avLst>
          </a:prstGeom>
          <a:solidFill>
            <a:srgbClr val="398D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2"/>
          <p:cNvSpPr/>
          <p:nvPr/>
        </p:nvSpPr>
        <p:spPr>
          <a:xfrm rot="2700000">
            <a:off x="7658100" y="3709670"/>
            <a:ext cx="1577340" cy="1577340"/>
          </a:xfrm>
          <a:prstGeom prst="roundRect">
            <a:avLst>
              <a:gd name="adj" fmla="val 1046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 flipH="1">
            <a:off x="2973070" y="4498975"/>
            <a:ext cx="1523365" cy="46037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4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教学目标</a:t>
            </a:r>
            <a:endParaRPr lang="en-US" altLang="zh-CN" sz="2400" dirty="0">
              <a:solidFill>
                <a:schemeClr val="bg1"/>
              </a:solidFill>
              <a:latin typeface="Impact" panose="020B080603090205020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 flipH="1">
            <a:off x="5323840" y="4466590"/>
            <a:ext cx="1523365" cy="830997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4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学生年龄</a:t>
            </a:r>
            <a:endParaRPr lang="en-US" altLang="zh-CN" sz="2400" dirty="0">
              <a:solidFill>
                <a:schemeClr val="bg1"/>
              </a:solidFill>
              <a:latin typeface="Impact" panose="020B0806030902050204" charset="0"/>
              <a:ea typeface="微软雅黑" panose="020B0503020204020204" charset="-122"/>
              <a:sym typeface="Arial" panose="020B0604020202020204" pitchFamily="34" charset="0"/>
            </a:endParaRPr>
          </a:p>
          <a:p>
            <a:pPr lvl="0" algn="ctr"/>
            <a:r>
              <a:rPr lang="zh-CN" altLang="en-US" sz="24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特征</a:t>
            </a:r>
            <a:endParaRPr lang="en-US" altLang="zh-CN" sz="2400" dirty="0">
              <a:solidFill>
                <a:schemeClr val="bg1"/>
              </a:solidFill>
              <a:latin typeface="Impact" panose="020B080603090205020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 flipH="1">
            <a:off x="7685405" y="4496435"/>
            <a:ext cx="1523365" cy="46037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4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教具功能</a:t>
            </a:r>
            <a:endParaRPr lang="en-US" altLang="zh-CN" sz="2400" dirty="0">
              <a:solidFill>
                <a:schemeClr val="bg1"/>
              </a:solidFill>
              <a:latin typeface="Impact" panose="020B080603090205020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 flipH="1">
            <a:off x="4159250" y="5556883"/>
            <a:ext cx="1523365" cy="46037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4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教材内容</a:t>
            </a:r>
            <a:endParaRPr lang="en-US" altLang="zh-CN" sz="2400" dirty="0">
              <a:solidFill>
                <a:schemeClr val="bg1"/>
              </a:solidFill>
              <a:latin typeface="Impact" panose="020B080603090205020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 flipH="1">
            <a:off x="6520815" y="5586728"/>
            <a:ext cx="1523365" cy="830997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4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学校设备</a:t>
            </a:r>
            <a:endParaRPr lang="en-US" altLang="zh-CN" sz="2400" dirty="0">
              <a:solidFill>
                <a:schemeClr val="bg1"/>
              </a:solidFill>
              <a:latin typeface="Impact" panose="020B0806030902050204" charset="0"/>
              <a:ea typeface="微软雅黑" panose="020B0503020204020204" charset="-122"/>
              <a:sym typeface="Arial" panose="020B0604020202020204" pitchFamily="34" charset="0"/>
            </a:endParaRPr>
          </a:p>
          <a:p>
            <a:pPr lvl="0" algn="ctr"/>
            <a:r>
              <a:rPr lang="zh-CN" altLang="en-US" sz="24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条件</a:t>
            </a:r>
            <a:endParaRPr lang="en-US" altLang="zh-CN" sz="2400" dirty="0">
              <a:solidFill>
                <a:schemeClr val="bg1"/>
              </a:solidFill>
              <a:latin typeface="Impact" panose="020B080603090205020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 flipH="1">
            <a:off x="495300" y="2554605"/>
            <a:ext cx="2103120" cy="41783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0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31" name="文本框 22"/>
          <p:cNvSpPr txBox="1"/>
          <p:nvPr/>
        </p:nvSpPr>
        <p:spPr>
          <a:xfrm flipH="1">
            <a:off x="495300" y="2972435"/>
            <a:ext cx="2103755" cy="11245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单击此处添加本章节的简要内容。模板所有素材均可自由编辑替换移动。</a:t>
            </a:r>
          </a:p>
        </p:txBody>
      </p:sp>
      <p:sp>
        <p:nvSpPr>
          <p:cNvPr id="32" name="文本框 31"/>
          <p:cNvSpPr txBox="1"/>
          <p:nvPr/>
        </p:nvSpPr>
        <p:spPr>
          <a:xfrm flipH="1">
            <a:off x="9575800" y="2578735"/>
            <a:ext cx="2103120" cy="41783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0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33" name="文本框 22"/>
          <p:cNvSpPr txBox="1"/>
          <p:nvPr/>
        </p:nvSpPr>
        <p:spPr>
          <a:xfrm flipH="1">
            <a:off x="9575800" y="2996565"/>
            <a:ext cx="2103755" cy="11245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单击此处添加本章节的简要内容。模板所有素材均可自由编辑替换移动。</a:t>
            </a:r>
          </a:p>
        </p:txBody>
      </p:sp>
      <p:sp>
        <p:nvSpPr>
          <p:cNvPr id="34" name="文本框 33"/>
          <p:cNvSpPr txBox="1"/>
          <p:nvPr/>
        </p:nvSpPr>
        <p:spPr>
          <a:xfrm flipH="1">
            <a:off x="7348855" y="1661795"/>
            <a:ext cx="2103120" cy="41783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0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35" name="文本框 22"/>
          <p:cNvSpPr txBox="1"/>
          <p:nvPr/>
        </p:nvSpPr>
        <p:spPr>
          <a:xfrm flipH="1">
            <a:off x="7348855" y="2079625"/>
            <a:ext cx="2103755" cy="11245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单击此处添加本章节的简要内容。模板所有素材均可自由编辑替换移动。</a:t>
            </a:r>
          </a:p>
        </p:txBody>
      </p:sp>
      <p:sp>
        <p:nvSpPr>
          <p:cNvPr id="36" name="文本框 35"/>
          <p:cNvSpPr txBox="1"/>
          <p:nvPr/>
        </p:nvSpPr>
        <p:spPr>
          <a:xfrm flipH="1">
            <a:off x="5044440" y="817245"/>
            <a:ext cx="2103120" cy="41783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0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37" name="文本框 22"/>
          <p:cNvSpPr txBox="1"/>
          <p:nvPr/>
        </p:nvSpPr>
        <p:spPr>
          <a:xfrm flipH="1">
            <a:off x="5044440" y="1235075"/>
            <a:ext cx="2103755" cy="11245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单击此处添加本章节的简要内容。模板所有素材均可自由编辑替换移动。</a:t>
            </a:r>
          </a:p>
        </p:txBody>
      </p:sp>
      <p:sp>
        <p:nvSpPr>
          <p:cNvPr id="38" name="文本框 37"/>
          <p:cNvSpPr txBox="1"/>
          <p:nvPr/>
        </p:nvSpPr>
        <p:spPr>
          <a:xfrm flipH="1">
            <a:off x="2705735" y="1655445"/>
            <a:ext cx="2103120" cy="41783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0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39" name="文本框 22"/>
          <p:cNvSpPr txBox="1"/>
          <p:nvPr/>
        </p:nvSpPr>
        <p:spPr>
          <a:xfrm flipH="1">
            <a:off x="2705735" y="2073275"/>
            <a:ext cx="2103755" cy="11245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单击此处添加本章节的简要内容。模板所有素材均可自由编辑替换移动。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3343275" y="3743322"/>
            <a:ext cx="8159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</a:rPr>
              <a:t>01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5630543" y="3670136"/>
            <a:ext cx="9069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</a:rPr>
              <a:t>03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8008130" y="3670136"/>
            <a:ext cx="8812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</a:rPr>
              <a:t>05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4495341" y="4812075"/>
            <a:ext cx="8614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</a:rPr>
              <a:t>02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6879750" y="4812075"/>
            <a:ext cx="8159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</a:rPr>
              <a:t>04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755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1305243" y="998538"/>
            <a:ext cx="9581515" cy="4860925"/>
          </a:xfrm>
          <a:prstGeom prst="rect">
            <a:avLst/>
          </a:prstGeom>
          <a:solidFill>
            <a:schemeClr val="bg1">
              <a:alpha val="80000"/>
            </a:schemeClr>
          </a:solidFill>
          <a:ln w="539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1524000" y="1219835"/>
            <a:ext cx="958215" cy="957580"/>
            <a:chOff x="2700" y="2041"/>
            <a:chExt cx="2109" cy="2107"/>
          </a:xfrm>
        </p:grpSpPr>
        <p:sp>
          <p:nvSpPr>
            <p:cNvPr id="35" name="花纹"/>
            <p:cNvSpPr/>
            <p:nvPr/>
          </p:nvSpPr>
          <p:spPr bwMode="auto">
            <a:xfrm flipH="1" flipV="1">
              <a:off x="2700" y="2450"/>
              <a:ext cx="1440" cy="1699"/>
            </a:xfrm>
            <a:custGeom>
              <a:avLst/>
              <a:gdLst/>
              <a:ahLst/>
              <a:cxnLst/>
              <a:rect l="0" t="0" r="r" b="b"/>
              <a:pathLst>
                <a:path w="5897258" h="7772033">
                  <a:moveTo>
                    <a:pt x="1625171" y="6657101"/>
                  </a:moveTo>
                  <a:cubicBezTo>
                    <a:pt x="1609867" y="6656573"/>
                    <a:pt x="1592981" y="6673472"/>
                    <a:pt x="1601424" y="6690371"/>
                  </a:cubicBezTo>
                  <a:cubicBezTo>
                    <a:pt x="1631445" y="6776745"/>
                    <a:pt x="1638950" y="6866874"/>
                    <a:pt x="1740269" y="6900672"/>
                  </a:cubicBezTo>
                  <a:cubicBezTo>
                    <a:pt x="1837836" y="6934471"/>
                    <a:pt x="1924145" y="6878140"/>
                    <a:pt x="1972929" y="6795522"/>
                  </a:cubicBezTo>
                  <a:cubicBezTo>
                    <a:pt x="1987939" y="6765479"/>
                    <a:pt x="1946661" y="6735436"/>
                    <a:pt x="1924145" y="6757968"/>
                  </a:cubicBezTo>
                  <a:cubicBezTo>
                    <a:pt x="1867857" y="6818054"/>
                    <a:pt x="1815321" y="6848097"/>
                    <a:pt x="1736517" y="6810543"/>
                  </a:cubicBezTo>
                  <a:cubicBezTo>
                    <a:pt x="1706496" y="6795522"/>
                    <a:pt x="1695238" y="6754213"/>
                    <a:pt x="1683981" y="6727925"/>
                  </a:cubicBezTo>
                  <a:cubicBezTo>
                    <a:pt x="1672723" y="6701637"/>
                    <a:pt x="1657713" y="6682860"/>
                    <a:pt x="1638950" y="6664083"/>
                  </a:cubicBezTo>
                  <a:cubicBezTo>
                    <a:pt x="1635197" y="6659389"/>
                    <a:pt x="1630272" y="6657277"/>
                    <a:pt x="1625171" y="6657101"/>
                  </a:cubicBezTo>
                  <a:close/>
                  <a:moveTo>
                    <a:pt x="1815086" y="6326041"/>
                  </a:moveTo>
                  <a:cubicBezTo>
                    <a:pt x="1747540" y="6325161"/>
                    <a:pt x="1665218" y="6344876"/>
                    <a:pt x="1631445" y="6389941"/>
                  </a:cubicBezTo>
                  <a:cubicBezTo>
                    <a:pt x="1616434" y="6412473"/>
                    <a:pt x="1631445" y="6438761"/>
                    <a:pt x="1657713" y="6431250"/>
                  </a:cubicBezTo>
                  <a:cubicBezTo>
                    <a:pt x="1717754" y="6419984"/>
                    <a:pt x="1766537" y="6404963"/>
                    <a:pt x="1830331" y="6412473"/>
                  </a:cubicBezTo>
                  <a:cubicBezTo>
                    <a:pt x="1856599" y="6419984"/>
                    <a:pt x="1882867" y="6427495"/>
                    <a:pt x="1905383" y="6442516"/>
                  </a:cubicBezTo>
                  <a:cubicBezTo>
                    <a:pt x="1927898" y="6457538"/>
                    <a:pt x="1927898" y="6491336"/>
                    <a:pt x="1950414" y="6510113"/>
                  </a:cubicBezTo>
                  <a:cubicBezTo>
                    <a:pt x="1969176" y="6525135"/>
                    <a:pt x="1991692" y="6517624"/>
                    <a:pt x="2002950" y="6502602"/>
                  </a:cubicBezTo>
                  <a:cubicBezTo>
                    <a:pt x="2055486" y="6419984"/>
                    <a:pt x="1939156" y="6348632"/>
                    <a:pt x="1875362" y="6333610"/>
                  </a:cubicBezTo>
                  <a:cubicBezTo>
                    <a:pt x="1858476" y="6328916"/>
                    <a:pt x="1837602" y="6326334"/>
                    <a:pt x="1815086" y="6326041"/>
                  </a:cubicBezTo>
                  <a:close/>
                  <a:moveTo>
                    <a:pt x="1887707" y="5648505"/>
                  </a:moveTo>
                  <a:cubicBezTo>
                    <a:pt x="1933669" y="5654609"/>
                    <a:pt x="1974941" y="5700627"/>
                    <a:pt x="1965561" y="5788907"/>
                  </a:cubicBezTo>
                  <a:cubicBezTo>
                    <a:pt x="2010585" y="5698749"/>
                    <a:pt x="2134401" y="5698749"/>
                    <a:pt x="2111889" y="5879065"/>
                  </a:cubicBezTo>
                  <a:cubicBezTo>
                    <a:pt x="2160665" y="5792664"/>
                    <a:pt x="2314497" y="5755098"/>
                    <a:pt x="2239457" y="5935414"/>
                  </a:cubicBezTo>
                  <a:cubicBezTo>
                    <a:pt x="2325753" y="5871552"/>
                    <a:pt x="2475833" y="5875309"/>
                    <a:pt x="2337009" y="6036842"/>
                  </a:cubicBezTo>
                  <a:cubicBezTo>
                    <a:pt x="2438313" y="5980493"/>
                    <a:pt x="2614657" y="6093191"/>
                    <a:pt x="2445817" y="6202132"/>
                  </a:cubicBezTo>
                  <a:cubicBezTo>
                    <a:pt x="2588393" y="6175836"/>
                    <a:pt x="2670937" y="6322343"/>
                    <a:pt x="2502097" y="6378692"/>
                  </a:cubicBezTo>
                  <a:cubicBezTo>
                    <a:pt x="2610905" y="6378692"/>
                    <a:pt x="2678441" y="6551495"/>
                    <a:pt x="2505849" y="6566521"/>
                  </a:cubicBezTo>
                  <a:cubicBezTo>
                    <a:pt x="2622161" y="6592817"/>
                    <a:pt x="2614657" y="6750594"/>
                    <a:pt x="2464577" y="6765620"/>
                  </a:cubicBezTo>
                  <a:cubicBezTo>
                    <a:pt x="2569633" y="6784403"/>
                    <a:pt x="2577137" y="6934667"/>
                    <a:pt x="2423305" y="6938423"/>
                  </a:cubicBezTo>
                  <a:cubicBezTo>
                    <a:pt x="2509601" y="6957206"/>
                    <a:pt x="2554625" y="7103713"/>
                    <a:pt x="2359521" y="7051121"/>
                  </a:cubicBezTo>
                  <a:cubicBezTo>
                    <a:pt x="2400793" y="7193871"/>
                    <a:pt x="2145657" y="7223924"/>
                    <a:pt x="2111889" y="7126253"/>
                  </a:cubicBezTo>
                  <a:cubicBezTo>
                    <a:pt x="3019873" y="6607844"/>
                    <a:pt x="1815481" y="5214149"/>
                    <a:pt x="1207656" y="6273507"/>
                  </a:cubicBezTo>
                  <a:cubicBezTo>
                    <a:pt x="1098848" y="6262237"/>
                    <a:pt x="1087592" y="6138270"/>
                    <a:pt x="1200152" y="6115731"/>
                  </a:cubicBezTo>
                  <a:cubicBezTo>
                    <a:pt x="1027560" y="6048112"/>
                    <a:pt x="1128864" y="5894092"/>
                    <a:pt x="1320216" y="5991763"/>
                  </a:cubicBezTo>
                  <a:cubicBezTo>
                    <a:pt x="1196400" y="5826473"/>
                    <a:pt x="1338976" y="5725045"/>
                    <a:pt x="1466544" y="5849013"/>
                  </a:cubicBezTo>
                  <a:cubicBezTo>
                    <a:pt x="1414016" y="5698749"/>
                    <a:pt x="1556592" y="5642400"/>
                    <a:pt x="1627881" y="5777638"/>
                  </a:cubicBezTo>
                  <a:cubicBezTo>
                    <a:pt x="1605369" y="5642400"/>
                    <a:pt x="1762953" y="5586052"/>
                    <a:pt x="1781713" y="5747585"/>
                  </a:cubicBezTo>
                  <a:cubicBezTo>
                    <a:pt x="1791093" y="5676209"/>
                    <a:pt x="1841745" y="5642400"/>
                    <a:pt x="1887707" y="5648505"/>
                  </a:cubicBezTo>
                  <a:close/>
                  <a:moveTo>
                    <a:pt x="2288057" y="4260284"/>
                  </a:moveTo>
                  <a:cubicBezTo>
                    <a:pt x="2320999" y="4259139"/>
                    <a:pt x="2356094" y="4259300"/>
                    <a:pt x="2393373" y="4260942"/>
                  </a:cubicBezTo>
                  <a:cubicBezTo>
                    <a:pt x="2817274" y="4279713"/>
                    <a:pt x="3676330" y="4583810"/>
                    <a:pt x="3792622" y="5469820"/>
                  </a:cubicBezTo>
                  <a:cubicBezTo>
                    <a:pt x="3912665" y="6355829"/>
                    <a:pt x="3533779" y="6896445"/>
                    <a:pt x="3398731" y="7054125"/>
                  </a:cubicBezTo>
                  <a:cubicBezTo>
                    <a:pt x="3263683" y="7208050"/>
                    <a:pt x="3214916" y="7095422"/>
                    <a:pt x="3301197" y="6979039"/>
                  </a:cubicBezTo>
                  <a:cubicBezTo>
                    <a:pt x="4073972" y="5946613"/>
                    <a:pt x="3612557" y="4993026"/>
                    <a:pt x="3087370" y="4966746"/>
                  </a:cubicBezTo>
                  <a:cubicBezTo>
                    <a:pt x="2877295" y="4959238"/>
                    <a:pt x="2622205" y="4944221"/>
                    <a:pt x="2633459" y="4824084"/>
                  </a:cubicBezTo>
                  <a:cubicBezTo>
                    <a:pt x="2644713" y="4703947"/>
                    <a:pt x="2869793" y="4726473"/>
                    <a:pt x="3094873" y="4782787"/>
                  </a:cubicBezTo>
                  <a:cubicBezTo>
                    <a:pt x="3316202" y="4839101"/>
                    <a:pt x="3177402" y="4700193"/>
                    <a:pt x="2929814" y="4651387"/>
                  </a:cubicBezTo>
                  <a:cubicBezTo>
                    <a:pt x="2727242" y="4613844"/>
                    <a:pt x="2554680" y="4621353"/>
                    <a:pt x="2157039" y="4602581"/>
                  </a:cubicBezTo>
                  <a:cubicBezTo>
                    <a:pt x="1784250" y="4588503"/>
                    <a:pt x="1793921" y="4277455"/>
                    <a:pt x="2288057" y="4260284"/>
                  </a:cubicBezTo>
                  <a:close/>
                  <a:moveTo>
                    <a:pt x="2007127" y="3937380"/>
                  </a:moveTo>
                  <a:cubicBezTo>
                    <a:pt x="2821021" y="3948657"/>
                    <a:pt x="3301105" y="4422269"/>
                    <a:pt x="3421127" y="4531276"/>
                  </a:cubicBezTo>
                  <a:cubicBezTo>
                    <a:pt x="3537397" y="4644041"/>
                    <a:pt x="3462384" y="4689147"/>
                    <a:pt x="3368617" y="4580141"/>
                  </a:cubicBezTo>
                  <a:cubicBezTo>
                    <a:pt x="3034808" y="4181704"/>
                    <a:pt x="2348437" y="4072698"/>
                    <a:pt x="2033382" y="4072698"/>
                  </a:cubicBezTo>
                  <a:cubicBezTo>
                    <a:pt x="1718326" y="4072698"/>
                    <a:pt x="1163228" y="4253122"/>
                    <a:pt x="1088215" y="4546312"/>
                  </a:cubicBezTo>
                  <a:cubicBezTo>
                    <a:pt x="1016952" y="4839500"/>
                    <a:pt x="848172" y="4764324"/>
                    <a:pt x="893180" y="4587658"/>
                  </a:cubicBezTo>
                  <a:cubicBezTo>
                    <a:pt x="941939" y="4410993"/>
                    <a:pt x="1189483" y="3929862"/>
                    <a:pt x="2007127" y="3937380"/>
                  </a:cubicBezTo>
                  <a:close/>
                  <a:moveTo>
                    <a:pt x="2616291" y="2864339"/>
                  </a:moveTo>
                  <a:cubicBezTo>
                    <a:pt x="2610429" y="2864457"/>
                    <a:pt x="2604567" y="2866568"/>
                    <a:pt x="2599877" y="2871260"/>
                  </a:cubicBezTo>
                  <a:cubicBezTo>
                    <a:pt x="2554853" y="2912553"/>
                    <a:pt x="2528590" y="2972615"/>
                    <a:pt x="2536094" y="3032678"/>
                  </a:cubicBezTo>
                  <a:cubicBezTo>
                    <a:pt x="2547350" y="3088986"/>
                    <a:pt x="2599877" y="3152802"/>
                    <a:pt x="2663659" y="3134033"/>
                  </a:cubicBezTo>
                  <a:cubicBezTo>
                    <a:pt x="2693675" y="3122771"/>
                    <a:pt x="2693675" y="3088986"/>
                    <a:pt x="2671163" y="3073970"/>
                  </a:cubicBezTo>
                  <a:cubicBezTo>
                    <a:pt x="2652403" y="3062709"/>
                    <a:pt x="2637396" y="3062709"/>
                    <a:pt x="2622388" y="3047693"/>
                  </a:cubicBezTo>
                  <a:cubicBezTo>
                    <a:pt x="2611132" y="3040186"/>
                    <a:pt x="2611132" y="3017662"/>
                    <a:pt x="2611132" y="3006400"/>
                  </a:cubicBezTo>
                  <a:cubicBezTo>
                    <a:pt x="2607380" y="2968862"/>
                    <a:pt x="2614884" y="2931323"/>
                    <a:pt x="2637396" y="2901292"/>
                  </a:cubicBezTo>
                  <a:cubicBezTo>
                    <a:pt x="2651465" y="2881583"/>
                    <a:pt x="2633878" y="2863988"/>
                    <a:pt x="2616291" y="2864339"/>
                  </a:cubicBezTo>
                  <a:close/>
                  <a:moveTo>
                    <a:pt x="2274925" y="2694182"/>
                  </a:moveTo>
                  <a:cubicBezTo>
                    <a:pt x="2270411" y="2695063"/>
                    <a:pt x="2265955" y="2697643"/>
                    <a:pt x="2262203" y="2702336"/>
                  </a:cubicBezTo>
                  <a:cubicBezTo>
                    <a:pt x="2172157" y="2781167"/>
                    <a:pt x="2258452" y="2927569"/>
                    <a:pt x="2344746" y="2972615"/>
                  </a:cubicBezTo>
                  <a:cubicBezTo>
                    <a:pt x="2356001" y="2980124"/>
                    <a:pt x="2374761" y="2980124"/>
                    <a:pt x="2389769" y="2968862"/>
                  </a:cubicBezTo>
                  <a:cubicBezTo>
                    <a:pt x="2389769" y="2968862"/>
                    <a:pt x="2393521" y="2968862"/>
                    <a:pt x="2393521" y="2968862"/>
                  </a:cubicBezTo>
                  <a:cubicBezTo>
                    <a:pt x="2404776" y="2961354"/>
                    <a:pt x="2412280" y="2946338"/>
                    <a:pt x="2412280" y="2935077"/>
                  </a:cubicBezTo>
                  <a:cubicBezTo>
                    <a:pt x="2404776" y="2893784"/>
                    <a:pt x="2356001" y="2875014"/>
                    <a:pt x="2329738" y="2841230"/>
                  </a:cubicBezTo>
                  <a:cubicBezTo>
                    <a:pt x="2303475" y="2803691"/>
                    <a:pt x="2295971" y="2769905"/>
                    <a:pt x="2299723" y="2721105"/>
                  </a:cubicBezTo>
                  <a:cubicBezTo>
                    <a:pt x="2301599" y="2709844"/>
                    <a:pt x="2295971" y="2700458"/>
                    <a:pt x="2287998" y="2696236"/>
                  </a:cubicBezTo>
                  <a:cubicBezTo>
                    <a:pt x="2284012" y="2694124"/>
                    <a:pt x="2279439" y="2693303"/>
                    <a:pt x="2274925" y="2694182"/>
                  </a:cubicBezTo>
                  <a:close/>
                  <a:moveTo>
                    <a:pt x="5271059" y="2655259"/>
                  </a:moveTo>
                  <a:cubicBezTo>
                    <a:pt x="5376141" y="2662374"/>
                    <a:pt x="5402238" y="2742476"/>
                    <a:pt x="5139514" y="2897398"/>
                  </a:cubicBezTo>
                  <a:cubicBezTo>
                    <a:pt x="4715403" y="3149030"/>
                    <a:pt x="4497718" y="3532110"/>
                    <a:pt x="4463939" y="3776230"/>
                  </a:cubicBezTo>
                  <a:cubicBezTo>
                    <a:pt x="4430160" y="4020350"/>
                    <a:pt x="4385122" y="3851345"/>
                    <a:pt x="4403888" y="3723651"/>
                  </a:cubicBezTo>
                  <a:cubicBezTo>
                    <a:pt x="4497718" y="3043870"/>
                    <a:pt x="4843012" y="2848574"/>
                    <a:pt x="5041931" y="2720881"/>
                  </a:cubicBezTo>
                  <a:cubicBezTo>
                    <a:pt x="5116526" y="2672996"/>
                    <a:pt x="5208010" y="2650990"/>
                    <a:pt x="5271059" y="2655259"/>
                  </a:cubicBezTo>
                  <a:close/>
                  <a:moveTo>
                    <a:pt x="2093601" y="2547487"/>
                  </a:moveTo>
                  <a:cubicBezTo>
                    <a:pt x="2087739" y="2546314"/>
                    <a:pt x="2081173" y="2547487"/>
                    <a:pt x="2074607" y="2552180"/>
                  </a:cubicBezTo>
                  <a:cubicBezTo>
                    <a:pt x="2018328" y="2593473"/>
                    <a:pt x="1992065" y="2661042"/>
                    <a:pt x="1988313" y="2732367"/>
                  </a:cubicBezTo>
                  <a:cubicBezTo>
                    <a:pt x="1988313" y="2792428"/>
                    <a:pt x="2022080" y="2890030"/>
                    <a:pt x="2093367" y="2893784"/>
                  </a:cubicBezTo>
                  <a:cubicBezTo>
                    <a:pt x="2115878" y="2893784"/>
                    <a:pt x="2130886" y="2867506"/>
                    <a:pt x="2123382" y="2848737"/>
                  </a:cubicBezTo>
                  <a:cubicBezTo>
                    <a:pt x="2115878" y="2826214"/>
                    <a:pt x="2104623" y="2818706"/>
                    <a:pt x="2089615" y="2803691"/>
                  </a:cubicBezTo>
                  <a:cubicBezTo>
                    <a:pt x="2074607" y="2781167"/>
                    <a:pt x="2067103" y="2754890"/>
                    <a:pt x="2063351" y="2728613"/>
                  </a:cubicBezTo>
                  <a:cubicBezTo>
                    <a:pt x="2059599" y="2676058"/>
                    <a:pt x="2070855" y="2627258"/>
                    <a:pt x="2108375" y="2589718"/>
                  </a:cubicBezTo>
                  <a:cubicBezTo>
                    <a:pt x="2122444" y="2575642"/>
                    <a:pt x="2111189" y="2551007"/>
                    <a:pt x="2093601" y="2547487"/>
                  </a:cubicBezTo>
                  <a:close/>
                  <a:moveTo>
                    <a:pt x="1885663" y="2455752"/>
                  </a:moveTo>
                  <a:cubicBezTo>
                    <a:pt x="1879976" y="2455517"/>
                    <a:pt x="1873879" y="2457394"/>
                    <a:pt x="1868251" y="2462086"/>
                  </a:cubicBezTo>
                  <a:cubicBezTo>
                    <a:pt x="1811972" y="2514640"/>
                    <a:pt x="1774453" y="2582211"/>
                    <a:pt x="1763197" y="2661042"/>
                  </a:cubicBezTo>
                  <a:cubicBezTo>
                    <a:pt x="1751942" y="2732367"/>
                    <a:pt x="1781957" y="2829968"/>
                    <a:pt x="1856996" y="2848737"/>
                  </a:cubicBezTo>
                  <a:cubicBezTo>
                    <a:pt x="1883259" y="2856245"/>
                    <a:pt x="1909522" y="2826214"/>
                    <a:pt x="1898267" y="2799936"/>
                  </a:cubicBezTo>
                  <a:cubicBezTo>
                    <a:pt x="1883259" y="2751136"/>
                    <a:pt x="1849492" y="2724859"/>
                    <a:pt x="1841988" y="2668550"/>
                  </a:cubicBezTo>
                  <a:cubicBezTo>
                    <a:pt x="1838236" y="2604734"/>
                    <a:pt x="1864499" y="2540918"/>
                    <a:pt x="1902019" y="2495871"/>
                  </a:cubicBezTo>
                  <a:cubicBezTo>
                    <a:pt x="1916088" y="2476164"/>
                    <a:pt x="1902722" y="2456456"/>
                    <a:pt x="1885663" y="2455752"/>
                  </a:cubicBezTo>
                  <a:close/>
                  <a:moveTo>
                    <a:pt x="3214810" y="2429665"/>
                  </a:moveTo>
                  <a:cubicBezTo>
                    <a:pt x="3192765" y="2425440"/>
                    <a:pt x="3168375" y="2430134"/>
                    <a:pt x="3147738" y="2443277"/>
                  </a:cubicBezTo>
                  <a:cubicBezTo>
                    <a:pt x="3110215" y="2465808"/>
                    <a:pt x="3087701" y="2518380"/>
                    <a:pt x="3102711" y="2563441"/>
                  </a:cubicBezTo>
                  <a:cubicBezTo>
                    <a:pt x="3113967" y="2589727"/>
                    <a:pt x="3155243" y="2578462"/>
                    <a:pt x="3147738" y="2548421"/>
                  </a:cubicBezTo>
                  <a:cubicBezTo>
                    <a:pt x="3140233" y="2525890"/>
                    <a:pt x="3155243" y="2507115"/>
                    <a:pt x="3170251" y="2492094"/>
                  </a:cubicBezTo>
                  <a:cubicBezTo>
                    <a:pt x="3189013" y="2477073"/>
                    <a:pt x="3204022" y="2480828"/>
                    <a:pt x="3219031" y="2499604"/>
                  </a:cubicBezTo>
                  <a:cubicBezTo>
                    <a:pt x="3241545" y="2529645"/>
                    <a:pt x="3282820" y="2503359"/>
                    <a:pt x="3267811" y="2469563"/>
                  </a:cubicBezTo>
                  <a:cubicBezTo>
                    <a:pt x="3256554" y="2447032"/>
                    <a:pt x="3236855" y="2433889"/>
                    <a:pt x="3214810" y="2429665"/>
                  </a:cubicBezTo>
                  <a:close/>
                  <a:moveTo>
                    <a:pt x="1640791" y="2406306"/>
                  </a:moveTo>
                  <a:cubicBezTo>
                    <a:pt x="1634929" y="2406482"/>
                    <a:pt x="1629066" y="2408594"/>
                    <a:pt x="1624376" y="2413286"/>
                  </a:cubicBezTo>
                  <a:cubicBezTo>
                    <a:pt x="1541834" y="2495871"/>
                    <a:pt x="1436780" y="2683566"/>
                    <a:pt x="1571849" y="2773659"/>
                  </a:cubicBezTo>
                  <a:cubicBezTo>
                    <a:pt x="1601865" y="2792428"/>
                    <a:pt x="1631880" y="2758644"/>
                    <a:pt x="1624376" y="2728613"/>
                  </a:cubicBezTo>
                  <a:cubicBezTo>
                    <a:pt x="1613120" y="2676058"/>
                    <a:pt x="1590609" y="2646027"/>
                    <a:pt x="1601865" y="2589718"/>
                  </a:cubicBezTo>
                  <a:cubicBezTo>
                    <a:pt x="1613120" y="2537164"/>
                    <a:pt x="1631880" y="2488363"/>
                    <a:pt x="1661895" y="2439563"/>
                  </a:cubicBezTo>
                  <a:cubicBezTo>
                    <a:pt x="1675965" y="2422671"/>
                    <a:pt x="1658378" y="2405778"/>
                    <a:pt x="1640791" y="2406306"/>
                  </a:cubicBezTo>
                  <a:close/>
                  <a:moveTo>
                    <a:pt x="1428866" y="2353869"/>
                  </a:moveTo>
                  <a:cubicBezTo>
                    <a:pt x="1423414" y="2352520"/>
                    <a:pt x="1417082" y="2353224"/>
                    <a:pt x="1410516" y="2356978"/>
                  </a:cubicBezTo>
                  <a:cubicBezTo>
                    <a:pt x="1354238" y="2390763"/>
                    <a:pt x="1324222" y="2450825"/>
                    <a:pt x="1316718" y="2514640"/>
                  </a:cubicBezTo>
                  <a:cubicBezTo>
                    <a:pt x="1309214" y="2570949"/>
                    <a:pt x="1316718" y="2653535"/>
                    <a:pt x="1365493" y="2691073"/>
                  </a:cubicBezTo>
                  <a:cubicBezTo>
                    <a:pt x="1388005" y="2702336"/>
                    <a:pt x="1414268" y="2683566"/>
                    <a:pt x="1414268" y="2661042"/>
                  </a:cubicBezTo>
                  <a:cubicBezTo>
                    <a:pt x="1410516" y="2619750"/>
                    <a:pt x="1388005" y="2578457"/>
                    <a:pt x="1384253" y="2537164"/>
                  </a:cubicBezTo>
                  <a:cubicBezTo>
                    <a:pt x="1380501" y="2484609"/>
                    <a:pt x="1395509" y="2428301"/>
                    <a:pt x="1436780" y="2394517"/>
                  </a:cubicBezTo>
                  <a:cubicBezTo>
                    <a:pt x="1453663" y="2380440"/>
                    <a:pt x="1445222" y="2357916"/>
                    <a:pt x="1428866" y="2353869"/>
                  </a:cubicBezTo>
                  <a:close/>
                  <a:moveTo>
                    <a:pt x="4349338" y="2320473"/>
                  </a:moveTo>
                  <a:cubicBezTo>
                    <a:pt x="4343772" y="2320650"/>
                    <a:pt x="4338146" y="2322762"/>
                    <a:pt x="4333458" y="2327456"/>
                  </a:cubicBezTo>
                  <a:cubicBezTo>
                    <a:pt x="4299705" y="2365012"/>
                    <a:pt x="4284704" y="2413834"/>
                    <a:pt x="4288454" y="2462656"/>
                  </a:cubicBezTo>
                  <a:cubicBezTo>
                    <a:pt x="4295955" y="2511478"/>
                    <a:pt x="4340959" y="2575322"/>
                    <a:pt x="4393463" y="2564055"/>
                  </a:cubicBezTo>
                  <a:cubicBezTo>
                    <a:pt x="4415965" y="2564055"/>
                    <a:pt x="4434717" y="2534011"/>
                    <a:pt x="4412215" y="2515233"/>
                  </a:cubicBezTo>
                  <a:cubicBezTo>
                    <a:pt x="4385962" y="2492700"/>
                    <a:pt x="4363461" y="2488945"/>
                    <a:pt x="4352210" y="2451389"/>
                  </a:cubicBezTo>
                  <a:cubicBezTo>
                    <a:pt x="4340959" y="2421345"/>
                    <a:pt x="4352210" y="2383790"/>
                    <a:pt x="4370961" y="2353745"/>
                  </a:cubicBezTo>
                  <a:cubicBezTo>
                    <a:pt x="4382212" y="2336845"/>
                    <a:pt x="4366039" y="2319945"/>
                    <a:pt x="4349338" y="2320473"/>
                  </a:cubicBezTo>
                  <a:close/>
                  <a:moveTo>
                    <a:pt x="1212485" y="2288997"/>
                  </a:moveTo>
                  <a:cubicBezTo>
                    <a:pt x="1206271" y="2288938"/>
                    <a:pt x="1199471" y="2291285"/>
                    <a:pt x="1192905" y="2296915"/>
                  </a:cubicBezTo>
                  <a:cubicBezTo>
                    <a:pt x="1117866" y="2364485"/>
                    <a:pt x="1050332" y="2529656"/>
                    <a:pt x="1117866" y="2623503"/>
                  </a:cubicBezTo>
                  <a:cubicBezTo>
                    <a:pt x="1136626" y="2653535"/>
                    <a:pt x="1185401" y="2638519"/>
                    <a:pt x="1181649" y="2604734"/>
                  </a:cubicBezTo>
                  <a:cubicBezTo>
                    <a:pt x="1181649" y="2555933"/>
                    <a:pt x="1170393" y="2514640"/>
                    <a:pt x="1174145" y="2465841"/>
                  </a:cubicBezTo>
                  <a:cubicBezTo>
                    <a:pt x="1181649" y="2417040"/>
                    <a:pt x="1196657" y="2368239"/>
                    <a:pt x="1230424" y="2330700"/>
                  </a:cubicBezTo>
                  <a:cubicBezTo>
                    <a:pt x="1244494" y="2310992"/>
                    <a:pt x="1231128" y="2289173"/>
                    <a:pt x="1212485" y="2288997"/>
                  </a:cubicBezTo>
                  <a:close/>
                  <a:moveTo>
                    <a:pt x="3077500" y="2222429"/>
                  </a:moveTo>
                  <a:cubicBezTo>
                    <a:pt x="3059091" y="2224307"/>
                    <a:pt x="3040798" y="2230174"/>
                    <a:pt x="3023913" y="2240501"/>
                  </a:cubicBezTo>
                  <a:cubicBezTo>
                    <a:pt x="2952620" y="2285562"/>
                    <a:pt x="2963877" y="2368175"/>
                    <a:pt x="3012656" y="2424502"/>
                  </a:cubicBezTo>
                  <a:cubicBezTo>
                    <a:pt x="3031417" y="2443277"/>
                    <a:pt x="3065188" y="2413236"/>
                    <a:pt x="3050179" y="2390706"/>
                  </a:cubicBezTo>
                  <a:cubicBezTo>
                    <a:pt x="3031417" y="2360665"/>
                    <a:pt x="3023913" y="2319358"/>
                    <a:pt x="3057683" y="2296828"/>
                  </a:cubicBezTo>
                  <a:cubicBezTo>
                    <a:pt x="3098958" y="2270542"/>
                    <a:pt x="3136481" y="2308093"/>
                    <a:pt x="3166499" y="2330624"/>
                  </a:cubicBezTo>
                  <a:cubicBezTo>
                    <a:pt x="3185261" y="2349399"/>
                    <a:pt x="3226536" y="2330624"/>
                    <a:pt x="3211527" y="2300583"/>
                  </a:cubicBezTo>
                  <a:cubicBezTo>
                    <a:pt x="3189013" y="2247072"/>
                    <a:pt x="3132729" y="2216797"/>
                    <a:pt x="3077500" y="2222429"/>
                  </a:cubicBezTo>
                  <a:close/>
                  <a:moveTo>
                    <a:pt x="4497124" y="2095787"/>
                  </a:moveTo>
                  <a:cubicBezTo>
                    <a:pt x="4491440" y="2095552"/>
                    <a:pt x="4485345" y="2097430"/>
                    <a:pt x="4479720" y="2102124"/>
                  </a:cubicBezTo>
                  <a:cubicBezTo>
                    <a:pt x="4430966" y="2147191"/>
                    <a:pt x="4408464" y="2218546"/>
                    <a:pt x="4415965" y="2282390"/>
                  </a:cubicBezTo>
                  <a:cubicBezTo>
                    <a:pt x="4427216" y="2346234"/>
                    <a:pt x="4475970" y="2410078"/>
                    <a:pt x="4543476" y="2406323"/>
                  </a:cubicBezTo>
                  <a:cubicBezTo>
                    <a:pt x="4573478" y="2406323"/>
                    <a:pt x="4584729" y="2361256"/>
                    <a:pt x="4558477" y="2346234"/>
                  </a:cubicBezTo>
                  <a:cubicBezTo>
                    <a:pt x="4509723" y="2331212"/>
                    <a:pt x="4487221" y="2312434"/>
                    <a:pt x="4483471" y="2259857"/>
                  </a:cubicBezTo>
                  <a:cubicBezTo>
                    <a:pt x="4475970" y="2214790"/>
                    <a:pt x="4487221" y="2169724"/>
                    <a:pt x="4513473" y="2135924"/>
                  </a:cubicBezTo>
                  <a:cubicBezTo>
                    <a:pt x="4527537" y="2116207"/>
                    <a:pt x="4514176" y="2096491"/>
                    <a:pt x="4497124" y="2095787"/>
                  </a:cubicBezTo>
                  <a:close/>
                  <a:moveTo>
                    <a:pt x="1108772" y="2030558"/>
                  </a:moveTo>
                  <a:cubicBezTo>
                    <a:pt x="1146475" y="2033791"/>
                    <a:pt x="1195719" y="2066520"/>
                    <a:pt x="1249184" y="2146760"/>
                  </a:cubicBezTo>
                  <a:cubicBezTo>
                    <a:pt x="1256687" y="2146760"/>
                    <a:pt x="1260439" y="2146760"/>
                    <a:pt x="1267943" y="2146760"/>
                  </a:cubicBezTo>
                  <a:cubicBezTo>
                    <a:pt x="1316718" y="2022881"/>
                    <a:pt x="1489307" y="1966573"/>
                    <a:pt x="1545586" y="2218084"/>
                  </a:cubicBezTo>
                  <a:cubicBezTo>
                    <a:pt x="1553090" y="2221838"/>
                    <a:pt x="1556842" y="2221838"/>
                    <a:pt x="1564345" y="2225591"/>
                  </a:cubicBezTo>
                  <a:cubicBezTo>
                    <a:pt x="1628128" y="2097959"/>
                    <a:pt x="1815724" y="2097959"/>
                    <a:pt x="1838236" y="2334454"/>
                  </a:cubicBezTo>
                  <a:cubicBezTo>
                    <a:pt x="1841988" y="2334454"/>
                    <a:pt x="1845740" y="2338208"/>
                    <a:pt x="1849492" y="2338208"/>
                  </a:cubicBezTo>
                  <a:cubicBezTo>
                    <a:pt x="1909522" y="2165529"/>
                    <a:pt x="2074607" y="2229345"/>
                    <a:pt x="2085863" y="2447071"/>
                  </a:cubicBezTo>
                  <a:cubicBezTo>
                    <a:pt x="2089615" y="2447071"/>
                    <a:pt x="2089615" y="2447071"/>
                    <a:pt x="2089615" y="2450825"/>
                  </a:cubicBezTo>
                  <a:cubicBezTo>
                    <a:pt x="2142142" y="2278146"/>
                    <a:pt x="2322234" y="2353224"/>
                    <a:pt x="2325986" y="2567196"/>
                  </a:cubicBezTo>
                  <a:cubicBezTo>
                    <a:pt x="2329738" y="2567196"/>
                    <a:pt x="2337242" y="2570949"/>
                    <a:pt x="2340994" y="2574703"/>
                  </a:cubicBezTo>
                  <a:cubicBezTo>
                    <a:pt x="2401025" y="2484609"/>
                    <a:pt x="2528590" y="2514640"/>
                    <a:pt x="2528590" y="2679812"/>
                  </a:cubicBezTo>
                  <a:cubicBezTo>
                    <a:pt x="2532342" y="2683566"/>
                    <a:pt x="2536094" y="2687320"/>
                    <a:pt x="2536094" y="2687320"/>
                  </a:cubicBezTo>
                  <a:cubicBezTo>
                    <a:pt x="2599877" y="2593473"/>
                    <a:pt x="2772465" y="2694828"/>
                    <a:pt x="2761209" y="2848737"/>
                  </a:cubicBezTo>
                  <a:cubicBezTo>
                    <a:pt x="3470323" y="3411821"/>
                    <a:pt x="3729206" y="4196385"/>
                    <a:pt x="3777981" y="4380325"/>
                  </a:cubicBezTo>
                  <a:cubicBezTo>
                    <a:pt x="3834260" y="4601804"/>
                    <a:pt x="3800493" y="4609312"/>
                    <a:pt x="3717950" y="4425372"/>
                  </a:cubicBezTo>
                  <a:cubicBezTo>
                    <a:pt x="3477827" y="3896073"/>
                    <a:pt x="3035100" y="3483146"/>
                    <a:pt x="2644900" y="3212864"/>
                  </a:cubicBezTo>
                  <a:cubicBezTo>
                    <a:pt x="2562357" y="3306712"/>
                    <a:pt x="2446048" y="3284188"/>
                    <a:pt x="2479815" y="3107756"/>
                  </a:cubicBezTo>
                  <a:cubicBezTo>
                    <a:pt x="2476063" y="3107756"/>
                    <a:pt x="2472311" y="3104002"/>
                    <a:pt x="2468559" y="3100248"/>
                  </a:cubicBezTo>
                  <a:cubicBezTo>
                    <a:pt x="2378513" y="3190342"/>
                    <a:pt x="2235940" y="3212864"/>
                    <a:pt x="2269707" y="2987631"/>
                  </a:cubicBezTo>
                  <a:cubicBezTo>
                    <a:pt x="2265955" y="2983878"/>
                    <a:pt x="2262203" y="2983878"/>
                    <a:pt x="2258452" y="2983878"/>
                  </a:cubicBezTo>
                  <a:cubicBezTo>
                    <a:pt x="2119630" y="3164064"/>
                    <a:pt x="1965801" y="3126525"/>
                    <a:pt x="1999569" y="2867506"/>
                  </a:cubicBezTo>
                  <a:cubicBezTo>
                    <a:pt x="1995817" y="2867506"/>
                    <a:pt x="1992065" y="2863753"/>
                    <a:pt x="1988313" y="2863753"/>
                  </a:cubicBezTo>
                  <a:cubicBezTo>
                    <a:pt x="1868251" y="3040186"/>
                    <a:pt x="1725678" y="2968862"/>
                    <a:pt x="1721926" y="2796183"/>
                  </a:cubicBezTo>
                  <a:cubicBezTo>
                    <a:pt x="1721926" y="2796183"/>
                    <a:pt x="1721926" y="2796183"/>
                    <a:pt x="1710670" y="2792428"/>
                  </a:cubicBezTo>
                  <a:cubicBezTo>
                    <a:pt x="1613120" y="2972615"/>
                    <a:pt x="1425524" y="2927569"/>
                    <a:pt x="1451788" y="2736121"/>
                  </a:cubicBezTo>
                  <a:cubicBezTo>
                    <a:pt x="1451788" y="2732367"/>
                    <a:pt x="1448036" y="2732367"/>
                    <a:pt x="1448036" y="2732367"/>
                  </a:cubicBezTo>
                  <a:cubicBezTo>
                    <a:pt x="1320470" y="2852491"/>
                    <a:pt x="1166641" y="2844983"/>
                    <a:pt x="1207912" y="2664796"/>
                  </a:cubicBezTo>
                  <a:cubicBezTo>
                    <a:pt x="1204161" y="2661042"/>
                    <a:pt x="1196657" y="2661042"/>
                    <a:pt x="1192905" y="2657289"/>
                  </a:cubicBezTo>
                  <a:cubicBezTo>
                    <a:pt x="1024068" y="2781167"/>
                    <a:pt x="873991" y="2694828"/>
                    <a:pt x="979045" y="2544672"/>
                  </a:cubicBezTo>
                  <a:cubicBezTo>
                    <a:pt x="975293" y="2540918"/>
                    <a:pt x="971541" y="2537164"/>
                    <a:pt x="967789" y="2533410"/>
                  </a:cubicBezTo>
                  <a:cubicBezTo>
                    <a:pt x="787697" y="2597227"/>
                    <a:pt x="716410" y="2428301"/>
                    <a:pt x="934022" y="2353224"/>
                  </a:cubicBezTo>
                  <a:cubicBezTo>
                    <a:pt x="934022" y="2345716"/>
                    <a:pt x="937774" y="2338208"/>
                    <a:pt x="941526" y="2330700"/>
                  </a:cubicBezTo>
                  <a:cubicBezTo>
                    <a:pt x="761433" y="2274392"/>
                    <a:pt x="825216" y="2127990"/>
                    <a:pt x="1031572" y="2191806"/>
                  </a:cubicBezTo>
                  <a:cubicBezTo>
                    <a:pt x="1039076" y="2184299"/>
                    <a:pt x="1042828" y="2180545"/>
                    <a:pt x="1050332" y="2176791"/>
                  </a:cubicBezTo>
                  <a:cubicBezTo>
                    <a:pt x="1015157" y="2101713"/>
                    <a:pt x="1045935" y="2025169"/>
                    <a:pt x="1108772" y="2030558"/>
                  </a:cubicBezTo>
                  <a:close/>
                  <a:moveTo>
                    <a:pt x="2981231" y="1962622"/>
                  </a:moveTo>
                  <a:cubicBezTo>
                    <a:pt x="2964815" y="1965438"/>
                    <a:pt x="2948868" y="1972010"/>
                    <a:pt x="2933858" y="1981397"/>
                  </a:cubicBezTo>
                  <a:cubicBezTo>
                    <a:pt x="2870070" y="2015194"/>
                    <a:pt x="2832547" y="2105316"/>
                    <a:pt x="2877574" y="2169153"/>
                  </a:cubicBezTo>
                  <a:cubicBezTo>
                    <a:pt x="2896336" y="2195439"/>
                    <a:pt x="2933858" y="2169153"/>
                    <a:pt x="2918849" y="2142868"/>
                  </a:cubicBezTo>
                  <a:cubicBezTo>
                    <a:pt x="2900088" y="2101561"/>
                    <a:pt x="2930106" y="2064010"/>
                    <a:pt x="2960124" y="2041479"/>
                  </a:cubicBezTo>
                  <a:cubicBezTo>
                    <a:pt x="2975133" y="2033969"/>
                    <a:pt x="2990143" y="2026459"/>
                    <a:pt x="3005151" y="2030214"/>
                  </a:cubicBezTo>
                  <a:cubicBezTo>
                    <a:pt x="3023913" y="2030214"/>
                    <a:pt x="3027665" y="2060255"/>
                    <a:pt x="3038922" y="2071520"/>
                  </a:cubicBezTo>
                  <a:cubicBezTo>
                    <a:pt x="3057683" y="2086541"/>
                    <a:pt x="3080197" y="2079031"/>
                    <a:pt x="3087701" y="2056500"/>
                  </a:cubicBezTo>
                  <a:cubicBezTo>
                    <a:pt x="3098958" y="2022704"/>
                    <a:pt x="3065188" y="1977642"/>
                    <a:pt x="3031417" y="1966377"/>
                  </a:cubicBezTo>
                  <a:cubicBezTo>
                    <a:pt x="3014532" y="1960744"/>
                    <a:pt x="2997647" y="1959806"/>
                    <a:pt x="2981231" y="1962622"/>
                  </a:cubicBezTo>
                  <a:close/>
                  <a:moveTo>
                    <a:pt x="4680890" y="1881193"/>
                  </a:moveTo>
                  <a:cubicBezTo>
                    <a:pt x="4675206" y="1879843"/>
                    <a:pt x="4669112" y="1880547"/>
                    <a:pt x="4663486" y="1884303"/>
                  </a:cubicBezTo>
                  <a:cubicBezTo>
                    <a:pt x="4599731" y="1936881"/>
                    <a:pt x="4554727" y="2011991"/>
                    <a:pt x="4569728" y="2098369"/>
                  </a:cubicBezTo>
                  <a:cubicBezTo>
                    <a:pt x="4584729" y="2173480"/>
                    <a:pt x="4663486" y="2259857"/>
                    <a:pt x="4742243" y="2237324"/>
                  </a:cubicBezTo>
                  <a:cubicBezTo>
                    <a:pt x="4764744" y="2233568"/>
                    <a:pt x="4772245" y="2199768"/>
                    <a:pt x="4757244" y="2188502"/>
                  </a:cubicBezTo>
                  <a:cubicBezTo>
                    <a:pt x="4734742" y="2169724"/>
                    <a:pt x="4712240" y="2165968"/>
                    <a:pt x="4685988" y="2150946"/>
                  </a:cubicBezTo>
                  <a:cubicBezTo>
                    <a:pt x="4663486" y="2135924"/>
                    <a:pt x="4648485" y="2109635"/>
                    <a:pt x="4640984" y="2087102"/>
                  </a:cubicBezTo>
                  <a:cubicBezTo>
                    <a:pt x="4618482" y="2027014"/>
                    <a:pt x="4655985" y="1963170"/>
                    <a:pt x="4697239" y="1921858"/>
                  </a:cubicBezTo>
                  <a:cubicBezTo>
                    <a:pt x="4711302" y="1907775"/>
                    <a:pt x="4697942" y="1885242"/>
                    <a:pt x="4680890" y="1881193"/>
                  </a:cubicBezTo>
                  <a:close/>
                  <a:moveTo>
                    <a:pt x="2863034" y="1728396"/>
                  </a:moveTo>
                  <a:cubicBezTo>
                    <a:pt x="2841928" y="1729804"/>
                    <a:pt x="2821290" y="1735437"/>
                    <a:pt x="2802529" y="1744825"/>
                  </a:cubicBezTo>
                  <a:cubicBezTo>
                    <a:pt x="2712474" y="1789886"/>
                    <a:pt x="2689961" y="1891274"/>
                    <a:pt x="2753749" y="1966377"/>
                  </a:cubicBezTo>
                  <a:cubicBezTo>
                    <a:pt x="2776263" y="1988908"/>
                    <a:pt x="2802529" y="1958867"/>
                    <a:pt x="2791272" y="1936336"/>
                  </a:cubicBezTo>
                  <a:cubicBezTo>
                    <a:pt x="2768758" y="1887519"/>
                    <a:pt x="2795024" y="1838703"/>
                    <a:pt x="2836299" y="1812417"/>
                  </a:cubicBezTo>
                  <a:cubicBezTo>
                    <a:pt x="2855061" y="1801152"/>
                    <a:pt x="2877574" y="1801152"/>
                    <a:pt x="2896336" y="1808662"/>
                  </a:cubicBezTo>
                  <a:cubicBezTo>
                    <a:pt x="2926354" y="1816172"/>
                    <a:pt x="2926354" y="1853723"/>
                    <a:pt x="2952620" y="1864989"/>
                  </a:cubicBezTo>
                  <a:cubicBezTo>
                    <a:pt x="2967629" y="1872499"/>
                    <a:pt x="2990143" y="1868744"/>
                    <a:pt x="2997647" y="1849968"/>
                  </a:cubicBezTo>
                  <a:cubicBezTo>
                    <a:pt x="3012656" y="1804907"/>
                    <a:pt x="2967629" y="1756090"/>
                    <a:pt x="2926354" y="1737315"/>
                  </a:cubicBezTo>
                  <a:cubicBezTo>
                    <a:pt x="2905717" y="1729804"/>
                    <a:pt x="2884141" y="1726988"/>
                    <a:pt x="2863034" y="1728396"/>
                  </a:cubicBezTo>
                  <a:close/>
                  <a:moveTo>
                    <a:pt x="4941244" y="1694414"/>
                  </a:moveTo>
                  <a:cubicBezTo>
                    <a:pt x="4936087" y="1693944"/>
                    <a:pt x="4930696" y="1695587"/>
                    <a:pt x="4926008" y="1700282"/>
                  </a:cubicBezTo>
                  <a:cubicBezTo>
                    <a:pt x="4851002" y="1767881"/>
                    <a:pt x="4805998" y="1869281"/>
                    <a:pt x="4805998" y="1966925"/>
                  </a:cubicBezTo>
                  <a:cubicBezTo>
                    <a:pt x="4809748" y="2060813"/>
                    <a:pt x="4888505" y="2158457"/>
                    <a:pt x="4989763" y="2135924"/>
                  </a:cubicBezTo>
                  <a:cubicBezTo>
                    <a:pt x="5019766" y="2128413"/>
                    <a:pt x="5019766" y="2083347"/>
                    <a:pt x="4993514" y="2072080"/>
                  </a:cubicBezTo>
                  <a:cubicBezTo>
                    <a:pt x="4963511" y="2053302"/>
                    <a:pt x="4929758" y="2057058"/>
                    <a:pt x="4903506" y="2027014"/>
                  </a:cubicBezTo>
                  <a:cubicBezTo>
                    <a:pt x="4884755" y="2000725"/>
                    <a:pt x="4881004" y="1966925"/>
                    <a:pt x="4881004" y="1936881"/>
                  </a:cubicBezTo>
                  <a:cubicBezTo>
                    <a:pt x="4881004" y="1861770"/>
                    <a:pt x="4911007" y="1786659"/>
                    <a:pt x="4956011" y="1730326"/>
                  </a:cubicBezTo>
                  <a:cubicBezTo>
                    <a:pt x="4970074" y="1716243"/>
                    <a:pt x="4956714" y="1695822"/>
                    <a:pt x="4941244" y="1694414"/>
                  </a:cubicBezTo>
                  <a:close/>
                  <a:moveTo>
                    <a:pt x="5278538" y="1625171"/>
                  </a:moveTo>
                  <a:cubicBezTo>
                    <a:pt x="5181029" y="1628927"/>
                    <a:pt x="5113524" y="1726570"/>
                    <a:pt x="5102273" y="1816703"/>
                  </a:cubicBezTo>
                  <a:cubicBezTo>
                    <a:pt x="5094772" y="1903081"/>
                    <a:pt x="5166028" y="2038280"/>
                    <a:pt x="5267287" y="1981947"/>
                  </a:cubicBezTo>
                  <a:cubicBezTo>
                    <a:pt x="5293539" y="1970681"/>
                    <a:pt x="5289789" y="1933125"/>
                    <a:pt x="5267287" y="1918103"/>
                  </a:cubicBezTo>
                  <a:cubicBezTo>
                    <a:pt x="5244785" y="1906836"/>
                    <a:pt x="5214782" y="1910592"/>
                    <a:pt x="5199781" y="1891814"/>
                  </a:cubicBezTo>
                  <a:cubicBezTo>
                    <a:pt x="5181029" y="1873036"/>
                    <a:pt x="5181029" y="1839237"/>
                    <a:pt x="5184780" y="1812948"/>
                  </a:cubicBezTo>
                  <a:cubicBezTo>
                    <a:pt x="5192280" y="1752859"/>
                    <a:pt x="5222283" y="1681504"/>
                    <a:pt x="5286038" y="1666482"/>
                  </a:cubicBezTo>
                  <a:cubicBezTo>
                    <a:pt x="5312291" y="1662726"/>
                    <a:pt x="5301039" y="1625171"/>
                    <a:pt x="5278538" y="1625171"/>
                  </a:cubicBezTo>
                  <a:close/>
                  <a:moveTo>
                    <a:pt x="627600" y="1575630"/>
                  </a:moveTo>
                  <a:cubicBezTo>
                    <a:pt x="883165" y="1577977"/>
                    <a:pt x="1196407" y="1624922"/>
                    <a:pt x="1507773" y="1748857"/>
                  </a:cubicBezTo>
                  <a:cubicBezTo>
                    <a:pt x="2134258" y="1992971"/>
                    <a:pt x="2820764" y="2612644"/>
                    <a:pt x="2933306" y="2732823"/>
                  </a:cubicBezTo>
                  <a:cubicBezTo>
                    <a:pt x="3042097" y="2849246"/>
                    <a:pt x="3023340" y="2969426"/>
                    <a:pt x="2895792" y="2796668"/>
                  </a:cubicBezTo>
                  <a:cubicBezTo>
                    <a:pt x="2531906" y="2297174"/>
                    <a:pt x="1766620" y="1977948"/>
                    <a:pt x="1489016" y="1880303"/>
                  </a:cubicBezTo>
                  <a:cubicBezTo>
                    <a:pt x="1207661" y="1782657"/>
                    <a:pt x="521154" y="1778901"/>
                    <a:pt x="247302" y="1876547"/>
                  </a:cubicBezTo>
                  <a:cubicBezTo>
                    <a:pt x="-22799" y="1974193"/>
                    <a:pt x="-67816" y="1778901"/>
                    <a:pt x="93494" y="1669989"/>
                  </a:cubicBezTo>
                  <a:cubicBezTo>
                    <a:pt x="174149" y="1615533"/>
                    <a:pt x="372036" y="1573282"/>
                    <a:pt x="627600" y="1575630"/>
                  </a:cubicBezTo>
                  <a:close/>
                  <a:moveTo>
                    <a:pt x="4079473" y="1560175"/>
                  </a:moveTo>
                  <a:cubicBezTo>
                    <a:pt x="4119637" y="1552782"/>
                    <a:pt x="4156928" y="1564283"/>
                    <a:pt x="4186949" y="1598081"/>
                  </a:cubicBezTo>
                  <a:cubicBezTo>
                    <a:pt x="4307031" y="1733275"/>
                    <a:pt x="4111897" y="1782095"/>
                    <a:pt x="4029341" y="2086280"/>
                  </a:cubicBezTo>
                  <a:cubicBezTo>
                    <a:pt x="3669093" y="3836285"/>
                    <a:pt x="4494660" y="3321799"/>
                    <a:pt x="4235732" y="5710218"/>
                  </a:cubicBezTo>
                  <a:cubicBezTo>
                    <a:pt x="3976805" y="8098637"/>
                    <a:pt x="2070496" y="8034796"/>
                    <a:pt x="1496352" y="7385116"/>
                  </a:cubicBezTo>
                  <a:cubicBezTo>
                    <a:pt x="925960" y="6731680"/>
                    <a:pt x="1357507" y="6082000"/>
                    <a:pt x="1871609" y="6145842"/>
                  </a:cubicBezTo>
                  <a:cubicBezTo>
                    <a:pt x="2494537" y="6228460"/>
                    <a:pt x="2224352" y="7058398"/>
                    <a:pt x="1916640" y="7054643"/>
                  </a:cubicBezTo>
                  <a:cubicBezTo>
                    <a:pt x="1608929" y="7050887"/>
                    <a:pt x="1500104" y="6896917"/>
                    <a:pt x="1515115" y="6784256"/>
                  </a:cubicBezTo>
                  <a:cubicBezTo>
                    <a:pt x="1533878" y="6675350"/>
                    <a:pt x="1556393" y="6543911"/>
                    <a:pt x="1470084" y="6769234"/>
                  </a:cubicBezTo>
                  <a:cubicBezTo>
                    <a:pt x="1383775" y="6990801"/>
                    <a:pt x="1927898" y="7989731"/>
                    <a:pt x="2967361" y="7509043"/>
                  </a:cubicBezTo>
                  <a:cubicBezTo>
                    <a:pt x="4006825" y="7032110"/>
                    <a:pt x="3954289" y="5999382"/>
                    <a:pt x="3905505" y="5315903"/>
                  </a:cubicBezTo>
                  <a:cubicBezTo>
                    <a:pt x="3856722" y="4628669"/>
                    <a:pt x="2899815" y="3712358"/>
                    <a:pt x="2235609" y="3701092"/>
                  </a:cubicBezTo>
                  <a:cubicBezTo>
                    <a:pt x="1571403" y="3689826"/>
                    <a:pt x="1346249" y="3261712"/>
                    <a:pt x="2303156" y="3438215"/>
                  </a:cubicBezTo>
                  <a:cubicBezTo>
                    <a:pt x="3260063" y="3614718"/>
                    <a:pt x="4074371" y="4906567"/>
                    <a:pt x="4014330" y="5383500"/>
                  </a:cubicBezTo>
                  <a:cubicBezTo>
                    <a:pt x="3950537" y="5856678"/>
                    <a:pt x="4081877" y="5819124"/>
                    <a:pt x="4149423" y="5383500"/>
                  </a:cubicBezTo>
                  <a:cubicBezTo>
                    <a:pt x="4216969" y="4947876"/>
                    <a:pt x="4059361" y="3945192"/>
                    <a:pt x="3819196" y="3393151"/>
                  </a:cubicBezTo>
                  <a:cubicBezTo>
                    <a:pt x="3575279" y="2844866"/>
                    <a:pt x="3684103" y="2409243"/>
                    <a:pt x="3759155" y="2044971"/>
                  </a:cubicBezTo>
                  <a:cubicBezTo>
                    <a:pt x="3812629" y="1774584"/>
                    <a:pt x="3958980" y="1582356"/>
                    <a:pt x="4079473" y="1560175"/>
                  </a:cubicBezTo>
                  <a:close/>
                  <a:moveTo>
                    <a:pt x="2719041" y="1443418"/>
                  </a:moveTo>
                  <a:cubicBezTo>
                    <a:pt x="2698873" y="1443242"/>
                    <a:pt x="2678704" y="1448170"/>
                    <a:pt x="2659943" y="1459436"/>
                  </a:cubicBezTo>
                  <a:cubicBezTo>
                    <a:pt x="2581145" y="1500742"/>
                    <a:pt x="2554879" y="1594620"/>
                    <a:pt x="2569888" y="1680988"/>
                  </a:cubicBezTo>
                  <a:cubicBezTo>
                    <a:pt x="2573640" y="1711029"/>
                    <a:pt x="2618667" y="1711029"/>
                    <a:pt x="2618667" y="1677233"/>
                  </a:cubicBezTo>
                  <a:cubicBezTo>
                    <a:pt x="2622420" y="1628416"/>
                    <a:pt x="2644933" y="1564579"/>
                    <a:pt x="2682456" y="1530783"/>
                  </a:cubicBezTo>
                  <a:cubicBezTo>
                    <a:pt x="2738740" y="1485721"/>
                    <a:pt x="2776263" y="1549558"/>
                    <a:pt x="2810033" y="1583355"/>
                  </a:cubicBezTo>
                  <a:cubicBezTo>
                    <a:pt x="2832547" y="1602130"/>
                    <a:pt x="2870070" y="1579599"/>
                    <a:pt x="2862565" y="1549558"/>
                  </a:cubicBezTo>
                  <a:cubicBezTo>
                    <a:pt x="2840052" y="1490415"/>
                    <a:pt x="2779546" y="1443946"/>
                    <a:pt x="2719041" y="1443418"/>
                  </a:cubicBezTo>
                  <a:close/>
                  <a:moveTo>
                    <a:pt x="5383078" y="1312992"/>
                  </a:moveTo>
                  <a:cubicBezTo>
                    <a:pt x="5424800" y="1320034"/>
                    <a:pt x="5445427" y="1390450"/>
                    <a:pt x="5421050" y="1493727"/>
                  </a:cubicBezTo>
                  <a:cubicBezTo>
                    <a:pt x="5421050" y="1493727"/>
                    <a:pt x="5424800" y="1493727"/>
                    <a:pt x="5424800" y="1493727"/>
                  </a:cubicBezTo>
                  <a:cubicBezTo>
                    <a:pt x="5526059" y="1294684"/>
                    <a:pt x="5676071" y="1373550"/>
                    <a:pt x="5593564" y="1527527"/>
                  </a:cubicBezTo>
                  <a:cubicBezTo>
                    <a:pt x="5601065" y="1527527"/>
                    <a:pt x="5608565" y="1531283"/>
                    <a:pt x="5616066" y="1535038"/>
                  </a:cubicBezTo>
                  <a:cubicBezTo>
                    <a:pt x="5796081" y="1452416"/>
                    <a:pt x="5919842" y="1598882"/>
                    <a:pt x="5758578" y="1681504"/>
                  </a:cubicBezTo>
                  <a:cubicBezTo>
                    <a:pt x="5758578" y="1692771"/>
                    <a:pt x="5762328" y="1700282"/>
                    <a:pt x="5762328" y="1707793"/>
                  </a:cubicBezTo>
                  <a:cubicBezTo>
                    <a:pt x="5994848" y="1782904"/>
                    <a:pt x="5889839" y="1914347"/>
                    <a:pt x="5724825" y="1888059"/>
                  </a:cubicBezTo>
                  <a:cubicBezTo>
                    <a:pt x="5717325" y="1895570"/>
                    <a:pt x="5713574" y="1906836"/>
                    <a:pt x="5706074" y="1914347"/>
                  </a:cubicBezTo>
                  <a:cubicBezTo>
                    <a:pt x="5766079" y="2034525"/>
                    <a:pt x="5627317" y="2087102"/>
                    <a:pt x="5503557" y="2027014"/>
                  </a:cubicBezTo>
                  <a:cubicBezTo>
                    <a:pt x="5499806" y="2027014"/>
                    <a:pt x="5492306" y="2027014"/>
                    <a:pt x="5488555" y="2030769"/>
                  </a:cubicBezTo>
                  <a:cubicBezTo>
                    <a:pt x="5608565" y="2226057"/>
                    <a:pt x="5447302" y="2218546"/>
                    <a:pt x="5248535" y="2132169"/>
                  </a:cubicBezTo>
                  <a:cubicBezTo>
                    <a:pt x="5244785" y="2132169"/>
                    <a:pt x="5237284" y="2135924"/>
                    <a:pt x="5233534" y="2135924"/>
                  </a:cubicBezTo>
                  <a:cubicBezTo>
                    <a:pt x="5372295" y="2304923"/>
                    <a:pt x="5162278" y="2383790"/>
                    <a:pt x="4952260" y="2312434"/>
                  </a:cubicBezTo>
                  <a:cubicBezTo>
                    <a:pt x="4952260" y="2312434"/>
                    <a:pt x="4948510" y="2312434"/>
                    <a:pt x="4948510" y="2316190"/>
                  </a:cubicBezTo>
                  <a:cubicBezTo>
                    <a:pt x="5177279" y="2485189"/>
                    <a:pt x="4937259" y="2564055"/>
                    <a:pt x="4753493" y="2466411"/>
                  </a:cubicBezTo>
                  <a:cubicBezTo>
                    <a:pt x="4753493" y="2466411"/>
                    <a:pt x="4753493" y="2466411"/>
                    <a:pt x="4749743" y="2466411"/>
                  </a:cubicBezTo>
                  <a:cubicBezTo>
                    <a:pt x="4929758" y="2616633"/>
                    <a:pt x="4745993" y="2695499"/>
                    <a:pt x="4584729" y="2616633"/>
                  </a:cubicBezTo>
                  <a:cubicBezTo>
                    <a:pt x="4584729" y="2616633"/>
                    <a:pt x="4580979" y="2620388"/>
                    <a:pt x="4580979" y="2620388"/>
                  </a:cubicBezTo>
                  <a:cubicBezTo>
                    <a:pt x="4708490" y="2748076"/>
                    <a:pt x="4603481" y="2856987"/>
                    <a:pt x="4460969" y="2755587"/>
                  </a:cubicBezTo>
                  <a:cubicBezTo>
                    <a:pt x="4247201" y="3093586"/>
                    <a:pt x="4295955" y="3709494"/>
                    <a:pt x="4303456" y="3859715"/>
                  </a:cubicBezTo>
                  <a:cubicBezTo>
                    <a:pt x="4307206" y="4028714"/>
                    <a:pt x="4329708" y="4036225"/>
                    <a:pt x="4247201" y="3855960"/>
                  </a:cubicBezTo>
                  <a:cubicBezTo>
                    <a:pt x="4108439" y="3566784"/>
                    <a:pt x="4059685" y="2890787"/>
                    <a:pt x="4179695" y="2571566"/>
                  </a:cubicBezTo>
                  <a:cubicBezTo>
                    <a:pt x="4190946" y="2545277"/>
                    <a:pt x="4202197" y="2515233"/>
                    <a:pt x="4217198" y="2481433"/>
                  </a:cubicBezTo>
                  <a:cubicBezTo>
                    <a:pt x="4160944" y="2402567"/>
                    <a:pt x="4190946" y="2241079"/>
                    <a:pt x="4299705" y="2312434"/>
                  </a:cubicBezTo>
                  <a:cubicBezTo>
                    <a:pt x="4303456" y="2308679"/>
                    <a:pt x="4303456" y="2304923"/>
                    <a:pt x="4307206" y="2297412"/>
                  </a:cubicBezTo>
                  <a:cubicBezTo>
                    <a:pt x="4205947" y="2113391"/>
                    <a:pt x="4299705" y="2068325"/>
                    <a:pt x="4385962" y="2162213"/>
                  </a:cubicBezTo>
                  <a:cubicBezTo>
                    <a:pt x="4389713" y="2158457"/>
                    <a:pt x="4393463" y="2150946"/>
                    <a:pt x="4397213" y="2147191"/>
                  </a:cubicBezTo>
                  <a:cubicBezTo>
                    <a:pt x="4325957" y="1876792"/>
                    <a:pt x="4442217" y="1850503"/>
                    <a:pt x="4524724" y="1970681"/>
                  </a:cubicBezTo>
                  <a:cubicBezTo>
                    <a:pt x="4532225" y="1963170"/>
                    <a:pt x="4535975" y="1955658"/>
                    <a:pt x="4543476" y="1948147"/>
                  </a:cubicBezTo>
                  <a:cubicBezTo>
                    <a:pt x="4543476" y="1752859"/>
                    <a:pt x="4610981" y="1643949"/>
                    <a:pt x="4682237" y="1801681"/>
                  </a:cubicBezTo>
                  <a:cubicBezTo>
                    <a:pt x="4689738" y="1794170"/>
                    <a:pt x="4700989" y="1782904"/>
                    <a:pt x="4712240" y="1775393"/>
                  </a:cubicBezTo>
                  <a:cubicBezTo>
                    <a:pt x="4753493" y="1512505"/>
                    <a:pt x="4832250" y="1471194"/>
                    <a:pt x="4907256" y="1632682"/>
                  </a:cubicBezTo>
                  <a:cubicBezTo>
                    <a:pt x="4907256" y="1632682"/>
                    <a:pt x="4911007" y="1628927"/>
                    <a:pt x="4911007" y="1628927"/>
                  </a:cubicBezTo>
                  <a:cubicBezTo>
                    <a:pt x="4982263" y="1287173"/>
                    <a:pt x="5211032" y="1320973"/>
                    <a:pt x="5207282" y="1516261"/>
                  </a:cubicBezTo>
                  <a:cubicBezTo>
                    <a:pt x="5211032" y="1512505"/>
                    <a:pt x="5214782" y="1512505"/>
                    <a:pt x="5218533" y="1512505"/>
                  </a:cubicBezTo>
                  <a:cubicBezTo>
                    <a:pt x="5278538" y="1362284"/>
                    <a:pt x="5341356" y="1305951"/>
                    <a:pt x="5383078" y="1312992"/>
                  </a:cubicBezTo>
                  <a:close/>
                  <a:moveTo>
                    <a:pt x="2591405" y="1238177"/>
                  </a:moveTo>
                  <a:cubicBezTo>
                    <a:pt x="2571295" y="1238822"/>
                    <a:pt x="2552064" y="1242577"/>
                    <a:pt x="2536117" y="1249149"/>
                  </a:cubicBezTo>
                  <a:cubicBezTo>
                    <a:pt x="2453567" y="1282945"/>
                    <a:pt x="2442311" y="1391843"/>
                    <a:pt x="2449815" y="1470701"/>
                  </a:cubicBezTo>
                  <a:cubicBezTo>
                    <a:pt x="2453567" y="1500742"/>
                    <a:pt x="2498595" y="1496987"/>
                    <a:pt x="2498595" y="1466946"/>
                  </a:cubicBezTo>
                  <a:cubicBezTo>
                    <a:pt x="2498595" y="1418129"/>
                    <a:pt x="2502347" y="1354292"/>
                    <a:pt x="2547374" y="1320496"/>
                  </a:cubicBezTo>
                  <a:cubicBezTo>
                    <a:pt x="2569888" y="1305476"/>
                    <a:pt x="2592401" y="1301721"/>
                    <a:pt x="2618667" y="1309231"/>
                  </a:cubicBezTo>
                  <a:cubicBezTo>
                    <a:pt x="2648686" y="1312986"/>
                    <a:pt x="2659943" y="1335517"/>
                    <a:pt x="2682456" y="1354292"/>
                  </a:cubicBezTo>
                  <a:cubicBezTo>
                    <a:pt x="2708722" y="1373068"/>
                    <a:pt x="2738740" y="1354292"/>
                    <a:pt x="2731236" y="1324251"/>
                  </a:cubicBezTo>
                  <a:cubicBezTo>
                    <a:pt x="2719979" y="1262292"/>
                    <a:pt x="2651735" y="1236241"/>
                    <a:pt x="2591405" y="1238177"/>
                  </a:cubicBezTo>
                  <a:close/>
                  <a:moveTo>
                    <a:pt x="2462597" y="1026012"/>
                  </a:moveTo>
                  <a:cubicBezTo>
                    <a:pt x="2349676" y="1013515"/>
                    <a:pt x="2229370" y="1134618"/>
                    <a:pt x="2288468" y="1264169"/>
                  </a:cubicBezTo>
                  <a:cubicBezTo>
                    <a:pt x="2303477" y="1294210"/>
                    <a:pt x="2344752" y="1279190"/>
                    <a:pt x="2337247" y="1249149"/>
                  </a:cubicBezTo>
                  <a:cubicBezTo>
                    <a:pt x="2329743" y="1200332"/>
                    <a:pt x="2344752" y="1147761"/>
                    <a:pt x="2382274" y="1117720"/>
                  </a:cubicBezTo>
                  <a:cubicBezTo>
                    <a:pt x="2427302" y="1083924"/>
                    <a:pt x="2476081" y="1098944"/>
                    <a:pt x="2517356" y="1128985"/>
                  </a:cubicBezTo>
                  <a:cubicBezTo>
                    <a:pt x="2543622" y="1151516"/>
                    <a:pt x="2592401" y="1121475"/>
                    <a:pt x="2566136" y="1087679"/>
                  </a:cubicBezTo>
                  <a:cubicBezTo>
                    <a:pt x="2537056" y="1049189"/>
                    <a:pt x="2500237" y="1030178"/>
                    <a:pt x="2462597" y="1026012"/>
                  </a:cubicBezTo>
                  <a:close/>
                  <a:moveTo>
                    <a:pt x="2294096" y="784922"/>
                  </a:moveTo>
                  <a:cubicBezTo>
                    <a:pt x="2253759" y="779759"/>
                    <a:pt x="2211546" y="787269"/>
                    <a:pt x="2175899" y="806045"/>
                  </a:cubicBezTo>
                  <a:cubicBezTo>
                    <a:pt x="2097102" y="847351"/>
                    <a:pt x="2078340" y="944984"/>
                    <a:pt x="2115863" y="1020086"/>
                  </a:cubicBezTo>
                  <a:cubicBezTo>
                    <a:pt x="2130872" y="1050127"/>
                    <a:pt x="2172147" y="1038862"/>
                    <a:pt x="2164643" y="1005066"/>
                  </a:cubicBezTo>
                  <a:cubicBezTo>
                    <a:pt x="2153386" y="952494"/>
                    <a:pt x="2168395" y="896167"/>
                    <a:pt x="2217174" y="869882"/>
                  </a:cubicBezTo>
                  <a:cubicBezTo>
                    <a:pt x="2265954" y="836086"/>
                    <a:pt x="2318486" y="869882"/>
                    <a:pt x="2359761" y="896167"/>
                  </a:cubicBezTo>
                  <a:cubicBezTo>
                    <a:pt x="2397283" y="922453"/>
                    <a:pt x="2423549" y="869882"/>
                    <a:pt x="2401036" y="839841"/>
                  </a:cubicBezTo>
                  <a:cubicBezTo>
                    <a:pt x="2372894" y="807922"/>
                    <a:pt x="2334433" y="790085"/>
                    <a:pt x="2294096" y="784922"/>
                  </a:cubicBezTo>
                  <a:close/>
                  <a:moveTo>
                    <a:pt x="2135094" y="540839"/>
                  </a:moveTo>
                  <a:cubicBezTo>
                    <a:pt x="2113049" y="543186"/>
                    <a:pt x="2091474" y="550696"/>
                    <a:pt x="2074588" y="561962"/>
                  </a:cubicBezTo>
                  <a:cubicBezTo>
                    <a:pt x="1992038" y="614533"/>
                    <a:pt x="1984534" y="708411"/>
                    <a:pt x="1984534" y="798534"/>
                  </a:cubicBezTo>
                  <a:cubicBezTo>
                    <a:pt x="1984534" y="824820"/>
                    <a:pt x="2033313" y="828575"/>
                    <a:pt x="2037065" y="802289"/>
                  </a:cubicBezTo>
                  <a:cubicBezTo>
                    <a:pt x="2044570" y="745963"/>
                    <a:pt x="2055827" y="670860"/>
                    <a:pt x="2104606" y="633309"/>
                  </a:cubicBezTo>
                  <a:cubicBezTo>
                    <a:pt x="2134624" y="610778"/>
                    <a:pt x="2164643" y="614533"/>
                    <a:pt x="2190909" y="637064"/>
                  </a:cubicBezTo>
                  <a:cubicBezTo>
                    <a:pt x="2213422" y="655840"/>
                    <a:pt x="2239688" y="667105"/>
                    <a:pt x="2269706" y="674615"/>
                  </a:cubicBezTo>
                  <a:cubicBezTo>
                    <a:pt x="2295972" y="682126"/>
                    <a:pt x="2307229" y="648329"/>
                    <a:pt x="2292220" y="629554"/>
                  </a:cubicBezTo>
                  <a:cubicBezTo>
                    <a:pt x="2262202" y="599513"/>
                    <a:pt x="2239688" y="569472"/>
                    <a:pt x="2198413" y="550696"/>
                  </a:cubicBezTo>
                  <a:cubicBezTo>
                    <a:pt x="2179652" y="541309"/>
                    <a:pt x="2157138" y="538492"/>
                    <a:pt x="2135094" y="540839"/>
                  </a:cubicBezTo>
                  <a:close/>
                  <a:moveTo>
                    <a:pt x="2007985" y="317879"/>
                  </a:moveTo>
                  <a:cubicBezTo>
                    <a:pt x="1970462" y="320695"/>
                    <a:pt x="1933878" y="334777"/>
                    <a:pt x="1905736" y="359185"/>
                  </a:cubicBezTo>
                  <a:cubicBezTo>
                    <a:pt x="1841947" y="415512"/>
                    <a:pt x="1830690" y="501880"/>
                    <a:pt x="1838195" y="584492"/>
                  </a:cubicBezTo>
                  <a:cubicBezTo>
                    <a:pt x="1838195" y="625799"/>
                    <a:pt x="1901984" y="622044"/>
                    <a:pt x="1905736" y="580737"/>
                  </a:cubicBezTo>
                  <a:cubicBezTo>
                    <a:pt x="1905736" y="528166"/>
                    <a:pt x="1916993" y="471839"/>
                    <a:pt x="1950763" y="426777"/>
                  </a:cubicBezTo>
                  <a:cubicBezTo>
                    <a:pt x="1988286" y="374206"/>
                    <a:pt x="2048322" y="392981"/>
                    <a:pt x="2100854" y="396736"/>
                  </a:cubicBezTo>
                  <a:cubicBezTo>
                    <a:pt x="2134624" y="400492"/>
                    <a:pt x="2134624" y="355430"/>
                    <a:pt x="2115863" y="344165"/>
                  </a:cubicBezTo>
                  <a:cubicBezTo>
                    <a:pt x="2083969" y="323512"/>
                    <a:pt x="2045508" y="315062"/>
                    <a:pt x="2007985" y="317879"/>
                  </a:cubicBezTo>
                  <a:close/>
                  <a:moveTo>
                    <a:pt x="1970932" y="571"/>
                  </a:moveTo>
                  <a:cubicBezTo>
                    <a:pt x="2025809" y="-6000"/>
                    <a:pt x="2087721" y="43755"/>
                    <a:pt x="2115863" y="167674"/>
                  </a:cubicBezTo>
                  <a:cubicBezTo>
                    <a:pt x="2119615" y="167674"/>
                    <a:pt x="2127120" y="171429"/>
                    <a:pt x="2130872" y="175184"/>
                  </a:cubicBezTo>
                  <a:cubicBezTo>
                    <a:pt x="2198413" y="-5062"/>
                    <a:pt x="2446063" y="88816"/>
                    <a:pt x="2348504" y="374206"/>
                  </a:cubicBezTo>
                  <a:cubicBezTo>
                    <a:pt x="2352256" y="377961"/>
                    <a:pt x="2352256" y="381716"/>
                    <a:pt x="2356008" y="381716"/>
                  </a:cubicBezTo>
                  <a:cubicBezTo>
                    <a:pt x="2476081" y="254042"/>
                    <a:pt x="2671199" y="362940"/>
                    <a:pt x="2543622" y="659595"/>
                  </a:cubicBezTo>
                  <a:cubicBezTo>
                    <a:pt x="2547374" y="663350"/>
                    <a:pt x="2551127" y="670860"/>
                    <a:pt x="2554879" y="674615"/>
                  </a:cubicBezTo>
                  <a:cubicBezTo>
                    <a:pt x="2671199" y="599513"/>
                    <a:pt x="2832547" y="637064"/>
                    <a:pt x="2693713" y="914943"/>
                  </a:cubicBezTo>
                  <a:cubicBezTo>
                    <a:pt x="2697465" y="918698"/>
                    <a:pt x="2701217" y="926208"/>
                    <a:pt x="2704970" y="929964"/>
                  </a:cubicBezTo>
                  <a:cubicBezTo>
                    <a:pt x="2810033" y="862371"/>
                    <a:pt x="2986390" y="881147"/>
                    <a:pt x="2832547" y="1174046"/>
                  </a:cubicBezTo>
                  <a:cubicBezTo>
                    <a:pt x="2836299" y="1177802"/>
                    <a:pt x="2836299" y="1177802"/>
                    <a:pt x="2836299" y="1181557"/>
                  </a:cubicBezTo>
                  <a:cubicBezTo>
                    <a:pt x="3008904" y="1001311"/>
                    <a:pt x="3121472" y="1155271"/>
                    <a:pt x="2963877" y="1451925"/>
                  </a:cubicBezTo>
                  <a:cubicBezTo>
                    <a:pt x="2967629" y="1455680"/>
                    <a:pt x="2967629" y="1455680"/>
                    <a:pt x="2967629" y="1459436"/>
                  </a:cubicBezTo>
                  <a:cubicBezTo>
                    <a:pt x="3091454" y="1331761"/>
                    <a:pt x="3158995" y="1399354"/>
                    <a:pt x="3038922" y="1620906"/>
                  </a:cubicBezTo>
                  <a:cubicBezTo>
                    <a:pt x="3038922" y="1624661"/>
                    <a:pt x="3042674" y="1628416"/>
                    <a:pt x="3042674" y="1635926"/>
                  </a:cubicBezTo>
                  <a:cubicBezTo>
                    <a:pt x="3147738" y="1553314"/>
                    <a:pt x="3271563" y="1643436"/>
                    <a:pt x="3128977" y="1849968"/>
                  </a:cubicBezTo>
                  <a:cubicBezTo>
                    <a:pt x="3132729" y="1857478"/>
                    <a:pt x="3132729" y="1861233"/>
                    <a:pt x="3136481" y="1868744"/>
                  </a:cubicBezTo>
                  <a:cubicBezTo>
                    <a:pt x="3271563" y="1797396"/>
                    <a:pt x="3357865" y="1898785"/>
                    <a:pt x="3219031" y="2082786"/>
                  </a:cubicBezTo>
                  <a:cubicBezTo>
                    <a:pt x="3219031" y="2086541"/>
                    <a:pt x="3222783" y="2090296"/>
                    <a:pt x="3222783" y="2097806"/>
                  </a:cubicBezTo>
                  <a:cubicBezTo>
                    <a:pt x="3369122" y="2018949"/>
                    <a:pt x="3440415" y="2225480"/>
                    <a:pt x="3320343" y="2371930"/>
                  </a:cubicBezTo>
                  <a:cubicBezTo>
                    <a:pt x="3391636" y="2563441"/>
                    <a:pt x="3455424" y="2758708"/>
                    <a:pt x="3515461" y="2946464"/>
                  </a:cubicBezTo>
                  <a:cubicBezTo>
                    <a:pt x="3320343" y="1838703"/>
                    <a:pt x="3736845" y="1192822"/>
                    <a:pt x="3943220" y="956249"/>
                  </a:cubicBezTo>
                  <a:cubicBezTo>
                    <a:pt x="4153347" y="715922"/>
                    <a:pt x="4359722" y="937474"/>
                    <a:pt x="4097063" y="1196577"/>
                  </a:cubicBezTo>
                  <a:cubicBezTo>
                    <a:pt x="3931963" y="1361802"/>
                    <a:pt x="3789377" y="1485721"/>
                    <a:pt x="3635533" y="1962622"/>
                  </a:cubicBezTo>
                  <a:cubicBezTo>
                    <a:pt x="3500451" y="2371930"/>
                    <a:pt x="3541727" y="2875116"/>
                    <a:pt x="3601763" y="3220587"/>
                  </a:cubicBezTo>
                  <a:cubicBezTo>
                    <a:pt x="3785624" y="3798876"/>
                    <a:pt x="3916954" y="4275776"/>
                    <a:pt x="3954477" y="4399695"/>
                  </a:cubicBezTo>
                  <a:cubicBezTo>
                    <a:pt x="4033274" y="4677574"/>
                    <a:pt x="3958229" y="4613737"/>
                    <a:pt x="3909449" y="4433491"/>
                  </a:cubicBezTo>
                  <a:cubicBezTo>
                    <a:pt x="3718083" y="3735039"/>
                    <a:pt x="3380379" y="3107934"/>
                    <a:pt x="3005151" y="2544666"/>
                  </a:cubicBezTo>
                  <a:cubicBezTo>
                    <a:pt x="2900088" y="2582217"/>
                    <a:pt x="2806281" y="2510869"/>
                    <a:pt x="2915097" y="2416991"/>
                  </a:cubicBezTo>
                  <a:cubicBezTo>
                    <a:pt x="2911345" y="2409481"/>
                    <a:pt x="2907593" y="2405726"/>
                    <a:pt x="2903840" y="2401971"/>
                  </a:cubicBezTo>
                  <a:cubicBezTo>
                    <a:pt x="2731236" y="2409481"/>
                    <a:pt x="2641181" y="2304338"/>
                    <a:pt x="2749997" y="2184174"/>
                  </a:cubicBezTo>
                  <a:cubicBezTo>
                    <a:pt x="2746245" y="2180419"/>
                    <a:pt x="2742493" y="2172909"/>
                    <a:pt x="2738740" y="2169153"/>
                  </a:cubicBezTo>
                  <a:cubicBezTo>
                    <a:pt x="2584897" y="2206705"/>
                    <a:pt x="2479833" y="2094051"/>
                    <a:pt x="2596154" y="1981397"/>
                  </a:cubicBezTo>
                  <a:cubicBezTo>
                    <a:pt x="2596154" y="1977642"/>
                    <a:pt x="2592401" y="1977642"/>
                    <a:pt x="2592401" y="1973887"/>
                  </a:cubicBezTo>
                  <a:cubicBezTo>
                    <a:pt x="2386027" y="2056500"/>
                    <a:pt x="2250945" y="1891274"/>
                    <a:pt x="2412292" y="1744825"/>
                  </a:cubicBezTo>
                  <a:cubicBezTo>
                    <a:pt x="2408540" y="1737315"/>
                    <a:pt x="2404788" y="1733559"/>
                    <a:pt x="2401036" y="1729804"/>
                  </a:cubicBezTo>
                  <a:cubicBezTo>
                    <a:pt x="2205918" y="1763600"/>
                    <a:pt x="2093349" y="1650947"/>
                    <a:pt x="2232184" y="1515762"/>
                  </a:cubicBezTo>
                  <a:cubicBezTo>
                    <a:pt x="2228431" y="1515762"/>
                    <a:pt x="2228431" y="1512007"/>
                    <a:pt x="2228431" y="1512007"/>
                  </a:cubicBezTo>
                  <a:cubicBezTo>
                    <a:pt x="2007047" y="1575844"/>
                    <a:pt x="1864461" y="1478211"/>
                    <a:pt x="2040818" y="1271680"/>
                  </a:cubicBezTo>
                  <a:cubicBezTo>
                    <a:pt x="2037065" y="1267925"/>
                    <a:pt x="2037065" y="1264169"/>
                    <a:pt x="2033313" y="1260414"/>
                  </a:cubicBezTo>
                  <a:cubicBezTo>
                    <a:pt x="1849452" y="1286700"/>
                    <a:pt x="1654334" y="1215353"/>
                    <a:pt x="1860709" y="1012576"/>
                  </a:cubicBezTo>
                  <a:cubicBezTo>
                    <a:pt x="1856956" y="1005066"/>
                    <a:pt x="1853204" y="997556"/>
                    <a:pt x="1849452" y="993801"/>
                  </a:cubicBezTo>
                  <a:cubicBezTo>
                    <a:pt x="1628068" y="993801"/>
                    <a:pt x="1549270" y="862371"/>
                    <a:pt x="1710618" y="734697"/>
                  </a:cubicBezTo>
                  <a:cubicBezTo>
                    <a:pt x="1706865" y="730942"/>
                    <a:pt x="1703113" y="723432"/>
                    <a:pt x="1703113" y="719677"/>
                  </a:cubicBezTo>
                  <a:cubicBezTo>
                    <a:pt x="1470472" y="704656"/>
                    <a:pt x="1477977" y="546941"/>
                    <a:pt x="1643077" y="449308"/>
                  </a:cubicBezTo>
                  <a:cubicBezTo>
                    <a:pt x="1643077" y="441798"/>
                    <a:pt x="1643077" y="438043"/>
                    <a:pt x="1643077" y="430533"/>
                  </a:cubicBezTo>
                  <a:cubicBezTo>
                    <a:pt x="1492986" y="377961"/>
                    <a:pt x="1489234" y="239021"/>
                    <a:pt x="1718122" y="269062"/>
                  </a:cubicBezTo>
                  <a:cubicBezTo>
                    <a:pt x="1721875" y="265307"/>
                    <a:pt x="1725627" y="265307"/>
                    <a:pt x="1729379" y="261552"/>
                  </a:cubicBezTo>
                  <a:cubicBezTo>
                    <a:pt x="1654334" y="148898"/>
                    <a:pt x="1703113" y="-1306"/>
                    <a:pt x="1853204" y="178939"/>
                  </a:cubicBezTo>
                  <a:cubicBezTo>
                    <a:pt x="1856956" y="175184"/>
                    <a:pt x="1864461" y="171429"/>
                    <a:pt x="1868213" y="171429"/>
                  </a:cubicBezTo>
                  <a:cubicBezTo>
                    <a:pt x="1868213" y="70041"/>
                    <a:pt x="1916055" y="7143"/>
                    <a:pt x="1970932" y="571"/>
                  </a:cubicBezTo>
                  <a:close/>
                </a:path>
              </a:pathLst>
            </a:custGeom>
            <a:solidFill>
              <a:srgbClr val="398D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6" name="花纹"/>
            <p:cNvSpPr/>
            <p:nvPr/>
          </p:nvSpPr>
          <p:spPr bwMode="auto">
            <a:xfrm rot="16560000" flipV="1">
              <a:off x="3240" y="1912"/>
              <a:ext cx="1440" cy="1699"/>
            </a:xfrm>
            <a:custGeom>
              <a:avLst/>
              <a:gdLst/>
              <a:ahLst/>
              <a:cxnLst/>
              <a:rect l="0" t="0" r="r" b="b"/>
              <a:pathLst>
                <a:path w="5897258" h="7772033">
                  <a:moveTo>
                    <a:pt x="1625171" y="6657101"/>
                  </a:moveTo>
                  <a:cubicBezTo>
                    <a:pt x="1609867" y="6656573"/>
                    <a:pt x="1592981" y="6673472"/>
                    <a:pt x="1601424" y="6690371"/>
                  </a:cubicBezTo>
                  <a:cubicBezTo>
                    <a:pt x="1631445" y="6776745"/>
                    <a:pt x="1638950" y="6866874"/>
                    <a:pt x="1740269" y="6900672"/>
                  </a:cubicBezTo>
                  <a:cubicBezTo>
                    <a:pt x="1837836" y="6934471"/>
                    <a:pt x="1924145" y="6878140"/>
                    <a:pt x="1972929" y="6795522"/>
                  </a:cubicBezTo>
                  <a:cubicBezTo>
                    <a:pt x="1987939" y="6765479"/>
                    <a:pt x="1946661" y="6735436"/>
                    <a:pt x="1924145" y="6757968"/>
                  </a:cubicBezTo>
                  <a:cubicBezTo>
                    <a:pt x="1867857" y="6818054"/>
                    <a:pt x="1815321" y="6848097"/>
                    <a:pt x="1736517" y="6810543"/>
                  </a:cubicBezTo>
                  <a:cubicBezTo>
                    <a:pt x="1706496" y="6795522"/>
                    <a:pt x="1695238" y="6754213"/>
                    <a:pt x="1683981" y="6727925"/>
                  </a:cubicBezTo>
                  <a:cubicBezTo>
                    <a:pt x="1672723" y="6701637"/>
                    <a:pt x="1657713" y="6682860"/>
                    <a:pt x="1638950" y="6664083"/>
                  </a:cubicBezTo>
                  <a:cubicBezTo>
                    <a:pt x="1635197" y="6659389"/>
                    <a:pt x="1630272" y="6657277"/>
                    <a:pt x="1625171" y="6657101"/>
                  </a:cubicBezTo>
                  <a:close/>
                  <a:moveTo>
                    <a:pt x="1815086" y="6326041"/>
                  </a:moveTo>
                  <a:cubicBezTo>
                    <a:pt x="1747540" y="6325161"/>
                    <a:pt x="1665218" y="6344876"/>
                    <a:pt x="1631445" y="6389941"/>
                  </a:cubicBezTo>
                  <a:cubicBezTo>
                    <a:pt x="1616434" y="6412473"/>
                    <a:pt x="1631445" y="6438761"/>
                    <a:pt x="1657713" y="6431250"/>
                  </a:cubicBezTo>
                  <a:cubicBezTo>
                    <a:pt x="1717754" y="6419984"/>
                    <a:pt x="1766537" y="6404963"/>
                    <a:pt x="1830331" y="6412473"/>
                  </a:cubicBezTo>
                  <a:cubicBezTo>
                    <a:pt x="1856599" y="6419984"/>
                    <a:pt x="1882867" y="6427495"/>
                    <a:pt x="1905383" y="6442516"/>
                  </a:cubicBezTo>
                  <a:cubicBezTo>
                    <a:pt x="1927898" y="6457538"/>
                    <a:pt x="1927898" y="6491336"/>
                    <a:pt x="1950414" y="6510113"/>
                  </a:cubicBezTo>
                  <a:cubicBezTo>
                    <a:pt x="1969176" y="6525135"/>
                    <a:pt x="1991692" y="6517624"/>
                    <a:pt x="2002950" y="6502602"/>
                  </a:cubicBezTo>
                  <a:cubicBezTo>
                    <a:pt x="2055486" y="6419984"/>
                    <a:pt x="1939156" y="6348632"/>
                    <a:pt x="1875362" y="6333610"/>
                  </a:cubicBezTo>
                  <a:cubicBezTo>
                    <a:pt x="1858476" y="6328916"/>
                    <a:pt x="1837602" y="6326334"/>
                    <a:pt x="1815086" y="6326041"/>
                  </a:cubicBezTo>
                  <a:close/>
                  <a:moveTo>
                    <a:pt x="1887707" y="5648505"/>
                  </a:moveTo>
                  <a:cubicBezTo>
                    <a:pt x="1933669" y="5654609"/>
                    <a:pt x="1974941" y="5700627"/>
                    <a:pt x="1965561" y="5788907"/>
                  </a:cubicBezTo>
                  <a:cubicBezTo>
                    <a:pt x="2010585" y="5698749"/>
                    <a:pt x="2134401" y="5698749"/>
                    <a:pt x="2111889" y="5879065"/>
                  </a:cubicBezTo>
                  <a:cubicBezTo>
                    <a:pt x="2160665" y="5792664"/>
                    <a:pt x="2314497" y="5755098"/>
                    <a:pt x="2239457" y="5935414"/>
                  </a:cubicBezTo>
                  <a:cubicBezTo>
                    <a:pt x="2325753" y="5871552"/>
                    <a:pt x="2475833" y="5875309"/>
                    <a:pt x="2337009" y="6036842"/>
                  </a:cubicBezTo>
                  <a:cubicBezTo>
                    <a:pt x="2438313" y="5980493"/>
                    <a:pt x="2614657" y="6093191"/>
                    <a:pt x="2445817" y="6202132"/>
                  </a:cubicBezTo>
                  <a:cubicBezTo>
                    <a:pt x="2588393" y="6175836"/>
                    <a:pt x="2670937" y="6322343"/>
                    <a:pt x="2502097" y="6378692"/>
                  </a:cubicBezTo>
                  <a:cubicBezTo>
                    <a:pt x="2610905" y="6378692"/>
                    <a:pt x="2678441" y="6551495"/>
                    <a:pt x="2505849" y="6566521"/>
                  </a:cubicBezTo>
                  <a:cubicBezTo>
                    <a:pt x="2622161" y="6592817"/>
                    <a:pt x="2614657" y="6750594"/>
                    <a:pt x="2464577" y="6765620"/>
                  </a:cubicBezTo>
                  <a:cubicBezTo>
                    <a:pt x="2569633" y="6784403"/>
                    <a:pt x="2577137" y="6934667"/>
                    <a:pt x="2423305" y="6938423"/>
                  </a:cubicBezTo>
                  <a:cubicBezTo>
                    <a:pt x="2509601" y="6957206"/>
                    <a:pt x="2554625" y="7103713"/>
                    <a:pt x="2359521" y="7051121"/>
                  </a:cubicBezTo>
                  <a:cubicBezTo>
                    <a:pt x="2400793" y="7193871"/>
                    <a:pt x="2145657" y="7223924"/>
                    <a:pt x="2111889" y="7126253"/>
                  </a:cubicBezTo>
                  <a:cubicBezTo>
                    <a:pt x="3019873" y="6607844"/>
                    <a:pt x="1815481" y="5214149"/>
                    <a:pt x="1207656" y="6273507"/>
                  </a:cubicBezTo>
                  <a:cubicBezTo>
                    <a:pt x="1098848" y="6262237"/>
                    <a:pt x="1087592" y="6138270"/>
                    <a:pt x="1200152" y="6115731"/>
                  </a:cubicBezTo>
                  <a:cubicBezTo>
                    <a:pt x="1027560" y="6048112"/>
                    <a:pt x="1128864" y="5894092"/>
                    <a:pt x="1320216" y="5991763"/>
                  </a:cubicBezTo>
                  <a:cubicBezTo>
                    <a:pt x="1196400" y="5826473"/>
                    <a:pt x="1338976" y="5725045"/>
                    <a:pt x="1466544" y="5849013"/>
                  </a:cubicBezTo>
                  <a:cubicBezTo>
                    <a:pt x="1414016" y="5698749"/>
                    <a:pt x="1556592" y="5642400"/>
                    <a:pt x="1627881" y="5777638"/>
                  </a:cubicBezTo>
                  <a:cubicBezTo>
                    <a:pt x="1605369" y="5642400"/>
                    <a:pt x="1762953" y="5586052"/>
                    <a:pt x="1781713" y="5747585"/>
                  </a:cubicBezTo>
                  <a:cubicBezTo>
                    <a:pt x="1791093" y="5676209"/>
                    <a:pt x="1841745" y="5642400"/>
                    <a:pt x="1887707" y="5648505"/>
                  </a:cubicBezTo>
                  <a:close/>
                  <a:moveTo>
                    <a:pt x="2288057" y="4260284"/>
                  </a:moveTo>
                  <a:cubicBezTo>
                    <a:pt x="2320999" y="4259139"/>
                    <a:pt x="2356094" y="4259300"/>
                    <a:pt x="2393373" y="4260942"/>
                  </a:cubicBezTo>
                  <a:cubicBezTo>
                    <a:pt x="2817274" y="4279713"/>
                    <a:pt x="3676330" y="4583810"/>
                    <a:pt x="3792622" y="5469820"/>
                  </a:cubicBezTo>
                  <a:cubicBezTo>
                    <a:pt x="3912665" y="6355829"/>
                    <a:pt x="3533779" y="6896445"/>
                    <a:pt x="3398731" y="7054125"/>
                  </a:cubicBezTo>
                  <a:cubicBezTo>
                    <a:pt x="3263683" y="7208050"/>
                    <a:pt x="3214916" y="7095422"/>
                    <a:pt x="3301197" y="6979039"/>
                  </a:cubicBezTo>
                  <a:cubicBezTo>
                    <a:pt x="4073972" y="5946613"/>
                    <a:pt x="3612557" y="4993026"/>
                    <a:pt x="3087370" y="4966746"/>
                  </a:cubicBezTo>
                  <a:cubicBezTo>
                    <a:pt x="2877295" y="4959238"/>
                    <a:pt x="2622205" y="4944221"/>
                    <a:pt x="2633459" y="4824084"/>
                  </a:cubicBezTo>
                  <a:cubicBezTo>
                    <a:pt x="2644713" y="4703947"/>
                    <a:pt x="2869793" y="4726473"/>
                    <a:pt x="3094873" y="4782787"/>
                  </a:cubicBezTo>
                  <a:cubicBezTo>
                    <a:pt x="3316202" y="4839101"/>
                    <a:pt x="3177402" y="4700193"/>
                    <a:pt x="2929814" y="4651387"/>
                  </a:cubicBezTo>
                  <a:cubicBezTo>
                    <a:pt x="2727242" y="4613844"/>
                    <a:pt x="2554680" y="4621353"/>
                    <a:pt x="2157039" y="4602581"/>
                  </a:cubicBezTo>
                  <a:cubicBezTo>
                    <a:pt x="1784250" y="4588503"/>
                    <a:pt x="1793921" y="4277455"/>
                    <a:pt x="2288057" y="4260284"/>
                  </a:cubicBezTo>
                  <a:close/>
                  <a:moveTo>
                    <a:pt x="2007127" y="3937380"/>
                  </a:moveTo>
                  <a:cubicBezTo>
                    <a:pt x="2821021" y="3948657"/>
                    <a:pt x="3301105" y="4422269"/>
                    <a:pt x="3421127" y="4531276"/>
                  </a:cubicBezTo>
                  <a:cubicBezTo>
                    <a:pt x="3537397" y="4644041"/>
                    <a:pt x="3462384" y="4689147"/>
                    <a:pt x="3368617" y="4580141"/>
                  </a:cubicBezTo>
                  <a:cubicBezTo>
                    <a:pt x="3034808" y="4181704"/>
                    <a:pt x="2348437" y="4072698"/>
                    <a:pt x="2033382" y="4072698"/>
                  </a:cubicBezTo>
                  <a:cubicBezTo>
                    <a:pt x="1718326" y="4072698"/>
                    <a:pt x="1163228" y="4253122"/>
                    <a:pt x="1088215" y="4546312"/>
                  </a:cubicBezTo>
                  <a:cubicBezTo>
                    <a:pt x="1016952" y="4839500"/>
                    <a:pt x="848172" y="4764324"/>
                    <a:pt x="893180" y="4587658"/>
                  </a:cubicBezTo>
                  <a:cubicBezTo>
                    <a:pt x="941939" y="4410993"/>
                    <a:pt x="1189483" y="3929862"/>
                    <a:pt x="2007127" y="3937380"/>
                  </a:cubicBezTo>
                  <a:close/>
                  <a:moveTo>
                    <a:pt x="2616291" y="2864339"/>
                  </a:moveTo>
                  <a:cubicBezTo>
                    <a:pt x="2610429" y="2864457"/>
                    <a:pt x="2604567" y="2866568"/>
                    <a:pt x="2599877" y="2871260"/>
                  </a:cubicBezTo>
                  <a:cubicBezTo>
                    <a:pt x="2554853" y="2912553"/>
                    <a:pt x="2528590" y="2972615"/>
                    <a:pt x="2536094" y="3032678"/>
                  </a:cubicBezTo>
                  <a:cubicBezTo>
                    <a:pt x="2547350" y="3088986"/>
                    <a:pt x="2599877" y="3152802"/>
                    <a:pt x="2663659" y="3134033"/>
                  </a:cubicBezTo>
                  <a:cubicBezTo>
                    <a:pt x="2693675" y="3122771"/>
                    <a:pt x="2693675" y="3088986"/>
                    <a:pt x="2671163" y="3073970"/>
                  </a:cubicBezTo>
                  <a:cubicBezTo>
                    <a:pt x="2652403" y="3062709"/>
                    <a:pt x="2637396" y="3062709"/>
                    <a:pt x="2622388" y="3047693"/>
                  </a:cubicBezTo>
                  <a:cubicBezTo>
                    <a:pt x="2611132" y="3040186"/>
                    <a:pt x="2611132" y="3017662"/>
                    <a:pt x="2611132" y="3006400"/>
                  </a:cubicBezTo>
                  <a:cubicBezTo>
                    <a:pt x="2607380" y="2968862"/>
                    <a:pt x="2614884" y="2931323"/>
                    <a:pt x="2637396" y="2901292"/>
                  </a:cubicBezTo>
                  <a:cubicBezTo>
                    <a:pt x="2651465" y="2881583"/>
                    <a:pt x="2633878" y="2863988"/>
                    <a:pt x="2616291" y="2864339"/>
                  </a:cubicBezTo>
                  <a:close/>
                  <a:moveTo>
                    <a:pt x="2274925" y="2694182"/>
                  </a:moveTo>
                  <a:cubicBezTo>
                    <a:pt x="2270411" y="2695063"/>
                    <a:pt x="2265955" y="2697643"/>
                    <a:pt x="2262203" y="2702336"/>
                  </a:cubicBezTo>
                  <a:cubicBezTo>
                    <a:pt x="2172157" y="2781167"/>
                    <a:pt x="2258452" y="2927569"/>
                    <a:pt x="2344746" y="2972615"/>
                  </a:cubicBezTo>
                  <a:cubicBezTo>
                    <a:pt x="2356001" y="2980124"/>
                    <a:pt x="2374761" y="2980124"/>
                    <a:pt x="2389769" y="2968862"/>
                  </a:cubicBezTo>
                  <a:cubicBezTo>
                    <a:pt x="2389769" y="2968862"/>
                    <a:pt x="2393521" y="2968862"/>
                    <a:pt x="2393521" y="2968862"/>
                  </a:cubicBezTo>
                  <a:cubicBezTo>
                    <a:pt x="2404776" y="2961354"/>
                    <a:pt x="2412280" y="2946338"/>
                    <a:pt x="2412280" y="2935077"/>
                  </a:cubicBezTo>
                  <a:cubicBezTo>
                    <a:pt x="2404776" y="2893784"/>
                    <a:pt x="2356001" y="2875014"/>
                    <a:pt x="2329738" y="2841230"/>
                  </a:cubicBezTo>
                  <a:cubicBezTo>
                    <a:pt x="2303475" y="2803691"/>
                    <a:pt x="2295971" y="2769905"/>
                    <a:pt x="2299723" y="2721105"/>
                  </a:cubicBezTo>
                  <a:cubicBezTo>
                    <a:pt x="2301599" y="2709844"/>
                    <a:pt x="2295971" y="2700458"/>
                    <a:pt x="2287998" y="2696236"/>
                  </a:cubicBezTo>
                  <a:cubicBezTo>
                    <a:pt x="2284012" y="2694124"/>
                    <a:pt x="2279439" y="2693303"/>
                    <a:pt x="2274925" y="2694182"/>
                  </a:cubicBezTo>
                  <a:close/>
                  <a:moveTo>
                    <a:pt x="5271059" y="2655259"/>
                  </a:moveTo>
                  <a:cubicBezTo>
                    <a:pt x="5376141" y="2662374"/>
                    <a:pt x="5402238" y="2742476"/>
                    <a:pt x="5139514" y="2897398"/>
                  </a:cubicBezTo>
                  <a:cubicBezTo>
                    <a:pt x="4715403" y="3149030"/>
                    <a:pt x="4497718" y="3532110"/>
                    <a:pt x="4463939" y="3776230"/>
                  </a:cubicBezTo>
                  <a:cubicBezTo>
                    <a:pt x="4430160" y="4020350"/>
                    <a:pt x="4385122" y="3851345"/>
                    <a:pt x="4403888" y="3723651"/>
                  </a:cubicBezTo>
                  <a:cubicBezTo>
                    <a:pt x="4497718" y="3043870"/>
                    <a:pt x="4843012" y="2848574"/>
                    <a:pt x="5041931" y="2720881"/>
                  </a:cubicBezTo>
                  <a:cubicBezTo>
                    <a:pt x="5116526" y="2672996"/>
                    <a:pt x="5208010" y="2650990"/>
                    <a:pt x="5271059" y="2655259"/>
                  </a:cubicBezTo>
                  <a:close/>
                  <a:moveTo>
                    <a:pt x="2093601" y="2547487"/>
                  </a:moveTo>
                  <a:cubicBezTo>
                    <a:pt x="2087739" y="2546314"/>
                    <a:pt x="2081173" y="2547487"/>
                    <a:pt x="2074607" y="2552180"/>
                  </a:cubicBezTo>
                  <a:cubicBezTo>
                    <a:pt x="2018328" y="2593473"/>
                    <a:pt x="1992065" y="2661042"/>
                    <a:pt x="1988313" y="2732367"/>
                  </a:cubicBezTo>
                  <a:cubicBezTo>
                    <a:pt x="1988313" y="2792428"/>
                    <a:pt x="2022080" y="2890030"/>
                    <a:pt x="2093367" y="2893784"/>
                  </a:cubicBezTo>
                  <a:cubicBezTo>
                    <a:pt x="2115878" y="2893784"/>
                    <a:pt x="2130886" y="2867506"/>
                    <a:pt x="2123382" y="2848737"/>
                  </a:cubicBezTo>
                  <a:cubicBezTo>
                    <a:pt x="2115878" y="2826214"/>
                    <a:pt x="2104623" y="2818706"/>
                    <a:pt x="2089615" y="2803691"/>
                  </a:cubicBezTo>
                  <a:cubicBezTo>
                    <a:pt x="2074607" y="2781167"/>
                    <a:pt x="2067103" y="2754890"/>
                    <a:pt x="2063351" y="2728613"/>
                  </a:cubicBezTo>
                  <a:cubicBezTo>
                    <a:pt x="2059599" y="2676058"/>
                    <a:pt x="2070855" y="2627258"/>
                    <a:pt x="2108375" y="2589718"/>
                  </a:cubicBezTo>
                  <a:cubicBezTo>
                    <a:pt x="2122444" y="2575642"/>
                    <a:pt x="2111189" y="2551007"/>
                    <a:pt x="2093601" y="2547487"/>
                  </a:cubicBezTo>
                  <a:close/>
                  <a:moveTo>
                    <a:pt x="1885663" y="2455752"/>
                  </a:moveTo>
                  <a:cubicBezTo>
                    <a:pt x="1879976" y="2455517"/>
                    <a:pt x="1873879" y="2457394"/>
                    <a:pt x="1868251" y="2462086"/>
                  </a:cubicBezTo>
                  <a:cubicBezTo>
                    <a:pt x="1811972" y="2514640"/>
                    <a:pt x="1774453" y="2582211"/>
                    <a:pt x="1763197" y="2661042"/>
                  </a:cubicBezTo>
                  <a:cubicBezTo>
                    <a:pt x="1751942" y="2732367"/>
                    <a:pt x="1781957" y="2829968"/>
                    <a:pt x="1856996" y="2848737"/>
                  </a:cubicBezTo>
                  <a:cubicBezTo>
                    <a:pt x="1883259" y="2856245"/>
                    <a:pt x="1909522" y="2826214"/>
                    <a:pt x="1898267" y="2799936"/>
                  </a:cubicBezTo>
                  <a:cubicBezTo>
                    <a:pt x="1883259" y="2751136"/>
                    <a:pt x="1849492" y="2724859"/>
                    <a:pt x="1841988" y="2668550"/>
                  </a:cubicBezTo>
                  <a:cubicBezTo>
                    <a:pt x="1838236" y="2604734"/>
                    <a:pt x="1864499" y="2540918"/>
                    <a:pt x="1902019" y="2495871"/>
                  </a:cubicBezTo>
                  <a:cubicBezTo>
                    <a:pt x="1916088" y="2476164"/>
                    <a:pt x="1902722" y="2456456"/>
                    <a:pt x="1885663" y="2455752"/>
                  </a:cubicBezTo>
                  <a:close/>
                  <a:moveTo>
                    <a:pt x="3214810" y="2429665"/>
                  </a:moveTo>
                  <a:cubicBezTo>
                    <a:pt x="3192765" y="2425440"/>
                    <a:pt x="3168375" y="2430134"/>
                    <a:pt x="3147738" y="2443277"/>
                  </a:cubicBezTo>
                  <a:cubicBezTo>
                    <a:pt x="3110215" y="2465808"/>
                    <a:pt x="3087701" y="2518380"/>
                    <a:pt x="3102711" y="2563441"/>
                  </a:cubicBezTo>
                  <a:cubicBezTo>
                    <a:pt x="3113967" y="2589727"/>
                    <a:pt x="3155243" y="2578462"/>
                    <a:pt x="3147738" y="2548421"/>
                  </a:cubicBezTo>
                  <a:cubicBezTo>
                    <a:pt x="3140233" y="2525890"/>
                    <a:pt x="3155243" y="2507115"/>
                    <a:pt x="3170251" y="2492094"/>
                  </a:cubicBezTo>
                  <a:cubicBezTo>
                    <a:pt x="3189013" y="2477073"/>
                    <a:pt x="3204022" y="2480828"/>
                    <a:pt x="3219031" y="2499604"/>
                  </a:cubicBezTo>
                  <a:cubicBezTo>
                    <a:pt x="3241545" y="2529645"/>
                    <a:pt x="3282820" y="2503359"/>
                    <a:pt x="3267811" y="2469563"/>
                  </a:cubicBezTo>
                  <a:cubicBezTo>
                    <a:pt x="3256554" y="2447032"/>
                    <a:pt x="3236855" y="2433889"/>
                    <a:pt x="3214810" y="2429665"/>
                  </a:cubicBezTo>
                  <a:close/>
                  <a:moveTo>
                    <a:pt x="1640791" y="2406306"/>
                  </a:moveTo>
                  <a:cubicBezTo>
                    <a:pt x="1634929" y="2406482"/>
                    <a:pt x="1629066" y="2408594"/>
                    <a:pt x="1624376" y="2413286"/>
                  </a:cubicBezTo>
                  <a:cubicBezTo>
                    <a:pt x="1541834" y="2495871"/>
                    <a:pt x="1436780" y="2683566"/>
                    <a:pt x="1571849" y="2773659"/>
                  </a:cubicBezTo>
                  <a:cubicBezTo>
                    <a:pt x="1601865" y="2792428"/>
                    <a:pt x="1631880" y="2758644"/>
                    <a:pt x="1624376" y="2728613"/>
                  </a:cubicBezTo>
                  <a:cubicBezTo>
                    <a:pt x="1613120" y="2676058"/>
                    <a:pt x="1590609" y="2646027"/>
                    <a:pt x="1601865" y="2589718"/>
                  </a:cubicBezTo>
                  <a:cubicBezTo>
                    <a:pt x="1613120" y="2537164"/>
                    <a:pt x="1631880" y="2488363"/>
                    <a:pt x="1661895" y="2439563"/>
                  </a:cubicBezTo>
                  <a:cubicBezTo>
                    <a:pt x="1675965" y="2422671"/>
                    <a:pt x="1658378" y="2405778"/>
                    <a:pt x="1640791" y="2406306"/>
                  </a:cubicBezTo>
                  <a:close/>
                  <a:moveTo>
                    <a:pt x="1428866" y="2353869"/>
                  </a:moveTo>
                  <a:cubicBezTo>
                    <a:pt x="1423414" y="2352520"/>
                    <a:pt x="1417082" y="2353224"/>
                    <a:pt x="1410516" y="2356978"/>
                  </a:cubicBezTo>
                  <a:cubicBezTo>
                    <a:pt x="1354238" y="2390763"/>
                    <a:pt x="1324222" y="2450825"/>
                    <a:pt x="1316718" y="2514640"/>
                  </a:cubicBezTo>
                  <a:cubicBezTo>
                    <a:pt x="1309214" y="2570949"/>
                    <a:pt x="1316718" y="2653535"/>
                    <a:pt x="1365493" y="2691073"/>
                  </a:cubicBezTo>
                  <a:cubicBezTo>
                    <a:pt x="1388005" y="2702336"/>
                    <a:pt x="1414268" y="2683566"/>
                    <a:pt x="1414268" y="2661042"/>
                  </a:cubicBezTo>
                  <a:cubicBezTo>
                    <a:pt x="1410516" y="2619750"/>
                    <a:pt x="1388005" y="2578457"/>
                    <a:pt x="1384253" y="2537164"/>
                  </a:cubicBezTo>
                  <a:cubicBezTo>
                    <a:pt x="1380501" y="2484609"/>
                    <a:pt x="1395509" y="2428301"/>
                    <a:pt x="1436780" y="2394517"/>
                  </a:cubicBezTo>
                  <a:cubicBezTo>
                    <a:pt x="1453663" y="2380440"/>
                    <a:pt x="1445222" y="2357916"/>
                    <a:pt x="1428866" y="2353869"/>
                  </a:cubicBezTo>
                  <a:close/>
                  <a:moveTo>
                    <a:pt x="4349338" y="2320473"/>
                  </a:moveTo>
                  <a:cubicBezTo>
                    <a:pt x="4343772" y="2320650"/>
                    <a:pt x="4338146" y="2322762"/>
                    <a:pt x="4333458" y="2327456"/>
                  </a:cubicBezTo>
                  <a:cubicBezTo>
                    <a:pt x="4299705" y="2365012"/>
                    <a:pt x="4284704" y="2413834"/>
                    <a:pt x="4288454" y="2462656"/>
                  </a:cubicBezTo>
                  <a:cubicBezTo>
                    <a:pt x="4295955" y="2511478"/>
                    <a:pt x="4340959" y="2575322"/>
                    <a:pt x="4393463" y="2564055"/>
                  </a:cubicBezTo>
                  <a:cubicBezTo>
                    <a:pt x="4415965" y="2564055"/>
                    <a:pt x="4434717" y="2534011"/>
                    <a:pt x="4412215" y="2515233"/>
                  </a:cubicBezTo>
                  <a:cubicBezTo>
                    <a:pt x="4385962" y="2492700"/>
                    <a:pt x="4363461" y="2488945"/>
                    <a:pt x="4352210" y="2451389"/>
                  </a:cubicBezTo>
                  <a:cubicBezTo>
                    <a:pt x="4340959" y="2421345"/>
                    <a:pt x="4352210" y="2383790"/>
                    <a:pt x="4370961" y="2353745"/>
                  </a:cubicBezTo>
                  <a:cubicBezTo>
                    <a:pt x="4382212" y="2336845"/>
                    <a:pt x="4366039" y="2319945"/>
                    <a:pt x="4349338" y="2320473"/>
                  </a:cubicBezTo>
                  <a:close/>
                  <a:moveTo>
                    <a:pt x="1212485" y="2288997"/>
                  </a:moveTo>
                  <a:cubicBezTo>
                    <a:pt x="1206271" y="2288938"/>
                    <a:pt x="1199471" y="2291285"/>
                    <a:pt x="1192905" y="2296915"/>
                  </a:cubicBezTo>
                  <a:cubicBezTo>
                    <a:pt x="1117866" y="2364485"/>
                    <a:pt x="1050332" y="2529656"/>
                    <a:pt x="1117866" y="2623503"/>
                  </a:cubicBezTo>
                  <a:cubicBezTo>
                    <a:pt x="1136626" y="2653535"/>
                    <a:pt x="1185401" y="2638519"/>
                    <a:pt x="1181649" y="2604734"/>
                  </a:cubicBezTo>
                  <a:cubicBezTo>
                    <a:pt x="1181649" y="2555933"/>
                    <a:pt x="1170393" y="2514640"/>
                    <a:pt x="1174145" y="2465841"/>
                  </a:cubicBezTo>
                  <a:cubicBezTo>
                    <a:pt x="1181649" y="2417040"/>
                    <a:pt x="1196657" y="2368239"/>
                    <a:pt x="1230424" y="2330700"/>
                  </a:cubicBezTo>
                  <a:cubicBezTo>
                    <a:pt x="1244494" y="2310992"/>
                    <a:pt x="1231128" y="2289173"/>
                    <a:pt x="1212485" y="2288997"/>
                  </a:cubicBezTo>
                  <a:close/>
                  <a:moveTo>
                    <a:pt x="3077500" y="2222429"/>
                  </a:moveTo>
                  <a:cubicBezTo>
                    <a:pt x="3059091" y="2224307"/>
                    <a:pt x="3040798" y="2230174"/>
                    <a:pt x="3023913" y="2240501"/>
                  </a:cubicBezTo>
                  <a:cubicBezTo>
                    <a:pt x="2952620" y="2285562"/>
                    <a:pt x="2963877" y="2368175"/>
                    <a:pt x="3012656" y="2424502"/>
                  </a:cubicBezTo>
                  <a:cubicBezTo>
                    <a:pt x="3031417" y="2443277"/>
                    <a:pt x="3065188" y="2413236"/>
                    <a:pt x="3050179" y="2390706"/>
                  </a:cubicBezTo>
                  <a:cubicBezTo>
                    <a:pt x="3031417" y="2360665"/>
                    <a:pt x="3023913" y="2319358"/>
                    <a:pt x="3057683" y="2296828"/>
                  </a:cubicBezTo>
                  <a:cubicBezTo>
                    <a:pt x="3098958" y="2270542"/>
                    <a:pt x="3136481" y="2308093"/>
                    <a:pt x="3166499" y="2330624"/>
                  </a:cubicBezTo>
                  <a:cubicBezTo>
                    <a:pt x="3185261" y="2349399"/>
                    <a:pt x="3226536" y="2330624"/>
                    <a:pt x="3211527" y="2300583"/>
                  </a:cubicBezTo>
                  <a:cubicBezTo>
                    <a:pt x="3189013" y="2247072"/>
                    <a:pt x="3132729" y="2216797"/>
                    <a:pt x="3077500" y="2222429"/>
                  </a:cubicBezTo>
                  <a:close/>
                  <a:moveTo>
                    <a:pt x="4497124" y="2095787"/>
                  </a:moveTo>
                  <a:cubicBezTo>
                    <a:pt x="4491440" y="2095552"/>
                    <a:pt x="4485345" y="2097430"/>
                    <a:pt x="4479720" y="2102124"/>
                  </a:cubicBezTo>
                  <a:cubicBezTo>
                    <a:pt x="4430966" y="2147191"/>
                    <a:pt x="4408464" y="2218546"/>
                    <a:pt x="4415965" y="2282390"/>
                  </a:cubicBezTo>
                  <a:cubicBezTo>
                    <a:pt x="4427216" y="2346234"/>
                    <a:pt x="4475970" y="2410078"/>
                    <a:pt x="4543476" y="2406323"/>
                  </a:cubicBezTo>
                  <a:cubicBezTo>
                    <a:pt x="4573478" y="2406323"/>
                    <a:pt x="4584729" y="2361256"/>
                    <a:pt x="4558477" y="2346234"/>
                  </a:cubicBezTo>
                  <a:cubicBezTo>
                    <a:pt x="4509723" y="2331212"/>
                    <a:pt x="4487221" y="2312434"/>
                    <a:pt x="4483471" y="2259857"/>
                  </a:cubicBezTo>
                  <a:cubicBezTo>
                    <a:pt x="4475970" y="2214790"/>
                    <a:pt x="4487221" y="2169724"/>
                    <a:pt x="4513473" y="2135924"/>
                  </a:cubicBezTo>
                  <a:cubicBezTo>
                    <a:pt x="4527537" y="2116207"/>
                    <a:pt x="4514176" y="2096491"/>
                    <a:pt x="4497124" y="2095787"/>
                  </a:cubicBezTo>
                  <a:close/>
                  <a:moveTo>
                    <a:pt x="1108772" y="2030558"/>
                  </a:moveTo>
                  <a:cubicBezTo>
                    <a:pt x="1146475" y="2033791"/>
                    <a:pt x="1195719" y="2066520"/>
                    <a:pt x="1249184" y="2146760"/>
                  </a:cubicBezTo>
                  <a:cubicBezTo>
                    <a:pt x="1256687" y="2146760"/>
                    <a:pt x="1260439" y="2146760"/>
                    <a:pt x="1267943" y="2146760"/>
                  </a:cubicBezTo>
                  <a:cubicBezTo>
                    <a:pt x="1316718" y="2022881"/>
                    <a:pt x="1489307" y="1966573"/>
                    <a:pt x="1545586" y="2218084"/>
                  </a:cubicBezTo>
                  <a:cubicBezTo>
                    <a:pt x="1553090" y="2221838"/>
                    <a:pt x="1556842" y="2221838"/>
                    <a:pt x="1564345" y="2225591"/>
                  </a:cubicBezTo>
                  <a:cubicBezTo>
                    <a:pt x="1628128" y="2097959"/>
                    <a:pt x="1815724" y="2097959"/>
                    <a:pt x="1838236" y="2334454"/>
                  </a:cubicBezTo>
                  <a:cubicBezTo>
                    <a:pt x="1841988" y="2334454"/>
                    <a:pt x="1845740" y="2338208"/>
                    <a:pt x="1849492" y="2338208"/>
                  </a:cubicBezTo>
                  <a:cubicBezTo>
                    <a:pt x="1909522" y="2165529"/>
                    <a:pt x="2074607" y="2229345"/>
                    <a:pt x="2085863" y="2447071"/>
                  </a:cubicBezTo>
                  <a:cubicBezTo>
                    <a:pt x="2089615" y="2447071"/>
                    <a:pt x="2089615" y="2447071"/>
                    <a:pt x="2089615" y="2450825"/>
                  </a:cubicBezTo>
                  <a:cubicBezTo>
                    <a:pt x="2142142" y="2278146"/>
                    <a:pt x="2322234" y="2353224"/>
                    <a:pt x="2325986" y="2567196"/>
                  </a:cubicBezTo>
                  <a:cubicBezTo>
                    <a:pt x="2329738" y="2567196"/>
                    <a:pt x="2337242" y="2570949"/>
                    <a:pt x="2340994" y="2574703"/>
                  </a:cubicBezTo>
                  <a:cubicBezTo>
                    <a:pt x="2401025" y="2484609"/>
                    <a:pt x="2528590" y="2514640"/>
                    <a:pt x="2528590" y="2679812"/>
                  </a:cubicBezTo>
                  <a:cubicBezTo>
                    <a:pt x="2532342" y="2683566"/>
                    <a:pt x="2536094" y="2687320"/>
                    <a:pt x="2536094" y="2687320"/>
                  </a:cubicBezTo>
                  <a:cubicBezTo>
                    <a:pt x="2599877" y="2593473"/>
                    <a:pt x="2772465" y="2694828"/>
                    <a:pt x="2761209" y="2848737"/>
                  </a:cubicBezTo>
                  <a:cubicBezTo>
                    <a:pt x="3470323" y="3411821"/>
                    <a:pt x="3729206" y="4196385"/>
                    <a:pt x="3777981" y="4380325"/>
                  </a:cubicBezTo>
                  <a:cubicBezTo>
                    <a:pt x="3834260" y="4601804"/>
                    <a:pt x="3800493" y="4609312"/>
                    <a:pt x="3717950" y="4425372"/>
                  </a:cubicBezTo>
                  <a:cubicBezTo>
                    <a:pt x="3477827" y="3896073"/>
                    <a:pt x="3035100" y="3483146"/>
                    <a:pt x="2644900" y="3212864"/>
                  </a:cubicBezTo>
                  <a:cubicBezTo>
                    <a:pt x="2562357" y="3306712"/>
                    <a:pt x="2446048" y="3284188"/>
                    <a:pt x="2479815" y="3107756"/>
                  </a:cubicBezTo>
                  <a:cubicBezTo>
                    <a:pt x="2476063" y="3107756"/>
                    <a:pt x="2472311" y="3104002"/>
                    <a:pt x="2468559" y="3100248"/>
                  </a:cubicBezTo>
                  <a:cubicBezTo>
                    <a:pt x="2378513" y="3190342"/>
                    <a:pt x="2235940" y="3212864"/>
                    <a:pt x="2269707" y="2987631"/>
                  </a:cubicBezTo>
                  <a:cubicBezTo>
                    <a:pt x="2265955" y="2983878"/>
                    <a:pt x="2262203" y="2983878"/>
                    <a:pt x="2258452" y="2983878"/>
                  </a:cubicBezTo>
                  <a:cubicBezTo>
                    <a:pt x="2119630" y="3164064"/>
                    <a:pt x="1965801" y="3126525"/>
                    <a:pt x="1999569" y="2867506"/>
                  </a:cubicBezTo>
                  <a:cubicBezTo>
                    <a:pt x="1995817" y="2867506"/>
                    <a:pt x="1992065" y="2863753"/>
                    <a:pt x="1988313" y="2863753"/>
                  </a:cubicBezTo>
                  <a:cubicBezTo>
                    <a:pt x="1868251" y="3040186"/>
                    <a:pt x="1725678" y="2968862"/>
                    <a:pt x="1721926" y="2796183"/>
                  </a:cubicBezTo>
                  <a:cubicBezTo>
                    <a:pt x="1721926" y="2796183"/>
                    <a:pt x="1721926" y="2796183"/>
                    <a:pt x="1710670" y="2792428"/>
                  </a:cubicBezTo>
                  <a:cubicBezTo>
                    <a:pt x="1613120" y="2972615"/>
                    <a:pt x="1425524" y="2927569"/>
                    <a:pt x="1451788" y="2736121"/>
                  </a:cubicBezTo>
                  <a:cubicBezTo>
                    <a:pt x="1451788" y="2732367"/>
                    <a:pt x="1448036" y="2732367"/>
                    <a:pt x="1448036" y="2732367"/>
                  </a:cubicBezTo>
                  <a:cubicBezTo>
                    <a:pt x="1320470" y="2852491"/>
                    <a:pt x="1166641" y="2844983"/>
                    <a:pt x="1207912" y="2664796"/>
                  </a:cubicBezTo>
                  <a:cubicBezTo>
                    <a:pt x="1204161" y="2661042"/>
                    <a:pt x="1196657" y="2661042"/>
                    <a:pt x="1192905" y="2657289"/>
                  </a:cubicBezTo>
                  <a:cubicBezTo>
                    <a:pt x="1024068" y="2781167"/>
                    <a:pt x="873991" y="2694828"/>
                    <a:pt x="979045" y="2544672"/>
                  </a:cubicBezTo>
                  <a:cubicBezTo>
                    <a:pt x="975293" y="2540918"/>
                    <a:pt x="971541" y="2537164"/>
                    <a:pt x="967789" y="2533410"/>
                  </a:cubicBezTo>
                  <a:cubicBezTo>
                    <a:pt x="787697" y="2597227"/>
                    <a:pt x="716410" y="2428301"/>
                    <a:pt x="934022" y="2353224"/>
                  </a:cubicBezTo>
                  <a:cubicBezTo>
                    <a:pt x="934022" y="2345716"/>
                    <a:pt x="937774" y="2338208"/>
                    <a:pt x="941526" y="2330700"/>
                  </a:cubicBezTo>
                  <a:cubicBezTo>
                    <a:pt x="761433" y="2274392"/>
                    <a:pt x="825216" y="2127990"/>
                    <a:pt x="1031572" y="2191806"/>
                  </a:cubicBezTo>
                  <a:cubicBezTo>
                    <a:pt x="1039076" y="2184299"/>
                    <a:pt x="1042828" y="2180545"/>
                    <a:pt x="1050332" y="2176791"/>
                  </a:cubicBezTo>
                  <a:cubicBezTo>
                    <a:pt x="1015157" y="2101713"/>
                    <a:pt x="1045935" y="2025169"/>
                    <a:pt x="1108772" y="2030558"/>
                  </a:cubicBezTo>
                  <a:close/>
                  <a:moveTo>
                    <a:pt x="2981231" y="1962622"/>
                  </a:moveTo>
                  <a:cubicBezTo>
                    <a:pt x="2964815" y="1965438"/>
                    <a:pt x="2948868" y="1972010"/>
                    <a:pt x="2933858" y="1981397"/>
                  </a:cubicBezTo>
                  <a:cubicBezTo>
                    <a:pt x="2870070" y="2015194"/>
                    <a:pt x="2832547" y="2105316"/>
                    <a:pt x="2877574" y="2169153"/>
                  </a:cubicBezTo>
                  <a:cubicBezTo>
                    <a:pt x="2896336" y="2195439"/>
                    <a:pt x="2933858" y="2169153"/>
                    <a:pt x="2918849" y="2142868"/>
                  </a:cubicBezTo>
                  <a:cubicBezTo>
                    <a:pt x="2900088" y="2101561"/>
                    <a:pt x="2930106" y="2064010"/>
                    <a:pt x="2960124" y="2041479"/>
                  </a:cubicBezTo>
                  <a:cubicBezTo>
                    <a:pt x="2975133" y="2033969"/>
                    <a:pt x="2990143" y="2026459"/>
                    <a:pt x="3005151" y="2030214"/>
                  </a:cubicBezTo>
                  <a:cubicBezTo>
                    <a:pt x="3023913" y="2030214"/>
                    <a:pt x="3027665" y="2060255"/>
                    <a:pt x="3038922" y="2071520"/>
                  </a:cubicBezTo>
                  <a:cubicBezTo>
                    <a:pt x="3057683" y="2086541"/>
                    <a:pt x="3080197" y="2079031"/>
                    <a:pt x="3087701" y="2056500"/>
                  </a:cubicBezTo>
                  <a:cubicBezTo>
                    <a:pt x="3098958" y="2022704"/>
                    <a:pt x="3065188" y="1977642"/>
                    <a:pt x="3031417" y="1966377"/>
                  </a:cubicBezTo>
                  <a:cubicBezTo>
                    <a:pt x="3014532" y="1960744"/>
                    <a:pt x="2997647" y="1959806"/>
                    <a:pt x="2981231" y="1962622"/>
                  </a:cubicBezTo>
                  <a:close/>
                  <a:moveTo>
                    <a:pt x="4680890" y="1881193"/>
                  </a:moveTo>
                  <a:cubicBezTo>
                    <a:pt x="4675206" y="1879843"/>
                    <a:pt x="4669112" y="1880547"/>
                    <a:pt x="4663486" y="1884303"/>
                  </a:cubicBezTo>
                  <a:cubicBezTo>
                    <a:pt x="4599731" y="1936881"/>
                    <a:pt x="4554727" y="2011991"/>
                    <a:pt x="4569728" y="2098369"/>
                  </a:cubicBezTo>
                  <a:cubicBezTo>
                    <a:pt x="4584729" y="2173480"/>
                    <a:pt x="4663486" y="2259857"/>
                    <a:pt x="4742243" y="2237324"/>
                  </a:cubicBezTo>
                  <a:cubicBezTo>
                    <a:pt x="4764744" y="2233568"/>
                    <a:pt x="4772245" y="2199768"/>
                    <a:pt x="4757244" y="2188502"/>
                  </a:cubicBezTo>
                  <a:cubicBezTo>
                    <a:pt x="4734742" y="2169724"/>
                    <a:pt x="4712240" y="2165968"/>
                    <a:pt x="4685988" y="2150946"/>
                  </a:cubicBezTo>
                  <a:cubicBezTo>
                    <a:pt x="4663486" y="2135924"/>
                    <a:pt x="4648485" y="2109635"/>
                    <a:pt x="4640984" y="2087102"/>
                  </a:cubicBezTo>
                  <a:cubicBezTo>
                    <a:pt x="4618482" y="2027014"/>
                    <a:pt x="4655985" y="1963170"/>
                    <a:pt x="4697239" y="1921858"/>
                  </a:cubicBezTo>
                  <a:cubicBezTo>
                    <a:pt x="4711302" y="1907775"/>
                    <a:pt x="4697942" y="1885242"/>
                    <a:pt x="4680890" y="1881193"/>
                  </a:cubicBezTo>
                  <a:close/>
                  <a:moveTo>
                    <a:pt x="2863034" y="1728396"/>
                  </a:moveTo>
                  <a:cubicBezTo>
                    <a:pt x="2841928" y="1729804"/>
                    <a:pt x="2821290" y="1735437"/>
                    <a:pt x="2802529" y="1744825"/>
                  </a:cubicBezTo>
                  <a:cubicBezTo>
                    <a:pt x="2712474" y="1789886"/>
                    <a:pt x="2689961" y="1891274"/>
                    <a:pt x="2753749" y="1966377"/>
                  </a:cubicBezTo>
                  <a:cubicBezTo>
                    <a:pt x="2776263" y="1988908"/>
                    <a:pt x="2802529" y="1958867"/>
                    <a:pt x="2791272" y="1936336"/>
                  </a:cubicBezTo>
                  <a:cubicBezTo>
                    <a:pt x="2768758" y="1887519"/>
                    <a:pt x="2795024" y="1838703"/>
                    <a:pt x="2836299" y="1812417"/>
                  </a:cubicBezTo>
                  <a:cubicBezTo>
                    <a:pt x="2855061" y="1801152"/>
                    <a:pt x="2877574" y="1801152"/>
                    <a:pt x="2896336" y="1808662"/>
                  </a:cubicBezTo>
                  <a:cubicBezTo>
                    <a:pt x="2926354" y="1816172"/>
                    <a:pt x="2926354" y="1853723"/>
                    <a:pt x="2952620" y="1864989"/>
                  </a:cubicBezTo>
                  <a:cubicBezTo>
                    <a:pt x="2967629" y="1872499"/>
                    <a:pt x="2990143" y="1868744"/>
                    <a:pt x="2997647" y="1849968"/>
                  </a:cubicBezTo>
                  <a:cubicBezTo>
                    <a:pt x="3012656" y="1804907"/>
                    <a:pt x="2967629" y="1756090"/>
                    <a:pt x="2926354" y="1737315"/>
                  </a:cubicBezTo>
                  <a:cubicBezTo>
                    <a:pt x="2905717" y="1729804"/>
                    <a:pt x="2884141" y="1726988"/>
                    <a:pt x="2863034" y="1728396"/>
                  </a:cubicBezTo>
                  <a:close/>
                  <a:moveTo>
                    <a:pt x="4941244" y="1694414"/>
                  </a:moveTo>
                  <a:cubicBezTo>
                    <a:pt x="4936087" y="1693944"/>
                    <a:pt x="4930696" y="1695587"/>
                    <a:pt x="4926008" y="1700282"/>
                  </a:cubicBezTo>
                  <a:cubicBezTo>
                    <a:pt x="4851002" y="1767881"/>
                    <a:pt x="4805998" y="1869281"/>
                    <a:pt x="4805998" y="1966925"/>
                  </a:cubicBezTo>
                  <a:cubicBezTo>
                    <a:pt x="4809748" y="2060813"/>
                    <a:pt x="4888505" y="2158457"/>
                    <a:pt x="4989763" y="2135924"/>
                  </a:cubicBezTo>
                  <a:cubicBezTo>
                    <a:pt x="5019766" y="2128413"/>
                    <a:pt x="5019766" y="2083347"/>
                    <a:pt x="4993514" y="2072080"/>
                  </a:cubicBezTo>
                  <a:cubicBezTo>
                    <a:pt x="4963511" y="2053302"/>
                    <a:pt x="4929758" y="2057058"/>
                    <a:pt x="4903506" y="2027014"/>
                  </a:cubicBezTo>
                  <a:cubicBezTo>
                    <a:pt x="4884755" y="2000725"/>
                    <a:pt x="4881004" y="1966925"/>
                    <a:pt x="4881004" y="1936881"/>
                  </a:cubicBezTo>
                  <a:cubicBezTo>
                    <a:pt x="4881004" y="1861770"/>
                    <a:pt x="4911007" y="1786659"/>
                    <a:pt x="4956011" y="1730326"/>
                  </a:cubicBezTo>
                  <a:cubicBezTo>
                    <a:pt x="4970074" y="1716243"/>
                    <a:pt x="4956714" y="1695822"/>
                    <a:pt x="4941244" y="1694414"/>
                  </a:cubicBezTo>
                  <a:close/>
                  <a:moveTo>
                    <a:pt x="5278538" y="1625171"/>
                  </a:moveTo>
                  <a:cubicBezTo>
                    <a:pt x="5181029" y="1628927"/>
                    <a:pt x="5113524" y="1726570"/>
                    <a:pt x="5102273" y="1816703"/>
                  </a:cubicBezTo>
                  <a:cubicBezTo>
                    <a:pt x="5094772" y="1903081"/>
                    <a:pt x="5166028" y="2038280"/>
                    <a:pt x="5267287" y="1981947"/>
                  </a:cubicBezTo>
                  <a:cubicBezTo>
                    <a:pt x="5293539" y="1970681"/>
                    <a:pt x="5289789" y="1933125"/>
                    <a:pt x="5267287" y="1918103"/>
                  </a:cubicBezTo>
                  <a:cubicBezTo>
                    <a:pt x="5244785" y="1906836"/>
                    <a:pt x="5214782" y="1910592"/>
                    <a:pt x="5199781" y="1891814"/>
                  </a:cubicBezTo>
                  <a:cubicBezTo>
                    <a:pt x="5181029" y="1873036"/>
                    <a:pt x="5181029" y="1839237"/>
                    <a:pt x="5184780" y="1812948"/>
                  </a:cubicBezTo>
                  <a:cubicBezTo>
                    <a:pt x="5192280" y="1752859"/>
                    <a:pt x="5222283" y="1681504"/>
                    <a:pt x="5286038" y="1666482"/>
                  </a:cubicBezTo>
                  <a:cubicBezTo>
                    <a:pt x="5312291" y="1662726"/>
                    <a:pt x="5301039" y="1625171"/>
                    <a:pt x="5278538" y="1625171"/>
                  </a:cubicBezTo>
                  <a:close/>
                  <a:moveTo>
                    <a:pt x="627600" y="1575630"/>
                  </a:moveTo>
                  <a:cubicBezTo>
                    <a:pt x="883165" y="1577977"/>
                    <a:pt x="1196407" y="1624922"/>
                    <a:pt x="1507773" y="1748857"/>
                  </a:cubicBezTo>
                  <a:cubicBezTo>
                    <a:pt x="2134258" y="1992971"/>
                    <a:pt x="2820764" y="2612644"/>
                    <a:pt x="2933306" y="2732823"/>
                  </a:cubicBezTo>
                  <a:cubicBezTo>
                    <a:pt x="3042097" y="2849246"/>
                    <a:pt x="3023340" y="2969426"/>
                    <a:pt x="2895792" y="2796668"/>
                  </a:cubicBezTo>
                  <a:cubicBezTo>
                    <a:pt x="2531906" y="2297174"/>
                    <a:pt x="1766620" y="1977948"/>
                    <a:pt x="1489016" y="1880303"/>
                  </a:cubicBezTo>
                  <a:cubicBezTo>
                    <a:pt x="1207661" y="1782657"/>
                    <a:pt x="521154" y="1778901"/>
                    <a:pt x="247302" y="1876547"/>
                  </a:cubicBezTo>
                  <a:cubicBezTo>
                    <a:pt x="-22799" y="1974193"/>
                    <a:pt x="-67816" y="1778901"/>
                    <a:pt x="93494" y="1669989"/>
                  </a:cubicBezTo>
                  <a:cubicBezTo>
                    <a:pt x="174149" y="1615533"/>
                    <a:pt x="372036" y="1573282"/>
                    <a:pt x="627600" y="1575630"/>
                  </a:cubicBezTo>
                  <a:close/>
                  <a:moveTo>
                    <a:pt x="4079473" y="1560175"/>
                  </a:moveTo>
                  <a:cubicBezTo>
                    <a:pt x="4119637" y="1552782"/>
                    <a:pt x="4156928" y="1564283"/>
                    <a:pt x="4186949" y="1598081"/>
                  </a:cubicBezTo>
                  <a:cubicBezTo>
                    <a:pt x="4307031" y="1733275"/>
                    <a:pt x="4111897" y="1782095"/>
                    <a:pt x="4029341" y="2086280"/>
                  </a:cubicBezTo>
                  <a:cubicBezTo>
                    <a:pt x="3669093" y="3836285"/>
                    <a:pt x="4494660" y="3321799"/>
                    <a:pt x="4235732" y="5710218"/>
                  </a:cubicBezTo>
                  <a:cubicBezTo>
                    <a:pt x="3976805" y="8098637"/>
                    <a:pt x="2070496" y="8034796"/>
                    <a:pt x="1496352" y="7385116"/>
                  </a:cubicBezTo>
                  <a:cubicBezTo>
                    <a:pt x="925960" y="6731680"/>
                    <a:pt x="1357507" y="6082000"/>
                    <a:pt x="1871609" y="6145842"/>
                  </a:cubicBezTo>
                  <a:cubicBezTo>
                    <a:pt x="2494537" y="6228460"/>
                    <a:pt x="2224352" y="7058398"/>
                    <a:pt x="1916640" y="7054643"/>
                  </a:cubicBezTo>
                  <a:cubicBezTo>
                    <a:pt x="1608929" y="7050887"/>
                    <a:pt x="1500104" y="6896917"/>
                    <a:pt x="1515115" y="6784256"/>
                  </a:cubicBezTo>
                  <a:cubicBezTo>
                    <a:pt x="1533878" y="6675350"/>
                    <a:pt x="1556393" y="6543911"/>
                    <a:pt x="1470084" y="6769234"/>
                  </a:cubicBezTo>
                  <a:cubicBezTo>
                    <a:pt x="1383775" y="6990801"/>
                    <a:pt x="1927898" y="7989731"/>
                    <a:pt x="2967361" y="7509043"/>
                  </a:cubicBezTo>
                  <a:cubicBezTo>
                    <a:pt x="4006825" y="7032110"/>
                    <a:pt x="3954289" y="5999382"/>
                    <a:pt x="3905505" y="5315903"/>
                  </a:cubicBezTo>
                  <a:cubicBezTo>
                    <a:pt x="3856722" y="4628669"/>
                    <a:pt x="2899815" y="3712358"/>
                    <a:pt x="2235609" y="3701092"/>
                  </a:cubicBezTo>
                  <a:cubicBezTo>
                    <a:pt x="1571403" y="3689826"/>
                    <a:pt x="1346249" y="3261712"/>
                    <a:pt x="2303156" y="3438215"/>
                  </a:cubicBezTo>
                  <a:cubicBezTo>
                    <a:pt x="3260063" y="3614718"/>
                    <a:pt x="4074371" y="4906567"/>
                    <a:pt x="4014330" y="5383500"/>
                  </a:cubicBezTo>
                  <a:cubicBezTo>
                    <a:pt x="3950537" y="5856678"/>
                    <a:pt x="4081877" y="5819124"/>
                    <a:pt x="4149423" y="5383500"/>
                  </a:cubicBezTo>
                  <a:cubicBezTo>
                    <a:pt x="4216969" y="4947876"/>
                    <a:pt x="4059361" y="3945192"/>
                    <a:pt x="3819196" y="3393151"/>
                  </a:cubicBezTo>
                  <a:cubicBezTo>
                    <a:pt x="3575279" y="2844866"/>
                    <a:pt x="3684103" y="2409243"/>
                    <a:pt x="3759155" y="2044971"/>
                  </a:cubicBezTo>
                  <a:cubicBezTo>
                    <a:pt x="3812629" y="1774584"/>
                    <a:pt x="3958980" y="1582356"/>
                    <a:pt x="4079473" y="1560175"/>
                  </a:cubicBezTo>
                  <a:close/>
                  <a:moveTo>
                    <a:pt x="2719041" y="1443418"/>
                  </a:moveTo>
                  <a:cubicBezTo>
                    <a:pt x="2698873" y="1443242"/>
                    <a:pt x="2678704" y="1448170"/>
                    <a:pt x="2659943" y="1459436"/>
                  </a:cubicBezTo>
                  <a:cubicBezTo>
                    <a:pt x="2581145" y="1500742"/>
                    <a:pt x="2554879" y="1594620"/>
                    <a:pt x="2569888" y="1680988"/>
                  </a:cubicBezTo>
                  <a:cubicBezTo>
                    <a:pt x="2573640" y="1711029"/>
                    <a:pt x="2618667" y="1711029"/>
                    <a:pt x="2618667" y="1677233"/>
                  </a:cubicBezTo>
                  <a:cubicBezTo>
                    <a:pt x="2622420" y="1628416"/>
                    <a:pt x="2644933" y="1564579"/>
                    <a:pt x="2682456" y="1530783"/>
                  </a:cubicBezTo>
                  <a:cubicBezTo>
                    <a:pt x="2738740" y="1485721"/>
                    <a:pt x="2776263" y="1549558"/>
                    <a:pt x="2810033" y="1583355"/>
                  </a:cubicBezTo>
                  <a:cubicBezTo>
                    <a:pt x="2832547" y="1602130"/>
                    <a:pt x="2870070" y="1579599"/>
                    <a:pt x="2862565" y="1549558"/>
                  </a:cubicBezTo>
                  <a:cubicBezTo>
                    <a:pt x="2840052" y="1490415"/>
                    <a:pt x="2779546" y="1443946"/>
                    <a:pt x="2719041" y="1443418"/>
                  </a:cubicBezTo>
                  <a:close/>
                  <a:moveTo>
                    <a:pt x="5383078" y="1312992"/>
                  </a:moveTo>
                  <a:cubicBezTo>
                    <a:pt x="5424800" y="1320034"/>
                    <a:pt x="5445427" y="1390450"/>
                    <a:pt x="5421050" y="1493727"/>
                  </a:cubicBezTo>
                  <a:cubicBezTo>
                    <a:pt x="5421050" y="1493727"/>
                    <a:pt x="5424800" y="1493727"/>
                    <a:pt x="5424800" y="1493727"/>
                  </a:cubicBezTo>
                  <a:cubicBezTo>
                    <a:pt x="5526059" y="1294684"/>
                    <a:pt x="5676071" y="1373550"/>
                    <a:pt x="5593564" y="1527527"/>
                  </a:cubicBezTo>
                  <a:cubicBezTo>
                    <a:pt x="5601065" y="1527527"/>
                    <a:pt x="5608565" y="1531283"/>
                    <a:pt x="5616066" y="1535038"/>
                  </a:cubicBezTo>
                  <a:cubicBezTo>
                    <a:pt x="5796081" y="1452416"/>
                    <a:pt x="5919842" y="1598882"/>
                    <a:pt x="5758578" y="1681504"/>
                  </a:cubicBezTo>
                  <a:cubicBezTo>
                    <a:pt x="5758578" y="1692771"/>
                    <a:pt x="5762328" y="1700282"/>
                    <a:pt x="5762328" y="1707793"/>
                  </a:cubicBezTo>
                  <a:cubicBezTo>
                    <a:pt x="5994848" y="1782904"/>
                    <a:pt x="5889839" y="1914347"/>
                    <a:pt x="5724825" y="1888059"/>
                  </a:cubicBezTo>
                  <a:cubicBezTo>
                    <a:pt x="5717325" y="1895570"/>
                    <a:pt x="5713574" y="1906836"/>
                    <a:pt x="5706074" y="1914347"/>
                  </a:cubicBezTo>
                  <a:cubicBezTo>
                    <a:pt x="5766079" y="2034525"/>
                    <a:pt x="5627317" y="2087102"/>
                    <a:pt x="5503557" y="2027014"/>
                  </a:cubicBezTo>
                  <a:cubicBezTo>
                    <a:pt x="5499806" y="2027014"/>
                    <a:pt x="5492306" y="2027014"/>
                    <a:pt x="5488555" y="2030769"/>
                  </a:cubicBezTo>
                  <a:cubicBezTo>
                    <a:pt x="5608565" y="2226057"/>
                    <a:pt x="5447302" y="2218546"/>
                    <a:pt x="5248535" y="2132169"/>
                  </a:cubicBezTo>
                  <a:cubicBezTo>
                    <a:pt x="5244785" y="2132169"/>
                    <a:pt x="5237284" y="2135924"/>
                    <a:pt x="5233534" y="2135924"/>
                  </a:cubicBezTo>
                  <a:cubicBezTo>
                    <a:pt x="5372295" y="2304923"/>
                    <a:pt x="5162278" y="2383790"/>
                    <a:pt x="4952260" y="2312434"/>
                  </a:cubicBezTo>
                  <a:cubicBezTo>
                    <a:pt x="4952260" y="2312434"/>
                    <a:pt x="4948510" y="2312434"/>
                    <a:pt x="4948510" y="2316190"/>
                  </a:cubicBezTo>
                  <a:cubicBezTo>
                    <a:pt x="5177279" y="2485189"/>
                    <a:pt x="4937259" y="2564055"/>
                    <a:pt x="4753493" y="2466411"/>
                  </a:cubicBezTo>
                  <a:cubicBezTo>
                    <a:pt x="4753493" y="2466411"/>
                    <a:pt x="4753493" y="2466411"/>
                    <a:pt x="4749743" y="2466411"/>
                  </a:cubicBezTo>
                  <a:cubicBezTo>
                    <a:pt x="4929758" y="2616633"/>
                    <a:pt x="4745993" y="2695499"/>
                    <a:pt x="4584729" y="2616633"/>
                  </a:cubicBezTo>
                  <a:cubicBezTo>
                    <a:pt x="4584729" y="2616633"/>
                    <a:pt x="4580979" y="2620388"/>
                    <a:pt x="4580979" y="2620388"/>
                  </a:cubicBezTo>
                  <a:cubicBezTo>
                    <a:pt x="4708490" y="2748076"/>
                    <a:pt x="4603481" y="2856987"/>
                    <a:pt x="4460969" y="2755587"/>
                  </a:cubicBezTo>
                  <a:cubicBezTo>
                    <a:pt x="4247201" y="3093586"/>
                    <a:pt x="4295955" y="3709494"/>
                    <a:pt x="4303456" y="3859715"/>
                  </a:cubicBezTo>
                  <a:cubicBezTo>
                    <a:pt x="4307206" y="4028714"/>
                    <a:pt x="4329708" y="4036225"/>
                    <a:pt x="4247201" y="3855960"/>
                  </a:cubicBezTo>
                  <a:cubicBezTo>
                    <a:pt x="4108439" y="3566784"/>
                    <a:pt x="4059685" y="2890787"/>
                    <a:pt x="4179695" y="2571566"/>
                  </a:cubicBezTo>
                  <a:cubicBezTo>
                    <a:pt x="4190946" y="2545277"/>
                    <a:pt x="4202197" y="2515233"/>
                    <a:pt x="4217198" y="2481433"/>
                  </a:cubicBezTo>
                  <a:cubicBezTo>
                    <a:pt x="4160944" y="2402567"/>
                    <a:pt x="4190946" y="2241079"/>
                    <a:pt x="4299705" y="2312434"/>
                  </a:cubicBezTo>
                  <a:cubicBezTo>
                    <a:pt x="4303456" y="2308679"/>
                    <a:pt x="4303456" y="2304923"/>
                    <a:pt x="4307206" y="2297412"/>
                  </a:cubicBezTo>
                  <a:cubicBezTo>
                    <a:pt x="4205947" y="2113391"/>
                    <a:pt x="4299705" y="2068325"/>
                    <a:pt x="4385962" y="2162213"/>
                  </a:cubicBezTo>
                  <a:cubicBezTo>
                    <a:pt x="4389713" y="2158457"/>
                    <a:pt x="4393463" y="2150946"/>
                    <a:pt x="4397213" y="2147191"/>
                  </a:cubicBezTo>
                  <a:cubicBezTo>
                    <a:pt x="4325957" y="1876792"/>
                    <a:pt x="4442217" y="1850503"/>
                    <a:pt x="4524724" y="1970681"/>
                  </a:cubicBezTo>
                  <a:cubicBezTo>
                    <a:pt x="4532225" y="1963170"/>
                    <a:pt x="4535975" y="1955658"/>
                    <a:pt x="4543476" y="1948147"/>
                  </a:cubicBezTo>
                  <a:cubicBezTo>
                    <a:pt x="4543476" y="1752859"/>
                    <a:pt x="4610981" y="1643949"/>
                    <a:pt x="4682237" y="1801681"/>
                  </a:cubicBezTo>
                  <a:cubicBezTo>
                    <a:pt x="4689738" y="1794170"/>
                    <a:pt x="4700989" y="1782904"/>
                    <a:pt x="4712240" y="1775393"/>
                  </a:cubicBezTo>
                  <a:cubicBezTo>
                    <a:pt x="4753493" y="1512505"/>
                    <a:pt x="4832250" y="1471194"/>
                    <a:pt x="4907256" y="1632682"/>
                  </a:cubicBezTo>
                  <a:cubicBezTo>
                    <a:pt x="4907256" y="1632682"/>
                    <a:pt x="4911007" y="1628927"/>
                    <a:pt x="4911007" y="1628927"/>
                  </a:cubicBezTo>
                  <a:cubicBezTo>
                    <a:pt x="4982263" y="1287173"/>
                    <a:pt x="5211032" y="1320973"/>
                    <a:pt x="5207282" y="1516261"/>
                  </a:cubicBezTo>
                  <a:cubicBezTo>
                    <a:pt x="5211032" y="1512505"/>
                    <a:pt x="5214782" y="1512505"/>
                    <a:pt x="5218533" y="1512505"/>
                  </a:cubicBezTo>
                  <a:cubicBezTo>
                    <a:pt x="5278538" y="1362284"/>
                    <a:pt x="5341356" y="1305951"/>
                    <a:pt x="5383078" y="1312992"/>
                  </a:cubicBezTo>
                  <a:close/>
                  <a:moveTo>
                    <a:pt x="2591405" y="1238177"/>
                  </a:moveTo>
                  <a:cubicBezTo>
                    <a:pt x="2571295" y="1238822"/>
                    <a:pt x="2552064" y="1242577"/>
                    <a:pt x="2536117" y="1249149"/>
                  </a:cubicBezTo>
                  <a:cubicBezTo>
                    <a:pt x="2453567" y="1282945"/>
                    <a:pt x="2442311" y="1391843"/>
                    <a:pt x="2449815" y="1470701"/>
                  </a:cubicBezTo>
                  <a:cubicBezTo>
                    <a:pt x="2453567" y="1500742"/>
                    <a:pt x="2498595" y="1496987"/>
                    <a:pt x="2498595" y="1466946"/>
                  </a:cubicBezTo>
                  <a:cubicBezTo>
                    <a:pt x="2498595" y="1418129"/>
                    <a:pt x="2502347" y="1354292"/>
                    <a:pt x="2547374" y="1320496"/>
                  </a:cubicBezTo>
                  <a:cubicBezTo>
                    <a:pt x="2569888" y="1305476"/>
                    <a:pt x="2592401" y="1301721"/>
                    <a:pt x="2618667" y="1309231"/>
                  </a:cubicBezTo>
                  <a:cubicBezTo>
                    <a:pt x="2648686" y="1312986"/>
                    <a:pt x="2659943" y="1335517"/>
                    <a:pt x="2682456" y="1354292"/>
                  </a:cubicBezTo>
                  <a:cubicBezTo>
                    <a:pt x="2708722" y="1373068"/>
                    <a:pt x="2738740" y="1354292"/>
                    <a:pt x="2731236" y="1324251"/>
                  </a:cubicBezTo>
                  <a:cubicBezTo>
                    <a:pt x="2719979" y="1262292"/>
                    <a:pt x="2651735" y="1236241"/>
                    <a:pt x="2591405" y="1238177"/>
                  </a:cubicBezTo>
                  <a:close/>
                  <a:moveTo>
                    <a:pt x="2462597" y="1026012"/>
                  </a:moveTo>
                  <a:cubicBezTo>
                    <a:pt x="2349676" y="1013515"/>
                    <a:pt x="2229370" y="1134618"/>
                    <a:pt x="2288468" y="1264169"/>
                  </a:cubicBezTo>
                  <a:cubicBezTo>
                    <a:pt x="2303477" y="1294210"/>
                    <a:pt x="2344752" y="1279190"/>
                    <a:pt x="2337247" y="1249149"/>
                  </a:cubicBezTo>
                  <a:cubicBezTo>
                    <a:pt x="2329743" y="1200332"/>
                    <a:pt x="2344752" y="1147761"/>
                    <a:pt x="2382274" y="1117720"/>
                  </a:cubicBezTo>
                  <a:cubicBezTo>
                    <a:pt x="2427302" y="1083924"/>
                    <a:pt x="2476081" y="1098944"/>
                    <a:pt x="2517356" y="1128985"/>
                  </a:cubicBezTo>
                  <a:cubicBezTo>
                    <a:pt x="2543622" y="1151516"/>
                    <a:pt x="2592401" y="1121475"/>
                    <a:pt x="2566136" y="1087679"/>
                  </a:cubicBezTo>
                  <a:cubicBezTo>
                    <a:pt x="2537056" y="1049189"/>
                    <a:pt x="2500237" y="1030178"/>
                    <a:pt x="2462597" y="1026012"/>
                  </a:cubicBezTo>
                  <a:close/>
                  <a:moveTo>
                    <a:pt x="2294096" y="784922"/>
                  </a:moveTo>
                  <a:cubicBezTo>
                    <a:pt x="2253759" y="779759"/>
                    <a:pt x="2211546" y="787269"/>
                    <a:pt x="2175899" y="806045"/>
                  </a:cubicBezTo>
                  <a:cubicBezTo>
                    <a:pt x="2097102" y="847351"/>
                    <a:pt x="2078340" y="944984"/>
                    <a:pt x="2115863" y="1020086"/>
                  </a:cubicBezTo>
                  <a:cubicBezTo>
                    <a:pt x="2130872" y="1050127"/>
                    <a:pt x="2172147" y="1038862"/>
                    <a:pt x="2164643" y="1005066"/>
                  </a:cubicBezTo>
                  <a:cubicBezTo>
                    <a:pt x="2153386" y="952494"/>
                    <a:pt x="2168395" y="896167"/>
                    <a:pt x="2217174" y="869882"/>
                  </a:cubicBezTo>
                  <a:cubicBezTo>
                    <a:pt x="2265954" y="836086"/>
                    <a:pt x="2318486" y="869882"/>
                    <a:pt x="2359761" y="896167"/>
                  </a:cubicBezTo>
                  <a:cubicBezTo>
                    <a:pt x="2397283" y="922453"/>
                    <a:pt x="2423549" y="869882"/>
                    <a:pt x="2401036" y="839841"/>
                  </a:cubicBezTo>
                  <a:cubicBezTo>
                    <a:pt x="2372894" y="807922"/>
                    <a:pt x="2334433" y="790085"/>
                    <a:pt x="2294096" y="784922"/>
                  </a:cubicBezTo>
                  <a:close/>
                  <a:moveTo>
                    <a:pt x="2135094" y="540839"/>
                  </a:moveTo>
                  <a:cubicBezTo>
                    <a:pt x="2113049" y="543186"/>
                    <a:pt x="2091474" y="550696"/>
                    <a:pt x="2074588" y="561962"/>
                  </a:cubicBezTo>
                  <a:cubicBezTo>
                    <a:pt x="1992038" y="614533"/>
                    <a:pt x="1984534" y="708411"/>
                    <a:pt x="1984534" y="798534"/>
                  </a:cubicBezTo>
                  <a:cubicBezTo>
                    <a:pt x="1984534" y="824820"/>
                    <a:pt x="2033313" y="828575"/>
                    <a:pt x="2037065" y="802289"/>
                  </a:cubicBezTo>
                  <a:cubicBezTo>
                    <a:pt x="2044570" y="745963"/>
                    <a:pt x="2055827" y="670860"/>
                    <a:pt x="2104606" y="633309"/>
                  </a:cubicBezTo>
                  <a:cubicBezTo>
                    <a:pt x="2134624" y="610778"/>
                    <a:pt x="2164643" y="614533"/>
                    <a:pt x="2190909" y="637064"/>
                  </a:cubicBezTo>
                  <a:cubicBezTo>
                    <a:pt x="2213422" y="655840"/>
                    <a:pt x="2239688" y="667105"/>
                    <a:pt x="2269706" y="674615"/>
                  </a:cubicBezTo>
                  <a:cubicBezTo>
                    <a:pt x="2295972" y="682126"/>
                    <a:pt x="2307229" y="648329"/>
                    <a:pt x="2292220" y="629554"/>
                  </a:cubicBezTo>
                  <a:cubicBezTo>
                    <a:pt x="2262202" y="599513"/>
                    <a:pt x="2239688" y="569472"/>
                    <a:pt x="2198413" y="550696"/>
                  </a:cubicBezTo>
                  <a:cubicBezTo>
                    <a:pt x="2179652" y="541309"/>
                    <a:pt x="2157138" y="538492"/>
                    <a:pt x="2135094" y="540839"/>
                  </a:cubicBezTo>
                  <a:close/>
                  <a:moveTo>
                    <a:pt x="2007985" y="317879"/>
                  </a:moveTo>
                  <a:cubicBezTo>
                    <a:pt x="1970462" y="320695"/>
                    <a:pt x="1933878" y="334777"/>
                    <a:pt x="1905736" y="359185"/>
                  </a:cubicBezTo>
                  <a:cubicBezTo>
                    <a:pt x="1841947" y="415512"/>
                    <a:pt x="1830690" y="501880"/>
                    <a:pt x="1838195" y="584492"/>
                  </a:cubicBezTo>
                  <a:cubicBezTo>
                    <a:pt x="1838195" y="625799"/>
                    <a:pt x="1901984" y="622044"/>
                    <a:pt x="1905736" y="580737"/>
                  </a:cubicBezTo>
                  <a:cubicBezTo>
                    <a:pt x="1905736" y="528166"/>
                    <a:pt x="1916993" y="471839"/>
                    <a:pt x="1950763" y="426777"/>
                  </a:cubicBezTo>
                  <a:cubicBezTo>
                    <a:pt x="1988286" y="374206"/>
                    <a:pt x="2048322" y="392981"/>
                    <a:pt x="2100854" y="396736"/>
                  </a:cubicBezTo>
                  <a:cubicBezTo>
                    <a:pt x="2134624" y="400492"/>
                    <a:pt x="2134624" y="355430"/>
                    <a:pt x="2115863" y="344165"/>
                  </a:cubicBezTo>
                  <a:cubicBezTo>
                    <a:pt x="2083969" y="323512"/>
                    <a:pt x="2045508" y="315062"/>
                    <a:pt x="2007985" y="317879"/>
                  </a:cubicBezTo>
                  <a:close/>
                  <a:moveTo>
                    <a:pt x="1970932" y="571"/>
                  </a:moveTo>
                  <a:cubicBezTo>
                    <a:pt x="2025809" y="-6000"/>
                    <a:pt x="2087721" y="43755"/>
                    <a:pt x="2115863" y="167674"/>
                  </a:cubicBezTo>
                  <a:cubicBezTo>
                    <a:pt x="2119615" y="167674"/>
                    <a:pt x="2127120" y="171429"/>
                    <a:pt x="2130872" y="175184"/>
                  </a:cubicBezTo>
                  <a:cubicBezTo>
                    <a:pt x="2198413" y="-5062"/>
                    <a:pt x="2446063" y="88816"/>
                    <a:pt x="2348504" y="374206"/>
                  </a:cubicBezTo>
                  <a:cubicBezTo>
                    <a:pt x="2352256" y="377961"/>
                    <a:pt x="2352256" y="381716"/>
                    <a:pt x="2356008" y="381716"/>
                  </a:cubicBezTo>
                  <a:cubicBezTo>
                    <a:pt x="2476081" y="254042"/>
                    <a:pt x="2671199" y="362940"/>
                    <a:pt x="2543622" y="659595"/>
                  </a:cubicBezTo>
                  <a:cubicBezTo>
                    <a:pt x="2547374" y="663350"/>
                    <a:pt x="2551127" y="670860"/>
                    <a:pt x="2554879" y="674615"/>
                  </a:cubicBezTo>
                  <a:cubicBezTo>
                    <a:pt x="2671199" y="599513"/>
                    <a:pt x="2832547" y="637064"/>
                    <a:pt x="2693713" y="914943"/>
                  </a:cubicBezTo>
                  <a:cubicBezTo>
                    <a:pt x="2697465" y="918698"/>
                    <a:pt x="2701217" y="926208"/>
                    <a:pt x="2704970" y="929964"/>
                  </a:cubicBezTo>
                  <a:cubicBezTo>
                    <a:pt x="2810033" y="862371"/>
                    <a:pt x="2986390" y="881147"/>
                    <a:pt x="2832547" y="1174046"/>
                  </a:cubicBezTo>
                  <a:cubicBezTo>
                    <a:pt x="2836299" y="1177802"/>
                    <a:pt x="2836299" y="1177802"/>
                    <a:pt x="2836299" y="1181557"/>
                  </a:cubicBezTo>
                  <a:cubicBezTo>
                    <a:pt x="3008904" y="1001311"/>
                    <a:pt x="3121472" y="1155271"/>
                    <a:pt x="2963877" y="1451925"/>
                  </a:cubicBezTo>
                  <a:cubicBezTo>
                    <a:pt x="2967629" y="1455680"/>
                    <a:pt x="2967629" y="1455680"/>
                    <a:pt x="2967629" y="1459436"/>
                  </a:cubicBezTo>
                  <a:cubicBezTo>
                    <a:pt x="3091454" y="1331761"/>
                    <a:pt x="3158995" y="1399354"/>
                    <a:pt x="3038922" y="1620906"/>
                  </a:cubicBezTo>
                  <a:cubicBezTo>
                    <a:pt x="3038922" y="1624661"/>
                    <a:pt x="3042674" y="1628416"/>
                    <a:pt x="3042674" y="1635926"/>
                  </a:cubicBezTo>
                  <a:cubicBezTo>
                    <a:pt x="3147738" y="1553314"/>
                    <a:pt x="3271563" y="1643436"/>
                    <a:pt x="3128977" y="1849968"/>
                  </a:cubicBezTo>
                  <a:cubicBezTo>
                    <a:pt x="3132729" y="1857478"/>
                    <a:pt x="3132729" y="1861233"/>
                    <a:pt x="3136481" y="1868744"/>
                  </a:cubicBezTo>
                  <a:cubicBezTo>
                    <a:pt x="3271563" y="1797396"/>
                    <a:pt x="3357865" y="1898785"/>
                    <a:pt x="3219031" y="2082786"/>
                  </a:cubicBezTo>
                  <a:cubicBezTo>
                    <a:pt x="3219031" y="2086541"/>
                    <a:pt x="3222783" y="2090296"/>
                    <a:pt x="3222783" y="2097806"/>
                  </a:cubicBezTo>
                  <a:cubicBezTo>
                    <a:pt x="3369122" y="2018949"/>
                    <a:pt x="3440415" y="2225480"/>
                    <a:pt x="3320343" y="2371930"/>
                  </a:cubicBezTo>
                  <a:cubicBezTo>
                    <a:pt x="3391636" y="2563441"/>
                    <a:pt x="3455424" y="2758708"/>
                    <a:pt x="3515461" y="2946464"/>
                  </a:cubicBezTo>
                  <a:cubicBezTo>
                    <a:pt x="3320343" y="1838703"/>
                    <a:pt x="3736845" y="1192822"/>
                    <a:pt x="3943220" y="956249"/>
                  </a:cubicBezTo>
                  <a:cubicBezTo>
                    <a:pt x="4153347" y="715922"/>
                    <a:pt x="4359722" y="937474"/>
                    <a:pt x="4097063" y="1196577"/>
                  </a:cubicBezTo>
                  <a:cubicBezTo>
                    <a:pt x="3931963" y="1361802"/>
                    <a:pt x="3789377" y="1485721"/>
                    <a:pt x="3635533" y="1962622"/>
                  </a:cubicBezTo>
                  <a:cubicBezTo>
                    <a:pt x="3500451" y="2371930"/>
                    <a:pt x="3541727" y="2875116"/>
                    <a:pt x="3601763" y="3220587"/>
                  </a:cubicBezTo>
                  <a:cubicBezTo>
                    <a:pt x="3785624" y="3798876"/>
                    <a:pt x="3916954" y="4275776"/>
                    <a:pt x="3954477" y="4399695"/>
                  </a:cubicBezTo>
                  <a:cubicBezTo>
                    <a:pt x="4033274" y="4677574"/>
                    <a:pt x="3958229" y="4613737"/>
                    <a:pt x="3909449" y="4433491"/>
                  </a:cubicBezTo>
                  <a:cubicBezTo>
                    <a:pt x="3718083" y="3735039"/>
                    <a:pt x="3380379" y="3107934"/>
                    <a:pt x="3005151" y="2544666"/>
                  </a:cubicBezTo>
                  <a:cubicBezTo>
                    <a:pt x="2900088" y="2582217"/>
                    <a:pt x="2806281" y="2510869"/>
                    <a:pt x="2915097" y="2416991"/>
                  </a:cubicBezTo>
                  <a:cubicBezTo>
                    <a:pt x="2911345" y="2409481"/>
                    <a:pt x="2907593" y="2405726"/>
                    <a:pt x="2903840" y="2401971"/>
                  </a:cubicBezTo>
                  <a:cubicBezTo>
                    <a:pt x="2731236" y="2409481"/>
                    <a:pt x="2641181" y="2304338"/>
                    <a:pt x="2749997" y="2184174"/>
                  </a:cubicBezTo>
                  <a:cubicBezTo>
                    <a:pt x="2746245" y="2180419"/>
                    <a:pt x="2742493" y="2172909"/>
                    <a:pt x="2738740" y="2169153"/>
                  </a:cubicBezTo>
                  <a:cubicBezTo>
                    <a:pt x="2584897" y="2206705"/>
                    <a:pt x="2479833" y="2094051"/>
                    <a:pt x="2596154" y="1981397"/>
                  </a:cubicBezTo>
                  <a:cubicBezTo>
                    <a:pt x="2596154" y="1977642"/>
                    <a:pt x="2592401" y="1977642"/>
                    <a:pt x="2592401" y="1973887"/>
                  </a:cubicBezTo>
                  <a:cubicBezTo>
                    <a:pt x="2386027" y="2056500"/>
                    <a:pt x="2250945" y="1891274"/>
                    <a:pt x="2412292" y="1744825"/>
                  </a:cubicBezTo>
                  <a:cubicBezTo>
                    <a:pt x="2408540" y="1737315"/>
                    <a:pt x="2404788" y="1733559"/>
                    <a:pt x="2401036" y="1729804"/>
                  </a:cubicBezTo>
                  <a:cubicBezTo>
                    <a:pt x="2205918" y="1763600"/>
                    <a:pt x="2093349" y="1650947"/>
                    <a:pt x="2232184" y="1515762"/>
                  </a:cubicBezTo>
                  <a:cubicBezTo>
                    <a:pt x="2228431" y="1515762"/>
                    <a:pt x="2228431" y="1512007"/>
                    <a:pt x="2228431" y="1512007"/>
                  </a:cubicBezTo>
                  <a:cubicBezTo>
                    <a:pt x="2007047" y="1575844"/>
                    <a:pt x="1864461" y="1478211"/>
                    <a:pt x="2040818" y="1271680"/>
                  </a:cubicBezTo>
                  <a:cubicBezTo>
                    <a:pt x="2037065" y="1267925"/>
                    <a:pt x="2037065" y="1264169"/>
                    <a:pt x="2033313" y="1260414"/>
                  </a:cubicBezTo>
                  <a:cubicBezTo>
                    <a:pt x="1849452" y="1286700"/>
                    <a:pt x="1654334" y="1215353"/>
                    <a:pt x="1860709" y="1012576"/>
                  </a:cubicBezTo>
                  <a:cubicBezTo>
                    <a:pt x="1856956" y="1005066"/>
                    <a:pt x="1853204" y="997556"/>
                    <a:pt x="1849452" y="993801"/>
                  </a:cubicBezTo>
                  <a:cubicBezTo>
                    <a:pt x="1628068" y="993801"/>
                    <a:pt x="1549270" y="862371"/>
                    <a:pt x="1710618" y="734697"/>
                  </a:cubicBezTo>
                  <a:cubicBezTo>
                    <a:pt x="1706865" y="730942"/>
                    <a:pt x="1703113" y="723432"/>
                    <a:pt x="1703113" y="719677"/>
                  </a:cubicBezTo>
                  <a:cubicBezTo>
                    <a:pt x="1470472" y="704656"/>
                    <a:pt x="1477977" y="546941"/>
                    <a:pt x="1643077" y="449308"/>
                  </a:cubicBezTo>
                  <a:cubicBezTo>
                    <a:pt x="1643077" y="441798"/>
                    <a:pt x="1643077" y="438043"/>
                    <a:pt x="1643077" y="430533"/>
                  </a:cubicBezTo>
                  <a:cubicBezTo>
                    <a:pt x="1492986" y="377961"/>
                    <a:pt x="1489234" y="239021"/>
                    <a:pt x="1718122" y="269062"/>
                  </a:cubicBezTo>
                  <a:cubicBezTo>
                    <a:pt x="1721875" y="265307"/>
                    <a:pt x="1725627" y="265307"/>
                    <a:pt x="1729379" y="261552"/>
                  </a:cubicBezTo>
                  <a:cubicBezTo>
                    <a:pt x="1654334" y="148898"/>
                    <a:pt x="1703113" y="-1306"/>
                    <a:pt x="1853204" y="178939"/>
                  </a:cubicBezTo>
                  <a:cubicBezTo>
                    <a:pt x="1856956" y="175184"/>
                    <a:pt x="1864461" y="171429"/>
                    <a:pt x="1868213" y="171429"/>
                  </a:cubicBezTo>
                  <a:cubicBezTo>
                    <a:pt x="1868213" y="70041"/>
                    <a:pt x="1916055" y="7143"/>
                    <a:pt x="1970932" y="571"/>
                  </a:cubicBezTo>
                  <a:close/>
                </a:path>
              </a:pathLst>
            </a:custGeom>
            <a:solidFill>
              <a:srgbClr val="398D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 flipH="1" flipV="1">
            <a:off x="9628505" y="4672330"/>
            <a:ext cx="958215" cy="957580"/>
            <a:chOff x="2700" y="2041"/>
            <a:chExt cx="2109" cy="2107"/>
          </a:xfrm>
        </p:grpSpPr>
        <p:sp>
          <p:nvSpPr>
            <p:cNvPr id="39" name="花纹"/>
            <p:cNvSpPr/>
            <p:nvPr/>
          </p:nvSpPr>
          <p:spPr bwMode="auto">
            <a:xfrm flipH="1" flipV="1">
              <a:off x="2700" y="2450"/>
              <a:ext cx="1440" cy="1699"/>
            </a:xfrm>
            <a:custGeom>
              <a:avLst/>
              <a:gdLst/>
              <a:ahLst/>
              <a:cxnLst/>
              <a:rect l="0" t="0" r="r" b="b"/>
              <a:pathLst>
                <a:path w="5897258" h="7772033">
                  <a:moveTo>
                    <a:pt x="1625171" y="6657101"/>
                  </a:moveTo>
                  <a:cubicBezTo>
                    <a:pt x="1609867" y="6656573"/>
                    <a:pt x="1592981" y="6673472"/>
                    <a:pt x="1601424" y="6690371"/>
                  </a:cubicBezTo>
                  <a:cubicBezTo>
                    <a:pt x="1631445" y="6776745"/>
                    <a:pt x="1638950" y="6866874"/>
                    <a:pt x="1740269" y="6900672"/>
                  </a:cubicBezTo>
                  <a:cubicBezTo>
                    <a:pt x="1837836" y="6934471"/>
                    <a:pt x="1924145" y="6878140"/>
                    <a:pt x="1972929" y="6795522"/>
                  </a:cubicBezTo>
                  <a:cubicBezTo>
                    <a:pt x="1987939" y="6765479"/>
                    <a:pt x="1946661" y="6735436"/>
                    <a:pt x="1924145" y="6757968"/>
                  </a:cubicBezTo>
                  <a:cubicBezTo>
                    <a:pt x="1867857" y="6818054"/>
                    <a:pt x="1815321" y="6848097"/>
                    <a:pt x="1736517" y="6810543"/>
                  </a:cubicBezTo>
                  <a:cubicBezTo>
                    <a:pt x="1706496" y="6795522"/>
                    <a:pt x="1695238" y="6754213"/>
                    <a:pt x="1683981" y="6727925"/>
                  </a:cubicBezTo>
                  <a:cubicBezTo>
                    <a:pt x="1672723" y="6701637"/>
                    <a:pt x="1657713" y="6682860"/>
                    <a:pt x="1638950" y="6664083"/>
                  </a:cubicBezTo>
                  <a:cubicBezTo>
                    <a:pt x="1635197" y="6659389"/>
                    <a:pt x="1630272" y="6657277"/>
                    <a:pt x="1625171" y="6657101"/>
                  </a:cubicBezTo>
                  <a:close/>
                  <a:moveTo>
                    <a:pt x="1815086" y="6326041"/>
                  </a:moveTo>
                  <a:cubicBezTo>
                    <a:pt x="1747540" y="6325161"/>
                    <a:pt x="1665218" y="6344876"/>
                    <a:pt x="1631445" y="6389941"/>
                  </a:cubicBezTo>
                  <a:cubicBezTo>
                    <a:pt x="1616434" y="6412473"/>
                    <a:pt x="1631445" y="6438761"/>
                    <a:pt x="1657713" y="6431250"/>
                  </a:cubicBezTo>
                  <a:cubicBezTo>
                    <a:pt x="1717754" y="6419984"/>
                    <a:pt x="1766537" y="6404963"/>
                    <a:pt x="1830331" y="6412473"/>
                  </a:cubicBezTo>
                  <a:cubicBezTo>
                    <a:pt x="1856599" y="6419984"/>
                    <a:pt x="1882867" y="6427495"/>
                    <a:pt x="1905383" y="6442516"/>
                  </a:cubicBezTo>
                  <a:cubicBezTo>
                    <a:pt x="1927898" y="6457538"/>
                    <a:pt x="1927898" y="6491336"/>
                    <a:pt x="1950414" y="6510113"/>
                  </a:cubicBezTo>
                  <a:cubicBezTo>
                    <a:pt x="1969176" y="6525135"/>
                    <a:pt x="1991692" y="6517624"/>
                    <a:pt x="2002950" y="6502602"/>
                  </a:cubicBezTo>
                  <a:cubicBezTo>
                    <a:pt x="2055486" y="6419984"/>
                    <a:pt x="1939156" y="6348632"/>
                    <a:pt x="1875362" y="6333610"/>
                  </a:cubicBezTo>
                  <a:cubicBezTo>
                    <a:pt x="1858476" y="6328916"/>
                    <a:pt x="1837602" y="6326334"/>
                    <a:pt x="1815086" y="6326041"/>
                  </a:cubicBezTo>
                  <a:close/>
                  <a:moveTo>
                    <a:pt x="1887707" y="5648505"/>
                  </a:moveTo>
                  <a:cubicBezTo>
                    <a:pt x="1933669" y="5654609"/>
                    <a:pt x="1974941" y="5700627"/>
                    <a:pt x="1965561" y="5788907"/>
                  </a:cubicBezTo>
                  <a:cubicBezTo>
                    <a:pt x="2010585" y="5698749"/>
                    <a:pt x="2134401" y="5698749"/>
                    <a:pt x="2111889" y="5879065"/>
                  </a:cubicBezTo>
                  <a:cubicBezTo>
                    <a:pt x="2160665" y="5792664"/>
                    <a:pt x="2314497" y="5755098"/>
                    <a:pt x="2239457" y="5935414"/>
                  </a:cubicBezTo>
                  <a:cubicBezTo>
                    <a:pt x="2325753" y="5871552"/>
                    <a:pt x="2475833" y="5875309"/>
                    <a:pt x="2337009" y="6036842"/>
                  </a:cubicBezTo>
                  <a:cubicBezTo>
                    <a:pt x="2438313" y="5980493"/>
                    <a:pt x="2614657" y="6093191"/>
                    <a:pt x="2445817" y="6202132"/>
                  </a:cubicBezTo>
                  <a:cubicBezTo>
                    <a:pt x="2588393" y="6175836"/>
                    <a:pt x="2670937" y="6322343"/>
                    <a:pt x="2502097" y="6378692"/>
                  </a:cubicBezTo>
                  <a:cubicBezTo>
                    <a:pt x="2610905" y="6378692"/>
                    <a:pt x="2678441" y="6551495"/>
                    <a:pt x="2505849" y="6566521"/>
                  </a:cubicBezTo>
                  <a:cubicBezTo>
                    <a:pt x="2622161" y="6592817"/>
                    <a:pt x="2614657" y="6750594"/>
                    <a:pt x="2464577" y="6765620"/>
                  </a:cubicBezTo>
                  <a:cubicBezTo>
                    <a:pt x="2569633" y="6784403"/>
                    <a:pt x="2577137" y="6934667"/>
                    <a:pt x="2423305" y="6938423"/>
                  </a:cubicBezTo>
                  <a:cubicBezTo>
                    <a:pt x="2509601" y="6957206"/>
                    <a:pt x="2554625" y="7103713"/>
                    <a:pt x="2359521" y="7051121"/>
                  </a:cubicBezTo>
                  <a:cubicBezTo>
                    <a:pt x="2400793" y="7193871"/>
                    <a:pt x="2145657" y="7223924"/>
                    <a:pt x="2111889" y="7126253"/>
                  </a:cubicBezTo>
                  <a:cubicBezTo>
                    <a:pt x="3019873" y="6607844"/>
                    <a:pt x="1815481" y="5214149"/>
                    <a:pt x="1207656" y="6273507"/>
                  </a:cubicBezTo>
                  <a:cubicBezTo>
                    <a:pt x="1098848" y="6262237"/>
                    <a:pt x="1087592" y="6138270"/>
                    <a:pt x="1200152" y="6115731"/>
                  </a:cubicBezTo>
                  <a:cubicBezTo>
                    <a:pt x="1027560" y="6048112"/>
                    <a:pt x="1128864" y="5894092"/>
                    <a:pt x="1320216" y="5991763"/>
                  </a:cubicBezTo>
                  <a:cubicBezTo>
                    <a:pt x="1196400" y="5826473"/>
                    <a:pt x="1338976" y="5725045"/>
                    <a:pt x="1466544" y="5849013"/>
                  </a:cubicBezTo>
                  <a:cubicBezTo>
                    <a:pt x="1414016" y="5698749"/>
                    <a:pt x="1556592" y="5642400"/>
                    <a:pt x="1627881" y="5777638"/>
                  </a:cubicBezTo>
                  <a:cubicBezTo>
                    <a:pt x="1605369" y="5642400"/>
                    <a:pt x="1762953" y="5586052"/>
                    <a:pt x="1781713" y="5747585"/>
                  </a:cubicBezTo>
                  <a:cubicBezTo>
                    <a:pt x="1791093" y="5676209"/>
                    <a:pt x="1841745" y="5642400"/>
                    <a:pt x="1887707" y="5648505"/>
                  </a:cubicBezTo>
                  <a:close/>
                  <a:moveTo>
                    <a:pt x="2288057" y="4260284"/>
                  </a:moveTo>
                  <a:cubicBezTo>
                    <a:pt x="2320999" y="4259139"/>
                    <a:pt x="2356094" y="4259300"/>
                    <a:pt x="2393373" y="4260942"/>
                  </a:cubicBezTo>
                  <a:cubicBezTo>
                    <a:pt x="2817274" y="4279713"/>
                    <a:pt x="3676330" y="4583810"/>
                    <a:pt x="3792622" y="5469820"/>
                  </a:cubicBezTo>
                  <a:cubicBezTo>
                    <a:pt x="3912665" y="6355829"/>
                    <a:pt x="3533779" y="6896445"/>
                    <a:pt x="3398731" y="7054125"/>
                  </a:cubicBezTo>
                  <a:cubicBezTo>
                    <a:pt x="3263683" y="7208050"/>
                    <a:pt x="3214916" y="7095422"/>
                    <a:pt x="3301197" y="6979039"/>
                  </a:cubicBezTo>
                  <a:cubicBezTo>
                    <a:pt x="4073972" y="5946613"/>
                    <a:pt x="3612557" y="4993026"/>
                    <a:pt x="3087370" y="4966746"/>
                  </a:cubicBezTo>
                  <a:cubicBezTo>
                    <a:pt x="2877295" y="4959238"/>
                    <a:pt x="2622205" y="4944221"/>
                    <a:pt x="2633459" y="4824084"/>
                  </a:cubicBezTo>
                  <a:cubicBezTo>
                    <a:pt x="2644713" y="4703947"/>
                    <a:pt x="2869793" y="4726473"/>
                    <a:pt x="3094873" y="4782787"/>
                  </a:cubicBezTo>
                  <a:cubicBezTo>
                    <a:pt x="3316202" y="4839101"/>
                    <a:pt x="3177402" y="4700193"/>
                    <a:pt x="2929814" y="4651387"/>
                  </a:cubicBezTo>
                  <a:cubicBezTo>
                    <a:pt x="2727242" y="4613844"/>
                    <a:pt x="2554680" y="4621353"/>
                    <a:pt x="2157039" y="4602581"/>
                  </a:cubicBezTo>
                  <a:cubicBezTo>
                    <a:pt x="1784250" y="4588503"/>
                    <a:pt x="1793921" y="4277455"/>
                    <a:pt x="2288057" y="4260284"/>
                  </a:cubicBezTo>
                  <a:close/>
                  <a:moveTo>
                    <a:pt x="2007127" y="3937380"/>
                  </a:moveTo>
                  <a:cubicBezTo>
                    <a:pt x="2821021" y="3948657"/>
                    <a:pt x="3301105" y="4422269"/>
                    <a:pt x="3421127" y="4531276"/>
                  </a:cubicBezTo>
                  <a:cubicBezTo>
                    <a:pt x="3537397" y="4644041"/>
                    <a:pt x="3462384" y="4689147"/>
                    <a:pt x="3368617" y="4580141"/>
                  </a:cubicBezTo>
                  <a:cubicBezTo>
                    <a:pt x="3034808" y="4181704"/>
                    <a:pt x="2348437" y="4072698"/>
                    <a:pt x="2033382" y="4072698"/>
                  </a:cubicBezTo>
                  <a:cubicBezTo>
                    <a:pt x="1718326" y="4072698"/>
                    <a:pt x="1163228" y="4253122"/>
                    <a:pt x="1088215" y="4546312"/>
                  </a:cubicBezTo>
                  <a:cubicBezTo>
                    <a:pt x="1016952" y="4839500"/>
                    <a:pt x="848172" y="4764324"/>
                    <a:pt x="893180" y="4587658"/>
                  </a:cubicBezTo>
                  <a:cubicBezTo>
                    <a:pt x="941939" y="4410993"/>
                    <a:pt x="1189483" y="3929862"/>
                    <a:pt x="2007127" y="3937380"/>
                  </a:cubicBezTo>
                  <a:close/>
                  <a:moveTo>
                    <a:pt x="2616291" y="2864339"/>
                  </a:moveTo>
                  <a:cubicBezTo>
                    <a:pt x="2610429" y="2864457"/>
                    <a:pt x="2604567" y="2866568"/>
                    <a:pt x="2599877" y="2871260"/>
                  </a:cubicBezTo>
                  <a:cubicBezTo>
                    <a:pt x="2554853" y="2912553"/>
                    <a:pt x="2528590" y="2972615"/>
                    <a:pt x="2536094" y="3032678"/>
                  </a:cubicBezTo>
                  <a:cubicBezTo>
                    <a:pt x="2547350" y="3088986"/>
                    <a:pt x="2599877" y="3152802"/>
                    <a:pt x="2663659" y="3134033"/>
                  </a:cubicBezTo>
                  <a:cubicBezTo>
                    <a:pt x="2693675" y="3122771"/>
                    <a:pt x="2693675" y="3088986"/>
                    <a:pt x="2671163" y="3073970"/>
                  </a:cubicBezTo>
                  <a:cubicBezTo>
                    <a:pt x="2652403" y="3062709"/>
                    <a:pt x="2637396" y="3062709"/>
                    <a:pt x="2622388" y="3047693"/>
                  </a:cubicBezTo>
                  <a:cubicBezTo>
                    <a:pt x="2611132" y="3040186"/>
                    <a:pt x="2611132" y="3017662"/>
                    <a:pt x="2611132" y="3006400"/>
                  </a:cubicBezTo>
                  <a:cubicBezTo>
                    <a:pt x="2607380" y="2968862"/>
                    <a:pt x="2614884" y="2931323"/>
                    <a:pt x="2637396" y="2901292"/>
                  </a:cubicBezTo>
                  <a:cubicBezTo>
                    <a:pt x="2651465" y="2881583"/>
                    <a:pt x="2633878" y="2863988"/>
                    <a:pt x="2616291" y="2864339"/>
                  </a:cubicBezTo>
                  <a:close/>
                  <a:moveTo>
                    <a:pt x="2274925" y="2694182"/>
                  </a:moveTo>
                  <a:cubicBezTo>
                    <a:pt x="2270411" y="2695063"/>
                    <a:pt x="2265955" y="2697643"/>
                    <a:pt x="2262203" y="2702336"/>
                  </a:cubicBezTo>
                  <a:cubicBezTo>
                    <a:pt x="2172157" y="2781167"/>
                    <a:pt x="2258452" y="2927569"/>
                    <a:pt x="2344746" y="2972615"/>
                  </a:cubicBezTo>
                  <a:cubicBezTo>
                    <a:pt x="2356001" y="2980124"/>
                    <a:pt x="2374761" y="2980124"/>
                    <a:pt x="2389769" y="2968862"/>
                  </a:cubicBezTo>
                  <a:cubicBezTo>
                    <a:pt x="2389769" y="2968862"/>
                    <a:pt x="2393521" y="2968862"/>
                    <a:pt x="2393521" y="2968862"/>
                  </a:cubicBezTo>
                  <a:cubicBezTo>
                    <a:pt x="2404776" y="2961354"/>
                    <a:pt x="2412280" y="2946338"/>
                    <a:pt x="2412280" y="2935077"/>
                  </a:cubicBezTo>
                  <a:cubicBezTo>
                    <a:pt x="2404776" y="2893784"/>
                    <a:pt x="2356001" y="2875014"/>
                    <a:pt x="2329738" y="2841230"/>
                  </a:cubicBezTo>
                  <a:cubicBezTo>
                    <a:pt x="2303475" y="2803691"/>
                    <a:pt x="2295971" y="2769905"/>
                    <a:pt x="2299723" y="2721105"/>
                  </a:cubicBezTo>
                  <a:cubicBezTo>
                    <a:pt x="2301599" y="2709844"/>
                    <a:pt x="2295971" y="2700458"/>
                    <a:pt x="2287998" y="2696236"/>
                  </a:cubicBezTo>
                  <a:cubicBezTo>
                    <a:pt x="2284012" y="2694124"/>
                    <a:pt x="2279439" y="2693303"/>
                    <a:pt x="2274925" y="2694182"/>
                  </a:cubicBezTo>
                  <a:close/>
                  <a:moveTo>
                    <a:pt x="5271059" y="2655259"/>
                  </a:moveTo>
                  <a:cubicBezTo>
                    <a:pt x="5376141" y="2662374"/>
                    <a:pt x="5402238" y="2742476"/>
                    <a:pt x="5139514" y="2897398"/>
                  </a:cubicBezTo>
                  <a:cubicBezTo>
                    <a:pt x="4715403" y="3149030"/>
                    <a:pt x="4497718" y="3532110"/>
                    <a:pt x="4463939" y="3776230"/>
                  </a:cubicBezTo>
                  <a:cubicBezTo>
                    <a:pt x="4430160" y="4020350"/>
                    <a:pt x="4385122" y="3851345"/>
                    <a:pt x="4403888" y="3723651"/>
                  </a:cubicBezTo>
                  <a:cubicBezTo>
                    <a:pt x="4497718" y="3043870"/>
                    <a:pt x="4843012" y="2848574"/>
                    <a:pt x="5041931" y="2720881"/>
                  </a:cubicBezTo>
                  <a:cubicBezTo>
                    <a:pt x="5116526" y="2672996"/>
                    <a:pt x="5208010" y="2650990"/>
                    <a:pt x="5271059" y="2655259"/>
                  </a:cubicBezTo>
                  <a:close/>
                  <a:moveTo>
                    <a:pt x="2093601" y="2547487"/>
                  </a:moveTo>
                  <a:cubicBezTo>
                    <a:pt x="2087739" y="2546314"/>
                    <a:pt x="2081173" y="2547487"/>
                    <a:pt x="2074607" y="2552180"/>
                  </a:cubicBezTo>
                  <a:cubicBezTo>
                    <a:pt x="2018328" y="2593473"/>
                    <a:pt x="1992065" y="2661042"/>
                    <a:pt x="1988313" y="2732367"/>
                  </a:cubicBezTo>
                  <a:cubicBezTo>
                    <a:pt x="1988313" y="2792428"/>
                    <a:pt x="2022080" y="2890030"/>
                    <a:pt x="2093367" y="2893784"/>
                  </a:cubicBezTo>
                  <a:cubicBezTo>
                    <a:pt x="2115878" y="2893784"/>
                    <a:pt x="2130886" y="2867506"/>
                    <a:pt x="2123382" y="2848737"/>
                  </a:cubicBezTo>
                  <a:cubicBezTo>
                    <a:pt x="2115878" y="2826214"/>
                    <a:pt x="2104623" y="2818706"/>
                    <a:pt x="2089615" y="2803691"/>
                  </a:cubicBezTo>
                  <a:cubicBezTo>
                    <a:pt x="2074607" y="2781167"/>
                    <a:pt x="2067103" y="2754890"/>
                    <a:pt x="2063351" y="2728613"/>
                  </a:cubicBezTo>
                  <a:cubicBezTo>
                    <a:pt x="2059599" y="2676058"/>
                    <a:pt x="2070855" y="2627258"/>
                    <a:pt x="2108375" y="2589718"/>
                  </a:cubicBezTo>
                  <a:cubicBezTo>
                    <a:pt x="2122444" y="2575642"/>
                    <a:pt x="2111189" y="2551007"/>
                    <a:pt x="2093601" y="2547487"/>
                  </a:cubicBezTo>
                  <a:close/>
                  <a:moveTo>
                    <a:pt x="1885663" y="2455752"/>
                  </a:moveTo>
                  <a:cubicBezTo>
                    <a:pt x="1879976" y="2455517"/>
                    <a:pt x="1873879" y="2457394"/>
                    <a:pt x="1868251" y="2462086"/>
                  </a:cubicBezTo>
                  <a:cubicBezTo>
                    <a:pt x="1811972" y="2514640"/>
                    <a:pt x="1774453" y="2582211"/>
                    <a:pt x="1763197" y="2661042"/>
                  </a:cubicBezTo>
                  <a:cubicBezTo>
                    <a:pt x="1751942" y="2732367"/>
                    <a:pt x="1781957" y="2829968"/>
                    <a:pt x="1856996" y="2848737"/>
                  </a:cubicBezTo>
                  <a:cubicBezTo>
                    <a:pt x="1883259" y="2856245"/>
                    <a:pt x="1909522" y="2826214"/>
                    <a:pt x="1898267" y="2799936"/>
                  </a:cubicBezTo>
                  <a:cubicBezTo>
                    <a:pt x="1883259" y="2751136"/>
                    <a:pt x="1849492" y="2724859"/>
                    <a:pt x="1841988" y="2668550"/>
                  </a:cubicBezTo>
                  <a:cubicBezTo>
                    <a:pt x="1838236" y="2604734"/>
                    <a:pt x="1864499" y="2540918"/>
                    <a:pt x="1902019" y="2495871"/>
                  </a:cubicBezTo>
                  <a:cubicBezTo>
                    <a:pt x="1916088" y="2476164"/>
                    <a:pt x="1902722" y="2456456"/>
                    <a:pt x="1885663" y="2455752"/>
                  </a:cubicBezTo>
                  <a:close/>
                  <a:moveTo>
                    <a:pt x="3214810" y="2429665"/>
                  </a:moveTo>
                  <a:cubicBezTo>
                    <a:pt x="3192765" y="2425440"/>
                    <a:pt x="3168375" y="2430134"/>
                    <a:pt x="3147738" y="2443277"/>
                  </a:cubicBezTo>
                  <a:cubicBezTo>
                    <a:pt x="3110215" y="2465808"/>
                    <a:pt x="3087701" y="2518380"/>
                    <a:pt x="3102711" y="2563441"/>
                  </a:cubicBezTo>
                  <a:cubicBezTo>
                    <a:pt x="3113967" y="2589727"/>
                    <a:pt x="3155243" y="2578462"/>
                    <a:pt x="3147738" y="2548421"/>
                  </a:cubicBezTo>
                  <a:cubicBezTo>
                    <a:pt x="3140233" y="2525890"/>
                    <a:pt x="3155243" y="2507115"/>
                    <a:pt x="3170251" y="2492094"/>
                  </a:cubicBezTo>
                  <a:cubicBezTo>
                    <a:pt x="3189013" y="2477073"/>
                    <a:pt x="3204022" y="2480828"/>
                    <a:pt x="3219031" y="2499604"/>
                  </a:cubicBezTo>
                  <a:cubicBezTo>
                    <a:pt x="3241545" y="2529645"/>
                    <a:pt x="3282820" y="2503359"/>
                    <a:pt x="3267811" y="2469563"/>
                  </a:cubicBezTo>
                  <a:cubicBezTo>
                    <a:pt x="3256554" y="2447032"/>
                    <a:pt x="3236855" y="2433889"/>
                    <a:pt x="3214810" y="2429665"/>
                  </a:cubicBezTo>
                  <a:close/>
                  <a:moveTo>
                    <a:pt x="1640791" y="2406306"/>
                  </a:moveTo>
                  <a:cubicBezTo>
                    <a:pt x="1634929" y="2406482"/>
                    <a:pt x="1629066" y="2408594"/>
                    <a:pt x="1624376" y="2413286"/>
                  </a:cubicBezTo>
                  <a:cubicBezTo>
                    <a:pt x="1541834" y="2495871"/>
                    <a:pt x="1436780" y="2683566"/>
                    <a:pt x="1571849" y="2773659"/>
                  </a:cubicBezTo>
                  <a:cubicBezTo>
                    <a:pt x="1601865" y="2792428"/>
                    <a:pt x="1631880" y="2758644"/>
                    <a:pt x="1624376" y="2728613"/>
                  </a:cubicBezTo>
                  <a:cubicBezTo>
                    <a:pt x="1613120" y="2676058"/>
                    <a:pt x="1590609" y="2646027"/>
                    <a:pt x="1601865" y="2589718"/>
                  </a:cubicBezTo>
                  <a:cubicBezTo>
                    <a:pt x="1613120" y="2537164"/>
                    <a:pt x="1631880" y="2488363"/>
                    <a:pt x="1661895" y="2439563"/>
                  </a:cubicBezTo>
                  <a:cubicBezTo>
                    <a:pt x="1675965" y="2422671"/>
                    <a:pt x="1658378" y="2405778"/>
                    <a:pt x="1640791" y="2406306"/>
                  </a:cubicBezTo>
                  <a:close/>
                  <a:moveTo>
                    <a:pt x="1428866" y="2353869"/>
                  </a:moveTo>
                  <a:cubicBezTo>
                    <a:pt x="1423414" y="2352520"/>
                    <a:pt x="1417082" y="2353224"/>
                    <a:pt x="1410516" y="2356978"/>
                  </a:cubicBezTo>
                  <a:cubicBezTo>
                    <a:pt x="1354238" y="2390763"/>
                    <a:pt x="1324222" y="2450825"/>
                    <a:pt x="1316718" y="2514640"/>
                  </a:cubicBezTo>
                  <a:cubicBezTo>
                    <a:pt x="1309214" y="2570949"/>
                    <a:pt x="1316718" y="2653535"/>
                    <a:pt x="1365493" y="2691073"/>
                  </a:cubicBezTo>
                  <a:cubicBezTo>
                    <a:pt x="1388005" y="2702336"/>
                    <a:pt x="1414268" y="2683566"/>
                    <a:pt x="1414268" y="2661042"/>
                  </a:cubicBezTo>
                  <a:cubicBezTo>
                    <a:pt x="1410516" y="2619750"/>
                    <a:pt x="1388005" y="2578457"/>
                    <a:pt x="1384253" y="2537164"/>
                  </a:cubicBezTo>
                  <a:cubicBezTo>
                    <a:pt x="1380501" y="2484609"/>
                    <a:pt x="1395509" y="2428301"/>
                    <a:pt x="1436780" y="2394517"/>
                  </a:cubicBezTo>
                  <a:cubicBezTo>
                    <a:pt x="1453663" y="2380440"/>
                    <a:pt x="1445222" y="2357916"/>
                    <a:pt x="1428866" y="2353869"/>
                  </a:cubicBezTo>
                  <a:close/>
                  <a:moveTo>
                    <a:pt x="4349338" y="2320473"/>
                  </a:moveTo>
                  <a:cubicBezTo>
                    <a:pt x="4343772" y="2320650"/>
                    <a:pt x="4338146" y="2322762"/>
                    <a:pt x="4333458" y="2327456"/>
                  </a:cubicBezTo>
                  <a:cubicBezTo>
                    <a:pt x="4299705" y="2365012"/>
                    <a:pt x="4284704" y="2413834"/>
                    <a:pt x="4288454" y="2462656"/>
                  </a:cubicBezTo>
                  <a:cubicBezTo>
                    <a:pt x="4295955" y="2511478"/>
                    <a:pt x="4340959" y="2575322"/>
                    <a:pt x="4393463" y="2564055"/>
                  </a:cubicBezTo>
                  <a:cubicBezTo>
                    <a:pt x="4415965" y="2564055"/>
                    <a:pt x="4434717" y="2534011"/>
                    <a:pt x="4412215" y="2515233"/>
                  </a:cubicBezTo>
                  <a:cubicBezTo>
                    <a:pt x="4385962" y="2492700"/>
                    <a:pt x="4363461" y="2488945"/>
                    <a:pt x="4352210" y="2451389"/>
                  </a:cubicBezTo>
                  <a:cubicBezTo>
                    <a:pt x="4340959" y="2421345"/>
                    <a:pt x="4352210" y="2383790"/>
                    <a:pt x="4370961" y="2353745"/>
                  </a:cubicBezTo>
                  <a:cubicBezTo>
                    <a:pt x="4382212" y="2336845"/>
                    <a:pt x="4366039" y="2319945"/>
                    <a:pt x="4349338" y="2320473"/>
                  </a:cubicBezTo>
                  <a:close/>
                  <a:moveTo>
                    <a:pt x="1212485" y="2288997"/>
                  </a:moveTo>
                  <a:cubicBezTo>
                    <a:pt x="1206271" y="2288938"/>
                    <a:pt x="1199471" y="2291285"/>
                    <a:pt x="1192905" y="2296915"/>
                  </a:cubicBezTo>
                  <a:cubicBezTo>
                    <a:pt x="1117866" y="2364485"/>
                    <a:pt x="1050332" y="2529656"/>
                    <a:pt x="1117866" y="2623503"/>
                  </a:cubicBezTo>
                  <a:cubicBezTo>
                    <a:pt x="1136626" y="2653535"/>
                    <a:pt x="1185401" y="2638519"/>
                    <a:pt x="1181649" y="2604734"/>
                  </a:cubicBezTo>
                  <a:cubicBezTo>
                    <a:pt x="1181649" y="2555933"/>
                    <a:pt x="1170393" y="2514640"/>
                    <a:pt x="1174145" y="2465841"/>
                  </a:cubicBezTo>
                  <a:cubicBezTo>
                    <a:pt x="1181649" y="2417040"/>
                    <a:pt x="1196657" y="2368239"/>
                    <a:pt x="1230424" y="2330700"/>
                  </a:cubicBezTo>
                  <a:cubicBezTo>
                    <a:pt x="1244494" y="2310992"/>
                    <a:pt x="1231128" y="2289173"/>
                    <a:pt x="1212485" y="2288997"/>
                  </a:cubicBezTo>
                  <a:close/>
                  <a:moveTo>
                    <a:pt x="3077500" y="2222429"/>
                  </a:moveTo>
                  <a:cubicBezTo>
                    <a:pt x="3059091" y="2224307"/>
                    <a:pt x="3040798" y="2230174"/>
                    <a:pt x="3023913" y="2240501"/>
                  </a:cubicBezTo>
                  <a:cubicBezTo>
                    <a:pt x="2952620" y="2285562"/>
                    <a:pt x="2963877" y="2368175"/>
                    <a:pt x="3012656" y="2424502"/>
                  </a:cubicBezTo>
                  <a:cubicBezTo>
                    <a:pt x="3031417" y="2443277"/>
                    <a:pt x="3065188" y="2413236"/>
                    <a:pt x="3050179" y="2390706"/>
                  </a:cubicBezTo>
                  <a:cubicBezTo>
                    <a:pt x="3031417" y="2360665"/>
                    <a:pt x="3023913" y="2319358"/>
                    <a:pt x="3057683" y="2296828"/>
                  </a:cubicBezTo>
                  <a:cubicBezTo>
                    <a:pt x="3098958" y="2270542"/>
                    <a:pt x="3136481" y="2308093"/>
                    <a:pt x="3166499" y="2330624"/>
                  </a:cubicBezTo>
                  <a:cubicBezTo>
                    <a:pt x="3185261" y="2349399"/>
                    <a:pt x="3226536" y="2330624"/>
                    <a:pt x="3211527" y="2300583"/>
                  </a:cubicBezTo>
                  <a:cubicBezTo>
                    <a:pt x="3189013" y="2247072"/>
                    <a:pt x="3132729" y="2216797"/>
                    <a:pt x="3077500" y="2222429"/>
                  </a:cubicBezTo>
                  <a:close/>
                  <a:moveTo>
                    <a:pt x="4497124" y="2095787"/>
                  </a:moveTo>
                  <a:cubicBezTo>
                    <a:pt x="4491440" y="2095552"/>
                    <a:pt x="4485345" y="2097430"/>
                    <a:pt x="4479720" y="2102124"/>
                  </a:cubicBezTo>
                  <a:cubicBezTo>
                    <a:pt x="4430966" y="2147191"/>
                    <a:pt x="4408464" y="2218546"/>
                    <a:pt x="4415965" y="2282390"/>
                  </a:cubicBezTo>
                  <a:cubicBezTo>
                    <a:pt x="4427216" y="2346234"/>
                    <a:pt x="4475970" y="2410078"/>
                    <a:pt x="4543476" y="2406323"/>
                  </a:cubicBezTo>
                  <a:cubicBezTo>
                    <a:pt x="4573478" y="2406323"/>
                    <a:pt x="4584729" y="2361256"/>
                    <a:pt x="4558477" y="2346234"/>
                  </a:cubicBezTo>
                  <a:cubicBezTo>
                    <a:pt x="4509723" y="2331212"/>
                    <a:pt x="4487221" y="2312434"/>
                    <a:pt x="4483471" y="2259857"/>
                  </a:cubicBezTo>
                  <a:cubicBezTo>
                    <a:pt x="4475970" y="2214790"/>
                    <a:pt x="4487221" y="2169724"/>
                    <a:pt x="4513473" y="2135924"/>
                  </a:cubicBezTo>
                  <a:cubicBezTo>
                    <a:pt x="4527537" y="2116207"/>
                    <a:pt x="4514176" y="2096491"/>
                    <a:pt x="4497124" y="2095787"/>
                  </a:cubicBezTo>
                  <a:close/>
                  <a:moveTo>
                    <a:pt x="1108772" y="2030558"/>
                  </a:moveTo>
                  <a:cubicBezTo>
                    <a:pt x="1146475" y="2033791"/>
                    <a:pt x="1195719" y="2066520"/>
                    <a:pt x="1249184" y="2146760"/>
                  </a:cubicBezTo>
                  <a:cubicBezTo>
                    <a:pt x="1256687" y="2146760"/>
                    <a:pt x="1260439" y="2146760"/>
                    <a:pt x="1267943" y="2146760"/>
                  </a:cubicBezTo>
                  <a:cubicBezTo>
                    <a:pt x="1316718" y="2022881"/>
                    <a:pt x="1489307" y="1966573"/>
                    <a:pt x="1545586" y="2218084"/>
                  </a:cubicBezTo>
                  <a:cubicBezTo>
                    <a:pt x="1553090" y="2221838"/>
                    <a:pt x="1556842" y="2221838"/>
                    <a:pt x="1564345" y="2225591"/>
                  </a:cubicBezTo>
                  <a:cubicBezTo>
                    <a:pt x="1628128" y="2097959"/>
                    <a:pt x="1815724" y="2097959"/>
                    <a:pt x="1838236" y="2334454"/>
                  </a:cubicBezTo>
                  <a:cubicBezTo>
                    <a:pt x="1841988" y="2334454"/>
                    <a:pt x="1845740" y="2338208"/>
                    <a:pt x="1849492" y="2338208"/>
                  </a:cubicBezTo>
                  <a:cubicBezTo>
                    <a:pt x="1909522" y="2165529"/>
                    <a:pt x="2074607" y="2229345"/>
                    <a:pt x="2085863" y="2447071"/>
                  </a:cubicBezTo>
                  <a:cubicBezTo>
                    <a:pt x="2089615" y="2447071"/>
                    <a:pt x="2089615" y="2447071"/>
                    <a:pt x="2089615" y="2450825"/>
                  </a:cubicBezTo>
                  <a:cubicBezTo>
                    <a:pt x="2142142" y="2278146"/>
                    <a:pt x="2322234" y="2353224"/>
                    <a:pt x="2325986" y="2567196"/>
                  </a:cubicBezTo>
                  <a:cubicBezTo>
                    <a:pt x="2329738" y="2567196"/>
                    <a:pt x="2337242" y="2570949"/>
                    <a:pt x="2340994" y="2574703"/>
                  </a:cubicBezTo>
                  <a:cubicBezTo>
                    <a:pt x="2401025" y="2484609"/>
                    <a:pt x="2528590" y="2514640"/>
                    <a:pt x="2528590" y="2679812"/>
                  </a:cubicBezTo>
                  <a:cubicBezTo>
                    <a:pt x="2532342" y="2683566"/>
                    <a:pt x="2536094" y="2687320"/>
                    <a:pt x="2536094" y="2687320"/>
                  </a:cubicBezTo>
                  <a:cubicBezTo>
                    <a:pt x="2599877" y="2593473"/>
                    <a:pt x="2772465" y="2694828"/>
                    <a:pt x="2761209" y="2848737"/>
                  </a:cubicBezTo>
                  <a:cubicBezTo>
                    <a:pt x="3470323" y="3411821"/>
                    <a:pt x="3729206" y="4196385"/>
                    <a:pt x="3777981" y="4380325"/>
                  </a:cubicBezTo>
                  <a:cubicBezTo>
                    <a:pt x="3834260" y="4601804"/>
                    <a:pt x="3800493" y="4609312"/>
                    <a:pt x="3717950" y="4425372"/>
                  </a:cubicBezTo>
                  <a:cubicBezTo>
                    <a:pt x="3477827" y="3896073"/>
                    <a:pt x="3035100" y="3483146"/>
                    <a:pt x="2644900" y="3212864"/>
                  </a:cubicBezTo>
                  <a:cubicBezTo>
                    <a:pt x="2562357" y="3306712"/>
                    <a:pt x="2446048" y="3284188"/>
                    <a:pt x="2479815" y="3107756"/>
                  </a:cubicBezTo>
                  <a:cubicBezTo>
                    <a:pt x="2476063" y="3107756"/>
                    <a:pt x="2472311" y="3104002"/>
                    <a:pt x="2468559" y="3100248"/>
                  </a:cubicBezTo>
                  <a:cubicBezTo>
                    <a:pt x="2378513" y="3190342"/>
                    <a:pt x="2235940" y="3212864"/>
                    <a:pt x="2269707" y="2987631"/>
                  </a:cubicBezTo>
                  <a:cubicBezTo>
                    <a:pt x="2265955" y="2983878"/>
                    <a:pt x="2262203" y="2983878"/>
                    <a:pt x="2258452" y="2983878"/>
                  </a:cubicBezTo>
                  <a:cubicBezTo>
                    <a:pt x="2119630" y="3164064"/>
                    <a:pt x="1965801" y="3126525"/>
                    <a:pt x="1999569" y="2867506"/>
                  </a:cubicBezTo>
                  <a:cubicBezTo>
                    <a:pt x="1995817" y="2867506"/>
                    <a:pt x="1992065" y="2863753"/>
                    <a:pt x="1988313" y="2863753"/>
                  </a:cubicBezTo>
                  <a:cubicBezTo>
                    <a:pt x="1868251" y="3040186"/>
                    <a:pt x="1725678" y="2968862"/>
                    <a:pt x="1721926" y="2796183"/>
                  </a:cubicBezTo>
                  <a:cubicBezTo>
                    <a:pt x="1721926" y="2796183"/>
                    <a:pt x="1721926" y="2796183"/>
                    <a:pt x="1710670" y="2792428"/>
                  </a:cubicBezTo>
                  <a:cubicBezTo>
                    <a:pt x="1613120" y="2972615"/>
                    <a:pt x="1425524" y="2927569"/>
                    <a:pt x="1451788" y="2736121"/>
                  </a:cubicBezTo>
                  <a:cubicBezTo>
                    <a:pt x="1451788" y="2732367"/>
                    <a:pt x="1448036" y="2732367"/>
                    <a:pt x="1448036" y="2732367"/>
                  </a:cubicBezTo>
                  <a:cubicBezTo>
                    <a:pt x="1320470" y="2852491"/>
                    <a:pt x="1166641" y="2844983"/>
                    <a:pt x="1207912" y="2664796"/>
                  </a:cubicBezTo>
                  <a:cubicBezTo>
                    <a:pt x="1204161" y="2661042"/>
                    <a:pt x="1196657" y="2661042"/>
                    <a:pt x="1192905" y="2657289"/>
                  </a:cubicBezTo>
                  <a:cubicBezTo>
                    <a:pt x="1024068" y="2781167"/>
                    <a:pt x="873991" y="2694828"/>
                    <a:pt x="979045" y="2544672"/>
                  </a:cubicBezTo>
                  <a:cubicBezTo>
                    <a:pt x="975293" y="2540918"/>
                    <a:pt x="971541" y="2537164"/>
                    <a:pt x="967789" y="2533410"/>
                  </a:cubicBezTo>
                  <a:cubicBezTo>
                    <a:pt x="787697" y="2597227"/>
                    <a:pt x="716410" y="2428301"/>
                    <a:pt x="934022" y="2353224"/>
                  </a:cubicBezTo>
                  <a:cubicBezTo>
                    <a:pt x="934022" y="2345716"/>
                    <a:pt x="937774" y="2338208"/>
                    <a:pt x="941526" y="2330700"/>
                  </a:cubicBezTo>
                  <a:cubicBezTo>
                    <a:pt x="761433" y="2274392"/>
                    <a:pt x="825216" y="2127990"/>
                    <a:pt x="1031572" y="2191806"/>
                  </a:cubicBezTo>
                  <a:cubicBezTo>
                    <a:pt x="1039076" y="2184299"/>
                    <a:pt x="1042828" y="2180545"/>
                    <a:pt x="1050332" y="2176791"/>
                  </a:cubicBezTo>
                  <a:cubicBezTo>
                    <a:pt x="1015157" y="2101713"/>
                    <a:pt x="1045935" y="2025169"/>
                    <a:pt x="1108772" y="2030558"/>
                  </a:cubicBezTo>
                  <a:close/>
                  <a:moveTo>
                    <a:pt x="2981231" y="1962622"/>
                  </a:moveTo>
                  <a:cubicBezTo>
                    <a:pt x="2964815" y="1965438"/>
                    <a:pt x="2948868" y="1972010"/>
                    <a:pt x="2933858" y="1981397"/>
                  </a:cubicBezTo>
                  <a:cubicBezTo>
                    <a:pt x="2870070" y="2015194"/>
                    <a:pt x="2832547" y="2105316"/>
                    <a:pt x="2877574" y="2169153"/>
                  </a:cubicBezTo>
                  <a:cubicBezTo>
                    <a:pt x="2896336" y="2195439"/>
                    <a:pt x="2933858" y="2169153"/>
                    <a:pt x="2918849" y="2142868"/>
                  </a:cubicBezTo>
                  <a:cubicBezTo>
                    <a:pt x="2900088" y="2101561"/>
                    <a:pt x="2930106" y="2064010"/>
                    <a:pt x="2960124" y="2041479"/>
                  </a:cubicBezTo>
                  <a:cubicBezTo>
                    <a:pt x="2975133" y="2033969"/>
                    <a:pt x="2990143" y="2026459"/>
                    <a:pt x="3005151" y="2030214"/>
                  </a:cubicBezTo>
                  <a:cubicBezTo>
                    <a:pt x="3023913" y="2030214"/>
                    <a:pt x="3027665" y="2060255"/>
                    <a:pt x="3038922" y="2071520"/>
                  </a:cubicBezTo>
                  <a:cubicBezTo>
                    <a:pt x="3057683" y="2086541"/>
                    <a:pt x="3080197" y="2079031"/>
                    <a:pt x="3087701" y="2056500"/>
                  </a:cubicBezTo>
                  <a:cubicBezTo>
                    <a:pt x="3098958" y="2022704"/>
                    <a:pt x="3065188" y="1977642"/>
                    <a:pt x="3031417" y="1966377"/>
                  </a:cubicBezTo>
                  <a:cubicBezTo>
                    <a:pt x="3014532" y="1960744"/>
                    <a:pt x="2997647" y="1959806"/>
                    <a:pt x="2981231" y="1962622"/>
                  </a:cubicBezTo>
                  <a:close/>
                  <a:moveTo>
                    <a:pt x="4680890" y="1881193"/>
                  </a:moveTo>
                  <a:cubicBezTo>
                    <a:pt x="4675206" y="1879843"/>
                    <a:pt x="4669112" y="1880547"/>
                    <a:pt x="4663486" y="1884303"/>
                  </a:cubicBezTo>
                  <a:cubicBezTo>
                    <a:pt x="4599731" y="1936881"/>
                    <a:pt x="4554727" y="2011991"/>
                    <a:pt x="4569728" y="2098369"/>
                  </a:cubicBezTo>
                  <a:cubicBezTo>
                    <a:pt x="4584729" y="2173480"/>
                    <a:pt x="4663486" y="2259857"/>
                    <a:pt x="4742243" y="2237324"/>
                  </a:cubicBezTo>
                  <a:cubicBezTo>
                    <a:pt x="4764744" y="2233568"/>
                    <a:pt x="4772245" y="2199768"/>
                    <a:pt x="4757244" y="2188502"/>
                  </a:cubicBezTo>
                  <a:cubicBezTo>
                    <a:pt x="4734742" y="2169724"/>
                    <a:pt x="4712240" y="2165968"/>
                    <a:pt x="4685988" y="2150946"/>
                  </a:cubicBezTo>
                  <a:cubicBezTo>
                    <a:pt x="4663486" y="2135924"/>
                    <a:pt x="4648485" y="2109635"/>
                    <a:pt x="4640984" y="2087102"/>
                  </a:cubicBezTo>
                  <a:cubicBezTo>
                    <a:pt x="4618482" y="2027014"/>
                    <a:pt x="4655985" y="1963170"/>
                    <a:pt x="4697239" y="1921858"/>
                  </a:cubicBezTo>
                  <a:cubicBezTo>
                    <a:pt x="4711302" y="1907775"/>
                    <a:pt x="4697942" y="1885242"/>
                    <a:pt x="4680890" y="1881193"/>
                  </a:cubicBezTo>
                  <a:close/>
                  <a:moveTo>
                    <a:pt x="2863034" y="1728396"/>
                  </a:moveTo>
                  <a:cubicBezTo>
                    <a:pt x="2841928" y="1729804"/>
                    <a:pt x="2821290" y="1735437"/>
                    <a:pt x="2802529" y="1744825"/>
                  </a:cubicBezTo>
                  <a:cubicBezTo>
                    <a:pt x="2712474" y="1789886"/>
                    <a:pt x="2689961" y="1891274"/>
                    <a:pt x="2753749" y="1966377"/>
                  </a:cubicBezTo>
                  <a:cubicBezTo>
                    <a:pt x="2776263" y="1988908"/>
                    <a:pt x="2802529" y="1958867"/>
                    <a:pt x="2791272" y="1936336"/>
                  </a:cubicBezTo>
                  <a:cubicBezTo>
                    <a:pt x="2768758" y="1887519"/>
                    <a:pt x="2795024" y="1838703"/>
                    <a:pt x="2836299" y="1812417"/>
                  </a:cubicBezTo>
                  <a:cubicBezTo>
                    <a:pt x="2855061" y="1801152"/>
                    <a:pt x="2877574" y="1801152"/>
                    <a:pt x="2896336" y="1808662"/>
                  </a:cubicBezTo>
                  <a:cubicBezTo>
                    <a:pt x="2926354" y="1816172"/>
                    <a:pt x="2926354" y="1853723"/>
                    <a:pt x="2952620" y="1864989"/>
                  </a:cubicBezTo>
                  <a:cubicBezTo>
                    <a:pt x="2967629" y="1872499"/>
                    <a:pt x="2990143" y="1868744"/>
                    <a:pt x="2997647" y="1849968"/>
                  </a:cubicBezTo>
                  <a:cubicBezTo>
                    <a:pt x="3012656" y="1804907"/>
                    <a:pt x="2967629" y="1756090"/>
                    <a:pt x="2926354" y="1737315"/>
                  </a:cubicBezTo>
                  <a:cubicBezTo>
                    <a:pt x="2905717" y="1729804"/>
                    <a:pt x="2884141" y="1726988"/>
                    <a:pt x="2863034" y="1728396"/>
                  </a:cubicBezTo>
                  <a:close/>
                  <a:moveTo>
                    <a:pt x="4941244" y="1694414"/>
                  </a:moveTo>
                  <a:cubicBezTo>
                    <a:pt x="4936087" y="1693944"/>
                    <a:pt x="4930696" y="1695587"/>
                    <a:pt x="4926008" y="1700282"/>
                  </a:cubicBezTo>
                  <a:cubicBezTo>
                    <a:pt x="4851002" y="1767881"/>
                    <a:pt x="4805998" y="1869281"/>
                    <a:pt x="4805998" y="1966925"/>
                  </a:cubicBezTo>
                  <a:cubicBezTo>
                    <a:pt x="4809748" y="2060813"/>
                    <a:pt x="4888505" y="2158457"/>
                    <a:pt x="4989763" y="2135924"/>
                  </a:cubicBezTo>
                  <a:cubicBezTo>
                    <a:pt x="5019766" y="2128413"/>
                    <a:pt x="5019766" y="2083347"/>
                    <a:pt x="4993514" y="2072080"/>
                  </a:cubicBezTo>
                  <a:cubicBezTo>
                    <a:pt x="4963511" y="2053302"/>
                    <a:pt x="4929758" y="2057058"/>
                    <a:pt x="4903506" y="2027014"/>
                  </a:cubicBezTo>
                  <a:cubicBezTo>
                    <a:pt x="4884755" y="2000725"/>
                    <a:pt x="4881004" y="1966925"/>
                    <a:pt x="4881004" y="1936881"/>
                  </a:cubicBezTo>
                  <a:cubicBezTo>
                    <a:pt x="4881004" y="1861770"/>
                    <a:pt x="4911007" y="1786659"/>
                    <a:pt x="4956011" y="1730326"/>
                  </a:cubicBezTo>
                  <a:cubicBezTo>
                    <a:pt x="4970074" y="1716243"/>
                    <a:pt x="4956714" y="1695822"/>
                    <a:pt x="4941244" y="1694414"/>
                  </a:cubicBezTo>
                  <a:close/>
                  <a:moveTo>
                    <a:pt x="5278538" y="1625171"/>
                  </a:moveTo>
                  <a:cubicBezTo>
                    <a:pt x="5181029" y="1628927"/>
                    <a:pt x="5113524" y="1726570"/>
                    <a:pt x="5102273" y="1816703"/>
                  </a:cubicBezTo>
                  <a:cubicBezTo>
                    <a:pt x="5094772" y="1903081"/>
                    <a:pt x="5166028" y="2038280"/>
                    <a:pt x="5267287" y="1981947"/>
                  </a:cubicBezTo>
                  <a:cubicBezTo>
                    <a:pt x="5293539" y="1970681"/>
                    <a:pt x="5289789" y="1933125"/>
                    <a:pt x="5267287" y="1918103"/>
                  </a:cubicBezTo>
                  <a:cubicBezTo>
                    <a:pt x="5244785" y="1906836"/>
                    <a:pt x="5214782" y="1910592"/>
                    <a:pt x="5199781" y="1891814"/>
                  </a:cubicBezTo>
                  <a:cubicBezTo>
                    <a:pt x="5181029" y="1873036"/>
                    <a:pt x="5181029" y="1839237"/>
                    <a:pt x="5184780" y="1812948"/>
                  </a:cubicBezTo>
                  <a:cubicBezTo>
                    <a:pt x="5192280" y="1752859"/>
                    <a:pt x="5222283" y="1681504"/>
                    <a:pt x="5286038" y="1666482"/>
                  </a:cubicBezTo>
                  <a:cubicBezTo>
                    <a:pt x="5312291" y="1662726"/>
                    <a:pt x="5301039" y="1625171"/>
                    <a:pt x="5278538" y="1625171"/>
                  </a:cubicBezTo>
                  <a:close/>
                  <a:moveTo>
                    <a:pt x="627600" y="1575630"/>
                  </a:moveTo>
                  <a:cubicBezTo>
                    <a:pt x="883165" y="1577977"/>
                    <a:pt x="1196407" y="1624922"/>
                    <a:pt x="1507773" y="1748857"/>
                  </a:cubicBezTo>
                  <a:cubicBezTo>
                    <a:pt x="2134258" y="1992971"/>
                    <a:pt x="2820764" y="2612644"/>
                    <a:pt x="2933306" y="2732823"/>
                  </a:cubicBezTo>
                  <a:cubicBezTo>
                    <a:pt x="3042097" y="2849246"/>
                    <a:pt x="3023340" y="2969426"/>
                    <a:pt x="2895792" y="2796668"/>
                  </a:cubicBezTo>
                  <a:cubicBezTo>
                    <a:pt x="2531906" y="2297174"/>
                    <a:pt x="1766620" y="1977948"/>
                    <a:pt x="1489016" y="1880303"/>
                  </a:cubicBezTo>
                  <a:cubicBezTo>
                    <a:pt x="1207661" y="1782657"/>
                    <a:pt x="521154" y="1778901"/>
                    <a:pt x="247302" y="1876547"/>
                  </a:cubicBezTo>
                  <a:cubicBezTo>
                    <a:pt x="-22799" y="1974193"/>
                    <a:pt x="-67816" y="1778901"/>
                    <a:pt x="93494" y="1669989"/>
                  </a:cubicBezTo>
                  <a:cubicBezTo>
                    <a:pt x="174149" y="1615533"/>
                    <a:pt x="372036" y="1573282"/>
                    <a:pt x="627600" y="1575630"/>
                  </a:cubicBezTo>
                  <a:close/>
                  <a:moveTo>
                    <a:pt x="4079473" y="1560175"/>
                  </a:moveTo>
                  <a:cubicBezTo>
                    <a:pt x="4119637" y="1552782"/>
                    <a:pt x="4156928" y="1564283"/>
                    <a:pt x="4186949" y="1598081"/>
                  </a:cubicBezTo>
                  <a:cubicBezTo>
                    <a:pt x="4307031" y="1733275"/>
                    <a:pt x="4111897" y="1782095"/>
                    <a:pt x="4029341" y="2086280"/>
                  </a:cubicBezTo>
                  <a:cubicBezTo>
                    <a:pt x="3669093" y="3836285"/>
                    <a:pt x="4494660" y="3321799"/>
                    <a:pt x="4235732" y="5710218"/>
                  </a:cubicBezTo>
                  <a:cubicBezTo>
                    <a:pt x="3976805" y="8098637"/>
                    <a:pt x="2070496" y="8034796"/>
                    <a:pt x="1496352" y="7385116"/>
                  </a:cubicBezTo>
                  <a:cubicBezTo>
                    <a:pt x="925960" y="6731680"/>
                    <a:pt x="1357507" y="6082000"/>
                    <a:pt x="1871609" y="6145842"/>
                  </a:cubicBezTo>
                  <a:cubicBezTo>
                    <a:pt x="2494537" y="6228460"/>
                    <a:pt x="2224352" y="7058398"/>
                    <a:pt x="1916640" y="7054643"/>
                  </a:cubicBezTo>
                  <a:cubicBezTo>
                    <a:pt x="1608929" y="7050887"/>
                    <a:pt x="1500104" y="6896917"/>
                    <a:pt x="1515115" y="6784256"/>
                  </a:cubicBezTo>
                  <a:cubicBezTo>
                    <a:pt x="1533878" y="6675350"/>
                    <a:pt x="1556393" y="6543911"/>
                    <a:pt x="1470084" y="6769234"/>
                  </a:cubicBezTo>
                  <a:cubicBezTo>
                    <a:pt x="1383775" y="6990801"/>
                    <a:pt x="1927898" y="7989731"/>
                    <a:pt x="2967361" y="7509043"/>
                  </a:cubicBezTo>
                  <a:cubicBezTo>
                    <a:pt x="4006825" y="7032110"/>
                    <a:pt x="3954289" y="5999382"/>
                    <a:pt x="3905505" y="5315903"/>
                  </a:cubicBezTo>
                  <a:cubicBezTo>
                    <a:pt x="3856722" y="4628669"/>
                    <a:pt x="2899815" y="3712358"/>
                    <a:pt x="2235609" y="3701092"/>
                  </a:cubicBezTo>
                  <a:cubicBezTo>
                    <a:pt x="1571403" y="3689826"/>
                    <a:pt x="1346249" y="3261712"/>
                    <a:pt x="2303156" y="3438215"/>
                  </a:cubicBezTo>
                  <a:cubicBezTo>
                    <a:pt x="3260063" y="3614718"/>
                    <a:pt x="4074371" y="4906567"/>
                    <a:pt x="4014330" y="5383500"/>
                  </a:cubicBezTo>
                  <a:cubicBezTo>
                    <a:pt x="3950537" y="5856678"/>
                    <a:pt x="4081877" y="5819124"/>
                    <a:pt x="4149423" y="5383500"/>
                  </a:cubicBezTo>
                  <a:cubicBezTo>
                    <a:pt x="4216969" y="4947876"/>
                    <a:pt x="4059361" y="3945192"/>
                    <a:pt x="3819196" y="3393151"/>
                  </a:cubicBezTo>
                  <a:cubicBezTo>
                    <a:pt x="3575279" y="2844866"/>
                    <a:pt x="3684103" y="2409243"/>
                    <a:pt x="3759155" y="2044971"/>
                  </a:cubicBezTo>
                  <a:cubicBezTo>
                    <a:pt x="3812629" y="1774584"/>
                    <a:pt x="3958980" y="1582356"/>
                    <a:pt x="4079473" y="1560175"/>
                  </a:cubicBezTo>
                  <a:close/>
                  <a:moveTo>
                    <a:pt x="2719041" y="1443418"/>
                  </a:moveTo>
                  <a:cubicBezTo>
                    <a:pt x="2698873" y="1443242"/>
                    <a:pt x="2678704" y="1448170"/>
                    <a:pt x="2659943" y="1459436"/>
                  </a:cubicBezTo>
                  <a:cubicBezTo>
                    <a:pt x="2581145" y="1500742"/>
                    <a:pt x="2554879" y="1594620"/>
                    <a:pt x="2569888" y="1680988"/>
                  </a:cubicBezTo>
                  <a:cubicBezTo>
                    <a:pt x="2573640" y="1711029"/>
                    <a:pt x="2618667" y="1711029"/>
                    <a:pt x="2618667" y="1677233"/>
                  </a:cubicBezTo>
                  <a:cubicBezTo>
                    <a:pt x="2622420" y="1628416"/>
                    <a:pt x="2644933" y="1564579"/>
                    <a:pt x="2682456" y="1530783"/>
                  </a:cubicBezTo>
                  <a:cubicBezTo>
                    <a:pt x="2738740" y="1485721"/>
                    <a:pt x="2776263" y="1549558"/>
                    <a:pt x="2810033" y="1583355"/>
                  </a:cubicBezTo>
                  <a:cubicBezTo>
                    <a:pt x="2832547" y="1602130"/>
                    <a:pt x="2870070" y="1579599"/>
                    <a:pt x="2862565" y="1549558"/>
                  </a:cubicBezTo>
                  <a:cubicBezTo>
                    <a:pt x="2840052" y="1490415"/>
                    <a:pt x="2779546" y="1443946"/>
                    <a:pt x="2719041" y="1443418"/>
                  </a:cubicBezTo>
                  <a:close/>
                  <a:moveTo>
                    <a:pt x="5383078" y="1312992"/>
                  </a:moveTo>
                  <a:cubicBezTo>
                    <a:pt x="5424800" y="1320034"/>
                    <a:pt x="5445427" y="1390450"/>
                    <a:pt x="5421050" y="1493727"/>
                  </a:cubicBezTo>
                  <a:cubicBezTo>
                    <a:pt x="5421050" y="1493727"/>
                    <a:pt x="5424800" y="1493727"/>
                    <a:pt x="5424800" y="1493727"/>
                  </a:cubicBezTo>
                  <a:cubicBezTo>
                    <a:pt x="5526059" y="1294684"/>
                    <a:pt x="5676071" y="1373550"/>
                    <a:pt x="5593564" y="1527527"/>
                  </a:cubicBezTo>
                  <a:cubicBezTo>
                    <a:pt x="5601065" y="1527527"/>
                    <a:pt x="5608565" y="1531283"/>
                    <a:pt x="5616066" y="1535038"/>
                  </a:cubicBezTo>
                  <a:cubicBezTo>
                    <a:pt x="5796081" y="1452416"/>
                    <a:pt x="5919842" y="1598882"/>
                    <a:pt x="5758578" y="1681504"/>
                  </a:cubicBezTo>
                  <a:cubicBezTo>
                    <a:pt x="5758578" y="1692771"/>
                    <a:pt x="5762328" y="1700282"/>
                    <a:pt x="5762328" y="1707793"/>
                  </a:cubicBezTo>
                  <a:cubicBezTo>
                    <a:pt x="5994848" y="1782904"/>
                    <a:pt x="5889839" y="1914347"/>
                    <a:pt x="5724825" y="1888059"/>
                  </a:cubicBezTo>
                  <a:cubicBezTo>
                    <a:pt x="5717325" y="1895570"/>
                    <a:pt x="5713574" y="1906836"/>
                    <a:pt x="5706074" y="1914347"/>
                  </a:cubicBezTo>
                  <a:cubicBezTo>
                    <a:pt x="5766079" y="2034525"/>
                    <a:pt x="5627317" y="2087102"/>
                    <a:pt x="5503557" y="2027014"/>
                  </a:cubicBezTo>
                  <a:cubicBezTo>
                    <a:pt x="5499806" y="2027014"/>
                    <a:pt x="5492306" y="2027014"/>
                    <a:pt x="5488555" y="2030769"/>
                  </a:cubicBezTo>
                  <a:cubicBezTo>
                    <a:pt x="5608565" y="2226057"/>
                    <a:pt x="5447302" y="2218546"/>
                    <a:pt x="5248535" y="2132169"/>
                  </a:cubicBezTo>
                  <a:cubicBezTo>
                    <a:pt x="5244785" y="2132169"/>
                    <a:pt x="5237284" y="2135924"/>
                    <a:pt x="5233534" y="2135924"/>
                  </a:cubicBezTo>
                  <a:cubicBezTo>
                    <a:pt x="5372295" y="2304923"/>
                    <a:pt x="5162278" y="2383790"/>
                    <a:pt x="4952260" y="2312434"/>
                  </a:cubicBezTo>
                  <a:cubicBezTo>
                    <a:pt x="4952260" y="2312434"/>
                    <a:pt x="4948510" y="2312434"/>
                    <a:pt x="4948510" y="2316190"/>
                  </a:cubicBezTo>
                  <a:cubicBezTo>
                    <a:pt x="5177279" y="2485189"/>
                    <a:pt x="4937259" y="2564055"/>
                    <a:pt x="4753493" y="2466411"/>
                  </a:cubicBezTo>
                  <a:cubicBezTo>
                    <a:pt x="4753493" y="2466411"/>
                    <a:pt x="4753493" y="2466411"/>
                    <a:pt x="4749743" y="2466411"/>
                  </a:cubicBezTo>
                  <a:cubicBezTo>
                    <a:pt x="4929758" y="2616633"/>
                    <a:pt x="4745993" y="2695499"/>
                    <a:pt x="4584729" y="2616633"/>
                  </a:cubicBezTo>
                  <a:cubicBezTo>
                    <a:pt x="4584729" y="2616633"/>
                    <a:pt x="4580979" y="2620388"/>
                    <a:pt x="4580979" y="2620388"/>
                  </a:cubicBezTo>
                  <a:cubicBezTo>
                    <a:pt x="4708490" y="2748076"/>
                    <a:pt x="4603481" y="2856987"/>
                    <a:pt x="4460969" y="2755587"/>
                  </a:cubicBezTo>
                  <a:cubicBezTo>
                    <a:pt x="4247201" y="3093586"/>
                    <a:pt x="4295955" y="3709494"/>
                    <a:pt x="4303456" y="3859715"/>
                  </a:cubicBezTo>
                  <a:cubicBezTo>
                    <a:pt x="4307206" y="4028714"/>
                    <a:pt x="4329708" y="4036225"/>
                    <a:pt x="4247201" y="3855960"/>
                  </a:cubicBezTo>
                  <a:cubicBezTo>
                    <a:pt x="4108439" y="3566784"/>
                    <a:pt x="4059685" y="2890787"/>
                    <a:pt x="4179695" y="2571566"/>
                  </a:cubicBezTo>
                  <a:cubicBezTo>
                    <a:pt x="4190946" y="2545277"/>
                    <a:pt x="4202197" y="2515233"/>
                    <a:pt x="4217198" y="2481433"/>
                  </a:cubicBezTo>
                  <a:cubicBezTo>
                    <a:pt x="4160944" y="2402567"/>
                    <a:pt x="4190946" y="2241079"/>
                    <a:pt x="4299705" y="2312434"/>
                  </a:cubicBezTo>
                  <a:cubicBezTo>
                    <a:pt x="4303456" y="2308679"/>
                    <a:pt x="4303456" y="2304923"/>
                    <a:pt x="4307206" y="2297412"/>
                  </a:cubicBezTo>
                  <a:cubicBezTo>
                    <a:pt x="4205947" y="2113391"/>
                    <a:pt x="4299705" y="2068325"/>
                    <a:pt x="4385962" y="2162213"/>
                  </a:cubicBezTo>
                  <a:cubicBezTo>
                    <a:pt x="4389713" y="2158457"/>
                    <a:pt x="4393463" y="2150946"/>
                    <a:pt x="4397213" y="2147191"/>
                  </a:cubicBezTo>
                  <a:cubicBezTo>
                    <a:pt x="4325957" y="1876792"/>
                    <a:pt x="4442217" y="1850503"/>
                    <a:pt x="4524724" y="1970681"/>
                  </a:cubicBezTo>
                  <a:cubicBezTo>
                    <a:pt x="4532225" y="1963170"/>
                    <a:pt x="4535975" y="1955658"/>
                    <a:pt x="4543476" y="1948147"/>
                  </a:cubicBezTo>
                  <a:cubicBezTo>
                    <a:pt x="4543476" y="1752859"/>
                    <a:pt x="4610981" y="1643949"/>
                    <a:pt x="4682237" y="1801681"/>
                  </a:cubicBezTo>
                  <a:cubicBezTo>
                    <a:pt x="4689738" y="1794170"/>
                    <a:pt x="4700989" y="1782904"/>
                    <a:pt x="4712240" y="1775393"/>
                  </a:cubicBezTo>
                  <a:cubicBezTo>
                    <a:pt x="4753493" y="1512505"/>
                    <a:pt x="4832250" y="1471194"/>
                    <a:pt x="4907256" y="1632682"/>
                  </a:cubicBezTo>
                  <a:cubicBezTo>
                    <a:pt x="4907256" y="1632682"/>
                    <a:pt x="4911007" y="1628927"/>
                    <a:pt x="4911007" y="1628927"/>
                  </a:cubicBezTo>
                  <a:cubicBezTo>
                    <a:pt x="4982263" y="1287173"/>
                    <a:pt x="5211032" y="1320973"/>
                    <a:pt x="5207282" y="1516261"/>
                  </a:cubicBezTo>
                  <a:cubicBezTo>
                    <a:pt x="5211032" y="1512505"/>
                    <a:pt x="5214782" y="1512505"/>
                    <a:pt x="5218533" y="1512505"/>
                  </a:cubicBezTo>
                  <a:cubicBezTo>
                    <a:pt x="5278538" y="1362284"/>
                    <a:pt x="5341356" y="1305951"/>
                    <a:pt x="5383078" y="1312992"/>
                  </a:cubicBezTo>
                  <a:close/>
                  <a:moveTo>
                    <a:pt x="2591405" y="1238177"/>
                  </a:moveTo>
                  <a:cubicBezTo>
                    <a:pt x="2571295" y="1238822"/>
                    <a:pt x="2552064" y="1242577"/>
                    <a:pt x="2536117" y="1249149"/>
                  </a:cubicBezTo>
                  <a:cubicBezTo>
                    <a:pt x="2453567" y="1282945"/>
                    <a:pt x="2442311" y="1391843"/>
                    <a:pt x="2449815" y="1470701"/>
                  </a:cubicBezTo>
                  <a:cubicBezTo>
                    <a:pt x="2453567" y="1500742"/>
                    <a:pt x="2498595" y="1496987"/>
                    <a:pt x="2498595" y="1466946"/>
                  </a:cubicBezTo>
                  <a:cubicBezTo>
                    <a:pt x="2498595" y="1418129"/>
                    <a:pt x="2502347" y="1354292"/>
                    <a:pt x="2547374" y="1320496"/>
                  </a:cubicBezTo>
                  <a:cubicBezTo>
                    <a:pt x="2569888" y="1305476"/>
                    <a:pt x="2592401" y="1301721"/>
                    <a:pt x="2618667" y="1309231"/>
                  </a:cubicBezTo>
                  <a:cubicBezTo>
                    <a:pt x="2648686" y="1312986"/>
                    <a:pt x="2659943" y="1335517"/>
                    <a:pt x="2682456" y="1354292"/>
                  </a:cubicBezTo>
                  <a:cubicBezTo>
                    <a:pt x="2708722" y="1373068"/>
                    <a:pt x="2738740" y="1354292"/>
                    <a:pt x="2731236" y="1324251"/>
                  </a:cubicBezTo>
                  <a:cubicBezTo>
                    <a:pt x="2719979" y="1262292"/>
                    <a:pt x="2651735" y="1236241"/>
                    <a:pt x="2591405" y="1238177"/>
                  </a:cubicBezTo>
                  <a:close/>
                  <a:moveTo>
                    <a:pt x="2462597" y="1026012"/>
                  </a:moveTo>
                  <a:cubicBezTo>
                    <a:pt x="2349676" y="1013515"/>
                    <a:pt x="2229370" y="1134618"/>
                    <a:pt x="2288468" y="1264169"/>
                  </a:cubicBezTo>
                  <a:cubicBezTo>
                    <a:pt x="2303477" y="1294210"/>
                    <a:pt x="2344752" y="1279190"/>
                    <a:pt x="2337247" y="1249149"/>
                  </a:cubicBezTo>
                  <a:cubicBezTo>
                    <a:pt x="2329743" y="1200332"/>
                    <a:pt x="2344752" y="1147761"/>
                    <a:pt x="2382274" y="1117720"/>
                  </a:cubicBezTo>
                  <a:cubicBezTo>
                    <a:pt x="2427302" y="1083924"/>
                    <a:pt x="2476081" y="1098944"/>
                    <a:pt x="2517356" y="1128985"/>
                  </a:cubicBezTo>
                  <a:cubicBezTo>
                    <a:pt x="2543622" y="1151516"/>
                    <a:pt x="2592401" y="1121475"/>
                    <a:pt x="2566136" y="1087679"/>
                  </a:cubicBezTo>
                  <a:cubicBezTo>
                    <a:pt x="2537056" y="1049189"/>
                    <a:pt x="2500237" y="1030178"/>
                    <a:pt x="2462597" y="1026012"/>
                  </a:cubicBezTo>
                  <a:close/>
                  <a:moveTo>
                    <a:pt x="2294096" y="784922"/>
                  </a:moveTo>
                  <a:cubicBezTo>
                    <a:pt x="2253759" y="779759"/>
                    <a:pt x="2211546" y="787269"/>
                    <a:pt x="2175899" y="806045"/>
                  </a:cubicBezTo>
                  <a:cubicBezTo>
                    <a:pt x="2097102" y="847351"/>
                    <a:pt x="2078340" y="944984"/>
                    <a:pt x="2115863" y="1020086"/>
                  </a:cubicBezTo>
                  <a:cubicBezTo>
                    <a:pt x="2130872" y="1050127"/>
                    <a:pt x="2172147" y="1038862"/>
                    <a:pt x="2164643" y="1005066"/>
                  </a:cubicBezTo>
                  <a:cubicBezTo>
                    <a:pt x="2153386" y="952494"/>
                    <a:pt x="2168395" y="896167"/>
                    <a:pt x="2217174" y="869882"/>
                  </a:cubicBezTo>
                  <a:cubicBezTo>
                    <a:pt x="2265954" y="836086"/>
                    <a:pt x="2318486" y="869882"/>
                    <a:pt x="2359761" y="896167"/>
                  </a:cubicBezTo>
                  <a:cubicBezTo>
                    <a:pt x="2397283" y="922453"/>
                    <a:pt x="2423549" y="869882"/>
                    <a:pt x="2401036" y="839841"/>
                  </a:cubicBezTo>
                  <a:cubicBezTo>
                    <a:pt x="2372894" y="807922"/>
                    <a:pt x="2334433" y="790085"/>
                    <a:pt x="2294096" y="784922"/>
                  </a:cubicBezTo>
                  <a:close/>
                  <a:moveTo>
                    <a:pt x="2135094" y="540839"/>
                  </a:moveTo>
                  <a:cubicBezTo>
                    <a:pt x="2113049" y="543186"/>
                    <a:pt x="2091474" y="550696"/>
                    <a:pt x="2074588" y="561962"/>
                  </a:cubicBezTo>
                  <a:cubicBezTo>
                    <a:pt x="1992038" y="614533"/>
                    <a:pt x="1984534" y="708411"/>
                    <a:pt x="1984534" y="798534"/>
                  </a:cubicBezTo>
                  <a:cubicBezTo>
                    <a:pt x="1984534" y="824820"/>
                    <a:pt x="2033313" y="828575"/>
                    <a:pt x="2037065" y="802289"/>
                  </a:cubicBezTo>
                  <a:cubicBezTo>
                    <a:pt x="2044570" y="745963"/>
                    <a:pt x="2055827" y="670860"/>
                    <a:pt x="2104606" y="633309"/>
                  </a:cubicBezTo>
                  <a:cubicBezTo>
                    <a:pt x="2134624" y="610778"/>
                    <a:pt x="2164643" y="614533"/>
                    <a:pt x="2190909" y="637064"/>
                  </a:cubicBezTo>
                  <a:cubicBezTo>
                    <a:pt x="2213422" y="655840"/>
                    <a:pt x="2239688" y="667105"/>
                    <a:pt x="2269706" y="674615"/>
                  </a:cubicBezTo>
                  <a:cubicBezTo>
                    <a:pt x="2295972" y="682126"/>
                    <a:pt x="2307229" y="648329"/>
                    <a:pt x="2292220" y="629554"/>
                  </a:cubicBezTo>
                  <a:cubicBezTo>
                    <a:pt x="2262202" y="599513"/>
                    <a:pt x="2239688" y="569472"/>
                    <a:pt x="2198413" y="550696"/>
                  </a:cubicBezTo>
                  <a:cubicBezTo>
                    <a:pt x="2179652" y="541309"/>
                    <a:pt x="2157138" y="538492"/>
                    <a:pt x="2135094" y="540839"/>
                  </a:cubicBezTo>
                  <a:close/>
                  <a:moveTo>
                    <a:pt x="2007985" y="317879"/>
                  </a:moveTo>
                  <a:cubicBezTo>
                    <a:pt x="1970462" y="320695"/>
                    <a:pt x="1933878" y="334777"/>
                    <a:pt x="1905736" y="359185"/>
                  </a:cubicBezTo>
                  <a:cubicBezTo>
                    <a:pt x="1841947" y="415512"/>
                    <a:pt x="1830690" y="501880"/>
                    <a:pt x="1838195" y="584492"/>
                  </a:cubicBezTo>
                  <a:cubicBezTo>
                    <a:pt x="1838195" y="625799"/>
                    <a:pt x="1901984" y="622044"/>
                    <a:pt x="1905736" y="580737"/>
                  </a:cubicBezTo>
                  <a:cubicBezTo>
                    <a:pt x="1905736" y="528166"/>
                    <a:pt x="1916993" y="471839"/>
                    <a:pt x="1950763" y="426777"/>
                  </a:cubicBezTo>
                  <a:cubicBezTo>
                    <a:pt x="1988286" y="374206"/>
                    <a:pt x="2048322" y="392981"/>
                    <a:pt x="2100854" y="396736"/>
                  </a:cubicBezTo>
                  <a:cubicBezTo>
                    <a:pt x="2134624" y="400492"/>
                    <a:pt x="2134624" y="355430"/>
                    <a:pt x="2115863" y="344165"/>
                  </a:cubicBezTo>
                  <a:cubicBezTo>
                    <a:pt x="2083969" y="323512"/>
                    <a:pt x="2045508" y="315062"/>
                    <a:pt x="2007985" y="317879"/>
                  </a:cubicBezTo>
                  <a:close/>
                  <a:moveTo>
                    <a:pt x="1970932" y="571"/>
                  </a:moveTo>
                  <a:cubicBezTo>
                    <a:pt x="2025809" y="-6000"/>
                    <a:pt x="2087721" y="43755"/>
                    <a:pt x="2115863" y="167674"/>
                  </a:cubicBezTo>
                  <a:cubicBezTo>
                    <a:pt x="2119615" y="167674"/>
                    <a:pt x="2127120" y="171429"/>
                    <a:pt x="2130872" y="175184"/>
                  </a:cubicBezTo>
                  <a:cubicBezTo>
                    <a:pt x="2198413" y="-5062"/>
                    <a:pt x="2446063" y="88816"/>
                    <a:pt x="2348504" y="374206"/>
                  </a:cubicBezTo>
                  <a:cubicBezTo>
                    <a:pt x="2352256" y="377961"/>
                    <a:pt x="2352256" y="381716"/>
                    <a:pt x="2356008" y="381716"/>
                  </a:cubicBezTo>
                  <a:cubicBezTo>
                    <a:pt x="2476081" y="254042"/>
                    <a:pt x="2671199" y="362940"/>
                    <a:pt x="2543622" y="659595"/>
                  </a:cubicBezTo>
                  <a:cubicBezTo>
                    <a:pt x="2547374" y="663350"/>
                    <a:pt x="2551127" y="670860"/>
                    <a:pt x="2554879" y="674615"/>
                  </a:cubicBezTo>
                  <a:cubicBezTo>
                    <a:pt x="2671199" y="599513"/>
                    <a:pt x="2832547" y="637064"/>
                    <a:pt x="2693713" y="914943"/>
                  </a:cubicBezTo>
                  <a:cubicBezTo>
                    <a:pt x="2697465" y="918698"/>
                    <a:pt x="2701217" y="926208"/>
                    <a:pt x="2704970" y="929964"/>
                  </a:cubicBezTo>
                  <a:cubicBezTo>
                    <a:pt x="2810033" y="862371"/>
                    <a:pt x="2986390" y="881147"/>
                    <a:pt x="2832547" y="1174046"/>
                  </a:cubicBezTo>
                  <a:cubicBezTo>
                    <a:pt x="2836299" y="1177802"/>
                    <a:pt x="2836299" y="1177802"/>
                    <a:pt x="2836299" y="1181557"/>
                  </a:cubicBezTo>
                  <a:cubicBezTo>
                    <a:pt x="3008904" y="1001311"/>
                    <a:pt x="3121472" y="1155271"/>
                    <a:pt x="2963877" y="1451925"/>
                  </a:cubicBezTo>
                  <a:cubicBezTo>
                    <a:pt x="2967629" y="1455680"/>
                    <a:pt x="2967629" y="1455680"/>
                    <a:pt x="2967629" y="1459436"/>
                  </a:cubicBezTo>
                  <a:cubicBezTo>
                    <a:pt x="3091454" y="1331761"/>
                    <a:pt x="3158995" y="1399354"/>
                    <a:pt x="3038922" y="1620906"/>
                  </a:cubicBezTo>
                  <a:cubicBezTo>
                    <a:pt x="3038922" y="1624661"/>
                    <a:pt x="3042674" y="1628416"/>
                    <a:pt x="3042674" y="1635926"/>
                  </a:cubicBezTo>
                  <a:cubicBezTo>
                    <a:pt x="3147738" y="1553314"/>
                    <a:pt x="3271563" y="1643436"/>
                    <a:pt x="3128977" y="1849968"/>
                  </a:cubicBezTo>
                  <a:cubicBezTo>
                    <a:pt x="3132729" y="1857478"/>
                    <a:pt x="3132729" y="1861233"/>
                    <a:pt x="3136481" y="1868744"/>
                  </a:cubicBezTo>
                  <a:cubicBezTo>
                    <a:pt x="3271563" y="1797396"/>
                    <a:pt x="3357865" y="1898785"/>
                    <a:pt x="3219031" y="2082786"/>
                  </a:cubicBezTo>
                  <a:cubicBezTo>
                    <a:pt x="3219031" y="2086541"/>
                    <a:pt x="3222783" y="2090296"/>
                    <a:pt x="3222783" y="2097806"/>
                  </a:cubicBezTo>
                  <a:cubicBezTo>
                    <a:pt x="3369122" y="2018949"/>
                    <a:pt x="3440415" y="2225480"/>
                    <a:pt x="3320343" y="2371930"/>
                  </a:cubicBezTo>
                  <a:cubicBezTo>
                    <a:pt x="3391636" y="2563441"/>
                    <a:pt x="3455424" y="2758708"/>
                    <a:pt x="3515461" y="2946464"/>
                  </a:cubicBezTo>
                  <a:cubicBezTo>
                    <a:pt x="3320343" y="1838703"/>
                    <a:pt x="3736845" y="1192822"/>
                    <a:pt x="3943220" y="956249"/>
                  </a:cubicBezTo>
                  <a:cubicBezTo>
                    <a:pt x="4153347" y="715922"/>
                    <a:pt x="4359722" y="937474"/>
                    <a:pt x="4097063" y="1196577"/>
                  </a:cubicBezTo>
                  <a:cubicBezTo>
                    <a:pt x="3931963" y="1361802"/>
                    <a:pt x="3789377" y="1485721"/>
                    <a:pt x="3635533" y="1962622"/>
                  </a:cubicBezTo>
                  <a:cubicBezTo>
                    <a:pt x="3500451" y="2371930"/>
                    <a:pt x="3541727" y="2875116"/>
                    <a:pt x="3601763" y="3220587"/>
                  </a:cubicBezTo>
                  <a:cubicBezTo>
                    <a:pt x="3785624" y="3798876"/>
                    <a:pt x="3916954" y="4275776"/>
                    <a:pt x="3954477" y="4399695"/>
                  </a:cubicBezTo>
                  <a:cubicBezTo>
                    <a:pt x="4033274" y="4677574"/>
                    <a:pt x="3958229" y="4613737"/>
                    <a:pt x="3909449" y="4433491"/>
                  </a:cubicBezTo>
                  <a:cubicBezTo>
                    <a:pt x="3718083" y="3735039"/>
                    <a:pt x="3380379" y="3107934"/>
                    <a:pt x="3005151" y="2544666"/>
                  </a:cubicBezTo>
                  <a:cubicBezTo>
                    <a:pt x="2900088" y="2582217"/>
                    <a:pt x="2806281" y="2510869"/>
                    <a:pt x="2915097" y="2416991"/>
                  </a:cubicBezTo>
                  <a:cubicBezTo>
                    <a:pt x="2911345" y="2409481"/>
                    <a:pt x="2907593" y="2405726"/>
                    <a:pt x="2903840" y="2401971"/>
                  </a:cubicBezTo>
                  <a:cubicBezTo>
                    <a:pt x="2731236" y="2409481"/>
                    <a:pt x="2641181" y="2304338"/>
                    <a:pt x="2749997" y="2184174"/>
                  </a:cubicBezTo>
                  <a:cubicBezTo>
                    <a:pt x="2746245" y="2180419"/>
                    <a:pt x="2742493" y="2172909"/>
                    <a:pt x="2738740" y="2169153"/>
                  </a:cubicBezTo>
                  <a:cubicBezTo>
                    <a:pt x="2584897" y="2206705"/>
                    <a:pt x="2479833" y="2094051"/>
                    <a:pt x="2596154" y="1981397"/>
                  </a:cubicBezTo>
                  <a:cubicBezTo>
                    <a:pt x="2596154" y="1977642"/>
                    <a:pt x="2592401" y="1977642"/>
                    <a:pt x="2592401" y="1973887"/>
                  </a:cubicBezTo>
                  <a:cubicBezTo>
                    <a:pt x="2386027" y="2056500"/>
                    <a:pt x="2250945" y="1891274"/>
                    <a:pt x="2412292" y="1744825"/>
                  </a:cubicBezTo>
                  <a:cubicBezTo>
                    <a:pt x="2408540" y="1737315"/>
                    <a:pt x="2404788" y="1733559"/>
                    <a:pt x="2401036" y="1729804"/>
                  </a:cubicBezTo>
                  <a:cubicBezTo>
                    <a:pt x="2205918" y="1763600"/>
                    <a:pt x="2093349" y="1650947"/>
                    <a:pt x="2232184" y="1515762"/>
                  </a:cubicBezTo>
                  <a:cubicBezTo>
                    <a:pt x="2228431" y="1515762"/>
                    <a:pt x="2228431" y="1512007"/>
                    <a:pt x="2228431" y="1512007"/>
                  </a:cubicBezTo>
                  <a:cubicBezTo>
                    <a:pt x="2007047" y="1575844"/>
                    <a:pt x="1864461" y="1478211"/>
                    <a:pt x="2040818" y="1271680"/>
                  </a:cubicBezTo>
                  <a:cubicBezTo>
                    <a:pt x="2037065" y="1267925"/>
                    <a:pt x="2037065" y="1264169"/>
                    <a:pt x="2033313" y="1260414"/>
                  </a:cubicBezTo>
                  <a:cubicBezTo>
                    <a:pt x="1849452" y="1286700"/>
                    <a:pt x="1654334" y="1215353"/>
                    <a:pt x="1860709" y="1012576"/>
                  </a:cubicBezTo>
                  <a:cubicBezTo>
                    <a:pt x="1856956" y="1005066"/>
                    <a:pt x="1853204" y="997556"/>
                    <a:pt x="1849452" y="993801"/>
                  </a:cubicBezTo>
                  <a:cubicBezTo>
                    <a:pt x="1628068" y="993801"/>
                    <a:pt x="1549270" y="862371"/>
                    <a:pt x="1710618" y="734697"/>
                  </a:cubicBezTo>
                  <a:cubicBezTo>
                    <a:pt x="1706865" y="730942"/>
                    <a:pt x="1703113" y="723432"/>
                    <a:pt x="1703113" y="719677"/>
                  </a:cubicBezTo>
                  <a:cubicBezTo>
                    <a:pt x="1470472" y="704656"/>
                    <a:pt x="1477977" y="546941"/>
                    <a:pt x="1643077" y="449308"/>
                  </a:cubicBezTo>
                  <a:cubicBezTo>
                    <a:pt x="1643077" y="441798"/>
                    <a:pt x="1643077" y="438043"/>
                    <a:pt x="1643077" y="430533"/>
                  </a:cubicBezTo>
                  <a:cubicBezTo>
                    <a:pt x="1492986" y="377961"/>
                    <a:pt x="1489234" y="239021"/>
                    <a:pt x="1718122" y="269062"/>
                  </a:cubicBezTo>
                  <a:cubicBezTo>
                    <a:pt x="1721875" y="265307"/>
                    <a:pt x="1725627" y="265307"/>
                    <a:pt x="1729379" y="261552"/>
                  </a:cubicBezTo>
                  <a:cubicBezTo>
                    <a:pt x="1654334" y="148898"/>
                    <a:pt x="1703113" y="-1306"/>
                    <a:pt x="1853204" y="178939"/>
                  </a:cubicBezTo>
                  <a:cubicBezTo>
                    <a:pt x="1856956" y="175184"/>
                    <a:pt x="1864461" y="171429"/>
                    <a:pt x="1868213" y="171429"/>
                  </a:cubicBezTo>
                  <a:cubicBezTo>
                    <a:pt x="1868213" y="70041"/>
                    <a:pt x="1916055" y="7143"/>
                    <a:pt x="1970932" y="571"/>
                  </a:cubicBezTo>
                  <a:close/>
                </a:path>
              </a:pathLst>
            </a:custGeom>
            <a:solidFill>
              <a:srgbClr val="398D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0" name="花纹"/>
            <p:cNvSpPr/>
            <p:nvPr/>
          </p:nvSpPr>
          <p:spPr bwMode="auto">
            <a:xfrm rot="16560000" flipV="1">
              <a:off x="3240" y="1912"/>
              <a:ext cx="1440" cy="1699"/>
            </a:xfrm>
            <a:custGeom>
              <a:avLst/>
              <a:gdLst/>
              <a:ahLst/>
              <a:cxnLst/>
              <a:rect l="0" t="0" r="r" b="b"/>
              <a:pathLst>
                <a:path w="5897258" h="7772033">
                  <a:moveTo>
                    <a:pt x="1625171" y="6657101"/>
                  </a:moveTo>
                  <a:cubicBezTo>
                    <a:pt x="1609867" y="6656573"/>
                    <a:pt x="1592981" y="6673472"/>
                    <a:pt x="1601424" y="6690371"/>
                  </a:cubicBezTo>
                  <a:cubicBezTo>
                    <a:pt x="1631445" y="6776745"/>
                    <a:pt x="1638950" y="6866874"/>
                    <a:pt x="1740269" y="6900672"/>
                  </a:cubicBezTo>
                  <a:cubicBezTo>
                    <a:pt x="1837836" y="6934471"/>
                    <a:pt x="1924145" y="6878140"/>
                    <a:pt x="1972929" y="6795522"/>
                  </a:cubicBezTo>
                  <a:cubicBezTo>
                    <a:pt x="1987939" y="6765479"/>
                    <a:pt x="1946661" y="6735436"/>
                    <a:pt x="1924145" y="6757968"/>
                  </a:cubicBezTo>
                  <a:cubicBezTo>
                    <a:pt x="1867857" y="6818054"/>
                    <a:pt x="1815321" y="6848097"/>
                    <a:pt x="1736517" y="6810543"/>
                  </a:cubicBezTo>
                  <a:cubicBezTo>
                    <a:pt x="1706496" y="6795522"/>
                    <a:pt x="1695238" y="6754213"/>
                    <a:pt x="1683981" y="6727925"/>
                  </a:cubicBezTo>
                  <a:cubicBezTo>
                    <a:pt x="1672723" y="6701637"/>
                    <a:pt x="1657713" y="6682860"/>
                    <a:pt x="1638950" y="6664083"/>
                  </a:cubicBezTo>
                  <a:cubicBezTo>
                    <a:pt x="1635197" y="6659389"/>
                    <a:pt x="1630272" y="6657277"/>
                    <a:pt x="1625171" y="6657101"/>
                  </a:cubicBezTo>
                  <a:close/>
                  <a:moveTo>
                    <a:pt x="1815086" y="6326041"/>
                  </a:moveTo>
                  <a:cubicBezTo>
                    <a:pt x="1747540" y="6325161"/>
                    <a:pt x="1665218" y="6344876"/>
                    <a:pt x="1631445" y="6389941"/>
                  </a:cubicBezTo>
                  <a:cubicBezTo>
                    <a:pt x="1616434" y="6412473"/>
                    <a:pt x="1631445" y="6438761"/>
                    <a:pt x="1657713" y="6431250"/>
                  </a:cubicBezTo>
                  <a:cubicBezTo>
                    <a:pt x="1717754" y="6419984"/>
                    <a:pt x="1766537" y="6404963"/>
                    <a:pt x="1830331" y="6412473"/>
                  </a:cubicBezTo>
                  <a:cubicBezTo>
                    <a:pt x="1856599" y="6419984"/>
                    <a:pt x="1882867" y="6427495"/>
                    <a:pt x="1905383" y="6442516"/>
                  </a:cubicBezTo>
                  <a:cubicBezTo>
                    <a:pt x="1927898" y="6457538"/>
                    <a:pt x="1927898" y="6491336"/>
                    <a:pt x="1950414" y="6510113"/>
                  </a:cubicBezTo>
                  <a:cubicBezTo>
                    <a:pt x="1969176" y="6525135"/>
                    <a:pt x="1991692" y="6517624"/>
                    <a:pt x="2002950" y="6502602"/>
                  </a:cubicBezTo>
                  <a:cubicBezTo>
                    <a:pt x="2055486" y="6419984"/>
                    <a:pt x="1939156" y="6348632"/>
                    <a:pt x="1875362" y="6333610"/>
                  </a:cubicBezTo>
                  <a:cubicBezTo>
                    <a:pt x="1858476" y="6328916"/>
                    <a:pt x="1837602" y="6326334"/>
                    <a:pt x="1815086" y="6326041"/>
                  </a:cubicBezTo>
                  <a:close/>
                  <a:moveTo>
                    <a:pt x="1887707" y="5648505"/>
                  </a:moveTo>
                  <a:cubicBezTo>
                    <a:pt x="1933669" y="5654609"/>
                    <a:pt x="1974941" y="5700627"/>
                    <a:pt x="1965561" y="5788907"/>
                  </a:cubicBezTo>
                  <a:cubicBezTo>
                    <a:pt x="2010585" y="5698749"/>
                    <a:pt x="2134401" y="5698749"/>
                    <a:pt x="2111889" y="5879065"/>
                  </a:cubicBezTo>
                  <a:cubicBezTo>
                    <a:pt x="2160665" y="5792664"/>
                    <a:pt x="2314497" y="5755098"/>
                    <a:pt x="2239457" y="5935414"/>
                  </a:cubicBezTo>
                  <a:cubicBezTo>
                    <a:pt x="2325753" y="5871552"/>
                    <a:pt x="2475833" y="5875309"/>
                    <a:pt x="2337009" y="6036842"/>
                  </a:cubicBezTo>
                  <a:cubicBezTo>
                    <a:pt x="2438313" y="5980493"/>
                    <a:pt x="2614657" y="6093191"/>
                    <a:pt x="2445817" y="6202132"/>
                  </a:cubicBezTo>
                  <a:cubicBezTo>
                    <a:pt x="2588393" y="6175836"/>
                    <a:pt x="2670937" y="6322343"/>
                    <a:pt x="2502097" y="6378692"/>
                  </a:cubicBezTo>
                  <a:cubicBezTo>
                    <a:pt x="2610905" y="6378692"/>
                    <a:pt x="2678441" y="6551495"/>
                    <a:pt x="2505849" y="6566521"/>
                  </a:cubicBezTo>
                  <a:cubicBezTo>
                    <a:pt x="2622161" y="6592817"/>
                    <a:pt x="2614657" y="6750594"/>
                    <a:pt x="2464577" y="6765620"/>
                  </a:cubicBezTo>
                  <a:cubicBezTo>
                    <a:pt x="2569633" y="6784403"/>
                    <a:pt x="2577137" y="6934667"/>
                    <a:pt x="2423305" y="6938423"/>
                  </a:cubicBezTo>
                  <a:cubicBezTo>
                    <a:pt x="2509601" y="6957206"/>
                    <a:pt x="2554625" y="7103713"/>
                    <a:pt x="2359521" y="7051121"/>
                  </a:cubicBezTo>
                  <a:cubicBezTo>
                    <a:pt x="2400793" y="7193871"/>
                    <a:pt x="2145657" y="7223924"/>
                    <a:pt x="2111889" y="7126253"/>
                  </a:cubicBezTo>
                  <a:cubicBezTo>
                    <a:pt x="3019873" y="6607844"/>
                    <a:pt x="1815481" y="5214149"/>
                    <a:pt x="1207656" y="6273507"/>
                  </a:cubicBezTo>
                  <a:cubicBezTo>
                    <a:pt x="1098848" y="6262237"/>
                    <a:pt x="1087592" y="6138270"/>
                    <a:pt x="1200152" y="6115731"/>
                  </a:cubicBezTo>
                  <a:cubicBezTo>
                    <a:pt x="1027560" y="6048112"/>
                    <a:pt x="1128864" y="5894092"/>
                    <a:pt x="1320216" y="5991763"/>
                  </a:cubicBezTo>
                  <a:cubicBezTo>
                    <a:pt x="1196400" y="5826473"/>
                    <a:pt x="1338976" y="5725045"/>
                    <a:pt x="1466544" y="5849013"/>
                  </a:cubicBezTo>
                  <a:cubicBezTo>
                    <a:pt x="1414016" y="5698749"/>
                    <a:pt x="1556592" y="5642400"/>
                    <a:pt x="1627881" y="5777638"/>
                  </a:cubicBezTo>
                  <a:cubicBezTo>
                    <a:pt x="1605369" y="5642400"/>
                    <a:pt x="1762953" y="5586052"/>
                    <a:pt x="1781713" y="5747585"/>
                  </a:cubicBezTo>
                  <a:cubicBezTo>
                    <a:pt x="1791093" y="5676209"/>
                    <a:pt x="1841745" y="5642400"/>
                    <a:pt x="1887707" y="5648505"/>
                  </a:cubicBezTo>
                  <a:close/>
                  <a:moveTo>
                    <a:pt x="2288057" y="4260284"/>
                  </a:moveTo>
                  <a:cubicBezTo>
                    <a:pt x="2320999" y="4259139"/>
                    <a:pt x="2356094" y="4259300"/>
                    <a:pt x="2393373" y="4260942"/>
                  </a:cubicBezTo>
                  <a:cubicBezTo>
                    <a:pt x="2817274" y="4279713"/>
                    <a:pt x="3676330" y="4583810"/>
                    <a:pt x="3792622" y="5469820"/>
                  </a:cubicBezTo>
                  <a:cubicBezTo>
                    <a:pt x="3912665" y="6355829"/>
                    <a:pt x="3533779" y="6896445"/>
                    <a:pt x="3398731" y="7054125"/>
                  </a:cubicBezTo>
                  <a:cubicBezTo>
                    <a:pt x="3263683" y="7208050"/>
                    <a:pt x="3214916" y="7095422"/>
                    <a:pt x="3301197" y="6979039"/>
                  </a:cubicBezTo>
                  <a:cubicBezTo>
                    <a:pt x="4073972" y="5946613"/>
                    <a:pt x="3612557" y="4993026"/>
                    <a:pt x="3087370" y="4966746"/>
                  </a:cubicBezTo>
                  <a:cubicBezTo>
                    <a:pt x="2877295" y="4959238"/>
                    <a:pt x="2622205" y="4944221"/>
                    <a:pt x="2633459" y="4824084"/>
                  </a:cubicBezTo>
                  <a:cubicBezTo>
                    <a:pt x="2644713" y="4703947"/>
                    <a:pt x="2869793" y="4726473"/>
                    <a:pt x="3094873" y="4782787"/>
                  </a:cubicBezTo>
                  <a:cubicBezTo>
                    <a:pt x="3316202" y="4839101"/>
                    <a:pt x="3177402" y="4700193"/>
                    <a:pt x="2929814" y="4651387"/>
                  </a:cubicBezTo>
                  <a:cubicBezTo>
                    <a:pt x="2727242" y="4613844"/>
                    <a:pt x="2554680" y="4621353"/>
                    <a:pt x="2157039" y="4602581"/>
                  </a:cubicBezTo>
                  <a:cubicBezTo>
                    <a:pt x="1784250" y="4588503"/>
                    <a:pt x="1793921" y="4277455"/>
                    <a:pt x="2288057" y="4260284"/>
                  </a:cubicBezTo>
                  <a:close/>
                  <a:moveTo>
                    <a:pt x="2007127" y="3937380"/>
                  </a:moveTo>
                  <a:cubicBezTo>
                    <a:pt x="2821021" y="3948657"/>
                    <a:pt x="3301105" y="4422269"/>
                    <a:pt x="3421127" y="4531276"/>
                  </a:cubicBezTo>
                  <a:cubicBezTo>
                    <a:pt x="3537397" y="4644041"/>
                    <a:pt x="3462384" y="4689147"/>
                    <a:pt x="3368617" y="4580141"/>
                  </a:cubicBezTo>
                  <a:cubicBezTo>
                    <a:pt x="3034808" y="4181704"/>
                    <a:pt x="2348437" y="4072698"/>
                    <a:pt x="2033382" y="4072698"/>
                  </a:cubicBezTo>
                  <a:cubicBezTo>
                    <a:pt x="1718326" y="4072698"/>
                    <a:pt x="1163228" y="4253122"/>
                    <a:pt x="1088215" y="4546312"/>
                  </a:cubicBezTo>
                  <a:cubicBezTo>
                    <a:pt x="1016952" y="4839500"/>
                    <a:pt x="848172" y="4764324"/>
                    <a:pt x="893180" y="4587658"/>
                  </a:cubicBezTo>
                  <a:cubicBezTo>
                    <a:pt x="941939" y="4410993"/>
                    <a:pt x="1189483" y="3929862"/>
                    <a:pt x="2007127" y="3937380"/>
                  </a:cubicBezTo>
                  <a:close/>
                  <a:moveTo>
                    <a:pt x="2616291" y="2864339"/>
                  </a:moveTo>
                  <a:cubicBezTo>
                    <a:pt x="2610429" y="2864457"/>
                    <a:pt x="2604567" y="2866568"/>
                    <a:pt x="2599877" y="2871260"/>
                  </a:cubicBezTo>
                  <a:cubicBezTo>
                    <a:pt x="2554853" y="2912553"/>
                    <a:pt x="2528590" y="2972615"/>
                    <a:pt x="2536094" y="3032678"/>
                  </a:cubicBezTo>
                  <a:cubicBezTo>
                    <a:pt x="2547350" y="3088986"/>
                    <a:pt x="2599877" y="3152802"/>
                    <a:pt x="2663659" y="3134033"/>
                  </a:cubicBezTo>
                  <a:cubicBezTo>
                    <a:pt x="2693675" y="3122771"/>
                    <a:pt x="2693675" y="3088986"/>
                    <a:pt x="2671163" y="3073970"/>
                  </a:cubicBezTo>
                  <a:cubicBezTo>
                    <a:pt x="2652403" y="3062709"/>
                    <a:pt x="2637396" y="3062709"/>
                    <a:pt x="2622388" y="3047693"/>
                  </a:cubicBezTo>
                  <a:cubicBezTo>
                    <a:pt x="2611132" y="3040186"/>
                    <a:pt x="2611132" y="3017662"/>
                    <a:pt x="2611132" y="3006400"/>
                  </a:cubicBezTo>
                  <a:cubicBezTo>
                    <a:pt x="2607380" y="2968862"/>
                    <a:pt x="2614884" y="2931323"/>
                    <a:pt x="2637396" y="2901292"/>
                  </a:cubicBezTo>
                  <a:cubicBezTo>
                    <a:pt x="2651465" y="2881583"/>
                    <a:pt x="2633878" y="2863988"/>
                    <a:pt x="2616291" y="2864339"/>
                  </a:cubicBezTo>
                  <a:close/>
                  <a:moveTo>
                    <a:pt x="2274925" y="2694182"/>
                  </a:moveTo>
                  <a:cubicBezTo>
                    <a:pt x="2270411" y="2695063"/>
                    <a:pt x="2265955" y="2697643"/>
                    <a:pt x="2262203" y="2702336"/>
                  </a:cubicBezTo>
                  <a:cubicBezTo>
                    <a:pt x="2172157" y="2781167"/>
                    <a:pt x="2258452" y="2927569"/>
                    <a:pt x="2344746" y="2972615"/>
                  </a:cubicBezTo>
                  <a:cubicBezTo>
                    <a:pt x="2356001" y="2980124"/>
                    <a:pt x="2374761" y="2980124"/>
                    <a:pt x="2389769" y="2968862"/>
                  </a:cubicBezTo>
                  <a:cubicBezTo>
                    <a:pt x="2389769" y="2968862"/>
                    <a:pt x="2393521" y="2968862"/>
                    <a:pt x="2393521" y="2968862"/>
                  </a:cubicBezTo>
                  <a:cubicBezTo>
                    <a:pt x="2404776" y="2961354"/>
                    <a:pt x="2412280" y="2946338"/>
                    <a:pt x="2412280" y="2935077"/>
                  </a:cubicBezTo>
                  <a:cubicBezTo>
                    <a:pt x="2404776" y="2893784"/>
                    <a:pt x="2356001" y="2875014"/>
                    <a:pt x="2329738" y="2841230"/>
                  </a:cubicBezTo>
                  <a:cubicBezTo>
                    <a:pt x="2303475" y="2803691"/>
                    <a:pt x="2295971" y="2769905"/>
                    <a:pt x="2299723" y="2721105"/>
                  </a:cubicBezTo>
                  <a:cubicBezTo>
                    <a:pt x="2301599" y="2709844"/>
                    <a:pt x="2295971" y="2700458"/>
                    <a:pt x="2287998" y="2696236"/>
                  </a:cubicBezTo>
                  <a:cubicBezTo>
                    <a:pt x="2284012" y="2694124"/>
                    <a:pt x="2279439" y="2693303"/>
                    <a:pt x="2274925" y="2694182"/>
                  </a:cubicBezTo>
                  <a:close/>
                  <a:moveTo>
                    <a:pt x="5271059" y="2655259"/>
                  </a:moveTo>
                  <a:cubicBezTo>
                    <a:pt x="5376141" y="2662374"/>
                    <a:pt x="5402238" y="2742476"/>
                    <a:pt x="5139514" y="2897398"/>
                  </a:cubicBezTo>
                  <a:cubicBezTo>
                    <a:pt x="4715403" y="3149030"/>
                    <a:pt x="4497718" y="3532110"/>
                    <a:pt x="4463939" y="3776230"/>
                  </a:cubicBezTo>
                  <a:cubicBezTo>
                    <a:pt x="4430160" y="4020350"/>
                    <a:pt x="4385122" y="3851345"/>
                    <a:pt x="4403888" y="3723651"/>
                  </a:cubicBezTo>
                  <a:cubicBezTo>
                    <a:pt x="4497718" y="3043870"/>
                    <a:pt x="4843012" y="2848574"/>
                    <a:pt x="5041931" y="2720881"/>
                  </a:cubicBezTo>
                  <a:cubicBezTo>
                    <a:pt x="5116526" y="2672996"/>
                    <a:pt x="5208010" y="2650990"/>
                    <a:pt x="5271059" y="2655259"/>
                  </a:cubicBezTo>
                  <a:close/>
                  <a:moveTo>
                    <a:pt x="2093601" y="2547487"/>
                  </a:moveTo>
                  <a:cubicBezTo>
                    <a:pt x="2087739" y="2546314"/>
                    <a:pt x="2081173" y="2547487"/>
                    <a:pt x="2074607" y="2552180"/>
                  </a:cubicBezTo>
                  <a:cubicBezTo>
                    <a:pt x="2018328" y="2593473"/>
                    <a:pt x="1992065" y="2661042"/>
                    <a:pt x="1988313" y="2732367"/>
                  </a:cubicBezTo>
                  <a:cubicBezTo>
                    <a:pt x="1988313" y="2792428"/>
                    <a:pt x="2022080" y="2890030"/>
                    <a:pt x="2093367" y="2893784"/>
                  </a:cubicBezTo>
                  <a:cubicBezTo>
                    <a:pt x="2115878" y="2893784"/>
                    <a:pt x="2130886" y="2867506"/>
                    <a:pt x="2123382" y="2848737"/>
                  </a:cubicBezTo>
                  <a:cubicBezTo>
                    <a:pt x="2115878" y="2826214"/>
                    <a:pt x="2104623" y="2818706"/>
                    <a:pt x="2089615" y="2803691"/>
                  </a:cubicBezTo>
                  <a:cubicBezTo>
                    <a:pt x="2074607" y="2781167"/>
                    <a:pt x="2067103" y="2754890"/>
                    <a:pt x="2063351" y="2728613"/>
                  </a:cubicBezTo>
                  <a:cubicBezTo>
                    <a:pt x="2059599" y="2676058"/>
                    <a:pt x="2070855" y="2627258"/>
                    <a:pt x="2108375" y="2589718"/>
                  </a:cubicBezTo>
                  <a:cubicBezTo>
                    <a:pt x="2122444" y="2575642"/>
                    <a:pt x="2111189" y="2551007"/>
                    <a:pt x="2093601" y="2547487"/>
                  </a:cubicBezTo>
                  <a:close/>
                  <a:moveTo>
                    <a:pt x="1885663" y="2455752"/>
                  </a:moveTo>
                  <a:cubicBezTo>
                    <a:pt x="1879976" y="2455517"/>
                    <a:pt x="1873879" y="2457394"/>
                    <a:pt x="1868251" y="2462086"/>
                  </a:cubicBezTo>
                  <a:cubicBezTo>
                    <a:pt x="1811972" y="2514640"/>
                    <a:pt x="1774453" y="2582211"/>
                    <a:pt x="1763197" y="2661042"/>
                  </a:cubicBezTo>
                  <a:cubicBezTo>
                    <a:pt x="1751942" y="2732367"/>
                    <a:pt x="1781957" y="2829968"/>
                    <a:pt x="1856996" y="2848737"/>
                  </a:cubicBezTo>
                  <a:cubicBezTo>
                    <a:pt x="1883259" y="2856245"/>
                    <a:pt x="1909522" y="2826214"/>
                    <a:pt x="1898267" y="2799936"/>
                  </a:cubicBezTo>
                  <a:cubicBezTo>
                    <a:pt x="1883259" y="2751136"/>
                    <a:pt x="1849492" y="2724859"/>
                    <a:pt x="1841988" y="2668550"/>
                  </a:cubicBezTo>
                  <a:cubicBezTo>
                    <a:pt x="1838236" y="2604734"/>
                    <a:pt x="1864499" y="2540918"/>
                    <a:pt x="1902019" y="2495871"/>
                  </a:cubicBezTo>
                  <a:cubicBezTo>
                    <a:pt x="1916088" y="2476164"/>
                    <a:pt x="1902722" y="2456456"/>
                    <a:pt x="1885663" y="2455752"/>
                  </a:cubicBezTo>
                  <a:close/>
                  <a:moveTo>
                    <a:pt x="3214810" y="2429665"/>
                  </a:moveTo>
                  <a:cubicBezTo>
                    <a:pt x="3192765" y="2425440"/>
                    <a:pt x="3168375" y="2430134"/>
                    <a:pt x="3147738" y="2443277"/>
                  </a:cubicBezTo>
                  <a:cubicBezTo>
                    <a:pt x="3110215" y="2465808"/>
                    <a:pt x="3087701" y="2518380"/>
                    <a:pt x="3102711" y="2563441"/>
                  </a:cubicBezTo>
                  <a:cubicBezTo>
                    <a:pt x="3113967" y="2589727"/>
                    <a:pt x="3155243" y="2578462"/>
                    <a:pt x="3147738" y="2548421"/>
                  </a:cubicBezTo>
                  <a:cubicBezTo>
                    <a:pt x="3140233" y="2525890"/>
                    <a:pt x="3155243" y="2507115"/>
                    <a:pt x="3170251" y="2492094"/>
                  </a:cubicBezTo>
                  <a:cubicBezTo>
                    <a:pt x="3189013" y="2477073"/>
                    <a:pt x="3204022" y="2480828"/>
                    <a:pt x="3219031" y="2499604"/>
                  </a:cubicBezTo>
                  <a:cubicBezTo>
                    <a:pt x="3241545" y="2529645"/>
                    <a:pt x="3282820" y="2503359"/>
                    <a:pt x="3267811" y="2469563"/>
                  </a:cubicBezTo>
                  <a:cubicBezTo>
                    <a:pt x="3256554" y="2447032"/>
                    <a:pt x="3236855" y="2433889"/>
                    <a:pt x="3214810" y="2429665"/>
                  </a:cubicBezTo>
                  <a:close/>
                  <a:moveTo>
                    <a:pt x="1640791" y="2406306"/>
                  </a:moveTo>
                  <a:cubicBezTo>
                    <a:pt x="1634929" y="2406482"/>
                    <a:pt x="1629066" y="2408594"/>
                    <a:pt x="1624376" y="2413286"/>
                  </a:cubicBezTo>
                  <a:cubicBezTo>
                    <a:pt x="1541834" y="2495871"/>
                    <a:pt x="1436780" y="2683566"/>
                    <a:pt x="1571849" y="2773659"/>
                  </a:cubicBezTo>
                  <a:cubicBezTo>
                    <a:pt x="1601865" y="2792428"/>
                    <a:pt x="1631880" y="2758644"/>
                    <a:pt x="1624376" y="2728613"/>
                  </a:cubicBezTo>
                  <a:cubicBezTo>
                    <a:pt x="1613120" y="2676058"/>
                    <a:pt x="1590609" y="2646027"/>
                    <a:pt x="1601865" y="2589718"/>
                  </a:cubicBezTo>
                  <a:cubicBezTo>
                    <a:pt x="1613120" y="2537164"/>
                    <a:pt x="1631880" y="2488363"/>
                    <a:pt x="1661895" y="2439563"/>
                  </a:cubicBezTo>
                  <a:cubicBezTo>
                    <a:pt x="1675965" y="2422671"/>
                    <a:pt x="1658378" y="2405778"/>
                    <a:pt x="1640791" y="2406306"/>
                  </a:cubicBezTo>
                  <a:close/>
                  <a:moveTo>
                    <a:pt x="1428866" y="2353869"/>
                  </a:moveTo>
                  <a:cubicBezTo>
                    <a:pt x="1423414" y="2352520"/>
                    <a:pt x="1417082" y="2353224"/>
                    <a:pt x="1410516" y="2356978"/>
                  </a:cubicBezTo>
                  <a:cubicBezTo>
                    <a:pt x="1354238" y="2390763"/>
                    <a:pt x="1324222" y="2450825"/>
                    <a:pt x="1316718" y="2514640"/>
                  </a:cubicBezTo>
                  <a:cubicBezTo>
                    <a:pt x="1309214" y="2570949"/>
                    <a:pt x="1316718" y="2653535"/>
                    <a:pt x="1365493" y="2691073"/>
                  </a:cubicBezTo>
                  <a:cubicBezTo>
                    <a:pt x="1388005" y="2702336"/>
                    <a:pt x="1414268" y="2683566"/>
                    <a:pt x="1414268" y="2661042"/>
                  </a:cubicBezTo>
                  <a:cubicBezTo>
                    <a:pt x="1410516" y="2619750"/>
                    <a:pt x="1388005" y="2578457"/>
                    <a:pt x="1384253" y="2537164"/>
                  </a:cubicBezTo>
                  <a:cubicBezTo>
                    <a:pt x="1380501" y="2484609"/>
                    <a:pt x="1395509" y="2428301"/>
                    <a:pt x="1436780" y="2394517"/>
                  </a:cubicBezTo>
                  <a:cubicBezTo>
                    <a:pt x="1453663" y="2380440"/>
                    <a:pt x="1445222" y="2357916"/>
                    <a:pt x="1428866" y="2353869"/>
                  </a:cubicBezTo>
                  <a:close/>
                  <a:moveTo>
                    <a:pt x="4349338" y="2320473"/>
                  </a:moveTo>
                  <a:cubicBezTo>
                    <a:pt x="4343772" y="2320650"/>
                    <a:pt x="4338146" y="2322762"/>
                    <a:pt x="4333458" y="2327456"/>
                  </a:cubicBezTo>
                  <a:cubicBezTo>
                    <a:pt x="4299705" y="2365012"/>
                    <a:pt x="4284704" y="2413834"/>
                    <a:pt x="4288454" y="2462656"/>
                  </a:cubicBezTo>
                  <a:cubicBezTo>
                    <a:pt x="4295955" y="2511478"/>
                    <a:pt x="4340959" y="2575322"/>
                    <a:pt x="4393463" y="2564055"/>
                  </a:cubicBezTo>
                  <a:cubicBezTo>
                    <a:pt x="4415965" y="2564055"/>
                    <a:pt x="4434717" y="2534011"/>
                    <a:pt x="4412215" y="2515233"/>
                  </a:cubicBezTo>
                  <a:cubicBezTo>
                    <a:pt x="4385962" y="2492700"/>
                    <a:pt x="4363461" y="2488945"/>
                    <a:pt x="4352210" y="2451389"/>
                  </a:cubicBezTo>
                  <a:cubicBezTo>
                    <a:pt x="4340959" y="2421345"/>
                    <a:pt x="4352210" y="2383790"/>
                    <a:pt x="4370961" y="2353745"/>
                  </a:cubicBezTo>
                  <a:cubicBezTo>
                    <a:pt x="4382212" y="2336845"/>
                    <a:pt x="4366039" y="2319945"/>
                    <a:pt x="4349338" y="2320473"/>
                  </a:cubicBezTo>
                  <a:close/>
                  <a:moveTo>
                    <a:pt x="1212485" y="2288997"/>
                  </a:moveTo>
                  <a:cubicBezTo>
                    <a:pt x="1206271" y="2288938"/>
                    <a:pt x="1199471" y="2291285"/>
                    <a:pt x="1192905" y="2296915"/>
                  </a:cubicBezTo>
                  <a:cubicBezTo>
                    <a:pt x="1117866" y="2364485"/>
                    <a:pt x="1050332" y="2529656"/>
                    <a:pt x="1117866" y="2623503"/>
                  </a:cubicBezTo>
                  <a:cubicBezTo>
                    <a:pt x="1136626" y="2653535"/>
                    <a:pt x="1185401" y="2638519"/>
                    <a:pt x="1181649" y="2604734"/>
                  </a:cubicBezTo>
                  <a:cubicBezTo>
                    <a:pt x="1181649" y="2555933"/>
                    <a:pt x="1170393" y="2514640"/>
                    <a:pt x="1174145" y="2465841"/>
                  </a:cubicBezTo>
                  <a:cubicBezTo>
                    <a:pt x="1181649" y="2417040"/>
                    <a:pt x="1196657" y="2368239"/>
                    <a:pt x="1230424" y="2330700"/>
                  </a:cubicBezTo>
                  <a:cubicBezTo>
                    <a:pt x="1244494" y="2310992"/>
                    <a:pt x="1231128" y="2289173"/>
                    <a:pt x="1212485" y="2288997"/>
                  </a:cubicBezTo>
                  <a:close/>
                  <a:moveTo>
                    <a:pt x="3077500" y="2222429"/>
                  </a:moveTo>
                  <a:cubicBezTo>
                    <a:pt x="3059091" y="2224307"/>
                    <a:pt x="3040798" y="2230174"/>
                    <a:pt x="3023913" y="2240501"/>
                  </a:cubicBezTo>
                  <a:cubicBezTo>
                    <a:pt x="2952620" y="2285562"/>
                    <a:pt x="2963877" y="2368175"/>
                    <a:pt x="3012656" y="2424502"/>
                  </a:cubicBezTo>
                  <a:cubicBezTo>
                    <a:pt x="3031417" y="2443277"/>
                    <a:pt x="3065188" y="2413236"/>
                    <a:pt x="3050179" y="2390706"/>
                  </a:cubicBezTo>
                  <a:cubicBezTo>
                    <a:pt x="3031417" y="2360665"/>
                    <a:pt x="3023913" y="2319358"/>
                    <a:pt x="3057683" y="2296828"/>
                  </a:cubicBezTo>
                  <a:cubicBezTo>
                    <a:pt x="3098958" y="2270542"/>
                    <a:pt x="3136481" y="2308093"/>
                    <a:pt x="3166499" y="2330624"/>
                  </a:cubicBezTo>
                  <a:cubicBezTo>
                    <a:pt x="3185261" y="2349399"/>
                    <a:pt x="3226536" y="2330624"/>
                    <a:pt x="3211527" y="2300583"/>
                  </a:cubicBezTo>
                  <a:cubicBezTo>
                    <a:pt x="3189013" y="2247072"/>
                    <a:pt x="3132729" y="2216797"/>
                    <a:pt x="3077500" y="2222429"/>
                  </a:cubicBezTo>
                  <a:close/>
                  <a:moveTo>
                    <a:pt x="4497124" y="2095787"/>
                  </a:moveTo>
                  <a:cubicBezTo>
                    <a:pt x="4491440" y="2095552"/>
                    <a:pt x="4485345" y="2097430"/>
                    <a:pt x="4479720" y="2102124"/>
                  </a:cubicBezTo>
                  <a:cubicBezTo>
                    <a:pt x="4430966" y="2147191"/>
                    <a:pt x="4408464" y="2218546"/>
                    <a:pt x="4415965" y="2282390"/>
                  </a:cubicBezTo>
                  <a:cubicBezTo>
                    <a:pt x="4427216" y="2346234"/>
                    <a:pt x="4475970" y="2410078"/>
                    <a:pt x="4543476" y="2406323"/>
                  </a:cubicBezTo>
                  <a:cubicBezTo>
                    <a:pt x="4573478" y="2406323"/>
                    <a:pt x="4584729" y="2361256"/>
                    <a:pt x="4558477" y="2346234"/>
                  </a:cubicBezTo>
                  <a:cubicBezTo>
                    <a:pt x="4509723" y="2331212"/>
                    <a:pt x="4487221" y="2312434"/>
                    <a:pt x="4483471" y="2259857"/>
                  </a:cubicBezTo>
                  <a:cubicBezTo>
                    <a:pt x="4475970" y="2214790"/>
                    <a:pt x="4487221" y="2169724"/>
                    <a:pt x="4513473" y="2135924"/>
                  </a:cubicBezTo>
                  <a:cubicBezTo>
                    <a:pt x="4527537" y="2116207"/>
                    <a:pt x="4514176" y="2096491"/>
                    <a:pt x="4497124" y="2095787"/>
                  </a:cubicBezTo>
                  <a:close/>
                  <a:moveTo>
                    <a:pt x="1108772" y="2030558"/>
                  </a:moveTo>
                  <a:cubicBezTo>
                    <a:pt x="1146475" y="2033791"/>
                    <a:pt x="1195719" y="2066520"/>
                    <a:pt x="1249184" y="2146760"/>
                  </a:cubicBezTo>
                  <a:cubicBezTo>
                    <a:pt x="1256687" y="2146760"/>
                    <a:pt x="1260439" y="2146760"/>
                    <a:pt x="1267943" y="2146760"/>
                  </a:cubicBezTo>
                  <a:cubicBezTo>
                    <a:pt x="1316718" y="2022881"/>
                    <a:pt x="1489307" y="1966573"/>
                    <a:pt x="1545586" y="2218084"/>
                  </a:cubicBezTo>
                  <a:cubicBezTo>
                    <a:pt x="1553090" y="2221838"/>
                    <a:pt x="1556842" y="2221838"/>
                    <a:pt x="1564345" y="2225591"/>
                  </a:cubicBezTo>
                  <a:cubicBezTo>
                    <a:pt x="1628128" y="2097959"/>
                    <a:pt x="1815724" y="2097959"/>
                    <a:pt x="1838236" y="2334454"/>
                  </a:cubicBezTo>
                  <a:cubicBezTo>
                    <a:pt x="1841988" y="2334454"/>
                    <a:pt x="1845740" y="2338208"/>
                    <a:pt x="1849492" y="2338208"/>
                  </a:cubicBezTo>
                  <a:cubicBezTo>
                    <a:pt x="1909522" y="2165529"/>
                    <a:pt x="2074607" y="2229345"/>
                    <a:pt x="2085863" y="2447071"/>
                  </a:cubicBezTo>
                  <a:cubicBezTo>
                    <a:pt x="2089615" y="2447071"/>
                    <a:pt x="2089615" y="2447071"/>
                    <a:pt x="2089615" y="2450825"/>
                  </a:cubicBezTo>
                  <a:cubicBezTo>
                    <a:pt x="2142142" y="2278146"/>
                    <a:pt x="2322234" y="2353224"/>
                    <a:pt x="2325986" y="2567196"/>
                  </a:cubicBezTo>
                  <a:cubicBezTo>
                    <a:pt x="2329738" y="2567196"/>
                    <a:pt x="2337242" y="2570949"/>
                    <a:pt x="2340994" y="2574703"/>
                  </a:cubicBezTo>
                  <a:cubicBezTo>
                    <a:pt x="2401025" y="2484609"/>
                    <a:pt x="2528590" y="2514640"/>
                    <a:pt x="2528590" y="2679812"/>
                  </a:cubicBezTo>
                  <a:cubicBezTo>
                    <a:pt x="2532342" y="2683566"/>
                    <a:pt x="2536094" y="2687320"/>
                    <a:pt x="2536094" y="2687320"/>
                  </a:cubicBezTo>
                  <a:cubicBezTo>
                    <a:pt x="2599877" y="2593473"/>
                    <a:pt x="2772465" y="2694828"/>
                    <a:pt x="2761209" y="2848737"/>
                  </a:cubicBezTo>
                  <a:cubicBezTo>
                    <a:pt x="3470323" y="3411821"/>
                    <a:pt x="3729206" y="4196385"/>
                    <a:pt x="3777981" y="4380325"/>
                  </a:cubicBezTo>
                  <a:cubicBezTo>
                    <a:pt x="3834260" y="4601804"/>
                    <a:pt x="3800493" y="4609312"/>
                    <a:pt x="3717950" y="4425372"/>
                  </a:cubicBezTo>
                  <a:cubicBezTo>
                    <a:pt x="3477827" y="3896073"/>
                    <a:pt x="3035100" y="3483146"/>
                    <a:pt x="2644900" y="3212864"/>
                  </a:cubicBezTo>
                  <a:cubicBezTo>
                    <a:pt x="2562357" y="3306712"/>
                    <a:pt x="2446048" y="3284188"/>
                    <a:pt x="2479815" y="3107756"/>
                  </a:cubicBezTo>
                  <a:cubicBezTo>
                    <a:pt x="2476063" y="3107756"/>
                    <a:pt x="2472311" y="3104002"/>
                    <a:pt x="2468559" y="3100248"/>
                  </a:cubicBezTo>
                  <a:cubicBezTo>
                    <a:pt x="2378513" y="3190342"/>
                    <a:pt x="2235940" y="3212864"/>
                    <a:pt x="2269707" y="2987631"/>
                  </a:cubicBezTo>
                  <a:cubicBezTo>
                    <a:pt x="2265955" y="2983878"/>
                    <a:pt x="2262203" y="2983878"/>
                    <a:pt x="2258452" y="2983878"/>
                  </a:cubicBezTo>
                  <a:cubicBezTo>
                    <a:pt x="2119630" y="3164064"/>
                    <a:pt x="1965801" y="3126525"/>
                    <a:pt x="1999569" y="2867506"/>
                  </a:cubicBezTo>
                  <a:cubicBezTo>
                    <a:pt x="1995817" y="2867506"/>
                    <a:pt x="1992065" y="2863753"/>
                    <a:pt x="1988313" y="2863753"/>
                  </a:cubicBezTo>
                  <a:cubicBezTo>
                    <a:pt x="1868251" y="3040186"/>
                    <a:pt x="1725678" y="2968862"/>
                    <a:pt x="1721926" y="2796183"/>
                  </a:cubicBezTo>
                  <a:cubicBezTo>
                    <a:pt x="1721926" y="2796183"/>
                    <a:pt x="1721926" y="2796183"/>
                    <a:pt x="1710670" y="2792428"/>
                  </a:cubicBezTo>
                  <a:cubicBezTo>
                    <a:pt x="1613120" y="2972615"/>
                    <a:pt x="1425524" y="2927569"/>
                    <a:pt x="1451788" y="2736121"/>
                  </a:cubicBezTo>
                  <a:cubicBezTo>
                    <a:pt x="1451788" y="2732367"/>
                    <a:pt x="1448036" y="2732367"/>
                    <a:pt x="1448036" y="2732367"/>
                  </a:cubicBezTo>
                  <a:cubicBezTo>
                    <a:pt x="1320470" y="2852491"/>
                    <a:pt x="1166641" y="2844983"/>
                    <a:pt x="1207912" y="2664796"/>
                  </a:cubicBezTo>
                  <a:cubicBezTo>
                    <a:pt x="1204161" y="2661042"/>
                    <a:pt x="1196657" y="2661042"/>
                    <a:pt x="1192905" y="2657289"/>
                  </a:cubicBezTo>
                  <a:cubicBezTo>
                    <a:pt x="1024068" y="2781167"/>
                    <a:pt x="873991" y="2694828"/>
                    <a:pt x="979045" y="2544672"/>
                  </a:cubicBezTo>
                  <a:cubicBezTo>
                    <a:pt x="975293" y="2540918"/>
                    <a:pt x="971541" y="2537164"/>
                    <a:pt x="967789" y="2533410"/>
                  </a:cubicBezTo>
                  <a:cubicBezTo>
                    <a:pt x="787697" y="2597227"/>
                    <a:pt x="716410" y="2428301"/>
                    <a:pt x="934022" y="2353224"/>
                  </a:cubicBezTo>
                  <a:cubicBezTo>
                    <a:pt x="934022" y="2345716"/>
                    <a:pt x="937774" y="2338208"/>
                    <a:pt x="941526" y="2330700"/>
                  </a:cubicBezTo>
                  <a:cubicBezTo>
                    <a:pt x="761433" y="2274392"/>
                    <a:pt x="825216" y="2127990"/>
                    <a:pt x="1031572" y="2191806"/>
                  </a:cubicBezTo>
                  <a:cubicBezTo>
                    <a:pt x="1039076" y="2184299"/>
                    <a:pt x="1042828" y="2180545"/>
                    <a:pt x="1050332" y="2176791"/>
                  </a:cubicBezTo>
                  <a:cubicBezTo>
                    <a:pt x="1015157" y="2101713"/>
                    <a:pt x="1045935" y="2025169"/>
                    <a:pt x="1108772" y="2030558"/>
                  </a:cubicBezTo>
                  <a:close/>
                  <a:moveTo>
                    <a:pt x="2981231" y="1962622"/>
                  </a:moveTo>
                  <a:cubicBezTo>
                    <a:pt x="2964815" y="1965438"/>
                    <a:pt x="2948868" y="1972010"/>
                    <a:pt x="2933858" y="1981397"/>
                  </a:cubicBezTo>
                  <a:cubicBezTo>
                    <a:pt x="2870070" y="2015194"/>
                    <a:pt x="2832547" y="2105316"/>
                    <a:pt x="2877574" y="2169153"/>
                  </a:cubicBezTo>
                  <a:cubicBezTo>
                    <a:pt x="2896336" y="2195439"/>
                    <a:pt x="2933858" y="2169153"/>
                    <a:pt x="2918849" y="2142868"/>
                  </a:cubicBezTo>
                  <a:cubicBezTo>
                    <a:pt x="2900088" y="2101561"/>
                    <a:pt x="2930106" y="2064010"/>
                    <a:pt x="2960124" y="2041479"/>
                  </a:cubicBezTo>
                  <a:cubicBezTo>
                    <a:pt x="2975133" y="2033969"/>
                    <a:pt x="2990143" y="2026459"/>
                    <a:pt x="3005151" y="2030214"/>
                  </a:cubicBezTo>
                  <a:cubicBezTo>
                    <a:pt x="3023913" y="2030214"/>
                    <a:pt x="3027665" y="2060255"/>
                    <a:pt x="3038922" y="2071520"/>
                  </a:cubicBezTo>
                  <a:cubicBezTo>
                    <a:pt x="3057683" y="2086541"/>
                    <a:pt x="3080197" y="2079031"/>
                    <a:pt x="3087701" y="2056500"/>
                  </a:cubicBezTo>
                  <a:cubicBezTo>
                    <a:pt x="3098958" y="2022704"/>
                    <a:pt x="3065188" y="1977642"/>
                    <a:pt x="3031417" y="1966377"/>
                  </a:cubicBezTo>
                  <a:cubicBezTo>
                    <a:pt x="3014532" y="1960744"/>
                    <a:pt x="2997647" y="1959806"/>
                    <a:pt x="2981231" y="1962622"/>
                  </a:cubicBezTo>
                  <a:close/>
                  <a:moveTo>
                    <a:pt x="4680890" y="1881193"/>
                  </a:moveTo>
                  <a:cubicBezTo>
                    <a:pt x="4675206" y="1879843"/>
                    <a:pt x="4669112" y="1880547"/>
                    <a:pt x="4663486" y="1884303"/>
                  </a:cubicBezTo>
                  <a:cubicBezTo>
                    <a:pt x="4599731" y="1936881"/>
                    <a:pt x="4554727" y="2011991"/>
                    <a:pt x="4569728" y="2098369"/>
                  </a:cubicBezTo>
                  <a:cubicBezTo>
                    <a:pt x="4584729" y="2173480"/>
                    <a:pt x="4663486" y="2259857"/>
                    <a:pt x="4742243" y="2237324"/>
                  </a:cubicBezTo>
                  <a:cubicBezTo>
                    <a:pt x="4764744" y="2233568"/>
                    <a:pt x="4772245" y="2199768"/>
                    <a:pt x="4757244" y="2188502"/>
                  </a:cubicBezTo>
                  <a:cubicBezTo>
                    <a:pt x="4734742" y="2169724"/>
                    <a:pt x="4712240" y="2165968"/>
                    <a:pt x="4685988" y="2150946"/>
                  </a:cubicBezTo>
                  <a:cubicBezTo>
                    <a:pt x="4663486" y="2135924"/>
                    <a:pt x="4648485" y="2109635"/>
                    <a:pt x="4640984" y="2087102"/>
                  </a:cubicBezTo>
                  <a:cubicBezTo>
                    <a:pt x="4618482" y="2027014"/>
                    <a:pt x="4655985" y="1963170"/>
                    <a:pt x="4697239" y="1921858"/>
                  </a:cubicBezTo>
                  <a:cubicBezTo>
                    <a:pt x="4711302" y="1907775"/>
                    <a:pt x="4697942" y="1885242"/>
                    <a:pt x="4680890" y="1881193"/>
                  </a:cubicBezTo>
                  <a:close/>
                  <a:moveTo>
                    <a:pt x="2863034" y="1728396"/>
                  </a:moveTo>
                  <a:cubicBezTo>
                    <a:pt x="2841928" y="1729804"/>
                    <a:pt x="2821290" y="1735437"/>
                    <a:pt x="2802529" y="1744825"/>
                  </a:cubicBezTo>
                  <a:cubicBezTo>
                    <a:pt x="2712474" y="1789886"/>
                    <a:pt x="2689961" y="1891274"/>
                    <a:pt x="2753749" y="1966377"/>
                  </a:cubicBezTo>
                  <a:cubicBezTo>
                    <a:pt x="2776263" y="1988908"/>
                    <a:pt x="2802529" y="1958867"/>
                    <a:pt x="2791272" y="1936336"/>
                  </a:cubicBezTo>
                  <a:cubicBezTo>
                    <a:pt x="2768758" y="1887519"/>
                    <a:pt x="2795024" y="1838703"/>
                    <a:pt x="2836299" y="1812417"/>
                  </a:cubicBezTo>
                  <a:cubicBezTo>
                    <a:pt x="2855061" y="1801152"/>
                    <a:pt x="2877574" y="1801152"/>
                    <a:pt x="2896336" y="1808662"/>
                  </a:cubicBezTo>
                  <a:cubicBezTo>
                    <a:pt x="2926354" y="1816172"/>
                    <a:pt x="2926354" y="1853723"/>
                    <a:pt x="2952620" y="1864989"/>
                  </a:cubicBezTo>
                  <a:cubicBezTo>
                    <a:pt x="2967629" y="1872499"/>
                    <a:pt x="2990143" y="1868744"/>
                    <a:pt x="2997647" y="1849968"/>
                  </a:cubicBezTo>
                  <a:cubicBezTo>
                    <a:pt x="3012656" y="1804907"/>
                    <a:pt x="2967629" y="1756090"/>
                    <a:pt x="2926354" y="1737315"/>
                  </a:cubicBezTo>
                  <a:cubicBezTo>
                    <a:pt x="2905717" y="1729804"/>
                    <a:pt x="2884141" y="1726988"/>
                    <a:pt x="2863034" y="1728396"/>
                  </a:cubicBezTo>
                  <a:close/>
                  <a:moveTo>
                    <a:pt x="4941244" y="1694414"/>
                  </a:moveTo>
                  <a:cubicBezTo>
                    <a:pt x="4936087" y="1693944"/>
                    <a:pt x="4930696" y="1695587"/>
                    <a:pt x="4926008" y="1700282"/>
                  </a:cubicBezTo>
                  <a:cubicBezTo>
                    <a:pt x="4851002" y="1767881"/>
                    <a:pt x="4805998" y="1869281"/>
                    <a:pt x="4805998" y="1966925"/>
                  </a:cubicBezTo>
                  <a:cubicBezTo>
                    <a:pt x="4809748" y="2060813"/>
                    <a:pt x="4888505" y="2158457"/>
                    <a:pt x="4989763" y="2135924"/>
                  </a:cubicBezTo>
                  <a:cubicBezTo>
                    <a:pt x="5019766" y="2128413"/>
                    <a:pt x="5019766" y="2083347"/>
                    <a:pt x="4993514" y="2072080"/>
                  </a:cubicBezTo>
                  <a:cubicBezTo>
                    <a:pt x="4963511" y="2053302"/>
                    <a:pt x="4929758" y="2057058"/>
                    <a:pt x="4903506" y="2027014"/>
                  </a:cubicBezTo>
                  <a:cubicBezTo>
                    <a:pt x="4884755" y="2000725"/>
                    <a:pt x="4881004" y="1966925"/>
                    <a:pt x="4881004" y="1936881"/>
                  </a:cubicBezTo>
                  <a:cubicBezTo>
                    <a:pt x="4881004" y="1861770"/>
                    <a:pt x="4911007" y="1786659"/>
                    <a:pt x="4956011" y="1730326"/>
                  </a:cubicBezTo>
                  <a:cubicBezTo>
                    <a:pt x="4970074" y="1716243"/>
                    <a:pt x="4956714" y="1695822"/>
                    <a:pt x="4941244" y="1694414"/>
                  </a:cubicBezTo>
                  <a:close/>
                  <a:moveTo>
                    <a:pt x="5278538" y="1625171"/>
                  </a:moveTo>
                  <a:cubicBezTo>
                    <a:pt x="5181029" y="1628927"/>
                    <a:pt x="5113524" y="1726570"/>
                    <a:pt x="5102273" y="1816703"/>
                  </a:cubicBezTo>
                  <a:cubicBezTo>
                    <a:pt x="5094772" y="1903081"/>
                    <a:pt x="5166028" y="2038280"/>
                    <a:pt x="5267287" y="1981947"/>
                  </a:cubicBezTo>
                  <a:cubicBezTo>
                    <a:pt x="5293539" y="1970681"/>
                    <a:pt x="5289789" y="1933125"/>
                    <a:pt x="5267287" y="1918103"/>
                  </a:cubicBezTo>
                  <a:cubicBezTo>
                    <a:pt x="5244785" y="1906836"/>
                    <a:pt x="5214782" y="1910592"/>
                    <a:pt x="5199781" y="1891814"/>
                  </a:cubicBezTo>
                  <a:cubicBezTo>
                    <a:pt x="5181029" y="1873036"/>
                    <a:pt x="5181029" y="1839237"/>
                    <a:pt x="5184780" y="1812948"/>
                  </a:cubicBezTo>
                  <a:cubicBezTo>
                    <a:pt x="5192280" y="1752859"/>
                    <a:pt x="5222283" y="1681504"/>
                    <a:pt x="5286038" y="1666482"/>
                  </a:cubicBezTo>
                  <a:cubicBezTo>
                    <a:pt x="5312291" y="1662726"/>
                    <a:pt x="5301039" y="1625171"/>
                    <a:pt x="5278538" y="1625171"/>
                  </a:cubicBezTo>
                  <a:close/>
                  <a:moveTo>
                    <a:pt x="627600" y="1575630"/>
                  </a:moveTo>
                  <a:cubicBezTo>
                    <a:pt x="883165" y="1577977"/>
                    <a:pt x="1196407" y="1624922"/>
                    <a:pt x="1507773" y="1748857"/>
                  </a:cubicBezTo>
                  <a:cubicBezTo>
                    <a:pt x="2134258" y="1992971"/>
                    <a:pt x="2820764" y="2612644"/>
                    <a:pt x="2933306" y="2732823"/>
                  </a:cubicBezTo>
                  <a:cubicBezTo>
                    <a:pt x="3042097" y="2849246"/>
                    <a:pt x="3023340" y="2969426"/>
                    <a:pt x="2895792" y="2796668"/>
                  </a:cubicBezTo>
                  <a:cubicBezTo>
                    <a:pt x="2531906" y="2297174"/>
                    <a:pt x="1766620" y="1977948"/>
                    <a:pt x="1489016" y="1880303"/>
                  </a:cubicBezTo>
                  <a:cubicBezTo>
                    <a:pt x="1207661" y="1782657"/>
                    <a:pt x="521154" y="1778901"/>
                    <a:pt x="247302" y="1876547"/>
                  </a:cubicBezTo>
                  <a:cubicBezTo>
                    <a:pt x="-22799" y="1974193"/>
                    <a:pt x="-67816" y="1778901"/>
                    <a:pt x="93494" y="1669989"/>
                  </a:cubicBezTo>
                  <a:cubicBezTo>
                    <a:pt x="174149" y="1615533"/>
                    <a:pt x="372036" y="1573282"/>
                    <a:pt x="627600" y="1575630"/>
                  </a:cubicBezTo>
                  <a:close/>
                  <a:moveTo>
                    <a:pt x="4079473" y="1560175"/>
                  </a:moveTo>
                  <a:cubicBezTo>
                    <a:pt x="4119637" y="1552782"/>
                    <a:pt x="4156928" y="1564283"/>
                    <a:pt x="4186949" y="1598081"/>
                  </a:cubicBezTo>
                  <a:cubicBezTo>
                    <a:pt x="4307031" y="1733275"/>
                    <a:pt x="4111897" y="1782095"/>
                    <a:pt x="4029341" y="2086280"/>
                  </a:cubicBezTo>
                  <a:cubicBezTo>
                    <a:pt x="3669093" y="3836285"/>
                    <a:pt x="4494660" y="3321799"/>
                    <a:pt x="4235732" y="5710218"/>
                  </a:cubicBezTo>
                  <a:cubicBezTo>
                    <a:pt x="3976805" y="8098637"/>
                    <a:pt x="2070496" y="8034796"/>
                    <a:pt x="1496352" y="7385116"/>
                  </a:cubicBezTo>
                  <a:cubicBezTo>
                    <a:pt x="925960" y="6731680"/>
                    <a:pt x="1357507" y="6082000"/>
                    <a:pt x="1871609" y="6145842"/>
                  </a:cubicBezTo>
                  <a:cubicBezTo>
                    <a:pt x="2494537" y="6228460"/>
                    <a:pt x="2224352" y="7058398"/>
                    <a:pt x="1916640" y="7054643"/>
                  </a:cubicBezTo>
                  <a:cubicBezTo>
                    <a:pt x="1608929" y="7050887"/>
                    <a:pt x="1500104" y="6896917"/>
                    <a:pt x="1515115" y="6784256"/>
                  </a:cubicBezTo>
                  <a:cubicBezTo>
                    <a:pt x="1533878" y="6675350"/>
                    <a:pt x="1556393" y="6543911"/>
                    <a:pt x="1470084" y="6769234"/>
                  </a:cubicBezTo>
                  <a:cubicBezTo>
                    <a:pt x="1383775" y="6990801"/>
                    <a:pt x="1927898" y="7989731"/>
                    <a:pt x="2967361" y="7509043"/>
                  </a:cubicBezTo>
                  <a:cubicBezTo>
                    <a:pt x="4006825" y="7032110"/>
                    <a:pt x="3954289" y="5999382"/>
                    <a:pt x="3905505" y="5315903"/>
                  </a:cubicBezTo>
                  <a:cubicBezTo>
                    <a:pt x="3856722" y="4628669"/>
                    <a:pt x="2899815" y="3712358"/>
                    <a:pt x="2235609" y="3701092"/>
                  </a:cubicBezTo>
                  <a:cubicBezTo>
                    <a:pt x="1571403" y="3689826"/>
                    <a:pt x="1346249" y="3261712"/>
                    <a:pt x="2303156" y="3438215"/>
                  </a:cubicBezTo>
                  <a:cubicBezTo>
                    <a:pt x="3260063" y="3614718"/>
                    <a:pt x="4074371" y="4906567"/>
                    <a:pt x="4014330" y="5383500"/>
                  </a:cubicBezTo>
                  <a:cubicBezTo>
                    <a:pt x="3950537" y="5856678"/>
                    <a:pt x="4081877" y="5819124"/>
                    <a:pt x="4149423" y="5383500"/>
                  </a:cubicBezTo>
                  <a:cubicBezTo>
                    <a:pt x="4216969" y="4947876"/>
                    <a:pt x="4059361" y="3945192"/>
                    <a:pt x="3819196" y="3393151"/>
                  </a:cubicBezTo>
                  <a:cubicBezTo>
                    <a:pt x="3575279" y="2844866"/>
                    <a:pt x="3684103" y="2409243"/>
                    <a:pt x="3759155" y="2044971"/>
                  </a:cubicBezTo>
                  <a:cubicBezTo>
                    <a:pt x="3812629" y="1774584"/>
                    <a:pt x="3958980" y="1582356"/>
                    <a:pt x="4079473" y="1560175"/>
                  </a:cubicBezTo>
                  <a:close/>
                  <a:moveTo>
                    <a:pt x="2719041" y="1443418"/>
                  </a:moveTo>
                  <a:cubicBezTo>
                    <a:pt x="2698873" y="1443242"/>
                    <a:pt x="2678704" y="1448170"/>
                    <a:pt x="2659943" y="1459436"/>
                  </a:cubicBezTo>
                  <a:cubicBezTo>
                    <a:pt x="2581145" y="1500742"/>
                    <a:pt x="2554879" y="1594620"/>
                    <a:pt x="2569888" y="1680988"/>
                  </a:cubicBezTo>
                  <a:cubicBezTo>
                    <a:pt x="2573640" y="1711029"/>
                    <a:pt x="2618667" y="1711029"/>
                    <a:pt x="2618667" y="1677233"/>
                  </a:cubicBezTo>
                  <a:cubicBezTo>
                    <a:pt x="2622420" y="1628416"/>
                    <a:pt x="2644933" y="1564579"/>
                    <a:pt x="2682456" y="1530783"/>
                  </a:cubicBezTo>
                  <a:cubicBezTo>
                    <a:pt x="2738740" y="1485721"/>
                    <a:pt x="2776263" y="1549558"/>
                    <a:pt x="2810033" y="1583355"/>
                  </a:cubicBezTo>
                  <a:cubicBezTo>
                    <a:pt x="2832547" y="1602130"/>
                    <a:pt x="2870070" y="1579599"/>
                    <a:pt x="2862565" y="1549558"/>
                  </a:cubicBezTo>
                  <a:cubicBezTo>
                    <a:pt x="2840052" y="1490415"/>
                    <a:pt x="2779546" y="1443946"/>
                    <a:pt x="2719041" y="1443418"/>
                  </a:cubicBezTo>
                  <a:close/>
                  <a:moveTo>
                    <a:pt x="5383078" y="1312992"/>
                  </a:moveTo>
                  <a:cubicBezTo>
                    <a:pt x="5424800" y="1320034"/>
                    <a:pt x="5445427" y="1390450"/>
                    <a:pt x="5421050" y="1493727"/>
                  </a:cubicBezTo>
                  <a:cubicBezTo>
                    <a:pt x="5421050" y="1493727"/>
                    <a:pt x="5424800" y="1493727"/>
                    <a:pt x="5424800" y="1493727"/>
                  </a:cubicBezTo>
                  <a:cubicBezTo>
                    <a:pt x="5526059" y="1294684"/>
                    <a:pt x="5676071" y="1373550"/>
                    <a:pt x="5593564" y="1527527"/>
                  </a:cubicBezTo>
                  <a:cubicBezTo>
                    <a:pt x="5601065" y="1527527"/>
                    <a:pt x="5608565" y="1531283"/>
                    <a:pt x="5616066" y="1535038"/>
                  </a:cubicBezTo>
                  <a:cubicBezTo>
                    <a:pt x="5796081" y="1452416"/>
                    <a:pt x="5919842" y="1598882"/>
                    <a:pt x="5758578" y="1681504"/>
                  </a:cubicBezTo>
                  <a:cubicBezTo>
                    <a:pt x="5758578" y="1692771"/>
                    <a:pt x="5762328" y="1700282"/>
                    <a:pt x="5762328" y="1707793"/>
                  </a:cubicBezTo>
                  <a:cubicBezTo>
                    <a:pt x="5994848" y="1782904"/>
                    <a:pt x="5889839" y="1914347"/>
                    <a:pt x="5724825" y="1888059"/>
                  </a:cubicBezTo>
                  <a:cubicBezTo>
                    <a:pt x="5717325" y="1895570"/>
                    <a:pt x="5713574" y="1906836"/>
                    <a:pt x="5706074" y="1914347"/>
                  </a:cubicBezTo>
                  <a:cubicBezTo>
                    <a:pt x="5766079" y="2034525"/>
                    <a:pt x="5627317" y="2087102"/>
                    <a:pt x="5503557" y="2027014"/>
                  </a:cubicBezTo>
                  <a:cubicBezTo>
                    <a:pt x="5499806" y="2027014"/>
                    <a:pt x="5492306" y="2027014"/>
                    <a:pt x="5488555" y="2030769"/>
                  </a:cubicBezTo>
                  <a:cubicBezTo>
                    <a:pt x="5608565" y="2226057"/>
                    <a:pt x="5447302" y="2218546"/>
                    <a:pt x="5248535" y="2132169"/>
                  </a:cubicBezTo>
                  <a:cubicBezTo>
                    <a:pt x="5244785" y="2132169"/>
                    <a:pt x="5237284" y="2135924"/>
                    <a:pt x="5233534" y="2135924"/>
                  </a:cubicBezTo>
                  <a:cubicBezTo>
                    <a:pt x="5372295" y="2304923"/>
                    <a:pt x="5162278" y="2383790"/>
                    <a:pt x="4952260" y="2312434"/>
                  </a:cubicBezTo>
                  <a:cubicBezTo>
                    <a:pt x="4952260" y="2312434"/>
                    <a:pt x="4948510" y="2312434"/>
                    <a:pt x="4948510" y="2316190"/>
                  </a:cubicBezTo>
                  <a:cubicBezTo>
                    <a:pt x="5177279" y="2485189"/>
                    <a:pt x="4937259" y="2564055"/>
                    <a:pt x="4753493" y="2466411"/>
                  </a:cubicBezTo>
                  <a:cubicBezTo>
                    <a:pt x="4753493" y="2466411"/>
                    <a:pt x="4753493" y="2466411"/>
                    <a:pt x="4749743" y="2466411"/>
                  </a:cubicBezTo>
                  <a:cubicBezTo>
                    <a:pt x="4929758" y="2616633"/>
                    <a:pt x="4745993" y="2695499"/>
                    <a:pt x="4584729" y="2616633"/>
                  </a:cubicBezTo>
                  <a:cubicBezTo>
                    <a:pt x="4584729" y="2616633"/>
                    <a:pt x="4580979" y="2620388"/>
                    <a:pt x="4580979" y="2620388"/>
                  </a:cubicBezTo>
                  <a:cubicBezTo>
                    <a:pt x="4708490" y="2748076"/>
                    <a:pt x="4603481" y="2856987"/>
                    <a:pt x="4460969" y="2755587"/>
                  </a:cubicBezTo>
                  <a:cubicBezTo>
                    <a:pt x="4247201" y="3093586"/>
                    <a:pt x="4295955" y="3709494"/>
                    <a:pt x="4303456" y="3859715"/>
                  </a:cubicBezTo>
                  <a:cubicBezTo>
                    <a:pt x="4307206" y="4028714"/>
                    <a:pt x="4329708" y="4036225"/>
                    <a:pt x="4247201" y="3855960"/>
                  </a:cubicBezTo>
                  <a:cubicBezTo>
                    <a:pt x="4108439" y="3566784"/>
                    <a:pt x="4059685" y="2890787"/>
                    <a:pt x="4179695" y="2571566"/>
                  </a:cubicBezTo>
                  <a:cubicBezTo>
                    <a:pt x="4190946" y="2545277"/>
                    <a:pt x="4202197" y="2515233"/>
                    <a:pt x="4217198" y="2481433"/>
                  </a:cubicBezTo>
                  <a:cubicBezTo>
                    <a:pt x="4160944" y="2402567"/>
                    <a:pt x="4190946" y="2241079"/>
                    <a:pt x="4299705" y="2312434"/>
                  </a:cubicBezTo>
                  <a:cubicBezTo>
                    <a:pt x="4303456" y="2308679"/>
                    <a:pt x="4303456" y="2304923"/>
                    <a:pt x="4307206" y="2297412"/>
                  </a:cubicBezTo>
                  <a:cubicBezTo>
                    <a:pt x="4205947" y="2113391"/>
                    <a:pt x="4299705" y="2068325"/>
                    <a:pt x="4385962" y="2162213"/>
                  </a:cubicBezTo>
                  <a:cubicBezTo>
                    <a:pt x="4389713" y="2158457"/>
                    <a:pt x="4393463" y="2150946"/>
                    <a:pt x="4397213" y="2147191"/>
                  </a:cubicBezTo>
                  <a:cubicBezTo>
                    <a:pt x="4325957" y="1876792"/>
                    <a:pt x="4442217" y="1850503"/>
                    <a:pt x="4524724" y="1970681"/>
                  </a:cubicBezTo>
                  <a:cubicBezTo>
                    <a:pt x="4532225" y="1963170"/>
                    <a:pt x="4535975" y="1955658"/>
                    <a:pt x="4543476" y="1948147"/>
                  </a:cubicBezTo>
                  <a:cubicBezTo>
                    <a:pt x="4543476" y="1752859"/>
                    <a:pt x="4610981" y="1643949"/>
                    <a:pt x="4682237" y="1801681"/>
                  </a:cubicBezTo>
                  <a:cubicBezTo>
                    <a:pt x="4689738" y="1794170"/>
                    <a:pt x="4700989" y="1782904"/>
                    <a:pt x="4712240" y="1775393"/>
                  </a:cubicBezTo>
                  <a:cubicBezTo>
                    <a:pt x="4753493" y="1512505"/>
                    <a:pt x="4832250" y="1471194"/>
                    <a:pt x="4907256" y="1632682"/>
                  </a:cubicBezTo>
                  <a:cubicBezTo>
                    <a:pt x="4907256" y="1632682"/>
                    <a:pt x="4911007" y="1628927"/>
                    <a:pt x="4911007" y="1628927"/>
                  </a:cubicBezTo>
                  <a:cubicBezTo>
                    <a:pt x="4982263" y="1287173"/>
                    <a:pt x="5211032" y="1320973"/>
                    <a:pt x="5207282" y="1516261"/>
                  </a:cubicBezTo>
                  <a:cubicBezTo>
                    <a:pt x="5211032" y="1512505"/>
                    <a:pt x="5214782" y="1512505"/>
                    <a:pt x="5218533" y="1512505"/>
                  </a:cubicBezTo>
                  <a:cubicBezTo>
                    <a:pt x="5278538" y="1362284"/>
                    <a:pt x="5341356" y="1305951"/>
                    <a:pt x="5383078" y="1312992"/>
                  </a:cubicBezTo>
                  <a:close/>
                  <a:moveTo>
                    <a:pt x="2591405" y="1238177"/>
                  </a:moveTo>
                  <a:cubicBezTo>
                    <a:pt x="2571295" y="1238822"/>
                    <a:pt x="2552064" y="1242577"/>
                    <a:pt x="2536117" y="1249149"/>
                  </a:cubicBezTo>
                  <a:cubicBezTo>
                    <a:pt x="2453567" y="1282945"/>
                    <a:pt x="2442311" y="1391843"/>
                    <a:pt x="2449815" y="1470701"/>
                  </a:cubicBezTo>
                  <a:cubicBezTo>
                    <a:pt x="2453567" y="1500742"/>
                    <a:pt x="2498595" y="1496987"/>
                    <a:pt x="2498595" y="1466946"/>
                  </a:cubicBezTo>
                  <a:cubicBezTo>
                    <a:pt x="2498595" y="1418129"/>
                    <a:pt x="2502347" y="1354292"/>
                    <a:pt x="2547374" y="1320496"/>
                  </a:cubicBezTo>
                  <a:cubicBezTo>
                    <a:pt x="2569888" y="1305476"/>
                    <a:pt x="2592401" y="1301721"/>
                    <a:pt x="2618667" y="1309231"/>
                  </a:cubicBezTo>
                  <a:cubicBezTo>
                    <a:pt x="2648686" y="1312986"/>
                    <a:pt x="2659943" y="1335517"/>
                    <a:pt x="2682456" y="1354292"/>
                  </a:cubicBezTo>
                  <a:cubicBezTo>
                    <a:pt x="2708722" y="1373068"/>
                    <a:pt x="2738740" y="1354292"/>
                    <a:pt x="2731236" y="1324251"/>
                  </a:cubicBezTo>
                  <a:cubicBezTo>
                    <a:pt x="2719979" y="1262292"/>
                    <a:pt x="2651735" y="1236241"/>
                    <a:pt x="2591405" y="1238177"/>
                  </a:cubicBezTo>
                  <a:close/>
                  <a:moveTo>
                    <a:pt x="2462597" y="1026012"/>
                  </a:moveTo>
                  <a:cubicBezTo>
                    <a:pt x="2349676" y="1013515"/>
                    <a:pt x="2229370" y="1134618"/>
                    <a:pt x="2288468" y="1264169"/>
                  </a:cubicBezTo>
                  <a:cubicBezTo>
                    <a:pt x="2303477" y="1294210"/>
                    <a:pt x="2344752" y="1279190"/>
                    <a:pt x="2337247" y="1249149"/>
                  </a:cubicBezTo>
                  <a:cubicBezTo>
                    <a:pt x="2329743" y="1200332"/>
                    <a:pt x="2344752" y="1147761"/>
                    <a:pt x="2382274" y="1117720"/>
                  </a:cubicBezTo>
                  <a:cubicBezTo>
                    <a:pt x="2427302" y="1083924"/>
                    <a:pt x="2476081" y="1098944"/>
                    <a:pt x="2517356" y="1128985"/>
                  </a:cubicBezTo>
                  <a:cubicBezTo>
                    <a:pt x="2543622" y="1151516"/>
                    <a:pt x="2592401" y="1121475"/>
                    <a:pt x="2566136" y="1087679"/>
                  </a:cubicBezTo>
                  <a:cubicBezTo>
                    <a:pt x="2537056" y="1049189"/>
                    <a:pt x="2500237" y="1030178"/>
                    <a:pt x="2462597" y="1026012"/>
                  </a:cubicBezTo>
                  <a:close/>
                  <a:moveTo>
                    <a:pt x="2294096" y="784922"/>
                  </a:moveTo>
                  <a:cubicBezTo>
                    <a:pt x="2253759" y="779759"/>
                    <a:pt x="2211546" y="787269"/>
                    <a:pt x="2175899" y="806045"/>
                  </a:cubicBezTo>
                  <a:cubicBezTo>
                    <a:pt x="2097102" y="847351"/>
                    <a:pt x="2078340" y="944984"/>
                    <a:pt x="2115863" y="1020086"/>
                  </a:cubicBezTo>
                  <a:cubicBezTo>
                    <a:pt x="2130872" y="1050127"/>
                    <a:pt x="2172147" y="1038862"/>
                    <a:pt x="2164643" y="1005066"/>
                  </a:cubicBezTo>
                  <a:cubicBezTo>
                    <a:pt x="2153386" y="952494"/>
                    <a:pt x="2168395" y="896167"/>
                    <a:pt x="2217174" y="869882"/>
                  </a:cubicBezTo>
                  <a:cubicBezTo>
                    <a:pt x="2265954" y="836086"/>
                    <a:pt x="2318486" y="869882"/>
                    <a:pt x="2359761" y="896167"/>
                  </a:cubicBezTo>
                  <a:cubicBezTo>
                    <a:pt x="2397283" y="922453"/>
                    <a:pt x="2423549" y="869882"/>
                    <a:pt x="2401036" y="839841"/>
                  </a:cubicBezTo>
                  <a:cubicBezTo>
                    <a:pt x="2372894" y="807922"/>
                    <a:pt x="2334433" y="790085"/>
                    <a:pt x="2294096" y="784922"/>
                  </a:cubicBezTo>
                  <a:close/>
                  <a:moveTo>
                    <a:pt x="2135094" y="540839"/>
                  </a:moveTo>
                  <a:cubicBezTo>
                    <a:pt x="2113049" y="543186"/>
                    <a:pt x="2091474" y="550696"/>
                    <a:pt x="2074588" y="561962"/>
                  </a:cubicBezTo>
                  <a:cubicBezTo>
                    <a:pt x="1992038" y="614533"/>
                    <a:pt x="1984534" y="708411"/>
                    <a:pt x="1984534" y="798534"/>
                  </a:cubicBezTo>
                  <a:cubicBezTo>
                    <a:pt x="1984534" y="824820"/>
                    <a:pt x="2033313" y="828575"/>
                    <a:pt x="2037065" y="802289"/>
                  </a:cubicBezTo>
                  <a:cubicBezTo>
                    <a:pt x="2044570" y="745963"/>
                    <a:pt x="2055827" y="670860"/>
                    <a:pt x="2104606" y="633309"/>
                  </a:cubicBezTo>
                  <a:cubicBezTo>
                    <a:pt x="2134624" y="610778"/>
                    <a:pt x="2164643" y="614533"/>
                    <a:pt x="2190909" y="637064"/>
                  </a:cubicBezTo>
                  <a:cubicBezTo>
                    <a:pt x="2213422" y="655840"/>
                    <a:pt x="2239688" y="667105"/>
                    <a:pt x="2269706" y="674615"/>
                  </a:cubicBezTo>
                  <a:cubicBezTo>
                    <a:pt x="2295972" y="682126"/>
                    <a:pt x="2307229" y="648329"/>
                    <a:pt x="2292220" y="629554"/>
                  </a:cubicBezTo>
                  <a:cubicBezTo>
                    <a:pt x="2262202" y="599513"/>
                    <a:pt x="2239688" y="569472"/>
                    <a:pt x="2198413" y="550696"/>
                  </a:cubicBezTo>
                  <a:cubicBezTo>
                    <a:pt x="2179652" y="541309"/>
                    <a:pt x="2157138" y="538492"/>
                    <a:pt x="2135094" y="540839"/>
                  </a:cubicBezTo>
                  <a:close/>
                  <a:moveTo>
                    <a:pt x="2007985" y="317879"/>
                  </a:moveTo>
                  <a:cubicBezTo>
                    <a:pt x="1970462" y="320695"/>
                    <a:pt x="1933878" y="334777"/>
                    <a:pt x="1905736" y="359185"/>
                  </a:cubicBezTo>
                  <a:cubicBezTo>
                    <a:pt x="1841947" y="415512"/>
                    <a:pt x="1830690" y="501880"/>
                    <a:pt x="1838195" y="584492"/>
                  </a:cubicBezTo>
                  <a:cubicBezTo>
                    <a:pt x="1838195" y="625799"/>
                    <a:pt x="1901984" y="622044"/>
                    <a:pt x="1905736" y="580737"/>
                  </a:cubicBezTo>
                  <a:cubicBezTo>
                    <a:pt x="1905736" y="528166"/>
                    <a:pt x="1916993" y="471839"/>
                    <a:pt x="1950763" y="426777"/>
                  </a:cubicBezTo>
                  <a:cubicBezTo>
                    <a:pt x="1988286" y="374206"/>
                    <a:pt x="2048322" y="392981"/>
                    <a:pt x="2100854" y="396736"/>
                  </a:cubicBezTo>
                  <a:cubicBezTo>
                    <a:pt x="2134624" y="400492"/>
                    <a:pt x="2134624" y="355430"/>
                    <a:pt x="2115863" y="344165"/>
                  </a:cubicBezTo>
                  <a:cubicBezTo>
                    <a:pt x="2083969" y="323512"/>
                    <a:pt x="2045508" y="315062"/>
                    <a:pt x="2007985" y="317879"/>
                  </a:cubicBezTo>
                  <a:close/>
                  <a:moveTo>
                    <a:pt x="1970932" y="571"/>
                  </a:moveTo>
                  <a:cubicBezTo>
                    <a:pt x="2025809" y="-6000"/>
                    <a:pt x="2087721" y="43755"/>
                    <a:pt x="2115863" y="167674"/>
                  </a:cubicBezTo>
                  <a:cubicBezTo>
                    <a:pt x="2119615" y="167674"/>
                    <a:pt x="2127120" y="171429"/>
                    <a:pt x="2130872" y="175184"/>
                  </a:cubicBezTo>
                  <a:cubicBezTo>
                    <a:pt x="2198413" y="-5062"/>
                    <a:pt x="2446063" y="88816"/>
                    <a:pt x="2348504" y="374206"/>
                  </a:cubicBezTo>
                  <a:cubicBezTo>
                    <a:pt x="2352256" y="377961"/>
                    <a:pt x="2352256" y="381716"/>
                    <a:pt x="2356008" y="381716"/>
                  </a:cubicBezTo>
                  <a:cubicBezTo>
                    <a:pt x="2476081" y="254042"/>
                    <a:pt x="2671199" y="362940"/>
                    <a:pt x="2543622" y="659595"/>
                  </a:cubicBezTo>
                  <a:cubicBezTo>
                    <a:pt x="2547374" y="663350"/>
                    <a:pt x="2551127" y="670860"/>
                    <a:pt x="2554879" y="674615"/>
                  </a:cubicBezTo>
                  <a:cubicBezTo>
                    <a:pt x="2671199" y="599513"/>
                    <a:pt x="2832547" y="637064"/>
                    <a:pt x="2693713" y="914943"/>
                  </a:cubicBezTo>
                  <a:cubicBezTo>
                    <a:pt x="2697465" y="918698"/>
                    <a:pt x="2701217" y="926208"/>
                    <a:pt x="2704970" y="929964"/>
                  </a:cubicBezTo>
                  <a:cubicBezTo>
                    <a:pt x="2810033" y="862371"/>
                    <a:pt x="2986390" y="881147"/>
                    <a:pt x="2832547" y="1174046"/>
                  </a:cubicBezTo>
                  <a:cubicBezTo>
                    <a:pt x="2836299" y="1177802"/>
                    <a:pt x="2836299" y="1177802"/>
                    <a:pt x="2836299" y="1181557"/>
                  </a:cubicBezTo>
                  <a:cubicBezTo>
                    <a:pt x="3008904" y="1001311"/>
                    <a:pt x="3121472" y="1155271"/>
                    <a:pt x="2963877" y="1451925"/>
                  </a:cubicBezTo>
                  <a:cubicBezTo>
                    <a:pt x="2967629" y="1455680"/>
                    <a:pt x="2967629" y="1455680"/>
                    <a:pt x="2967629" y="1459436"/>
                  </a:cubicBezTo>
                  <a:cubicBezTo>
                    <a:pt x="3091454" y="1331761"/>
                    <a:pt x="3158995" y="1399354"/>
                    <a:pt x="3038922" y="1620906"/>
                  </a:cubicBezTo>
                  <a:cubicBezTo>
                    <a:pt x="3038922" y="1624661"/>
                    <a:pt x="3042674" y="1628416"/>
                    <a:pt x="3042674" y="1635926"/>
                  </a:cubicBezTo>
                  <a:cubicBezTo>
                    <a:pt x="3147738" y="1553314"/>
                    <a:pt x="3271563" y="1643436"/>
                    <a:pt x="3128977" y="1849968"/>
                  </a:cubicBezTo>
                  <a:cubicBezTo>
                    <a:pt x="3132729" y="1857478"/>
                    <a:pt x="3132729" y="1861233"/>
                    <a:pt x="3136481" y="1868744"/>
                  </a:cubicBezTo>
                  <a:cubicBezTo>
                    <a:pt x="3271563" y="1797396"/>
                    <a:pt x="3357865" y="1898785"/>
                    <a:pt x="3219031" y="2082786"/>
                  </a:cubicBezTo>
                  <a:cubicBezTo>
                    <a:pt x="3219031" y="2086541"/>
                    <a:pt x="3222783" y="2090296"/>
                    <a:pt x="3222783" y="2097806"/>
                  </a:cubicBezTo>
                  <a:cubicBezTo>
                    <a:pt x="3369122" y="2018949"/>
                    <a:pt x="3440415" y="2225480"/>
                    <a:pt x="3320343" y="2371930"/>
                  </a:cubicBezTo>
                  <a:cubicBezTo>
                    <a:pt x="3391636" y="2563441"/>
                    <a:pt x="3455424" y="2758708"/>
                    <a:pt x="3515461" y="2946464"/>
                  </a:cubicBezTo>
                  <a:cubicBezTo>
                    <a:pt x="3320343" y="1838703"/>
                    <a:pt x="3736845" y="1192822"/>
                    <a:pt x="3943220" y="956249"/>
                  </a:cubicBezTo>
                  <a:cubicBezTo>
                    <a:pt x="4153347" y="715922"/>
                    <a:pt x="4359722" y="937474"/>
                    <a:pt x="4097063" y="1196577"/>
                  </a:cubicBezTo>
                  <a:cubicBezTo>
                    <a:pt x="3931963" y="1361802"/>
                    <a:pt x="3789377" y="1485721"/>
                    <a:pt x="3635533" y="1962622"/>
                  </a:cubicBezTo>
                  <a:cubicBezTo>
                    <a:pt x="3500451" y="2371930"/>
                    <a:pt x="3541727" y="2875116"/>
                    <a:pt x="3601763" y="3220587"/>
                  </a:cubicBezTo>
                  <a:cubicBezTo>
                    <a:pt x="3785624" y="3798876"/>
                    <a:pt x="3916954" y="4275776"/>
                    <a:pt x="3954477" y="4399695"/>
                  </a:cubicBezTo>
                  <a:cubicBezTo>
                    <a:pt x="4033274" y="4677574"/>
                    <a:pt x="3958229" y="4613737"/>
                    <a:pt x="3909449" y="4433491"/>
                  </a:cubicBezTo>
                  <a:cubicBezTo>
                    <a:pt x="3718083" y="3735039"/>
                    <a:pt x="3380379" y="3107934"/>
                    <a:pt x="3005151" y="2544666"/>
                  </a:cubicBezTo>
                  <a:cubicBezTo>
                    <a:pt x="2900088" y="2582217"/>
                    <a:pt x="2806281" y="2510869"/>
                    <a:pt x="2915097" y="2416991"/>
                  </a:cubicBezTo>
                  <a:cubicBezTo>
                    <a:pt x="2911345" y="2409481"/>
                    <a:pt x="2907593" y="2405726"/>
                    <a:pt x="2903840" y="2401971"/>
                  </a:cubicBezTo>
                  <a:cubicBezTo>
                    <a:pt x="2731236" y="2409481"/>
                    <a:pt x="2641181" y="2304338"/>
                    <a:pt x="2749997" y="2184174"/>
                  </a:cubicBezTo>
                  <a:cubicBezTo>
                    <a:pt x="2746245" y="2180419"/>
                    <a:pt x="2742493" y="2172909"/>
                    <a:pt x="2738740" y="2169153"/>
                  </a:cubicBezTo>
                  <a:cubicBezTo>
                    <a:pt x="2584897" y="2206705"/>
                    <a:pt x="2479833" y="2094051"/>
                    <a:pt x="2596154" y="1981397"/>
                  </a:cubicBezTo>
                  <a:cubicBezTo>
                    <a:pt x="2596154" y="1977642"/>
                    <a:pt x="2592401" y="1977642"/>
                    <a:pt x="2592401" y="1973887"/>
                  </a:cubicBezTo>
                  <a:cubicBezTo>
                    <a:pt x="2386027" y="2056500"/>
                    <a:pt x="2250945" y="1891274"/>
                    <a:pt x="2412292" y="1744825"/>
                  </a:cubicBezTo>
                  <a:cubicBezTo>
                    <a:pt x="2408540" y="1737315"/>
                    <a:pt x="2404788" y="1733559"/>
                    <a:pt x="2401036" y="1729804"/>
                  </a:cubicBezTo>
                  <a:cubicBezTo>
                    <a:pt x="2205918" y="1763600"/>
                    <a:pt x="2093349" y="1650947"/>
                    <a:pt x="2232184" y="1515762"/>
                  </a:cubicBezTo>
                  <a:cubicBezTo>
                    <a:pt x="2228431" y="1515762"/>
                    <a:pt x="2228431" y="1512007"/>
                    <a:pt x="2228431" y="1512007"/>
                  </a:cubicBezTo>
                  <a:cubicBezTo>
                    <a:pt x="2007047" y="1575844"/>
                    <a:pt x="1864461" y="1478211"/>
                    <a:pt x="2040818" y="1271680"/>
                  </a:cubicBezTo>
                  <a:cubicBezTo>
                    <a:pt x="2037065" y="1267925"/>
                    <a:pt x="2037065" y="1264169"/>
                    <a:pt x="2033313" y="1260414"/>
                  </a:cubicBezTo>
                  <a:cubicBezTo>
                    <a:pt x="1849452" y="1286700"/>
                    <a:pt x="1654334" y="1215353"/>
                    <a:pt x="1860709" y="1012576"/>
                  </a:cubicBezTo>
                  <a:cubicBezTo>
                    <a:pt x="1856956" y="1005066"/>
                    <a:pt x="1853204" y="997556"/>
                    <a:pt x="1849452" y="993801"/>
                  </a:cubicBezTo>
                  <a:cubicBezTo>
                    <a:pt x="1628068" y="993801"/>
                    <a:pt x="1549270" y="862371"/>
                    <a:pt x="1710618" y="734697"/>
                  </a:cubicBezTo>
                  <a:cubicBezTo>
                    <a:pt x="1706865" y="730942"/>
                    <a:pt x="1703113" y="723432"/>
                    <a:pt x="1703113" y="719677"/>
                  </a:cubicBezTo>
                  <a:cubicBezTo>
                    <a:pt x="1470472" y="704656"/>
                    <a:pt x="1477977" y="546941"/>
                    <a:pt x="1643077" y="449308"/>
                  </a:cubicBezTo>
                  <a:cubicBezTo>
                    <a:pt x="1643077" y="441798"/>
                    <a:pt x="1643077" y="438043"/>
                    <a:pt x="1643077" y="430533"/>
                  </a:cubicBezTo>
                  <a:cubicBezTo>
                    <a:pt x="1492986" y="377961"/>
                    <a:pt x="1489234" y="239021"/>
                    <a:pt x="1718122" y="269062"/>
                  </a:cubicBezTo>
                  <a:cubicBezTo>
                    <a:pt x="1721875" y="265307"/>
                    <a:pt x="1725627" y="265307"/>
                    <a:pt x="1729379" y="261552"/>
                  </a:cubicBezTo>
                  <a:cubicBezTo>
                    <a:pt x="1654334" y="148898"/>
                    <a:pt x="1703113" y="-1306"/>
                    <a:pt x="1853204" y="178939"/>
                  </a:cubicBezTo>
                  <a:cubicBezTo>
                    <a:pt x="1856956" y="175184"/>
                    <a:pt x="1864461" y="171429"/>
                    <a:pt x="1868213" y="171429"/>
                  </a:cubicBezTo>
                  <a:cubicBezTo>
                    <a:pt x="1868213" y="70041"/>
                    <a:pt x="1916055" y="7143"/>
                    <a:pt x="1970932" y="571"/>
                  </a:cubicBezTo>
                  <a:close/>
                </a:path>
              </a:pathLst>
            </a:custGeom>
            <a:solidFill>
              <a:srgbClr val="398D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41" name="矩形 40"/>
          <p:cNvSpPr/>
          <p:nvPr/>
        </p:nvSpPr>
        <p:spPr>
          <a:xfrm>
            <a:off x="1790065" y="2118628"/>
            <a:ext cx="8611870" cy="1446550"/>
          </a:xfrm>
          <a:prstGeom prst="rect">
            <a:avLst/>
          </a:prstGeom>
          <a:noFill/>
          <a:ln w="9525">
            <a:noFill/>
          </a:ln>
        </p:spPr>
        <p:txBody>
          <a:bodyPr wrap="square" rtlCol="0" anchor="t">
            <a:spAutoFit/>
          </a:bodyPr>
          <a:lstStyle/>
          <a:p>
            <a:pPr lvl="0" algn="ctr"/>
            <a:r>
              <a:rPr lang="en-US" altLang="zh-CN" sz="8800" dirty="0">
                <a:solidFill>
                  <a:srgbClr val="0D4401"/>
                </a:solidFill>
                <a:latin typeface="Impact" panose="020B0806030902050204" pitchFamily="34" charset="0"/>
                <a:ea typeface="幼圆" panose="02010509060101010101" pitchFamily="49" charset="-122"/>
                <a:sym typeface="+mn-ea"/>
              </a:rPr>
              <a:t>PART 04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924425" y="3784935"/>
            <a:ext cx="23431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0D44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教学程序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4555332" y="4339263"/>
            <a:ext cx="30813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0D4401"/>
                </a:solidFill>
                <a:ea typeface="微软雅黑" panose="020B0503020204020204" pitchFamily="34" charset="-122"/>
              </a:rPr>
              <a:t>The teaching program</a:t>
            </a:r>
            <a:endParaRPr lang="zh-CN" altLang="en-US" sz="2000" dirty="0">
              <a:solidFill>
                <a:srgbClr val="0D4401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1437640" y="1122045"/>
            <a:ext cx="9293860" cy="4611370"/>
            <a:chOff x="2264" y="1767"/>
            <a:chExt cx="14636" cy="7262"/>
          </a:xfrm>
          <a:solidFill>
            <a:schemeClr val="accent5">
              <a:lumMod val="75000"/>
            </a:schemeClr>
          </a:solidFill>
        </p:grpSpPr>
        <p:grpSp>
          <p:nvGrpSpPr>
            <p:cNvPr id="43" name="组合 42"/>
            <p:cNvGrpSpPr/>
            <p:nvPr/>
          </p:nvGrpSpPr>
          <p:grpSpPr>
            <a:xfrm>
              <a:off x="2290" y="2035"/>
              <a:ext cx="118" cy="6730"/>
              <a:chOff x="2290" y="2078"/>
              <a:chExt cx="118" cy="6730"/>
            </a:xfrm>
            <a:grpFill/>
          </p:grpSpPr>
          <p:sp>
            <p:nvSpPr>
              <p:cNvPr id="59" name="等腰三角形 58"/>
              <p:cNvSpPr/>
              <p:nvPr/>
            </p:nvSpPr>
            <p:spPr>
              <a:xfrm>
                <a:off x="2290" y="2078"/>
                <a:ext cx="119" cy="3231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等腰三角形 59"/>
              <p:cNvSpPr/>
              <p:nvPr/>
            </p:nvSpPr>
            <p:spPr>
              <a:xfrm flipV="1">
                <a:off x="2290" y="5578"/>
                <a:ext cx="119" cy="3231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4" name="组合 43"/>
            <p:cNvGrpSpPr/>
            <p:nvPr/>
          </p:nvGrpSpPr>
          <p:grpSpPr>
            <a:xfrm>
              <a:off x="2737" y="1839"/>
              <a:ext cx="13727" cy="118"/>
              <a:chOff x="2550" y="1839"/>
              <a:chExt cx="13727" cy="118"/>
            </a:xfrm>
            <a:grpFill/>
          </p:grpSpPr>
          <p:sp>
            <p:nvSpPr>
              <p:cNvPr id="57" name="等腰三角形 56"/>
              <p:cNvSpPr/>
              <p:nvPr/>
            </p:nvSpPr>
            <p:spPr>
              <a:xfrm rot="16200000">
                <a:off x="5836" y="-1447"/>
                <a:ext cx="119" cy="6690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等腰三角形 57"/>
              <p:cNvSpPr/>
              <p:nvPr/>
            </p:nvSpPr>
            <p:spPr>
              <a:xfrm rot="5400000" flipH="1">
                <a:off x="12873" y="-1447"/>
                <a:ext cx="119" cy="6690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>
              <a:off x="2300" y="1767"/>
              <a:ext cx="14600" cy="260"/>
              <a:chOff x="2219" y="1767"/>
              <a:chExt cx="14600" cy="260"/>
            </a:xfrm>
            <a:grpFill/>
          </p:grpSpPr>
          <p:sp>
            <p:nvSpPr>
              <p:cNvPr id="55" name="椭圆 54"/>
              <p:cNvSpPr/>
              <p:nvPr/>
            </p:nvSpPr>
            <p:spPr>
              <a:xfrm>
                <a:off x="2219" y="1767"/>
                <a:ext cx="261" cy="261"/>
              </a:xfrm>
              <a:prstGeom prst="ellipse">
                <a:avLst/>
              </a:prstGeom>
              <a:solidFill>
                <a:srgbClr val="0029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16559" y="1767"/>
                <a:ext cx="261" cy="261"/>
              </a:xfrm>
              <a:prstGeom prst="ellipse">
                <a:avLst/>
              </a:prstGeom>
              <a:solidFill>
                <a:srgbClr val="0029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16711" y="2035"/>
              <a:ext cx="118" cy="6730"/>
              <a:chOff x="2290" y="2078"/>
              <a:chExt cx="118" cy="6730"/>
            </a:xfrm>
            <a:grpFill/>
          </p:grpSpPr>
          <p:sp>
            <p:nvSpPr>
              <p:cNvPr id="53" name="等腰三角形 52"/>
              <p:cNvSpPr/>
              <p:nvPr/>
            </p:nvSpPr>
            <p:spPr>
              <a:xfrm>
                <a:off x="2290" y="2078"/>
                <a:ext cx="119" cy="3231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等腰三角形 53"/>
              <p:cNvSpPr/>
              <p:nvPr/>
            </p:nvSpPr>
            <p:spPr>
              <a:xfrm flipV="1">
                <a:off x="2290" y="5578"/>
                <a:ext cx="119" cy="3231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" name="组合 46"/>
            <p:cNvGrpSpPr/>
            <p:nvPr/>
          </p:nvGrpSpPr>
          <p:grpSpPr>
            <a:xfrm>
              <a:off x="2737" y="8831"/>
              <a:ext cx="13727" cy="118"/>
              <a:chOff x="2550" y="1839"/>
              <a:chExt cx="13727" cy="118"/>
            </a:xfrm>
            <a:grpFill/>
          </p:grpSpPr>
          <p:sp>
            <p:nvSpPr>
              <p:cNvPr id="51" name="等腰三角形 50"/>
              <p:cNvSpPr/>
              <p:nvPr/>
            </p:nvSpPr>
            <p:spPr>
              <a:xfrm rot="16200000">
                <a:off x="5836" y="-1447"/>
                <a:ext cx="119" cy="6690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等腰三角形 51"/>
              <p:cNvSpPr/>
              <p:nvPr/>
            </p:nvSpPr>
            <p:spPr>
              <a:xfrm rot="5400000" flipH="1">
                <a:off x="12873" y="-1447"/>
                <a:ext cx="119" cy="6690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2264" y="8769"/>
              <a:ext cx="14593" cy="261"/>
              <a:chOff x="2219" y="8689"/>
              <a:chExt cx="14593" cy="261"/>
            </a:xfrm>
            <a:grpFill/>
          </p:grpSpPr>
          <p:sp>
            <p:nvSpPr>
              <p:cNvPr id="49" name="椭圆 48"/>
              <p:cNvSpPr/>
              <p:nvPr/>
            </p:nvSpPr>
            <p:spPr>
              <a:xfrm>
                <a:off x="2219" y="8689"/>
                <a:ext cx="261" cy="261"/>
              </a:xfrm>
              <a:prstGeom prst="ellipse">
                <a:avLst/>
              </a:prstGeom>
              <a:solidFill>
                <a:srgbClr val="0029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16551" y="8689"/>
                <a:ext cx="261" cy="261"/>
              </a:xfrm>
              <a:prstGeom prst="ellipse">
                <a:avLst/>
              </a:prstGeom>
              <a:solidFill>
                <a:srgbClr val="0029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734342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42888"/>
            <a:ext cx="700088" cy="514350"/>
          </a:xfrm>
          <a:prstGeom prst="rect">
            <a:avLst/>
          </a:prstGeom>
          <a:solidFill>
            <a:srgbClr val="0D4401"/>
          </a:solidFill>
          <a:ln>
            <a:solidFill>
              <a:srgbClr val="0D44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842960" y="295573"/>
            <a:ext cx="41290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4.1 </a:t>
            </a:r>
            <a:r>
              <a:rPr lang="zh-CN" altLang="en-US" sz="2400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教学思路的设计及其依据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4312920" y="1883099"/>
            <a:ext cx="1729740" cy="1729740"/>
          </a:xfrm>
          <a:prstGeom prst="roundRect">
            <a:avLst/>
          </a:prstGeom>
          <a:solidFill>
            <a:srgbClr val="398D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4301490" y="3720789"/>
            <a:ext cx="1729740" cy="1729740"/>
          </a:xfrm>
          <a:prstGeom prst="roundRect">
            <a:avLst/>
          </a:prstGeom>
          <a:solidFill>
            <a:srgbClr val="0D4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6161405" y="3731584"/>
            <a:ext cx="1729740" cy="1729740"/>
          </a:xfrm>
          <a:prstGeom prst="roundRect">
            <a:avLst/>
          </a:prstGeom>
          <a:solidFill>
            <a:srgbClr val="398D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6161405" y="1883099"/>
            <a:ext cx="1729740" cy="172974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向上箭头"/>
          <p:cNvSpPr/>
          <p:nvPr/>
        </p:nvSpPr>
        <p:spPr>
          <a:xfrm flipV="1">
            <a:off x="6569075" y="2290769"/>
            <a:ext cx="914400" cy="91440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向上箭头"/>
          <p:cNvSpPr/>
          <p:nvPr/>
        </p:nvSpPr>
        <p:spPr>
          <a:xfrm rot="5100000" flipH="1">
            <a:off x="4600575" y="2328869"/>
            <a:ext cx="914400" cy="91440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向上箭头"/>
          <p:cNvSpPr/>
          <p:nvPr/>
        </p:nvSpPr>
        <p:spPr>
          <a:xfrm>
            <a:off x="6667500" y="4139254"/>
            <a:ext cx="914400" cy="91440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向上箭头"/>
          <p:cNvSpPr/>
          <p:nvPr/>
        </p:nvSpPr>
        <p:spPr>
          <a:xfrm rot="16500000" flipH="1" flipV="1">
            <a:off x="4699000" y="4139254"/>
            <a:ext cx="914400" cy="91440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215255" y="2775909"/>
            <a:ext cx="1784350" cy="1784350"/>
            <a:chOff x="8213" y="3989"/>
            <a:chExt cx="2810" cy="2810"/>
          </a:xfrm>
        </p:grpSpPr>
        <p:sp>
          <p:nvSpPr>
            <p:cNvPr id="13" name="齿轮"/>
            <p:cNvSpPr/>
            <p:nvPr/>
          </p:nvSpPr>
          <p:spPr bwMode="auto">
            <a:xfrm>
              <a:off x="8213" y="3989"/>
              <a:ext cx="2810" cy="2810"/>
            </a:xfrm>
            <a:custGeom>
              <a:avLst/>
              <a:gdLst>
                <a:gd name="T0" fmla="*/ 2147483646 w 4408"/>
                <a:gd name="T1" fmla="*/ 2147483646 h 4408"/>
                <a:gd name="T2" fmla="*/ 2147483646 w 4408"/>
                <a:gd name="T3" fmla="*/ 2147483646 h 4408"/>
                <a:gd name="T4" fmla="*/ 2147483646 w 4408"/>
                <a:gd name="T5" fmla="*/ 2147483646 h 4408"/>
                <a:gd name="T6" fmla="*/ 2147483646 w 4408"/>
                <a:gd name="T7" fmla="*/ 2147483646 h 4408"/>
                <a:gd name="T8" fmla="*/ 2147483646 w 4408"/>
                <a:gd name="T9" fmla="*/ 2147483646 h 4408"/>
                <a:gd name="T10" fmla="*/ 2147483646 w 4408"/>
                <a:gd name="T11" fmla="*/ 2147483646 h 4408"/>
                <a:gd name="T12" fmla="*/ 2147483646 w 4408"/>
                <a:gd name="T13" fmla="*/ 2147483646 h 4408"/>
                <a:gd name="T14" fmla="*/ 2147483646 w 4408"/>
                <a:gd name="T15" fmla="*/ 2147483646 h 4408"/>
                <a:gd name="T16" fmla="*/ 2147483646 w 4408"/>
                <a:gd name="T17" fmla="*/ 2147483646 h 4408"/>
                <a:gd name="T18" fmla="*/ 2147483646 w 4408"/>
                <a:gd name="T19" fmla="*/ 2147483646 h 4408"/>
                <a:gd name="T20" fmla="*/ 2147483646 w 4408"/>
                <a:gd name="T21" fmla="*/ 564979005 h 4408"/>
                <a:gd name="T22" fmla="*/ 2147483646 w 4408"/>
                <a:gd name="T23" fmla="*/ 2147483646 h 4408"/>
                <a:gd name="T24" fmla="*/ 2147483646 w 4408"/>
                <a:gd name="T25" fmla="*/ 2147483646 h 4408"/>
                <a:gd name="T26" fmla="*/ 2147483646 w 4408"/>
                <a:gd name="T27" fmla="*/ 2147483646 h 4408"/>
                <a:gd name="T28" fmla="*/ 2147483646 w 4408"/>
                <a:gd name="T29" fmla="*/ 2147483646 h 4408"/>
                <a:gd name="T30" fmla="*/ 2147483646 w 4408"/>
                <a:gd name="T31" fmla="*/ 2147483646 h 4408"/>
                <a:gd name="T32" fmla="*/ 2147483646 w 4408"/>
                <a:gd name="T33" fmla="*/ 2147483646 h 4408"/>
                <a:gd name="T34" fmla="*/ 2147483646 w 4408"/>
                <a:gd name="T35" fmla="*/ 2147483646 h 4408"/>
                <a:gd name="T36" fmla="*/ 2147483646 w 4408"/>
                <a:gd name="T37" fmla="*/ 2147483646 h 4408"/>
                <a:gd name="T38" fmla="*/ 2147483646 w 4408"/>
                <a:gd name="T39" fmla="*/ 2147483646 h 4408"/>
                <a:gd name="T40" fmla="*/ 2147483646 w 4408"/>
                <a:gd name="T41" fmla="*/ 2147483646 h 4408"/>
                <a:gd name="T42" fmla="*/ 2147483646 w 4408"/>
                <a:gd name="T43" fmla="*/ 2147483646 h 4408"/>
                <a:gd name="T44" fmla="*/ 642768528 w 4408"/>
                <a:gd name="T45" fmla="*/ 2147483646 h 4408"/>
                <a:gd name="T46" fmla="*/ 2147483646 w 4408"/>
                <a:gd name="T47" fmla="*/ 2147483646 h 4408"/>
                <a:gd name="T48" fmla="*/ 2147483646 w 4408"/>
                <a:gd name="T49" fmla="*/ 2147483646 h 4408"/>
                <a:gd name="T50" fmla="*/ 2147483646 w 4408"/>
                <a:gd name="T51" fmla="*/ 2147483646 h 4408"/>
                <a:gd name="T52" fmla="*/ 2147483646 w 4408"/>
                <a:gd name="T53" fmla="*/ 2147483646 h 4408"/>
                <a:gd name="T54" fmla="*/ 2147483646 w 4408"/>
                <a:gd name="T55" fmla="*/ 2147483646 h 4408"/>
                <a:gd name="T56" fmla="*/ 2147483646 w 4408"/>
                <a:gd name="T57" fmla="*/ 2147483646 h 4408"/>
                <a:gd name="T58" fmla="*/ 2147483646 w 4408"/>
                <a:gd name="T59" fmla="*/ 2147483646 h 4408"/>
                <a:gd name="T60" fmla="*/ 2147483646 w 4408"/>
                <a:gd name="T61" fmla="*/ 2147483646 h 4408"/>
                <a:gd name="T62" fmla="*/ 2147483646 w 4408"/>
                <a:gd name="T63" fmla="*/ 2147483646 h 4408"/>
                <a:gd name="T64" fmla="*/ 2147483646 w 4408"/>
                <a:gd name="T65" fmla="*/ 2147483646 h 4408"/>
                <a:gd name="T66" fmla="*/ 2147483646 w 4408"/>
                <a:gd name="T67" fmla="*/ 2147483646 h 4408"/>
                <a:gd name="T68" fmla="*/ 2147483646 w 4408"/>
                <a:gd name="T69" fmla="*/ 2147483646 h 4408"/>
                <a:gd name="T70" fmla="*/ 2147483646 w 4408"/>
                <a:gd name="T71" fmla="*/ 2147483646 h 4408"/>
                <a:gd name="T72" fmla="*/ 2147483646 w 4408"/>
                <a:gd name="T73" fmla="*/ 2147483646 h 4408"/>
                <a:gd name="T74" fmla="*/ 2147483646 w 4408"/>
                <a:gd name="T75" fmla="*/ 2147483646 h 4408"/>
                <a:gd name="T76" fmla="*/ 2147483646 w 4408"/>
                <a:gd name="T77" fmla="*/ 2147483646 h 4408"/>
                <a:gd name="T78" fmla="*/ 2147483646 w 4408"/>
                <a:gd name="T79" fmla="*/ 2147483646 h 4408"/>
                <a:gd name="T80" fmla="*/ 2147483646 w 4408"/>
                <a:gd name="T81" fmla="*/ 2147483646 h 4408"/>
                <a:gd name="T82" fmla="*/ 2147483646 w 4408"/>
                <a:gd name="T83" fmla="*/ 2147483646 h 4408"/>
                <a:gd name="T84" fmla="*/ 2147483646 w 4408"/>
                <a:gd name="T85" fmla="*/ 2147483646 h 4408"/>
                <a:gd name="T86" fmla="*/ 2147483646 w 4408"/>
                <a:gd name="T87" fmla="*/ 2147483646 h 4408"/>
                <a:gd name="T88" fmla="*/ 2147483646 w 4408"/>
                <a:gd name="T89" fmla="*/ 2147483646 h 4408"/>
                <a:gd name="T90" fmla="*/ 2147483646 w 4408"/>
                <a:gd name="T91" fmla="*/ 2147483646 h 4408"/>
                <a:gd name="T92" fmla="*/ 2147483646 w 4408"/>
                <a:gd name="T93" fmla="*/ 2147483646 h 4408"/>
                <a:gd name="T94" fmla="*/ 2147483646 w 4408"/>
                <a:gd name="T95" fmla="*/ 2147483646 h 4408"/>
                <a:gd name="T96" fmla="*/ 2147483646 w 4408"/>
                <a:gd name="T97" fmla="*/ 2147483646 h 4408"/>
                <a:gd name="T98" fmla="*/ 2147483646 w 4408"/>
                <a:gd name="T99" fmla="*/ 2147483646 h 4408"/>
                <a:gd name="T100" fmla="*/ 2147483646 w 4408"/>
                <a:gd name="T101" fmla="*/ 2147483646 h 4408"/>
                <a:gd name="T102" fmla="*/ 2147483646 w 4408"/>
                <a:gd name="T103" fmla="*/ 2147483646 h 4408"/>
                <a:gd name="T104" fmla="*/ 2147483646 w 4408"/>
                <a:gd name="T105" fmla="*/ 2147483646 h 4408"/>
                <a:gd name="T106" fmla="*/ 2147483646 w 4408"/>
                <a:gd name="T107" fmla="*/ 2147483646 h 4408"/>
                <a:gd name="T108" fmla="*/ 2147483646 w 4408"/>
                <a:gd name="T109" fmla="*/ 2147483646 h 4408"/>
                <a:gd name="T110" fmla="*/ 2147483646 w 4408"/>
                <a:gd name="T111" fmla="*/ 2147483646 h 4408"/>
                <a:gd name="T112" fmla="*/ 2147483646 w 4408"/>
                <a:gd name="T113" fmla="*/ 2147483646 h 4408"/>
                <a:gd name="T114" fmla="*/ 2147483646 w 4408"/>
                <a:gd name="T115" fmla="*/ 2147483646 h 4408"/>
                <a:gd name="T116" fmla="*/ 2147483646 w 4408"/>
                <a:gd name="T117" fmla="*/ 2147483646 h 440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4408" h="4408">
                  <a:moveTo>
                    <a:pt x="4239" y="1864"/>
                  </a:moveTo>
                  <a:lnTo>
                    <a:pt x="4036" y="1864"/>
                  </a:lnTo>
                  <a:lnTo>
                    <a:pt x="4018" y="1864"/>
                  </a:lnTo>
                  <a:lnTo>
                    <a:pt x="4001" y="1861"/>
                  </a:lnTo>
                  <a:lnTo>
                    <a:pt x="3983" y="1857"/>
                  </a:lnTo>
                  <a:lnTo>
                    <a:pt x="3966" y="1852"/>
                  </a:lnTo>
                  <a:lnTo>
                    <a:pt x="3949" y="1845"/>
                  </a:lnTo>
                  <a:lnTo>
                    <a:pt x="3933" y="1837"/>
                  </a:lnTo>
                  <a:lnTo>
                    <a:pt x="3916" y="1828"/>
                  </a:lnTo>
                  <a:lnTo>
                    <a:pt x="3901" y="1818"/>
                  </a:lnTo>
                  <a:lnTo>
                    <a:pt x="3887" y="1806"/>
                  </a:lnTo>
                  <a:lnTo>
                    <a:pt x="3873" y="1793"/>
                  </a:lnTo>
                  <a:lnTo>
                    <a:pt x="3861" y="1780"/>
                  </a:lnTo>
                  <a:lnTo>
                    <a:pt x="3848" y="1766"/>
                  </a:lnTo>
                  <a:lnTo>
                    <a:pt x="3838" y="1751"/>
                  </a:lnTo>
                  <a:lnTo>
                    <a:pt x="3829" y="1736"/>
                  </a:lnTo>
                  <a:lnTo>
                    <a:pt x="3822" y="1719"/>
                  </a:lnTo>
                  <a:lnTo>
                    <a:pt x="3816" y="1703"/>
                  </a:lnTo>
                  <a:lnTo>
                    <a:pt x="3699" y="1419"/>
                  </a:lnTo>
                  <a:lnTo>
                    <a:pt x="3691" y="1403"/>
                  </a:lnTo>
                  <a:lnTo>
                    <a:pt x="3685" y="1387"/>
                  </a:lnTo>
                  <a:lnTo>
                    <a:pt x="3680" y="1369"/>
                  </a:lnTo>
                  <a:lnTo>
                    <a:pt x="3677" y="1351"/>
                  </a:lnTo>
                  <a:lnTo>
                    <a:pt x="3675" y="1333"/>
                  </a:lnTo>
                  <a:lnTo>
                    <a:pt x="3675" y="1315"/>
                  </a:lnTo>
                  <a:lnTo>
                    <a:pt x="3675" y="1296"/>
                  </a:lnTo>
                  <a:lnTo>
                    <a:pt x="3678" y="1278"/>
                  </a:lnTo>
                  <a:lnTo>
                    <a:pt x="3681" y="1260"/>
                  </a:lnTo>
                  <a:lnTo>
                    <a:pt x="3685" y="1242"/>
                  </a:lnTo>
                  <a:lnTo>
                    <a:pt x="3691" y="1224"/>
                  </a:lnTo>
                  <a:lnTo>
                    <a:pt x="3698" y="1208"/>
                  </a:lnTo>
                  <a:lnTo>
                    <a:pt x="3706" y="1192"/>
                  </a:lnTo>
                  <a:lnTo>
                    <a:pt x="3717" y="1177"/>
                  </a:lnTo>
                  <a:lnTo>
                    <a:pt x="3727" y="1162"/>
                  </a:lnTo>
                  <a:lnTo>
                    <a:pt x="3739" y="1149"/>
                  </a:lnTo>
                  <a:lnTo>
                    <a:pt x="3883" y="1005"/>
                  </a:lnTo>
                  <a:lnTo>
                    <a:pt x="3895" y="992"/>
                  </a:lnTo>
                  <a:lnTo>
                    <a:pt x="3904" y="979"/>
                  </a:lnTo>
                  <a:lnTo>
                    <a:pt x="3913" y="965"/>
                  </a:lnTo>
                  <a:lnTo>
                    <a:pt x="3920" y="949"/>
                  </a:lnTo>
                  <a:lnTo>
                    <a:pt x="3926" y="933"/>
                  </a:lnTo>
                  <a:lnTo>
                    <a:pt x="3930" y="918"/>
                  </a:lnTo>
                  <a:lnTo>
                    <a:pt x="3932" y="902"/>
                  </a:lnTo>
                  <a:lnTo>
                    <a:pt x="3933" y="886"/>
                  </a:lnTo>
                  <a:lnTo>
                    <a:pt x="3932" y="869"/>
                  </a:lnTo>
                  <a:lnTo>
                    <a:pt x="3930" y="853"/>
                  </a:lnTo>
                  <a:lnTo>
                    <a:pt x="3926" y="837"/>
                  </a:lnTo>
                  <a:lnTo>
                    <a:pt x="3920" y="822"/>
                  </a:lnTo>
                  <a:lnTo>
                    <a:pt x="3913" y="806"/>
                  </a:lnTo>
                  <a:lnTo>
                    <a:pt x="3904" y="792"/>
                  </a:lnTo>
                  <a:lnTo>
                    <a:pt x="3895" y="778"/>
                  </a:lnTo>
                  <a:lnTo>
                    <a:pt x="3883" y="765"/>
                  </a:lnTo>
                  <a:lnTo>
                    <a:pt x="3643" y="525"/>
                  </a:lnTo>
                  <a:lnTo>
                    <a:pt x="3630" y="514"/>
                  </a:lnTo>
                  <a:lnTo>
                    <a:pt x="3616" y="504"/>
                  </a:lnTo>
                  <a:lnTo>
                    <a:pt x="3602" y="495"/>
                  </a:lnTo>
                  <a:lnTo>
                    <a:pt x="3587" y="489"/>
                  </a:lnTo>
                  <a:lnTo>
                    <a:pt x="3572" y="483"/>
                  </a:lnTo>
                  <a:lnTo>
                    <a:pt x="3555" y="479"/>
                  </a:lnTo>
                  <a:lnTo>
                    <a:pt x="3539" y="477"/>
                  </a:lnTo>
                  <a:lnTo>
                    <a:pt x="3523" y="476"/>
                  </a:lnTo>
                  <a:lnTo>
                    <a:pt x="3507" y="477"/>
                  </a:lnTo>
                  <a:lnTo>
                    <a:pt x="3490" y="479"/>
                  </a:lnTo>
                  <a:lnTo>
                    <a:pt x="3474" y="483"/>
                  </a:lnTo>
                  <a:lnTo>
                    <a:pt x="3459" y="489"/>
                  </a:lnTo>
                  <a:lnTo>
                    <a:pt x="3444" y="495"/>
                  </a:lnTo>
                  <a:lnTo>
                    <a:pt x="3430" y="504"/>
                  </a:lnTo>
                  <a:lnTo>
                    <a:pt x="3415" y="514"/>
                  </a:lnTo>
                  <a:lnTo>
                    <a:pt x="3403" y="525"/>
                  </a:lnTo>
                  <a:lnTo>
                    <a:pt x="3259" y="669"/>
                  </a:lnTo>
                  <a:lnTo>
                    <a:pt x="3246" y="682"/>
                  </a:lnTo>
                  <a:lnTo>
                    <a:pt x="3232" y="692"/>
                  </a:lnTo>
                  <a:lnTo>
                    <a:pt x="3217" y="702"/>
                  </a:lnTo>
                  <a:lnTo>
                    <a:pt x="3200" y="710"/>
                  </a:lnTo>
                  <a:lnTo>
                    <a:pt x="3183" y="717"/>
                  </a:lnTo>
                  <a:lnTo>
                    <a:pt x="3166" y="723"/>
                  </a:lnTo>
                  <a:lnTo>
                    <a:pt x="3149" y="727"/>
                  </a:lnTo>
                  <a:lnTo>
                    <a:pt x="3130" y="731"/>
                  </a:lnTo>
                  <a:lnTo>
                    <a:pt x="3112" y="733"/>
                  </a:lnTo>
                  <a:lnTo>
                    <a:pt x="3093" y="733"/>
                  </a:lnTo>
                  <a:lnTo>
                    <a:pt x="3075" y="733"/>
                  </a:lnTo>
                  <a:lnTo>
                    <a:pt x="3056" y="731"/>
                  </a:lnTo>
                  <a:lnTo>
                    <a:pt x="3039" y="728"/>
                  </a:lnTo>
                  <a:lnTo>
                    <a:pt x="3022" y="723"/>
                  </a:lnTo>
                  <a:lnTo>
                    <a:pt x="3005" y="717"/>
                  </a:lnTo>
                  <a:lnTo>
                    <a:pt x="2989" y="710"/>
                  </a:lnTo>
                  <a:lnTo>
                    <a:pt x="2705" y="592"/>
                  </a:lnTo>
                  <a:lnTo>
                    <a:pt x="2689" y="587"/>
                  </a:lnTo>
                  <a:lnTo>
                    <a:pt x="2673" y="579"/>
                  </a:lnTo>
                  <a:lnTo>
                    <a:pt x="2658" y="570"/>
                  </a:lnTo>
                  <a:lnTo>
                    <a:pt x="2642" y="560"/>
                  </a:lnTo>
                  <a:lnTo>
                    <a:pt x="2628" y="549"/>
                  </a:lnTo>
                  <a:lnTo>
                    <a:pt x="2615" y="536"/>
                  </a:lnTo>
                  <a:lnTo>
                    <a:pt x="2603" y="522"/>
                  </a:lnTo>
                  <a:lnTo>
                    <a:pt x="2591" y="507"/>
                  </a:lnTo>
                  <a:lnTo>
                    <a:pt x="2581" y="492"/>
                  </a:lnTo>
                  <a:lnTo>
                    <a:pt x="2571" y="476"/>
                  </a:lnTo>
                  <a:lnTo>
                    <a:pt x="2563" y="460"/>
                  </a:lnTo>
                  <a:lnTo>
                    <a:pt x="2556" y="442"/>
                  </a:lnTo>
                  <a:lnTo>
                    <a:pt x="2551" y="425"/>
                  </a:lnTo>
                  <a:lnTo>
                    <a:pt x="2547" y="408"/>
                  </a:lnTo>
                  <a:lnTo>
                    <a:pt x="2544" y="391"/>
                  </a:lnTo>
                  <a:lnTo>
                    <a:pt x="2543" y="373"/>
                  </a:lnTo>
                  <a:lnTo>
                    <a:pt x="2543" y="169"/>
                  </a:lnTo>
                  <a:lnTo>
                    <a:pt x="2543" y="152"/>
                  </a:lnTo>
                  <a:lnTo>
                    <a:pt x="2540" y="135"/>
                  </a:lnTo>
                  <a:lnTo>
                    <a:pt x="2536" y="119"/>
                  </a:lnTo>
                  <a:lnTo>
                    <a:pt x="2530" y="103"/>
                  </a:lnTo>
                  <a:lnTo>
                    <a:pt x="2523" y="88"/>
                  </a:lnTo>
                  <a:lnTo>
                    <a:pt x="2515" y="75"/>
                  </a:lnTo>
                  <a:lnTo>
                    <a:pt x="2505" y="62"/>
                  </a:lnTo>
                  <a:lnTo>
                    <a:pt x="2493" y="50"/>
                  </a:lnTo>
                  <a:lnTo>
                    <a:pt x="2481" y="39"/>
                  </a:lnTo>
                  <a:lnTo>
                    <a:pt x="2469" y="28"/>
                  </a:lnTo>
                  <a:lnTo>
                    <a:pt x="2455" y="20"/>
                  </a:lnTo>
                  <a:lnTo>
                    <a:pt x="2440" y="13"/>
                  </a:lnTo>
                  <a:lnTo>
                    <a:pt x="2424" y="7"/>
                  </a:lnTo>
                  <a:lnTo>
                    <a:pt x="2408" y="3"/>
                  </a:lnTo>
                  <a:lnTo>
                    <a:pt x="2391" y="1"/>
                  </a:lnTo>
                  <a:lnTo>
                    <a:pt x="2374" y="0"/>
                  </a:lnTo>
                  <a:lnTo>
                    <a:pt x="2035" y="0"/>
                  </a:lnTo>
                  <a:lnTo>
                    <a:pt x="2018" y="1"/>
                  </a:lnTo>
                  <a:lnTo>
                    <a:pt x="2001" y="3"/>
                  </a:lnTo>
                  <a:lnTo>
                    <a:pt x="1985" y="7"/>
                  </a:lnTo>
                  <a:lnTo>
                    <a:pt x="1969" y="13"/>
                  </a:lnTo>
                  <a:lnTo>
                    <a:pt x="1955" y="20"/>
                  </a:lnTo>
                  <a:lnTo>
                    <a:pt x="1941" y="28"/>
                  </a:lnTo>
                  <a:lnTo>
                    <a:pt x="1927" y="39"/>
                  </a:lnTo>
                  <a:lnTo>
                    <a:pt x="1915" y="50"/>
                  </a:lnTo>
                  <a:lnTo>
                    <a:pt x="1904" y="62"/>
                  </a:lnTo>
                  <a:lnTo>
                    <a:pt x="1894" y="75"/>
                  </a:lnTo>
                  <a:lnTo>
                    <a:pt x="1886" y="88"/>
                  </a:lnTo>
                  <a:lnTo>
                    <a:pt x="1879" y="103"/>
                  </a:lnTo>
                  <a:lnTo>
                    <a:pt x="1873" y="119"/>
                  </a:lnTo>
                  <a:lnTo>
                    <a:pt x="1869" y="135"/>
                  </a:lnTo>
                  <a:lnTo>
                    <a:pt x="1867" y="152"/>
                  </a:lnTo>
                  <a:lnTo>
                    <a:pt x="1866" y="169"/>
                  </a:lnTo>
                  <a:lnTo>
                    <a:pt x="1866" y="373"/>
                  </a:lnTo>
                  <a:lnTo>
                    <a:pt x="1864" y="391"/>
                  </a:lnTo>
                  <a:lnTo>
                    <a:pt x="1861" y="408"/>
                  </a:lnTo>
                  <a:lnTo>
                    <a:pt x="1858" y="425"/>
                  </a:lnTo>
                  <a:lnTo>
                    <a:pt x="1852" y="442"/>
                  </a:lnTo>
                  <a:lnTo>
                    <a:pt x="1845" y="460"/>
                  </a:lnTo>
                  <a:lnTo>
                    <a:pt x="1837" y="476"/>
                  </a:lnTo>
                  <a:lnTo>
                    <a:pt x="1828" y="492"/>
                  </a:lnTo>
                  <a:lnTo>
                    <a:pt x="1818" y="507"/>
                  </a:lnTo>
                  <a:lnTo>
                    <a:pt x="1807" y="522"/>
                  </a:lnTo>
                  <a:lnTo>
                    <a:pt x="1793" y="536"/>
                  </a:lnTo>
                  <a:lnTo>
                    <a:pt x="1780" y="549"/>
                  </a:lnTo>
                  <a:lnTo>
                    <a:pt x="1766" y="560"/>
                  </a:lnTo>
                  <a:lnTo>
                    <a:pt x="1751" y="570"/>
                  </a:lnTo>
                  <a:lnTo>
                    <a:pt x="1736" y="579"/>
                  </a:lnTo>
                  <a:lnTo>
                    <a:pt x="1719" y="587"/>
                  </a:lnTo>
                  <a:lnTo>
                    <a:pt x="1703" y="592"/>
                  </a:lnTo>
                  <a:lnTo>
                    <a:pt x="1419" y="710"/>
                  </a:lnTo>
                  <a:lnTo>
                    <a:pt x="1404" y="717"/>
                  </a:lnTo>
                  <a:lnTo>
                    <a:pt x="1387" y="723"/>
                  </a:lnTo>
                  <a:lnTo>
                    <a:pt x="1370" y="728"/>
                  </a:lnTo>
                  <a:lnTo>
                    <a:pt x="1352" y="731"/>
                  </a:lnTo>
                  <a:lnTo>
                    <a:pt x="1334" y="733"/>
                  </a:lnTo>
                  <a:lnTo>
                    <a:pt x="1316" y="733"/>
                  </a:lnTo>
                  <a:lnTo>
                    <a:pt x="1297" y="733"/>
                  </a:lnTo>
                  <a:lnTo>
                    <a:pt x="1278" y="731"/>
                  </a:lnTo>
                  <a:lnTo>
                    <a:pt x="1261" y="727"/>
                  </a:lnTo>
                  <a:lnTo>
                    <a:pt x="1243" y="723"/>
                  </a:lnTo>
                  <a:lnTo>
                    <a:pt x="1225" y="717"/>
                  </a:lnTo>
                  <a:lnTo>
                    <a:pt x="1208" y="710"/>
                  </a:lnTo>
                  <a:lnTo>
                    <a:pt x="1193" y="702"/>
                  </a:lnTo>
                  <a:lnTo>
                    <a:pt x="1178" y="692"/>
                  </a:lnTo>
                  <a:lnTo>
                    <a:pt x="1164" y="682"/>
                  </a:lnTo>
                  <a:lnTo>
                    <a:pt x="1150" y="669"/>
                  </a:lnTo>
                  <a:lnTo>
                    <a:pt x="1005" y="525"/>
                  </a:lnTo>
                  <a:lnTo>
                    <a:pt x="993" y="514"/>
                  </a:lnTo>
                  <a:lnTo>
                    <a:pt x="979" y="504"/>
                  </a:lnTo>
                  <a:lnTo>
                    <a:pt x="965" y="495"/>
                  </a:lnTo>
                  <a:lnTo>
                    <a:pt x="950" y="489"/>
                  </a:lnTo>
                  <a:lnTo>
                    <a:pt x="934" y="483"/>
                  </a:lnTo>
                  <a:lnTo>
                    <a:pt x="918" y="479"/>
                  </a:lnTo>
                  <a:lnTo>
                    <a:pt x="902" y="477"/>
                  </a:lnTo>
                  <a:lnTo>
                    <a:pt x="886" y="476"/>
                  </a:lnTo>
                  <a:lnTo>
                    <a:pt x="869" y="477"/>
                  </a:lnTo>
                  <a:lnTo>
                    <a:pt x="853" y="479"/>
                  </a:lnTo>
                  <a:lnTo>
                    <a:pt x="837" y="483"/>
                  </a:lnTo>
                  <a:lnTo>
                    <a:pt x="822" y="489"/>
                  </a:lnTo>
                  <a:lnTo>
                    <a:pt x="807" y="495"/>
                  </a:lnTo>
                  <a:lnTo>
                    <a:pt x="792" y="504"/>
                  </a:lnTo>
                  <a:lnTo>
                    <a:pt x="779" y="514"/>
                  </a:lnTo>
                  <a:lnTo>
                    <a:pt x="766" y="525"/>
                  </a:lnTo>
                  <a:lnTo>
                    <a:pt x="527" y="765"/>
                  </a:lnTo>
                  <a:lnTo>
                    <a:pt x="514" y="778"/>
                  </a:lnTo>
                  <a:lnTo>
                    <a:pt x="504" y="792"/>
                  </a:lnTo>
                  <a:lnTo>
                    <a:pt x="496" y="806"/>
                  </a:lnTo>
                  <a:lnTo>
                    <a:pt x="489" y="822"/>
                  </a:lnTo>
                  <a:lnTo>
                    <a:pt x="484" y="837"/>
                  </a:lnTo>
                  <a:lnTo>
                    <a:pt x="480" y="853"/>
                  </a:lnTo>
                  <a:lnTo>
                    <a:pt x="477" y="869"/>
                  </a:lnTo>
                  <a:lnTo>
                    <a:pt x="477" y="886"/>
                  </a:lnTo>
                  <a:lnTo>
                    <a:pt x="477" y="902"/>
                  </a:lnTo>
                  <a:lnTo>
                    <a:pt x="480" y="918"/>
                  </a:lnTo>
                  <a:lnTo>
                    <a:pt x="484" y="933"/>
                  </a:lnTo>
                  <a:lnTo>
                    <a:pt x="489" y="949"/>
                  </a:lnTo>
                  <a:lnTo>
                    <a:pt x="496" y="965"/>
                  </a:lnTo>
                  <a:lnTo>
                    <a:pt x="504" y="979"/>
                  </a:lnTo>
                  <a:lnTo>
                    <a:pt x="514" y="992"/>
                  </a:lnTo>
                  <a:lnTo>
                    <a:pt x="527" y="1005"/>
                  </a:lnTo>
                  <a:lnTo>
                    <a:pt x="670" y="1149"/>
                  </a:lnTo>
                  <a:lnTo>
                    <a:pt x="682" y="1162"/>
                  </a:lnTo>
                  <a:lnTo>
                    <a:pt x="693" y="1177"/>
                  </a:lnTo>
                  <a:lnTo>
                    <a:pt x="702" y="1192"/>
                  </a:lnTo>
                  <a:lnTo>
                    <a:pt x="710" y="1208"/>
                  </a:lnTo>
                  <a:lnTo>
                    <a:pt x="717" y="1224"/>
                  </a:lnTo>
                  <a:lnTo>
                    <a:pt x="723" y="1242"/>
                  </a:lnTo>
                  <a:lnTo>
                    <a:pt x="728" y="1260"/>
                  </a:lnTo>
                  <a:lnTo>
                    <a:pt x="732" y="1278"/>
                  </a:lnTo>
                  <a:lnTo>
                    <a:pt x="734" y="1296"/>
                  </a:lnTo>
                  <a:lnTo>
                    <a:pt x="735" y="1315"/>
                  </a:lnTo>
                  <a:lnTo>
                    <a:pt x="734" y="1333"/>
                  </a:lnTo>
                  <a:lnTo>
                    <a:pt x="732" y="1351"/>
                  </a:lnTo>
                  <a:lnTo>
                    <a:pt x="728" y="1369"/>
                  </a:lnTo>
                  <a:lnTo>
                    <a:pt x="723" y="1387"/>
                  </a:lnTo>
                  <a:lnTo>
                    <a:pt x="717" y="1403"/>
                  </a:lnTo>
                  <a:lnTo>
                    <a:pt x="710" y="1419"/>
                  </a:lnTo>
                  <a:lnTo>
                    <a:pt x="594" y="1703"/>
                  </a:lnTo>
                  <a:lnTo>
                    <a:pt x="587" y="1719"/>
                  </a:lnTo>
                  <a:lnTo>
                    <a:pt x="579" y="1736"/>
                  </a:lnTo>
                  <a:lnTo>
                    <a:pt x="570" y="1751"/>
                  </a:lnTo>
                  <a:lnTo>
                    <a:pt x="560" y="1766"/>
                  </a:lnTo>
                  <a:lnTo>
                    <a:pt x="549" y="1780"/>
                  </a:lnTo>
                  <a:lnTo>
                    <a:pt x="536" y="1793"/>
                  </a:lnTo>
                  <a:lnTo>
                    <a:pt x="523" y="1806"/>
                  </a:lnTo>
                  <a:lnTo>
                    <a:pt x="508" y="1818"/>
                  </a:lnTo>
                  <a:lnTo>
                    <a:pt x="493" y="1828"/>
                  </a:lnTo>
                  <a:lnTo>
                    <a:pt x="477" y="1837"/>
                  </a:lnTo>
                  <a:lnTo>
                    <a:pt x="460" y="1845"/>
                  </a:lnTo>
                  <a:lnTo>
                    <a:pt x="443" y="1852"/>
                  </a:lnTo>
                  <a:lnTo>
                    <a:pt x="426" y="1857"/>
                  </a:lnTo>
                  <a:lnTo>
                    <a:pt x="409" y="1861"/>
                  </a:lnTo>
                  <a:lnTo>
                    <a:pt x="391" y="1864"/>
                  </a:lnTo>
                  <a:lnTo>
                    <a:pt x="373" y="1865"/>
                  </a:lnTo>
                  <a:lnTo>
                    <a:pt x="170" y="1864"/>
                  </a:lnTo>
                  <a:lnTo>
                    <a:pt x="152" y="1865"/>
                  </a:lnTo>
                  <a:lnTo>
                    <a:pt x="136" y="1868"/>
                  </a:lnTo>
                  <a:lnTo>
                    <a:pt x="120" y="1873"/>
                  </a:lnTo>
                  <a:lnTo>
                    <a:pt x="104" y="1879"/>
                  </a:lnTo>
                  <a:lnTo>
                    <a:pt x="89" y="1886"/>
                  </a:lnTo>
                  <a:lnTo>
                    <a:pt x="75" y="1894"/>
                  </a:lnTo>
                  <a:lnTo>
                    <a:pt x="62" y="1904"/>
                  </a:lnTo>
                  <a:lnTo>
                    <a:pt x="50" y="1915"/>
                  </a:lnTo>
                  <a:lnTo>
                    <a:pt x="39" y="1926"/>
                  </a:lnTo>
                  <a:lnTo>
                    <a:pt x="30" y="1939"/>
                  </a:lnTo>
                  <a:lnTo>
                    <a:pt x="20" y="1954"/>
                  </a:lnTo>
                  <a:lnTo>
                    <a:pt x="13" y="1969"/>
                  </a:lnTo>
                  <a:lnTo>
                    <a:pt x="8" y="1984"/>
                  </a:lnTo>
                  <a:lnTo>
                    <a:pt x="3" y="2000"/>
                  </a:lnTo>
                  <a:lnTo>
                    <a:pt x="1" y="2018"/>
                  </a:lnTo>
                  <a:lnTo>
                    <a:pt x="0" y="2035"/>
                  </a:lnTo>
                  <a:lnTo>
                    <a:pt x="0" y="2374"/>
                  </a:lnTo>
                  <a:lnTo>
                    <a:pt x="1" y="2391"/>
                  </a:lnTo>
                  <a:lnTo>
                    <a:pt x="3" y="2408"/>
                  </a:lnTo>
                  <a:lnTo>
                    <a:pt x="8" y="2424"/>
                  </a:lnTo>
                  <a:lnTo>
                    <a:pt x="13" y="2440"/>
                  </a:lnTo>
                  <a:lnTo>
                    <a:pt x="20" y="2454"/>
                  </a:lnTo>
                  <a:lnTo>
                    <a:pt x="30" y="2468"/>
                  </a:lnTo>
                  <a:lnTo>
                    <a:pt x="39" y="2481"/>
                  </a:lnTo>
                  <a:lnTo>
                    <a:pt x="50" y="2493"/>
                  </a:lnTo>
                  <a:lnTo>
                    <a:pt x="62" y="2504"/>
                  </a:lnTo>
                  <a:lnTo>
                    <a:pt x="75" y="2515"/>
                  </a:lnTo>
                  <a:lnTo>
                    <a:pt x="89" y="2523"/>
                  </a:lnTo>
                  <a:lnTo>
                    <a:pt x="104" y="2530"/>
                  </a:lnTo>
                  <a:lnTo>
                    <a:pt x="120" y="2536"/>
                  </a:lnTo>
                  <a:lnTo>
                    <a:pt x="136" y="2540"/>
                  </a:lnTo>
                  <a:lnTo>
                    <a:pt x="152" y="2542"/>
                  </a:lnTo>
                  <a:lnTo>
                    <a:pt x="170" y="2543"/>
                  </a:lnTo>
                  <a:lnTo>
                    <a:pt x="373" y="2543"/>
                  </a:lnTo>
                  <a:lnTo>
                    <a:pt x="391" y="2544"/>
                  </a:lnTo>
                  <a:lnTo>
                    <a:pt x="408" y="2547"/>
                  </a:lnTo>
                  <a:lnTo>
                    <a:pt x="426" y="2551"/>
                  </a:lnTo>
                  <a:lnTo>
                    <a:pt x="443" y="2556"/>
                  </a:lnTo>
                  <a:lnTo>
                    <a:pt x="460" y="2563"/>
                  </a:lnTo>
                  <a:lnTo>
                    <a:pt x="477" y="2571"/>
                  </a:lnTo>
                  <a:lnTo>
                    <a:pt x="492" y="2581"/>
                  </a:lnTo>
                  <a:lnTo>
                    <a:pt x="507" y="2591"/>
                  </a:lnTo>
                  <a:lnTo>
                    <a:pt x="523" y="2603"/>
                  </a:lnTo>
                  <a:lnTo>
                    <a:pt x="536" y="2615"/>
                  </a:lnTo>
                  <a:lnTo>
                    <a:pt x="549" y="2628"/>
                  </a:lnTo>
                  <a:lnTo>
                    <a:pt x="560" y="2642"/>
                  </a:lnTo>
                  <a:lnTo>
                    <a:pt x="570" y="2658"/>
                  </a:lnTo>
                  <a:lnTo>
                    <a:pt x="579" y="2673"/>
                  </a:lnTo>
                  <a:lnTo>
                    <a:pt x="586" y="2689"/>
                  </a:lnTo>
                  <a:lnTo>
                    <a:pt x="593" y="2705"/>
                  </a:lnTo>
                  <a:lnTo>
                    <a:pt x="710" y="2989"/>
                  </a:lnTo>
                  <a:lnTo>
                    <a:pt x="717" y="3006"/>
                  </a:lnTo>
                  <a:lnTo>
                    <a:pt x="723" y="3022"/>
                  </a:lnTo>
                  <a:lnTo>
                    <a:pt x="728" y="3039"/>
                  </a:lnTo>
                  <a:lnTo>
                    <a:pt x="732" y="3057"/>
                  </a:lnTo>
                  <a:lnTo>
                    <a:pt x="734" y="3075"/>
                  </a:lnTo>
                  <a:lnTo>
                    <a:pt x="735" y="3094"/>
                  </a:lnTo>
                  <a:lnTo>
                    <a:pt x="734" y="3112"/>
                  </a:lnTo>
                  <a:lnTo>
                    <a:pt x="732" y="3130"/>
                  </a:lnTo>
                  <a:lnTo>
                    <a:pt x="727" y="3149"/>
                  </a:lnTo>
                  <a:lnTo>
                    <a:pt x="723" y="3166"/>
                  </a:lnTo>
                  <a:lnTo>
                    <a:pt x="717" y="3184"/>
                  </a:lnTo>
                  <a:lnTo>
                    <a:pt x="710" y="3200"/>
                  </a:lnTo>
                  <a:lnTo>
                    <a:pt x="702" y="3217"/>
                  </a:lnTo>
                  <a:lnTo>
                    <a:pt x="693" y="3232"/>
                  </a:lnTo>
                  <a:lnTo>
                    <a:pt x="682" y="3246"/>
                  </a:lnTo>
                  <a:lnTo>
                    <a:pt x="670" y="3259"/>
                  </a:lnTo>
                  <a:lnTo>
                    <a:pt x="526" y="3403"/>
                  </a:lnTo>
                  <a:lnTo>
                    <a:pt x="514" y="3415"/>
                  </a:lnTo>
                  <a:lnTo>
                    <a:pt x="504" y="3430"/>
                  </a:lnTo>
                  <a:lnTo>
                    <a:pt x="496" y="3444"/>
                  </a:lnTo>
                  <a:lnTo>
                    <a:pt x="489" y="3459"/>
                  </a:lnTo>
                  <a:lnTo>
                    <a:pt x="483" y="3474"/>
                  </a:lnTo>
                  <a:lnTo>
                    <a:pt x="480" y="3490"/>
                  </a:lnTo>
                  <a:lnTo>
                    <a:pt x="477" y="3507"/>
                  </a:lnTo>
                  <a:lnTo>
                    <a:pt x="477" y="3523"/>
                  </a:lnTo>
                  <a:lnTo>
                    <a:pt x="477" y="3539"/>
                  </a:lnTo>
                  <a:lnTo>
                    <a:pt x="480" y="3555"/>
                  </a:lnTo>
                  <a:lnTo>
                    <a:pt x="483" y="3572"/>
                  </a:lnTo>
                  <a:lnTo>
                    <a:pt x="489" y="3587"/>
                  </a:lnTo>
                  <a:lnTo>
                    <a:pt x="496" y="3602"/>
                  </a:lnTo>
                  <a:lnTo>
                    <a:pt x="504" y="3616"/>
                  </a:lnTo>
                  <a:lnTo>
                    <a:pt x="514" y="3630"/>
                  </a:lnTo>
                  <a:lnTo>
                    <a:pt x="526" y="3643"/>
                  </a:lnTo>
                  <a:lnTo>
                    <a:pt x="766" y="3883"/>
                  </a:lnTo>
                  <a:lnTo>
                    <a:pt x="779" y="3894"/>
                  </a:lnTo>
                  <a:lnTo>
                    <a:pt x="792" y="3904"/>
                  </a:lnTo>
                  <a:lnTo>
                    <a:pt x="807" y="3913"/>
                  </a:lnTo>
                  <a:lnTo>
                    <a:pt x="822" y="3921"/>
                  </a:lnTo>
                  <a:lnTo>
                    <a:pt x="837" y="3926"/>
                  </a:lnTo>
                  <a:lnTo>
                    <a:pt x="853" y="3930"/>
                  </a:lnTo>
                  <a:lnTo>
                    <a:pt x="869" y="3932"/>
                  </a:lnTo>
                  <a:lnTo>
                    <a:pt x="886" y="3933"/>
                  </a:lnTo>
                  <a:lnTo>
                    <a:pt x="902" y="3932"/>
                  </a:lnTo>
                  <a:lnTo>
                    <a:pt x="918" y="3930"/>
                  </a:lnTo>
                  <a:lnTo>
                    <a:pt x="934" y="3926"/>
                  </a:lnTo>
                  <a:lnTo>
                    <a:pt x="950" y="3921"/>
                  </a:lnTo>
                  <a:lnTo>
                    <a:pt x="965" y="3913"/>
                  </a:lnTo>
                  <a:lnTo>
                    <a:pt x="979" y="3904"/>
                  </a:lnTo>
                  <a:lnTo>
                    <a:pt x="993" y="3894"/>
                  </a:lnTo>
                  <a:lnTo>
                    <a:pt x="1005" y="3883"/>
                  </a:lnTo>
                  <a:lnTo>
                    <a:pt x="1150" y="3739"/>
                  </a:lnTo>
                  <a:lnTo>
                    <a:pt x="1163" y="3727"/>
                  </a:lnTo>
                  <a:lnTo>
                    <a:pt x="1177" y="3717"/>
                  </a:lnTo>
                  <a:lnTo>
                    <a:pt x="1192" y="3706"/>
                  </a:lnTo>
                  <a:lnTo>
                    <a:pt x="1208" y="3698"/>
                  </a:lnTo>
                  <a:lnTo>
                    <a:pt x="1225" y="3691"/>
                  </a:lnTo>
                  <a:lnTo>
                    <a:pt x="1243" y="3685"/>
                  </a:lnTo>
                  <a:lnTo>
                    <a:pt x="1260" y="3681"/>
                  </a:lnTo>
                  <a:lnTo>
                    <a:pt x="1278" y="3678"/>
                  </a:lnTo>
                  <a:lnTo>
                    <a:pt x="1296" y="3675"/>
                  </a:lnTo>
                  <a:lnTo>
                    <a:pt x="1315" y="3675"/>
                  </a:lnTo>
                  <a:lnTo>
                    <a:pt x="1333" y="3675"/>
                  </a:lnTo>
                  <a:lnTo>
                    <a:pt x="1351" y="3677"/>
                  </a:lnTo>
                  <a:lnTo>
                    <a:pt x="1370" y="3681"/>
                  </a:lnTo>
                  <a:lnTo>
                    <a:pt x="1387" y="3685"/>
                  </a:lnTo>
                  <a:lnTo>
                    <a:pt x="1403" y="3691"/>
                  </a:lnTo>
                  <a:lnTo>
                    <a:pt x="1419" y="3699"/>
                  </a:lnTo>
                  <a:lnTo>
                    <a:pt x="1703" y="3816"/>
                  </a:lnTo>
                  <a:lnTo>
                    <a:pt x="1719" y="3822"/>
                  </a:lnTo>
                  <a:lnTo>
                    <a:pt x="1736" y="3829"/>
                  </a:lnTo>
                  <a:lnTo>
                    <a:pt x="1751" y="3838"/>
                  </a:lnTo>
                  <a:lnTo>
                    <a:pt x="1766" y="3848"/>
                  </a:lnTo>
                  <a:lnTo>
                    <a:pt x="1780" y="3861"/>
                  </a:lnTo>
                  <a:lnTo>
                    <a:pt x="1793" y="3873"/>
                  </a:lnTo>
                  <a:lnTo>
                    <a:pt x="1807" y="3887"/>
                  </a:lnTo>
                  <a:lnTo>
                    <a:pt x="1818" y="3901"/>
                  </a:lnTo>
                  <a:lnTo>
                    <a:pt x="1828" y="3916"/>
                  </a:lnTo>
                  <a:lnTo>
                    <a:pt x="1837" y="3933"/>
                  </a:lnTo>
                  <a:lnTo>
                    <a:pt x="1845" y="3949"/>
                  </a:lnTo>
                  <a:lnTo>
                    <a:pt x="1852" y="3966"/>
                  </a:lnTo>
                  <a:lnTo>
                    <a:pt x="1858" y="3983"/>
                  </a:lnTo>
                  <a:lnTo>
                    <a:pt x="1861" y="4001"/>
                  </a:lnTo>
                  <a:lnTo>
                    <a:pt x="1864" y="4019"/>
                  </a:lnTo>
                  <a:lnTo>
                    <a:pt x="1866" y="4036"/>
                  </a:lnTo>
                  <a:lnTo>
                    <a:pt x="1866" y="4239"/>
                  </a:lnTo>
                  <a:lnTo>
                    <a:pt x="1867" y="4256"/>
                  </a:lnTo>
                  <a:lnTo>
                    <a:pt x="1869" y="4272"/>
                  </a:lnTo>
                  <a:lnTo>
                    <a:pt x="1873" y="4289"/>
                  </a:lnTo>
                  <a:lnTo>
                    <a:pt x="1879" y="4305"/>
                  </a:lnTo>
                  <a:lnTo>
                    <a:pt x="1886" y="4319"/>
                  </a:lnTo>
                  <a:lnTo>
                    <a:pt x="1894" y="4333"/>
                  </a:lnTo>
                  <a:lnTo>
                    <a:pt x="1904" y="4347"/>
                  </a:lnTo>
                  <a:lnTo>
                    <a:pt x="1915" y="4359"/>
                  </a:lnTo>
                  <a:lnTo>
                    <a:pt x="1927" y="4370"/>
                  </a:lnTo>
                  <a:lnTo>
                    <a:pt x="1941" y="4379"/>
                  </a:lnTo>
                  <a:lnTo>
                    <a:pt x="1954" y="4388"/>
                  </a:lnTo>
                  <a:lnTo>
                    <a:pt x="1969" y="4395"/>
                  </a:lnTo>
                  <a:lnTo>
                    <a:pt x="1984" y="4400"/>
                  </a:lnTo>
                  <a:lnTo>
                    <a:pt x="2000" y="4405"/>
                  </a:lnTo>
                  <a:lnTo>
                    <a:pt x="2018" y="4407"/>
                  </a:lnTo>
                  <a:lnTo>
                    <a:pt x="2035" y="4408"/>
                  </a:lnTo>
                  <a:lnTo>
                    <a:pt x="2374" y="4408"/>
                  </a:lnTo>
                  <a:lnTo>
                    <a:pt x="2391" y="4407"/>
                  </a:lnTo>
                  <a:lnTo>
                    <a:pt x="2408" y="4405"/>
                  </a:lnTo>
                  <a:lnTo>
                    <a:pt x="2424" y="4400"/>
                  </a:lnTo>
                  <a:lnTo>
                    <a:pt x="2440" y="4395"/>
                  </a:lnTo>
                  <a:lnTo>
                    <a:pt x="2455" y="4388"/>
                  </a:lnTo>
                  <a:lnTo>
                    <a:pt x="2469" y="4379"/>
                  </a:lnTo>
                  <a:lnTo>
                    <a:pt x="2481" y="4370"/>
                  </a:lnTo>
                  <a:lnTo>
                    <a:pt x="2493" y="4359"/>
                  </a:lnTo>
                  <a:lnTo>
                    <a:pt x="2505" y="4347"/>
                  </a:lnTo>
                  <a:lnTo>
                    <a:pt x="2515" y="4333"/>
                  </a:lnTo>
                  <a:lnTo>
                    <a:pt x="2523" y="4319"/>
                  </a:lnTo>
                  <a:lnTo>
                    <a:pt x="2530" y="4305"/>
                  </a:lnTo>
                  <a:lnTo>
                    <a:pt x="2536" y="4289"/>
                  </a:lnTo>
                  <a:lnTo>
                    <a:pt x="2540" y="4272"/>
                  </a:lnTo>
                  <a:lnTo>
                    <a:pt x="2543" y="4256"/>
                  </a:lnTo>
                  <a:lnTo>
                    <a:pt x="2543" y="4239"/>
                  </a:lnTo>
                  <a:lnTo>
                    <a:pt x="2543" y="4036"/>
                  </a:lnTo>
                  <a:lnTo>
                    <a:pt x="2544" y="4019"/>
                  </a:lnTo>
                  <a:lnTo>
                    <a:pt x="2547" y="4001"/>
                  </a:lnTo>
                  <a:lnTo>
                    <a:pt x="2551" y="3983"/>
                  </a:lnTo>
                  <a:lnTo>
                    <a:pt x="2556" y="3966"/>
                  </a:lnTo>
                  <a:lnTo>
                    <a:pt x="2563" y="3949"/>
                  </a:lnTo>
                  <a:lnTo>
                    <a:pt x="2571" y="3933"/>
                  </a:lnTo>
                  <a:lnTo>
                    <a:pt x="2581" y="3916"/>
                  </a:lnTo>
                  <a:lnTo>
                    <a:pt x="2591" y="3901"/>
                  </a:lnTo>
                  <a:lnTo>
                    <a:pt x="2603" y="3887"/>
                  </a:lnTo>
                  <a:lnTo>
                    <a:pt x="2615" y="3873"/>
                  </a:lnTo>
                  <a:lnTo>
                    <a:pt x="2628" y="3861"/>
                  </a:lnTo>
                  <a:lnTo>
                    <a:pt x="2642" y="3848"/>
                  </a:lnTo>
                  <a:lnTo>
                    <a:pt x="2658" y="3838"/>
                  </a:lnTo>
                  <a:lnTo>
                    <a:pt x="2673" y="3829"/>
                  </a:lnTo>
                  <a:lnTo>
                    <a:pt x="2689" y="3822"/>
                  </a:lnTo>
                  <a:lnTo>
                    <a:pt x="2705" y="3816"/>
                  </a:lnTo>
                  <a:lnTo>
                    <a:pt x="2989" y="3699"/>
                  </a:lnTo>
                  <a:lnTo>
                    <a:pt x="3006" y="3691"/>
                  </a:lnTo>
                  <a:lnTo>
                    <a:pt x="3022" y="3685"/>
                  </a:lnTo>
                  <a:lnTo>
                    <a:pt x="3039" y="3681"/>
                  </a:lnTo>
                  <a:lnTo>
                    <a:pt x="3057" y="3677"/>
                  </a:lnTo>
                  <a:lnTo>
                    <a:pt x="3076" y="3675"/>
                  </a:lnTo>
                  <a:lnTo>
                    <a:pt x="3094" y="3675"/>
                  </a:lnTo>
                  <a:lnTo>
                    <a:pt x="3112" y="3675"/>
                  </a:lnTo>
                  <a:lnTo>
                    <a:pt x="3130" y="3678"/>
                  </a:lnTo>
                  <a:lnTo>
                    <a:pt x="3149" y="3681"/>
                  </a:lnTo>
                  <a:lnTo>
                    <a:pt x="3167" y="3685"/>
                  </a:lnTo>
                  <a:lnTo>
                    <a:pt x="3184" y="3691"/>
                  </a:lnTo>
                  <a:lnTo>
                    <a:pt x="3201" y="3698"/>
                  </a:lnTo>
                  <a:lnTo>
                    <a:pt x="3217" y="3706"/>
                  </a:lnTo>
                  <a:lnTo>
                    <a:pt x="3232" y="3717"/>
                  </a:lnTo>
                  <a:lnTo>
                    <a:pt x="3246" y="3727"/>
                  </a:lnTo>
                  <a:lnTo>
                    <a:pt x="3259" y="3739"/>
                  </a:lnTo>
                  <a:lnTo>
                    <a:pt x="3403" y="3883"/>
                  </a:lnTo>
                  <a:lnTo>
                    <a:pt x="3415" y="3894"/>
                  </a:lnTo>
                  <a:lnTo>
                    <a:pt x="3430" y="3904"/>
                  </a:lnTo>
                  <a:lnTo>
                    <a:pt x="3444" y="3913"/>
                  </a:lnTo>
                  <a:lnTo>
                    <a:pt x="3459" y="3921"/>
                  </a:lnTo>
                  <a:lnTo>
                    <a:pt x="3474" y="3926"/>
                  </a:lnTo>
                  <a:lnTo>
                    <a:pt x="3490" y="3930"/>
                  </a:lnTo>
                  <a:lnTo>
                    <a:pt x="3507" y="3932"/>
                  </a:lnTo>
                  <a:lnTo>
                    <a:pt x="3523" y="3933"/>
                  </a:lnTo>
                  <a:lnTo>
                    <a:pt x="3539" y="3932"/>
                  </a:lnTo>
                  <a:lnTo>
                    <a:pt x="3555" y="3930"/>
                  </a:lnTo>
                  <a:lnTo>
                    <a:pt x="3572" y="3926"/>
                  </a:lnTo>
                  <a:lnTo>
                    <a:pt x="3587" y="3921"/>
                  </a:lnTo>
                  <a:lnTo>
                    <a:pt x="3602" y="3913"/>
                  </a:lnTo>
                  <a:lnTo>
                    <a:pt x="3616" y="3904"/>
                  </a:lnTo>
                  <a:lnTo>
                    <a:pt x="3630" y="3894"/>
                  </a:lnTo>
                  <a:lnTo>
                    <a:pt x="3643" y="3883"/>
                  </a:lnTo>
                  <a:lnTo>
                    <a:pt x="3883" y="3643"/>
                  </a:lnTo>
                  <a:lnTo>
                    <a:pt x="3895" y="3630"/>
                  </a:lnTo>
                  <a:lnTo>
                    <a:pt x="3904" y="3616"/>
                  </a:lnTo>
                  <a:lnTo>
                    <a:pt x="3913" y="3602"/>
                  </a:lnTo>
                  <a:lnTo>
                    <a:pt x="3920" y="3587"/>
                  </a:lnTo>
                  <a:lnTo>
                    <a:pt x="3926" y="3572"/>
                  </a:lnTo>
                  <a:lnTo>
                    <a:pt x="3930" y="3555"/>
                  </a:lnTo>
                  <a:lnTo>
                    <a:pt x="3932" y="3539"/>
                  </a:lnTo>
                  <a:lnTo>
                    <a:pt x="3933" y="3523"/>
                  </a:lnTo>
                  <a:lnTo>
                    <a:pt x="3932" y="3507"/>
                  </a:lnTo>
                  <a:lnTo>
                    <a:pt x="3930" y="3490"/>
                  </a:lnTo>
                  <a:lnTo>
                    <a:pt x="3926" y="3474"/>
                  </a:lnTo>
                  <a:lnTo>
                    <a:pt x="3920" y="3459"/>
                  </a:lnTo>
                  <a:lnTo>
                    <a:pt x="3913" y="3444"/>
                  </a:lnTo>
                  <a:lnTo>
                    <a:pt x="3904" y="3430"/>
                  </a:lnTo>
                  <a:lnTo>
                    <a:pt x="3895" y="3415"/>
                  </a:lnTo>
                  <a:lnTo>
                    <a:pt x="3883" y="3403"/>
                  </a:lnTo>
                  <a:lnTo>
                    <a:pt x="3739" y="3259"/>
                  </a:lnTo>
                  <a:lnTo>
                    <a:pt x="3727" y="3246"/>
                  </a:lnTo>
                  <a:lnTo>
                    <a:pt x="3717" y="3232"/>
                  </a:lnTo>
                  <a:lnTo>
                    <a:pt x="3706" y="3217"/>
                  </a:lnTo>
                  <a:lnTo>
                    <a:pt x="3698" y="3200"/>
                  </a:lnTo>
                  <a:lnTo>
                    <a:pt x="3691" y="3184"/>
                  </a:lnTo>
                  <a:lnTo>
                    <a:pt x="3685" y="3166"/>
                  </a:lnTo>
                  <a:lnTo>
                    <a:pt x="3681" y="3149"/>
                  </a:lnTo>
                  <a:lnTo>
                    <a:pt x="3678" y="3130"/>
                  </a:lnTo>
                  <a:lnTo>
                    <a:pt x="3675" y="3112"/>
                  </a:lnTo>
                  <a:lnTo>
                    <a:pt x="3675" y="3094"/>
                  </a:lnTo>
                  <a:lnTo>
                    <a:pt x="3675" y="3075"/>
                  </a:lnTo>
                  <a:lnTo>
                    <a:pt x="3677" y="3057"/>
                  </a:lnTo>
                  <a:lnTo>
                    <a:pt x="3680" y="3039"/>
                  </a:lnTo>
                  <a:lnTo>
                    <a:pt x="3685" y="3022"/>
                  </a:lnTo>
                  <a:lnTo>
                    <a:pt x="3691" y="3006"/>
                  </a:lnTo>
                  <a:lnTo>
                    <a:pt x="3699" y="2989"/>
                  </a:lnTo>
                  <a:lnTo>
                    <a:pt x="3816" y="2705"/>
                  </a:lnTo>
                  <a:lnTo>
                    <a:pt x="3822" y="2689"/>
                  </a:lnTo>
                  <a:lnTo>
                    <a:pt x="3829" y="2673"/>
                  </a:lnTo>
                  <a:lnTo>
                    <a:pt x="3838" y="2658"/>
                  </a:lnTo>
                  <a:lnTo>
                    <a:pt x="3848" y="2642"/>
                  </a:lnTo>
                  <a:lnTo>
                    <a:pt x="3861" y="2628"/>
                  </a:lnTo>
                  <a:lnTo>
                    <a:pt x="3873" y="2615"/>
                  </a:lnTo>
                  <a:lnTo>
                    <a:pt x="3887" y="2603"/>
                  </a:lnTo>
                  <a:lnTo>
                    <a:pt x="3901" y="2591"/>
                  </a:lnTo>
                  <a:lnTo>
                    <a:pt x="3916" y="2581"/>
                  </a:lnTo>
                  <a:lnTo>
                    <a:pt x="3933" y="2571"/>
                  </a:lnTo>
                  <a:lnTo>
                    <a:pt x="3949" y="2563"/>
                  </a:lnTo>
                  <a:lnTo>
                    <a:pt x="3966" y="2556"/>
                  </a:lnTo>
                  <a:lnTo>
                    <a:pt x="3983" y="2551"/>
                  </a:lnTo>
                  <a:lnTo>
                    <a:pt x="4001" y="2547"/>
                  </a:lnTo>
                  <a:lnTo>
                    <a:pt x="4018" y="2544"/>
                  </a:lnTo>
                  <a:lnTo>
                    <a:pt x="4036" y="2543"/>
                  </a:lnTo>
                  <a:lnTo>
                    <a:pt x="4239" y="2543"/>
                  </a:lnTo>
                  <a:lnTo>
                    <a:pt x="4256" y="2543"/>
                  </a:lnTo>
                  <a:lnTo>
                    <a:pt x="4273" y="2540"/>
                  </a:lnTo>
                  <a:lnTo>
                    <a:pt x="4290" y="2536"/>
                  </a:lnTo>
                  <a:lnTo>
                    <a:pt x="4305" y="2530"/>
                  </a:lnTo>
                  <a:lnTo>
                    <a:pt x="4320" y="2523"/>
                  </a:lnTo>
                  <a:lnTo>
                    <a:pt x="4333" y="2515"/>
                  </a:lnTo>
                  <a:lnTo>
                    <a:pt x="4346" y="2504"/>
                  </a:lnTo>
                  <a:lnTo>
                    <a:pt x="4359" y="2493"/>
                  </a:lnTo>
                  <a:lnTo>
                    <a:pt x="4370" y="2481"/>
                  </a:lnTo>
                  <a:lnTo>
                    <a:pt x="4380" y="2469"/>
                  </a:lnTo>
                  <a:lnTo>
                    <a:pt x="4388" y="2455"/>
                  </a:lnTo>
                  <a:lnTo>
                    <a:pt x="4395" y="2440"/>
                  </a:lnTo>
                  <a:lnTo>
                    <a:pt x="4401" y="2424"/>
                  </a:lnTo>
                  <a:lnTo>
                    <a:pt x="4405" y="2408"/>
                  </a:lnTo>
                  <a:lnTo>
                    <a:pt x="4407" y="2391"/>
                  </a:lnTo>
                  <a:lnTo>
                    <a:pt x="4408" y="2374"/>
                  </a:lnTo>
                  <a:lnTo>
                    <a:pt x="4408" y="2035"/>
                  </a:lnTo>
                  <a:lnTo>
                    <a:pt x="4407" y="2018"/>
                  </a:lnTo>
                  <a:lnTo>
                    <a:pt x="4405" y="2000"/>
                  </a:lnTo>
                  <a:lnTo>
                    <a:pt x="4401" y="1984"/>
                  </a:lnTo>
                  <a:lnTo>
                    <a:pt x="4395" y="1969"/>
                  </a:lnTo>
                  <a:lnTo>
                    <a:pt x="4388" y="1954"/>
                  </a:lnTo>
                  <a:lnTo>
                    <a:pt x="4380" y="1939"/>
                  </a:lnTo>
                  <a:lnTo>
                    <a:pt x="4370" y="1926"/>
                  </a:lnTo>
                  <a:lnTo>
                    <a:pt x="4359" y="1915"/>
                  </a:lnTo>
                  <a:lnTo>
                    <a:pt x="4346" y="1904"/>
                  </a:lnTo>
                  <a:lnTo>
                    <a:pt x="4333" y="1894"/>
                  </a:lnTo>
                  <a:lnTo>
                    <a:pt x="4320" y="1886"/>
                  </a:lnTo>
                  <a:lnTo>
                    <a:pt x="4305" y="1879"/>
                  </a:lnTo>
                  <a:lnTo>
                    <a:pt x="4290" y="1873"/>
                  </a:lnTo>
                  <a:lnTo>
                    <a:pt x="4273" y="1868"/>
                  </a:lnTo>
                  <a:lnTo>
                    <a:pt x="4256" y="1865"/>
                  </a:lnTo>
                  <a:lnTo>
                    <a:pt x="4239" y="1864"/>
                  </a:lnTo>
                  <a:close/>
                  <a:moveTo>
                    <a:pt x="3052" y="2204"/>
                  </a:moveTo>
                  <a:lnTo>
                    <a:pt x="3052" y="2204"/>
                  </a:lnTo>
                  <a:lnTo>
                    <a:pt x="3051" y="2248"/>
                  </a:lnTo>
                  <a:lnTo>
                    <a:pt x="3048" y="2290"/>
                  </a:lnTo>
                  <a:lnTo>
                    <a:pt x="3043" y="2333"/>
                  </a:lnTo>
                  <a:lnTo>
                    <a:pt x="3035" y="2375"/>
                  </a:lnTo>
                  <a:lnTo>
                    <a:pt x="3026" y="2415"/>
                  </a:lnTo>
                  <a:lnTo>
                    <a:pt x="3015" y="2456"/>
                  </a:lnTo>
                  <a:lnTo>
                    <a:pt x="3002" y="2495"/>
                  </a:lnTo>
                  <a:lnTo>
                    <a:pt x="2986" y="2534"/>
                  </a:lnTo>
                  <a:lnTo>
                    <a:pt x="2969" y="2571"/>
                  </a:lnTo>
                  <a:lnTo>
                    <a:pt x="2950" y="2608"/>
                  </a:lnTo>
                  <a:lnTo>
                    <a:pt x="2929" y="2643"/>
                  </a:lnTo>
                  <a:lnTo>
                    <a:pt x="2908" y="2678"/>
                  </a:lnTo>
                  <a:lnTo>
                    <a:pt x="2884" y="2711"/>
                  </a:lnTo>
                  <a:lnTo>
                    <a:pt x="2858" y="2743"/>
                  </a:lnTo>
                  <a:lnTo>
                    <a:pt x="2832" y="2774"/>
                  </a:lnTo>
                  <a:lnTo>
                    <a:pt x="2805" y="2804"/>
                  </a:lnTo>
                  <a:lnTo>
                    <a:pt x="2775" y="2831"/>
                  </a:lnTo>
                  <a:lnTo>
                    <a:pt x="2744" y="2858"/>
                  </a:lnTo>
                  <a:lnTo>
                    <a:pt x="2712" y="2883"/>
                  </a:lnTo>
                  <a:lnTo>
                    <a:pt x="2679" y="2907"/>
                  </a:lnTo>
                  <a:lnTo>
                    <a:pt x="2644" y="2928"/>
                  </a:lnTo>
                  <a:lnTo>
                    <a:pt x="2609" y="2949"/>
                  </a:lnTo>
                  <a:lnTo>
                    <a:pt x="2572" y="2968"/>
                  </a:lnTo>
                  <a:lnTo>
                    <a:pt x="2535" y="2985"/>
                  </a:lnTo>
                  <a:lnTo>
                    <a:pt x="2496" y="3000"/>
                  </a:lnTo>
                  <a:lnTo>
                    <a:pt x="2457" y="3014"/>
                  </a:lnTo>
                  <a:lnTo>
                    <a:pt x="2416" y="3025"/>
                  </a:lnTo>
                  <a:lnTo>
                    <a:pt x="2376" y="3034"/>
                  </a:lnTo>
                  <a:lnTo>
                    <a:pt x="2334" y="3042"/>
                  </a:lnTo>
                  <a:lnTo>
                    <a:pt x="2292" y="3047"/>
                  </a:lnTo>
                  <a:lnTo>
                    <a:pt x="2249" y="3050"/>
                  </a:lnTo>
                  <a:lnTo>
                    <a:pt x="2205" y="3051"/>
                  </a:lnTo>
                  <a:lnTo>
                    <a:pt x="2162" y="3050"/>
                  </a:lnTo>
                  <a:lnTo>
                    <a:pt x="2118" y="3047"/>
                  </a:lnTo>
                  <a:lnTo>
                    <a:pt x="2075" y="3042"/>
                  </a:lnTo>
                  <a:lnTo>
                    <a:pt x="2034" y="3034"/>
                  </a:lnTo>
                  <a:lnTo>
                    <a:pt x="1993" y="3025"/>
                  </a:lnTo>
                  <a:lnTo>
                    <a:pt x="1953" y="3014"/>
                  </a:lnTo>
                  <a:lnTo>
                    <a:pt x="1913" y="3000"/>
                  </a:lnTo>
                  <a:lnTo>
                    <a:pt x="1875" y="2985"/>
                  </a:lnTo>
                  <a:lnTo>
                    <a:pt x="1837" y="2968"/>
                  </a:lnTo>
                  <a:lnTo>
                    <a:pt x="1801" y="2949"/>
                  </a:lnTo>
                  <a:lnTo>
                    <a:pt x="1765" y="2928"/>
                  </a:lnTo>
                  <a:lnTo>
                    <a:pt x="1731" y="2907"/>
                  </a:lnTo>
                  <a:lnTo>
                    <a:pt x="1697" y="2883"/>
                  </a:lnTo>
                  <a:lnTo>
                    <a:pt x="1666" y="2858"/>
                  </a:lnTo>
                  <a:lnTo>
                    <a:pt x="1635" y="2831"/>
                  </a:lnTo>
                  <a:lnTo>
                    <a:pt x="1605" y="2804"/>
                  </a:lnTo>
                  <a:lnTo>
                    <a:pt x="1577" y="2774"/>
                  </a:lnTo>
                  <a:lnTo>
                    <a:pt x="1551" y="2743"/>
                  </a:lnTo>
                  <a:lnTo>
                    <a:pt x="1526" y="2711"/>
                  </a:lnTo>
                  <a:lnTo>
                    <a:pt x="1501" y="2678"/>
                  </a:lnTo>
                  <a:lnTo>
                    <a:pt x="1480" y="2643"/>
                  </a:lnTo>
                  <a:lnTo>
                    <a:pt x="1460" y="2608"/>
                  </a:lnTo>
                  <a:lnTo>
                    <a:pt x="1441" y="2571"/>
                  </a:lnTo>
                  <a:lnTo>
                    <a:pt x="1423" y="2534"/>
                  </a:lnTo>
                  <a:lnTo>
                    <a:pt x="1408" y="2495"/>
                  </a:lnTo>
                  <a:lnTo>
                    <a:pt x="1395" y="2456"/>
                  </a:lnTo>
                  <a:lnTo>
                    <a:pt x="1384" y="2415"/>
                  </a:lnTo>
                  <a:lnTo>
                    <a:pt x="1375" y="2375"/>
                  </a:lnTo>
                  <a:lnTo>
                    <a:pt x="1366" y="2333"/>
                  </a:lnTo>
                  <a:lnTo>
                    <a:pt x="1361" y="2290"/>
                  </a:lnTo>
                  <a:lnTo>
                    <a:pt x="1358" y="2248"/>
                  </a:lnTo>
                  <a:lnTo>
                    <a:pt x="1357" y="2204"/>
                  </a:lnTo>
                  <a:lnTo>
                    <a:pt x="1358" y="2161"/>
                  </a:lnTo>
                  <a:lnTo>
                    <a:pt x="1361" y="2117"/>
                  </a:lnTo>
                  <a:lnTo>
                    <a:pt x="1366" y="2074"/>
                  </a:lnTo>
                  <a:lnTo>
                    <a:pt x="1375" y="2033"/>
                  </a:lnTo>
                  <a:lnTo>
                    <a:pt x="1384" y="1992"/>
                  </a:lnTo>
                  <a:lnTo>
                    <a:pt x="1395" y="1952"/>
                  </a:lnTo>
                  <a:lnTo>
                    <a:pt x="1408" y="1912"/>
                  </a:lnTo>
                  <a:lnTo>
                    <a:pt x="1423" y="1874"/>
                  </a:lnTo>
                  <a:lnTo>
                    <a:pt x="1441" y="1836"/>
                  </a:lnTo>
                  <a:lnTo>
                    <a:pt x="1460" y="1799"/>
                  </a:lnTo>
                  <a:lnTo>
                    <a:pt x="1480" y="1764"/>
                  </a:lnTo>
                  <a:lnTo>
                    <a:pt x="1501" y="1729"/>
                  </a:lnTo>
                  <a:lnTo>
                    <a:pt x="1526" y="1697"/>
                  </a:lnTo>
                  <a:lnTo>
                    <a:pt x="1551" y="1665"/>
                  </a:lnTo>
                  <a:lnTo>
                    <a:pt x="1577" y="1634"/>
                  </a:lnTo>
                  <a:lnTo>
                    <a:pt x="1605" y="1605"/>
                  </a:lnTo>
                  <a:lnTo>
                    <a:pt x="1635" y="1576"/>
                  </a:lnTo>
                  <a:lnTo>
                    <a:pt x="1666" y="1550"/>
                  </a:lnTo>
                  <a:lnTo>
                    <a:pt x="1697" y="1525"/>
                  </a:lnTo>
                  <a:lnTo>
                    <a:pt x="1731" y="1501"/>
                  </a:lnTo>
                  <a:lnTo>
                    <a:pt x="1765" y="1479"/>
                  </a:lnTo>
                  <a:lnTo>
                    <a:pt x="1801" y="1459"/>
                  </a:lnTo>
                  <a:lnTo>
                    <a:pt x="1837" y="1439"/>
                  </a:lnTo>
                  <a:lnTo>
                    <a:pt x="1875" y="1423"/>
                  </a:lnTo>
                  <a:lnTo>
                    <a:pt x="1913" y="1408"/>
                  </a:lnTo>
                  <a:lnTo>
                    <a:pt x="1953" y="1394"/>
                  </a:lnTo>
                  <a:lnTo>
                    <a:pt x="1993" y="1383"/>
                  </a:lnTo>
                  <a:lnTo>
                    <a:pt x="2034" y="1373"/>
                  </a:lnTo>
                  <a:lnTo>
                    <a:pt x="2075" y="1365"/>
                  </a:lnTo>
                  <a:lnTo>
                    <a:pt x="2118" y="1360"/>
                  </a:lnTo>
                  <a:lnTo>
                    <a:pt x="2162" y="1357"/>
                  </a:lnTo>
                  <a:lnTo>
                    <a:pt x="2205" y="1356"/>
                  </a:lnTo>
                  <a:lnTo>
                    <a:pt x="2249" y="1357"/>
                  </a:lnTo>
                  <a:lnTo>
                    <a:pt x="2292" y="1360"/>
                  </a:lnTo>
                  <a:lnTo>
                    <a:pt x="2334" y="1365"/>
                  </a:lnTo>
                  <a:lnTo>
                    <a:pt x="2376" y="1373"/>
                  </a:lnTo>
                  <a:lnTo>
                    <a:pt x="2416" y="1383"/>
                  </a:lnTo>
                  <a:lnTo>
                    <a:pt x="2457" y="1394"/>
                  </a:lnTo>
                  <a:lnTo>
                    <a:pt x="2496" y="1408"/>
                  </a:lnTo>
                  <a:lnTo>
                    <a:pt x="2535" y="1423"/>
                  </a:lnTo>
                  <a:lnTo>
                    <a:pt x="2572" y="1439"/>
                  </a:lnTo>
                  <a:lnTo>
                    <a:pt x="2609" y="1459"/>
                  </a:lnTo>
                  <a:lnTo>
                    <a:pt x="2644" y="1479"/>
                  </a:lnTo>
                  <a:lnTo>
                    <a:pt x="2679" y="1501"/>
                  </a:lnTo>
                  <a:lnTo>
                    <a:pt x="2712" y="1525"/>
                  </a:lnTo>
                  <a:lnTo>
                    <a:pt x="2744" y="1550"/>
                  </a:lnTo>
                  <a:lnTo>
                    <a:pt x="2775" y="1576"/>
                  </a:lnTo>
                  <a:lnTo>
                    <a:pt x="2805" y="1605"/>
                  </a:lnTo>
                  <a:lnTo>
                    <a:pt x="2832" y="1634"/>
                  </a:lnTo>
                  <a:lnTo>
                    <a:pt x="2858" y="1665"/>
                  </a:lnTo>
                  <a:lnTo>
                    <a:pt x="2884" y="1697"/>
                  </a:lnTo>
                  <a:lnTo>
                    <a:pt x="2908" y="1729"/>
                  </a:lnTo>
                  <a:lnTo>
                    <a:pt x="2929" y="1764"/>
                  </a:lnTo>
                  <a:lnTo>
                    <a:pt x="2950" y="1799"/>
                  </a:lnTo>
                  <a:lnTo>
                    <a:pt x="2969" y="1836"/>
                  </a:lnTo>
                  <a:lnTo>
                    <a:pt x="2986" y="1874"/>
                  </a:lnTo>
                  <a:lnTo>
                    <a:pt x="3002" y="1912"/>
                  </a:lnTo>
                  <a:lnTo>
                    <a:pt x="3015" y="1952"/>
                  </a:lnTo>
                  <a:lnTo>
                    <a:pt x="3026" y="1992"/>
                  </a:lnTo>
                  <a:lnTo>
                    <a:pt x="3035" y="2033"/>
                  </a:lnTo>
                  <a:lnTo>
                    <a:pt x="3043" y="2074"/>
                  </a:lnTo>
                  <a:lnTo>
                    <a:pt x="3048" y="2117"/>
                  </a:lnTo>
                  <a:lnTo>
                    <a:pt x="3051" y="2161"/>
                  </a:lnTo>
                  <a:lnTo>
                    <a:pt x="3052" y="220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905" y="4665"/>
              <a:ext cx="1440" cy="14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8"/>
          <p:cNvGrpSpPr/>
          <p:nvPr/>
        </p:nvGrpSpPr>
        <p:grpSpPr>
          <a:xfrm>
            <a:off x="5854065" y="3259779"/>
            <a:ext cx="514985" cy="820420"/>
            <a:chOff x="0" y="0"/>
            <a:chExt cx="1416050" cy="219392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6" name="Freeform 15"/>
            <p:cNvSpPr/>
            <p:nvPr/>
          </p:nvSpPr>
          <p:spPr>
            <a:xfrm>
              <a:off x="419100" y="1604963"/>
              <a:ext cx="592138" cy="588963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0" y="284"/>
                </a:cxn>
                <a:cxn ang="0">
                  <a:pos x="0" y="302"/>
                </a:cxn>
                <a:cxn ang="0">
                  <a:pos x="6" y="319"/>
                </a:cxn>
                <a:cxn ang="0">
                  <a:pos x="12" y="333"/>
                </a:cxn>
                <a:cxn ang="0">
                  <a:pos x="22" y="345"/>
                </a:cxn>
                <a:cxn ang="0">
                  <a:pos x="36" y="355"/>
                </a:cxn>
                <a:cxn ang="0">
                  <a:pos x="49" y="363"/>
                </a:cxn>
                <a:cxn ang="0">
                  <a:pos x="65" y="369"/>
                </a:cxn>
                <a:cxn ang="0">
                  <a:pos x="81" y="371"/>
                </a:cxn>
                <a:cxn ang="0">
                  <a:pos x="81" y="371"/>
                </a:cxn>
                <a:cxn ang="0">
                  <a:pos x="290" y="371"/>
                </a:cxn>
                <a:cxn ang="0">
                  <a:pos x="290" y="371"/>
                </a:cxn>
                <a:cxn ang="0">
                  <a:pos x="290" y="371"/>
                </a:cxn>
                <a:cxn ang="0">
                  <a:pos x="306" y="369"/>
                </a:cxn>
                <a:cxn ang="0">
                  <a:pos x="322" y="363"/>
                </a:cxn>
                <a:cxn ang="0">
                  <a:pos x="336" y="355"/>
                </a:cxn>
                <a:cxn ang="0">
                  <a:pos x="349" y="345"/>
                </a:cxn>
                <a:cxn ang="0">
                  <a:pos x="359" y="333"/>
                </a:cxn>
                <a:cxn ang="0">
                  <a:pos x="367" y="319"/>
                </a:cxn>
                <a:cxn ang="0">
                  <a:pos x="371" y="302"/>
                </a:cxn>
                <a:cxn ang="0">
                  <a:pos x="373" y="284"/>
                </a:cxn>
                <a:cxn ang="0">
                  <a:pos x="373" y="0"/>
                </a:cxn>
                <a:cxn ang="0">
                  <a:pos x="0" y="0"/>
                </a:cxn>
                <a:cxn ang="0">
                  <a:pos x="0" y="284"/>
                </a:cxn>
              </a:cxnLst>
              <a:rect l="0" t="0" r="0" b="0"/>
              <a:pathLst>
                <a:path w="373" h="371">
                  <a:moveTo>
                    <a:pt x="0" y="284"/>
                  </a:moveTo>
                  <a:lnTo>
                    <a:pt x="0" y="284"/>
                  </a:lnTo>
                  <a:lnTo>
                    <a:pt x="0" y="302"/>
                  </a:lnTo>
                  <a:lnTo>
                    <a:pt x="6" y="319"/>
                  </a:lnTo>
                  <a:lnTo>
                    <a:pt x="12" y="333"/>
                  </a:lnTo>
                  <a:lnTo>
                    <a:pt x="22" y="345"/>
                  </a:lnTo>
                  <a:lnTo>
                    <a:pt x="36" y="355"/>
                  </a:lnTo>
                  <a:lnTo>
                    <a:pt x="49" y="363"/>
                  </a:lnTo>
                  <a:lnTo>
                    <a:pt x="65" y="369"/>
                  </a:lnTo>
                  <a:lnTo>
                    <a:pt x="81" y="371"/>
                  </a:lnTo>
                  <a:lnTo>
                    <a:pt x="81" y="371"/>
                  </a:lnTo>
                  <a:lnTo>
                    <a:pt x="290" y="371"/>
                  </a:lnTo>
                  <a:lnTo>
                    <a:pt x="290" y="371"/>
                  </a:lnTo>
                  <a:lnTo>
                    <a:pt x="290" y="371"/>
                  </a:lnTo>
                  <a:lnTo>
                    <a:pt x="306" y="369"/>
                  </a:lnTo>
                  <a:lnTo>
                    <a:pt x="322" y="363"/>
                  </a:lnTo>
                  <a:lnTo>
                    <a:pt x="336" y="355"/>
                  </a:lnTo>
                  <a:lnTo>
                    <a:pt x="349" y="345"/>
                  </a:lnTo>
                  <a:lnTo>
                    <a:pt x="359" y="333"/>
                  </a:lnTo>
                  <a:lnTo>
                    <a:pt x="367" y="319"/>
                  </a:lnTo>
                  <a:lnTo>
                    <a:pt x="371" y="302"/>
                  </a:lnTo>
                  <a:lnTo>
                    <a:pt x="373" y="284"/>
                  </a:lnTo>
                  <a:lnTo>
                    <a:pt x="373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>
            <a:xfrm>
              <a:off x="0" y="0"/>
              <a:ext cx="1416050" cy="1547813"/>
            </a:xfrm>
            <a:custGeom>
              <a:avLst/>
              <a:gdLst/>
              <a:ahLst/>
              <a:cxnLst>
                <a:cxn ang="0">
                  <a:pos x="479" y="557"/>
                </a:cxn>
                <a:cxn ang="0">
                  <a:pos x="499" y="606"/>
                </a:cxn>
                <a:cxn ang="0">
                  <a:pos x="495" y="675"/>
                </a:cxn>
                <a:cxn ang="0">
                  <a:pos x="465" y="723"/>
                </a:cxn>
                <a:cxn ang="0">
                  <a:pos x="436" y="727"/>
                </a:cxn>
                <a:cxn ang="0">
                  <a:pos x="400" y="689"/>
                </a:cxn>
                <a:cxn ang="0">
                  <a:pos x="390" y="626"/>
                </a:cxn>
                <a:cxn ang="0">
                  <a:pos x="418" y="555"/>
                </a:cxn>
                <a:cxn ang="0">
                  <a:pos x="390" y="555"/>
                </a:cxn>
                <a:cxn ang="0">
                  <a:pos x="343" y="583"/>
                </a:cxn>
                <a:cxn ang="0">
                  <a:pos x="329" y="975"/>
                </a:cxn>
                <a:cxn ang="0">
                  <a:pos x="564" y="600"/>
                </a:cxn>
                <a:cxn ang="0">
                  <a:pos x="529" y="557"/>
                </a:cxn>
                <a:cxn ang="0">
                  <a:pos x="892" y="446"/>
                </a:cxn>
                <a:cxn ang="0">
                  <a:pos x="872" y="312"/>
                </a:cxn>
                <a:cxn ang="0">
                  <a:pos x="791" y="162"/>
                </a:cxn>
                <a:cxn ang="0">
                  <a:pos x="659" y="54"/>
                </a:cxn>
                <a:cxn ang="0">
                  <a:pos x="491" y="2"/>
                </a:cxn>
                <a:cxn ang="0">
                  <a:pos x="357" y="10"/>
                </a:cxn>
                <a:cxn ang="0">
                  <a:pos x="197" y="77"/>
                </a:cxn>
                <a:cxn ang="0">
                  <a:pos x="77" y="196"/>
                </a:cxn>
                <a:cxn ang="0">
                  <a:pos x="10" y="354"/>
                </a:cxn>
                <a:cxn ang="0">
                  <a:pos x="2" y="466"/>
                </a:cxn>
                <a:cxn ang="0">
                  <a:pos x="2" y="521"/>
                </a:cxn>
                <a:cxn ang="0">
                  <a:pos x="45" y="646"/>
                </a:cxn>
                <a:cxn ang="0">
                  <a:pos x="128" y="770"/>
                </a:cxn>
                <a:cxn ang="0">
                  <a:pos x="201" y="845"/>
                </a:cxn>
                <a:cxn ang="0">
                  <a:pos x="242" y="916"/>
                </a:cxn>
                <a:cxn ang="0">
                  <a:pos x="252" y="975"/>
                </a:cxn>
                <a:cxn ang="0">
                  <a:pos x="294" y="614"/>
                </a:cxn>
                <a:cxn ang="0">
                  <a:pos x="315" y="561"/>
                </a:cxn>
                <a:cxn ang="0">
                  <a:pos x="384" y="519"/>
                </a:cxn>
                <a:cxn ang="0">
                  <a:pos x="428" y="521"/>
                </a:cxn>
                <a:cxn ang="0">
                  <a:pos x="463" y="525"/>
                </a:cxn>
                <a:cxn ang="0">
                  <a:pos x="505" y="517"/>
                </a:cxn>
                <a:cxn ang="0">
                  <a:pos x="572" y="541"/>
                </a:cxn>
                <a:cxn ang="0">
                  <a:pos x="602" y="620"/>
                </a:cxn>
                <a:cxn ang="0">
                  <a:pos x="641" y="975"/>
                </a:cxn>
                <a:cxn ang="0">
                  <a:pos x="659" y="898"/>
                </a:cxn>
                <a:cxn ang="0">
                  <a:pos x="704" y="831"/>
                </a:cxn>
                <a:cxn ang="0">
                  <a:pos x="799" y="725"/>
                </a:cxn>
                <a:cxn ang="0">
                  <a:pos x="862" y="616"/>
                </a:cxn>
                <a:cxn ang="0">
                  <a:pos x="892" y="488"/>
                </a:cxn>
                <a:cxn ang="0">
                  <a:pos x="892" y="446"/>
                </a:cxn>
                <a:cxn ang="0">
                  <a:pos x="463" y="610"/>
                </a:cxn>
                <a:cxn ang="0">
                  <a:pos x="448" y="575"/>
                </a:cxn>
                <a:cxn ang="0">
                  <a:pos x="426" y="626"/>
                </a:cxn>
                <a:cxn ang="0">
                  <a:pos x="434" y="677"/>
                </a:cxn>
                <a:cxn ang="0">
                  <a:pos x="448" y="689"/>
                </a:cxn>
                <a:cxn ang="0">
                  <a:pos x="463" y="644"/>
                </a:cxn>
              </a:cxnLst>
              <a:rect l="0" t="0" r="0" b="0"/>
              <a:pathLst>
                <a:path w="892" h="975">
                  <a:moveTo>
                    <a:pt x="505" y="553"/>
                  </a:moveTo>
                  <a:lnTo>
                    <a:pt x="505" y="553"/>
                  </a:lnTo>
                  <a:lnTo>
                    <a:pt x="493" y="553"/>
                  </a:lnTo>
                  <a:lnTo>
                    <a:pt x="479" y="557"/>
                  </a:lnTo>
                  <a:lnTo>
                    <a:pt x="479" y="557"/>
                  </a:lnTo>
                  <a:lnTo>
                    <a:pt x="489" y="571"/>
                  </a:lnTo>
                  <a:lnTo>
                    <a:pt x="495" y="588"/>
                  </a:lnTo>
                  <a:lnTo>
                    <a:pt x="499" y="606"/>
                  </a:lnTo>
                  <a:lnTo>
                    <a:pt x="499" y="626"/>
                  </a:lnTo>
                  <a:lnTo>
                    <a:pt x="499" y="626"/>
                  </a:lnTo>
                  <a:lnTo>
                    <a:pt x="499" y="652"/>
                  </a:lnTo>
                  <a:lnTo>
                    <a:pt x="495" y="675"/>
                  </a:lnTo>
                  <a:lnTo>
                    <a:pt x="489" y="691"/>
                  </a:lnTo>
                  <a:lnTo>
                    <a:pt x="481" y="705"/>
                  </a:lnTo>
                  <a:lnTo>
                    <a:pt x="473" y="715"/>
                  </a:lnTo>
                  <a:lnTo>
                    <a:pt x="465" y="723"/>
                  </a:lnTo>
                  <a:lnTo>
                    <a:pt x="454" y="727"/>
                  </a:lnTo>
                  <a:lnTo>
                    <a:pt x="446" y="729"/>
                  </a:lnTo>
                  <a:lnTo>
                    <a:pt x="446" y="729"/>
                  </a:lnTo>
                  <a:lnTo>
                    <a:pt x="436" y="727"/>
                  </a:lnTo>
                  <a:lnTo>
                    <a:pt x="426" y="723"/>
                  </a:lnTo>
                  <a:lnTo>
                    <a:pt x="416" y="715"/>
                  </a:lnTo>
                  <a:lnTo>
                    <a:pt x="408" y="703"/>
                  </a:lnTo>
                  <a:lnTo>
                    <a:pt x="400" y="689"/>
                  </a:lnTo>
                  <a:lnTo>
                    <a:pt x="396" y="673"/>
                  </a:lnTo>
                  <a:lnTo>
                    <a:pt x="392" y="650"/>
                  </a:lnTo>
                  <a:lnTo>
                    <a:pt x="390" y="626"/>
                  </a:lnTo>
                  <a:lnTo>
                    <a:pt x="390" y="626"/>
                  </a:lnTo>
                  <a:lnTo>
                    <a:pt x="392" y="606"/>
                  </a:lnTo>
                  <a:lnTo>
                    <a:pt x="398" y="588"/>
                  </a:lnTo>
                  <a:lnTo>
                    <a:pt x="406" y="569"/>
                  </a:lnTo>
                  <a:lnTo>
                    <a:pt x="418" y="555"/>
                  </a:lnTo>
                  <a:lnTo>
                    <a:pt x="418" y="555"/>
                  </a:lnTo>
                  <a:lnTo>
                    <a:pt x="402" y="553"/>
                  </a:lnTo>
                  <a:lnTo>
                    <a:pt x="402" y="553"/>
                  </a:lnTo>
                  <a:lnTo>
                    <a:pt x="390" y="555"/>
                  </a:lnTo>
                  <a:lnTo>
                    <a:pt x="375" y="559"/>
                  </a:lnTo>
                  <a:lnTo>
                    <a:pt x="363" y="565"/>
                  </a:lnTo>
                  <a:lnTo>
                    <a:pt x="353" y="573"/>
                  </a:lnTo>
                  <a:lnTo>
                    <a:pt x="343" y="583"/>
                  </a:lnTo>
                  <a:lnTo>
                    <a:pt x="337" y="596"/>
                  </a:lnTo>
                  <a:lnTo>
                    <a:pt x="331" y="610"/>
                  </a:lnTo>
                  <a:lnTo>
                    <a:pt x="329" y="626"/>
                  </a:lnTo>
                  <a:lnTo>
                    <a:pt x="329" y="975"/>
                  </a:lnTo>
                  <a:lnTo>
                    <a:pt x="566" y="975"/>
                  </a:lnTo>
                  <a:lnTo>
                    <a:pt x="566" y="620"/>
                  </a:lnTo>
                  <a:lnTo>
                    <a:pt x="566" y="620"/>
                  </a:lnTo>
                  <a:lnTo>
                    <a:pt x="564" y="600"/>
                  </a:lnTo>
                  <a:lnTo>
                    <a:pt x="558" y="583"/>
                  </a:lnTo>
                  <a:lnTo>
                    <a:pt x="550" y="571"/>
                  </a:lnTo>
                  <a:lnTo>
                    <a:pt x="542" y="563"/>
                  </a:lnTo>
                  <a:lnTo>
                    <a:pt x="529" y="557"/>
                  </a:lnTo>
                  <a:lnTo>
                    <a:pt x="521" y="555"/>
                  </a:lnTo>
                  <a:lnTo>
                    <a:pt x="505" y="553"/>
                  </a:lnTo>
                  <a:lnTo>
                    <a:pt x="505" y="553"/>
                  </a:lnTo>
                  <a:close/>
                  <a:moveTo>
                    <a:pt x="892" y="446"/>
                  </a:moveTo>
                  <a:lnTo>
                    <a:pt x="892" y="446"/>
                  </a:lnTo>
                  <a:lnTo>
                    <a:pt x="890" y="399"/>
                  </a:lnTo>
                  <a:lnTo>
                    <a:pt x="882" y="354"/>
                  </a:lnTo>
                  <a:lnTo>
                    <a:pt x="872" y="312"/>
                  </a:lnTo>
                  <a:lnTo>
                    <a:pt x="856" y="271"/>
                  </a:lnTo>
                  <a:lnTo>
                    <a:pt x="838" y="233"/>
                  </a:lnTo>
                  <a:lnTo>
                    <a:pt x="815" y="196"/>
                  </a:lnTo>
                  <a:lnTo>
                    <a:pt x="791" y="162"/>
                  </a:lnTo>
                  <a:lnTo>
                    <a:pt x="761" y="129"/>
                  </a:lnTo>
                  <a:lnTo>
                    <a:pt x="730" y="101"/>
                  </a:lnTo>
                  <a:lnTo>
                    <a:pt x="696" y="77"/>
                  </a:lnTo>
                  <a:lnTo>
                    <a:pt x="659" y="54"/>
                  </a:lnTo>
                  <a:lnTo>
                    <a:pt x="621" y="34"/>
                  </a:lnTo>
                  <a:lnTo>
                    <a:pt x="578" y="20"/>
                  </a:lnTo>
                  <a:lnTo>
                    <a:pt x="536" y="10"/>
                  </a:lnTo>
                  <a:lnTo>
                    <a:pt x="491" y="2"/>
                  </a:lnTo>
                  <a:lnTo>
                    <a:pt x="446" y="0"/>
                  </a:lnTo>
                  <a:lnTo>
                    <a:pt x="446" y="0"/>
                  </a:lnTo>
                  <a:lnTo>
                    <a:pt x="402" y="2"/>
                  </a:lnTo>
                  <a:lnTo>
                    <a:pt x="357" y="10"/>
                  </a:lnTo>
                  <a:lnTo>
                    <a:pt x="315" y="20"/>
                  </a:lnTo>
                  <a:lnTo>
                    <a:pt x="272" y="34"/>
                  </a:lnTo>
                  <a:lnTo>
                    <a:pt x="233" y="54"/>
                  </a:lnTo>
                  <a:lnTo>
                    <a:pt x="197" y="77"/>
                  </a:lnTo>
                  <a:lnTo>
                    <a:pt x="163" y="101"/>
                  </a:lnTo>
                  <a:lnTo>
                    <a:pt x="132" y="129"/>
                  </a:lnTo>
                  <a:lnTo>
                    <a:pt x="102" y="162"/>
                  </a:lnTo>
                  <a:lnTo>
                    <a:pt x="77" y="196"/>
                  </a:lnTo>
                  <a:lnTo>
                    <a:pt x="55" y="233"/>
                  </a:lnTo>
                  <a:lnTo>
                    <a:pt x="37" y="271"/>
                  </a:lnTo>
                  <a:lnTo>
                    <a:pt x="21" y="312"/>
                  </a:lnTo>
                  <a:lnTo>
                    <a:pt x="10" y="354"/>
                  </a:lnTo>
                  <a:lnTo>
                    <a:pt x="2" y="399"/>
                  </a:lnTo>
                  <a:lnTo>
                    <a:pt x="0" y="446"/>
                  </a:lnTo>
                  <a:lnTo>
                    <a:pt x="0" y="446"/>
                  </a:lnTo>
                  <a:lnTo>
                    <a:pt x="2" y="466"/>
                  </a:lnTo>
                  <a:lnTo>
                    <a:pt x="2" y="466"/>
                  </a:lnTo>
                  <a:lnTo>
                    <a:pt x="0" y="488"/>
                  </a:lnTo>
                  <a:lnTo>
                    <a:pt x="0" y="488"/>
                  </a:lnTo>
                  <a:lnTo>
                    <a:pt x="2" y="521"/>
                  </a:lnTo>
                  <a:lnTo>
                    <a:pt x="8" y="553"/>
                  </a:lnTo>
                  <a:lnTo>
                    <a:pt x="19" y="585"/>
                  </a:lnTo>
                  <a:lnTo>
                    <a:pt x="31" y="616"/>
                  </a:lnTo>
                  <a:lnTo>
                    <a:pt x="45" y="646"/>
                  </a:lnTo>
                  <a:lnTo>
                    <a:pt x="61" y="675"/>
                  </a:lnTo>
                  <a:lnTo>
                    <a:pt x="77" y="701"/>
                  </a:lnTo>
                  <a:lnTo>
                    <a:pt x="94" y="725"/>
                  </a:lnTo>
                  <a:lnTo>
                    <a:pt x="128" y="770"/>
                  </a:lnTo>
                  <a:lnTo>
                    <a:pt x="158" y="802"/>
                  </a:lnTo>
                  <a:lnTo>
                    <a:pt x="189" y="831"/>
                  </a:lnTo>
                  <a:lnTo>
                    <a:pt x="189" y="831"/>
                  </a:lnTo>
                  <a:lnTo>
                    <a:pt x="201" y="845"/>
                  </a:lnTo>
                  <a:lnTo>
                    <a:pt x="213" y="861"/>
                  </a:lnTo>
                  <a:lnTo>
                    <a:pt x="223" y="877"/>
                  </a:lnTo>
                  <a:lnTo>
                    <a:pt x="233" y="898"/>
                  </a:lnTo>
                  <a:lnTo>
                    <a:pt x="242" y="916"/>
                  </a:lnTo>
                  <a:lnTo>
                    <a:pt x="248" y="936"/>
                  </a:lnTo>
                  <a:lnTo>
                    <a:pt x="252" y="957"/>
                  </a:lnTo>
                  <a:lnTo>
                    <a:pt x="252" y="975"/>
                  </a:lnTo>
                  <a:lnTo>
                    <a:pt x="252" y="975"/>
                  </a:lnTo>
                  <a:lnTo>
                    <a:pt x="294" y="975"/>
                  </a:lnTo>
                  <a:lnTo>
                    <a:pt x="294" y="626"/>
                  </a:lnTo>
                  <a:lnTo>
                    <a:pt x="294" y="626"/>
                  </a:lnTo>
                  <a:lnTo>
                    <a:pt x="294" y="614"/>
                  </a:lnTo>
                  <a:lnTo>
                    <a:pt x="296" y="602"/>
                  </a:lnTo>
                  <a:lnTo>
                    <a:pt x="298" y="592"/>
                  </a:lnTo>
                  <a:lnTo>
                    <a:pt x="302" y="579"/>
                  </a:lnTo>
                  <a:lnTo>
                    <a:pt x="315" y="561"/>
                  </a:lnTo>
                  <a:lnTo>
                    <a:pt x="329" y="545"/>
                  </a:lnTo>
                  <a:lnTo>
                    <a:pt x="345" y="533"/>
                  </a:lnTo>
                  <a:lnTo>
                    <a:pt x="363" y="525"/>
                  </a:lnTo>
                  <a:lnTo>
                    <a:pt x="384" y="519"/>
                  </a:lnTo>
                  <a:lnTo>
                    <a:pt x="402" y="517"/>
                  </a:lnTo>
                  <a:lnTo>
                    <a:pt x="402" y="517"/>
                  </a:lnTo>
                  <a:lnTo>
                    <a:pt x="416" y="519"/>
                  </a:lnTo>
                  <a:lnTo>
                    <a:pt x="428" y="521"/>
                  </a:lnTo>
                  <a:lnTo>
                    <a:pt x="440" y="525"/>
                  </a:lnTo>
                  <a:lnTo>
                    <a:pt x="450" y="529"/>
                  </a:lnTo>
                  <a:lnTo>
                    <a:pt x="450" y="529"/>
                  </a:lnTo>
                  <a:lnTo>
                    <a:pt x="463" y="525"/>
                  </a:lnTo>
                  <a:lnTo>
                    <a:pt x="477" y="519"/>
                  </a:lnTo>
                  <a:lnTo>
                    <a:pt x="491" y="517"/>
                  </a:lnTo>
                  <a:lnTo>
                    <a:pt x="505" y="517"/>
                  </a:lnTo>
                  <a:lnTo>
                    <a:pt x="505" y="517"/>
                  </a:lnTo>
                  <a:lnTo>
                    <a:pt x="523" y="517"/>
                  </a:lnTo>
                  <a:lnTo>
                    <a:pt x="540" y="523"/>
                  </a:lnTo>
                  <a:lnTo>
                    <a:pt x="558" y="531"/>
                  </a:lnTo>
                  <a:lnTo>
                    <a:pt x="572" y="541"/>
                  </a:lnTo>
                  <a:lnTo>
                    <a:pt x="584" y="555"/>
                  </a:lnTo>
                  <a:lnTo>
                    <a:pt x="594" y="573"/>
                  </a:lnTo>
                  <a:lnTo>
                    <a:pt x="600" y="596"/>
                  </a:lnTo>
                  <a:lnTo>
                    <a:pt x="602" y="620"/>
                  </a:lnTo>
                  <a:lnTo>
                    <a:pt x="602" y="975"/>
                  </a:lnTo>
                  <a:lnTo>
                    <a:pt x="641" y="975"/>
                  </a:lnTo>
                  <a:lnTo>
                    <a:pt x="641" y="975"/>
                  </a:lnTo>
                  <a:lnTo>
                    <a:pt x="641" y="975"/>
                  </a:lnTo>
                  <a:lnTo>
                    <a:pt x="641" y="957"/>
                  </a:lnTo>
                  <a:lnTo>
                    <a:pt x="645" y="936"/>
                  </a:lnTo>
                  <a:lnTo>
                    <a:pt x="651" y="916"/>
                  </a:lnTo>
                  <a:lnTo>
                    <a:pt x="659" y="898"/>
                  </a:lnTo>
                  <a:lnTo>
                    <a:pt x="669" y="877"/>
                  </a:lnTo>
                  <a:lnTo>
                    <a:pt x="680" y="861"/>
                  </a:lnTo>
                  <a:lnTo>
                    <a:pt x="692" y="845"/>
                  </a:lnTo>
                  <a:lnTo>
                    <a:pt x="704" y="831"/>
                  </a:lnTo>
                  <a:lnTo>
                    <a:pt x="704" y="831"/>
                  </a:lnTo>
                  <a:lnTo>
                    <a:pt x="734" y="802"/>
                  </a:lnTo>
                  <a:lnTo>
                    <a:pt x="765" y="770"/>
                  </a:lnTo>
                  <a:lnTo>
                    <a:pt x="799" y="725"/>
                  </a:lnTo>
                  <a:lnTo>
                    <a:pt x="815" y="701"/>
                  </a:lnTo>
                  <a:lnTo>
                    <a:pt x="832" y="675"/>
                  </a:lnTo>
                  <a:lnTo>
                    <a:pt x="848" y="646"/>
                  </a:lnTo>
                  <a:lnTo>
                    <a:pt x="862" y="616"/>
                  </a:lnTo>
                  <a:lnTo>
                    <a:pt x="874" y="585"/>
                  </a:lnTo>
                  <a:lnTo>
                    <a:pt x="884" y="553"/>
                  </a:lnTo>
                  <a:lnTo>
                    <a:pt x="890" y="521"/>
                  </a:lnTo>
                  <a:lnTo>
                    <a:pt x="892" y="488"/>
                  </a:lnTo>
                  <a:lnTo>
                    <a:pt x="892" y="488"/>
                  </a:lnTo>
                  <a:lnTo>
                    <a:pt x="890" y="466"/>
                  </a:lnTo>
                  <a:lnTo>
                    <a:pt x="890" y="466"/>
                  </a:lnTo>
                  <a:lnTo>
                    <a:pt x="892" y="446"/>
                  </a:lnTo>
                  <a:lnTo>
                    <a:pt x="892" y="446"/>
                  </a:lnTo>
                  <a:close/>
                  <a:moveTo>
                    <a:pt x="463" y="626"/>
                  </a:moveTo>
                  <a:lnTo>
                    <a:pt x="463" y="626"/>
                  </a:lnTo>
                  <a:lnTo>
                    <a:pt x="463" y="610"/>
                  </a:lnTo>
                  <a:lnTo>
                    <a:pt x="459" y="596"/>
                  </a:lnTo>
                  <a:lnTo>
                    <a:pt x="454" y="585"/>
                  </a:lnTo>
                  <a:lnTo>
                    <a:pt x="448" y="575"/>
                  </a:lnTo>
                  <a:lnTo>
                    <a:pt x="448" y="575"/>
                  </a:lnTo>
                  <a:lnTo>
                    <a:pt x="440" y="585"/>
                  </a:lnTo>
                  <a:lnTo>
                    <a:pt x="432" y="598"/>
                  </a:lnTo>
                  <a:lnTo>
                    <a:pt x="428" y="612"/>
                  </a:lnTo>
                  <a:lnTo>
                    <a:pt x="426" y="626"/>
                  </a:lnTo>
                  <a:lnTo>
                    <a:pt x="426" y="626"/>
                  </a:lnTo>
                  <a:lnTo>
                    <a:pt x="428" y="642"/>
                  </a:lnTo>
                  <a:lnTo>
                    <a:pt x="428" y="656"/>
                  </a:lnTo>
                  <a:lnTo>
                    <a:pt x="434" y="677"/>
                  </a:lnTo>
                  <a:lnTo>
                    <a:pt x="440" y="689"/>
                  </a:lnTo>
                  <a:lnTo>
                    <a:pt x="446" y="693"/>
                  </a:lnTo>
                  <a:lnTo>
                    <a:pt x="446" y="693"/>
                  </a:lnTo>
                  <a:lnTo>
                    <a:pt x="448" y="689"/>
                  </a:lnTo>
                  <a:lnTo>
                    <a:pt x="454" y="679"/>
                  </a:lnTo>
                  <a:lnTo>
                    <a:pt x="459" y="669"/>
                  </a:lnTo>
                  <a:lnTo>
                    <a:pt x="461" y="658"/>
                  </a:lnTo>
                  <a:lnTo>
                    <a:pt x="463" y="644"/>
                  </a:lnTo>
                  <a:lnTo>
                    <a:pt x="463" y="626"/>
                  </a:lnTo>
                  <a:lnTo>
                    <a:pt x="463" y="626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" name="文本框 22"/>
          <p:cNvSpPr txBox="1"/>
          <p:nvPr/>
        </p:nvSpPr>
        <p:spPr>
          <a:xfrm flipH="1">
            <a:off x="1707515" y="1937074"/>
            <a:ext cx="2380615" cy="11245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19" name="矩形标注 18"/>
          <p:cNvSpPr/>
          <p:nvPr/>
        </p:nvSpPr>
        <p:spPr>
          <a:xfrm>
            <a:off x="1739265" y="1371924"/>
            <a:ext cx="2327275" cy="511175"/>
          </a:xfrm>
          <a:prstGeom prst="wedgeRectCallout">
            <a:avLst>
              <a:gd name="adj1" fmla="val -49809"/>
              <a:gd name="adj2" fmla="val 77453"/>
            </a:avLst>
          </a:prstGeom>
          <a:solidFill>
            <a:srgbClr val="398D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20"/>
          <p:cNvSpPr txBox="1"/>
          <p:nvPr/>
        </p:nvSpPr>
        <p:spPr>
          <a:xfrm flipH="1">
            <a:off x="1858010" y="1428439"/>
            <a:ext cx="2089150" cy="39878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21" name="文本框 22"/>
          <p:cNvSpPr txBox="1"/>
          <p:nvPr/>
        </p:nvSpPr>
        <p:spPr>
          <a:xfrm flipH="1">
            <a:off x="1707515" y="4829499"/>
            <a:ext cx="2380615" cy="11245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22" name="矩形标注 21"/>
          <p:cNvSpPr/>
          <p:nvPr/>
        </p:nvSpPr>
        <p:spPr>
          <a:xfrm>
            <a:off x="1739265" y="4264349"/>
            <a:ext cx="2327275" cy="511175"/>
          </a:xfrm>
          <a:prstGeom prst="wedgeRectCallout">
            <a:avLst>
              <a:gd name="adj1" fmla="val -49809"/>
              <a:gd name="adj2" fmla="val 77453"/>
            </a:avLst>
          </a:prstGeom>
          <a:solidFill>
            <a:srgbClr val="0D4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0"/>
          <p:cNvSpPr txBox="1"/>
          <p:nvPr/>
        </p:nvSpPr>
        <p:spPr>
          <a:xfrm flipH="1">
            <a:off x="1858010" y="4320864"/>
            <a:ext cx="2089150" cy="39878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24" name="文本框 22"/>
          <p:cNvSpPr txBox="1"/>
          <p:nvPr/>
        </p:nvSpPr>
        <p:spPr>
          <a:xfrm flipH="1">
            <a:off x="8088630" y="1937074"/>
            <a:ext cx="2380615" cy="11245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25" name="矩形标注 24"/>
          <p:cNvSpPr/>
          <p:nvPr/>
        </p:nvSpPr>
        <p:spPr>
          <a:xfrm>
            <a:off x="8120380" y="1371924"/>
            <a:ext cx="2327275" cy="511175"/>
          </a:xfrm>
          <a:prstGeom prst="wedgeRectCallout">
            <a:avLst>
              <a:gd name="adj1" fmla="val -49809"/>
              <a:gd name="adj2" fmla="val 77453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0"/>
          <p:cNvSpPr txBox="1"/>
          <p:nvPr/>
        </p:nvSpPr>
        <p:spPr>
          <a:xfrm flipH="1">
            <a:off x="8239125" y="1428439"/>
            <a:ext cx="2089150" cy="39878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27" name="文本框 22"/>
          <p:cNvSpPr txBox="1"/>
          <p:nvPr/>
        </p:nvSpPr>
        <p:spPr>
          <a:xfrm flipH="1">
            <a:off x="8088630" y="4829499"/>
            <a:ext cx="2380615" cy="11245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28" name="矩形标注 27"/>
          <p:cNvSpPr/>
          <p:nvPr/>
        </p:nvSpPr>
        <p:spPr>
          <a:xfrm>
            <a:off x="8120380" y="4264349"/>
            <a:ext cx="2327275" cy="511175"/>
          </a:xfrm>
          <a:prstGeom prst="wedgeRectCallout">
            <a:avLst>
              <a:gd name="adj1" fmla="val -49809"/>
              <a:gd name="adj2" fmla="val 77453"/>
            </a:avLst>
          </a:prstGeom>
          <a:solidFill>
            <a:srgbClr val="398D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0"/>
          <p:cNvSpPr txBox="1"/>
          <p:nvPr/>
        </p:nvSpPr>
        <p:spPr>
          <a:xfrm flipH="1">
            <a:off x="8239125" y="4320864"/>
            <a:ext cx="2089150" cy="39878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单击键入标题 </a:t>
            </a:r>
          </a:p>
        </p:txBody>
      </p:sp>
    </p:spTree>
    <p:extLst>
      <p:ext uri="{BB962C8B-B14F-4D97-AF65-F5344CB8AC3E}">
        <p14:creationId xmlns:p14="http://schemas.microsoft.com/office/powerpoint/2010/main" val="8221728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42888"/>
            <a:ext cx="700088" cy="514350"/>
          </a:xfrm>
          <a:prstGeom prst="rect">
            <a:avLst/>
          </a:prstGeom>
          <a:solidFill>
            <a:srgbClr val="0D4401"/>
          </a:solidFill>
          <a:ln>
            <a:solidFill>
              <a:srgbClr val="0D44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842960" y="295573"/>
            <a:ext cx="3786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4.2 </a:t>
            </a:r>
            <a:r>
              <a:rPr lang="zh-CN" altLang="en-US" sz="2400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教学重点、难点的处理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4272280" y="1443990"/>
            <a:ext cx="3263900" cy="792000"/>
          </a:xfrm>
          <a:prstGeom prst="roundRect">
            <a:avLst/>
          </a:prstGeom>
          <a:solidFill>
            <a:srgbClr val="398D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ym typeface="+mn-ea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3881120" y="2432255"/>
            <a:ext cx="4046220" cy="7920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ym typeface="+mn-ea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3397250" y="3420315"/>
            <a:ext cx="5013960" cy="792000"/>
          </a:xfrm>
          <a:prstGeom prst="roundRect">
            <a:avLst/>
          </a:prstGeom>
          <a:solidFill>
            <a:srgbClr val="398D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ym typeface="+mn-ea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3881120" y="4408375"/>
            <a:ext cx="4046220" cy="792000"/>
          </a:xfrm>
          <a:prstGeom prst="roundRect">
            <a:avLst/>
          </a:prstGeom>
          <a:solidFill>
            <a:srgbClr val="0D4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ym typeface="+mn-ea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272280" y="5396435"/>
            <a:ext cx="3263900" cy="792000"/>
          </a:xfrm>
          <a:prstGeom prst="roundRect">
            <a:avLst/>
          </a:prstGeom>
          <a:solidFill>
            <a:srgbClr val="398D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ym typeface="+mn-ea"/>
            </a:endParaRPr>
          </a:p>
        </p:txBody>
      </p:sp>
      <p:sp>
        <p:nvSpPr>
          <p:cNvPr id="9" name="Freeform 5"/>
          <p:cNvSpPr>
            <a:spLocks noEditPoints="1"/>
          </p:cNvSpPr>
          <p:nvPr/>
        </p:nvSpPr>
        <p:spPr>
          <a:xfrm>
            <a:off x="6313170" y="1379220"/>
            <a:ext cx="919480" cy="922020"/>
          </a:xfrm>
          <a:custGeom>
            <a:avLst/>
            <a:gdLst/>
            <a:ahLst/>
            <a:cxnLst>
              <a:cxn ang="0">
                <a:pos x="643172" y="281394"/>
              </a:cxn>
              <a:cxn ang="0">
                <a:pos x="594690" y="275045"/>
              </a:cxn>
              <a:cxn ang="0">
                <a:pos x="545076" y="209288"/>
              </a:cxn>
              <a:cxn ang="0">
                <a:pos x="574527" y="146025"/>
              </a:cxn>
              <a:cxn ang="0">
                <a:pos x="574527" y="115188"/>
              </a:cxn>
              <a:cxn ang="0">
                <a:pos x="519023" y="68931"/>
              </a:cxn>
              <a:cxn ang="0">
                <a:pos x="480057" y="98862"/>
              </a:cxn>
              <a:cxn ang="0">
                <a:pos x="398726" y="87525"/>
              </a:cxn>
              <a:cxn ang="0">
                <a:pos x="374711" y="21768"/>
              </a:cxn>
              <a:cxn ang="0">
                <a:pos x="352963" y="0"/>
              </a:cxn>
              <a:cxn ang="0">
                <a:pos x="281147" y="6349"/>
              </a:cxn>
              <a:cxn ang="0">
                <a:pos x="274804" y="55100"/>
              </a:cxn>
              <a:cxn ang="0">
                <a:pos x="209104" y="104757"/>
              </a:cxn>
              <a:cxn ang="0">
                <a:pos x="145897" y="75280"/>
              </a:cxn>
              <a:cxn ang="0">
                <a:pos x="115087" y="75280"/>
              </a:cxn>
              <a:cxn ang="0">
                <a:pos x="68871" y="130607"/>
              </a:cxn>
              <a:cxn ang="0">
                <a:pos x="98775" y="169607"/>
              </a:cxn>
              <a:cxn ang="0">
                <a:pos x="87448" y="251236"/>
              </a:cxn>
              <a:cxn ang="0">
                <a:pos x="21749" y="275045"/>
              </a:cxn>
              <a:cxn ang="0">
                <a:pos x="0" y="296812"/>
              </a:cxn>
              <a:cxn ang="0">
                <a:pos x="6343" y="368691"/>
              </a:cxn>
              <a:cxn ang="0">
                <a:pos x="55051" y="375040"/>
              </a:cxn>
              <a:cxn ang="0">
                <a:pos x="104665" y="440797"/>
              </a:cxn>
              <a:cxn ang="0">
                <a:pos x="75214" y="504286"/>
              </a:cxn>
              <a:cxn ang="0">
                <a:pos x="75214" y="534897"/>
              </a:cxn>
              <a:cxn ang="0">
                <a:pos x="130492" y="581381"/>
              </a:cxn>
              <a:cxn ang="0">
                <a:pos x="169458" y="551450"/>
              </a:cxn>
              <a:cxn ang="0">
                <a:pos x="251016" y="562787"/>
              </a:cxn>
              <a:cxn ang="0">
                <a:pos x="274804" y="628317"/>
              </a:cxn>
              <a:cxn ang="0">
                <a:pos x="296552" y="650085"/>
              </a:cxn>
              <a:cxn ang="0">
                <a:pos x="368368" y="643736"/>
              </a:cxn>
              <a:cxn ang="0">
                <a:pos x="374711" y="595212"/>
              </a:cxn>
              <a:cxn ang="0">
                <a:pos x="440637" y="545554"/>
              </a:cxn>
              <a:cxn ang="0">
                <a:pos x="503618" y="574805"/>
              </a:cxn>
              <a:cxn ang="0">
                <a:pos x="534428" y="575032"/>
              </a:cxn>
              <a:cxn ang="0">
                <a:pos x="580871" y="519705"/>
              </a:cxn>
              <a:cxn ang="0">
                <a:pos x="550740" y="480705"/>
              </a:cxn>
              <a:cxn ang="0">
                <a:pos x="562294" y="399076"/>
              </a:cxn>
              <a:cxn ang="0">
                <a:pos x="627766" y="375267"/>
              </a:cxn>
              <a:cxn ang="0">
                <a:pos x="649515" y="353273"/>
              </a:cxn>
              <a:cxn ang="0">
                <a:pos x="649515" y="296812"/>
              </a:cxn>
              <a:cxn ang="0">
                <a:pos x="324871" y="450094"/>
              </a:cxn>
              <a:cxn ang="0">
                <a:pos x="324871" y="199991"/>
              </a:cxn>
            </a:cxnLst>
            <a:rect l="0" t="0" r="0" b="0"/>
            <a:pathLst>
              <a:path w="2867" h="2867">
                <a:moveTo>
                  <a:pt x="2867" y="1309"/>
                </a:moveTo>
                <a:cubicBezTo>
                  <a:pt x="2867" y="1285"/>
                  <a:pt x="2858" y="1260"/>
                  <a:pt x="2839" y="1241"/>
                </a:cubicBezTo>
                <a:cubicBezTo>
                  <a:pt x="2820" y="1222"/>
                  <a:pt x="2796" y="1213"/>
                  <a:pt x="2771" y="1213"/>
                </a:cubicBezTo>
                <a:cubicBezTo>
                  <a:pt x="2625" y="1213"/>
                  <a:pt x="2625" y="1213"/>
                  <a:pt x="2625" y="1213"/>
                </a:cubicBezTo>
                <a:cubicBezTo>
                  <a:pt x="2564" y="1213"/>
                  <a:pt x="2500" y="1166"/>
                  <a:pt x="2482" y="1108"/>
                </a:cubicBezTo>
                <a:cubicBezTo>
                  <a:pt x="2406" y="923"/>
                  <a:pt x="2406" y="923"/>
                  <a:pt x="2406" y="923"/>
                </a:cubicBezTo>
                <a:cubicBezTo>
                  <a:pt x="2377" y="870"/>
                  <a:pt x="2389" y="791"/>
                  <a:pt x="2431" y="748"/>
                </a:cubicBezTo>
                <a:cubicBezTo>
                  <a:pt x="2536" y="644"/>
                  <a:pt x="2536" y="644"/>
                  <a:pt x="2536" y="644"/>
                </a:cubicBezTo>
                <a:cubicBezTo>
                  <a:pt x="2553" y="627"/>
                  <a:pt x="2564" y="603"/>
                  <a:pt x="2564" y="576"/>
                </a:cubicBezTo>
                <a:cubicBezTo>
                  <a:pt x="2564" y="549"/>
                  <a:pt x="2553" y="526"/>
                  <a:pt x="2536" y="508"/>
                </a:cubicBezTo>
                <a:cubicBezTo>
                  <a:pt x="2359" y="332"/>
                  <a:pt x="2359" y="332"/>
                  <a:pt x="2359" y="332"/>
                </a:cubicBezTo>
                <a:cubicBezTo>
                  <a:pt x="2342" y="315"/>
                  <a:pt x="2318" y="304"/>
                  <a:pt x="2291" y="304"/>
                </a:cubicBezTo>
                <a:cubicBezTo>
                  <a:pt x="2265" y="304"/>
                  <a:pt x="2241" y="315"/>
                  <a:pt x="2224" y="332"/>
                </a:cubicBezTo>
                <a:cubicBezTo>
                  <a:pt x="2119" y="436"/>
                  <a:pt x="2119" y="436"/>
                  <a:pt x="2119" y="436"/>
                </a:cubicBezTo>
                <a:cubicBezTo>
                  <a:pt x="2077" y="479"/>
                  <a:pt x="1998" y="491"/>
                  <a:pt x="1944" y="462"/>
                </a:cubicBezTo>
                <a:cubicBezTo>
                  <a:pt x="1760" y="386"/>
                  <a:pt x="1760" y="386"/>
                  <a:pt x="1760" y="386"/>
                </a:cubicBezTo>
                <a:cubicBezTo>
                  <a:pt x="1702" y="368"/>
                  <a:pt x="1654" y="303"/>
                  <a:pt x="1654" y="243"/>
                </a:cubicBezTo>
                <a:cubicBezTo>
                  <a:pt x="1654" y="96"/>
                  <a:pt x="1654" y="96"/>
                  <a:pt x="1654" y="96"/>
                </a:cubicBezTo>
                <a:cubicBezTo>
                  <a:pt x="1654" y="71"/>
                  <a:pt x="1645" y="47"/>
                  <a:pt x="1626" y="28"/>
                </a:cubicBezTo>
                <a:cubicBezTo>
                  <a:pt x="1607" y="9"/>
                  <a:pt x="1583" y="0"/>
                  <a:pt x="1558" y="0"/>
                </a:cubicBezTo>
                <a:cubicBezTo>
                  <a:pt x="1309" y="0"/>
                  <a:pt x="1309" y="0"/>
                  <a:pt x="1309" y="0"/>
                </a:cubicBezTo>
                <a:cubicBezTo>
                  <a:pt x="1285" y="0"/>
                  <a:pt x="1260" y="9"/>
                  <a:pt x="1241" y="28"/>
                </a:cubicBezTo>
                <a:cubicBezTo>
                  <a:pt x="1222" y="47"/>
                  <a:pt x="1213" y="71"/>
                  <a:pt x="1213" y="96"/>
                </a:cubicBezTo>
                <a:cubicBezTo>
                  <a:pt x="1213" y="243"/>
                  <a:pt x="1213" y="243"/>
                  <a:pt x="1213" y="243"/>
                </a:cubicBezTo>
                <a:cubicBezTo>
                  <a:pt x="1213" y="304"/>
                  <a:pt x="1166" y="368"/>
                  <a:pt x="1108" y="386"/>
                </a:cubicBezTo>
                <a:cubicBezTo>
                  <a:pt x="923" y="462"/>
                  <a:pt x="923" y="462"/>
                  <a:pt x="923" y="462"/>
                </a:cubicBezTo>
                <a:cubicBezTo>
                  <a:pt x="869" y="491"/>
                  <a:pt x="791" y="479"/>
                  <a:pt x="748" y="436"/>
                </a:cubicBezTo>
                <a:cubicBezTo>
                  <a:pt x="644" y="332"/>
                  <a:pt x="644" y="332"/>
                  <a:pt x="644" y="332"/>
                </a:cubicBezTo>
                <a:cubicBezTo>
                  <a:pt x="626" y="315"/>
                  <a:pt x="602" y="304"/>
                  <a:pt x="576" y="304"/>
                </a:cubicBezTo>
                <a:cubicBezTo>
                  <a:pt x="549" y="304"/>
                  <a:pt x="526" y="315"/>
                  <a:pt x="508" y="332"/>
                </a:cubicBezTo>
                <a:cubicBezTo>
                  <a:pt x="332" y="508"/>
                  <a:pt x="332" y="508"/>
                  <a:pt x="332" y="508"/>
                </a:cubicBezTo>
                <a:cubicBezTo>
                  <a:pt x="315" y="525"/>
                  <a:pt x="304" y="549"/>
                  <a:pt x="304" y="576"/>
                </a:cubicBezTo>
                <a:cubicBezTo>
                  <a:pt x="304" y="603"/>
                  <a:pt x="315" y="626"/>
                  <a:pt x="332" y="644"/>
                </a:cubicBezTo>
                <a:cubicBezTo>
                  <a:pt x="436" y="748"/>
                  <a:pt x="436" y="748"/>
                  <a:pt x="436" y="748"/>
                </a:cubicBezTo>
                <a:cubicBezTo>
                  <a:pt x="479" y="791"/>
                  <a:pt x="491" y="870"/>
                  <a:pt x="462" y="923"/>
                </a:cubicBezTo>
                <a:cubicBezTo>
                  <a:pt x="386" y="1108"/>
                  <a:pt x="386" y="1108"/>
                  <a:pt x="386" y="1108"/>
                </a:cubicBezTo>
                <a:cubicBezTo>
                  <a:pt x="368" y="1166"/>
                  <a:pt x="303" y="1213"/>
                  <a:pt x="243" y="1213"/>
                </a:cubicBezTo>
                <a:cubicBezTo>
                  <a:pt x="96" y="1213"/>
                  <a:pt x="96" y="1213"/>
                  <a:pt x="96" y="1213"/>
                </a:cubicBezTo>
                <a:cubicBezTo>
                  <a:pt x="71" y="1213"/>
                  <a:pt x="47" y="1222"/>
                  <a:pt x="28" y="1241"/>
                </a:cubicBezTo>
                <a:cubicBezTo>
                  <a:pt x="9" y="1260"/>
                  <a:pt x="0" y="1284"/>
                  <a:pt x="0" y="1309"/>
                </a:cubicBezTo>
                <a:cubicBezTo>
                  <a:pt x="0" y="1558"/>
                  <a:pt x="0" y="1558"/>
                  <a:pt x="0" y="1558"/>
                </a:cubicBezTo>
                <a:cubicBezTo>
                  <a:pt x="0" y="1583"/>
                  <a:pt x="9" y="1607"/>
                  <a:pt x="28" y="1626"/>
                </a:cubicBezTo>
                <a:cubicBezTo>
                  <a:pt x="47" y="1645"/>
                  <a:pt x="71" y="1654"/>
                  <a:pt x="96" y="1654"/>
                </a:cubicBezTo>
                <a:cubicBezTo>
                  <a:pt x="243" y="1654"/>
                  <a:pt x="243" y="1654"/>
                  <a:pt x="243" y="1654"/>
                </a:cubicBezTo>
                <a:cubicBezTo>
                  <a:pt x="304" y="1655"/>
                  <a:pt x="368" y="1702"/>
                  <a:pt x="385" y="1760"/>
                </a:cubicBezTo>
                <a:cubicBezTo>
                  <a:pt x="462" y="1944"/>
                  <a:pt x="462" y="1944"/>
                  <a:pt x="462" y="1944"/>
                </a:cubicBezTo>
                <a:cubicBezTo>
                  <a:pt x="490" y="1998"/>
                  <a:pt x="479" y="2077"/>
                  <a:pt x="436" y="2120"/>
                </a:cubicBezTo>
                <a:cubicBezTo>
                  <a:pt x="332" y="2224"/>
                  <a:pt x="332" y="2224"/>
                  <a:pt x="332" y="2224"/>
                </a:cubicBezTo>
                <a:cubicBezTo>
                  <a:pt x="314" y="2241"/>
                  <a:pt x="303" y="2265"/>
                  <a:pt x="303" y="2292"/>
                </a:cubicBezTo>
                <a:cubicBezTo>
                  <a:pt x="303" y="2318"/>
                  <a:pt x="314" y="2342"/>
                  <a:pt x="332" y="2359"/>
                </a:cubicBezTo>
                <a:cubicBezTo>
                  <a:pt x="508" y="2536"/>
                  <a:pt x="508" y="2536"/>
                  <a:pt x="508" y="2536"/>
                </a:cubicBezTo>
                <a:cubicBezTo>
                  <a:pt x="525" y="2553"/>
                  <a:pt x="549" y="2564"/>
                  <a:pt x="576" y="2564"/>
                </a:cubicBezTo>
                <a:cubicBezTo>
                  <a:pt x="602" y="2564"/>
                  <a:pt x="626" y="2553"/>
                  <a:pt x="644" y="2536"/>
                </a:cubicBezTo>
                <a:cubicBezTo>
                  <a:pt x="748" y="2432"/>
                  <a:pt x="748" y="2432"/>
                  <a:pt x="748" y="2432"/>
                </a:cubicBezTo>
                <a:cubicBezTo>
                  <a:pt x="791" y="2389"/>
                  <a:pt x="869" y="2377"/>
                  <a:pt x="923" y="2406"/>
                </a:cubicBezTo>
                <a:cubicBezTo>
                  <a:pt x="1108" y="2482"/>
                  <a:pt x="1108" y="2482"/>
                  <a:pt x="1108" y="2482"/>
                </a:cubicBezTo>
                <a:cubicBezTo>
                  <a:pt x="1166" y="2500"/>
                  <a:pt x="1213" y="2564"/>
                  <a:pt x="1213" y="2625"/>
                </a:cubicBezTo>
                <a:cubicBezTo>
                  <a:pt x="1213" y="2771"/>
                  <a:pt x="1213" y="2771"/>
                  <a:pt x="1213" y="2771"/>
                </a:cubicBezTo>
                <a:cubicBezTo>
                  <a:pt x="1213" y="2796"/>
                  <a:pt x="1222" y="2820"/>
                  <a:pt x="1241" y="2839"/>
                </a:cubicBezTo>
                <a:cubicBezTo>
                  <a:pt x="1260" y="2858"/>
                  <a:pt x="1284" y="2867"/>
                  <a:pt x="1309" y="2867"/>
                </a:cubicBezTo>
                <a:cubicBezTo>
                  <a:pt x="1558" y="2867"/>
                  <a:pt x="1558" y="2867"/>
                  <a:pt x="1558" y="2867"/>
                </a:cubicBezTo>
                <a:cubicBezTo>
                  <a:pt x="1583" y="2867"/>
                  <a:pt x="1607" y="2858"/>
                  <a:pt x="1626" y="2839"/>
                </a:cubicBezTo>
                <a:cubicBezTo>
                  <a:pt x="1645" y="2820"/>
                  <a:pt x="1654" y="2796"/>
                  <a:pt x="1654" y="2771"/>
                </a:cubicBezTo>
                <a:cubicBezTo>
                  <a:pt x="1654" y="2625"/>
                  <a:pt x="1654" y="2625"/>
                  <a:pt x="1654" y="2625"/>
                </a:cubicBezTo>
                <a:cubicBezTo>
                  <a:pt x="1654" y="2564"/>
                  <a:pt x="1702" y="2500"/>
                  <a:pt x="1760" y="2482"/>
                </a:cubicBezTo>
                <a:cubicBezTo>
                  <a:pt x="1945" y="2406"/>
                  <a:pt x="1945" y="2406"/>
                  <a:pt x="1945" y="2406"/>
                </a:cubicBezTo>
                <a:cubicBezTo>
                  <a:pt x="1998" y="2377"/>
                  <a:pt x="2077" y="2389"/>
                  <a:pt x="2120" y="2432"/>
                </a:cubicBezTo>
                <a:cubicBezTo>
                  <a:pt x="2223" y="2535"/>
                  <a:pt x="2223" y="2535"/>
                  <a:pt x="2223" y="2535"/>
                </a:cubicBezTo>
                <a:cubicBezTo>
                  <a:pt x="2241" y="2553"/>
                  <a:pt x="2264" y="2564"/>
                  <a:pt x="2291" y="2564"/>
                </a:cubicBezTo>
                <a:cubicBezTo>
                  <a:pt x="2318" y="2564"/>
                  <a:pt x="2342" y="2553"/>
                  <a:pt x="2359" y="2536"/>
                </a:cubicBezTo>
                <a:cubicBezTo>
                  <a:pt x="2536" y="2359"/>
                  <a:pt x="2536" y="2359"/>
                  <a:pt x="2536" y="2359"/>
                </a:cubicBezTo>
                <a:cubicBezTo>
                  <a:pt x="2553" y="2342"/>
                  <a:pt x="2564" y="2318"/>
                  <a:pt x="2564" y="2292"/>
                </a:cubicBezTo>
                <a:cubicBezTo>
                  <a:pt x="2564" y="2265"/>
                  <a:pt x="2553" y="2241"/>
                  <a:pt x="2536" y="2224"/>
                </a:cubicBezTo>
                <a:cubicBezTo>
                  <a:pt x="2431" y="2120"/>
                  <a:pt x="2431" y="2120"/>
                  <a:pt x="2431" y="2120"/>
                </a:cubicBezTo>
                <a:cubicBezTo>
                  <a:pt x="2389" y="2077"/>
                  <a:pt x="2377" y="1998"/>
                  <a:pt x="2406" y="1944"/>
                </a:cubicBezTo>
                <a:cubicBezTo>
                  <a:pt x="2482" y="1760"/>
                  <a:pt x="2482" y="1760"/>
                  <a:pt x="2482" y="1760"/>
                </a:cubicBezTo>
                <a:cubicBezTo>
                  <a:pt x="2500" y="1702"/>
                  <a:pt x="2564" y="1655"/>
                  <a:pt x="2625" y="1655"/>
                </a:cubicBezTo>
                <a:cubicBezTo>
                  <a:pt x="2771" y="1655"/>
                  <a:pt x="2771" y="1655"/>
                  <a:pt x="2771" y="1655"/>
                </a:cubicBezTo>
                <a:cubicBezTo>
                  <a:pt x="2796" y="1655"/>
                  <a:pt x="2820" y="1645"/>
                  <a:pt x="2839" y="1626"/>
                </a:cubicBezTo>
                <a:cubicBezTo>
                  <a:pt x="2858" y="1607"/>
                  <a:pt x="2867" y="1583"/>
                  <a:pt x="2867" y="1558"/>
                </a:cubicBezTo>
                <a:cubicBezTo>
                  <a:pt x="2867" y="1309"/>
                  <a:pt x="2867" y="1309"/>
                  <a:pt x="2867" y="1309"/>
                </a:cubicBezTo>
                <a:cubicBezTo>
                  <a:pt x="2867" y="1309"/>
                  <a:pt x="2867" y="1309"/>
                  <a:pt x="2867" y="1309"/>
                </a:cubicBezTo>
                <a:close/>
                <a:moveTo>
                  <a:pt x="1985" y="1433"/>
                </a:moveTo>
                <a:cubicBezTo>
                  <a:pt x="1985" y="1738"/>
                  <a:pt x="1738" y="1985"/>
                  <a:pt x="1434" y="1985"/>
                </a:cubicBezTo>
                <a:cubicBezTo>
                  <a:pt x="1129" y="1985"/>
                  <a:pt x="882" y="1738"/>
                  <a:pt x="882" y="1433"/>
                </a:cubicBezTo>
                <a:cubicBezTo>
                  <a:pt x="882" y="1129"/>
                  <a:pt x="1129" y="882"/>
                  <a:pt x="1434" y="882"/>
                </a:cubicBezTo>
                <a:cubicBezTo>
                  <a:pt x="1738" y="882"/>
                  <a:pt x="1985" y="1129"/>
                  <a:pt x="1985" y="1433"/>
                </a:cubicBezTo>
              </a:path>
            </a:pathLst>
          </a:cu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" name="Freeform 5"/>
          <p:cNvSpPr>
            <a:spLocks noEditPoints="1"/>
          </p:cNvSpPr>
          <p:nvPr/>
        </p:nvSpPr>
        <p:spPr>
          <a:xfrm>
            <a:off x="7215505" y="3354705"/>
            <a:ext cx="919480" cy="922020"/>
          </a:xfrm>
          <a:custGeom>
            <a:avLst/>
            <a:gdLst/>
            <a:ahLst/>
            <a:cxnLst>
              <a:cxn ang="0">
                <a:pos x="643172" y="281394"/>
              </a:cxn>
              <a:cxn ang="0">
                <a:pos x="594690" y="275045"/>
              </a:cxn>
              <a:cxn ang="0">
                <a:pos x="545076" y="209288"/>
              </a:cxn>
              <a:cxn ang="0">
                <a:pos x="574527" y="146025"/>
              </a:cxn>
              <a:cxn ang="0">
                <a:pos x="574527" y="115188"/>
              </a:cxn>
              <a:cxn ang="0">
                <a:pos x="519023" y="68931"/>
              </a:cxn>
              <a:cxn ang="0">
                <a:pos x="480057" y="98862"/>
              </a:cxn>
              <a:cxn ang="0">
                <a:pos x="398726" y="87525"/>
              </a:cxn>
              <a:cxn ang="0">
                <a:pos x="374711" y="21768"/>
              </a:cxn>
              <a:cxn ang="0">
                <a:pos x="352963" y="0"/>
              </a:cxn>
              <a:cxn ang="0">
                <a:pos x="281147" y="6349"/>
              </a:cxn>
              <a:cxn ang="0">
                <a:pos x="274804" y="55100"/>
              </a:cxn>
              <a:cxn ang="0">
                <a:pos x="209104" y="104757"/>
              </a:cxn>
              <a:cxn ang="0">
                <a:pos x="145897" y="75280"/>
              </a:cxn>
              <a:cxn ang="0">
                <a:pos x="115087" y="75280"/>
              </a:cxn>
              <a:cxn ang="0">
                <a:pos x="68871" y="130607"/>
              </a:cxn>
              <a:cxn ang="0">
                <a:pos x="98775" y="169607"/>
              </a:cxn>
              <a:cxn ang="0">
                <a:pos x="87448" y="251236"/>
              </a:cxn>
              <a:cxn ang="0">
                <a:pos x="21749" y="275045"/>
              </a:cxn>
              <a:cxn ang="0">
                <a:pos x="0" y="296812"/>
              </a:cxn>
              <a:cxn ang="0">
                <a:pos x="6343" y="368691"/>
              </a:cxn>
              <a:cxn ang="0">
                <a:pos x="55051" y="375040"/>
              </a:cxn>
              <a:cxn ang="0">
                <a:pos x="104665" y="440797"/>
              </a:cxn>
              <a:cxn ang="0">
                <a:pos x="75214" y="504286"/>
              </a:cxn>
              <a:cxn ang="0">
                <a:pos x="75214" y="534897"/>
              </a:cxn>
              <a:cxn ang="0">
                <a:pos x="130492" y="581381"/>
              </a:cxn>
              <a:cxn ang="0">
                <a:pos x="169458" y="551450"/>
              </a:cxn>
              <a:cxn ang="0">
                <a:pos x="251016" y="562787"/>
              </a:cxn>
              <a:cxn ang="0">
                <a:pos x="274804" y="628317"/>
              </a:cxn>
              <a:cxn ang="0">
                <a:pos x="296552" y="650085"/>
              </a:cxn>
              <a:cxn ang="0">
                <a:pos x="368368" y="643736"/>
              </a:cxn>
              <a:cxn ang="0">
                <a:pos x="374711" y="595212"/>
              </a:cxn>
              <a:cxn ang="0">
                <a:pos x="440637" y="545554"/>
              </a:cxn>
              <a:cxn ang="0">
                <a:pos x="503618" y="574805"/>
              </a:cxn>
              <a:cxn ang="0">
                <a:pos x="534428" y="575032"/>
              </a:cxn>
              <a:cxn ang="0">
                <a:pos x="580871" y="519705"/>
              </a:cxn>
              <a:cxn ang="0">
                <a:pos x="550740" y="480705"/>
              </a:cxn>
              <a:cxn ang="0">
                <a:pos x="562294" y="399076"/>
              </a:cxn>
              <a:cxn ang="0">
                <a:pos x="627766" y="375267"/>
              </a:cxn>
              <a:cxn ang="0">
                <a:pos x="649515" y="353273"/>
              </a:cxn>
              <a:cxn ang="0">
                <a:pos x="649515" y="296812"/>
              </a:cxn>
              <a:cxn ang="0">
                <a:pos x="324871" y="450094"/>
              </a:cxn>
              <a:cxn ang="0">
                <a:pos x="324871" y="199991"/>
              </a:cxn>
            </a:cxnLst>
            <a:rect l="0" t="0" r="0" b="0"/>
            <a:pathLst>
              <a:path w="2867" h="2867">
                <a:moveTo>
                  <a:pt x="2867" y="1309"/>
                </a:moveTo>
                <a:cubicBezTo>
                  <a:pt x="2867" y="1285"/>
                  <a:pt x="2858" y="1260"/>
                  <a:pt x="2839" y="1241"/>
                </a:cubicBezTo>
                <a:cubicBezTo>
                  <a:pt x="2820" y="1222"/>
                  <a:pt x="2796" y="1213"/>
                  <a:pt x="2771" y="1213"/>
                </a:cubicBezTo>
                <a:cubicBezTo>
                  <a:pt x="2625" y="1213"/>
                  <a:pt x="2625" y="1213"/>
                  <a:pt x="2625" y="1213"/>
                </a:cubicBezTo>
                <a:cubicBezTo>
                  <a:pt x="2564" y="1213"/>
                  <a:pt x="2500" y="1166"/>
                  <a:pt x="2482" y="1108"/>
                </a:cubicBezTo>
                <a:cubicBezTo>
                  <a:pt x="2406" y="923"/>
                  <a:pt x="2406" y="923"/>
                  <a:pt x="2406" y="923"/>
                </a:cubicBezTo>
                <a:cubicBezTo>
                  <a:pt x="2377" y="870"/>
                  <a:pt x="2389" y="791"/>
                  <a:pt x="2431" y="748"/>
                </a:cubicBezTo>
                <a:cubicBezTo>
                  <a:pt x="2536" y="644"/>
                  <a:pt x="2536" y="644"/>
                  <a:pt x="2536" y="644"/>
                </a:cubicBezTo>
                <a:cubicBezTo>
                  <a:pt x="2553" y="627"/>
                  <a:pt x="2564" y="603"/>
                  <a:pt x="2564" y="576"/>
                </a:cubicBezTo>
                <a:cubicBezTo>
                  <a:pt x="2564" y="549"/>
                  <a:pt x="2553" y="526"/>
                  <a:pt x="2536" y="508"/>
                </a:cubicBezTo>
                <a:cubicBezTo>
                  <a:pt x="2359" y="332"/>
                  <a:pt x="2359" y="332"/>
                  <a:pt x="2359" y="332"/>
                </a:cubicBezTo>
                <a:cubicBezTo>
                  <a:pt x="2342" y="315"/>
                  <a:pt x="2318" y="304"/>
                  <a:pt x="2291" y="304"/>
                </a:cubicBezTo>
                <a:cubicBezTo>
                  <a:pt x="2265" y="304"/>
                  <a:pt x="2241" y="315"/>
                  <a:pt x="2224" y="332"/>
                </a:cubicBezTo>
                <a:cubicBezTo>
                  <a:pt x="2119" y="436"/>
                  <a:pt x="2119" y="436"/>
                  <a:pt x="2119" y="436"/>
                </a:cubicBezTo>
                <a:cubicBezTo>
                  <a:pt x="2077" y="479"/>
                  <a:pt x="1998" y="491"/>
                  <a:pt x="1944" y="462"/>
                </a:cubicBezTo>
                <a:cubicBezTo>
                  <a:pt x="1760" y="386"/>
                  <a:pt x="1760" y="386"/>
                  <a:pt x="1760" y="386"/>
                </a:cubicBezTo>
                <a:cubicBezTo>
                  <a:pt x="1702" y="368"/>
                  <a:pt x="1654" y="303"/>
                  <a:pt x="1654" y="243"/>
                </a:cubicBezTo>
                <a:cubicBezTo>
                  <a:pt x="1654" y="96"/>
                  <a:pt x="1654" y="96"/>
                  <a:pt x="1654" y="96"/>
                </a:cubicBezTo>
                <a:cubicBezTo>
                  <a:pt x="1654" y="71"/>
                  <a:pt x="1645" y="47"/>
                  <a:pt x="1626" y="28"/>
                </a:cubicBezTo>
                <a:cubicBezTo>
                  <a:pt x="1607" y="9"/>
                  <a:pt x="1583" y="0"/>
                  <a:pt x="1558" y="0"/>
                </a:cubicBezTo>
                <a:cubicBezTo>
                  <a:pt x="1309" y="0"/>
                  <a:pt x="1309" y="0"/>
                  <a:pt x="1309" y="0"/>
                </a:cubicBezTo>
                <a:cubicBezTo>
                  <a:pt x="1285" y="0"/>
                  <a:pt x="1260" y="9"/>
                  <a:pt x="1241" y="28"/>
                </a:cubicBezTo>
                <a:cubicBezTo>
                  <a:pt x="1222" y="47"/>
                  <a:pt x="1213" y="71"/>
                  <a:pt x="1213" y="96"/>
                </a:cubicBezTo>
                <a:cubicBezTo>
                  <a:pt x="1213" y="243"/>
                  <a:pt x="1213" y="243"/>
                  <a:pt x="1213" y="243"/>
                </a:cubicBezTo>
                <a:cubicBezTo>
                  <a:pt x="1213" y="304"/>
                  <a:pt x="1166" y="368"/>
                  <a:pt x="1108" y="386"/>
                </a:cubicBezTo>
                <a:cubicBezTo>
                  <a:pt x="923" y="462"/>
                  <a:pt x="923" y="462"/>
                  <a:pt x="923" y="462"/>
                </a:cubicBezTo>
                <a:cubicBezTo>
                  <a:pt x="869" y="491"/>
                  <a:pt x="791" y="479"/>
                  <a:pt x="748" y="436"/>
                </a:cubicBezTo>
                <a:cubicBezTo>
                  <a:pt x="644" y="332"/>
                  <a:pt x="644" y="332"/>
                  <a:pt x="644" y="332"/>
                </a:cubicBezTo>
                <a:cubicBezTo>
                  <a:pt x="626" y="315"/>
                  <a:pt x="602" y="304"/>
                  <a:pt x="576" y="304"/>
                </a:cubicBezTo>
                <a:cubicBezTo>
                  <a:pt x="549" y="304"/>
                  <a:pt x="526" y="315"/>
                  <a:pt x="508" y="332"/>
                </a:cubicBezTo>
                <a:cubicBezTo>
                  <a:pt x="332" y="508"/>
                  <a:pt x="332" y="508"/>
                  <a:pt x="332" y="508"/>
                </a:cubicBezTo>
                <a:cubicBezTo>
                  <a:pt x="315" y="525"/>
                  <a:pt x="304" y="549"/>
                  <a:pt x="304" y="576"/>
                </a:cubicBezTo>
                <a:cubicBezTo>
                  <a:pt x="304" y="603"/>
                  <a:pt x="315" y="626"/>
                  <a:pt x="332" y="644"/>
                </a:cubicBezTo>
                <a:cubicBezTo>
                  <a:pt x="436" y="748"/>
                  <a:pt x="436" y="748"/>
                  <a:pt x="436" y="748"/>
                </a:cubicBezTo>
                <a:cubicBezTo>
                  <a:pt x="479" y="791"/>
                  <a:pt x="491" y="870"/>
                  <a:pt x="462" y="923"/>
                </a:cubicBezTo>
                <a:cubicBezTo>
                  <a:pt x="386" y="1108"/>
                  <a:pt x="386" y="1108"/>
                  <a:pt x="386" y="1108"/>
                </a:cubicBezTo>
                <a:cubicBezTo>
                  <a:pt x="368" y="1166"/>
                  <a:pt x="303" y="1213"/>
                  <a:pt x="243" y="1213"/>
                </a:cubicBezTo>
                <a:cubicBezTo>
                  <a:pt x="96" y="1213"/>
                  <a:pt x="96" y="1213"/>
                  <a:pt x="96" y="1213"/>
                </a:cubicBezTo>
                <a:cubicBezTo>
                  <a:pt x="71" y="1213"/>
                  <a:pt x="47" y="1222"/>
                  <a:pt x="28" y="1241"/>
                </a:cubicBezTo>
                <a:cubicBezTo>
                  <a:pt x="9" y="1260"/>
                  <a:pt x="0" y="1284"/>
                  <a:pt x="0" y="1309"/>
                </a:cubicBezTo>
                <a:cubicBezTo>
                  <a:pt x="0" y="1558"/>
                  <a:pt x="0" y="1558"/>
                  <a:pt x="0" y="1558"/>
                </a:cubicBezTo>
                <a:cubicBezTo>
                  <a:pt x="0" y="1583"/>
                  <a:pt x="9" y="1607"/>
                  <a:pt x="28" y="1626"/>
                </a:cubicBezTo>
                <a:cubicBezTo>
                  <a:pt x="47" y="1645"/>
                  <a:pt x="71" y="1654"/>
                  <a:pt x="96" y="1654"/>
                </a:cubicBezTo>
                <a:cubicBezTo>
                  <a:pt x="243" y="1654"/>
                  <a:pt x="243" y="1654"/>
                  <a:pt x="243" y="1654"/>
                </a:cubicBezTo>
                <a:cubicBezTo>
                  <a:pt x="304" y="1655"/>
                  <a:pt x="368" y="1702"/>
                  <a:pt x="385" y="1760"/>
                </a:cubicBezTo>
                <a:cubicBezTo>
                  <a:pt x="462" y="1944"/>
                  <a:pt x="462" y="1944"/>
                  <a:pt x="462" y="1944"/>
                </a:cubicBezTo>
                <a:cubicBezTo>
                  <a:pt x="490" y="1998"/>
                  <a:pt x="479" y="2077"/>
                  <a:pt x="436" y="2120"/>
                </a:cubicBezTo>
                <a:cubicBezTo>
                  <a:pt x="332" y="2224"/>
                  <a:pt x="332" y="2224"/>
                  <a:pt x="332" y="2224"/>
                </a:cubicBezTo>
                <a:cubicBezTo>
                  <a:pt x="314" y="2241"/>
                  <a:pt x="303" y="2265"/>
                  <a:pt x="303" y="2292"/>
                </a:cubicBezTo>
                <a:cubicBezTo>
                  <a:pt x="303" y="2318"/>
                  <a:pt x="314" y="2342"/>
                  <a:pt x="332" y="2359"/>
                </a:cubicBezTo>
                <a:cubicBezTo>
                  <a:pt x="508" y="2536"/>
                  <a:pt x="508" y="2536"/>
                  <a:pt x="508" y="2536"/>
                </a:cubicBezTo>
                <a:cubicBezTo>
                  <a:pt x="525" y="2553"/>
                  <a:pt x="549" y="2564"/>
                  <a:pt x="576" y="2564"/>
                </a:cubicBezTo>
                <a:cubicBezTo>
                  <a:pt x="602" y="2564"/>
                  <a:pt x="626" y="2553"/>
                  <a:pt x="644" y="2536"/>
                </a:cubicBezTo>
                <a:cubicBezTo>
                  <a:pt x="748" y="2432"/>
                  <a:pt x="748" y="2432"/>
                  <a:pt x="748" y="2432"/>
                </a:cubicBezTo>
                <a:cubicBezTo>
                  <a:pt x="791" y="2389"/>
                  <a:pt x="869" y="2377"/>
                  <a:pt x="923" y="2406"/>
                </a:cubicBezTo>
                <a:cubicBezTo>
                  <a:pt x="1108" y="2482"/>
                  <a:pt x="1108" y="2482"/>
                  <a:pt x="1108" y="2482"/>
                </a:cubicBezTo>
                <a:cubicBezTo>
                  <a:pt x="1166" y="2500"/>
                  <a:pt x="1213" y="2564"/>
                  <a:pt x="1213" y="2625"/>
                </a:cubicBezTo>
                <a:cubicBezTo>
                  <a:pt x="1213" y="2771"/>
                  <a:pt x="1213" y="2771"/>
                  <a:pt x="1213" y="2771"/>
                </a:cubicBezTo>
                <a:cubicBezTo>
                  <a:pt x="1213" y="2796"/>
                  <a:pt x="1222" y="2820"/>
                  <a:pt x="1241" y="2839"/>
                </a:cubicBezTo>
                <a:cubicBezTo>
                  <a:pt x="1260" y="2858"/>
                  <a:pt x="1284" y="2867"/>
                  <a:pt x="1309" y="2867"/>
                </a:cubicBezTo>
                <a:cubicBezTo>
                  <a:pt x="1558" y="2867"/>
                  <a:pt x="1558" y="2867"/>
                  <a:pt x="1558" y="2867"/>
                </a:cubicBezTo>
                <a:cubicBezTo>
                  <a:pt x="1583" y="2867"/>
                  <a:pt x="1607" y="2858"/>
                  <a:pt x="1626" y="2839"/>
                </a:cubicBezTo>
                <a:cubicBezTo>
                  <a:pt x="1645" y="2820"/>
                  <a:pt x="1654" y="2796"/>
                  <a:pt x="1654" y="2771"/>
                </a:cubicBezTo>
                <a:cubicBezTo>
                  <a:pt x="1654" y="2625"/>
                  <a:pt x="1654" y="2625"/>
                  <a:pt x="1654" y="2625"/>
                </a:cubicBezTo>
                <a:cubicBezTo>
                  <a:pt x="1654" y="2564"/>
                  <a:pt x="1702" y="2500"/>
                  <a:pt x="1760" y="2482"/>
                </a:cubicBezTo>
                <a:cubicBezTo>
                  <a:pt x="1945" y="2406"/>
                  <a:pt x="1945" y="2406"/>
                  <a:pt x="1945" y="2406"/>
                </a:cubicBezTo>
                <a:cubicBezTo>
                  <a:pt x="1998" y="2377"/>
                  <a:pt x="2077" y="2389"/>
                  <a:pt x="2120" y="2432"/>
                </a:cubicBezTo>
                <a:cubicBezTo>
                  <a:pt x="2223" y="2535"/>
                  <a:pt x="2223" y="2535"/>
                  <a:pt x="2223" y="2535"/>
                </a:cubicBezTo>
                <a:cubicBezTo>
                  <a:pt x="2241" y="2553"/>
                  <a:pt x="2264" y="2564"/>
                  <a:pt x="2291" y="2564"/>
                </a:cubicBezTo>
                <a:cubicBezTo>
                  <a:pt x="2318" y="2564"/>
                  <a:pt x="2342" y="2553"/>
                  <a:pt x="2359" y="2536"/>
                </a:cubicBezTo>
                <a:cubicBezTo>
                  <a:pt x="2536" y="2359"/>
                  <a:pt x="2536" y="2359"/>
                  <a:pt x="2536" y="2359"/>
                </a:cubicBezTo>
                <a:cubicBezTo>
                  <a:pt x="2553" y="2342"/>
                  <a:pt x="2564" y="2318"/>
                  <a:pt x="2564" y="2292"/>
                </a:cubicBezTo>
                <a:cubicBezTo>
                  <a:pt x="2564" y="2265"/>
                  <a:pt x="2553" y="2241"/>
                  <a:pt x="2536" y="2224"/>
                </a:cubicBezTo>
                <a:cubicBezTo>
                  <a:pt x="2431" y="2120"/>
                  <a:pt x="2431" y="2120"/>
                  <a:pt x="2431" y="2120"/>
                </a:cubicBezTo>
                <a:cubicBezTo>
                  <a:pt x="2389" y="2077"/>
                  <a:pt x="2377" y="1998"/>
                  <a:pt x="2406" y="1944"/>
                </a:cubicBezTo>
                <a:cubicBezTo>
                  <a:pt x="2482" y="1760"/>
                  <a:pt x="2482" y="1760"/>
                  <a:pt x="2482" y="1760"/>
                </a:cubicBezTo>
                <a:cubicBezTo>
                  <a:pt x="2500" y="1702"/>
                  <a:pt x="2564" y="1655"/>
                  <a:pt x="2625" y="1655"/>
                </a:cubicBezTo>
                <a:cubicBezTo>
                  <a:pt x="2771" y="1655"/>
                  <a:pt x="2771" y="1655"/>
                  <a:pt x="2771" y="1655"/>
                </a:cubicBezTo>
                <a:cubicBezTo>
                  <a:pt x="2796" y="1655"/>
                  <a:pt x="2820" y="1645"/>
                  <a:pt x="2839" y="1626"/>
                </a:cubicBezTo>
                <a:cubicBezTo>
                  <a:pt x="2858" y="1607"/>
                  <a:pt x="2867" y="1583"/>
                  <a:pt x="2867" y="1558"/>
                </a:cubicBezTo>
                <a:cubicBezTo>
                  <a:pt x="2867" y="1309"/>
                  <a:pt x="2867" y="1309"/>
                  <a:pt x="2867" y="1309"/>
                </a:cubicBezTo>
                <a:cubicBezTo>
                  <a:pt x="2867" y="1309"/>
                  <a:pt x="2867" y="1309"/>
                  <a:pt x="2867" y="1309"/>
                </a:cubicBezTo>
                <a:close/>
                <a:moveTo>
                  <a:pt x="1985" y="1433"/>
                </a:moveTo>
                <a:cubicBezTo>
                  <a:pt x="1985" y="1738"/>
                  <a:pt x="1738" y="1985"/>
                  <a:pt x="1434" y="1985"/>
                </a:cubicBezTo>
                <a:cubicBezTo>
                  <a:pt x="1129" y="1985"/>
                  <a:pt x="882" y="1738"/>
                  <a:pt x="882" y="1433"/>
                </a:cubicBezTo>
                <a:cubicBezTo>
                  <a:pt x="882" y="1129"/>
                  <a:pt x="1129" y="882"/>
                  <a:pt x="1434" y="882"/>
                </a:cubicBezTo>
                <a:cubicBezTo>
                  <a:pt x="1738" y="882"/>
                  <a:pt x="1985" y="1129"/>
                  <a:pt x="1985" y="1433"/>
                </a:cubicBezTo>
              </a:path>
            </a:pathLst>
          </a:cu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txBody>
          <a:bodyPr>
            <a:noAutofit/>
          </a:bodyPr>
          <a:lstStyle/>
          <a:p>
            <a:pPr lvl="0" algn="l"/>
            <a:endParaRPr lang="zh-CN" altLang="en-US">
              <a:sym typeface="+mn-ea"/>
            </a:endParaRPr>
          </a:p>
        </p:txBody>
      </p:sp>
      <p:sp>
        <p:nvSpPr>
          <p:cNvPr id="11" name="Freeform 5"/>
          <p:cNvSpPr>
            <a:spLocks noEditPoints="1"/>
          </p:cNvSpPr>
          <p:nvPr/>
        </p:nvSpPr>
        <p:spPr>
          <a:xfrm>
            <a:off x="6313170" y="5266055"/>
            <a:ext cx="919480" cy="922020"/>
          </a:xfrm>
          <a:custGeom>
            <a:avLst/>
            <a:gdLst/>
            <a:ahLst/>
            <a:cxnLst>
              <a:cxn ang="0">
                <a:pos x="643172" y="281394"/>
              </a:cxn>
              <a:cxn ang="0">
                <a:pos x="594690" y="275045"/>
              </a:cxn>
              <a:cxn ang="0">
                <a:pos x="545076" y="209288"/>
              </a:cxn>
              <a:cxn ang="0">
                <a:pos x="574527" y="146025"/>
              </a:cxn>
              <a:cxn ang="0">
                <a:pos x="574527" y="115188"/>
              </a:cxn>
              <a:cxn ang="0">
                <a:pos x="519023" y="68931"/>
              </a:cxn>
              <a:cxn ang="0">
                <a:pos x="480057" y="98862"/>
              </a:cxn>
              <a:cxn ang="0">
                <a:pos x="398726" y="87525"/>
              </a:cxn>
              <a:cxn ang="0">
                <a:pos x="374711" y="21768"/>
              </a:cxn>
              <a:cxn ang="0">
                <a:pos x="352963" y="0"/>
              </a:cxn>
              <a:cxn ang="0">
                <a:pos x="281147" y="6349"/>
              </a:cxn>
              <a:cxn ang="0">
                <a:pos x="274804" y="55100"/>
              </a:cxn>
              <a:cxn ang="0">
                <a:pos x="209104" y="104757"/>
              </a:cxn>
              <a:cxn ang="0">
                <a:pos x="145897" y="75280"/>
              </a:cxn>
              <a:cxn ang="0">
                <a:pos x="115087" y="75280"/>
              </a:cxn>
              <a:cxn ang="0">
                <a:pos x="68871" y="130607"/>
              </a:cxn>
              <a:cxn ang="0">
                <a:pos x="98775" y="169607"/>
              </a:cxn>
              <a:cxn ang="0">
                <a:pos x="87448" y="251236"/>
              </a:cxn>
              <a:cxn ang="0">
                <a:pos x="21749" y="275045"/>
              </a:cxn>
              <a:cxn ang="0">
                <a:pos x="0" y="296812"/>
              </a:cxn>
              <a:cxn ang="0">
                <a:pos x="6343" y="368691"/>
              </a:cxn>
              <a:cxn ang="0">
                <a:pos x="55051" y="375040"/>
              </a:cxn>
              <a:cxn ang="0">
                <a:pos x="104665" y="440797"/>
              </a:cxn>
              <a:cxn ang="0">
                <a:pos x="75214" y="504286"/>
              </a:cxn>
              <a:cxn ang="0">
                <a:pos x="75214" y="534897"/>
              </a:cxn>
              <a:cxn ang="0">
                <a:pos x="130492" y="581381"/>
              </a:cxn>
              <a:cxn ang="0">
                <a:pos x="169458" y="551450"/>
              </a:cxn>
              <a:cxn ang="0">
                <a:pos x="251016" y="562787"/>
              </a:cxn>
              <a:cxn ang="0">
                <a:pos x="274804" y="628317"/>
              </a:cxn>
              <a:cxn ang="0">
                <a:pos x="296552" y="650085"/>
              </a:cxn>
              <a:cxn ang="0">
                <a:pos x="368368" y="643736"/>
              </a:cxn>
              <a:cxn ang="0">
                <a:pos x="374711" y="595212"/>
              </a:cxn>
              <a:cxn ang="0">
                <a:pos x="440637" y="545554"/>
              </a:cxn>
              <a:cxn ang="0">
                <a:pos x="503618" y="574805"/>
              </a:cxn>
              <a:cxn ang="0">
                <a:pos x="534428" y="575032"/>
              </a:cxn>
              <a:cxn ang="0">
                <a:pos x="580871" y="519705"/>
              </a:cxn>
              <a:cxn ang="0">
                <a:pos x="550740" y="480705"/>
              </a:cxn>
              <a:cxn ang="0">
                <a:pos x="562294" y="399076"/>
              </a:cxn>
              <a:cxn ang="0">
                <a:pos x="627766" y="375267"/>
              </a:cxn>
              <a:cxn ang="0">
                <a:pos x="649515" y="353273"/>
              </a:cxn>
              <a:cxn ang="0">
                <a:pos x="649515" y="296812"/>
              </a:cxn>
              <a:cxn ang="0">
                <a:pos x="324871" y="450094"/>
              </a:cxn>
              <a:cxn ang="0">
                <a:pos x="324871" y="199991"/>
              </a:cxn>
            </a:cxnLst>
            <a:rect l="0" t="0" r="0" b="0"/>
            <a:pathLst>
              <a:path w="2867" h="2867">
                <a:moveTo>
                  <a:pt x="2867" y="1309"/>
                </a:moveTo>
                <a:cubicBezTo>
                  <a:pt x="2867" y="1285"/>
                  <a:pt x="2858" y="1260"/>
                  <a:pt x="2839" y="1241"/>
                </a:cubicBezTo>
                <a:cubicBezTo>
                  <a:pt x="2820" y="1222"/>
                  <a:pt x="2796" y="1213"/>
                  <a:pt x="2771" y="1213"/>
                </a:cubicBezTo>
                <a:cubicBezTo>
                  <a:pt x="2625" y="1213"/>
                  <a:pt x="2625" y="1213"/>
                  <a:pt x="2625" y="1213"/>
                </a:cubicBezTo>
                <a:cubicBezTo>
                  <a:pt x="2564" y="1213"/>
                  <a:pt x="2500" y="1166"/>
                  <a:pt x="2482" y="1108"/>
                </a:cubicBezTo>
                <a:cubicBezTo>
                  <a:pt x="2406" y="923"/>
                  <a:pt x="2406" y="923"/>
                  <a:pt x="2406" y="923"/>
                </a:cubicBezTo>
                <a:cubicBezTo>
                  <a:pt x="2377" y="870"/>
                  <a:pt x="2389" y="791"/>
                  <a:pt x="2431" y="748"/>
                </a:cubicBezTo>
                <a:cubicBezTo>
                  <a:pt x="2536" y="644"/>
                  <a:pt x="2536" y="644"/>
                  <a:pt x="2536" y="644"/>
                </a:cubicBezTo>
                <a:cubicBezTo>
                  <a:pt x="2553" y="627"/>
                  <a:pt x="2564" y="603"/>
                  <a:pt x="2564" y="576"/>
                </a:cubicBezTo>
                <a:cubicBezTo>
                  <a:pt x="2564" y="549"/>
                  <a:pt x="2553" y="526"/>
                  <a:pt x="2536" y="508"/>
                </a:cubicBezTo>
                <a:cubicBezTo>
                  <a:pt x="2359" y="332"/>
                  <a:pt x="2359" y="332"/>
                  <a:pt x="2359" y="332"/>
                </a:cubicBezTo>
                <a:cubicBezTo>
                  <a:pt x="2342" y="315"/>
                  <a:pt x="2318" y="304"/>
                  <a:pt x="2291" y="304"/>
                </a:cubicBezTo>
                <a:cubicBezTo>
                  <a:pt x="2265" y="304"/>
                  <a:pt x="2241" y="315"/>
                  <a:pt x="2224" y="332"/>
                </a:cubicBezTo>
                <a:cubicBezTo>
                  <a:pt x="2119" y="436"/>
                  <a:pt x="2119" y="436"/>
                  <a:pt x="2119" y="436"/>
                </a:cubicBezTo>
                <a:cubicBezTo>
                  <a:pt x="2077" y="479"/>
                  <a:pt x="1998" y="491"/>
                  <a:pt x="1944" y="462"/>
                </a:cubicBezTo>
                <a:cubicBezTo>
                  <a:pt x="1760" y="386"/>
                  <a:pt x="1760" y="386"/>
                  <a:pt x="1760" y="386"/>
                </a:cubicBezTo>
                <a:cubicBezTo>
                  <a:pt x="1702" y="368"/>
                  <a:pt x="1654" y="303"/>
                  <a:pt x="1654" y="243"/>
                </a:cubicBezTo>
                <a:cubicBezTo>
                  <a:pt x="1654" y="96"/>
                  <a:pt x="1654" y="96"/>
                  <a:pt x="1654" y="96"/>
                </a:cubicBezTo>
                <a:cubicBezTo>
                  <a:pt x="1654" y="71"/>
                  <a:pt x="1645" y="47"/>
                  <a:pt x="1626" y="28"/>
                </a:cubicBezTo>
                <a:cubicBezTo>
                  <a:pt x="1607" y="9"/>
                  <a:pt x="1583" y="0"/>
                  <a:pt x="1558" y="0"/>
                </a:cubicBezTo>
                <a:cubicBezTo>
                  <a:pt x="1309" y="0"/>
                  <a:pt x="1309" y="0"/>
                  <a:pt x="1309" y="0"/>
                </a:cubicBezTo>
                <a:cubicBezTo>
                  <a:pt x="1285" y="0"/>
                  <a:pt x="1260" y="9"/>
                  <a:pt x="1241" y="28"/>
                </a:cubicBezTo>
                <a:cubicBezTo>
                  <a:pt x="1222" y="47"/>
                  <a:pt x="1213" y="71"/>
                  <a:pt x="1213" y="96"/>
                </a:cubicBezTo>
                <a:cubicBezTo>
                  <a:pt x="1213" y="243"/>
                  <a:pt x="1213" y="243"/>
                  <a:pt x="1213" y="243"/>
                </a:cubicBezTo>
                <a:cubicBezTo>
                  <a:pt x="1213" y="304"/>
                  <a:pt x="1166" y="368"/>
                  <a:pt x="1108" y="386"/>
                </a:cubicBezTo>
                <a:cubicBezTo>
                  <a:pt x="923" y="462"/>
                  <a:pt x="923" y="462"/>
                  <a:pt x="923" y="462"/>
                </a:cubicBezTo>
                <a:cubicBezTo>
                  <a:pt x="869" y="491"/>
                  <a:pt x="791" y="479"/>
                  <a:pt x="748" y="436"/>
                </a:cubicBezTo>
                <a:cubicBezTo>
                  <a:pt x="644" y="332"/>
                  <a:pt x="644" y="332"/>
                  <a:pt x="644" y="332"/>
                </a:cubicBezTo>
                <a:cubicBezTo>
                  <a:pt x="626" y="315"/>
                  <a:pt x="602" y="304"/>
                  <a:pt x="576" y="304"/>
                </a:cubicBezTo>
                <a:cubicBezTo>
                  <a:pt x="549" y="304"/>
                  <a:pt x="526" y="315"/>
                  <a:pt x="508" y="332"/>
                </a:cubicBezTo>
                <a:cubicBezTo>
                  <a:pt x="332" y="508"/>
                  <a:pt x="332" y="508"/>
                  <a:pt x="332" y="508"/>
                </a:cubicBezTo>
                <a:cubicBezTo>
                  <a:pt x="315" y="525"/>
                  <a:pt x="304" y="549"/>
                  <a:pt x="304" y="576"/>
                </a:cubicBezTo>
                <a:cubicBezTo>
                  <a:pt x="304" y="603"/>
                  <a:pt x="315" y="626"/>
                  <a:pt x="332" y="644"/>
                </a:cubicBezTo>
                <a:cubicBezTo>
                  <a:pt x="436" y="748"/>
                  <a:pt x="436" y="748"/>
                  <a:pt x="436" y="748"/>
                </a:cubicBezTo>
                <a:cubicBezTo>
                  <a:pt x="479" y="791"/>
                  <a:pt x="491" y="870"/>
                  <a:pt x="462" y="923"/>
                </a:cubicBezTo>
                <a:cubicBezTo>
                  <a:pt x="386" y="1108"/>
                  <a:pt x="386" y="1108"/>
                  <a:pt x="386" y="1108"/>
                </a:cubicBezTo>
                <a:cubicBezTo>
                  <a:pt x="368" y="1166"/>
                  <a:pt x="303" y="1213"/>
                  <a:pt x="243" y="1213"/>
                </a:cubicBezTo>
                <a:cubicBezTo>
                  <a:pt x="96" y="1213"/>
                  <a:pt x="96" y="1213"/>
                  <a:pt x="96" y="1213"/>
                </a:cubicBezTo>
                <a:cubicBezTo>
                  <a:pt x="71" y="1213"/>
                  <a:pt x="47" y="1222"/>
                  <a:pt x="28" y="1241"/>
                </a:cubicBezTo>
                <a:cubicBezTo>
                  <a:pt x="9" y="1260"/>
                  <a:pt x="0" y="1284"/>
                  <a:pt x="0" y="1309"/>
                </a:cubicBezTo>
                <a:cubicBezTo>
                  <a:pt x="0" y="1558"/>
                  <a:pt x="0" y="1558"/>
                  <a:pt x="0" y="1558"/>
                </a:cubicBezTo>
                <a:cubicBezTo>
                  <a:pt x="0" y="1583"/>
                  <a:pt x="9" y="1607"/>
                  <a:pt x="28" y="1626"/>
                </a:cubicBezTo>
                <a:cubicBezTo>
                  <a:pt x="47" y="1645"/>
                  <a:pt x="71" y="1654"/>
                  <a:pt x="96" y="1654"/>
                </a:cubicBezTo>
                <a:cubicBezTo>
                  <a:pt x="243" y="1654"/>
                  <a:pt x="243" y="1654"/>
                  <a:pt x="243" y="1654"/>
                </a:cubicBezTo>
                <a:cubicBezTo>
                  <a:pt x="304" y="1655"/>
                  <a:pt x="368" y="1702"/>
                  <a:pt x="385" y="1760"/>
                </a:cubicBezTo>
                <a:cubicBezTo>
                  <a:pt x="462" y="1944"/>
                  <a:pt x="462" y="1944"/>
                  <a:pt x="462" y="1944"/>
                </a:cubicBezTo>
                <a:cubicBezTo>
                  <a:pt x="490" y="1998"/>
                  <a:pt x="479" y="2077"/>
                  <a:pt x="436" y="2120"/>
                </a:cubicBezTo>
                <a:cubicBezTo>
                  <a:pt x="332" y="2224"/>
                  <a:pt x="332" y="2224"/>
                  <a:pt x="332" y="2224"/>
                </a:cubicBezTo>
                <a:cubicBezTo>
                  <a:pt x="314" y="2241"/>
                  <a:pt x="303" y="2265"/>
                  <a:pt x="303" y="2292"/>
                </a:cubicBezTo>
                <a:cubicBezTo>
                  <a:pt x="303" y="2318"/>
                  <a:pt x="314" y="2342"/>
                  <a:pt x="332" y="2359"/>
                </a:cubicBezTo>
                <a:cubicBezTo>
                  <a:pt x="508" y="2536"/>
                  <a:pt x="508" y="2536"/>
                  <a:pt x="508" y="2536"/>
                </a:cubicBezTo>
                <a:cubicBezTo>
                  <a:pt x="525" y="2553"/>
                  <a:pt x="549" y="2564"/>
                  <a:pt x="576" y="2564"/>
                </a:cubicBezTo>
                <a:cubicBezTo>
                  <a:pt x="602" y="2564"/>
                  <a:pt x="626" y="2553"/>
                  <a:pt x="644" y="2536"/>
                </a:cubicBezTo>
                <a:cubicBezTo>
                  <a:pt x="748" y="2432"/>
                  <a:pt x="748" y="2432"/>
                  <a:pt x="748" y="2432"/>
                </a:cubicBezTo>
                <a:cubicBezTo>
                  <a:pt x="791" y="2389"/>
                  <a:pt x="869" y="2377"/>
                  <a:pt x="923" y="2406"/>
                </a:cubicBezTo>
                <a:cubicBezTo>
                  <a:pt x="1108" y="2482"/>
                  <a:pt x="1108" y="2482"/>
                  <a:pt x="1108" y="2482"/>
                </a:cubicBezTo>
                <a:cubicBezTo>
                  <a:pt x="1166" y="2500"/>
                  <a:pt x="1213" y="2564"/>
                  <a:pt x="1213" y="2625"/>
                </a:cubicBezTo>
                <a:cubicBezTo>
                  <a:pt x="1213" y="2771"/>
                  <a:pt x="1213" y="2771"/>
                  <a:pt x="1213" y="2771"/>
                </a:cubicBezTo>
                <a:cubicBezTo>
                  <a:pt x="1213" y="2796"/>
                  <a:pt x="1222" y="2820"/>
                  <a:pt x="1241" y="2839"/>
                </a:cubicBezTo>
                <a:cubicBezTo>
                  <a:pt x="1260" y="2858"/>
                  <a:pt x="1284" y="2867"/>
                  <a:pt x="1309" y="2867"/>
                </a:cubicBezTo>
                <a:cubicBezTo>
                  <a:pt x="1558" y="2867"/>
                  <a:pt x="1558" y="2867"/>
                  <a:pt x="1558" y="2867"/>
                </a:cubicBezTo>
                <a:cubicBezTo>
                  <a:pt x="1583" y="2867"/>
                  <a:pt x="1607" y="2858"/>
                  <a:pt x="1626" y="2839"/>
                </a:cubicBezTo>
                <a:cubicBezTo>
                  <a:pt x="1645" y="2820"/>
                  <a:pt x="1654" y="2796"/>
                  <a:pt x="1654" y="2771"/>
                </a:cubicBezTo>
                <a:cubicBezTo>
                  <a:pt x="1654" y="2625"/>
                  <a:pt x="1654" y="2625"/>
                  <a:pt x="1654" y="2625"/>
                </a:cubicBezTo>
                <a:cubicBezTo>
                  <a:pt x="1654" y="2564"/>
                  <a:pt x="1702" y="2500"/>
                  <a:pt x="1760" y="2482"/>
                </a:cubicBezTo>
                <a:cubicBezTo>
                  <a:pt x="1945" y="2406"/>
                  <a:pt x="1945" y="2406"/>
                  <a:pt x="1945" y="2406"/>
                </a:cubicBezTo>
                <a:cubicBezTo>
                  <a:pt x="1998" y="2377"/>
                  <a:pt x="2077" y="2389"/>
                  <a:pt x="2120" y="2432"/>
                </a:cubicBezTo>
                <a:cubicBezTo>
                  <a:pt x="2223" y="2535"/>
                  <a:pt x="2223" y="2535"/>
                  <a:pt x="2223" y="2535"/>
                </a:cubicBezTo>
                <a:cubicBezTo>
                  <a:pt x="2241" y="2553"/>
                  <a:pt x="2264" y="2564"/>
                  <a:pt x="2291" y="2564"/>
                </a:cubicBezTo>
                <a:cubicBezTo>
                  <a:pt x="2318" y="2564"/>
                  <a:pt x="2342" y="2553"/>
                  <a:pt x="2359" y="2536"/>
                </a:cubicBezTo>
                <a:cubicBezTo>
                  <a:pt x="2536" y="2359"/>
                  <a:pt x="2536" y="2359"/>
                  <a:pt x="2536" y="2359"/>
                </a:cubicBezTo>
                <a:cubicBezTo>
                  <a:pt x="2553" y="2342"/>
                  <a:pt x="2564" y="2318"/>
                  <a:pt x="2564" y="2292"/>
                </a:cubicBezTo>
                <a:cubicBezTo>
                  <a:pt x="2564" y="2265"/>
                  <a:pt x="2553" y="2241"/>
                  <a:pt x="2536" y="2224"/>
                </a:cubicBezTo>
                <a:cubicBezTo>
                  <a:pt x="2431" y="2120"/>
                  <a:pt x="2431" y="2120"/>
                  <a:pt x="2431" y="2120"/>
                </a:cubicBezTo>
                <a:cubicBezTo>
                  <a:pt x="2389" y="2077"/>
                  <a:pt x="2377" y="1998"/>
                  <a:pt x="2406" y="1944"/>
                </a:cubicBezTo>
                <a:cubicBezTo>
                  <a:pt x="2482" y="1760"/>
                  <a:pt x="2482" y="1760"/>
                  <a:pt x="2482" y="1760"/>
                </a:cubicBezTo>
                <a:cubicBezTo>
                  <a:pt x="2500" y="1702"/>
                  <a:pt x="2564" y="1655"/>
                  <a:pt x="2625" y="1655"/>
                </a:cubicBezTo>
                <a:cubicBezTo>
                  <a:pt x="2771" y="1655"/>
                  <a:pt x="2771" y="1655"/>
                  <a:pt x="2771" y="1655"/>
                </a:cubicBezTo>
                <a:cubicBezTo>
                  <a:pt x="2796" y="1655"/>
                  <a:pt x="2820" y="1645"/>
                  <a:pt x="2839" y="1626"/>
                </a:cubicBezTo>
                <a:cubicBezTo>
                  <a:pt x="2858" y="1607"/>
                  <a:pt x="2867" y="1583"/>
                  <a:pt x="2867" y="1558"/>
                </a:cubicBezTo>
                <a:cubicBezTo>
                  <a:pt x="2867" y="1309"/>
                  <a:pt x="2867" y="1309"/>
                  <a:pt x="2867" y="1309"/>
                </a:cubicBezTo>
                <a:cubicBezTo>
                  <a:pt x="2867" y="1309"/>
                  <a:pt x="2867" y="1309"/>
                  <a:pt x="2867" y="1309"/>
                </a:cubicBezTo>
                <a:close/>
                <a:moveTo>
                  <a:pt x="1985" y="1433"/>
                </a:moveTo>
                <a:cubicBezTo>
                  <a:pt x="1985" y="1738"/>
                  <a:pt x="1738" y="1985"/>
                  <a:pt x="1434" y="1985"/>
                </a:cubicBezTo>
                <a:cubicBezTo>
                  <a:pt x="1129" y="1985"/>
                  <a:pt x="882" y="1738"/>
                  <a:pt x="882" y="1433"/>
                </a:cubicBezTo>
                <a:cubicBezTo>
                  <a:pt x="882" y="1129"/>
                  <a:pt x="1129" y="882"/>
                  <a:pt x="1434" y="882"/>
                </a:cubicBezTo>
                <a:cubicBezTo>
                  <a:pt x="1738" y="882"/>
                  <a:pt x="1985" y="1129"/>
                  <a:pt x="1985" y="1433"/>
                </a:cubicBezTo>
              </a:path>
            </a:pathLst>
          </a:cu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txBody>
          <a:bodyPr>
            <a:noAutofit/>
          </a:bodyPr>
          <a:lstStyle/>
          <a:p>
            <a:pPr lvl="0" algn="l"/>
            <a:endParaRPr lang="zh-CN" altLang="en-US">
              <a:sym typeface="+mn-ea"/>
            </a:endParaRPr>
          </a:p>
        </p:txBody>
      </p:sp>
      <p:sp>
        <p:nvSpPr>
          <p:cNvPr id="12" name="Freeform 5"/>
          <p:cNvSpPr>
            <a:spLocks noEditPoints="1"/>
          </p:cNvSpPr>
          <p:nvPr/>
        </p:nvSpPr>
        <p:spPr>
          <a:xfrm>
            <a:off x="4181475" y="2366645"/>
            <a:ext cx="919480" cy="922020"/>
          </a:xfrm>
          <a:custGeom>
            <a:avLst/>
            <a:gdLst/>
            <a:ahLst/>
            <a:cxnLst>
              <a:cxn ang="0">
                <a:pos x="643172" y="281394"/>
              </a:cxn>
              <a:cxn ang="0">
                <a:pos x="594690" y="275045"/>
              </a:cxn>
              <a:cxn ang="0">
                <a:pos x="545076" y="209288"/>
              </a:cxn>
              <a:cxn ang="0">
                <a:pos x="574527" y="146025"/>
              </a:cxn>
              <a:cxn ang="0">
                <a:pos x="574527" y="115188"/>
              </a:cxn>
              <a:cxn ang="0">
                <a:pos x="519023" y="68931"/>
              </a:cxn>
              <a:cxn ang="0">
                <a:pos x="480057" y="98862"/>
              </a:cxn>
              <a:cxn ang="0">
                <a:pos x="398726" y="87525"/>
              </a:cxn>
              <a:cxn ang="0">
                <a:pos x="374711" y="21768"/>
              </a:cxn>
              <a:cxn ang="0">
                <a:pos x="352963" y="0"/>
              </a:cxn>
              <a:cxn ang="0">
                <a:pos x="281147" y="6349"/>
              </a:cxn>
              <a:cxn ang="0">
                <a:pos x="274804" y="55100"/>
              </a:cxn>
              <a:cxn ang="0">
                <a:pos x="209104" y="104757"/>
              </a:cxn>
              <a:cxn ang="0">
                <a:pos x="145897" y="75280"/>
              </a:cxn>
              <a:cxn ang="0">
                <a:pos x="115087" y="75280"/>
              </a:cxn>
              <a:cxn ang="0">
                <a:pos x="68871" y="130607"/>
              </a:cxn>
              <a:cxn ang="0">
                <a:pos x="98775" y="169607"/>
              </a:cxn>
              <a:cxn ang="0">
                <a:pos x="87448" y="251236"/>
              </a:cxn>
              <a:cxn ang="0">
                <a:pos x="21749" y="275045"/>
              </a:cxn>
              <a:cxn ang="0">
                <a:pos x="0" y="296812"/>
              </a:cxn>
              <a:cxn ang="0">
                <a:pos x="6343" y="368691"/>
              </a:cxn>
              <a:cxn ang="0">
                <a:pos x="55051" y="375040"/>
              </a:cxn>
              <a:cxn ang="0">
                <a:pos x="104665" y="440797"/>
              </a:cxn>
              <a:cxn ang="0">
                <a:pos x="75214" y="504286"/>
              </a:cxn>
              <a:cxn ang="0">
                <a:pos x="75214" y="534897"/>
              </a:cxn>
              <a:cxn ang="0">
                <a:pos x="130492" y="581381"/>
              </a:cxn>
              <a:cxn ang="0">
                <a:pos x="169458" y="551450"/>
              </a:cxn>
              <a:cxn ang="0">
                <a:pos x="251016" y="562787"/>
              </a:cxn>
              <a:cxn ang="0">
                <a:pos x="274804" y="628317"/>
              </a:cxn>
              <a:cxn ang="0">
                <a:pos x="296552" y="650085"/>
              </a:cxn>
              <a:cxn ang="0">
                <a:pos x="368368" y="643736"/>
              </a:cxn>
              <a:cxn ang="0">
                <a:pos x="374711" y="595212"/>
              </a:cxn>
              <a:cxn ang="0">
                <a:pos x="440637" y="545554"/>
              </a:cxn>
              <a:cxn ang="0">
                <a:pos x="503618" y="574805"/>
              </a:cxn>
              <a:cxn ang="0">
                <a:pos x="534428" y="575032"/>
              </a:cxn>
              <a:cxn ang="0">
                <a:pos x="580871" y="519705"/>
              </a:cxn>
              <a:cxn ang="0">
                <a:pos x="550740" y="480705"/>
              </a:cxn>
              <a:cxn ang="0">
                <a:pos x="562294" y="399076"/>
              </a:cxn>
              <a:cxn ang="0">
                <a:pos x="627766" y="375267"/>
              </a:cxn>
              <a:cxn ang="0">
                <a:pos x="649515" y="353273"/>
              </a:cxn>
              <a:cxn ang="0">
                <a:pos x="649515" y="296812"/>
              </a:cxn>
              <a:cxn ang="0">
                <a:pos x="324871" y="450094"/>
              </a:cxn>
              <a:cxn ang="0">
                <a:pos x="324871" y="199991"/>
              </a:cxn>
            </a:cxnLst>
            <a:rect l="0" t="0" r="0" b="0"/>
            <a:pathLst>
              <a:path w="2867" h="2867">
                <a:moveTo>
                  <a:pt x="2867" y="1309"/>
                </a:moveTo>
                <a:cubicBezTo>
                  <a:pt x="2867" y="1285"/>
                  <a:pt x="2858" y="1260"/>
                  <a:pt x="2839" y="1241"/>
                </a:cubicBezTo>
                <a:cubicBezTo>
                  <a:pt x="2820" y="1222"/>
                  <a:pt x="2796" y="1213"/>
                  <a:pt x="2771" y="1213"/>
                </a:cubicBezTo>
                <a:cubicBezTo>
                  <a:pt x="2625" y="1213"/>
                  <a:pt x="2625" y="1213"/>
                  <a:pt x="2625" y="1213"/>
                </a:cubicBezTo>
                <a:cubicBezTo>
                  <a:pt x="2564" y="1213"/>
                  <a:pt x="2500" y="1166"/>
                  <a:pt x="2482" y="1108"/>
                </a:cubicBezTo>
                <a:cubicBezTo>
                  <a:pt x="2406" y="923"/>
                  <a:pt x="2406" y="923"/>
                  <a:pt x="2406" y="923"/>
                </a:cubicBezTo>
                <a:cubicBezTo>
                  <a:pt x="2377" y="870"/>
                  <a:pt x="2389" y="791"/>
                  <a:pt x="2431" y="748"/>
                </a:cubicBezTo>
                <a:cubicBezTo>
                  <a:pt x="2536" y="644"/>
                  <a:pt x="2536" y="644"/>
                  <a:pt x="2536" y="644"/>
                </a:cubicBezTo>
                <a:cubicBezTo>
                  <a:pt x="2553" y="627"/>
                  <a:pt x="2564" y="603"/>
                  <a:pt x="2564" y="576"/>
                </a:cubicBezTo>
                <a:cubicBezTo>
                  <a:pt x="2564" y="549"/>
                  <a:pt x="2553" y="526"/>
                  <a:pt x="2536" y="508"/>
                </a:cubicBezTo>
                <a:cubicBezTo>
                  <a:pt x="2359" y="332"/>
                  <a:pt x="2359" y="332"/>
                  <a:pt x="2359" y="332"/>
                </a:cubicBezTo>
                <a:cubicBezTo>
                  <a:pt x="2342" y="315"/>
                  <a:pt x="2318" y="304"/>
                  <a:pt x="2291" y="304"/>
                </a:cubicBezTo>
                <a:cubicBezTo>
                  <a:pt x="2265" y="304"/>
                  <a:pt x="2241" y="315"/>
                  <a:pt x="2224" y="332"/>
                </a:cubicBezTo>
                <a:cubicBezTo>
                  <a:pt x="2119" y="436"/>
                  <a:pt x="2119" y="436"/>
                  <a:pt x="2119" y="436"/>
                </a:cubicBezTo>
                <a:cubicBezTo>
                  <a:pt x="2077" y="479"/>
                  <a:pt x="1998" y="491"/>
                  <a:pt x="1944" y="462"/>
                </a:cubicBezTo>
                <a:cubicBezTo>
                  <a:pt x="1760" y="386"/>
                  <a:pt x="1760" y="386"/>
                  <a:pt x="1760" y="386"/>
                </a:cubicBezTo>
                <a:cubicBezTo>
                  <a:pt x="1702" y="368"/>
                  <a:pt x="1654" y="303"/>
                  <a:pt x="1654" y="243"/>
                </a:cubicBezTo>
                <a:cubicBezTo>
                  <a:pt x="1654" y="96"/>
                  <a:pt x="1654" y="96"/>
                  <a:pt x="1654" y="96"/>
                </a:cubicBezTo>
                <a:cubicBezTo>
                  <a:pt x="1654" y="71"/>
                  <a:pt x="1645" y="47"/>
                  <a:pt x="1626" y="28"/>
                </a:cubicBezTo>
                <a:cubicBezTo>
                  <a:pt x="1607" y="9"/>
                  <a:pt x="1583" y="0"/>
                  <a:pt x="1558" y="0"/>
                </a:cubicBezTo>
                <a:cubicBezTo>
                  <a:pt x="1309" y="0"/>
                  <a:pt x="1309" y="0"/>
                  <a:pt x="1309" y="0"/>
                </a:cubicBezTo>
                <a:cubicBezTo>
                  <a:pt x="1285" y="0"/>
                  <a:pt x="1260" y="9"/>
                  <a:pt x="1241" y="28"/>
                </a:cubicBezTo>
                <a:cubicBezTo>
                  <a:pt x="1222" y="47"/>
                  <a:pt x="1213" y="71"/>
                  <a:pt x="1213" y="96"/>
                </a:cubicBezTo>
                <a:cubicBezTo>
                  <a:pt x="1213" y="243"/>
                  <a:pt x="1213" y="243"/>
                  <a:pt x="1213" y="243"/>
                </a:cubicBezTo>
                <a:cubicBezTo>
                  <a:pt x="1213" y="304"/>
                  <a:pt x="1166" y="368"/>
                  <a:pt x="1108" y="386"/>
                </a:cubicBezTo>
                <a:cubicBezTo>
                  <a:pt x="923" y="462"/>
                  <a:pt x="923" y="462"/>
                  <a:pt x="923" y="462"/>
                </a:cubicBezTo>
                <a:cubicBezTo>
                  <a:pt x="869" y="491"/>
                  <a:pt x="791" y="479"/>
                  <a:pt x="748" y="436"/>
                </a:cubicBezTo>
                <a:cubicBezTo>
                  <a:pt x="644" y="332"/>
                  <a:pt x="644" y="332"/>
                  <a:pt x="644" y="332"/>
                </a:cubicBezTo>
                <a:cubicBezTo>
                  <a:pt x="626" y="315"/>
                  <a:pt x="602" y="304"/>
                  <a:pt x="576" y="304"/>
                </a:cubicBezTo>
                <a:cubicBezTo>
                  <a:pt x="549" y="304"/>
                  <a:pt x="526" y="315"/>
                  <a:pt x="508" y="332"/>
                </a:cubicBezTo>
                <a:cubicBezTo>
                  <a:pt x="332" y="508"/>
                  <a:pt x="332" y="508"/>
                  <a:pt x="332" y="508"/>
                </a:cubicBezTo>
                <a:cubicBezTo>
                  <a:pt x="315" y="525"/>
                  <a:pt x="304" y="549"/>
                  <a:pt x="304" y="576"/>
                </a:cubicBezTo>
                <a:cubicBezTo>
                  <a:pt x="304" y="603"/>
                  <a:pt x="315" y="626"/>
                  <a:pt x="332" y="644"/>
                </a:cubicBezTo>
                <a:cubicBezTo>
                  <a:pt x="436" y="748"/>
                  <a:pt x="436" y="748"/>
                  <a:pt x="436" y="748"/>
                </a:cubicBezTo>
                <a:cubicBezTo>
                  <a:pt x="479" y="791"/>
                  <a:pt x="491" y="870"/>
                  <a:pt x="462" y="923"/>
                </a:cubicBezTo>
                <a:cubicBezTo>
                  <a:pt x="386" y="1108"/>
                  <a:pt x="386" y="1108"/>
                  <a:pt x="386" y="1108"/>
                </a:cubicBezTo>
                <a:cubicBezTo>
                  <a:pt x="368" y="1166"/>
                  <a:pt x="303" y="1213"/>
                  <a:pt x="243" y="1213"/>
                </a:cubicBezTo>
                <a:cubicBezTo>
                  <a:pt x="96" y="1213"/>
                  <a:pt x="96" y="1213"/>
                  <a:pt x="96" y="1213"/>
                </a:cubicBezTo>
                <a:cubicBezTo>
                  <a:pt x="71" y="1213"/>
                  <a:pt x="47" y="1222"/>
                  <a:pt x="28" y="1241"/>
                </a:cubicBezTo>
                <a:cubicBezTo>
                  <a:pt x="9" y="1260"/>
                  <a:pt x="0" y="1284"/>
                  <a:pt x="0" y="1309"/>
                </a:cubicBezTo>
                <a:cubicBezTo>
                  <a:pt x="0" y="1558"/>
                  <a:pt x="0" y="1558"/>
                  <a:pt x="0" y="1558"/>
                </a:cubicBezTo>
                <a:cubicBezTo>
                  <a:pt x="0" y="1583"/>
                  <a:pt x="9" y="1607"/>
                  <a:pt x="28" y="1626"/>
                </a:cubicBezTo>
                <a:cubicBezTo>
                  <a:pt x="47" y="1645"/>
                  <a:pt x="71" y="1654"/>
                  <a:pt x="96" y="1654"/>
                </a:cubicBezTo>
                <a:cubicBezTo>
                  <a:pt x="243" y="1654"/>
                  <a:pt x="243" y="1654"/>
                  <a:pt x="243" y="1654"/>
                </a:cubicBezTo>
                <a:cubicBezTo>
                  <a:pt x="304" y="1655"/>
                  <a:pt x="368" y="1702"/>
                  <a:pt x="385" y="1760"/>
                </a:cubicBezTo>
                <a:cubicBezTo>
                  <a:pt x="462" y="1944"/>
                  <a:pt x="462" y="1944"/>
                  <a:pt x="462" y="1944"/>
                </a:cubicBezTo>
                <a:cubicBezTo>
                  <a:pt x="490" y="1998"/>
                  <a:pt x="479" y="2077"/>
                  <a:pt x="436" y="2120"/>
                </a:cubicBezTo>
                <a:cubicBezTo>
                  <a:pt x="332" y="2224"/>
                  <a:pt x="332" y="2224"/>
                  <a:pt x="332" y="2224"/>
                </a:cubicBezTo>
                <a:cubicBezTo>
                  <a:pt x="314" y="2241"/>
                  <a:pt x="303" y="2265"/>
                  <a:pt x="303" y="2292"/>
                </a:cubicBezTo>
                <a:cubicBezTo>
                  <a:pt x="303" y="2318"/>
                  <a:pt x="314" y="2342"/>
                  <a:pt x="332" y="2359"/>
                </a:cubicBezTo>
                <a:cubicBezTo>
                  <a:pt x="508" y="2536"/>
                  <a:pt x="508" y="2536"/>
                  <a:pt x="508" y="2536"/>
                </a:cubicBezTo>
                <a:cubicBezTo>
                  <a:pt x="525" y="2553"/>
                  <a:pt x="549" y="2564"/>
                  <a:pt x="576" y="2564"/>
                </a:cubicBezTo>
                <a:cubicBezTo>
                  <a:pt x="602" y="2564"/>
                  <a:pt x="626" y="2553"/>
                  <a:pt x="644" y="2536"/>
                </a:cubicBezTo>
                <a:cubicBezTo>
                  <a:pt x="748" y="2432"/>
                  <a:pt x="748" y="2432"/>
                  <a:pt x="748" y="2432"/>
                </a:cubicBezTo>
                <a:cubicBezTo>
                  <a:pt x="791" y="2389"/>
                  <a:pt x="869" y="2377"/>
                  <a:pt x="923" y="2406"/>
                </a:cubicBezTo>
                <a:cubicBezTo>
                  <a:pt x="1108" y="2482"/>
                  <a:pt x="1108" y="2482"/>
                  <a:pt x="1108" y="2482"/>
                </a:cubicBezTo>
                <a:cubicBezTo>
                  <a:pt x="1166" y="2500"/>
                  <a:pt x="1213" y="2564"/>
                  <a:pt x="1213" y="2625"/>
                </a:cubicBezTo>
                <a:cubicBezTo>
                  <a:pt x="1213" y="2771"/>
                  <a:pt x="1213" y="2771"/>
                  <a:pt x="1213" y="2771"/>
                </a:cubicBezTo>
                <a:cubicBezTo>
                  <a:pt x="1213" y="2796"/>
                  <a:pt x="1222" y="2820"/>
                  <a:pt x="1241" y="2839"/>
                </a:cubicBezTo>
                <a:cubicBezTo>
                  <a:pt x="1260" y="2858"/>
                  <a:pt x="1284" y="2867"/>
                  <a:pt x="1309" y="2867"/>
                </a:cubicBezTo>
                <a:cubicBezTo>
                  <a:pt x="1558" y="2867"/>
                  <a:pt x="1558" y="2867"/>
                  <a:pt x="1558" y="2867"/>
                </a:cubicBezTo>
                <a:cubicBezTo>
                  <a:pt x="1583" y="2867"/>
                  <a:pt x="1607" y="2858"/>
                  <a:pt x="1626" y="2839"/>
                </a:cubicBezTo>
                <a:cubicBezTo>
                  <a:pt x="1645" y="2820"/>
                  <a:pt x="1654" y="2796"/>
                  <a:pt x="1654" y="2771"/>
                </a:cubicBezTo>
                <a:cubicBezTo>
                  <a:pt x="1654" y="2625"/>
                  <a:pt x="1654" y="2625"/>
                  <a:pt x="1654" y="2625"/>
                </a:cubicBezTo>
                <a:cubicBezTo>
                  <a:pt x="1654" y="2564"/>
                  <a:pt x="1702" y="2500"/>
                  <a:pt x="1760" y="2482"/>
                </a:cubicBezTo>
                <a:cubicBezTo>
                  <a:pt x="1945" y="2406"/>
                  <a:pt x="1945" y="2406"/>
                  <a:pt x="1945" y="2406"/>
                </a:cubicBezTo>
                <a:cubicBezTo>
                  <a:pt x="1998" y="2377"/>
                  <a:pt x="2077" y="2389"/>
                  <a:pt x="2120" y="2432"/>
                </a:cubicBezTo>
                <a:cubicBezTo>
                  <a:pt x="2223" y="2535"/>
                  <a:pt x="2223" y="2535"/>
                  <a:pt x="2223" y="2535"/>
                </a:cubicBezTo>
                <a:cubicBezTo>
                  <a:pt x="2241" y="2553"/>
                  <a:pt x="2264" y="2564"/>
                  <a:pt x="2291" y="2564"/>
                </a:cubicBezTo>
                <a:cubicBezTo>
                  <a:pt x="2318" y="2564"/>
                  <a:pt x="2342" y="2553"/>
                  <a:pt x="2359" y="2536"/>
                </a:cubicBezTo>
                <a:cubicBezTo>
                  <a:pt x="2536" y="2359"/>
                  <a:pt x="2536" y="2359"/>
                  <a:pt x="2536" y="2359"/>
                </a:cubicBezTo>
                <a:cubicBezTo>
                  <a:pt x="2553" y="2342"/>
                  <a:pt x="2564" y="2318"/>
                  <a:pt x="2564" y="2292"/>
                </a:cubicBezTo>
                <a:cubicBezTo>
                  <a:pt x="2564" y="2265"/>
                  <a:pt x="2553" y="2241"/>
                  <a:pt x="2536" y="2224"/>
                </a:cubicBezTo>
                <a:cubicBezTo>
                  <a:pt x="2431" y="2120"/>
                  <a:pt x="2431" y="2120"/>
                  <a:pt x="2431" y="2120"/>
                </a:cubicBezTo>
                <a:cubicBezTo>
                  <a:pt x="2389" y="2077"/>
                  <a:pt x="2377" y="1998"/>
                  <a:pt x="2406" y="1944"/>
                </a:cubicBezTo>
                <a:cubicBezTo>
                  <a:pt x="2482" y="1760"/>
                  <a:pt x="2482" y="1760"/>
                  <a:pt x="2482" y="1760"/>
                </a:cubicBezTo>
                <a:cubicBezTo>
                  <a:pt x="2500" y="1702"/>
                  <a:pt x="2564" y="1655"/>
                  <a:pt x="2625" y="1655"/>
                </a:cubicBezTo>
                <a:cubicBezTo>
                  <a:pt x="2771" y="1655"/>
                  <a:pt x="2771" y="1655"/>
                  <a:pt x="2771" y="1655"/>
                </a:cubicBezTo>
                <a:cubicBezTo>
                  <a:pt x="2796" y="1655"/>
                  <a:pt x="2820" y="1645"/>
                  <a:pt x="2839" y="1626"/>
                </a:cubicBezTo>
                <a:cubicBezTo>
                  <a:pt x="2858" y="1607"/>
                  <a:pt x="2867" y="1583"/>
                  <a:pt x="2867" y="1558"/>
                </a:cubicBezTo>
                <a:cubicBezTo>
                  <a:pt x="2867" y="1309"/>
                  <a:pt x="2867" y="1309"/>
                  <a:pt x="2867" y="1309"/>
                </a:cubicBezTo>
                <a:cubicBezTo>
                  <a:pt x="2867" y="1309"/>
                  <a:pt x="2867" y="1309"/>
                  <a:pt x="2867" y="1309"/>
                </a:cubicBezTo>
                <a:close/>
                <a:moveTo>
                  <a:pt x="1985" y="1433"/>
                </a:moveTo>
                <a:cubicBezTo>
                  <a:pt x="1985" y="1738"/>
                  <a:pt x="1738" y="1985"/>
                  <a:pt x="1434" y="1985"/>
                </a:cubicBezTo>
                <a:cubicBezTo>
                  <a:pt x="1129" y="1985"/>
                  <a:pt x="882" y="1738"/>
                  <a:pt x="882" y="1433"/>
                </a:cubicBezTo>
                <a:cubicBezTo>
                  <a:pt x="882" y="1129"/>
                  <a:pt x="1129" y="882"/>
                  <a:pt x="1434" y="882"/>
                </a:cubicBezTo>
                <a:cubicBezTo>
                  <a:pt x="1738" y="882"/>
                  <a:pt x="1985" y="1129"/>
                  <a:pt x="1985" y="1433"/>
                </a:cubicBezTo>
              </a:path>
            </a:pathLst>
          </a:cu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txBody>
          <a:bodyPr>
            <a:noAutofit/>
          </a:bodyPr>
          <a:lstStyle/>
          <a:p>
            <a:pPr lvl="0" algn="l"/>
            <a:endParaRPr lang="zh-CN" altLang="en-US">
              <a:sym typeface="+mn-ea"/>
            </a:endParaRPr>
          </a:p>
        </p:txBody>
      </p:sp>
      <p:sp>
        <p:nvSpPr>
          <p:cNvPr id="13" name="Freeform 5"/>
          <p:cNvSpPr>
            <a:spLocks noEditPoints="1"/>
          </p:cNvSpPr>
          <p:nvPr/>
        </p:nvSpPr>
        <p:spPr>
          <a:xfrm>
            <a:off x="4181475" y="4342765"/>
            <a:ext cx="919480" cy="922020"/>
          </a:xfrm>
          <a:custGeom>
            <a:avLst/>
            <a:gdLst/>
            <a:ahLst/>
            <a:cxnLst>
              <a:cxn ang="0">
                <a:pos x="643172" y="281394"/>
              </a:cxn>
              <a:cxn ang="0">
                <a:pos x="594690" y="275045"/>
              </a:cxn>
              <a:cxn ang="0">
                <a:pos x="545076" y="209288"/>
              </a:cxn>
              <a:cxn ang="0">
                <a:pos x="574527" y="146025"/>
              </a:cxn>
              <a:cxn ang="0">
                <a:pos x="574527" y="115188"/>
              </a:cxn>
              <a:cxn ang="0">
                <a:pos x="519023" y="68931"/>
              </a:cxn>
              <a:cxn ang="0">
                <a:pos x="480057" y="98862"/>
              </a:cxn>
              <a:cxn ang="0">
                <a:pos x="398726" y="87525"/>
              </a:cxn>
              <a:cxn ang="0">
                <a:pos x="374711" y="21768"/>
              </a:cxn>
              <a:cxn ang="0">
                <a:pos x="352963" y="0"/>
              </a:cxn>
              <a:cxn ang="0">
                <a:pos x="281147" y="6349"/>
              </a:cxn>
              <a:cxn ang="0">
                <a:pos x="274804" y="55100"/>
              </a:cxn>
              <a:cxn ang="0">
                <a:pos x="209104" y="104757"/>
              </a:cxn>
              <a:cxn ang="0">
                <a:pos x="145897" y="75280"/>
              </a:cxn>
              <a:cxn ang="0">
                <a:pos x="115087" y="75280"/>
              </a:cxn>
              <a:cxn ang="0">
                <a:pos x="68871" y="130607"/>
              </a:cxn>
              <a:cxn ang="0">
                <a:pos x="98775" y="169607"/>
              </a:cxn>
              <a:cxn ang="0">
                <a:pos x="87448" y="251236"/>
              </a:cxn>
              <a:cxn ang="0">
                <a:pos x="21749" y="275045"/>
              </a:cxn>
              <a:cxn ang="0">
                <a:pos x="0" y="296812"/>
              </a:cxn>
              <a:cxn ang="0">
                <a:pos x="6343" y="368691"/>
              </a:cxn>
              <a:cxn ang="0">
                <a:pos x="55051" y="375040"/>
              </a:cxn>
              <a:cxn ang="0">
                <a:pos x="104665" y="440797"/>
              </a:cxn>
              <a:cxn ang="0">
                <a:pos x="75214" y="504286"/>
              </a:cxn>
              <a:cxn ang="0">
                <a:pos x="75214" y="534897"/>
              </a:cxn>
              <a:cxn ang="0">
                <a:pos x="130492" y="581381"/>
              </a:cxn>
              <a:cxn ang="0">
                <a:pos x="169458" y="551450"/>
              </a:cxn>
              <a:cxn ang="0">
                <a:pos x="251016" y="562787"/>
              </a:cxn>
              <a:cxn ang="0">
                <a:pos x="274804" y="628317"/>
              </a:cxn>
              <a:cxn ang="0">
                <a:pos x="296552" y="650085"/>
              </a:cxn>
              <a:cxn ang="0">
                <a:pos x="368368" y="643736"/>
              </a:cxn>
              <a:cxn ang="0">
                <a:pos x="374711" y="595212"/>
              </a:cxn>
              <a:cxn ang="0">
                <a:pos x="440637" y="545554"/>
              </a:cxn>
              <a:cxn ang="0">
                <a:pos x="503618" y="574805"/>
              </a:cxn>
              <a:cxn ang="0">
                <a:pos x="534428" y="575032"/>
              </a:cxn>
              <a:cxn ang="0">
                <a:pos x="580871" y="519705"/>
              </a:cxn>
              <a:cxn ang="0">
                <a:pos x="550740" y="480705"/>
              </a:cxn>
              <a:cxn ang="0">
                <a:pos x="562294" y="399076"/>
              </a:cxn>
              <a:cxn ang="0">
                <a:pos x="627766" y="375267"/>
              </a:cxn>
              <a:cxn ang="0">
                <a:pos x="649515" y="353273"/>
              </a:cxn>
              <a:cxn ang="0">
                <a:pos x="649515" y="296812"/>
              </a:cxn>
              <a:cxn ang="0">
                <a:pos x="324871" y="450094"/>
              </a:cxn>
              <a:cxn ang="0">
                <a:pos x="324871" y="199991"/>
              </a:cxn>
            </a:cxnLst>
            <a:rect l="0" t="0" r="0" b="0"/>
            <a:pathLst>
              <a:path w="2867" h="2867">
                <a:moveTo>
                  <a:pt x="2867" y="1309"/>
                </a:moveTo>
                <a:cubicBezTo>
                  <a:pt x="2867" y="1285"/>
                  <a:pt x="2858" y="1260"/>
                  <a:pt x="2839" y="1241"/>
                </a:cubicBezTo>
                <a:cubicBezTo>
                  <a:pt x="2820" y="1222"/>
                  <a:pt x="2796" y="1213"/>
                  <a:pt x="2771" y="1213"/>
                </a:cubicBezTo>
                <a:cubicBezTo>
                  <a:pt x="2625" y="1213"/>
                  <a:pt x="2625" y="1213"/>
                  <a:pt x="2625" y="1213"/>
                </a:cubicBezTo>
                <a:cubicBezTo>
                  <a:pt x="2564" y="1213"/>
                  <a:pt x="2500" y="1166"/>
                  <a:pt x="2482" y="1108"/>
                </a:cubicBezTo>
                <a:cubicBezTo>
                  <a:pt x="2406" y="923"/>
                  <a:pt x="2406" y="923"/>
                  <a:pt x="2406" y="923"/>
                </a:cubicBezTo>
                <a:cubicBezTo>
                  <a:pt x="2377" y="870"/>
                  <a:pt x="2389" y="791"/>
                  <a:pt x="2431" y="748"/>
                </a:cubicBezTo>
                <a:cubicBezTo>
                  <a:pt x="2536" y="644"/>
                  <a:pt x="2536" y="644"/>
                  <a:pt x="2536" y="644"/>
                </a:cubicBezTo>
                <a:cubicBezTo>
                  <a:pt x="2553" y="627"/>
                  <a:pt x="2564" y="603"/>
                  <a:pt x="2564" y="576"/>
                </a:cubicBezTo>
                <a:cubicBezTo>
                  <a:pt x="2564" y="549"/>
                  <a:pt x="2553" y="526"/>
                  <a:pt x="2536" y="508"/>
                </a:cubicBezTo>
                <a:cubicBezTo>
                  <a:pt x="2359" y="332"/>
                  <a:pt x="2359" y="332"/>
                  <a:pt x="2359" y="332"/>
                </a:cubicBezTo>
                <a:cubicBezTo>
                  <a:pt x="2342" y="315"/>
                  <a:pt x="2318" y="304"/>
                  <a:pt x="2291" y="304"/>
                </a:cubicBezTo>
                <a:cubicBezTo>
                  <a:pt x="2265" y="304"/>
                  <a:pt x="2241" y="315"/>
                  <a:pt x="2224" y="332"/>
                </a:cubicBezTo>
                <a:cubicBezTo>
                  <a:pt x="2119" y="436"/>
                  <a:pt x="2119" y="436"/>
                  <a:pt x="2119" y="436"/>
                </a:cubicBezTo>
                <a:cubicBezTo>
                  <a:pt x="2077" y="479"/>
                  <a:pt x="1998" y="491"/>
                  <a:pt x="1944" y="462"/>
                </a:cubicBezTo>
                <a:cubicBezTo>
                  <a:pt x="1760" y="386"/>
                  <a:pt x="1760" y="386"/>
                  <a:pt x="1760" y="386"/>
                </a:cubicBezTo>
                <a:cubicBezTo>
                  <a:pt x="1702" y="368"/>
                  <a:pt x="1654" y="303"/>
                  <a:pt x="1654" y="243"/>
                </a:cubicBezTo>
                <a:cubicBezTo>
                  <a:pt x="1654" y="96"/>
                  <a:pt x="1654" y="96"/>
                  <a:pt x="1654" y="96"/>
                </a:cubicBezTo>
                <a:cubicBezTo>
                  <a:pt x="1654" y="71"/>
                  <a:pt x="1645" y="47"/>
                  <a:pt x="1626" y="28"/>
                </a:cubicBezTo>
                <a:cubicBezTo>
                  <a:pt x="1607" y="9"/>
                  <a:pt x="1583" y="0"/>
                  <a:pt x="1558" y="0"/>
                </a:cubicBezTo>
                <a:cubicBezTo>
                  <a:pt x="1309" y="0"/>
                  <a:pt x="1309" y="0"/>
                  <a:pt x="1309" y="0"/>
                </a:cubicBezTo>
                <a:cubicBezTo>
                  <a:pt x="1285" y="0"/>
                  <a:pt x="1260" y="9"/>
                  <a:pt x="1241" y="28"/>
                </a:cubicBezTo>
                <a:cubicBezTo>
                  <a:pt x="1222" y="47"/>
                  <a:pt x="1213" y="71"/>
                  <a:pt x="1213" y="96"/>
                </a:cubicBezTo>
                <a:cubicBezTo>
                  <a:pt x="1213" y="243"/>
                  <a:pt x="1213" y="243"/>
                  <a:pt x="1213" y="243"/>
                </a:cubicBezTo>
                <a:cubicBezTo>
                  <a:pt x="1213" y="304"/>
                  <a:pt x="1166" y="368"/>
                  <a:pt x="1108" y="386"/>
                </a:cubicBezTo>
                <a:cubicBezTo>
                  <a:pt x="923" y="462"/>
                  <a:pt x="923" y="462"/>
                  <a:pt x="923" y="462"/>
                </a:cubicBezTo>
                <a:cubicBezTo>
                  <a:pt x="869" y="491"/>
                  <a:pt x="791" y="479"/>
                  <a:pt x="748" y="436"/>
                </a:cubicBezTo>
                <a:cubicBezTo>
                  <a:pt x="644" y="332"/>
                  <a:pt x="644" y="332"/>
                  <a:pt x="644" y="332"/>
                </a:cubicBezTo>
                <a:cubicBezTo>
                  <a:pt x="626" y="315"/>
                  <a:pt x="602" y="304"/>
                  <a:pt x="576" y="304"/>
                </a:cubicBezTo>
                <a:cubicBezTo>
                  <a:pt x="549" y="304"/>
                  <a:pt x="526" y="315"/>
                  <a:pt x="508" y="332"/>
                </a:cubicBezTo>
                <a:cubicBezTo>
                  <a:pt x="332" y="508"/>
                  <a:pt x="332" y="508"/>
                  <a:pt x="332" y="508"/>
                </a:cubicBezTo>
                <a:cubicBezTo>
                  <a:pt x="315" y="525"/>
                  <a:pt x="304" y="549"/>
                  <a:pt x="304" y="576"/>
                </a:cubicBezTo>
                <a:cubicBezTo>
                  <a:pt x="304" y="603"/>
                  <a:pt x="315" y="626"/>
                  <a:pt x="332" y="644"/>
                </a:cubicBezTo>
                <a:cubicBezTo>
                  <a:pt x="436" y="748"/>
                  <a:pt x="436" y="748"/>
                  <a:pt x="436" y="748"/>
                </a:cubicBezTo>
                <a:cubicBezTo>
                  <a:pt x="479" y="791"/>
                  <a:pt x="491" y="870"/>
                  <a:pt x="462" y="923"/>
                </a:cubicBezTo>
                <a:cubicBezTo>
                  <a:pt x="386" y="1108"/>
                  <a:pt x="386" y="1108"/>
                  <a:pt x="386" y="1108"/>
                </a:cubicBezTo>
                <a:cubicBezTo>
                  <a:pt x="368" y="1166"/>
                  <a:pt x="303" y="1213"/>
                  <a:pt x="243" y="1213"/>
                </a:cubicBezTo>
                <a:cubicBezTo>
                  <a:pt x="96" y="1213"/>
                  <a:pt x="96" y="1213"/>
                  <a:pt x="96" y="1213"/>
                </a:cubicBezTo>
                <a:cubicBezTo>
                  <a:pt x="71" y="1213"/>
                  <a:pt x="47" y="1222"/>
                  <a:pt x="28" y="1241"/>
                </a:cubicBezTo>
                <a:cubicBezTo>
                  <a:pt x="9" y="1260"/>
                  <a:pt x="0" y="1284"/>
                  <a:pt x="0" y="1309"/>
                </a:cubicBezTo>
                <a:cubicBezTo>
                  <a:pt x="0" y="1558"/>
                  <a:pt x="0" y="1558"/>
                  <a:pt x="0" y="1558"/>
                </a:cubicBezTo>
                <a:cubicBezTo>
                  <a:pt x="0" y="1583"/>
                  <a:pt x="9" y="1607"/>
                  <a:pt x="28" y="1626"/>
                </a:cubicBezTo>
                <a:cubicBezTo>
                  <a:pt x="47" y="1645"/>
                  <a:pt x="71" y="1654"/>
                  <a:pt x="96" y="1654"/>
                </a:cubicBezTo>
                <a:cubicBezTo>
                  <a:pt x="243" y="1654"/>
                  <a:pt x="243" y="1654"/>
                  <a:pt x="243" y="1654"/>
                </a:cubicBezTo>
                <a:cubicBezTo>
                  <a:pt x="304" y="1655"/>
                  <a:pt x="368" y="1702"/>
                  <a:pt x="385" y="1760"/>
                </a:cubicBezTo>
                <a:cubicBezTo>
                  <a:pt x="462" y="1944"/>
                  <a:pt x="462" y="1944"/>
                  <a:pt x="462" y="1944"/>
                </a:cubicBezTo>
                <a:cubicBezTo>
                  <a:pt x="490" y="1998"/>
                  <a:pt x="479" y="2077"/>
                  <a:pt x="436" y="2120"/>
                </a:cubicBezTo>
                <a:cubicBezTo>
                  <a:pt x="332" y="2224"/>
                  <a:pt x="332" y="2224"/>
                  <a:pt x="332" y="2224"/>
                </a:cubicBezTo>
                <a:cubicBezTo>
                  <a:pt x="314" y="2241"/>
                  <a:pt x="303" y="2265"/>
                  <a:pt x="303" y="2292"/>
                </a:cubicBezTo>
                <a:cubicBezTo>
                  <a:pt x="303" y="2318"/>
                  <a:pt x="314" y="2342"/>
                  <a:pt x="332" y="2359"/>
                </a:cubicBezTo>
                <a:cubicBezTo>
                  <a:pt x="508" y="2536"/>
                  <a:pt x="508" y="2536"/>
                  <a:pt x="508" y="2536"/>
                </a:cubicBezTo>
                <a:cubicBezTo>
                  <a:pt x="525" y="2553"/>
                  <a:pt x="549" y="2564"/>
                  <a:pt x="576" y="2564"/>
                </a:cubicBezTo>
                <a:cubicBezTo>
                  <a:pt x="602" y="2564"/>
                  <a:pt x="626" y="2553"/>
                  <a:pt x="644" y="2536"/>
                </a:cubicBezTo>
                <a:cubicBezTo>
                  <a:pt x="748" y="2432"/>
                  <a:pt x="748" y="2432"/>
                  <a:pt x="748" y="2432"/>
                </a:cubicBezTo>
                <a:cubicBezTo>
                  <a:pt x="791" y="2389"/>
                  <a:pt x="869" y="2377"/>
                  <a:pt x="923" y="2406"/>
                </a:cubicBezTo>
                <a:cubicBezTo>
                  <a:pt x="1108" y="2482"/>
                  <a:pt x="1108" y="2482"/>
                  <a:pt x="1108" y="2482"/>
                </a:cubicBezTo>
                <a:cubicBezTo>
                  <a:pt x="1166" y="2500"/>
                  <a:pt x="1213" y="2564"/>
                  <a:pt x="1213" y="2625"/>
                </a:cubicBezTo>
                <a:cubicBezTo>
                  <a:pt x="1213" y="2771"/>
                  <a:pt x="1213" y="2771"/>
                  <a:pt x="1213" y="2771"/>
                </a:cubicBezTo>
                <a:cubicBezTo>
                  <a:pt x="1213" y="2796"/>
                  <a:pt x="1222" y="2820"/>
                  <a:pt x="1241" y="2839"/>
                </a:cubicBezTo>
                <a:cubicBezTo>
                  <a:pt x="1260" y="2858"/>
                  <a:pt x="1284" y="2867"/>
                  <a:pt x="1309" y="2867"/>
                </a:cubicBezTo>
                <a:cubicBezTo>
                  <a:pt x="1558" y="2867"/>
                  <a:pt x="1558" y="2867"/>
                  <a:pt x="1558" y="2867"/>
                </a:cubicBezTo>
                <a:cubicBezTo>
                  <a:pt x="1583" y="2867"/>
                  <a:pt x="1607" y="2858"/>
                  <a:pt x="1626" y="2839"/>
                </a:cubicBezTo>
                <a:cubicBezTo>
                  <a:pt x="1645" y="2820"/>
                  <a:pt x="1654" y="2796"/>
                  <a:pt x="1654" y="2771"/>
                </a:cubicBezTo>
                <a:cubicBezTo>
                  <a:pt x="1654" y="2625"/>
                  <a:pt x="1654" y="2625"/>
                  <a:pt x="1654" y="2625"/>
                </a:cubicBezTo>
                <a:cubicBezTo>
                  <a:pt x="1654" y="2564"/>
                  <a:pt x="1702" y="2500"/>
                  <a:pt x="1760" y="2482"/>
                </a:cubicBezTo>
                <a:cubicBezTo>
                  <a:pt x="1945" y="2406"/>
                  <a:pt x="1945" y="2406"/>
                  <a:pt x="1945" y="2406"/>
                </a:cubicBezTo>
                <a:cubicBezTo>
                  <a:pt x="1998" y="2377"/>
                  <a:pt x="2077" y="2389"/>
                  <a:pt x="2120" y="2432"/>
                </a:cubicBezTo>
                <a:cubicBezTo>
                  <a:pt x="2223" y="2535"/>
                  <a:pt x="2223" y="2535"/>
                  <a:pt x="2223" y="2535"/>
                </a:cubicBezTo>
                <a:cubicBezTo>
                  <a:pt x="2241" y="2553"/>
                  <a:pt x="2264" y="2564"/>
                  <a:pt x="2291" y="2564"/>
                </a:cubicBezTo>
                <a:cubicBezTo>
                  <a:pt x="2318" y="2564"/>
                  <a:pt x="2342" y="2553"/>
                  <a:pt x="2359" y="2536"/>
                </a:cubicBezTo>
                <a:cubicBezTo>
                  <a:pt x="2536" y="2359"/>
                  <a:pt x="2536" y="2359"/>
                  <a:pt x="2536" y="2359"/>
                </a:cubicBezTo>
                <a:cubicBezTo>
                  <a:pt x="2553" y="2342"/>
                  <a:pt x="2564" y="2318"/>
                  <a:pt x="2564" y="2292"/>
                </a:cubicBezTo>
                <a:cubicBezTo>
                  <a:pt x="2564" y="2265"/>
                  <a:pt x="2553" y="2241"/>
                  <a:pt x="2536" y="2224"/>
                </a:cubicBezTo>
                <a:cubicBezTo>
                  <a:pt x="2431" y="2120"/>
                  <a:pt x="2431" y="2120"/>
                  <a:pt x="2431" y="2120"/>
                </a:cubicBezTo>
                <a:cubicBezTo>
                  <a:pt x="2389" y="2077"/>
                  <a:pt x="2377" y="1998"/>
                  <a:pt x="2406" y="1944"/>
                </a:cubicBezTo>
                <a:cubicBezTo>
                  <a:pt x="2482" y="1760"/>
                  <a:pt x="2482" y="1760"/>
                  <a:pt x="2482" y="1760"/>
                </a:cubicBezTo>
                <a:cubicBezTo>
                  <a:pt x="2500" y="1702"/>
                  <a:pt x="2564" y="1655"/>
                  <a:pt x="2625" y="1655"/>
                </a:cubicBezTo>
                <a:cubicBezTo>
                  <a:pt x="2771" y="1655"/>
                  <a:pt x="2771" y="1655"/>
                  <a:pt x="2771" y="1655"/>
                </a:cubicBezTo>
                <a:cubicBezTo>
                  <a:pt x="2796" y="1655"/>
                  <a:pt x="2820" y="1645"/>
                  <a:pt x="2839" y="1626"/>
                </a:cubicBezTo>
                <a:cubicBezTo>
                  <a:pt x="2858" y="1607"/>
                  <a:pt x="2867" y="1583"/>
                  <a:pt x="2867" y="1558"/>
                </a:cubicBezTo>
                <a:cubicBezTo>
                  <a:pt x="2867" y="1309"/>
                  <a:pt x="2867" y="1309"/>
                  <a:pt x="2867" y="1309"/>
                </a:cubicBezTo>
                <a:cubicBezTo>
                  <a:pt x="2867" y="1309"/>
                  <a:pt x="2867" y="1309"/>
                  <a:pt x="2867" y="1309"/>
                </a:cubicBezTo>
                <a:close/>
                <a:moveTo>
                  <a:pt x="1985" y="1433"/>
                </a:moveTo>
                <a:cubicBezTo>
                  <a:pt x="1985" y="1738"/>
                  <a:pt x="1738" y="1985"/>
                  <a:pt x="1434" y="1985"/>
                </a:cubicBezTo>
                <a:cubicBezTo>
                  <a:pt x="1129" y="1985"/>
                  <a:pt x="882" y="1738"/>
                  <a:pt x="882" y="1433"/>
                </a:cubicBezTo>
                <a:cubicBezTo>
                  <a:pt x="882" y="1129"/>
                  <a:pt x="1129" y="882"/>
                  <a:pt x="1434" y="882"/>
                </a:cubicBezTo>
                <a:cubicBezTo>
                  <a:pt x="1738" y="882"/>
                  <a:pt x="1985" y="1129"/>
                  <a:pt x="1985" y="1433"/>
                </a:cubicBezTo>
              </a:path>
            </a:pathLst>
          </a:cu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txBody>
          <a:bodyPr>
            <a:noAutofit/>
          </a:bodyPr>
          <a:lstStyle/>
          <a:p>
            <a:pPr lvl="0" algn="l"/>
            <a:endParaRPr lang="zh-CN" altLang="en-US"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 flipH="1">
            <a:off x="4466590" y="1546225"/>
            <a:ext cx="1624965" cy="58356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320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STEP  01</a:t>
            </a:r>
          </a:p>
        </p:txBody>
      </p:sp>
      <p:sp>
        <p:nvSpPr>
          <p:cNvPr id="15" name="文本框 14"/>
          <p:cNvSpPr txBox="1"/>
          <p:nvPr/>
        </p:nvSpPr>
        <p:spPr>
          <a:xfrm flipH="1">
            <a:off x="5960745" y="2535555"/>
            <a:ext cx="1624965" cy="58356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320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STEP  02</a:t>
            </a:r>
          </a:p>
        </p:txBody>
      </p:sp>
      <p:sp>
        <p:nvSpPr>
          <p:cNvPr id="16" name="文本框 15"/>
          <p:cNvSpPr txBox="1"/>
          <p:nvPr/>
        </p:nvSpPr>
        <p:spPr>
          <a:xfrm flipH="1">
            <a:off x="3742055" y="3524250"/>
            <a:ext cx="1624965" cy="58356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320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STEP  03</a:t>
            </a:r>
          </a:p>
        </p:txBody>
      </p:sp>
      <p:sp>
        <p:nvSpPr>
          <p:cNvPr id="17" name="文本框 16"/>
          <p:cNvSpPr txBox="1"/>
          <p:nvPr/>
        </p:nvSpPr>
        <p:spPr>
          <a:xfrm flipH="1">
            <a:off x="4466590" y="5500370"/>
            <a:ext cx="1624965" cy="58356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320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STEP  05</a:t>
            </a:r>
          </a:p>
        </p:txBody>
      </p:sp>
      <p:sp>
        <p:nvSpPr>
          <p:cNvPr id="18" name="文本框 17"/>
          <p:cNvSpPr txBox="1"/>
          <p:nvPr/>
        </p:nvSpPr>
        <p:spPr>
          <a:xfrm flipH="1">
            <a:off x="5960745" y="4512310"/>
            <a:ext cx="1624965" cy="58356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320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STEP  04</a:t>
            </a:r>
          </a:p>
        </p:txBody>
      </p:sp>
      <p:sp>
        <p:nvSpPr>
          <p:cNvPr id="19" name="文本框 18"/>
          <p:cNvSpPr txBox="1"/>
          <p:nvPr/>
        </p:nvSpPr>
        <p:spPr>
          <a:xfrm flipH="1">
            <a:off x="415925" y="1209675"/>
            <a:ext cx="3634740" cy="40011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/>
            <a:r>
              <a:rPr lang="zh-CN" altLang="en-US" sz="20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知识结构</a:t>
            </a:r>
          </a:p>
        </p:txBody>
      </p:sp>
      <p:sp>
        <p:nvSpPr>
          <p:cNvPr id="20" name="文本框 22"/>
          <p:cNvSpPr txBox="1"/>
          <p:nvPr/>
        </p:nvSpPr>
        <p:spPr>
          <a:xfrm flipH="1">
            <a:off x="415925" y="1584325"/>
            <a:ext cx="3765550" cy="60769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单击此处添加本章节的简要内容。模板所有素材均可自由编辑替换移动。</a:t>
            </a:r>
          </a:p>
        </p:txBody>
      </p:sp>
      <p:sp>
        <p:nvSpPr>
          <p:cNvPr id="21" name="文本框 20"/>
          <p:cNvSpPr txBox="1"/>
          <p:nvPr/>
        </p:nvSpPr>
        <p:spPr>
          <a:xfrm flipH="1">
            <a:off x="415924" y="3089275"/>
            <a:ext cx="3123565" cy="40011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/>
            <a:r>
              <a:rPr lang="zh-CN" altLang="en-US" sz="20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习题的选择和思维训练</a:t>
            </a:r>
          </a:p>
        </p:txBody>
      </p:sp>
      <p:sp>
        <p:nvSpPr>
          <p:cNvPr id="22" name="文本框 22"/>
          <p:cNvSpPr txBox="1"/>
          <p:nvPr/>
        </p:nvSpPr>
        <p:spPr>
          <a:xfrm flipH="1">
            <a:off x="415925" y="3463925"/>
            <a:ext cx="2863215" cy="86614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单击此处添加本章节的简要内容。模板所有素材均可自由编辑替换移动。</a:t>
            </a:r>
          </a:p>
        </p:txBody>
      </p:sp>
      <p:sp>
        <p:nvSpPr>
          <p:cNvPr id="23" name="文本框 22"/>
          <p:cNvSpPr txBox="1"/>
          <p:nvPr/>
        </p:nvSpPr>
        <p:spPr>
          <a:xfrm flipH="1">
            <a:off x="415925" y="5302250"/>
            <a:ext cx="3123564" cy="40011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/>
            <a:r>
              <a:rPr lang="zh-CN" altLang="en-US" sz="20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反馈信息的处理和强化</a:t>
            </a:r>
          </a:p>
        </p:txBody>
      </p:sp>
      <p:sp>
        <p:nvSpPr>
          <p:cNvPr id="24" name="文本框 22"/>
          <p:cNvSpPr txBox="1"/>
          <p:nvPr/>
        </p:nvSpPr>
        <p:spPr>
          <a:xfrm flipH="1">
            <a:off x="415925" y="5676900"/>
            <a:ext cx="3765550" cy="60769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单击此处添加本章节的简要内容。模板所有素材均可自由编辑替换移动。</a:t>
            </a:r>
          </a:p>
        </p:txBody>
      </p:sp>
      <p:sp>
        <p:nvSpPr>
          <p:cNvPr id="25" name="文本框 24"/>
          <p:cNvSpPr txBox="1"/>
          <p:nvPr/>
        </p:nvSpPr>
        <p:spPr>
          <a:xfrm flipH="1">
            <a:off x="8058150" y="2268220"/>
            <a:ext cx="2986088" cy="40011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/>
            <a:r>
              <a:rPr lang="zh-CN" altLang="en-US" sz="20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教学要素的优化</a:t>
            </a:r>
          </a:p>
        </p:txBody>
      </p:sp>
      <p:sp>
        <p:nvSpPr>
          <p:cNvPr id="26" name="文本框 22"/>
          <p:cNvSpPr txBox="1"/>
          <p:nvPr/>
        </p:nvSpPr>
        <p:spPr>
          <a:xfrm flipH="1">
            <a:off x="8058150" y="2642870"/>
            <a:ext cx="4102735" cy="60769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单击此处添加本章节的简要内容。模板所有素材均可自由编辑替换移动。</a:t>
            </a:r>
          </a:p>
        </p:txBody>
      </p:sp>
      <p:sp>
        <p:nvSpPr>
          <p:cNvPr id="27" name="文本框 26"/>
          <p:cNvSpPr txBox="1"/>
          <p:nvPr/>
        </p:nvSpPr>
        <p:spPr>
          <a:xfrm flipH="1">
            <a:off x="8058150" y="4369435"/>
            <a:ext cx="3657600" cy="40011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/>
            <a:r>
              <a:rPr lang="zh-CN" altLang="en-US" sz="20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教学方法和教学媒体的选用</a:t>
            </a:r>
          </a:p>
        </p:txBody>
      </p:sp>
      <p:sp>
        <p:nvSpPr>
          <p:cNvPr id="28" name="文本框 22"/>
          <p:cNvSpPr txBox="1"/>
          <p:nvPr/>
        </p:nvSpPr>
        <p:spPr>
          <a:xfrm flipH="1">
            <a:off x="8058150" y="4744085"/>
            <a:ext cx="3765550" cy="60769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单击此处添加本章节的简要内容。模板所有素材均可自由编辑替换移动。</a:t>
            </a:r>
          </a:p>
        </p:txBody>
      </p:sp>
    </p:spTree>
    <p:extLst>
      <p:ext uri="{BB962C8B-B14F-4D97-AF65-F5344CB8AC3E}">
        <p14:creationId xmlns:p14="http://schemas.microsoft.com/office/powerpoint/2010/main" val="19425244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42888"/>
            <a:ext cx="700088" cy="514350"/>
          </a:xfrm>
          <a:prstGeom prst="rect">
            <a:avLst/>
          </a:prstGeom>
          <a:solidFill>
            <a:srgbClr val="0D4401"/>
          </a:solidFill>
          <a:ln>
            <a:solidFill>
              <a:srgbClr val="0D44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842960" y="295573"/>
            <a:ext cx="3857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4.3 </a:t>
            </a:r>
            <a:r>
              <a:rPr lang="zh-CN" altLang="en-US" sz="2400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各环节教学的时间分配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4071620" y="1421759"/>
            <a:ext cx="4048760" cy="3758565"/>
            <a:chOff x="6412" y="2360"/>
            <a:chExt cx="6376" cy="5919"/>
          </a:xfrm>
        </p:grpSpPr>
        <p:sp>
          <p:nvSpPr>
            <p:cNvPr id="5" name="等腰三角形 4"/>
            <p:cNvSpPr/>
            <p:nvPr/>
          </p:nvSpPr>
          <p:spPr>
            <a:xfrm>
              <a:off x="7432" y="2360"/>
              <a:ext cx="4336" cy="3735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五边形 5"/>
            <p:cNvSpPr/>
            <p:nvPr/>
          </p:nvSpPr>
          <p:spPr>
            <a:xfrm rot="19800000">
              <a:off x="10374" y="2861"/>
              <a:ext cx="2415" cy="1913"/>
            </a:xfrm>
            <a:prstGeom prst="homePlat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五边形 6"/>
            <p:cNvSpPr/>
            <p:nvPr/>
          </p:nvSpPr>
          <p:spPr>
            <a:xfrm rot="1800000" flipH="1">
              <a:off x="6412" y="2861"/>
              <a:ext cx="2415" cy="1913"/>
            </a:xfrm>
            <a:prstGeom prst="homePlate">
              <a:avLst/>
            </a:prstGeom>
            <a:solidFill>
              <a:srgbClr val="398D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五边形 7"/>
            <p:cNvSpPr/>
            <p:nvPr/>
          </p:nvSpPr>
          <p:spPr>
            <a:xfrm rot="16200000" flipH="1">
              <a:off x="8387" y="6116"/>
              <a:ext cx="2415" cy="1913"/>
            </a:xfrm>
            <a:prstGeom prst="homePlate">
              <a:avLst/>
            </a:prstGeom>
            <a:solidFill>
              <a:srgbClr val="0D44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>
              <a:off x="7801" y="2764"/>
              <a:ext cx="3599" cy="3101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2"/>
          <p:cNvSpPr txBox="1"/>
          <p:nvPr/>
        </p:nvSpPr>
        <p:spPr>
          <a:xfrm flipH="1">
            <a:off x="932180" y="2966714"/>
            <a:ext cx="3435350" cy="86614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12" name="矩形标注 11"/>
          <p:cNvSpPr/>
          <p:nvPr/>
        </p:nvSpPr>
        <p:spPr>
          <a:xfrm>
            <a:off x="985520" y="2401564"/>
            <a:ext cx="2327275" cy="511175"/>
          </a:xfrm>
          <a:prstGeom prst="wedgeRectCallout">
            <a:avLst>
              <a:gd name="adj1" fmla="val -49809"/>
              <a:gd name="adj2" fmla="val 77453"/>
            </a:avLst>
          </a:prstGeom>
          <a:solidFill>
            <a:srgbClr val="398D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20"/>
          <p:cNvSpPr txBox="1"/>
          <p:nvPr/>
        </p:nvSpPr>
        <p:spPr>
          <a:xfrm flipH="1">
            <a:off x="1104265" y="2458079"/>
            <a:ext cx="2089150" cy="39878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实际教材内容</a:t>
            </a:r>
          </a:p>
        </p:txBody>
      </p:sp>
      <p:sp>
        <p:nvSpPr>
          <p:cNvPr id="14" name="文本框 22"/>
          <p:cNvSpPr txBox="1"/>
          <p:nvPr/>
        </p:nvSpPr>
        <p:spPr>
          <a:xfrm flipH="1">
            <a:off x="3024505" y="5482584"/>
            <a:ext cx="4001135" cy="60769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15" name="矩形标注 14"/>
          <p:cNvSpPr/>
          <p:nvPr/>
        </p:nvSpPr>
        <p:spPr>
          <a:xfrm>
            <a:off x="3077845" y="4917434"/>
            <a:ext cx="2327275" cy="511175"/>
          </a:xfrm>
          <a:prstGeom prst="wedgeRectCallout">
            <a:avLst>
              <a:gd name="adj1" fmla="val -49809"/>
              <a:gd name="adj2" fmla="val 77453"/>
            </a:avLst>
          </a:prstGeom>
          <a:solidFill>
            <a:srgbClr val="0D4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20"/>
          <p:cNvSpPr txBox="1"/>
          <p:nvPr/>
        </p:nvSpPr>
        <p:spPr>
          <a:xfrm flipH="1">
            <a:off x="3196590" y="4973949"/>
            <a:ext cx="2089150" cy="39878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学生实际</a:t>
            </a:r>
          </a:p>
        </p:txBody>
      </p:sp>
      <p:sp>
        <p:nvSpPr>
          <p:cNvPr id="18" name="文本框 22"/>
          <p:cNvSpPr txBox="1"/>
          <p:nvPr/>
        </p:nvSpPr>
        <p:spPr>
          <a:xfrm flipH="1">
            <a:off x="8092440" y="2966714"/>
            <a:ext cx="3435350" cy="86614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19" name="矩形标注 18"/>
          <p:cNvSpPr/>
          <p:nvPr/>
        </p:nvSpPr>
        <p:spPr>
          <a:xfrm>
            <a:off x="8145780" y="2401564"/>
            <a:ext cx="2327275" cy="511175"/>
          </a:xfrm>
          <a:prstGeom prst="wedgeRectCallout">
            <a:avLst>
              <a:gd name="adj1" fmla="val -49809"/>
              <a:gd name="adj2" fmla="val 77453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20"/>
          <p:cNvSpPr txBox="1"/>
          <p:nvPr/>
        </p:nvSpPr>
        <p:spPr>
          <a:xfrm flipH="1">
            <a:off x="8264525" y="2458079"/>
            <a:ext cx="2089150" cy="39878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教学方法</a:t>
            </a:r>
          </a:p>
        </p:txBody>
      </p:sp>
      <p:sp>
        <p:nvSpPr>
          <p:cNvPr id="22" name="文本框 20"/>
          <p:cNvSpPr txBox="1"/>
          <p:nvPr/>
        </p:nvSpPr>
        <p:spPr>
          <a:xfrm flipH="1">
            <a:off x="5283835" y="2705094"/>
            <a:ext cx="1616710" cy="830997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各环节的时间分配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Impact" panose="020B080603090205020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 flipH="1">
            <a:off x="4367530" y="1959604"/>
            <a:ext cx="1059815" cy="95313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PART</a:t>
            </a:r>
          </a:p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4" name="文本框 23"/>
          <p:cNvSpPr txBox="1"/>
          <p:nvPr/>
        </p:nvSpPr>
        <p:spPr>
          <a:xfrm flipH="1">
            <a:off x="5565775" y="3793484"/>
            <a:ext cx="1059815" cy="95313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PART</a:t>
            </a:r>
          </a:p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5" name="文本框 24"/>
          <p:cNvSpPr txBox="1"/>
          <p:nvPr/>
        </p:nvSpPr>
        <p:spPr>
          <a:xfrm flipH="1">
            <a:off x="6699885" y="1959604"/>
            <a:ext cx="1059815" cy="95313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PART</a:t>
            </a:r>
          </a:p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3118191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6261" y="435768"/>
            <a:ext cx="11399478" cy="5986464"/>
          </a:xfrm>
          <a:prstGeom prst="rect">
            <a:avLst/>
          </a:prstGeom>
          <a:solidFill>
            <a:schemeClr val="bg1">
              <a:alpha val="80000"/>
            </a:schemeClr>
          </a:solidFill>
          <a:ln w="539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5"/>
          <p:cNvSpPr txBox="1"/>
          <p:nvPr/>
        </p:nvSpPr>
        <p:spPr>
          <a:xfrm flipH="1">
            <a:off x="4751070" y="635635"/>
            <a:ext cx="2689860" cy="7061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lvl="0" algn="ctr" fontAlgn="base"/>
            <a:r>
              <a:rPr lang="en-US" altLang="zh-CN" sz="4000" u="sng" dirty="0">
                <a:solidFill>
                  <a:srgbClr val="0D4401"/>
                </a:solidFill>
                <a:effectLst/>
                <a:latin typeface="Impact" panose="020B0806030902050204" charset="0"/>
                <a:ea typeface="微软雅黑" panose="020B0503020204020204" charset="-122"/>
                <a:sym typeface="微软雅黑" panose="020B0503020204020204" charset="-122"/>
              </a:rPr>
              <a:t>CONTENTS</a:t>
            </a:r>
            <a:endParaRPr lang="en-US" altLang="zh-CN" sz="4000" u="sng" strike="noStrike" noProof="1">
              <a:solidFill>
                <a:srgbClr val="0D4401"/>
              </a:solidFill>
              <a:effectLst/>
              <a:latin typeface="Impact" panose="020B0806030902050204" charset="0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TextBox 25"/>
          <p:cNvSpPr txBox="1"/>
          <p:nvPr/>
        </p:nvSpPr>
        <p:spPr>
          <a:xfrm flipH="1">
            <a:off x="5287963" y="1260475"/>
            <a:ext cx="1616075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lvl="0" algn="ctr" fontAlgn="base"/>
            <a:r>
              <a:rPr lang="zh-CN" altLang="en-US" sz="3200" strike="noStrike" noProof="1">
                <a:solidFill>
                  <a:srgbClr val="0D440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cs"/>
                <a:sym typeface="微软雅黑" panose="020B0503020204020204" charset="-122"/>
              </a:rPr>
              <a:t>目  录 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9286" y="1634187"/>
            <a:ext cx="3816367" cy="4269832"/>
          </a:xfrm>
          <a:prstGeom prst="rect">
            <a:avLst/>
          </a:prstGeom>
        </p:spPr>
      </p:pic>
      <p:sp>
        <p:nvSpPr>
          <p:cNvPr id="6" name="TextBox 25"/>
          <p:cNvSpPr txBox="1"/>
          <p:nvPr/>
        </p:nvSpPr>
        <p:spPr>
          <a:xfrm flipH="1">
            <a:off x="1358593" y="2099307"/>
            <a:ext cx="539750" cy="521970"/>
          </a:xfrm>
          <a:prstGeom prst="rect">
            <a:avLst/>
          </a:prstGeom>
          <a:solidFill>
            <a:srgbClr val="0D4401"/>
          </a:solidFill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lvl="0" algn="ctr" fontAlgn="base"/>
            <a:r>
              <a:rPr lang="en-US" altLang="zh-CN" sz="2800" i="1" strike="noStrike" noProof="1">
                <a:solidFill>
                  <a:schemeClr val="bg1"/>
                </a:solidFill>
                <a:effectLst/>
                <a:latin typeface="Impact" panose="020B0806030902050204" charset="0"/>
                <a:ea typeface="微软雅黑" panose="020B0503020204020204" charset="-122"/>
                <a:cs typeface="+mn-cs"/>
                <a:sym typeface="微软雅黑" panose="020B0503020204020204" charset="-122"/>
              </a:rPr>
              <a:t>1.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093592" y="2129459"/>
            <a:ext cx="4810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教材分析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en-US" altLang="zh-CN" sz="2000" dirty="0">
                <a:latin typeface="+mj-lt"/>
                <a:ea typeface="微软雅黑" panose="020B0503020204020204" pitchFamily="34" charset="-122"/>
              </a:rPr>
              <a:t>Teaching material analysis</a:t>
            </a:r>
            <a:endParaRPr lang="zh-CN" altLang="en-US" sz="2000" dirty="0"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8" name="TextBox 25"/>
          <p:cNvSpPr txBox="1"/>
          <p:nvPr/>
        </p:nvSpPr>
        <p:spPr>
          <a:xfrm flipH="1">
            <a:off x="1358593" y="2833931"/>
            <a:ext cx="539750" cy="521970"/>
          </a:xfrm>
          <a:prstGeom prst="rect">
            <a:avLst/>
          </a:prstGeom>
          <a:solidFill>
            <a:srgbClr val="0D4401"/>
          </a:solidFill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lvl="0" algn="ctr" fontAlgn="base"/>
            <a:r>
              <a:rPr lang="en-US" altLang="zh-CN" sz="2800" i="1" strike="noStrike" noProof="1">
                <a:solidFill>
                  <a:schemeClr val="bg1"/>
                </a:solidFill>
                <a:effectLst/>
                <a:latin typeface="Impact" panose="020B0806030902050204" charset="0"/>
                <a:ea typeface="微软雅黑" panose="020B0503020204020204" charset="-122"/>
                <a:cs typeface="+mn-cs"/>
                <a:sym typeface="微软雅黑" panose="020B0503020204020204" charset="-122"/>
              </a:rPr>
              <a:t>2.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093592" y="2864083"/>
            <a:ext cx="4810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教学对象分析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en-US" altLang="zh-CN" sz="2000" dirty="0">
                <a:latin typeface="+mj-lt"/>
                <a:ea typeface="微软雅黑" panose="020B0503020204020204" pitchFamily="34" charset="-122"/>
              </a:rPr>
              <a:t>Teaching object analysis</a:t>
            </a:r>
            <a:endParaRPr lang="zh-CN" altLang="en-US" sz="2000" dirty="0"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0" name="TextBox 25"/>
          <p:cNvSpPr txBox="1"/>
          <p:nvPr/>
        </p:nvSpPr>
        <p:spPr>
          <a:xfrm flipH="1">
            <a:off x="1358593" y="3568555"/>
            <a:ext cx="539750" cy="521970"/>
          </a:xfrm>
          <a:prstGeom prst="rect">
            <a:avLst/>
          </a:prstGeom>
          <a:solidFill>
            <a:srgbClr val="0D4401"/>
          </a:solidFill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lvl="0" algn="ctr" fontAlgn="base"/>
            <a:r>
              <a:rPr lang="en-US" altLang="zh-CN" sz="2800" i="1" strike="noStrike" noProof="1">
                <a:solidFill>
                  <a:schemeClr val="bg1"/>
                </a:solidFill>
                <a:effectLst/>
                <a:latin typeface="Impact" panose="020B0806030902050204" charset="0"/>
                <a:ea typeface="微软雅黑" panose="020B0503020204020204" charset="-122"/>
                <a:cs typeface="+mn-cs"/>
                <a:sym typeface="微软雅黑" panose="020B0503020204020204" charset="-122"/>
              </a:rPr>
              <a:t>3.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093592" y="3598707"/>
            <a:ext cx="49501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教法与手段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en-US" altLang="zh-CN" sz="2000" dirty="0">
                <a:latin typeface="+mj-lt"/>
                <a:ea typeface="微软雅黑" panose="020B0503020204020204" pitchFamily="34" charset="-122"/>
              </a:rPr>
              <a:t>Teaching methods and means</a:t>
            </a:r>
            <a:endParaRPr lang="zh-CN" altLang="en-US" sz="2000" dirty="0"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2" name="TextBox 25"/>
          <p:cNvSpPr txBox="1"/>
          <p:nvPr/>
        </p:nvSpPr>
        <p:spPr>
          <a:xfrm flipH="1">
            <a:off x="1358593" y="4303179"/>
            <a:ext cx="539750" cy="521970"/>
          </a:xfrm>
          <a:prstGeom prst="rect">
            <a:avLst/>
          </a:prstGeom>
          <a:solidFill>
            <a:srgbClr val="0D4401"/>
          </a:solidFill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lvl="0" algn="ctr" fontAlgn="base"/>
            <a:r>
              <a:rPr lang="en-US" altLang="zh-CN" sz="2800" i="1" strike="noStrike" noProof="1">
                <a:solidFill>
                  <a:schemeClr val="bg1"/>
                </a:solidFill>
                <a:effectLst/>
                <a:latin typeface="Impact" panose="020B0806030902050204" charset="0"/>
                <a:ea typeface="微软雅黑" panose="020B0503020204020204" charset="-122"/>
                <a:cs typeface="+mn-cs"/>
                <a:sym typeface="微软雅黑" panose="020B0503020204020204" charset="-122"/>
              </a:rPr>
              <a:t>4.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2093592" y="4333331"/>
            <a:ext cx="48104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教学程序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en-US" altLang="zh-CN" sz="2000" dirty="0">
                <a:latin typeface="+mj-lt"/>
                <a:ea typeface="微软雅黑" panose="020B0503020204020204" pitchFamily="34" charset="-122"/>
              </a:rPr>
              <a:t>The teaching program</a:t>
            </a:r>
            <a:endParaRPr lang="zh-CN" altLang="en-US" sz="2000" dirty="0"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4" name="TextBox 25"/>
          <p:cNvSpPr txBox="1"/>
          <p:nvPr/>
        </p:nvSpPr>
        <p:spPr>
          <a:xfrm flipH="1">
            <a:off x="1358593" y="5037803"/>
            <a:ext cx="539750" cy="521970"/>
          </a:xfrm>
          <a:prstGeom prst="rect">
            <a:avLst/>
          </a:prstGeom>
          <a:solidFill>
            <a:srgbClr val="0D4401"/>
          </a:solidFill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lvl="0" algn="ctr" fontAlgn="base"/>
            <a:r>
              <a:rPr lang="en-US" altLang="zh-CN" sz="2800" i="1" strike="noStrike" noProof="1">
                <a:solidFill>
                  <a:schemeClr val="bg1"/>
                </a:solidFill>
                <a:effectLst/>
                <a:latin typeface="Impact" panose="020B0806030902050204" charset="0"/>
                <a:ea typeface="微软雅黑" panose="020B0503020204020204" charset="-122"/>
                <a:cs typeface="+mn-cs"/>
                <a:sym typeface="微软雅黑" panose="020B0503020204020204" charset="-122"/>
              </a:rPr>
              <a:t>5.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2093592" y="5067955"/>
            <a:ext cx="53473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教学效果预测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en-US" altLang="zh-CN" sz="2000" dirty="0">
                <a:latin typeface="+mj-lt"/>
                <a:ea typeface="微软雅黑" panose="020B0503020204020204" pitchFamily="34" charset="-122"/>
              </a:rPr>
              <a:t>The teaching effect prediction</a:t>
            </a:r>
            <a:endParaRPr lang="zh-CN" altLang="en-US" sz="2000" dirty="0">
              <a:latin typeface="+mj-lt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670253" y="781685"/>
            <a:ext cx="958215" cy="957580"/>
            <a:chOff x="2700" y="2041"/>
            <a:chExt cx="2109" cy="2107"/>
          </a:xfrm>
        </p:grpSpPr>
        <p:sp>
          <p:nvSpPr>
            <p:cNvPr id="18" name="花纹"/>
            <p:cNvSpPr/>
            <p:nvPr/>
          </p:nvSpPr>
          <p:spPr bwMode="auto">
            <a:xfrm flipH="1" flipV="1">
              <a:off x="2700" y="2450"/>
              <a:ext cx="1440" cy="1699"/>
            </a:xfrm>
            <a:custGeom>
              <a:avLst/>
              <a:gdLst/>
              <a:ahLst/>
              <a:cxnLst/>
              <a:rect l="0" t="0" r="r" b="b"/>
              <a:pathLst>
                <a:path w="5897258" h="7772033">
                  <a:moveTo>
                    <a:pt x="1625171" y="6657101"/>
                  </a:moveTo>
                  <a:cubicBezTo>
                    <a:pt x="1609867" y="6656573"/>
                    <a:pt x="1592981" y="6673472"/>
                    <a:pt x="1601424" y="6690371"/>
                  </a:cubicBezTo>
                  <a:cubicBezTo>
                    <a:pt x="1631445" y="6776745"/>
                    <a:pt x="1638950" y="6866874"/>
                    <a:pt x="1740269" y="6900672"/>
                  </a:cubicBezTo>
                  <a:cubicBezTo>
                    <a:pt x="1837836" y="6934471"/>
                    <a:pt x="1924145" y="6878140"/>
                    <a:pt x="1972929" y="6795522"/>
                  </a:cubicBezTo>
                  <a:cubicBezTo>
                    <a:pt x="1987939" y="6765479"/>
                    <a:pt x="1946661" y="6735436"/>
                    <a:pt x="1924145" y="6757968"/>
                  </a:cubicBezTo>
                  <a:cubicBezTo>
                    <a:pt x="1867857" y="6818054"/>
                    <a:pt x="1815321" y="6848097"/>
                    <a:pt x="1736517" y="6810543"/>
                  </a:cubicBezTo>
                  <a:cubicBezTo>
                    <a:pt x="1706496" y="6795522"/>
                    <a:pt x="1695238" y="6754213"/>
                    <a:pt x="1683981" y="6727925"/>
                  </a:cubicBezTo>
                  <a:cubicBezTo>
                    <a:pt x="1672723" y="6701637"/>
                    <a:pt x="1657713" y="6682860"/>
                    <a:pt x="1638950" y="6664083"/>
                  </a:cubicBezTo>
                  <a:cubicBezTo>
                    <a:pt x="1635197" y="6659389"/>
                    <a:pt x="1630272" y="6657277"/>
                    <a:pt x="1625171" y="6657101"/>
                  </a:cubicBezTo>
                  <a:close/>
                  <a:moveTo>
                    <a:pt x="1815086" y="6326041"/>
                  </a:moveTo>
                  <a:cubicBezTo>
                    <a:pt x="1747540" y="6325161"/>
                    <a:pt x="1665218" y="6344876"/>
                    <a:pt x="1631445" y="6389941"/>
                  </a:cubicBezTo>
                  <a:cubicBezTo>
                    <a:pt x="1616434" y="6412473"/>
                    <a:pt x="1631445" y="6438761"/>
                    <a:pt x="1657713" y="6431250"/>
                  </a:cubicBezTo>
                  <a:cubicBezTo>
                    <a:pt x="1717754" y="6419984"/>
                    <a:pt x="1766537" y="6404963"/>
                    <a:pt x="1830331" y="6412473"/>
                  </a:cubicBezTo>
                  <a:cubicBezTo>
                    <a:pt x="1856599" y="6419984"/>
                    <a:pt x="1882867" y="6427495"/>
                    <a:pt x="1905383" y="6442516"/>
                  </a:cubicBezTo>
                  <a:cubicBezTo>
                    <a:pt x="1927898" y="6457538"/>
                    <a:pt x="1927898" y="6491336"/>
                    <a:pt x="1950414" y="6510113"/>
                  </a:cubicBezTo>
                  <a:cubicBezTo>
                    <a:pt x="1969176" y="6525135"/>
                    <a:pt x="1991692" y="6517624"/>
                    <a:pt x="2002950" y="6502602"/>
                  </a:cubicBezTo>
                  <a:cubicBezTo>
                    <a:pt x="2055486" y="6419984"/>
                    <a:pt x="1939156" y="6348632"/>
                    <a:pt x="1875362" y="6333610"/>
                  </a:cubicBezTo>
                  <a:cubicBezTo>
                    <a:pt x="1858476" y="6328916"/>
                    <a:pt x="1837602" y="6326334"/>
                    <a:pt x="1815086" y="6326041"/>
                  </a:cubicBezTo>
                  <a:close/>
                  <a:moveTo>
                    <a:pt x="1887707" y="5648505"/>
                  </a:moveTo>
                  <a:cubicBezTo>
                    <a:pt x="1933669" y="5654609"/>
                    <a:pt x="1974941" y="5700627"/>
                    <a:pt x="1965561" y="5788907"/>
                  </a:cubicBezTo>
                  <a:cubicBezTo>
                    <a:pt x="2010585" y="5698749"/>
                    <a:pt x="2134401" y="5698749"/>
                    <a:pt x="2111889" y="5879065"/>
                  </a:cubicBezTo>
                  <a:cubicBezTo>
                    <a:pt x="2160665" y="5792664"/>
                    <a:pt x="2314497" y="5755098"/>
                    <a:pt x="2239457" y="5935414"/>
                  </a:cubicBezTo>
                  <a:cubicBezTo>
                    <a:pt x="2325753" y="5871552"/>
                    <a:pt x="2475833" y="5875309"/>
                    <a:pt x="2337009" y="6036842"/>
                  </a:cubicBezTo>
                  <a:cubicBezTo>
                    <a:pt x="2438313" y="5980493"/>
                    <a:pt x="2614657" y="6093191"/>
                    <a:pt x="2445817" y="6202132"/>
                  </a:cubicBezTo>
                  <a:cubicBezTo>
                    <a:pt x="2588393" y="6175836"/>
                    <a:pt x="2670937" y="6322343"/>
                    <a:pt x="2502097" y="6378692"/>
                  </a:cubicBezTo>
                  <a:cubicBezTo>
                    <a:pt x="2610905" y="6378692"/>
                    <a:pt x="2678441" y="6551495"/>
                    <a:pt x="2505849" y="6566521"/>
                  </a:cubicBezTo>
                  <a:cubicBezTo>
                    <a:pt x="2622161" y="6592817"/>
                    <a:pt x="2614657" y="6750594"/>
                    <a:pt x="2464577" y="6765620"/>
                  </a:cubicBezTo>
                  <a:cubicBezTo>
                    <a:pt x="2569633" y="6784403"/>
                    <a:pt x="2577137" y="6934667"/>
                    <a:pt x="2423305" y="6938423"/>
                  </a:cubicBezTo>
                  <a:cubicBezTo>
                    <a:pt x="2509601" y="6957206"/>
                    <a:pt x="2554625" y="7103713"/>
                    <a:pt x="2359521" y="7051121"/>
                  </a:cubicBezTo>
                  <a:cubicBezTo>
                    <a:pt x="2400793" y="7193871"/>
                    <a:pt x="2145657" y="7223924"/>
                    <a:pt x="2111889" y="7126253"/>
                  </a:cubicBezTo>
                  <a:cubicBezTo>
                    <a:pt x="3019873" y="6607844"/>
                    <a:pt x="1815481" y="5214149"/>
                    <a:pt x="1207656" y="6273507"/>
                  </a:cubicBezTo>
                  <a:cubicBezTo>
                    <a:pt x="1098848" y="6262237"/>
                    <a:pt x="1087592" y="6138270"/>
                    <a:pt x="1200152" y="6115731"/>
                  </a:cubicBezTo>
                  <a:cubicBezTo>
                    <a:pt x="1027560" y="6048112"/>
                    <a:pt x="1128864" y="5894092"/>
                    <a:pt x="1320216" y="5991763"/>
                  </a:cubicBezTo>
                  <a:cubicBezTo>
                    <a:pt x="1196400" y="5826473"/>
                    <a:pt x="1338976" y="5725045"/>
                    <a:pt x="1466544" y="5849013"/>
                  </a:cubicBezTo>
                  <a:cubicBezTo>
                    <a:pt x="1414016" y="5698749"/>
                    <a:pt x="1556592" y="5642400"/>
                    <a:pt x="1627881" y="5777638"/>
                  </a:cubicBezTo>
                  <a:cubicBezTo>
                    <a:pt x="1605369" y="5642400"/>
                    <a:pt x="1762953" y="5586052"/>
                    <a:pt x="1781713" y="5747585"/>
                  </a:cubicBezTo>
                  <a:cubicBezTo>
                    <a:pt x="1791093" y="5676209"/>
                    <a:pt x="1841745" y="5642400"/>
                    <a:pt x="1887707" y="5648505"/>
                  </a:cubicBezTo>
                  <a:close/>
                  <a:moveTo>
                    <a:pt x="2288057" y="4260284"/>
                  </a:moveTo>
                  <a:cubicBezTo>
                    <a:pt x="2320999" y="4259139"/>
                    <a:pt x="2356094" y="4259300"/>
                    <a:pt x="2393373" y="4260942"/>
                  </a:cubicBezTo>
                  <a:cubicBezTo>
                    <a:pt x="2817274" y="4279713"/>
                    <a:pt x="3676330" y="4583810"/>
                    <a:pt x="3792622" y="5469820"/>
                  </a:cubicBezTo>
                  <a:cubicBezTo>
                    <a:pt x="3912665" y="6355829"/>
                    <a:pt x="3533779" y="6896445"/>
                    <a:pt x="3398731" y="7054125"/>
                  </a:cubicBezTo>
                  <a:cubicBezTo>
                    <a:pt x="3263683" y="7208050"/>
                    <a:pt x="3214916" y="7095422"/>
                    <a:pt x="3301197" y="6979039"/>
                  </a:cubicBezTo>
                  <a:cubicBezTo>
                    <a:pt x="4073972" y="5946613"/>
                    <a:pt x="3612557" y="4993026"/>
                    <a:pt x="3087370" y="4966746"/>
                  </a:cubicBezTo>
                  <a:cubicBezTo>
                    <a:pt x="2877295" y="4959238"/>
                    <a:pt x="2622205" y="4944221"/>
                    <a:pt x="2633459" y="4824084"/>
                  </a:cubicBezTo>
                  <a:cubicBezTo>
                    <a:pt x="2644713" y="4703947"/>
                    <a:pt x="2869793" y="4726473"/>
                    <a:pt x="3094873" y="4782787"/>
                  </a:cubicBezTo>
                  <a:cubicBezTo>
                    <a:pt x="3316202" y="4839101"/>
                    <a:pt x="3177402" y="4700193"/>
                    <a:pt x="2929814" y="4651387"/>
                  </a:cubicBezTo>
                  <a:cubicBezTo>
                    <a:pt x="2727242" y="4613844"/>
                    <a:pt x="2554680" y="4621353"/>
                    <a:pt x="2157039" y="4602581"/>
                  </a:cubicBezTo>
                  <a:cubicBezTo>
                    <a:pt x="1784250" y="4588503"/>
                    <a:pt x="1793921" y="4277455"/>
                    <a:pt x="2288057" y="4260284"/>
                  </a:cubicBezTo>
                  <a:close/>
                  <a:moveTo>
                    <a:pt x="2007127" y="3937380"/>
                  </a:moveTo>
                  <a:cubicBezTo>
                    <a:pt x="2821021" y="3948657"/>
                    <a:pt x="3301105" y="4422269"/>
                    <a:pt x="3421127" y="4531276"/>
                  </a:cubicBezTo>
                  <a:cubicBezTo>
                    <a:pt x="3537397" y="4644041"/>
                    <a:pt x="3462384" y="4689147"/>
                    <a:pt x="3368617" y="4580141"/>
                  </a:cubicBezTo>
                  <a:cubicBezTo>
                    <a:pt x="3034808" y="4181704"/>
                    <a:pt x="2348437" y="4072698"/>
                    <a:pt x="2033382" y="4072698"/>
                  </a:cubicBezTo>
                  <a:cubicBezTo>
                    <a:pt x="1718326" y="4072698"/>
                    <a:pt x="1163228" y="4253122"/>
                    <a:pt x="1088215" y="4546312"/>
                  </a:cubicBezTo>
                  <a:cubicBezTo>
                    <a:pt x="1016952" y="4839500"/>
                    <a:pt x="848172" y="4764324"/>
                    <a:pt x="893180" y="4587658"/>
                  </a:cubicBezTo>
                  <a:cubicBezTo>
                    <a:pt x="941939" y="4410993"/>
                    <a:pt x="1189483" y="3929862"/>
                    <a:pt x="2007127" y="3937380"/>
                  </a:cubicBezTo>
                  <a:close/>
                  <a:moveTo>
                    <a:pt x="2616291" y="2864339"/>
                  </a:moveTo>
                  <a:cubicBezTo>
                    <a:pt x="2610429" y="2864457"/>
                    <a:pt x="2604567" y="2866568"/>
                    <a:pt x="2599877" y="2871260"/>
                  </a:cubicBezTo>
                  <a:cubicBezTo>
                    <a:pt x="2554853" y="2912553"/>
                    <a:pt x="2528590" y="2972615"/>
                    <a:pt x="2536094" y="3032678"/>
                  </a:cubicBezTo>
                  <a:cubicBezTo>
                    <a:pt x="2547350" y="3088986"/>
                    <a:pt x="2599877" y="3152802"/>
                    <a:pt x="2663659" y="3134033"/>
                  </a:cubicBezTo>
                  <a:cubicBezTo>
                    <a:pt x="2693675" y="3122771"/>
                    <a:pt x="2693675" y="3088986"/>
                    <a:pt x="2671163" y="3073970"/>
                  </a:cubicBezTo>
                  <a:cubicBezTo>
                    <a:pt x="2652403" y="3062709"/>
                    <a:pt x="2637396" y="3062709"/>
                    <a:pt x="2622388" y="3047693"/>
                  </a:cubicBezTo>
                  <a:cubicBezTo>
                    <a:pt x="2611132" y="3040186"/>
                    <a:pt x="2611132" y="3017662"/>
                    <a:pt x="2611132" y="3006400"/>
                  </a:cubicBezTo>
                  <a:cubicBezTo>
                    <a:pt x="2607380" y="2968862"/>
                    <a:pt x="2614884" y="2931323"/>
                    <a:pt x="2637396" y="2901292"/>
                  </a:cubicBezTo>
                  <a:cubicBezTo>
                    <a:pt x="2651465" y="2881583"/>
                    <a:pt x="2633878" y="2863988"/>
                    <a:pt x="2616291" y="2864339"/>
                  </a:cubicBezTo>
                  <a:close/>
                  <a:moveTo>
                    <a:pt x="2274925" y="2694182"/>
                  </a:moveTo>
                  <a:cubicBezTo>
                    <a:pt x="2270411" y="2695063"/>
                    <a:pt x="2265955" y="2697643"/>
                    <a:pt x="2262203" y="2702336"/>
                  </a:cubicBezTo>
                  <a:cubicBezTo>
                    <a:pt x="2172157" y="2781167"/>
                    <a:pt x="2258452" y="2927569"/>
                    <a:pt x="2344746" y="2972615"/>
                  </a:cubicBezTo>
                  <a:cubicBezTo>
                    <a:pt x="2356001" y="2980124"/>
                    <a:pt x="2374761" y="2980124"/>
                    <a:pt x="2389769" y="2968862"/>
                  </a:cubicBezTo>
                  <a:cubicBezTo>
                    <a:pt x="2389769" y="2968862"/>
                    <a:pt x="2393521" y="2968862"/>
                    <a:pt x="2393521" y="2968862"/>
                  </a:cubicBezTo>
                  <a:cubicBezTo>
                    <a:pt x="2404776" y="2961354"/>
                    <a:pt x="2412280" y="2946338"/>
                    <a:pt x="2412280" y="2935077"/>
                  </a:cubicBezTo>
                  <a:cubicBezTo>
                    <a:pt x="2404776" y="2893784"/>
                    <a:pt x="2356001" y="2875014"/>
                    <a:pt x="2329738" y="2841230"/>
                  </a:cubicBezTo>
                  <a:cubicBezTo>
                    <a:pt x="2303475" y="2803691"/>
                    <a:pt x="2295971" y="2769905"/>
                    <a:pt x="2299723" y="2721105"/>
                  </a:cubicBezTo>
                  <a:cubicBezTo>
                    <a:pt x="2301599" y="2709844"/>
                    <a:pt x="2295971" y="2700458"/>
                    <a:pt x="2287998" y="2696236"/>
                  </a:cubicBezTo>
                  <a:cubicBezTo>
                    <a:pt x="2284012" y="2694124"/>
                    <a:pt x="2279439" y="2693303"/>
                    <a:pt x="2274925" y="2694182"/>
                  </a:cubicBezTo>
                  <a:close/>
                  <a:moveTo>
                    <a:pt x="5271059" y="2655259"/>
                  </a:moveTo>
                  <a:cubicBezTo>
                    <a:pt x="5376141" y="2662374"/>
                    <a:pt x="5402238" y="2742476"/>
                    <a:pt x="5139514" y="2897398"/>
                  </a:cubicBezTo>
                  <a:cubicBezTo>
                    <a:pt x="4715403" y="3149030"/>
                    <a:pt x="4497718" y="3532110"/>
                    <a:pt x="4463939" y="3776230"/>
                  </a:cubicBezTo>
                  <a:cubicBezTo>
                    <a:pt x="4430160" y="4020350"/>
                    <a:pt x="4385122" y="3851345"/>
                    <a:pt x="4403888" y="3723651"/>
                  </a:cubicBezTo>
                  <a:cubicBezTo>
                    <a:pt x="4497718" y="3043870"/>
                    <a:pt x="4843012" y="2848574"/>
                    <a:pt x="5041931" y="2720881"/>
                  </a:cubicBezTo>
                  <a:cubicBezTo>
                    <a:pt x="5116526" y="2672996"/>
                    <a:pt x="5208010" y="2650990"/>
                    <a:pt x="5271059" y="2655259"/>
                  </a:cubicBezTo>
                  <a:close/>
                  <a:moveTo>
                    <a:pt x="2093601" y="2547487"/>
                  </a:moveTo>
                  <a:cubicBezTo>
                    <a:pt x="2087739" y="2546314"/>
                    <a:pt x="2081173" y="2547487"/>
                    <a:pt x="2074607" y="2552180"/>
                  </a:cubicBezTo>
                  <a:cubicBezTo>
                    <a:pt x="2018328" y="2593473"/>
                    <a:pt x="1992065" y="2661042"/>
                    <a:pt x="1988313" y="2732367"/>
                  </a:cubicBezTo>
                  <a:cubicBezTo>
                    <a:pt x="1988313" y="2792428"/>
                    <a:pt x="2022080" y="2890030"/>
                    <a:pt x="2093367" y="2893784"/>
                  </a:cubicBezTo>
                  <a:cubicBezTo>
                    <a:pt x="2115878" y="2893784"/>
                    <a:pt x="2130886" y="2867506"/>
                    <a:pt x="2123382" y="2848737"/>
                  </a:cubicBezTo>
                  <a:cubicBezTo>
                    <a:pt x="2115878" y="2826214"/>
                    <a:pt x="2104623" y="2818706"/>
                    <a:pt x="2089615" y="2803691"/>
                  </a:cubicBezTo>
                  <a:cubicBezTo>
                    <a:pt x="2074607" y="2781167"/>
                    <a:pt x="2067103" y="2754890"/>
                    <a:pt x="2063351" y="2728613"/>
                  </a:cubicBezTo>
                  <a:cubicBezTo>
                    <a:pt x="2059599" y="2676058"/>
                    <a:pt x="2070855" y="2627258"/>
                    <a:pt x="2108375" y="2589718"/>
                  </a:cubicBezTo>
                  <a:cubicBezTo>
                    <a:pt x="2122444" y="2575642"/>
                    <a:pt x="2111189" y="2551007"/>
                    <a:pt x="2093601" y="2547487"/>
                  </a:cubicBezTo>
                  <a:close/>
                  <a:moveTo>
                    <a:pt x="1885663" y="2455752"/>
                  </a:moveTo>
                  <a:cubicBezTo>
                    <a:pt x="1879976" y="2455517"/>
                    <a:pt x="1873879" y="2457394"/>
                    <a:pt x="1868251" y="2462086"/>
                  </a:cubicBezTo>
                  <a:cubicBezTo>
                    <a:pt x="1811972" y="2514640"/>
                    <a:pt x="1774453" y="2582211"/>
                    <a:pt x="1763197" y="2661042"/>
                  </a:cubicBezTo>
                  <a:cubicBezTo>
                    <a:pt x="1751942" y="2732367"/>
                    <a:pt x="1781957" y="2829968"/>
                    <a:pt x="1856996" y="2848737"/>
                  </a:cubicBezTo>
                  <a:cubicBezTo>
                    <a:pt x="1883259" y="2856245"/>
                    <a:pt x="1909522" y="2826214"/>
                    <a:pt x="1898267" y="2799936"/>
                  </a:cubicBezTo>
                  <a:cubicBezTo>
                    <a:pt x="1883259" y="2751136"/>
                    <a:pt x="1849492" y="2724859"/>
                    <a:pt x="1841988" y="2668550"/>
                  </a:cubicBezTo>
                  <a:cubicBezTo>
                    <a:pt x="1838236" y="2604734"/>
                    <a:pt x="1864499" y="2540918"/>
                    <a:pt x="1902019" y="2495871"/>
                  </a:cubicBezTo>
                  <a:cubicBezTo>
                    <a:pt x="1916088" y="2476164"/>
                    <a:pt x="1902722" y="2456456"/>
                    <a:pt x="1885663" y="2455752"/>
                  </a:cubicBezTo>
                  <a:close/>
                  <a:moveTo>
                    <a:pt x="3214810" y="2429665"/>
                  </a:moveTo>
                  <a:cubicBezTo>
                    <a:pt x="3192765" y="2425440"/>
                    <a:pt x="3168375" y="2430134"/>
                    <a:pt x="3147738" y="2443277"/>
                  </a:cubicBezTo>
                  <a:cubicBezTo>
                    <a:pt x="3110215" y="2465808"/>
                    <a:pt x="3087701" y="2518380"/>
                    <a:pt x="3102711" y="2563441"/>
                  </a:cubicBezTo>
                  <a:cubicBezTo>
                    <a:pt x="3113967" y="2589727"/>
                    <a:pt x="3155243" y="2578462"/>
                    <a:pt x="3147738" y="2548421"/>
                  </a:cubicBezTo>
                  <a:cubicBezTo>
                    <a:pt x="3140233" y="2525890"/>
                    <a:pt x="3155243" y="2507115"/>
                    <a:pt x="3170251" y="2492094"/>
                  </a:cubicBezTo>
                  <a:cubicBezTo>
                    <a:pt x="3189013" y="2477073"/>
                    <a:pt x="3204022" y="2480828"/>
                    <a:pt x="3219031" y="2499604"/>
                  </a:cubicBezTo>
                  <a:cubicBezTo>
                    <a:pt x="3241545" y="2529645"/>
                    <a:pt x="3282820" y="2503359"/>
                    <a:pt x="3267811" y="2469563"/>
                  </a:cubicBezTo>
                  <a:cubicBezTo>
                    <a:pt x="3256554" y="2447032"/>
                    <a:pt x="3236855" y="2433889"/>
                    <a:pt x="3214810" y="2429665"/>
                  </a:cubicBezTo>
                  <a:close/>
                  <a:moveTo>
                    <a:pt x="1640791" y="2406306"/>
                  </a:moveTo>
                  <a:cubicBezTo>
                    <a:pt x="1634929" y="2406482"/>
                    <a:pt x="1629066" y="2408594"/>
                    <a:pt x="1624376" y="2413286"/>
                  </a:cubicBezTo>
                  <a:cubicBezTo>
                    <a:pt x="1541834" y="2495871"/>
                    <a:pt x="1436780" y="2683566"/>
                    <a:pt x="1571849" y="2773659"/>
                  </a:cubicBezTo>
                  <a:cubicBezTo>
                    <a:pt x="1601865" y="2792428"/>
                    <a:pt x="1631880" y="2758644"/>
                    <a:pt x="1624376" y="2728613"/>
                  </a:cubicBezTo>
                  <a:cubicBezTo>
                    <a:pt x="1613120" y="2676058"/>
                    <a:pt x="1590609" y="2646027"/>
                    <a:pt x="1601865" y="2589718"/>
                  </a:cubicBezTo>
                  <a:cubicBezTo>
                    <a:pt x="1613120" y="2537164"/>
                    <a:pt x="1631880" y="2488363"/>
                    <a:pt x="1661895" y="2439563"/>
                  </a:cubicBezTo>
                  <a:cubicBezTo>
                    <a:pt x="1675965" y="2422671"/>
                    <a:pt x="1658378" y="2405778"/>
                    <a:pt x="1640791" y="2406306"/>
                  </a:cubicBezTo>
                  <a:close/>
                  <a:moveTo>
                    <a:pt x="1428866" y="2353869"/>
                  </a:moveTo>
                  <a:cubicBezTo>
                    <a:pt x="1423414" y="2352520"/>
                    <a:pt x="1417082" y="2353224"/>
                    <a:pt x="1410516" y="2356978"/>
                  </a:cubicBezTo>
                  <a:cubicBezTo>
                    <a:pt x="1354238" y="2390763"/>
                    <a:pt x="1324222" y="2450825"/>
                    <a:pt x="1316718" y="2514640"/>
                  </a:cubicBezTo>
                  <a:cubicBezTo>
                    <a:pt x="1309214" y="2570949"/>
                    <a:pt x="1316718" y="2653535"/>
                    <a:pt x="1365493" y="2691073"/>
                  </a:cubicBezTo>
                  <a:cubicBezTo>
                    <a:pt x="1388005" y="2702336"/>
                    <a:pt x="1414268" y="2683566"/>
                    <a:pt x="1414268" y="2661042"/>
                  </a:cubicBezTo>
                  <a:cubicBezTo>
                    <a:pt x="1410516" y="2619750"/>
                    <a:pt x="1388005" y="2578457"/>
                    <a:pt x="1384253" y="2537164"/>
                  </a:cubicBezTo>
                  <a:cubicBezTo>
                    <a:pt x="1380501" y="2484609"/>
                    <a:pt x="1395509" y="2428301"/>
                    <a:pt x="1436780" y="2394517"/>
                  </a:cubicBezTo>
                  <a:cubicBezTo>
                    <a:pt x="1453663" y="2380440"/>
                    <a:pt x="1445222" y="2357916"/>
                    <a:pt x="1428866" y="2353869"/>
                  </a:cubicBezTo>
                  <a:close/>
                  <a:moveTo>
                    <a:pt x="4349338" y="2320473"/>
                  </a:moveTo>
                  <a:cubicBezTo>
                    <a:pt x="4343772" y="2320650"/>
                    <a:pt x="4338146" y="2322762"/>
                    <a:pt x="4333458" y="2327456"/>
                  </a:cubicBezTo>
                  <a:cubicBezTo>
                    <a:pt x="4299705" y="2365012"/>
                    <a:pt x="4284704" y="2413834"/>
                    <a:pt x="4288454" y="2462656"/>
                  </a:cubicBezTo>
                  <a:cubicBezTo>
                    <a:pt x="4295955" y="2511478"/>
                    <a:pt x="4340959" y="2575322"/>
                    <a:pt x="4393463" y="2564055"/>
                  </a:cubicBezTo>
                  <a:cubicBezTo>
                    <a:pt x="4415965" y="2564055"/>
                    <a:pt x="4434717" y="2534011"/>
                    <a:pt x="4412215" y="2515233"/>
                  </a:cubicBezTo>
                  <a:cubicBezTo>
                    <a:pt x="4385962" y="2492700"/>
                    <a:pt x="4363461" y="2488945"/>
                    <a:pt x="4352210" y="2451389"/>
                  </a:cubicBezTo>
                  <a:cubicBezTo>
                    <a:pt x="4340959" y="2421345"/>
                    <a:pt x="4352210" y="2383790"/>
                    <a:pt x="4370961" y="2353745"/>
                  </a:cubicBezTo>
                  <a:cubicBezTo>
                    <a:pt x="4382212" y="2336845"/>
                    <a:pt x="4366039" y="2319945"/>
                    <a:pt x="4349338" y="2320473"/>
                  </a:cubicBezTo>
                  <a:close/>
                  <a:moveTo>
                    <a:pt x="1212485" y="2288997"/>
                  </a:moveTo>
                  <a:cubicBezTo>
                    <a:pt x="1206271" y="2288938"/>
                    <a:pt x="1199471" y="2291285"/>
                    <a:pt x="1192905" y="2296915"/>
                  </a:cubicBezTo>
                  <a:cubicBezTo>
                    <a:pt x="1117866" y="2364485"/>
                    <a:pt x="1050332" y="2529656"/>
                    <a:pt x="1117866" y="2623503"/>
                  </a:cubicBezTo>
                  <a:cubicBezTo>
                    <a:pt x="1136626" y="2653535"/>
                    <a:pt x="1185401" y="2638519"/>
                    <a:pt x="1181649" y="2604734"/>
                  </a:cubicBezTo>
                  <a:cubicBezTo>
                    <a:pt x="1181649" y="2555933"/>
                    <a:pt x="1170393" y="2514640"/>
                    <a:pt x="1174145" y="2465841"/>
                  </a:cubicBezTo>
                  <a:cubicBezTo>
                    <a:pt x="1181649" y="2417040"/>
                    <a:pt x="1196657" y="2368239"/>
                    <a:pt x="1230424" y="2330700"/>
                  </a:cubicBezTo>
                  <a:cubicBezTo>
                    <a:pt x="1244494" y="2310992"/>
                    <a:pt x="1231128" y="2289173"/>
                    <a:pt x="1212485" y="2288997"/>
                  </a:cubicBezTo>
                  <a:close/>
                  <a:moveTo>
                    <a:pt x="3077500" y="2222429"/>
                  </a:moveTo>
                  <a:cubicBezTo>
                    <a:pt x="3059091" y="2224307"/>
                    <a:pt x="3040798" y="2230174"/>
                    <a:pt x="3023913" y="2240501"/>
                  </a:cubicBezTo>
                  <a:cubicBezTo>
                    <a:pt x="2952620" y="2285562"/>
                    <a:pt x="2963877" y="2368175"/>
                    <a:pt x="3012656" y="2424502"/>
                  </a:cubicBezTo>
                  <a:cubicBezTo>
                    <a:pt x="3031417" y="2443277"/>
                    <a:pt x="3065188" y="2413236"/>
                    <a:pt x="3050179" y="2390706"/>
                  </a:cubicBezTo>
                  <a:cubicBezTo>
                    <a:pt x="3031417" y="2360665"/>
                    <a:pt x="3023913" y="2319358"/>
                    <a:pt x="3057683" y="2296828"/>
                  </a:cubicBezTo>
                  <a:cubicBezTo>
                    <a:pt x="3098958" y="2270542"/>
                    <a:pt x="3136481" y="2308093"/>
                    <a:pt x="3166499" y="2330624"/>
                  </a:cubicBezTo>
                  <a:cubicBezTo>
                    <a:pt x="3185261" y="2349399"/>
                    <a:pt x="3226536" y="2330624"/>
                    <a:pt x="3211527" y="2300583"/>
                  </a:cubicBezTo>
                  <a:cubicBezTo>
                    <a:pt x="3189013" y="2247072"/>
                    <a:pt x="3132729" y="2216797"/>
                    <a:pt x="3077500" y="2222429"/>
                  </a:cubicBezTo>
                  <a:close/>
                  <a:moveTo>
                    <a:pt x="4497124" y="2095787"/>
                  </a:moveTo>
                  <a:cubicBezTo>
                    <a:pt x="4491440" y="2095552"/>
                    <a:pt x="4485345" y="2097430"/>
                    <a:pt x="4479720" y="2102124"/>
                  </a:cubicBezTo>
                  <a:cubicBezTo>
                    <a:pt x="4430966" y="2147191"/>
                    <a:pt x="4408464" y="2218546"/>
                    <a:pt x="4415965" y="2282390"/>
                  </a:cubicBezTo>
                  <a:cubicBezTo>
                    <a:pt x="4427216" y="2346234"/>
                    <a:pt x="4475970" y="2410078"/>
                    <a:pt x="4543476" y="2406323"/>
                  </a:cubicBezTo>
                  <a:cubicBezTo>
                    <a:pt x="4573478" y="2406323"/>
                    <a:pt x="4584729" y="2361256"/>
                    <a:pt x="4558477" y="2346234"/>
                  </a:cubicBezTo>
                  <a:cubicBezTo>
                    <a:pt x="4509723" y="2331212"/>
                    <a:pt x="4487221" y="2312434"/>
                    <a:pt x="4483471" y="2259857"/>
                  </a:cubicBezTo>
                  <a:cubicBezTo>
                    <a:pt x="4475970" y="2214790"/>
                    <a:pt x="4487221" y="2169724"/>
                    <a:pt x="4513473" y="2135924"/>
                  </a:cubicBezTo>
                  <a:cubicBezTo>
                    <a:pt x="4527537" y="2116207"/>
                    <a:pt x="4514176" y="2096491"/>
                    <a:pt x="4497124" y="2095787"/>
                  </a:cubicBezTo>
                  <a:close/>
                  <a:moveTo>
                    <a:pt x="1108772" y="2030558"/>
                  </a:moveTo>
                  <a:cubicBezTo>
                    <a:pt x="1146475" y="2033791"/>
                    <a:pt x="1195719" y="2066520"/>
                    <a:pt x="1249184" y="2146760"/>
                  </a:cubicBezTo>
                  <a:cubicBezTo>
                    <a:pt x="1256687" y="2146760"/>
                    <a:pt x="1260439" y="2146760"/>
                    <a:pt x="1267943" y="2146760"/>
                  </a:cubicBezTo>
                  <a:cubicBezTo>
                    <a:pt x="1316718" y="2022881"/>
                    <a:pt x="1489307" y="1966573"/>
                    <a:pt x="1545586" y="2218084"/>
                  </a:cubicBezTo>
                  <a:cubicBezTo>
                    <a:pt x="1553090" y="2221838"/>
                    <a:pt x="1556842" y="2221838"/>
                    <a:pt x="1564345" y="2225591"/>
                  </a:cubicBezTo>
                  <a:cubicBezTo>
                    <a:pt x="1628128" y="2097959"/>
                    <a:pt x="1815724" y="2097959"/>
                    <a:pt x="1838236" y="2334454"/>
                  </a:cubicBezTo>
                  <a:cubicBezTo>
                    <a:pt x="1841988" y="2334454"/>
                    <a:pt x="1845740" y="2338208"/>
                    <a:pt x="1849492" y="2338208"/>
                  </a:cubicBezTo>
                  <a:cubicBezTo>
                    <a:pt x="1909522" y="2165529"/>
                    <a:pt x="2074607" y="2229345"/>
                    <a:pt x="2085863" y="2447071"/>
                  </a:cubicBezTo>
                  <a:cubicBezTo>
                    <a:pt x="2089615" y="2447071"/>
                    <a:pt x="2089615" y="2447071"/>
                    <a:pt x="2089615" y="2450825"/>
                  </a:cubicBezTo>
                  <a:cubicBezTo>
                    <a:pt x="2142142" y="2278146"/>
                    <a:pt x="2322234" y="2353224"/>
                    <a:pt x="2325986" y="2567196"/>
                  </a:cubicBezTo>
                  <a:cubicBezTo>
                    <a:pt x="2329738" y="2567196"/>
                    <a:pt x="2337242" y="2570949"/>
                    <a:pt x="2340994" y="2574703"/>
                  </a:cubicBezTo>
                  <a:cubicBezTo>
                    <a:pt x="2401025" y="2484609"/>
                    <a:pt x="2528590" y="2514640"/>
                    <a:pt x="2528590" y="2679812"/>
                  </a:cubicBezTo>
                  <a:cubicBezTo>
                    <a:pt x="2532342" y="2683566"/>
                    <a:pt x="2536094" y="2687320"/>
                    <a:pt x="2536094" y="2687320"/>
                  </a:cubicBezTo>
                  <a:cubicBezTo>
                    <a:pt x="2599877" y="2593473"/>
                    <a:pt x="2772465" y="2694828"/>
                    <a:pt x="2761209" y="2848737"/>
                  </a:cubicBezTo>
                  <a:cubicBezTo>
                    <a:pt x="3470323" y="3411821"/>
                    <a:pt x="3729206" y="4196385"/>
                    <a:pt x="3777981" y="4380325"/>
                  </a:cubicBezTo>
                  <a:cubicBezTo>
                    <a:pt x="3834260" y="4601804"/>
                    <a:pt x="3800493" y="4609312"/>
                    <a:pt x="3717950" y="4425372"/>
                  </a:cubicBezTo>
                  <a:cubicBezTo>
                    <a:pt x="3477827" y="3896073"/>
                    <a:pt x="3035100" y="3483146"/>
                    <a:pt x="2644900" y="3212864"/>
                  </a:cubicBezTo>
                  <a:cubicBezTo>
                    <a:pt x="2562357" y="3306712"/>
                    <a:pt x="2446048" y="3284188"/>
                    <a:pt x="2479815" y="3107756"/>
                  </a:cubicBezTo>
                  <a:cubicBezTo>
                    <a:pt x="2476063" y="3107756"/>
                    <a:pt x="2472311" y="3104002"/>
                    <a:pt x="2468559" y="3100248"/>
                  </a:cubicBezTo>
                  <a:cubicBezTo>
                    <a:pt x="2378513" y="3190342"/>
                    <a:pt x="2235940" y="3212864"/>
                    <a:pt x="2269707" y="2987631"/>
                  </a:cubicBezTo>
                  <a:cubicBezTo>
                    <a:pt x="2265955" y="2983878"/>
                    <a:pt x="2262203" y="2983878"/>
                    <a:pt x="2258452" y="2983878"/>
                  </a:cubicBezTo>
                  <a:cubicBezTo>
                    <a:pt x="2119630" y="3164064"/>
                    <a:pt x="1965801" y="3126525"/>
                    <a:pt x="1999569" y="2867506"/>
                  </a:cubicBezTo>
                  <a:cubicBezTo>
                    <a:pt x="1995817" y="2867506"/>
                    <a:pt x="1992065" y="2863753"/>
                    <a:pt x="1988313" y="2863753"/>
                  </a:cubicBezTo>
                  <a:cubicBezTo>
                    <a:pt x="1868251" y="3040186"/>
                    <a:pt x="1725678" y="2968862"/>
                    <a:pt x="1721926" y="2796183"/>
                  </a:cubicBezTo>
                  <a:cubicBezTo>
                    <a:pt x="1721926" y="2796183"/>
                    <a:pt x="1721926" y="2796183"/>
                    <a:pt x="1710670" y="2792428"/>
                  </a:cubicBezTo>
                  <a:cubicBezTo>
                    <a:pt x="1613120" y="2972615"/>
                    <a:pt x="1425524" y="2927569"/>
                    <a:pt x="1451788" y="2736121"/>
                  </a:cubicBezTo>
                  <a:cubicBezTo>
                    <a:pt x="1451788" y="2732367"/>
                    <a:pt x="1448036" y="2732367"/>
                    <a:pt x="1448036" y="2732367"/>
                  </a:cubicBezTo>
                  <a:cubicBezTo>
                    <a:pt x="1320470" y="2852491"/>
                    <a:pt x="1166641" y="2844983"/>
                    <a:pt x="1207912" y="2664796"/>
                  </a:cubicBezTo>
                  <a:cubicBezTo>
                    <a:pt x="1204161" y="2661042"/>
                    <a:pt x="1196657" y="2661042"/>
                    <a:pt x="1192905" y="2657289"/>
                  </a:cubicBezTo>
                  <a:cubicBezTo>
                    <a:pt x="1024068" y="2781167"/>
                    <a:pt x="873991" y="2694828"/>
                    <a:pt x="979045" y="2544672"/>
                  </a:cubicBezTo>
                  <a:cubicBezTo>
                    <a:pt x="975293" y="2540918"/>
                    <a:pt x="971541" y="2537164"/>
                    <a:pt x="967789" y="2533410"/>
                  </a:cubicBezTo>
                  <a:cubicBezTo>
                    <a:pt x="787697" y="2597227"/>
                    <a:pt x="716410" y="2428301"/>
                    <a:pt x="934022" y="2353224"/>
                  </a:cubicBezTo>
                  <a:cubicBezTo>
                    <a:pt x="934022" y="2345716"/>
                    <a:pt x="937774" y="2338208"/>
                    <a:pt x="941526" y="2330700"/>
                  </a:cubicBezTo>
                  <a:cubicBezTo>
                    <a:pt x="761433" y="2274392"/>
                    <a:pt x="825216" y="2127990"/>
                    <a:pt x="1031572" y="2191806"/>
                  </a:cubicBezTo>
                  <a:cubicBezTo>
                    <a:pt x="1039076" y="2184299"/>
                    <a:pt x="1042828" y="2180545"/>
                    <a:pt x="1050332" y="2176791"/>
                  </a:cubicBezTo>
                  <a:cubicBezTo>
                    <a:pt x="1015157" y="2101713"/>
                    <a:pt x="1045935" y="2025169"/>
                    <a:pt x="1108772" y="2030558"/>
                  </a:cubicBezTo>
                  <a:close/>
                  <a:moveTo>
                    <a:pt x="2981231" y="1962622"/>
                  </a:moveTo>
                  <a:cubicBezTo>
                    <a:pt x="2964815" y="1965438"/>
                    <a:pt x="2948868" y="1972010"/>
                    <a:pt x="2933858" y="1981397"/>
                  </a:cubicBezTo>
                  <a:cubicBezTo>
                    <a:pt x="2870070" y="2015194"/>
                    <a:pt x="2832547" y="2105316"/>
                    <a:pt x="2877574" y="2169153"/>
                  </a:cubicBezTo>
                  <a:cubicBezTo>
                    <a:pt x="2896336" y="2195439"/>
                    <a:pt x="2933858" y="2169153"/>
                    <a:pt x="2918849" y="2142868"/>
                  </a:cubicBezTo>
                  <a:cubicBezTo>
                    <a:pt x="2900088" y="2101561"/>
                    <a:pt x="2930106" y="2064010"/>
                    <a:pt x="2960124" y="2041479"/>
                  </a:cubicBezTo>
                  <a:cubicBezTo>
                    <a:pt x="2975133" y="2033969"/>
                    <a:pt x="2990143" y="2026459"/>
                    <a:pt x="3005151" y="2030214"/>
                  </a:cubicBezTo>
                  <a:cubicBezTo>
                    <a:pt x="3023913" y="2030214"/>
                    <a:pt x="3027665" y="2060255"/>
                    <a:pt x="3038922" y="2071520"/>
                  </a:cubicBezTo>
                  <a:cubicBezTo>
                    <a:pt x="3057683" y="2086541"/>
                    <a:pt x="3080197" y="2079031"/>
                    <a:pt x="3087701" y="2056500"/>
                  </a:cubicBezTo>
                  <a:cubicBezTo>
                    <a:pt x="3098958" y="2022704"/>
                    <a:pt x="3065188" y="1977642"/>
                    <a:pt x="3031417" y="1966377"/>
                  </a:cubicBezTo>
                  <a:cubicBezTo>
                    <a:pt x="3014532" y="1960744"/>
                    <a:pt x="2997647" y="1959806"/>
                    <a:pt x="2981231" y="1962622"/>
                  </a:cubicBezTo>
                  <a:close/>
                  <a:moveTo>
                    <a:pt x="4680890" y="1881193"/>
                  </a:moveTo>
                  <a:cubicBezTo>
                    <a:pt x="4675206" y="1879843"/>
                    <a:pt x="4669112" y="1880547"/>
                    <a:pt x="4663486" y="1884303"/>
                  </a:cubicBezTo>
                  <a:cubicBezTo>
                    <a:pt x="4599731" y="1936881"/>
                    <a:pt x="4554727" y="2011991"/>
                    <a:pt x="4569728" y="2098369"/>
                  </a:cubicBezTo>
                  <a:cubicBezTo>
                    <a:pt x="4584729" y="2173480"/>
                    <a:pt x="4663486" y="2259857"/>
                    <a:pt x="4742243" y="2237324"/>
                  </a:cubicBezTo>
                  <a:cubicBezTo>
                    <a:pt x="4764744" y="2233568"/>
                    <a:pt x="4772245" y="2199768"/>
                    <a:pt x="4757244" y="2188502"/>
                  </a:cubicBezTo>
                  <a:cubicBezTo>
                    <a:pt x="4734742" y="2169724"/>
                    <a:pt x="4712240" y="2165968"/>
                    <a:pt x="4685988" y="2150946"/>
                  </a:cubicBezTo>
                  <a:cubicBezTo>
                    <a:pt x="4663486" y="2135924"/>
                    <a:pt x="4648485" y="2109635"/>
                    <a:pt x="4640984" y="2087102"/>
                  </a:cubicBezTo>
                  <a:cubicBezTo>
                    <a:pt x="4618482" y="2027014"/>
                    <a:pt x="4655985" y="1963170"/>
                    <a:pt x="4697239" y="1921858"/>
                  </a:cubicBezTo>
                  <a:cubicBezTo>
                    <a:pt x="4711302" y="1907775"/>
                    <a:pt x="4697942" y="1885242"/>
                    <a:pt x="4680890" y="1881193"/>
                  </a:cubicBezTo>
                  <a:close/>
                  <a:moveTo>
                    <a:pt x="2863034" y="1728396"/>
                  </a:moveTo>
                  <a:cubicBezTo>
                    <a:pt x="2841928" y="1729804"/>
                    <a:pt x="2821290" y="1735437"/>
                    <a:pt x="2802529" y="1744825"/>
                  </a:cubicBezTo>
                  <a:cubicBezTo>
                    <a:pt x="2712474" y="1789886"/>
                    <a:pt x="2689961" y="1891274"/>
                    <a:pt x="2753749" y="1966377"/>
                  </a:cubicBezTo>
                  <a:cubicBezTo>
                    <a:pt x="2776263" y="1988908"/>
                    <a:pt x="2802529" y="1958867"/>
                    <a:pt x="2791272" y="1936336"/>
                  </a:cubicBezTo>
                  <a:cubicBezTo>
                    <a:pt x="2768758" y="1887519"/>
                    <a:pt x="2795024" y="1838703"/>
                    <a:pt x="2836299" y="1812417"/>
                  </a:cubicBezTo>
                  <a:cubicBezTo>
                    <a:pt x="2855061" y="1801152"/>
                    <a:pt x="2877574" y="1801152"/>
                    <a:pt x="2896336" y="1808662"/>
                  </a:cubicBezTo>
                  <a:cubicBezTo>
                    <a:pt x="2926354" y="1816172"/>
                    <a:pt x="2926354" y="1853723"/>
                    <a:pt x="2952620" y="1864989"/>
                  </a:cubicBezTo>
                  <a:cubicBezTo>
                    <a:pt x="2967629" y="1872499"/>
                    <a:pt x="2990143" y="1868744"/>
                    <a:pt x="2997647" y="1849968"/>
                  </a:cubicBezTo>
                  <a:cubicBezTo>
                    <a:pt x="3012656" y="1804907"/>
                    <a:pt x="2967629" y="1756090"/>
                    <a:pt x="2926354" y="1737315"/>
                  </a:cubicBezTo>
                  <a:cubicBezTo>
                    <a:pt x="2905717" y="1729804"/>
                    <a:pt x="2884141" y="1726988"/>
                    <a:pt x="2863034" y="1728396"/>
                  </a:cubicBezTo>
                  <a:close/>
                  <a:moveTo>
                    <a:pt x="4941244" y="1694414"/>
                  </a:moveTo>
                  <a:cubicBezTo>
                    <a:pt x="4936087" y="1693944"/>
                    <a:pt x="4930696" y="1695587"/>
                    <a:pt x="4926008" y="1700282"/>
                  </a:cubicBezTo>
                  <a:cubicBezTo>
                    <a:pt x="4851002" y="1767881"/>
                    <a:pt x="4805998" y="1869281"/>
                    <a:pt x="4805998" y="1966925"/>
                  </a:cubicBezTo>
                  <a:cubicBezTo>
                    <a:pt x="4809748" y="2060813"/>
                    <a:pt x="4888505" y="2158457"/>
                    <a:pt x="4989763" y="2135924"/>
                  </a:cubicBezTo>
                  <a:cubicBezTo>
                    <a:pt x="5019766" y="2128413"/>
                    <a:pt x="5019766" y="2083347"/>
                    <a:pt x="4993514" y="2072080"/>
                  </a:cubicBezTo>
                  <a:cubicBezTo>
                    <a:pt x="4963511" y="2053302"/>
                    <a:pt x="4929758" y="2057058"/>
                    <a:pt x="4903506" y="2027014"/>
                  </a:cubicBezTo>
                  <a:cubicBezTo>
                    <a:pt x="4884755" y="2000725"/>
                    <a:pt x="4881004" y="1966925"/>
                    <a:pt x="4881004" y="1936881"/>
                  </a:cubicBezTo>
                  <a:cubicBezTo>
                    <a:pt x="4881004" y="1861770"/>
                    <a:pt x="4911007" y="1786659"/>
                    <a:pt x="4956011" y="1730326"/>
                  </a:cubicBezTo>
                  <a:cubicBezTo>
                    <a:pt x="4970074" y="1716243"/>
                    <a:pt x="4956714" y="1695822"/>
                    <a:pt x="4941244" y="1694414"/>
                  </a:cubicBezTo>
                  <a:close/>
                  <a:moveTo>
                    <a:pt x="5278538" y="1625171"/>
                  </a:moveTo>
                  <a:cubicBezTo>
                    <a:pt x="5181029" y="1628927"/>
                    <a:pt x="5113524" y="1726570"/>
                    <a:pt x="5102273" y="1816703"/>
                  </a:cubicBezTo>
                  <a:cubicBezTo>
                    <a:pt x="5094772" y="1903081"/>
                    <a:pt x="5166028" y="2038280"/>
                    <a:pt x="5267287" y="1981947"/>
                  </a:cubicBezTo>
                  <a:cubicBezTo>
                    <a:pt x="5293539" y="1970681"/>
                    <a:pt x="5289789" y="1933125"/>
                    <a:pt x="5267287" y="1918103"/>
                  </a:cubicBezTo>
                  <a:cubicBezTo>
                    <a:pt x="5244785" y="1906836"/>
                    <a:pt x="5214782" y="1910592"/>
                    <a:pt x="5199781" y="1891814"/>
                  </a:cubicBezTo>
                  <a:cubicBezTo>
                    <a:pt x="5181029" y="1873036"/>
                    <a:pt x="5181029" y="1839237"/>
                    <a:pt x="5184780" y="1812948"/>
                  </a:cubicBezTo>
                  <a:cubicBezTo>
                    <a:pt x="5192280" y="1752859"/>
                    <a:pt x="5222283" y="1681504"/>
                    <a:pt x="5286038" y="1666482"/>
                  </a:cubicBezTo>
                  <a:cubicBezTo>
                    <a:pt x="5312291" y="1662726"/>
                    <a:pt x="5301039" y="1625171"/>
                    <a:pt x="5278538" y="1625171"/>
                  </a:cubicBezTo>
                  <a:close/>
                  <a:moveTo>
                    <a:pt x="627600" y="1575630"/>
                  </a:moveTo>
                  <a:cubicBezTo>
                    <a:pt x="883165" y="1577977"/>
                    <a:pt x="1196407" y="1624922"/>
                    <a:pt x="1507773" y="1748857"/>
                  </a:cubicBezTo>
                  <a:cubicBezTo>
                    <a:pt x="2134258" y="1992971"/>
                    <a:pt x="2820764" y="2612644"/>
                    <a:pt x="2933306" y="2732823"/>
                  </a:cubicBezTo>
                  <a:cubicBezTo>
                    <a:pt x="3042097" y="2849246"/>
                    <a:pt x="3023340" y="2969426"/>
                    <a:pt x="2895792" y="2796668"/>
                  </a:cubicBezTo>
                  <a:cubicBezTo>
                    <a:pt x="2531906" y="2297174"/>
                    <a:pt x="1766620" y="1977948"/>
                    <a:pt x="1489016" y="1880303"/>
                  </a:cubicBezTo>
                  <a:cubicBezTo>
                    <a:pt x="1207661" y="1782657"/>
                    <a:pt x="521154" y="1778901"/>
                    <a:pt x="247302" y="1876547"/>
                  </a:cubicBezTo>
                  <a:cubicBezTo>
                    <a:pt x="-22799" y="1974193"/>
                    <a:pt x="-67816" y="1778901"/>
                    <a:pt x="93494" y="1669989"/>
                  </a:cubicBezTo>
                  <a:cubicBezTo>
                    <a:pt x="174149" y="1615533"/>
                    <a:pt x="372036" y="1573282"/>
                    <a:pt x="627600" y="1575630"/>
                  </a:cubicBezTo>
                  <a:close/>
                  <a:moveTo>
                    <a:pt x="4079473" y="1560175"/>
                  </a:moveTo>
                  <a:cubicBezTo>
                    <a:pt x="4119637" y="1552782"/>
                    <a:pt x="4156928" y="1564283"/>
                    <a:pt x="4186949" y="1598081"/>
                  </a:cubicBezTo>
                  <a:cubicBezTo>
                    <a:pt x="4307031" y="1733275"/>
                    <a:pt x="4111897" y="1782095"/>
                    <a:pt x="4029341" y="2086280"/>
                  </a:cubicBezTo>
                  <a:cubicBezTo>
                    <a:pt x="3669093" y="3836285"/>
                    <a:pt x="4494660" y="3321799"/>
                    <a:pt x="4235732" y="5710218"/>
                  </a:cubicBezTo>
                  <a:cubicBezTo>
                    <a:pt x="3976805" y="8098637"/>
                    <a:pt x="2070496" y="8034796"/>
                    <a:pt x="1496352" y="7385116"/>
                  </a:cubicBezTo>
                  <a:cubicBezTo>
                    <a:pt x="925960" y="6731680"/>
                    <a:pt x="1357507" y="6082000"/>
                    <a:pt x="1871609" y="6145842"/>
                  </a:cubicBezTo>
                  <a:cubicBezTo>
                    <a:pt x="2494537" y="6228460"/>
                    <a:pt x="2224352" y="7058398"/>
                    <a:pt x="1916640" y="7054643"/>
                  </a:cubicBezTo>
                  <a:cubicBezTo>
                    <a:pt x="1608929" y="7050887"/>
                    <a:pt x="1500104" y="6896917"/>
                    <a:pt x="1515115" y="6784256"/>
                  </a:cubicBezTo>
                  <a:cubicBezTo>
                    <a:pt x="1533878" y="6675350"/>
                    <a:pt x="1556393" y="6543911"/>
                    <a:pt x="1470084" y="6769234"/>
                  </a:cubicBezTo>
                  <a:cubicBezTo>
                    <a:pt x="1383775" y="6990801"/>
                    <a:pt x="1927898" y="7989731"/>
                    <a:pt x="2967361" y="7509043"/>
                  </a:cubicBezTo>
                  <a:cubicBezTo>
                    <a:pt x="4006825" y="7032110"/>
                    <a:pt x="3954289" y="5999382"/>
                    <a:pt x="3905505" y="5315903"/>
                  </a:cubicBezTo>
                  <a:cubicBezTo>
                    <a:pt x="3856722" y="4628669"/>
                    <a:pt x="2899815" y="3712358"/>
                    <a:pt x="2235609" y="3701092"/>
                  </a:cubicBezTo>
                  <a:cubicBezTo>
                    <a:pt x="1571403" y="3689826"/>
                    <a:pt x="1346249" y="3261712"/>
                    <a:pt x="2303156" y="3438215"/>
                  </a:cubicBezTo>
                  <a:cubicBezTo>
                    <a:pt x="3260063" y="3614718"/>
                    <a:pt x="4074371" y="4906567"/>
                    <a:pt x="4014330" y="5383500"/>
                  </a:cubicBezTo>
                  <a:cubicBezTo>
                    <a:pt x="3950537" y="5856678"/>
                    <a:pt x="4081877" y="5819124"/>
                    <a:pt x="4149423" y="5383500"/>
                  </a:cubicBezTo>
                  <a:cubicBezTo>
                    <a:pt x="4216969" y="4947876"/>
                    <a:pt x="4059361" y="3945192"/>
                    <a:pt x="3819196" y="3393151"/>
                  </a:cubicBezTo>
                  <a:cubicBezTo>
                    <a:pt x="3575279" y="2844866"/>
                    <a:pt x="3684103" y="2409243"/>
                    <a:pt x="3759155" y="2044971"/>
                  </a:cubicBezTo>
                  <a:cubicBezTo>
                    <a:pt x="3812629" y="1774584"/>
                    <a:pt x="3958980" y="1582356"/>
                    <a:pt x="4079473" y="1560175"/>
                  </a:cubicBezTo>
                  <a:close/>
                  <a:moveTo>
                    <a:pt x="2719041" y="1443418"/>
                  </a:moveTo>
                  <a:cubicBezTo>
                    <a:pt x="2698873" y="1443242"/>
                    <a:pt x="2678704" y="1448170"/>
                    <a:pt x="2659943" y="1459436"/>
                  </a:cubicBezTo>
                  <a:cubicBezTo>
                    <a:pt x="2581145" y="1500742"/>
                    <a:pt x="2554879" y="1594620"/>
                    <a:pt x="2569888" y="1680988"/>
                  </a:cubicBezTo>
                  <a:cubicBezTo>
                    <a:pt x="2573640" y="1711029"/>
                    <a:pt x="2618667" y="1711029"/>
                    <a:pt x="2618667" y="1677233"/>
                  </a:cubicBezTo>
                  <a:cubicBezTo>
                    <a:pt x="2622420" y="1628416"/>
                    <a:pt x="2644933" y="1564579"/>
                    <a:pt x="2682456" y="1530783"/>
                  </a:cubicBezTo>
                  <a:cubicBezTo>
                    <a:pt x="2738740" y="1485721"/>
                    <a:pt x="2776263" y="1549558"/>
                    <a:pt x="2810033" y="1583355"/>
                  </a:cubicBezTo>
                  <a:cubicBezTo>
                    <a:pt x="2832547" y="1602130"/>
                    <a:pt x="2870070" y="1579599"/>
                    <a:pt x="2862565" y="1549558"/>
                  </a:cubicBezTo>
                  <a:cubicBezTo>
                    <a:pt x="2840052" y="1490415"/>
                    <a:pt x="2779546" y="1443946"/>
                    <a:pt x="2719041" y="1443418"/>
                  </a:cubicBezTo>
                  <a:close/>
                  <a:moveTo>
                    <a:pt x="5383078" y="1312992"/>
                  </a:moveTo>
                  <a:cubicBezTo>
                    <a:pt x="5424800" y="1320034"/>
                    <a:pt x="5445427" y="1390450"/>
                    <a:pt x="5421050" y="1493727"/>
                  </a:cubicBezTo>
                  <a:cubicBezTo>
                    <a:pt x="5421050" y="1493727"/>
                    <a:pt x="5424800" y="1493727"/>
                    <a:pt x="5424800" y="1493727"/>
                  </a:cubicBezTo>
                  <a:cubicBezTo>
                    <a:pt x="5526059" y="1294684"/>
                    <a:pt x="5676071" y="1373550"/>
                    <a:pt x="5593564" y="1527527"/>
                  </a:cubicBezTo>
                  <a:cubicBezTo>
                    <a:pt x="5601065" y="1527527"/>
                    <a:pt x="5608565" y="1531283"/>
                    <a:pt x="5616066" y="1535038"/>
                  </a:cubicBezTo>
                  <a:cubicBezTo>
                    <a:pt x="5796081" y="1452416"/>
                    <a:pt x="5919842" y="1598882"/>
                    <a:pt x="5758578" y="1681504"/>
                  </a:cubicBezTo>
                  <a:cubicBezTo>
                    <a:pt x="5758578" y="1692771"/>
                    <a:pt x="5762328" y="1700282"/>
                    <a:pt x="5762328" y="1707793"/>
                  </a:cubicBezTo>
                  <a:cubicBezTo>
                    <a:pt x="5994848" y="1782904"/>
                    <a:pt x="5889839" y="1914347"/>
                    <a:pt x="5724825" y="1888059"/>
                  </a:cubicBezTo>
                  <a:cubicBezTo>
                    <a:pt x="5717325" y="1895570"/>
                    <a:pt x="5713574" y="1906836"/>
                    <a:pt x="5706074" y="1914347"/>
                  </a:cubicBezTo>
                  <a:cubicBezTo>
                    <a:pt x="5766079" y="2034525"/>
                    <a:pt x="5627317" y="2087102"/>
                    <a:pt x="5503557" y="2027014"/>
                  </a:cubicBezTo>
                  <a:cubicBezTo>
                    <a:pt x="5499806" y="2027014"/>
                    <a:pt x="5492306" y="2027014"/>
                    <a:pt x="5488555" y="2030769"/>
                  </a:cubicBezTo>
                  <a:cubicBezTo>
                    <a:pt x="5608565" y="2226057"/>
                    <a:pt x="5447302" y="2218546"/>
                    <a:pt x="5248535" y="2132169"/>
                  </a:cubicBezTo>
                  <a:cubicBezTo>
                    <a:pt x="5244785" y="2132169"/>
                    <a:pt x="5237284" y="2135924"/>
                    <a:pt x="5233534" y="2135924"/>
                  </a:cubicBezTo>
                  <a:cubicBezTo>
                    <a:pt x="5372295" y="2304923"/>
                    <a:pt x="5162278" y="2383790"/>
                    <a:pt x="4952260" y="2312434"/>
                  </a:cubicBezTo>
                  <a:cubicBezTo>
                    <a:pt x="4952260" y="2312434"/>
                    <a:pt x="4948510" y="2312434"/>
                    <a:pt x="4948510" y="2316190"/>
                  </a:cubicBezTo>
                  <a:cubicBezTo>
                    <a:pt x="5177279" y="2485189"/>
                    <a:pt x="4937259" y="2564055"/>
                    <a:pt x="4753493" y="2466411"/>
                  </a:cubicBezTo>
                  <a:cubicBezTo>
                    <a:pt x="4753493" y="2466411"/>
                    <a:pt x="4753493" y="2466411"/>
                    <a:pt x="4749743" y="2466411"/>
                  </a:cubicBezTo>
                  <a:cubicBezTo>
                    <a:pt x="4929758" y="2616633"/>
                    <a:pt x="4745993" y="2695499"/>
                    <a:pt x="4584729" y="2616633"/>
                  </a:cubicBezTo>
                  <a:cubicBezTo>
                    <a:pt x="4584729" y="2616633"/>
                    <a:pt x="4580979" y="2620388"/>
                    <a:pt x="4580979" y="2620388"/>
                  </a:cubicBezTo>
                  <a:cubicBezTo>
                    <a:pt x="4708490" y="2748076"/>
                    <a:pt x="4603481" y="2856987"/>
                    <a:pt x="4460969" y="2755587"/>
                  </a:cubicBezTo>
                  <a:cubicBezTo>
                    <a:pt x="4247201" y="3093586"/>
                    <a:pt x="4295955" y="3709494"/>
                    <a:pt x="4303456" y="3859715"/>
                  </a:cubicBezTo>
                  <a:cubicBezTo>
                    <a:pt x="4307206" y="4028714"/>
                    <a:pt x="4329708" y="4036225"/>
                    <a:pt x="4247201" y="3855960"/>
                  </a:cubicBezTo>
                  <a:cubicBezTo>
                    <a:pt x="4108439" y="3566784"/>
                    <a:pt x="4059685" y="2890787"/>
                    <a:pt x="4179695" y="2571566"/>
                  </a:cubicBezTo>
                  <a:cubicBezTo>
                    <a:pt x="4190946" y="2545277"/>
                    <a:pt x="4202197" y="2515233"/>
                    <a:pt x="4217198" y="2481433"/>
                  </a:cubicBezTo>
                  <a:cubicBezTo>
                    <a:pt x="4160944" y="2402567"/>
                    <a:pt x="4190946" y="2241079"/>
                    <a:pt x="4299705" y="2312434"/>
                  </a:cubicBezTo>
                  <a:cubicBezTo>
                    <a:pt x="4303456" y="2308679"/>
                    <a:pt x="4303456" y="2304923"/>
                    <a:pt x="4307206" y="2297412"/>
                  </a:cubicBezTo>
                  <a:cubicBezTo>
                    <a:pt x="4205947" y="2113391"/>
                    <a:pt x="4299705" y="2068325"/>
                    <a:pt x="4385962" y="2162213"/>
                  </a:cubicBezTo>
                  <a:cubicBezTo>
                    <a:pt x="4389713" y="2158457"/>
                    <a:pt x="4393463" y="2150946"/>
                    <a:pt x="4397213" y="2147191"/>
                  </a:cubicBezTo>
                  <a:cubicBezTo>
                    <a:pt x="4325957" y="1876792"/>
                    <a:pt x="4442217" y="1850503"/>
                    <a:pt x="4524724" y="1970681"/>
                  </a:cubicBezTo>
                  <a:cubicBezTo>
                    <a:pt x="4532225" y="1963170"/>
                    <a:pt x="4535975" y="1955658"/>
                    <a:pt x="4543476" y="1948147"/>
                  </a:cubicBezTo>
                  <a:cubicBezTo>
                    <a:pt x="4543476" y="1752859"/>
                    <a:pt x="4610981" y="1643949"/>
                    <a:pt x="4682237" y="1801681"/>
                  </a:cubicBezTo>
                  <a:cubicBezTo>
                    <a:pt x="4689738" y="1794170"/>
                    <a:pt x="4700989" y="1782904"/>
                    <a:pt x="4712240" y="1775393"/>
                  </a:cubicBezTo>
                  <a:cubicBezTo>
                    <a:pt x="4753493" y="1512505"/>
                    <a:pt x="4832250" y="1471194"/>
                    <a:pt x="4907256" y="1632682"/>
                  </a:cubicBezTo>
                  <a:cubicBezTo>
                    <a:pt x="4907256" y="1632682"/>
                    <a:pt x="4911007" y="1628927"/>
                    <a:pt x="4911007" y="1628927"/>
                  </a:cubicBezTo>
                  <a:cubicBezTo>
                    <a:pt x="4982263" y="1287173"/>
                    <a:pt x="5211032" y="1320973"/>
                    <a:pt x="5207282" y="1516261"/>
                  </a:cubicBezTo>
                  <a:cubicBezTo>
                    <a:pt x="5211032" y="1512505"/>
                    <a:pt x="5214782" y="1512505"/>
                    <a:pt x="5218533" y="1512505"/>
                  </a:cubicBezTo>
                  <a:cubicBezTo>
                    <a:pt x="5278538" y="1362284"/>
                    <a:pt x="5341356" y="1305951"/>
                    <a:pt x="5383078" y="1312992"/>
                  </a:cubicBezTo>
                  <a:close/>
                  <a:moveTo>
                    <a:pt x="2591405" y="1238177"/>
                  </a:moveTo>
                  <a:cubicBezTo>
                    <a:pt x="2571295" y="1238822"/>
                    <a:pt x="2552064" y="1242577"/>
                    <a:pt x="2536117" y="1249149"/>
                  </a:cubicBezTo>
                  <a:cubicBezTo>
                    <a:pt x="2453567" y="1282945"/>
                    <a:pt x="2442311" y="1391843"/>
                    <a:pt x="2449815" y="1470701"/>
                  </a:cubicBezTo>
                  <a:cubicBezTo>
                    <a:pt x="2453567" y="1500742"/>
                    <a:pt x="2498595" y="1496987"/>
                    <a:pt x="2498595" y="1466946"/>
                  </a:cubicBezTo>
                  <a:cubicBezTo>
                    <a:pt x="2498595" y="1418129"/>
                    <a:pt x="2502347" y="1354292"/>
                    <a:pt x="2547374" y="1320496"/>
                  </a:cubicBezTo>
                  <a:cubicBezTo>
                    <a:pt x="2569888" y="1305476"/>
                    <a:pt x="2592401" y="1301721"/>
                    <a:pt x="2618667" y="1309231"/>
                  </a:cubicBezTo>
                  <a:cubicBezTo>
                    <a:pt x="2648686" y="1312986"/>
                    <a:pt x="2659943" y="1335517"/>
                    <a:pt x="2682456" y="1354292"/>
                  </a:cubicBezTo>
                  <a:cubicBezTo>
                    <a:pt x="2708722" y="1373068"/>
                    <a:pt x="2738740" y="1354292"/>
                    <a:pt x="2731236" y="1324251"/>
                  </a:cubicBezTo>
                  <a:cubicBezTo>
                    <a:pt x="2719979" y="1262292"/>
                    <a:pt x="2651735" y="1236241"/>
                    <a:pt x="2591405" y="1238177"/>
                  </a:cubicBezTo>
                  <a:close/>
                  <a:moveTo>
                    <a:pt x="2462597" y="1026012"/>
                  </a:moveTo>
                  <a:cubicBezTo>
                    <a:pt x="2349676" y="1013515"/>
                    <a:pt x="2229370" y="1134618"/>
                    <a:pt x="2288468" y="1264169"/>
                  </a:cubicBezTo>
                  <a:cubicBezTo>
                    <a:pt x="2303477" y="1294210"/>
                    <a:pt x="2344752" y="1279190"/>
                    <a:pt x="2337247" y="1249149"/>
                  </a:cubicBezTo>
                  <a:cubicBezTo>
                    <a:pt x="2329743" y="1200332"/>
                    <a:pt x="2344752" y="1147761"/>
                    <a:pt x="2382274" y="1117720"/>
                  </a:cubicBezTo>
                  <a:cubicBezTo>
                    <a:pt x="2427302" y="1083924"/>
                    <a:pt x="2476081" y="1098944"/>
                    <a:pt x="2517356" y="1128985"/>
                  </a:cubicBezTo>
                  <a:cubicBezTo>
                    <a:pt x="2543622" y="1151516"/>
                    <a:pt x="2592401" y="1121475"/>
                    <a:pt x="2566136" y="1087679"/>
                  </a:cubicBezTo>
                  <a:cubicBezTo>
                    <a:pt x="2537056" y="1049189"/>
                    <a:pt x="2500237" y="1030178"/>
                    <a:pt x="2462597" y="1026012"/>
                  </a:cubicBezTo>
                  <a:close/>
                  <a:moveTo>
                    <a:pt x="2294096" y="784922"/>
                  </a:moveTo>
                  <a:cubicBezTo>
                    <a:pt x="2253759" y="779759"/>
                    <a:pt x="2211546" y="787269"/>
                    <a:pt x="2175899" y="806045"/>
                  </a:cubicBezTo>
                  <a:cubicBezTo>
                    <a:pt x="2097102" y="847351"/>
                    <a:pt x="2078340" y="944984"/>
                    <a:pt x="2115863" y="1020086"/>
                  </a:cubicBezTo>
                  <a:cubicBezTo>
                    <a:pt x="2130872" y="1050127"/>
                    <a:pt x="2172147" y="1038862"/>
                    <a:pt x="2164643" y="1005066"/>
                  </a:cubicBezTo>
                  <a:cubicBezTo>
                    <a:pt x="2153386" y="952494"/>
                    <a:pt x="2168395" y="896167"/>
                    <a:pt x="2217174" y="869882"/>
                  </a:cubicBezTo>
                  <a:cubicBezTo>
                    <a:pt x="2265954" y="836086"/>
                    <a:pt x="2318486" y="869882"/>
                    <a:pt x="2359761" y="896167"/>
                  </a:cubicBezTo>
                  <a:cubicBezTo>
                    <a:pt x="2397283" y="922453"/>
                    <a:pt x="2423549" y="869882"/>
                    <a:pt x="2401036" y="839841"/>
                  </a:cubicBezTo>
                  <a:cubicBezTo>
                    <a:pt x="2372894" y="807922"/>
                    <a:pt x="2334433" y="790085"/>
                    <a:pt x="2294096" y="784922"/>
                  </a:cubicBezTo>
                  <a:close/>
                  <a:moveTo>
                    <a:pt x="2135094" y="540839"/>
                  </a:moveTo>
                  <a:cubicBezTo>
                    <a:pt x="2113049" y="543186"/>
                    <a:pt x="2091474" y="550696"/>
                    <a:pt x="2074588" y="561962"/>
                  </a:cubicBezTo>
                  <a:cubicBezTo>
                    <a:pt x="1992038" y="614533"/>
                    <a:pt x="1984534" y="708411"/>
                    <a:pt x="1984534" y="798534"/>
                  </a:cubicBezTo>
                  <a:cubicBezTo>
                    <a:pt x="1984534" y="824820"/>
                    <a:pt x="2033313" y="828575"/>
                    <a:pt x="2037065" y="802289"/>
                  </a:cubicBezTo>
                  <a:cubicBezTo>
                    <a:pt x="2044570" y="745963"/>
                    <a:pt x="2055827" y="670860"/>
                    <a:pt x="2104606" y="633309"/>
                  </a:cubicBezTo>
                  <a:cubicBezTo>
                    <a:pt x="2134624" y="610778"/>
                    <a:pt x="2164643" y="614533"/>
                    <a:pt x="2190909" y="637064"/>
                  </a:cubicBezTo>
                  <a:cubicBezTo>
                    <a:pt x="2213422" y="655840"/>
                    <a:pt x="2239688" y="667105"/>
                    <a:pt x="2269706" y="674615"/>
                  </a:cubicBezTo>
                  <a:cubicBezTo>
                    <a:pt x="2295972" y="682126"/>
                    <a:pt x="2307229" y="648329"/>
                    <a:pt x="2292220" y="629554"/>
                  </a:cubicBezTo>
                  <a:cubicBezTo>
                    <a:pt x="2262202" y="599513"/>
                    <a:pt x="2239688" y="569472"/>
                    <a:pt x="2198413" y="550696"/>
                  </a:cubicBezTo>
                  <a:cubicBezTo>
                    <a:pt x="2179652" y="541309"/>
                    <a:pt x="2157138" y="538492"/>
                    <a:pt x="2135094" y="540839"/>
                  </a:cubicBezTo>
                  <a:close/>
                  <a:moveTo>
                    <a:pt x="2007985" y="317879"/>
                  </a:moveTo>
                  <a:cubicBezTo>
                    <a:pt x="1970462" y="320695"/>
                    <a:pt x="1933878" y="334777"/>
                    <a:pt x="1905736" y="359185"/>
                  </a:cubicBezTo>
                  <a:cubicBezTo>
                    <a:pt x="1841947" y="415512"/>
                    <a:pt x="1830690" y="501880"/>
                    <a:pt x="1838195" y="584492"/>
                  </a:cubicBezTo>
                  <a:cubicBezTo>
                    <a:pt x="1838195" y="625799"/>
                    <a:pt x="1901984" y="622044"/>
                    <a:pt x="1905736" y="580737"/>
                  </a:cubicBezTo>
                  <a:cubicBezTo>
                    <a:pt x="1905736" y="528166"/>
                    <a:pt x="1916993" y="471839"/>
                    <a:pt x="1950763" y="426777"/>
                  </a:cubicBezTo>
                  <a:cubicBezTo>
                    <a:pt x="1988286" y="374206"/>
                    <a:pt x="2048322" y="392981"/>
                    <a:pt x="2100854" y="396736"/>
                  </a:cubicBezTo>
                  <a:cubicBezTo>
                    <a:pt x="2134624" y="400492"/>
                    <a:pt x="2134624" y="355430"/>
                    <a:pt x="2115863" y="344165"/>
                  </a:cubicBezTo>
                  <a:cubicBezTo>
                    <a:pt x="2083969" y="323512"/>
                    <a:pt x="2045508" y="315062"/>
                    <a:pt x="2007985" y="317879"/>
                  </a:cubicBezTo>
                  <a:close/>
                  <a:moveTo>
                    <a:pt x="1970932" y="571"/>
                  </a:moveTo>
                  <a:cubicBezTo>
                    <a:pt x="2025809" y="-6000"/>
                    <a:pt x="2087721" y="43755"/>
                    <a:pt x="2115863" y="167674"/>
                  </a:cubicBezTo>
                  <a:cubicBezTo>
                    <a:pt x="2119615" y="167674"/>
                    <a:pt x="2127120" y="171429"/>
                    <a:pt x="2130872" y="175184"/>
                  </a:cubicBezTo>
                  <a:cubicBezTo>
                    <a:pt x="2198413" y="-5062"/>
                    <a:pt x="2446063" y="88816"/>
                    <a:pt x="2348504" y="374206"/>
                  </a:cubicBezTo>
                  <a:cubicBezTo>
                    <a:pt x="2352256" y="377961"/>
                    <a:pt x="2352256" y="381716"/>
                    <a:pt x="2356008" y="381716"/>
                  </a:cubicBezTo>
                  <a:cubicBezTo>
                    <a:pt x="2476081" y="254042"/>
                    <a:pt x="2671199" y="362940"/>
                    <a:pt x="2543622" y="659595"/>
                  </a:cubicBezTo>
                  <a:cubicBezTo>
                    <a:pt x="2547374" y="663350"/>
                    <a:pt x="2551127" y="670860"/>
                    <a:pt x="2554879" y="674615"/>
                  </a:cubicBezTo>
                  <a:cubicBezTo>
                    <a:pt x="2671199" y="599513"/>
                    <a:pt x="2832547" y="637064"/>
                    <a:pt x="2693713" y="914943"/>
                  </a:cubicBezTo>
                  <a:cubicBezTo>
                    <a:pt x="2697465" y="918698"/>
                    <a:pt x="2701217" y="926208"/>
                    <a:pt x="2704970" y="929964"/>
                  </a:cubicBezTo>
                  <a:cubicBezTo>
                    <a:pt x="2810033" y="862371"/>
                    <a:pt x="2986390" y="881147"/>
                    <a:pt x="2832547" y="1174046"/>
                  </a:cubicBezTo>
                  <a:cubicBezTo>
                    <a:pt x="2836299" y="1177802"/>
                    <a:pt x="2836299" y="1177802"/>
                    <a:pt x="2836299" y="1181557"/>
                  </a:cubicBezTo>
                  <a:cubicBezTo>
                    <a:pt x="3008904" y="1001311"/>
                    <a:pt x="3121472" y="1155271"/>
                    <a:pt x="2963877" y="1451925"/>
                  </a:cubicBezTo>
                  <a:cubicBezTo>
                    <a:pt x="2967629" y="1455680"/>
                    <a:pt x="2967629" y="1455680"/>
                    <a:pt x="2967629" y="1459436"/>
                  </a:cubicBezTo>
                  <a:cubicBezTo>
                    <a:pt x="3091454" y="1331761"/>
                    <a:pt x="3158995" y="1399354"/>
                    <a:pt x="3038922" y="1620906"/>
                  </a:cubicBezTo>
                  <a:cubicBezTo>
                    <a:pt x="3038922" y="1624661"/>
                    <a:pt x="3042674" y="1628416"/>
                    <a:pt x="3042674" y="1635926"/>
                  </a:cubicBezTo>
                  <a:cubicBezTo>
                    <a:pt x="3147738" y="1553314"/>
                    <a:pt x="3271563" y="1643436"/>
                    <a:pt x="3128977" y="1849968"/>
                  </a:cubicBezTo>
                  <a:cubicBezTo>
                    <a:pt x="3132729" y="1857478"/>
                    <a:pt x="3132729" y="1861233"/>
                    <a:pt x="3136481" y="1868744"/>
                  </a:cubicBezTo>
                  <a:cubicBezTo>
                    <a:pt x="3271563" y="1797396"/>
                    <a:pt x="3357865" y="1898785"/>
                    <a:pt x="3219031" y="2082786"/>
                  </a:cubicBezTo>
                  <a:cubicBezTo>
                    <a:pt x="3219031" y="2086541"/>
                    <a:pt x="3222783" y="2090296"/>
                    <a:pt x="3222783" y="2097806"/>
                  </a:cubicBezTo>
                  <a:cubicBezTo>
                    <a:pt x="3369122" y="2018949"/>
                    <a:pt x="3440415" y="2225480"/>
                    <a:pt x="3320343" y="2371930"/>
                  </a:cubicBezTo>
                  <a:cubicBezTo>
                    <a:pt x="3391636" y="2563441"/>
                    <a:pt x="3455424" y="2758708"/>
                    <a:pt x="3515461" y="2946464"/>
                  </a:cubicBezTo>
                  <a:cubicBezTo>
                    <a:pt x="3320343" y="1838703"/>
                    <a:pt x="3736845" y="1192822"/>
                    <a:pt x="3943220" y="956249"/>
                  </a:cubicBezTo>
                  <a:cubicBezTo>
                    <a:pt x="4153347" y="715922"/>
                    <a:pt x="4359722" y="937474"/>
                    <a:pt x="4097063" y="1196577"/>
                  </a:cubicBezTo>
                  <a:cubicBezTo>
                    <a:pt x="3931963" y="1361802"/>
                    <a:pt x="3789377" y="1485721"/>
                    <a:pt x="3635533" y="1962622"/>
                  </a:cubicBezTo>
                  <a:cubicBezTo>
                    <a:pt x="3500451" y="2371930"/>
                    <a:pt x="3541727" y="2875116"/>
                    <a:pt x="3601763" y="3220587"/>
                  </a:cubicBezTo>
                  <a:cubicBezTo>
                    <a:pt x="3785624" y="3798876"/>
                    <a:pt x="3916954" y="4275776"/>
                    <a:pt x="3954477" y="4399695"/>
                  </a:cubicBezTo>
                  <a:cubicBezTo>
                    <a:pt x="4033274" y="4677574"/>
                    <a:pt x="3958229" y="4613737"/>
                    <a:pt x="3909449" y="4433491"/>
                  </a:cubicBezTo>
                  <a:cubicBezTo>
                    <a:pt x="3718083" y="3735039"/>
                    <a:pt x="3380379" y="3107934"/>
                    <a:pt x="3005151" y="2544666"/>
                  </a:cubicBezTo>
                  <a:cubicBezTo>
                    <a:pt x="2900088" y="2582217"/>
                    <a:pt x="2806281" y="2510869"/>
                    <a:pt x="2915097" y="2416991"/>
                  </a:cubicBezTo>
                  <a:cubicBezTo>
                    <a:pt x="2911345" y="2409481"/>
                    <a:pt x="2907593" y="2405726"/>
                    <a:pt x="2903840" y="2401971"/>
                  </a:cubicBezTo>
                  <a:cubicBezTo>
                    <a:pt x="2731236" y="2409481"/>
                    <a:pt x="2641181" y="2304338"/>
                    <a:pt x="2749997" y="2184174"/>
                  </a:cubicBezTo>
                  <a:cubicBezTo>
                    <a:pt x="2746245" y="2180419"/>
                    <a:pt x="2742493" y="2172909"/>
                    <a:pt x="2738740" y="2169153"/>
                  </a:cubicBezTo>
                  <a:cubicBezTo>
                    <a:pt x="2584897" y="2206705"/>
                    <a:pt x="2479833" y="2094051"/>
                    <a:pt x="2596154" y="1981397"/>
                  </a:cubicBezTo>
                  <a:cubicBezTo>
                    <a:pt x="2596154" y="1977642"/>
                    <a:pt x="2592401" y="1977642"/>
                    <a:pt x="2592401" y="1973887"/>
                  </a:cubicBezTo>
                  <a:cubicBezTo>
                    <a:pt x="2386027" y="2056500"/>
                    <a:pt x="2250945" y="1891274"/>
                    <a:pt x="2412292" y="1744825"/>
                  </a:cubicBezTo>
                  <a:cubicBezTo>
                    <a:pt x="2408540" y="1737315"/>
                    <a:pt x="2404788" y="1733559"/>
                    <a:pt x="2401036" y="1729804"/>
                  </a:cubicBezTo>
                  <a:cubicBezTo>
                    <a:pt x="2205918" y="1763600"/>
                    <a:pt x="2093349" y="1650947"/>
                    <a:pt x="2232184" y="1515762"/>
                  </a:cubicBezTo>
                  <a:cubicBezTo>
                    <a:pt x="2228431" y="1515762"/>
                    <a:pt x="2228431" y="1512007"/>
                    <a:pt x="2228431" y="1512007"/>
                  </a:cubicBezTo>
                  <a:cubicBezTo>
                    <a:pt x="2007047" y="1575844"/>
                    <a:pt x="1864461" y="1478211"/>
                    <a:pt x="2040818" y="1271680"/>
                  </a:cubicBezTo>
                  <a:cubicBezTo>
                    <a:pt x="2037065" y="1267925"/>
                    <a:pt x="2037065" y="1264169"/>
                    <a:pt x="2033313" y="1260414"/>
                  </a:cubicBezTo>
                  <a:cubicBezTo>
                    <a:pt x="1849452" y="1286700"/>
                    <a:pt x="1654334" y="1215353"/>
                    <a:pt x="1860709" y="1012576"/>
                  </a:cubicBezTo>
                  <a:cubicBezTo>
                    <a:pt x="1856956" y="1005066"/>
                    <a:pt x="1853204" y="997556"/>
                    <a:pt x="1849452" y="993801"/>
                  </a:cubicBezTo>
                  <a:cubicBezTo>
                    <a:pt x="1628068" y="993801"/>
                    <a:pt x="1549270" y="862371"/>
                    <a:pt x="1710618" y="734697"/>
                  </a:cubicBezTo>
                  <a:cubicBezTo>
                    <a:pt x="1706865" y="730942"/>
                    <a:pt x="1703113" y="723432"/>
                    <a:pt x="1703113" y="719677"/>
                  </a:cubicBezTo>
                  <a:cubicBezTo>
                    <a:pt x="1470472" y="704656"/>
                    <a:pt x="1477977" y="546941"/>
                    <a:pt x="1643077" y="449308"/>
                  </a:cubicBezTo>
                  <a:cubicBezTo>
                    <a:pt x="1643077" y="441798"/>
                    <a:pt x="1643077" y="438043"/>
                    <a:pt x="1643077" y="430533"/>
                  </a:cubicBezTo>
                  <a:cubicBezTo>
                    <a:pt x="1492986" y="377961"/>
                    <a:pt x="1489234" y="239021"/>
                    <a:pt x="1718122" y="269062"/>
                  </a:cubicBezTo>
                  <a:cubicBezTo>
                    <a:pt x="1721875" y="265307"/>
                    <a:pt x="1725627" y="265307"/>
                    <a:pt x="1729379" y="261552"/>
                  </a:cubicBezTo>
                  <a:cubicBezTo>
                    <a:pt x="1654334" y="148898"/>
                    <a:pt x="1703113" y="-1306"/>
                    <a:pt x="1853204" y="178939"/>
                  </a:cubicBezTo>
                  <a:cubicBezTo>
                    <a:pt x="1856956" y="175184"/>
                    <a:pt x="1864461" y="171429"/>
                    <a:pt x="1868213" y="171429"/>
                  </a:cubicBezTo>
                  <a:cubicBezTo>
                    <a:pt x="1868213" y="70041"/>
                    <a:pt x="1916055" y="7143"/>
                    <a:pt x="1970932" y="571"/>
                  </a:cubicBezTo>
                  <a:close/>
                </a:path>
              </a:pathLst>
            </a:custGeom>
            <a:solidFill>
              <a:srgbClr val="398D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" name="花纹"/>
            <p:cNvSpPr/>
            <p:nvPr/>
          </p:nvSpPr>
          <p:spPr bwMode="auto">
            <a:xfrm rot="16560000" flipV="1">
              <a:off x="3240" y="1912"/>
              <a:ext cx="1440" cy="1699"/>
            </a:xfrm>
            <a:custGeom>
              <a:avLst/>
              <a:gdLst/>
              <a:ahLst/>
              <a:cxnLst/>
              <a:rect l="0" t="0" r="r" b="b"/>
              <a:pathLst>
                <a:path w="5897258" h="7772033">
                  <a:moveTo>
                    <a:pt x="1625171" y="6657101"/>
                  </a:moveTo>
                  <a:cubicBezTo>
                    <a:pt x="1609867" y="6656573"/>
                    <a:pt x="1592981" y="6673472"/>
                    <a:pt x="1601424" y="6690371"/>
                  </a:cubicBezTo>
                  <a:cubicBezTo>
                    <a:pt x="1631445" y="6776745"/>
                    <a:pt x="1638950" y="6866874"/>
                    <a:pt x="1740269" y="6900672"/>
                  </a:cubicBezTo>
                  <a:cubicBezTo>
                    <a:pt x="1837836" y="6934471"/>
                    <a:pt x="1924145" y="6878140"/>
                    <a:pt x="1972929" y="6795522"/>
                  </a:cubicBezTo>
                  <a:cubicBezTo>
                    <a:pt x="1987939" y="6765479"/>
                    <a:pt x="1946661" y="6735436"/>
                    <a:pt x="1924145" y="6757968"/>
                  </a:cubicBezTo>
                  <a:cubicBezTo>
                    <a:pt x="1867857" y="6818054"/>
                    <a:pt x="1815321" y="6848097"/>
                    <a:pt x="1736517" y="6810543"/>
                  </a:cubicBezTo>
                  <a:cubicBezTo>
                    <a:pt x="1706496" y="6795522"/>
                    <a:pt x="1695238" y="6754213"/>
                    <a:pt x="1683981" y="6727925"/>
                  </a:cubicBezTo>
                  <a:cubicBezTo>
                    <a:pt x="1672723" y="6701637"/>
                    <a:pt x="1657713" y="6682860"/>
                    <a:pt x="1638950" y="6664083"/>
                  </a:cubicBezTo>
                  <a:cubicBezTo>
                    <a:pt x="1635197" y="6659389"/>
                    <a:pt x="1630272" y="6657277"/>
                    <a:pt x="1625171" y="6657101"/>
                  </a:cubicBezTo>
                  <a:close/>
                  <a:moveTo>
                    <a:pt x="1815086" y="6326041"/>
                  </a:moveTo>
                  <a:cubicBezTo>
                    <a:pt x="1747540" y="6325161"/>
                    <a:pt x="1665218" y="6344876"/>
                    <a:pt x="1631445" y="6389941"/>
                  </a:cubicBezTo>
                  <a:cubicBezTo>
                    <a:pt x="1616434" y="6412473"/>
                    <a:pt x="1631445" y="6438761"/>
                    <a:pt x="1657713" y="6431250"/>
                  </a:cubicBezTo>
                  <a:cubicBezTo>
                    <a:pt x="1717754" y="6419984"/>
                    <a:pt x="1766537" y="6404963"/>
                    <a:pt x="1830331" y="6412473"/>
                  </a:cubicBezTo>
                  <a:cubicBezTo>
                    <a:pt x="1856599" y="6419984"/>
                    <a:pt x="1882867" y="6427495"/>
                    <a:pt x="1905383" y="6442516"/>
                  </a:cubicBezTo>
                  <a:cubicBezTo>
                    <a:pt x="1927898" y="6457538"/>
                    <a:pt x="1927898" y="6491336"/>
                    <a:pt x="1950414" y="6510113"/>
                  </a:cubicBezTo>
                  <a:cubicBezTo>
                    <a:pt x="1969176" y="6525135"/>
                    <a:pt x="1991692" y="6517624"/>
                    <a:pt x="2002950" y="6502602"/>
                  </a:cubicBezTo>
                  <a:cubicBezTo>
                    <a:pt x="2055486" y="6419984"/>
                    <a:pt x="1939156" y="6348632"/>
                    <a:pt x="1875362" y="6333610"/>
                  </a:cubicBezTo>
                  <a:cubicBezTo>
                    <a:pt x="1858476" y="6328916"/>
                    <a:pt x="1837602" y="6326334"/>
                    <a:pt x="1815086" y="6326041"/>
                  </a:cubicBezTo>
                  <a:close/>
                  <a:moveTo>
                    <a:pt x="1887707" y="5648505"/>
                  </a:moveTo>
                  <a:cubicBezTo>
                    <a:pt x="1933669" y="5654609"/>
                    <a:pt x="1974941" y="5700627"/>
                    <a:pt x="1965561" y="5788907"/>
                  </a:cubicBezTo>
                  <a:cubicBezTo>
                    <a:pt x="2010585" y="5698749"/>
                    <a:pt x="2134401" y="5698749"/>
                    <a:pt x="2111889" y="5879065"/>
                  </a:cubicBezTo>
                  <a:cubicBezTo>
                    <a:pt x="2160665" y="5792664"/>
                    <a:pt x="2314497" y="5755098"/>
                    <a:pt x="2239457" y="5935414"/>
                  </a:cubicBezTo>
                  <a:cubicBezTo>
                    <a:pt x="2325753" y="5871552"/>
                    <a:pt x="2475833" y="5875309"/>
                    <a:pt x="2337009" y="6036842"/>
                  </a:cubicBezTo>
                  <a:cubicBezTo>
                    <a:pt x="2438313" y="5980493"/>
                    <a:pt x="2614657" y="6093191"/>
                    <a:pt x="2445817" y="6202132"/>
                  </a:cubicBezTo>
                  <a:cubicBezTo>
                    <a:pt x="2588393" y="6175836"/>
                    <a:pt x="2670937" y="6322343"/>
                    <a:pt x="2502097" y="6378692"/>
                  </a:cubicBezTo>
                  <a:cubicBezTo>
                    <a:pt x="2610905" y="6378692"/>
                    <a:pt x="2678441" y="6551495"/>
                    <a:pt x="2505849" y="6566521"/>
                  </a:cubicBezTo>
                  <a:cubicBezTo>
                    <a:pt x="2622161" y="6592817"/>
                    <a:pt x="2614657" y="6750594"/>
                    <a:pt x="2464577" y="6765620"/>
                  </a:cubicBezTo>
                  <a:cubicBezTo>
                    <a:pt x="2569633" y="6784403"/>
                    <a:pt x="2577137" y="6934667"/>
                    <a:pt x="2423305" y="6938423"/>
                  </a:cubicBezTo>
                  <a:cubicBezTo>
                    <a:pt x="2509601" y="6957206"/>
                    <a:pt x="2554625" y="7103713"/>
                    <a:pt x="2359521" y="7051121"/>
                  </a:cubicBezTo>
                  <a:cubicBezTo>
                    <a:pt x="2400793" y="7193871"/>
                    <a:pt x="2145657" y="7223924"/>
                    <a:pt x="2111889" y="7126253"/>
                  </a:cubicBezTo>
                  <a:cubicBezTo>
                    <a:pt x="3019873" y="6607844"/>
                    <a:pt x="1815481" y="5214149"/>
                    <a:pt x="1207656" y="6273507"/>
                  </a:cubicBezTo>
                  <a:cubicBezTo>
                    <a:pt x="1098848" y="6262237"/>
                    <a:pt x="1087592" y="6138270"/>
                    <a:pt x="1200152" y="6115731"/>
                  </a:cubicBezTo>
                  <a:cubicBezTo>
                    <a:pt x="1027560" y="6048112"/>
                    <a:pt x="1128864" y="5894092"/>
                    <a:pt x="1320216" y="5991763"/>
                  </a:cubicBezTo>
                  <a:cubicBezTo>
                    <a:pt x="1196400" y="5826473"/>
                    <a:pt x="1338976" y="5725045"/>
                    <a:pt x="1466544" y="5849013"/>
                  </a:cubicBezTo>
                  <a:cubicBezTo>
                    <a:pt x="1414016" y="5698749"/>
                    <a:pt x="1556592" y="5642400"/>
                    <a:pt x="1627881" y="5777638"/>
                  </a:cubicBezTo>
                  <a:cubicBezTo>
                    <a:pt x="1605369" y="5642400"/>
                    <a:pt x="1762953" y="5586052"/>
                    <a:pt x="1781713" y="5747585"/>
                  </a:cubicBezTo>
                  <a:cubicBezTo>
                    <a:pt x="1791093" y="5676209"/>
                    <a:pt x="1841745" y="5642400"/>
                    <a:pt x="1887707" y="5648505"/>
                  </a:cubicBezTo>
                  <a:close/>
                  <a:moveTo>
                    <a:pt x="2288057" y="4260284"/>
                  </a:moveTo>
                  <a:cubicBezTo>
                    <a:pt x="2320999" y="4259139"/>
                    <a:pt x="2356094" y="4259300"/>
                    <a:pt x="2393373" y="4260942"/>
                  </a:cubicBezTo>
                  <a:cubicBezTo>
                    <a:pt x="2817274" y="4279713"/>
                    <a:pt x="3676330" y="4583810"/>
                    <a:pt x="3792622" y="5469820"/>
                  </a:cubicBezTo>
                  <a:cubicBezTo>
                    <a:pt x="3912665" y="6355829"/>
                    <a:pt x="3533779" y="6896445"/>
                    <a:pt x="3398731" y="7054125"/>
                  </a:cubicBezTo>
                  <a:cubicBezTo>
                    <a:pt x="3263683" y="7208050"/>
                    <a:pt x="3214916" y="7095422"/>
                    <a:pt x="3301197" y="6979039"/>
                  </a:cubicBezTo>
                  <a:cubicBezTo>
                    <a:pt x="4073972" y="5946613"/>
                    <a:pt x="3612557" y="4993026"/>
                    <a:pt x="3087370" y="4966746"/>
                  </a:cubicBezTo>
                  <a:cubicBezTo>
                    <a:pt x="2877295" y="4959238"/>
                    <a:pt x="2622205" y="4944221"/>
                    <a:pt x="2633459" y="4824084"/>
                  </a:cubicBezTo>
                  <a:cubicBezTo>
                    <a:pt x="2644713" y="4703947"/>
                    <a:pt x="2869793" y="4726473"/>
                    <a:pt x="3094873" y="4782787"/>
                  </a:cubicBezTo>
                  <a:cubicBezTo>
                    <a:pt x="3316202" y="4839101"/>
                    <a:pt x="3177402" y="4700193"/>
                    <a:pt x="2929814" y="4651387"/>
                  </a:cubicBezTo>
                  <a:cubicBezTo>
                    <a:pt x="2727242" y="4613844"/>
                    <a:pt x="2554680" y="4621353"/>
                    <a:pt x="2157039" y="4602581"/>
                  </a:cubicBezTo>
                  <a:cubicBezTo>
                    <a:pt x="1784250" y="4588503"/>
                    <a:pt x="1793921" y="4277455"/>
                    <a:pt x="2288057" y="4260284"/>
                  </a:cubicBezTo>
                  <a:close/>
                  <a:moveTo>
                    <a:pt x="2007127" y="3937380"/>
                  </a:moveTo>
                  <a:cubicBezTo>
                    <a:pt x="2821021" y="3948657"/>
                    <a:pt x="3301105" y="4422269"/>
                    <a:pt x="3421127" y="4531276"/>
                  </a:cubicBezTo>
                  <a:cubicBezTo>
                    <a:pt x="3537397" y="4644041"/>
                    <a:pt x="3462384" y="4689147"/>
                    <a:pt x="3368617" y="4580141"/>
                  </a:cubicBezTo>
                  <a:cubicBezTo>
                    <a:pt x="3034808" y="4181704"/>
                    <a:pt x="2348437" y="4072698"/>
                    <a:pt x="2033382" y="4072698"/>
                  </a:cubicBezTo>
                  <a:cubicBezTo>
                    <a:pt x="1718326" y="4072698"/>
                    <a:pt x="1163228" y="4253122"/>
                    <a:pt x="1088215" y="4546312"/>
                  </a:cubicBezTo>
                  <a:cubicBezTo>
                    <a:pt x="1016952" y="4839500"/>
                    <a:pt x="848172" y="4764324"/>
                    <a:pt x="893180" y="4587658"/>
                  </a:cubicBezTo>
                  <a:cubicBezTo>
                    <a:pt x="941939" y="4410993"/>
                    <a:pt x="1189483" y="3929862"/>
                    <a:pt x="2007127" y="3937380"/>
                  </a:cubicBezTo>
                  <a:close/>
                  <a:moveTo>
                    <a:pt x="2616291" y="2864339"/>
                  </a:moveTo>
                  <a:cubicBezTo>
                    <a:pt x="2610429" y="2864457"/>
                    <a:pt x="2604567" y="2866568"/>
                    <a:pt x="2599877" y="2871260"/>
                  </a:cubicBezTo>
                  <a:cubicBezTo>
                    <a:pt x="2554853" y="2912553"/>
                    <a:pt x="2528590" y="2972615"/>
                    <a:pt x="2536094" y="3032678"/>
                  </a:cubicBezTo>
                  <a:cubicBezTo>
                    <a:pt x="2547350" y="3088986"/>
                    <a:pt x="2599877" y="3152802"/>
                    <a:pt x="2663659" y="3134033"/>
                  </a:cubicBezTo>
                  <a:cubicBezTo>
                    <a:pt x="2693675" y="3122771"/>
                    <a:pt x="2693675" y="3088986"/>
                    <a:pt x="2671163" y="3073970"/>
                  </a:cubicBezTo>
                  <a:cubicBezTo>
                    <a:pt x="2652403" y="3062709"/>
                    <a:pt x="2637396" y="3062709"/>
                    <a:pt x="2622388" y="3047693"/>
                  </a:cubicBezTo>
                  <a:cubicBezTo>
                    <a:pt x="2611132" y="3040186"/>
                    <a:pt x="2611132" y="3017662"/>
                    <a:pt x="2611132" y="3006400"/>
                  </a:cubicBezTo>
                  <a:cubicBezTo>
                    <a:pt x="2607380" y="2968862"/>
                    <a:pt x="2614884" y="2931323"/>
                    <a:pt x="2637396" y="2901292"/>
                  </a:cubicBezTo>
                  <a:cubicBezTo>
                    <a:pt x="2651465" y="2881583"/>
                    <a:pt x="2633878" y="2863988"/>
                    <a:pt x="2616291" y="2864339"/>
                  </a:cubicBezTo>
                  <a:close/>
                  <a:moveTo>
                    <a:pt x="2274925" y="2694182"/>
                  </a:moveTo>
                  <a:cubicBezTo>
                    <a:pt x="2270411" y="2695063"/>
                    <a:pt x="2265955" y="2697643"/>
                    <a:pt x="2262203" y="2702336"/>
                  </a:cubicBezTo>
                  <a:cubicBezTo>
                    <a:pt x="2172157" y="2781167"/>
                    <a:pt x="2258452" y="2927569"/>
                    <a:pt x="2344746" y="2972615"/>
                  </a:cubicBezTo>
                  <a:cubicBezTo>
                    <a:pt x="2356001" y="2980124"/>
                    <a:pt x="2374761" y="2980124"/>
                    <a:pt x="2389769" y="2968862"/>
                  </a:cubicBezTo>
                  <a:cubicBezTo>
                    <a:pt x="2389769" y="2968862"/>
                    <a:pt x="2393521" y="2968862"/>
                    <a:pt x="2393521" y="2968862"/>
                  </a:cubicBezTo>
                  <a:cubicBezTo>
                    <a:pt x="2404776" y="2961354"/>
                    <a:pt x="2412280" y="2946338"/>
                    <a:pt x="2412280" y="2935077"/>
                  </a:cubicBezTo>
                  <a:cubicBezTo>
                    <a:pt x="2404776" y="2893784"/>
                    <a:pt x="2356001" y="2875014"/>
                    <a:pt x="2329738" y="2841230"/>
                  </a:cubicBezTo>
                  <a:cubicBezTo>
                    <a:pt x="2303475" y="2803691"/>
                    <a:pt x="2295971" y="2769905"/>
                    <a:pt x="2299723" y="2721105"/>
                  </a:cubicBezTo>
                  <a:cubicBezTo>
                    <a:pt x="2301599" y="2709844"/>
                    <a:pt x="2295971" y="2700458"/>
                    <a:pt x="2287998" y="2696236"/>
                  </a:cubicBezTo>
                  <a:cubicBezTo>
                    <a:pt x="2284012" y="2694124"/>
                    <a:pt x="2279439" y="2693303"/>
                    <a:pt x="2274925" y="2694182"/>
                  </a:cubicBezTo>
                  <a:close/>
                  <a:moveTo>
                    <a:pt x="5271059" y="2655259"/>
                  </a:moveTo>
                  <a:cubicBezTo>
                    <a:pt x="5376141" y="2662374"/>
                    <a:pt x="5402238" y="2742476"/>
                    <a:pt x="5139514" y="2897398"/>
                  </a:cubicBezTo>
                  <a:cubicBezTo>
                    <a:pt x="4715403" y="3149030"/>
                    <a:pt x="4497718" y="3532110"/>
                    <a:pt x="4463939" y="3776230"/>
                  </a:cubicBezTo>
                  <a:cubicBezTo>
                    <a:pt x="4430160" y="4020350"/>
                    <a:pt x="4385122" y="3851345"/>
                    <a:pt x="4403888" y="3723651"/>
                  </a:cubicBezTo>
                  <a:cubicBezTo>
                    <a:pt x="4497718" y="3043870"/>
                    <a:pt x="4843012" y="2848574"/>
                    <a:pt x="5041931" y="2720881"/>
                  </a:cubicBezTo>
                  <a:cubicBezTo>
                    <a:pt x="5116526" y="2672996"/>
                    <a:pt x="5208010" y="2650990"/>
                    <a:pt x="5271059" y="2655259"/>
                  </a:cubicBezTo>
                  <a:close/>
                  <a:moveTo>
                    <a:pt x="2093601" y="2547487"/>
                  </a:moveTo>
                  <a:cubicBezTo>
                    <a:pt x="2087739" y="2546314"/>
                    <a:pt x="2081173" y="2547487"/>
                    <a:pt x="2074607" y="2552180"/>
                  </a:cubicBezTo>
                  <a:cubicBezTo>
                    <a:pt x="2018328" y="2593473"/>
                    <a:pt x="1992065" y="2661042"/>
                    <a:pt x="1988313" y="2732367"/>
                  </a:cubicBezTo>
                  <a:cubicBezTo>
                    <a:pt x="1988313" y="2792428"/>
                    <a:pt x="2022080" y="2890030"/>
                    <a:pt x="2093367" y="2893784"/>
                  </a:cubicBezTo>
                  <a:cubicBezTo>
                    <a:pt x="2115878" y="2893784"/>
                    <a:pt x="2130886" y="2867506"/>
                    <a:pt x="2123382" y="2848737"/>
                  </a:cubicBezTo>
                  <a:cubicBezTo>
                    <a:pt x="2115878" y="2826214"/>
                    <a:pt x="2104623" y="2818706"/>
                    <a:pt x="2089615" y="2803691"/>
                  </a:cubicBezTo>
                  <a:cubicBezTo>
                    <a:pt x="2074607" y="2781167"/>
                    <a:pt x="2067103" y="2754890"/>
                    <a:pt x="2063351" y="2728613"/>
                  </a:cubicBezTo>
                  <a:cubicBezTo>
                    <a:pt x="2059599" y="2676058"/>
                    <a:pt x="2070855" y="2627258"/>
                    <a:pt x="2108375" y="2589718"/>
                  </a:cubicBezTo>
                  <a:cubicBezTo>
                    <a:pt x="2122444" y="2575642"/>
                    <a:pt x="2111189" y="2551007"/>
                    <a:pt x="2093601" y="2547487"/>
                  </a:cubicBezTo>
                  <a:close/>
                  <a:moveTo>
                    <a:pt x="1885663" y="2455752"/>
                  </a:moveTo>
                  <a:cubicBezTo>
                    <a:pt x="1879976" y="2455517"/>
                    <a:pt x="1873879" y="2457394"/>
                    <a:pt x="1868251" y="2462086"/>
                  </a:cubicBezTo>
                  <a:cubicBezTo>
                    <a:pt x="1811972" y="2514640"/>
                    <a:pt x="1774453" y="2582211"/>
                    <a:pt x="1763197" y="2661042"/>
                  </a:cubicBezTo>
                  <a:cubicBezTo>
                    <a:pt x="1751942" y="2732367"/>
                    <a:pt x="1781957" y="2829968"/>
                    <a:pt x="1856996" y="2848737"/>
                  </a:cubicBezTo>
                  <a:cubicBezTo>
                    <a:pt x="1883259" y="2856245"/>
                    <a:pt x="1909522" y="2826214"/>
                    <a:pt x="1898267" y="2799936"/>
                  </a:cubicBezTo>
                  <a:cubicBezTo>
                    <a:pt x="1883259" y="2751136"/>
                    <a:pt x="1849492" y="2724859"/>
                    <a:pt x="1841988" y="2668550"/>
                  </a:cubicBezTo>
                  <a:cubicBezTo>
                    <a:pt x="1838236" y="2604734"/>
                    <a:pt x="1864499" y="2540918"/>
                    <a:pt x="1902019" y="2495871"/>
                  </a:cubicBezTo>
                  <a:cubicBezTo>
                    <a:pt x="1916088" y="2476164"/>
                    <a:pt x="1902722" y="2456456"/>
                    <a:pt x="1885663" y="2455752"/>
                  </a:cubicBezTo>
                  <a:close/>
                  <a:moveTo>
                    <a:pt x="3214810" y="2429665"/>
                  </a:moveTo>
                  <a:cubicBezTo>
                    <a:pt x="3192765" y="2425440"/>
                    <a:pt x="3168375" y="2430134"/>
                    <a:pt x="3147738" y="2443277"/>
                  </a:cubicBezTo>
                  <a:cubicBezTo>
                    <a:pt x="3110215" y="2465808"/>
                    <a:pt x="3087701" y="2518380"/>
                    <a:pt x="3102711" y="2563441"/>
                  </a:cubicBezTo>
                  <a:cubicBezTo>
                    <a:pt x="3113967" y="2589727"/>
                    <a:pt x="3155243" y="2578462"/>
                    <a:pt x="3147738" y="2548421"/>
                  </a:cubicBezTo>
                  <a:cubicBezTo>
                    <a:pt x="3140233" y="2525890"/>
                    <a:pt x="3155243" y="2507115"/>
                    <a:pt x="3170251" y="2492094"/>
                  </a:cubicBezTo>
                  <a:cubicBezTo>
                    <a:pt x="3189013" y="2477073"/>
                    <a:pt x="3204022" y="2480828"/>
                    <a:pt x="3219031" y="2499604"/>
                  </a:cubicBezTo>
                  <a:cubicBezTo>
                    <a:pt x="3241545" y="2529645"/>
                    <a:pt x="3282820" y="2503359"/>
                    <a:pt x="3267811" y="2469563"/>
                  </a:cubicBezTo>
                  <a:cubicBezTo>
                    <a:pt x="3256554" y="2447032"/>
                    <a:pt x="3236855" y="2433889"/>
                    <a:pt x="3214810" y="2429665"/>
                  </a:cubicBezTo>
                  <a:close/>
                  <a:moveTo>
                    <a:pt x="1640791" y="2406306"/>
                  </a:moveTo>
                  <a:cubicBezTo>
                    <a:pt x="1634929" y="2406482"/>
                    <a:pt x="1629066" y="2408594"/>
                    <a:pt x="1624376" y="2413286"/>
                  </a:cubicBezTo>
                  <a:cubicBezTo>
                    <a:pt x="1541834" y="2495871"/>
                    <a:pt x="1436780" y="2683566"/>
                    <a:pt x="1571849" y="2773659"/>
                  </a:cubicBezTo>
                  <a:cubicBezTo>
                    <a:pt x="1601865" y="2792428"/>
                    <a:pt x="1631880" y="2758644"/>
                    <a:pt x="1624376" y="2728613"/>
                  </a:cubicBezTo>
                  <a:cubicBezTo>
                    <a:pt x="1613120" y="2676058"/>
                    <a:pt x="1590609" y="2646027"/>
                    <a:pt x="1601865" y="2589718"/>
                  </a:cubicBezTo>
                  <a:cubicBezTo>
                    <a:pt x="1613120" y="2537164"/>
                    <a:pt x="1631880" y="2488363"/>
                    <a:pt x="1661895" y="2439563"/>
                  </a:cubicBezTo>
                  <a:cubicBezTo>
                    <a:pt x="1675965" y="2422671"/>
                    <a:pt x="1658378" y="2405778"/>
                    <a:pt x="1640791" y="2406306"/>
                  </a:cubicBezTo>
                  <a:close/>
                  <a:moveTo>
                    <a:pt x="1428866" y="2353869"/>
                  </a:moveTo>
                  <a:cubicBezTo>
                    <a:pt x="1423414" y="2352520"/>
                    <a:pt x="1417082" y="2353224"/>
                    <a:pt x="1410516" y="2356978"/>
                  </a:cubicBezTo>
                  <a:cubicBezTo>
                    <a:pt x="1354238" y="2390763"/>
                    <a:pt x="1324222" y="2450825"/>
                    <a:pt x="1316718" y="2514640"/>
                  </a:cubicBezTo>
                  <a:cubicBezTo>
                    <a:pt x="1309214" y="2570949"/>
                    <a:pt x="1316718" y="2653535"/>
                    <a:pt x="1365493" y="2691073"/>
                  </a:cubicBezTo>
                  <a:cubicBezTo>
                    <a:pt x="1388005" y="2702336"/>
                    <a:pt x="1414268" y="2683566"/>
                    <a:pt x="1414268" y="2661042"/>
                  </a:cubicBezTo>
                  <a:cubicBezTo>
                    <a:pt x="1410516" y="2619750"/>
                    <a:pt x="1388005" y="2578457"/>
                    <a:pt x="1384253" y="2537164"/>
                  </a:cubicBezTo>
                  <a:cubicBezTo>
                    <a:pt x="1380501" y="2484609"/>
                    <a:pt x="1395509" y="2428301"/>
                    <a:pt x="1436780" y="2394517"/>
                  </a:cubicBezTo>
                  <a:cubicBezTo>
                    <a:pt x="1453663" y="2380440"/>
                    <a:pt x="1445222" y="2357916"/>
                    <a:pt x="1428866" y="2353869"/>
                  </a:cubicBezTo>
                  <a:close/>
                  <a:moveTo>
                    <a:pt x="4349338" y="2320473"/>
                  </a:moveTo>
                  <a:cubicBezTo>
                    <a:pt x="4343772" y="2320650"/>
                    <a:pt x="4338146" y="2322762"/>
                    <a:pt x="4333458" y="2327456"/>
                  </a:cubicBezTo>
                  <a:cubicBezTo>
                    <a:pt x="4299705" y="2365012"/>
                    <a:pt x="4284704" y="2413834"/>
                    <a:pt x="4288454" y="2462656"/>
                  </a:cubicBezTo>
                  <a:cubicBezTo>
                    <a:pt x="4295955" y="2511478"/>
                    <a:pt x="4340959" y="2575322"/>
                    <a:pt x="4393463" y="2564055"/>
                  </a:cubicBezTo>
                  <a:cubicBezTo>
                    <a:pt x="4415965" y="2564055"/>
                    <a:pt x="4434717" y="2534011"/>
                    <a:pt x="4412215" y="2515233"/>
                  </a:cubicBezTo>
                  <a:cubicBezTo>
                    <a:pt x="4385962" y="2492700"/>
                    <a:pt x="4363461" y="2488945"/>
                    <a:pt x="4352210" y="2451389"/>
                  </a:cubicBezTo>
                  <a:cubicBezTo>
                    <a:pt x="4340959" y="2421345"/>
                    <a:pt x="4352210" y="2383790"/>
                    <a:pt x="4370961" y="2353745"/>
                  </a:cubicBezTo>
                  <a:cubicBezTo>
                    <a:pt x="4382212" y="2336845"/>
                    <a:pt x="4366039" y="2319945"/>
                    <a:pt x="4349338" y="2320473"/>
                  </a:cubicBezTo>
                  <a:close/>
                  <a:moveTo>
                    <a:pt x="1212485" y="2288997"/>
                  </a:moveTo>
                  <a:cubicBezTo>
                    <a:pt x="1206271" y="2288938"/>
                    <a:pt x="1199471" y="2291285"/>
                    <a:pt x="1192905" y="2296915"/>
                  </a:cubicBezTo>
                  <a:cubicBezTo>
                    <a:pt x="1117866" y="2364485"/>
                    <a:pt x="1050332" y="2529656"/>
                    <a:pt x="1117866" y="2623503"/>
                  </a:cubicBezTo>
                  <a:cubicBezTo>
                    <a:pt x="1136626" y="2653535"/>
                    <a:pt x="1185401" y="2638519"/>
                    <a:pt x="1181649" y="2604734"/>
                  </a:cubicBezTo>
                  <a:cubicBezTo>
                    <a:pt x="1181649" y="2555933"/>
                    <a:pt x="1170393" y="2514640"/>
                    <a:pt x="1174145" y="2465841"/>
                  </a:cubicBezTo>
                  <a:cubicBezTo>
                    <a:pt x="1181649" y="2417040"/>
                    <a:pt x="1196657" y="2368239"/>
                    <a:pt x="1230424" y="2330700"/>
                  </a:cubicBezTo>
                  <a:cubicBezTo>
                    <a:pt x="1244494" y="2310992"/>
                    <a:pt x="1231128" y="2289173"/>
                    <a:pt x="1212485" y="2288997"/>
                  </a:cubicBezTo>
                  <a:close/>
                  <a:moveTo>
                    <a:pt x="3077500" y="2222429"/>
                  </a:moveTo>
                  <a:cubicBezTo>
                    <a:pt x="3059091" y="2224307"/>
                    <a:pt x="3040798" y="2230174"/>
                    <a:pt x="3023913" y="2240501"/>
                  </a:cubicBezTo>
                  <a:cubicBezTo>
                    <a:pt x="2952620" y="2285562"/>
                    <a:pt x="2963877" y="2368175"/>
                    <a:pt x="3012656" y="2424502"/>
                  </a:cubicBezTo>
                  <a:cubicBezTo>
                    <a:pt x="3031417" y="2443277"/>
                    <a:pt x="3065188" y="2413236"/>
                    <a:pt x="3050179" y="2390706"/>
                  </a:cubicBezTo>
                  <a:cubicBezTo>
                    <a:pt x="3031417" y="2360665"/>
                    <a:pt x="3023913" y="2319358"/>
                    <a:pt x="3057683" y="2296828"/>
                  </a:cubicBezTo>
                  <a:cubicBezTo>
                    <a:pt x="3098958" y="2270542"/>
                    <a:pt x="3136481" y="2308093"/>
                    <a:pt x="3166499" y="2330624"/>
                  </a:cubicBezTo>
                  <a:cubicBezTo>
                    <a:pt x="3185261" y="2349399"/>
                    <a:pt x="3226536" y="2330624"/>
                    <a:pt x="3211527" y="2300583"/>
                  </a:cubicBezTo>
                  <a:cubicBezTo>
                    <a:pt x="3189013" y="2247072"/>
                    <a:pt x="3132729" y="2216797"/>
                    <a:pt x="3077500" y="2222429"/>
                  </a:cubicBezTo>
                  <a:close/>
                  <a:moveTo>
                    <a:pt x="4497124" y="2095787"/>
                  </a:moveTo>
                  <a:cubicBezTo>
                    <a:pt x="4491440" y="2095552"/>
                    <a:pt x="4485345" y="2097430"/>
                    <a:pt x="4479720" y="2102124"/>
                  </a:cubicBezTo>
                  <a:cubicBezTo>
                    <a:pt x="4430966" y="2147191"/>
                    <a:pt x="4408464" y="2218546"/>
                    <a:pt x="4415965" y="2282390"/>
                  </a:cubicBezTo>
                  <a:cubicBezTo>
                    <a:pt x="4427216" y="2346234"/>
                    <a:pt x="4475970" y="2410078"/>
                    <a:pt x="4543476" y="2406323"/>
                  </a:cubicBezTo>
                  <a:cubicBezTo>
                    <a:pt x="4573478" y="2406323"/>
                    <a:pt x="4584729" y="2361256"/>
                    <a:pt x="4558477" y="2346234"/>
                  </a:cubicBezTo>
                  <a:cubicBezTo>
                    <a:pt x="4509723" y="2331212"/>
                    <a:pt x="4487221" y="2312434"/>
                    <a:pt x="4483471" y="2259857"/>
                  </a:cubicBezTo>
                  <a:cubicBezTo>
                    <a:pt x="4475970" y="2214790"/>
                    <a:pt x="4487221" y="2169724"/>
                    <a:pt x="4513473" y="2135924"/>
                  </a:cubicBezTo>
                  <a:cubicBezTo>
                    <a:pt x="4527537" y="2116207"/>
                    <a:pt x="4514176" y="2096491"/>
                    <a:pt x="4497124" y="2095787"/>
                  </a:cubicBezTo>
                  <a:close/>
                  <a:moveTo>
                    <a:pt x="1108772" y="2030558"/>
                  </a:moveTo>
                  <a:cubicBezTo>
                    <a:pt x="1146475" y="2033791"/>
                    <a:pt x="1195719" y="2066520"/>
                    <a:pt x="1249184" y="2146760"/>
                  </a:cubicBezTo>
                  <a:cubicBezTo>
                    <a:pt x="1256687" y="2146760"/>
                    <a:pt x="1260439" y="2146760"/>
                    <a:pt x="1267943" y="2146760"/>
                  </a:cubicBezTo>
                  <a:cubicBezTo>
                    <a:pt x="1316718" y="2022881"/>
                    <a:pt x="1489307" y="1966573"/>
                    <a:pt x="1545586" y="2218084"/>
                  </a:cubicBezTo>
                  <a:cubicBezTo>
                    <a:pt x="1553090" y="2221838"/>
                    <a:pt x="1556842" y="2221838"/>
                    <a:pt x="1564345" y="2225591"/>
                  </a:cubicBezTo>
                  <a:cubicBezTo>
                    <a:pt x="1628128" y="2097959"/>
                    <a:pt x="1815724" y="2097959"/>
                    <a:pt x="1838236" y="2334454"/>
                  </a:cubicBezTo>
                  <a:cubicBezTo>
                    <a:pt x="1841988" y="2334454"/>
                    <a:pt x="1845740" y="2338208"/>
                    <a:pt x="1849492" y="2338208"/>
                  </a:cubicBezTo>
                  <a:cubicBezTo>
                    <a:pt x="1909522" y="2165529"/>
                    <a:pt x="2074607" y="2229345"/>
                    <a:pt x="2085863" y="2447071"/>
                  </a:cubicBezTo>
                  <a:cubicBezTo>
                    <a:pt x="2089615" y="2447071"/>
                    <a:pt x="2089615" y="2447071"/>
                    <a:pt x="2089615" y="2450825"/>
                  </a:cubicBezTo>
                  <a:cubicBezTo>
                    <a:pt x="2142142" y="2278146"/>
                    <a:pt x="2322234" y="2353224"/>
                    <a:pt x="2325986" y="2567196"/>
                  </a:cubicBezTo>
                  <a:cubicBezTo>
                    <a:pt x="2329738" y="2567196"/>
                    <a:pt x="2337242" y="2570949"/>
                    <a:pt x="2340994" y="2574703"/>
                  </a:cubicBezTo>
                  <a:cubicBezTo>
                    <a:pt x="2401025" y="2484609"/>
                    <a:pt x="2528590" y="2514640"/>
                    <a:pt x="2528590" y="2679812"/>
                  </a:cubicBezTo>
                  <a:cubicBezTo>
                    <a:pt x="2532342" y="2683566"/>
                    <a:pt x="2536094" y="2687320"/>
                    <a:pt x="2536094" y="2687320"/>
                  </a:cubicBezTo>
                  <a:cubicBezTo>
                    <a:pt x="2599877" y="2593473"/>
                    <a:pt x="2772465" y="2694828"/>
                    <a:pt x="2761209" y="2848737"/>
                  </a:cubicBezTo>
                  <a:cubicBezTo>
                    <a:pt x="3470323" y="3411821"/>
                    <a:pt x="3729206" y="4196385"/>
                    <a:pt x="3777981" y="4380325"/>
                  </a:cubicBezTo>
                  <a:cubicBezTo>
                    <a:pt x="3834260" y="4601804"/>
                    <a:pt x="3800493" y="4609312"/>
                    <a:pt x="3717950" y="4425372"/>
                  </a:cubicBezTo>
                  <a:cubicBezTo>
                    <a:pt x="3477827" y="3896073"/>
                    <a:pt x="3035100" y="3483146"/>
                    <a:pt x="2644900" y="3212864"/>
                  </a:cubicBezTo>
                  <a:cubicBezTo>
                    <a:pt x="2562357" y="3306712"/>
                    <a:pt x="2446048" y="3284188"/>
                    <a:pt x="2479815" y="3107756"/>
                  </a:cubicBezTo>
                  <a:cubicBezTo>
                    <a:pt x="2476063" y="3107756"/>
                    <a:pt x="2472311" y="3104002"/>
                    <a:pt x="2468559" y="3100248"/>
                  </a:cubicBezTo>
                  <a:cubicBezTo>
                    <a:pt x="2378513" y="3190342"/>
                    <a:pt x="2235940" y="3212864"/>
                    <a:pt x="2269707" y="2987631"/>
                  </a:cubicBezTo>
                  <a:cubicBezTo>
                    <a:pt x="2265955" y="2983878"/>
                    <a:pt x="2262203" y="2983878"/>
                    <a:pt x="2258452" y="2983878"/>
                  </a:cubicBezTo>
                  <a:cubicBezTo>
                    <a:pt x="2119630" y="3164064"/>
                    <a:pt x="1965801" y="3126525"/>
                    <a:pt x="1999569" y="2867506"/>
                  </a:cubicBezTo>
                  <a:cubicBezTo>
                    <a:pt x="1995817" y="2867506"/>
                    <a:pt x="1992065" y="2863753"/>
                    <a:pt x="1988313" y="2863753"/>
                  </a:cubicBezTo>
                  <a:cubicBezTo>
                    <a:pt x="1868251" y="3040186"/>
                    <a:pt x="1725678" y="2968862"/>
                    <a:pt x="1721926" y="2796183"/>
                  </a:cubicBezTo>
                  <a:cubicBezTo>
                    <a:pt x="1721926" y="2796183"/>
                    <a:pt x="1721926" y="2796183"/>
                    <a:pt x="1710670" y="2792428"/>
                  </a:cubicBezTo>
                  <a:cubicBezTo>
                    <a:pt x="1613120" y="2972615"/>
                    <a:pt x="1425524" y="2927569"/>
                    <a:pt x="1451788" y="2736121"/>
                  </a:cubicBezTo>
                  <a:cubicBezTo>
                    <a:pt x="1451788" y="2732367"/>
                    <a:pt x="1448036" y="2732367"/>
                    <a:pt x="1448036" y="2732367"/>
                  </a:cubicBezTo>
                  <a:cubicBezTo>
                    <a:pt x="1320470" y="2852491"/>
                    <a:pt x="1166641" y="2844983"/>
                    <a:pt x="1207912" y="2664796"/>
                  </a:cubicBezTo>
                  <a:cubicBezTo>
                    <a:pt x="1204161" y="2661042"/>
                    <a:pt x="1196657" y="2661042"/>
                    <a:pt x="1192905" y="2657289"/>
                  </a:cubicBezTo>
                  <a:cubicBezTo>
                    <a:pt x="1024068" y="2781167"/>
                    <a:pt x="873991" y="2694828"/>
                    <a:pt x="979045" y="2544672"/>
                  </a:cubicBezTo>
                  <a:cubicBezTo>
                    <a:pt x="975293" y="2540918"/>
                    <a:pt x="971541" y="2537164"/>
                    <a:pt x="967789" y="2533410"/>
                  </a:cubicBezTo>
                  <a:cubicBezTo>
                    <a:pt x="787697" y="2597227"/>
                    <a:pt x="716410" y="2428301"/>
                    <a:pt x="934022" y="2353224"/>
                  </a:cubicBezTo>
                  <a:cubicBezTo>
                    <a:pt x="934022" y="2345716"/>
                    <a:pt x="937774" y="2338208"/>
                    <a:pt x="941526" y="2330700"/>
                  </a:cubicBezTo>
                  <a:cubicBezTo>
                    <a:pt x="761433" y="2274392"/>
                    <a:pt x="825216" y="2127990"/>
                    <a:pt x="1031572" y="2191806"/>
                  </a:cubicBezTo>
                  <a:cubicBezTo>
                    <a:pt x="1039076" y="2184299"/>
                    <a:pt x="1042828" y="2180545"/>
                    <a:pt x="1050332" y="2176791"/>
                  </a:cubicBezTo>
                  <a:cubicBezTo>
                    <a:pt x="1015157" y="2101713"/>
                    <a:pt x="1045935" y="2025169"/>
                    <a:pt x="1108772" y="2030558"/>
                  </a:cubicBezTo>
                  <a:close/>
                  <a:moveTo>
                    <a:pt x="2981231" y="1962622"/>
                  </a:moveTo>
                  <a:cubicBezTo>
                    <a:pt x="2964815" y="1965438"/>
                    <a:pt x="2948868" y="1972010"/>
                    <a:pt x="2933858" y="1981397"/>
                  </a:cubicBezTo>
                  <a:cubicBezTo>
                    <a:pt x="2870070" y="2015194"/>
                    <a:pt x="2832547" y="2105316"/>
                    <a:pt x="2877574" y="2169153"/>
                  </a:cubicBezTo>
                  <a:cubicBezTo>
                    <a:pt x="2896336" y="2195439"/>
                    <a:pt x="2933858" y="2169153"/>
                    <a:pt x="2918849" y="2142868"/>
                  </a:cubicBezTo>
                  <a:cubicBezTo>
                    <a:pt x="2900088" y="2101561"/>
                    <a:pt x="2930106" y="2064010"/>
                    <a:pt x="2960124" y="2041479"/>
                  </a:cubicBezTo>
                  <a:cubicBezTo>
                    <a:pt x="2975133" y="2033969"/>
                    <a:pt x="2990143" y="2026459"/>
                    <a:pt x="3005151" y="2030214"/>
                  </a:cubicBezTo>
                  <a:cubicBezTo>
                    <a:pt x="3023913" y="2030214"/>
                    <a:pt x="3027665" y="2060255"/>
                    <a:pt x="3038922" y="2071520"/>
                  </a:cubicBezTo>
                  <a:cubicBezTo>
                    <a:pt x="3057683" y="2086541"/>
                    <a:pt x="3080197" y="2079031"/>
                    <a:pt x="3087701" y="2056500"/>
                  </a:cubicBezTo>
                  <a:cubicBezTo>
                    <a:pt x="3098958" y="2022704"/>
                    <a:pt x="3065188" y="1977642"/>
                    <a:pt x="3031417" y="1966377"/>
                  </a:cubicBezTo>
                  <a:cubicBezTo>
                    <a:pt x="3014532" y="1960744"/>
                    <a:pt x="2997647" y="1959806"/>
                    <a:pt x="2981231" y="1962622"/>
                  </a:cubicBezTo>
                  <a:close/>
                  <a:moveTo>
                    <a:pt x="4680890" y="1881193"/>
                  </a:moveTo>
                  <a:cubicBezTo>
                    <a:pt x="4675206" y="1879843"/>
                    <a:pt x="4669112" y="1880547"/>
                    <a:pt x="4663486" y="1884303"/>
                  </a:cubicBezTo>
                  <a:cubicBezTo>
                    <a:pt x="4599731" y="1936881"/>
                    <a:pt x="4554727" y="2011991"/>
                    <a:pt x="4569728" y="2098369"/>
                  </a:cubicBezTo>
                  <a:cubicBezTo>
                    <a:pt x="4584729" y="2173480"/>
                    <a:pt x="4663486" y="2259857"/>
                    <a:pt x="4742243" y="2237324"/>
                  </a:cubicBezTo>
                  <a:cubicBezTo>
                    <a:pt x="4764744" y="2233568"/>
                    <a:pt x="4772245" y="2199768"/>
                    <a:pt x="4757244" y="2188502"/>
                  </a:cubicBezTo>
                  <a:cubicBezTo>
                    <a:pt x="4734742" y="2169724"/>
                    <a:pt x="4712240" y="2165968"/>
                    <a:pt x="4685988" y="2150946"/>
                  </a:cubicBezTo>
                  <a:cubicBezTo>
                    <a:pt x="4663486" y="2135924"/>
                    <a:pt x="4648485" y="2109635"/>
                    <a:pt x="4640984" y="2087102"/>
                  </a:cubicBezTo>
                  <a:cubicBezTo>
                    <a:pt x="4618482" y="2027014"/>
                    <a:pt x="4655985" y="1963170"/>
                    <a:pt x="4697239" y="1921858"/>
                  </a:cubicBezTo>
                  <a:cubicBezTo>
                    <a:pt x="4711302" y="1907775"/>
                    <a:pt x="4697942" y="1885242"/>
                    <a:pt x="4680890" y="1881193"/>
                  </a:cubicBezTo>
                  <a:close/>
                  <a:moveTo>
                    <a:pt x="2863034" y="1728396"/>
                  </a:moveTo>
                  <a:cubicBezTo>
                    <a:pt x="2841928" y="1729804"/>
                    <a:pt x="2821290" y="1735437"/>
                    <a:pt x="2802529" y="1744825"/>
                  </a:cubicBezTo>
                  <a:cubicBezTo>
                    <a:pt x="2712474" y="1789886"/>
                    <a:pt x="2689961" y="1891274"/>
                    <a:pt x="2753749" y="1966377"/>
                  </a:cubicBezTo>
                  <a:cubicBezTo>
                    <a:pt x="2776263" y="1988908"/>
                    <a:pt x="2802529" y="1958867"/>
                    <a:pt x="2791272" y="1936336"/>
                  </a:cubicBezTo>
                  <a:cubicBezTo>
                    <a:pt x="2768758" y="1887519"/>
                    <a:pt x="2795024" y="1838703"/>
                    <a:pt x="2836299" y="1812417"/>
                  </a:cubicBezTo>
                  <a:cubicBezTo>
                    <a:pt x="2855061" y="1801152"/>
                    <a:pt x="2877574" y="1801152"/>
                    <a:pt x="2896336" y="1808662"/>
                  </a:cubicBezTo>
                  <a:cubicBezTo>
                    <a:pt x="2926354" y="1816172"/>
                    <a:pt x="2926354" y="1853723"/>
                    <a:pt x="2952620" y="1864989"/>
                  </a:cubicBezTo>
                  <a:cubicBezTo>
                    <a:pt x="2967629" y="1872499"/>
                    <a:pt x="2990143" y="1868744"/>
                    <a:pt x="2997647" y="1849968"/>
                  </a:cubicBezTo>
                  <a:cubicBezTo>
                    <a:pt x="3012656" y="1804907"/>
                    <a:pt x="2967629" y="1756090"/>
                    <a:pt x="2926354" y="1737315"/>
                  </a:cubicBezTo>
                  <a:cubicBezTo>
                    <a:pt x="2905717" y="1729804"/>
                    <a:pt x="2884141" y="1726988"/>
                    <a:pt x="2863034" y="1728396"/>
                  </a:cubicBezTo>
                  <a:close/>
                  <a:moveTo>
                    <a:pt x="4941244" y="1694414"/>
                  </a:moveTo>
                  <a:cubicBezTo>
                    <a:pt x="4936087" y="1693944"/>
                    <a:pt x="4930696" y="1695587"/>
                    <a:pt x="4926008" y="1700282"/>
                  </a:cubicBezTo>
                  <a:cubicBezTo>
                    <a:pt x="4851002" y="1767881"/>
                    <a:pt x="4805998" y="1869281"/>
                    <a:pt x="4805998" y="1966925"/>
                  </a:cubicBezTo>
                  <a:cubicBezTo>
                    <a:pt x="4809748" y="2060813"/>
                    <a:pt x="4888505" y="2158457"/>
                    <a:pt x="4989763" y="2135924"/>
                  </a:cubicBezTo>
                  <a:cubicBezTo>
                    <a:pt x="5019766" y="2128413"/>
                    <a:pt x="5019766" y="2083347"/>
                    <a:pt x="4993514" y="2072080"/>
                  </a:cubicBezTo>
                  <a:cubicBezTo>
                    <a:pt x="4963511" y="2053302"/>
                    <a:pt x="4929758" y="2057058"/>
                    <a:pt x="4903506" y="2027014"/>
                  </a:cubicBezTo>
                  <a:cubicBezTo>
                    <a:pt x="4884755" y="2000725"/>
                    <a:pt x="4881004" y="1966925"/>
                    <a:pt x="4881004" y="1936881"/>
                  </a:cubicBezTo>
                  <a:cubicBezTo>
                    <a:pt x="4881004" y="1861770"/>
                    <a:pt x="4911007" y="1786659"/>
                    <a:pt x="4956011" y="1730326"/>
                  </a:cubicBezTo>
                  <a:cubicBezTo>
                    <a:pt x="4970074" y="1716243"/>
                    <a:pt x="4956714" y="1695822"/>
                    <a:pt x="4941244" y="1694414"/>
                  </a:cubicBezTo>
                  <a:close/>
                  <a:moveTo>
                    <a:pt x="5278538" y="1625171"/>
                  </a:moveTo>
                  <a:cubicBezTo>
                    <a:pt x="5181029" y="1628927"/>
                    <a:pt x="5113524" y="1726570"/>
                    <a:pt x="5102273" y="1816703"/>
                  </a:cubicBezTo>
                  <a:cubicBezTo>
                    <a:pt x="5094772" y="1903081"/>
                    <a:pt x="5166028" y="2038280"/>
                    <a:pt x="5267287" y="1981947"/>
                  </a:cubicBezTo>
                  <a:cubicBezTo>
                    <a:pt x="5293539" y="1970681"/>
                    <a:pt x="5289789" y="1933125"/>
                    <a:pt x="5267287" y="1918103"/>
                  </a:cubicBezTo>
                  <a:cubicBezTo>
                    <a:pt x="5244785" y="1906836"/>
                    <a:pt x="5214782" y="1910592"/>
                    <a:pt x="5199781" y="1891814"/>
                  </a:cubicBezTo>
                  <a:cubicBezTo>
                    <a:pt x="5181029" y="1873036"/>
                    <a:pt x="5181029" y="1839237"/>
                    <a:pt x="5184780" y="1812948"/>
                  </a:cubicBezTo>
                  <a:cubicBezTo>
                    <a:pt x="5192280" y="1752859"/>
                    <a:pt x="5222283" y="1681504"/>
                    <a:pt x="5286038" y="1666482"/>
                  </a:cubicBezTo>
                  <a:cubicBezTo>
                    <a:pt x="5312291" y="1662726"/>
                    <a:pt x="5301039" y="1625171"/>
                    <a:pt x="5278538" y="1625171"/>
                  </a:cubicBezTo>
                  <a:close/>
                  <a:moveTo>
                    <a:pt x="627600" y="1575630"/>
                  </a:moveTo>
                  <a:cubicBezTo>
                    <a:pt x="883165" y="1577977"/>
                    <a:pt x="1196407" y="1624922"/>
                    <a:pt x="1507773" y="1748857"/>
                  </a:cubicBezTo>
                  <a:cubicBezTo>
                    <a:pt x="2134258" y="1992971"/>
                    <a:pt x="2820764" y="2612644"/>
                    <a:pt x="2933306" y="2732823"/>
                  </a:cubicBezTo>
                  <a:cubicBezTo>
                    <a:pt x="3042097" y="2849246"/>
                    <a:pt x="3023340" y="2969426"/>
                    <a:pt x="2895792" y="2796668"/>
                  </a:cubicBezTo>
                  <a:cubicBezTo>
                    <a:pt x="2531906" y="2297174"/>
                    <a:pt x="1766620" y="1977948"/>
                    <a:pt x="1489016" y="1880303"/>
                  </a:cubicBezTo>
                  <a:cubicBezTo>
                    <a:pt x="1207661" y="1782657"/>
                    <a:pt x="521154" y="1778901"/>
                    <a:pt x="247302" y="1876547"/>
                  </a:cubicBezTo>
                  <a:cubicBezTo>
                    <a:pt x="-22799" y="1974193"/>
                    <a:pt x="-67816" y="1778901"/>
                    <a:pt x="93494" y="1669989"/>
                  </a:cubicBezTo>
                  <a:cubicBezTo>
                    <a:pt x="174149" y="1615533"/>
                    <a:pt x="372036" y="1573282"/>
                    <a:pt x="627600" y="1575630"/>
                  </a:cubicBezTo>
                  <a:close/>
                  <a:moveTo>
                    <a:pt x="4079473" y="1560175"/>
                  </a:moveTo>
                  <a:cubicBezTo>
                    <a:pt x="4119637" y="1552782"/>
                    <a:pt x="4156928" y="1564283"/>
                    <a:pt x="4186949" y="1598081"/>
                  </a:cubicBezTo>
                  <a:cubicBezTo>
                    <a:pt x="4307031" y="1733275"/>
                    <a:pt x="4111897" y="1782095"/>
                    <a:pt x="4029341" y="2086280"/>
                  </a:cubicBezTo>
                  <a:cubicBezTo>
                    <a:pt x="3669093" y="3836285"/>
                    <a:pt x="4494660" y="3321799"/>
                    <a:pt x="4235732" y="5710218"/>
                  </a:cubicBezTo>
                  <a:cubicBezTo>
                    <a:pt x="3976805" y="8098637"/>
                    <a:pt x="2070496" y="8034796"/>
                    <a:pt x="1496352" y="7385116"/>
                  </a:cubicBezTo>
                  <a:cubicBezTo>
                    <a:pt x="925960" y="6731680"/>
                    <a:pt x="1357507" y="6082000"/>
                    <a:pt x="1871609" y="6145842"/>
                  </a:cubicBezTo>
                  <a:cubicBezTo>
                    <a:pt x="2494537" y="6228460"/>
                    <a:pt x="2224352" y="7058398"/>
                    <a:pt x="1916640" y="7054643"/>
                  </a:cubicBezTo>
                  <a:cubicBezTo>
                    <a:pt x="1608929" y="7050887"/>
                    <a:pt x="1500104" y="6896917"/>
                    <a:pt x="1515115" y="6784256"/>
                  </a:cubicBezTo>
                  <a:cubicBezTo>
                    <a:pt x="1533878" y="6675350"/>
                    <a:pt x="1556393" y="6543911"/>
                    <a:pt x="1470084" y="6769234"/>
                  </a:cubicBezTo>
                  <a:cubicBezTo>
                    <a:pt x="1383775" y="6990801"/>
                    <a:pt x="1927898" y="7989731"/>
                    <a:pt x="2967361" y="7509043"/>
                  </a:cubicBezTo>
                  <a:cubicBezTo>
                    <a:pt x="4006825" y="7032110"/>
                    <a:pt x="3954289" y="5999382"/>
                    <a:pt x="3905505" y="5315903"/>
                  </a:cubicBezTo>
                  <a:cubicBezTo>
                    <a:pt x="3856722" y="4628669"/>
                    <a:pt x="2899815" y="3712358"/>
                    <a:pt x="2235609" y="3701092"/>
                  </a:cubicBezTo>
                  <a:cubicBezTo>
                    <a:pt x="1571403" y="3689826"/>
                    <a:pt x="1346249" y="3261712"/>
                    <a:pt x="2303156" y="3438215"/>
                  </a:cubicBezTo>
                  <a:cubicBezTo>
                    <a:pt x="3260063" y="3614718"/>
                    <a:pt x="4074371" y="4906567"/>
                    <a:pt x="4014330" y="5383500"/>
                  </a:cubicBezTo>
                  <a:cubicBezTo>
                    <a:pt x="3950537" y="5856678"/>
                    <a:pt x="4081877" y="5819124"/>
                    <a:pt x="4149423" y="5383500"/>
                  </a:cubicBezTo>
                  <a:cubicBezTo>
                    <a:pt x="4216969" y="4947876"/>
                    <a:pt x="4059361" y="3945192"/>
                    <a:pt x="3819196" y="3393151"/>
                  </a:cubicBezTo>
                  <a:cubicBezTo>
                    <a:pt x="3575279" y="2844866"/>
                    <a:pt x="3684103" y="2409243"/>
                    <a:pt x="3759155" y="2044971"/>
                  </a:cubicBezTo>
                  <a:cubicBezTo>
                    <a:pt x="3812629" y="1774584"/>
                    <a:pt x="3958980" y="1582356"/>
                    <a:pt x="4079473" y="1560175"/>
                  </a:cubicBezTo>
                  <a:close/>
                  <a:moveTo>
                    <a:pt x="2719041" y="1443418"/>
                  </a:moveTo>
                  <a:cubicBezTo>
                    <a:pt x="2698873" y="1443242"/>
                    <a:pt x="2678704" y="1448170"/>
                    <a:pt x="2659943" y="1459436"/>
                  </a:cubicBezTo>
                  <a:cubicBezTo>
                    <a:pt x="2581145" y="1500742"/>
                    <a:pt x="2554879" y="1594620"/>
                    <a:pt x="2569888" y="1680988"/>
                  </a:cubicBezTo>
                  <a:cubicBezTo>
                    <a:pt x="2573640" y="1711029"/>
                    <a:pt x="2618667" y="1711029"/>
                    <a:pt x="2618667" y="1677233"/>
                  </a:cubicBezTo>
                  <a:cubicBezTo>
                    <a:pt x="2622420" y="1628416"/>
                    <a:pt x="2644933" y="1564579"/>
                    <a:pt x="2682456" y="1530783"/>
                  </a:cubicBezTo>
                  <a:cubicBezTo>
                    <a:pt x="2738740" y="1485721"/>
                    <a:pt x="2776263" y="1549558"/>
                    <a:pt x="2810033" y="1583355"/>
                  </a:cubicBezTo>
                  <a:cubicBezTo>
                    <a:pt x="2832547" y="1602130"/>
                    <a:pt x="2870070" y="1579599"/>
                    <a:pt x="2862565" y="1549558"/>
                  </a:cubicBezTo>
                  <a:cubicBezTo>
                    <a:pt x="2840052" y="1490415"/>
                    <a:pt x="2779546" y="1443946"/>
                    <a:pt x="2719041" y="1443418"/>
                  </a:cubicBezTo>
                  <a:close/>
                  <a:moveTo>
                    <a:pt x="5383078" y="1312992"/>
                  </a:moveTo>
                  <a:cubicBezTo>
                    <a:pt x="5424800" y="1320034"/>
                    <a:pt x="5445427" y="1390450"/>
                    <a:pt x="5421050" y="1493727"/>
                  </a:cubicBezTo>
                  <a:cubicBezTo>
                    <a:pt x="5421050" y="1493727"/>
                    <a:pt x="5424800" y="1493727"/>
                    <a:pt x="5424800" y="1493727"/>
                  </a:cubicBezTo>
                  <a:cubicBezTo>
                    <a:pt x="5526059" y="1294684"/>
                    <a:pt x="5676071" y="1373550"/>
                    <a:pt x="5593564" y="1527527"/>
                  </a:cubicBezTo>
                  <a:cubicBezTo>
                    <a:pt x="5601065" y="1527527"/>
                    <a:pt x="5608565" y="1531283"/>
                    <a:pt x="5616066" y="1535038"/>
                  </a:cubicBezTo>
                  <a:cubicBezTo>
                    <a:pt x="5796081" y="1452416"/>
                    <a:pt x="5919842" y="1598882"/>
                    <a:pt x="5758578" y="1681504"/>
                  </a:cubicBezTo>
                  <a:cubicBezTo>
                    <a:pt x="5758578" y="1692771"/>
                    <a:pt x="5762328" y="1700282"/>
                    <a:pt x="5762328" y="1707793"/>
                  </a:cubicBezTo>
                  <a:cubicBezTo>
                    <a:pt x="5994848" y="1782904"/>
                    <a:pt x="5889839" y="1914347"/>
                    <a:pt x="5724825" y="1888059"/>
                  </a:cubicBezTo>
                  <a:cubicBezTo>
                    <a:pt x="5717325" y="1895570"/>
                    <a:pt x="5713574" y="1906836"/>
                    <a:pt x="5706074" y="1914347"/>
                  </a:cubicBezTo>
                  <a:cubicBezTo>
                    <a:pt x="5766079" y="2034525"/>
                    <a:pt x="5627317" y="2087102"/>
                    <a:pt x="5503557" y="2027014"/>
                  </a:cubicBezTo>
                  <a:cubicBezTo>
                    <a:pt x="5499806" y="2027014"/>
                    <a:pt x="5492306" y="2027014"/>
                    <a:pt x="5488555" y="2030769"/>
                  </a:cubicBezTo>
                  <a:cubicBezTo>
                    <a:pt x="5608565" y="2226057"/>
                    <a:pt x="5447302" y="2218546"/>
                    <a:pt x="5248535" y="2132169"/>
                  </a:cubicBezTo>
                  <a:cubicBezTo>
                    <a:pt x="5244785" y="2132169"/>
                    <a:pt x="5237284" y="2135924"/>
                    <a:pt x="5233534" y="2135924"/>
                  </a:cubicBezTo>
                  <a:cubicBezTo>
                    <a:pt x="5372295" y="2304923"/>
                    <a:pt x="5162278" y="2383790"/>
                    <a:pt x="4952260" y="2312434"/>
                  </a:cubicBezTo>
                  <a:cubicBezTo>
                    <a:pt x="4952260" y="2312434"/>
                    <a:pt x="4948510" y="2312434"/>
                    <a:pt x="4948510" y="2316190"/>
                  </a:cubicBezTo>
                  <a:cubicBezTo>
                    <a:pt x="5177279" y="2485189"/>
                    <a:pt x="4937259" y="2564055"/>
                    <a:pt x="4753493" y="2466411"/>
                  </a:cubicBezTo>
                  <a:cubicBezTo>
                    <a:pt x="4753493" y="2466411"/>
                    <a:pt x="4753493" y="2466411"/>
                    <a:pt x="4749743" y="2466411"/>
                  </a:cubicBezTo>
                  <a:cubicBezTo>
                    <a:pt x="4929758" y="2616633"/>
                    <a:pt x="4745993" y="2695499"/>
                    <a:pt x="4584729" y="2616633"/>
                  </a:cubicBezTo>
                  <a:cubicBezTo>
                    <a:pt x="4584729" y="2616633"/>
                    <a:pt x="4580979" y="2620388"/>
                    <a:pt x="4580979" y="2620388"/>
                  </a:cubicBezTo>
                  <a:cubicBezTo>
                    <a:pt x="4708490" y="2748076"/>
                    <a:pt x="4603481" y="2856987"/>
                    <a:pt x="4460969" y="2755587"/>
                  </a:cubicBezTo>
                  <a:cubicBezTo>
                    <a:pt x="4247201" y="3093586"/>
                    <a:pt x="4295955" y="3709494"/>
                    <a:pt x="4303456" y="3859715"/>
                  </a:cubicBezTo>
                  <a:cubicBezTo>
                    <a:pt x="4307206" y="4028714"/>
                    <a:pt x="4329708" y="4036225"/>
                    <a:pt x="4247201" y="3855960"/>
                  </a:cubicBezTo>
                  <a:cubicBezTo>
                    <a:pt x="4108439" y="3566784"/>
                    <a:pt x="4059685" y="2890787"/>
                    <a:pt x="4179695" y="2571566"/>
                  </a:cubicBezTo>
                  <a:cubicBezTo>
                    <a:pt x="4190946" y="2545277"/>
                    <a:pt x="4202197" y="2515233"/>
                    <a:pt x="4217198" y="2481433"/>
                  </a:cubicBezTo>
                  <a:cubicBezTo>
                    <a:pt x="4160944" y="2402567"/>
                    <a:pt x="4190946" y="2241079"/>
                    <a:pt x="4299705" y="2312434"/>
                  </a:cubicBezTo>
                  <a:cubicBezTo>
                    <a:pt x="4303456" y="2308679"/>
                    <a:pt x="4303456" y="2304923"/>
                    <a:pt x="4307206" y="2297412"/>
                  </a:cubicBezTo>
                  <a:cubicBezTo>
                    <a:pt x="4205947" y="2113391"/>
                    <a:pt x="4299705" y="2068325"/>
                    <a:pt x="4385962" y="2162213"/>
                  </a:cubicBezTo>
                  <a:cubicBezTo>
                    <a:pt x="4389713" y="2158457"/>
                    <a:pt x="4393463" y="2150946"/>
                    <a:pt x="4397213" y="2147191"/>
                  </a:cubicBezTo>
                  <a:cubicBezTo>
                    <a:pt x="4325957" y="1876792"/>
                    <a:pt x="4442217" y="1850503"/>
                    <a:pt x="4524724" y="1970681"/>
                  </a:cubicBezTo>
                  <a:cubicBezTo>
                    <a:pt x="4532225" y="1963170"/>
                    <a:pt x="4535975" y="1955658"/>
                    <a:pt x="4543476" y="1948147"/>
                  </a:cubicBezTo>
                  <a:cubicBezTo>
                    <a:pt x="4543476" y="1752859"/>
                    <a:pt x="4610981" y="1643949"/>
                    <a:pt x="4682237" y="1801681"/>
                  </a:cubicBezTo>
                  <a:cubicBezTo>
                    <a:pt x="4689738" y="1794170"/>
                    <a:pt x="4700989" y="1782904"/>
                    <a:pt x="4712240" y="1775393"/>
                  </a:cubicBezTo>
                  <a:cubicBezTo>
                    <a:pt x="4753493" y="1512505"/>
                    <a:pt x="4832250" y="1471194"/>
                    <a:pt x="4907256" y="1632682"/>
                  </a:cubicBezTo>
                  <a:cubicBezTo>
                    <a:pt x="4907256" y="1632682"/>
                    <a:pt x="4911007" y="1628927"/>
                    <a:pt x="4911007" y="1628927"/>
                  </a:cubicBezTo>
                  <a:cubicBezTo>
                    <a:pt x="4982263" y="1287173"/>
                    <a:pt x="5211032" y="1320973"/>
                    <a:pt x="5207282" y="1516261"/>
                  </a:cubicBezTo>
                  <a:cubicBezTo>
                    <a:pt x="5211032" y="1512505"/>
                    <a:pt x="5214782" y="1512505"/>
                    <a:pt x="5218533" y="1512505"/>
                  </a:cubicBezTo>
                  <a:cubicBezTo>
                    <a:pt x="5278538" y="1362284"/>
                    <a:pt x="5341356" y="1305951"/>
                    <a:pt x="5383078" y="1312992"/>
                  </a:cubicBezTo>
                  <a:close/>
                  <a:moveTo>
                    <a:pt x="2591405" y="1238177"/>
                  </a:moveTo>
                  <a:cubicBezTo>
                    <a:pt x="2571295" y="1238822"/>
                    <a:pt x="2552064" y="1242577"/>
                    <a:pt x="2536117" y="1249149"/>
                  </a:cubicBezTo>
                  <a:cubicBezTo>
                    <a:pt x="2453567" y="1282945"/>
                    <a:pt x="2442311" y="1391843"/>
                    <a:pt x="2449815" y="1470701"/>
                  </a:cubicBezTo>
                  <a:cubicBezTo>
                    <a:pt x="2453567" y="1500742"/>
                    <a:pt x="2498595" y="1496987"/>
                    <a:pt x="2498595" y="1466946"/>
                  </a:cubicBezTo>
                  <a:cubicBezTo>
                    <a:pt x="2498595" y="1418129"/>
                    <a:pt x="2502347" y="1354292"/>
                    <a:pt x="2547374" y="1320496"/>
                  </a:cubicBezTo>
                  <a:cubicBezTo>
                    <a:pt x="2569888" y="1305476"/>
                    <a:pt x="2592401" y="1301721"/>
                    <a:pt x="2618667" y="1309231"/>
                  </a:cubicBezTo>
                  <a:cubicBezTo>
                    <a:pt x="2648686" y="1312986"/>
                    <a:pt x="2659943" y="1335517"/>
                    <a:pt x="2682456" y="1354292"/>
                  </a:cubicBezTo>
                  <a:cubicBezTo>
                    <a:pt x="2708722" y="1373068"/>
                    <a:pt x="2738740" y="1354292"/>
                    <a:pt x="2731236" y="1324251"/>
                  </a:cubicBezTo>
                  <a:cubicBezTo>
                    <a:pt x="2719979" y="1262292"/>
                    <a:pt x="2651735" y="1236241"/>
                    <a:pt x="2591405" y="1238177"/>
                  </a:cubicBezTo>
                  <a:close/>
                  <a:moveTo>
                    <a:pt x="2462597" y="1026012"/>
                  </a:moveTo>
                  <a:cubicBezTo>
                    <a:pt x="2349676" y="1013515"/>
                    <a:pt x="2229370" y="1134618"/>
                    <a:pt x="2288468" y="1264169"/>
                  </a:cubicBezTo>
                  <a:cubicBezTo>
                    <a:pt x="2303477" y="1294210"/>
                    <a:pt x="2344752" y="1279190"/>
                    <a:pt x="2337247" y="1249149"/>
                  </a:cubicBezTo>
                  <a:cubicBezTo>
                    <a:pt x="2329743" y="1200332"/>
                    <a:pt x="2344752" y="1147761"/>
                    <a:pt x="2382274" y="1117720"/>
                  </a:cubicBezTo>
                  <a:cubicBezTo>
                    <a:pt x="2427302" y="1083924"/>
                    <a:pt x="2476081" y="1098944"/>
                    <a:pt x="2517356" y="1128985"/>
                  </a:cubicBezTo>
                  <a:cubicBezTo>
                    <a:pt x="2543622" y="1151516"/>
                    <a:pt x="2592401" y="1121475"/>
                    <a:pt x="2566136" y="1087679"/>
                  </a:cubicBezTo>
                  <a:cubicBezTo>
                    <a:pt x="2537056" y="1049189"/>
                    <a:pt x="2500237" y="1030178"/>
                    <a:pt x="2462597" y="1026012"/>
                  </a:cubicBezTo>
                  <a:close/>
                  <a:moveTo>
                    <a:pt x="2294096" y="784922"/>
                  </a:moveTo>
                  <a:cubicBezTo>
                    <a:pt x="2253759" y="779759"/>
                    <a:pt x="2211546" y="787269"/>
                    <a:pt x="2175899" y="806045"/>
                  </a:cubicBezTo>
                  <a:cubicBezTo>
                    <a:pt x="2097102" y="847351"/>
                    <a:pt x="2078340" y="944984"/>
                    <a:pt x="2115863" y="1020086"/>
                  </a:cubicBezTo>
                  <a:cubicBezTo>
                    <a:pt x="2130872" y="1050127"/>
                    <a:pt x="2172147" y="1038862"/>
                    <a:pt x="2164643" y="1005066"/>
                  </a:cubicBezTo>
                  <a:cubicBezTo>
                    <a:pt x="2153386" y="952494"/>
                    <a:pt x="2168395" y="896167"/>
                    <a:pt x="2217174" y="869882"/>
                  </a:cubicBezTo>
                  <a:cubicBezTo>
                    <a:pt x="2265954" y="836086"/>
                    <a:pt x="2318486" y="869882"/>
                    <a:pt x="2359761" y="896167"/>
                  </a:cubicBezTo>
                  <a:cubicBezTo>
                    <a:pt x="2397283" y="922453"/>
                    <a:pt x="2423549" y="869882"/>
                    <a:pt x="2401036" y="839841"/>
                  </a:cubicBezTo>
                  <a:cubicBezTo>
                    <a:pt x="2372894" y="807922"/>
                    <a:pt x="2334433" y="790085"/>
                    <a:pt x="2294096" y="784922"/>
                  </a:cubicBezTo>
                  <a:close/>
                  <a:moveTo>
                    <a:pt x="2135094" y="540839"/>
                  </a:moveTo>
                  <a:cubicBezTo>
                    <a:pt x="2113049" y="543186"/>
                    <a:pt x="2091474" y="550696"/>
                    <a:pt x="2074588" y="561962"/>
                  </a:cubicBezTo>
                  <a:cubicBezTo>
                    <a:pt x="1992038" y="614533"/>
                    <a:pt x="1984534" y="708411"/>
                    <a:pt x="1984534" y="798534"/>
                  </a:cubicBezTo>
                  <a:cubicBezTo>
                    <a:pt x="1984534" y="824820"/>
                    <a:pt x="2033313" y="828575"/>
                    <a:pt x="2037065" y="802289"/>
                  </a:cubicBezTo>
                  <a:cubicBezTo>
                    <a:pt x="2044570" y="745963"/>
                    <a:pt x="2055827" y="670860"/>
                    <a:pt x="2104606" y="633309"/>
                  </a:cubicBezTo>
                  <a:cubicBezTo>
                    <a:pt x="2134624" y="610778"/>
                    <a:pt x="2164643" y="614533"/>
                    <a:pt x="2190909" y="637064"/>
                  </a:cubicBezTo>
                  <a:cubicBezTo>
                    <a:pt x="2213422" y="655840"/>
                    <a:pt x="2239688" y="667105"/>
                    <a:pt x="2269706" y="674615"/>
                  </a:cubicBezTo>
                  <a:cubicBezTo>
                    <a:pt x="2295972" y="682126"/>
                    <a:pt x="2307229" y="648329"/>
                    <a:pt x="2292220" y="629554"/>
                  </a:cubicBezTo>
                  <a:cubicBezTo>
                    <a:pt x="2262202" y="599513"/>
                    <a:pt x="2239688" y="569472"/>
                    <a:pt x="2198413" y="550696"/>
                  </a:cubicBezTo>
                  <a:cubicBezTo>
                    <a:pt x="2179652" y="541309"/>
                    <a:pt x="2157138" y="538492"/>
                    <a:pt x="2135094" y="540839"/>
                  </a:cubicBezTo>
                  <a:close/>
                  <a:moveTo>
                    <a:pt x="2007985" y="317879"/>
                  </a:moveTo>
                  <a:cubicBezTo>
                    <a:pt x="1970462" y="320695"/>
                    <a:pt x="1933878" y="334777"/>
                    <a:pt x="1905736" y="359185"/>
                  </a:cubicBezTo>
                  <a:cubicBezTo>
                    <a:pt x="1841947" y="415512"/>
                    <a:pt x="1830690" y="501880"/>
                    <a:pt x="1838195" y="584492"/>
                  </a:cubicBezTo>
                  <a:cubicBezTo>
                    <a:pt x="1838195" y="625799"/>
                    <a:pt x="1901984" y="622044"/>
                    <a:pt x="1905736" y="580737"/>
                  </a:cubicBezTo>
                  <a:cubicBezTo>
                    <a:pt x="1905736" y="528166"/>
                    <a:pt x="1916993" y="471839"/>
                    <a:pt x="1950763" y="426777"/>
                  </a:cubicBezTo>
                  <a:cubicBezTo>
                    <a:pt x="1988286" y="374206"/>
                    <a:pt x="2048322" y="392981"/>
                    <a:pt x="2100854" y="396736"/>
                  </a:cubicBezTo>
                  <a:cubicBezTo>
                    <a:pt x="2134624" y="400492"/>
                    <a:pt x="2134624" y="355430"/>
                    <a:pt x="2115863" y="344165"/>
                  </a:cubicBezTo>
                  <a:cubicBezTo>
                    <a:pt x="2083969" y="323512"/>
                    <a:pt x="2045508" y="315062"/>
                    <a:pt x="2007985" y="317879"/>
                  </a:cubicBezTo>
                  <a:close/>
                  <a:moveTo>
                    <a:pt x="1970932" y="571"/>
                  </a:moveTo>
                  <a:cubicBezTo>
                    <a:pt x="2025809" y="-6000"/>
                    <a:pt x="2087721" y="43755"/>
                    <a:pt x="2115863" y="167674"/>
                  </a:cubicBezTo>
                  <a:cubicBezTo>
                    <a:pt x="2119615" y="167674"/>
                    <a:pt x="2127120" y="171429"/>
                    <a:pt x="2130872" y="175184"/>
                  </a:cubicBezTo>
                  <a:cubicBezTo>
                    <a:pt x="2198413" y="-5062"/>
                    <a:pt x="2446063" y="88816"/>
                    <a:pt x="2348504" y="374206"/>
                  </a:cubicBezTo>
                  <a:cubicBezTo>
                    <a:pt x="2352256" y="377961"/>
                    <a:pt x="2352256" y="381716"/>
                    <a:pt x="2356008" y="381716"/>
                  </a:cubicBezTo>
                  <a:cubicBezTo>
                    <a:pt x="2476081" y="254042"/>
                    <a:pt x="2671199" y="362940"/>
                    <a:pt x="2543622" y="659595"/>
                  </a:cubicBezTo>
                  <a:cubicBezTo>
                    <a:pt x="2547374" y="663350"/>
                    <a:pt x="2551127" y="670860"/>
                    <a:pt x="2554879" y="674615"/>
                  </a:cubicBezTo>
                  <a:cubicBezTo>
                    <a:pt x="2671199" y="599513"/>
                    <a:pt x="2832547" y="637064"/>
                    <a:pt x="2693713" y="914943"/>
                  </a:cubicBezTo>
                  <a:cubicBezTo>
                    <a:pt x="2697465" y="918698"/>
                    <a:pt x="2701217" y="926208"/>
                    <a:pt x="2704970" y="929964"/>
                  </a:cubicBezTo>
                  <a:cubicBezTo>
                    <a:pt x="2810033" y="862371"/>
                    <a:pt x="2986390" y="881147"/>
                    <a:pt x="2832547" y="1174046"/>
                  </a:cubicBezTo>
                  <a:cubicBezTo>
                    <a:pt x="2836299" y="1177802"/>
                    <a:pt x="2836299" y="1177802"/>
                    <a:pt x="2836299" y="1181557"/>
                  </a:cubicBezTo>
                  <a:cubicBezTo>
                    <a:pt x="3008904" y="1001311"/>
                    <a:pt x="3121472" y="1155271"/>
                    <a:pt x="2963877" y="1451925"/>
                  </a:cubicBezTo>
                  <a:cubicBezTo>
                    <a:pt x="2967629" y="1455680"/>
                    <a:pt x="2967629" y="1455680"/>
                    <a:pt x="2967629" y="1459436"/>
                  </a:cubicBezTo>
                  <a:cubicBezTo>
                    <a:pt x="3091454" y="1331761"/>
                    <a:pt x="3158995" y="1399354"/>
                    <a:pt x="3038922" y="1620906"/>
                  </a:cubicBezTo>
                  <a:cubicBezTo>
                    <a:pt x="3038922" y="1624661"/>
                    <a:pt x="3042674" y="1628416"/>
                    <a:pt x="3042674" y="1635926"/>
                  </a:cubicBezTo>
                  <a:cubicBezTo>
                    <a:pt x="3147738" y="1553314"/>
                    <a:pt x="3271563" y="1643436"/>
                    <a:pt x="3128977" y="1849968"/>
                  </a:cubicBezTo>
                  <a:cubicBezTo>
                    <a:pt x="3132729" y="1857478"/>
                    <a:pt x="3132729" y="1861233"/>
                    <a:pt x="3136481" y="1868744"/>
                  </a:cubicBezTo>
                  <a:cubicBezTo>
                    <a:pt x="3271563" y="1797396"/>
                    <a:pt x="3357865" y="1898785"/>
                    <a:pt x="3219031" y="2082786"/>
                  </a:cubicBezTo>
                  <a:cubicBezTo>
                    <a:pt x="3219031" y="2086541"/>
                    <a:pt x="3222783" y="2090296"/>
                    <a:pt x="3222783" y="2097806"/>
                  </a:cubicBezTo>
                  <a:cubicBezTo>
                    <a:pt x="3369122" y="2018949"/>
                    <a:pt x="3440415" y="2225480"/>
                    <a:pt x="3320343" y="2371930"/>
                  </a:cubicBezTo>
                  <a:cubicBezTo>
                    <a:pt x="3391636" y="2563441"/>
                    <a:pt x="3455424" y="2758708"/>
                    <a:pt x="3515461" y="2946464"/>
                  </a:cubicBezTo>
                  <a:cubicBezTo>
                    <a:pt x="3320343" y="1838703"/>
                    <a:pt x="3736845" y="1192822"/>
                    <a:pt x="3943220" y="956249"/>
                  </a:cubicBezTo>
                  <a:cubicBezTo>
                    <a:pt x="4153347" y="715922"/>
                    <a:pt x="4359722" y="937474"/>
                    <a:pt x="4097063" y="1196577"/>
                  </a:cubicBezTo>
                  <a:cubicBezTo>
                    <a:pt x="3931963" y="1361802"/>
                    <a:pt x="3789377" y="1485721"/>
                    <a:pt x="3635533" y="1962622"/>
                  </a:cubicBezTo>
                  <a:cubicBezTo>
                    <a:pt x="3500451" y="2371930"/>
                    <a:pt x="3541727" y="2875116"/>
                    <a:pt x="3601763" y="3220587"/>
                  </a:cubicBezTo>
                  <a:cubicBezTo>
                    <a:pt x="3785624" y="3798876"/>
                    <a:pt x="3916954" y="4275776"/>
                    <a:pt x="3954477" y="4399695"/>
                  </a:cubicBezTo>
                  <a:cubicBezTo>
                    <a:pt x="4033274" y="4677574"/>
                    <a:pt x="3958229" y="4613737"/>
                    <a:pt x="3909449" y="4433491"/>
                  </a:cubicBezTo>
                  <a:cubicBezTo>
                    <a:pt x="3718083" y="3735039"/>
                    <a:pt x="3380379" y="3107934"/>
                    <a:pt x="3005151" y="2544666"/>
                  </a:cubicBezTo>
                  <a:cubicBezTo>
                    <a:pt x="2900088" y="2582217"/>
                    <a:pt x="2806281" y="2510869"/>
                    <a:pt x="2915097" y="2416991"/>
                  </a:cubicBezTo>
                  <a:cubicBezTo>
                    <a:pt x="2911345" y="2409481"/>
                    <a:pt x="2907593" y="2405726"/>
                    <a:pt x="2903840" y="2401971"/>
                  </a:cubicBezTo>
                  <a:cubicBezTo>
                    <a:pt x="2731236" y="2409481"/>
                    <a:pt x="2641181" y="2304338"/>
                    <a:pt x="2749997" y="2184174"/>
                  </a:cubicBezTo>
                  <a:cubicBezTo>
                    <a:pt x="2746245" y="2180419"/>
                    <a:pt x="2742493" y="2172909"/>
                    <a:pt x="2738740" y="2169153"/>
                  </a:cubicBezTo>
                  <a:cubicBezTo>
                    <a:pt x="2584897" y="2206705"/>
                    <a:pt x="2479833" y="2094051"/>
                    <a:pt x="2596154" y="1981397"/>
                  </a:cubicBezTo>
                  <a:cubicBezTo>
                    <a:pt x="2596154" y="1977642"/>
                    <a:pt x="2592401" y="1977642"/>
                    <a:pt x="2592401" y="1973887"/>
                  </a:cubicBezTo>
                  <a:cubicBezTo>
                    <a:pt x="2386027" y="2056500"/>
                    <a:pt x="2250945" y="1891274"/>
                    <a:pt x="2412292" y="1744825"/>
                  </a:cubicBezTo>
                  <a:cubicBezTo>
                    <a:pt x="2408540" y="1737315"/>
                    <a:pt x="2404788" y="1733559"/>
                    <a:pt x="2401036" y="1729804"/>
                  </a:cubicBezTo>
                  <a:cubicBezTo>
                    <a:pt x="2205918" y="1763600"/>
                    <a:pt x="2093349" y="1650947"/>
                    <a:pt x="2232184" y="1515762"/>
                  </a:cubicBezTo>
                  <a:cubicBezTo>
                    <a:pt x="2228431" y="1515762"/>
                    <a:pt x="2228431" y="1512007"/>
                    <a:pt x="2228431" y="1512007"/>
                  </a:cubicBezTo>
                  <a:cubicBezTo>
                    <a:pt x="2007047" y="1575844"/>
                    <a:pt x="1864461" y="1478211"/>
                    <a:pt x="2040818" y="1271680"/>
                  </a:cubicBezTo>
                  <a:cubicBezTo>
                    <a:pt x="2037065" y="1267925"/>
                    <a:pt x="2037065" y="1264169"/>
                    <a:pt x="2033313" y="1260414"/>
                  </a:cubicBezTo>
                  <a:cubicBezTo>
                    <a:pt x="1849452" y="1286700"/>
                    <a:pt x="1654334" y="1215353"/>
                    <a:pt x="1860709" y="1012576"/>
                  </a:cubicBezTo>
                  <a:cubicBezTo>
                    <a:pt x="1856956" y="1005066"/>
                    <a:pt x="1853204" y="997556"/>
                    <a:pt x="1849452" y="993801"/>
                  </a:cubicBezTo>
                  <a:cubicBezTo>
                    <a:pt x="1628068" y="993801"/>
                    <a:pt x="1549270" y="862371"/>
                    <a:pt x="1710618" y="734697"/>
                  </a:cubicBezTo>
                  <a:cubicBezTo>
                    <a:pt x="1706865" y="730942"/>
                    <a:pt x="1703113" y="723432"/>
                    <a:pt x="1703113" y="719677"/>
                  </a:cubicBezTo>
                  <a:cubicBezTo>
                    <a:pt x="1470472" y="704656"/>
                    <a:pt x="1477977" y="546941"/>
                    <a:pt x="1643077" y="449308"/>
                  </a:cubicBezTo>
                  <a:cubicBezTo>
                    <a:pt x="1643077" y="441798"/>
                    <a:pt x="1643077" y="438043"/>
                    <a:pt x="1643077" y="430533"/>
                  </a:cubicBezTo>
                  <a:cubicBezTo>
                    <a:pt x="1492986" y="377961"/>
                    <a:pt x="1489234" y="239021"/>
                    <a:pt x="1718122" y="269062"/>
                  </a:cubicBezTo>
                  <a:cubicBezTo>
                    <a:pt x="1721875" y="265307"/>
                    <a:pt x="1725627" y="265307"/>
                    <a:pt x="1729379" y="261552"/>
                  </a:cubicBezTo>
                  <a:cubicBezTo>
                    <a:pt x="1654334" y="148898"/>
                    <a:pt x="1703113" y="-1306"/>
                    <a:pt x="1853204" y="178939"/>
                  </a:cubicBezTo>
                  <a:cubicBezTo>
                    <a:pt x="1856956" y="175184"/>
                    <a:pt x="1864461" y="171429"/>
                    <a:pt x="1868213" y="171429"/>
                  </a:cubicBezTo>
                  <a:cubicBezTo>
                    <a:pt x="1868213" y="70041"/>
                    <a:pt x="1916055" y="7143"/>
                    <a:pt x="1970932" y="571"/>
                  </a:cubicBezTo>
                  <a:close/>
                </a:path>
              </a:pathLst>
            </a:custGeom>
            <a:solidFill>
              <a:srgbClr val="398D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 flipH="1" flipV="1">
            <a:off x="10631793" y="5298787"/>
            <a:ext cx="958215" cy="957580"/>
            <a:chOff x="2700" y="2041"/>
            <a:chExt cx="2109" cy="2107"/>
          </a:xfrm>
        </p:grpSpPr>
        <p:sp>
          <p:nvSpPr>
            <p:cNvPr id="21" name="花纹"/>
            <p:cNvSpPr/>
            <p:nvPr/>
          </p:nvSpPr>
          <p:spPr bwMode="auto">
            <a:xfrm flipH="1" flipV="1">
              <a:off x="2700" y="2450"/>
              <a:ext cx="1440" cy="1699"/>
            </a:xfrm>
            <a:custGeom>
              <a:avLst/>
              <a:gdLst/>
              <a:ahLst/>
              <a:cxnLst/>
              <a:rect l="0" t="0" r="r" b="b"/>
              <a:pathLst>
                <a:path w="5897258" h="7772033">
                  <a:moveTo>
                    <a:pt x="1625171" y="6657101"/>
                  </a:moveTo>
                  <a:cubicBezTo>
                    <a:pt x="1609867" y="6656573"/>
                    <a:pt x="1592981" y="6673472"/>
                    <a:pt x="1601424" y="6690371"/>
                  </a:cubicBezTo>
                  <a:cubicBezTo>
                    <a:pt x="1631445" y="6776745"/>
                    <a:pt x="1638950" y="6866874"/>
                    <a:pt x="1740269" y="6900672"/>
                  </a:cubicBezTo>
                  <a:cubicBezTo>
                    <a:pt x="1837836" y="6934471"/>
                    <a:pt x="1924145" y="6878140"/>
                    <a:pt x="1972929" y="6795522"/>
                  </a:cubicBezTo>
                  <a:cubicBezTo>
                    <a:pt x="1987939" y="6765479"/>
                    <a:pt x="1946661" y="6735436"/>
                    <a:pt x="1924145" y="6757968"/>
                  </a:cubicBezTo>
                  <a:cubicBezTo>
                    <a:pt x="1867857" y="6818054"/>
                    <a:pt x="1815321" y="6848097"/>
                    <a:pt x="1736517" y="6810543"/>
                  </a:cubicBezTo>
                  <a:cubicBezTo>
                    <a:pt x="1706496" y="6795522"/>
                    <a:pt x="1695238" y="6754213"/>
                    <a:pt x="1683981" y="6727925"/>
                  </a:cubicBezTo>
                  <a:cubicBezTo>
                    <a:pt x="1672723" y="6701637"/>
                    <a:pt x="1657713" y="6682860"/>
                    <a:pt x="1638950" y="6664083"/>
                  </a:cubicBezTo>
                  <a:cubicBezTo>
                    <a:pt x="1635197" y="6659389"/>
                    <a:pt x="1630272" y="6657277"/>
                    <a:pt x="1625171" y="6657101"/>
                  </a:cubicBezTo>
                  <a:close/>
                  <a:moveTo>
                    <a:pt x="1815086" y="6326041"/>
                  </a:moveTo>
                  <a:cubicBezTo>
                    <a:pt x="1747540" y="6325161"/>
                    <a:pt x="1665218" y="6344876"/>
                    <a:pt x="1631445" y="6389941"/>
                  </a:cubicBezTo>
                  <a:cubicBezTo>
                    <a:pt x="1616434" y="6412473"/>
                    <a:pt x="1631445" y="6438761"/>
                    <a:pt x="1657713" y="6431250"/>
                  </a:cubicBezTo>
                  <a:cubicBezTo>
                    <a:pt x="1717754" y="6419984"/>
                    <a:pt x="1766537" y="6404963"/>
                    <a:pt x="1830331" y="6412473"/>
                  </a:cubicBezTo>
                  <a:cubicBezTo>
                    <a:pt x="1856599" y="6419984"/>
                    <a:pt x="1882867" y="6427495"/>
                    <a:pt x="1905383" y="6442516"/>
                  </a:cubicBezTo>
                  <a:cubicBezTo>
                    <a:pt x="1927898" y="6457538"/>
                    <a:pt x="1927898" y="6491336"/>
                    <a:pt x="1950414" y="6510113"/>
                  </a:cubicBezTo>
                  <a:cubicBezTo>
                    <a:pt x="1969176" y="6525135"/>
                    <a:pt x="1991692" y="6517624"/>
                    <a:pt x="2002950" y="6502602"/>
                  </a:cubicBezTo>
                  <a:cubicBezTo>
                    <a:pt x="2055486" y="6419984"/>
                    <a:pt x="1939156" y="6348632"/>
                    <a:pt x="1875362" y="6333610"/>
                  </a:cubicBezTo>
                  <a:cubicBezTo>
                    <a:pt x="1858476" y="6328916"/>
                    <a:pt x="1837602" y="6326334"/>
                    <a:pt x="1815086" y="6326041"/>
                  </a:cubicBezTo>
                  <a:close/>
                  <a:moveTo>
                    <a:pt x="1887707" y="5648505"/>
                  </a:moveTo>
                  <a:cubicBezTo>
                    <a:pt x="1933669" y="5654609"/>
                    <a:pt x="1974941" y="5700627"/>
                    <a:pt x="1965561" y="5788907"/>
                  </a:cubicBezTo>
                  <a:cubicBezTo>
                    <a:pt x="2010585" y="5698749"/>
                    <a:pt x="2134401" y="5698749"/>
                    <a:pt x="2111889" y="5879065"/>
                  </a:cubicBezTo>
                  <a:cubicBezTo>
                    <a:pt x="2160665" y="5792664"/>
                    <a:pt x="2314497" y="5755098"/>
                    <a:pt x="2239457" y="5935414"/>
                  </a:cubicBezTo>
                  <a:cubicBezTo>
                    <a:pt x="2325753" y="5871552"/>
                    <a:pt x="2475833" y="5875309"/>
                    <a:pt x="2337009" y="6036842"/>
                  </a:cubicBezTo>
                  <a:cubicBezTo>
                    <a:pt x="2438313" y="5980493"/>
                    <a:pt x="2614657" y="6093191"/>
                    <a:pt x="2445817" y="6202132"/>
                  </a:cubicBezTo>
                  <a:cubicBezTo>
                    <a:pt x="2588393" y="6175836"/>
                    <a:pt x="2670937" y="6322343"/>
                    <a:pt x="2502097" y="6378692"/>
                  </a:cubicBezTo>
                  <a:cubicBezTo>
                    <a:pt x="2610905" y="6378692"/>
                    <a:pt x="2678441" y="6551495"/>
                    <a:pt x="2505849" y="6566521"/>
                  </a:cubicBezTo>
                  <a:cubicBezTo>
                    <a:pt x="2622161" y="6592817"/>
                    <a:pt x="2614657" y="6750594"/>
                    <a:pt x="2464577" y="6765620"/>
                  </a:cubicBezTo>
                  <a:cubicBezTo>
                    <a:pt x="2569633" y="6784403"/>
                    <a:pt x="2577137" y="6934667"/>
                    <a:pt x="2423305" y="6938423"/>
                  </a:cubicBezTo>
                  <a:cubicBezTo>
                    <a:pt x="2509601" y="6957206"/>
                    <a:pt x="2554625" y="7103713"/>
                    <a:pt x="2359521" y="7051121"/>
                  </a:cubicBezTo>
                  <a:cubicBezTo>
                    <a:pt x="2400793" y="7193871"/>
                    <a:pt x="2145657" y="7223924"/>
                    <a:pt x="2111889" y="7126253"/>
                  </a:cubicBezTo>
                  <a:cubicBezTo>
                    <a:pt x="3019873" y="6607844"/>
                    <a:pt x="1815481" y="5214149"/>
                    <a:pt x="1207656" y="6273507"/>
                  </a:cubicBezTo>
                  <a:cubicBezTo>
                    <a:pt x="1098848" y="6262237"/>
                    <a:pt x="1087592" y="6138270"/>
                    <a:pt x="1200152" y="6115731"/>
                  </a:cubicBezTo>
                  <a:cubicBezTo>
                    <a:pt x="1027560" y="6048112"/>
                    <a:pt x="1128864" y="5894092"/>
                    <a:pt x="1320216" y="5991763"/>
                  </a:cubicBezTo>
                  <a:cubicBezTo>
                    <a:pt x="1196400" y="5826473"/>
                    <a:pt x="1338976" y="5725045"/>
                    <a:pt x="1466544" y="5849013"/>
                  </a:cubicBezTo>
                  <a:cubicBezTo>
                    <a:pt x="1414016" y="5698749"/>
                    <a:pt x="1556592" y="5642400"/>
                    <a:pt x="1627881" y="5777638"/>
                  </a:cubicBezTo>
                  <a:cubicBezTo>
                    <a:pt x="1605369" y="5642400"/>
                    <a:pt x="1762953" y="5586052"/>
                    <a:pt x="1781713" y="5747585"/>
                  </a:cubicBezTo>
                  <a:cubicBezTo>
                    <a:pt x="1791093" y="5676209"/>
                    <a:pt x="1841745" y="5642400"/>
                    <a:pt x="1887707" y="5648505"/>
                  </a:cubicBezTo>
                  <a:close/>
                  <a:moveTo>
                    <a:pt x="2288057" y="4260284"/>
                  </a:moveTo>
                  <a:cubicBezTo>
                    <a:pt x="2320999" y="4259139"/>
                    <a:pt x="2356094" y="4259300"/>
                    <a:pt x="2393373" y="4260942"/>
                  </a:cubicBezTo>
                  <a:cubicBezTo>
                    <a:pt x="2817274" y="4279713"/>
                    <a:pt x="3676330" y="4583810"/>
                    <a:pt x="3792622" y="5469820"/>
                  </a:cubicBezTo>
                  <a:cubicBezTo>
                    <a:pt x="3912665" y="6355829"/>
                    <a:pt x="3533779" y="6896445"/>
                    <a:pt x="3398731" y="7054125"/>
                  </a:cubicBezTo>
                  <a:cubicBezTo>
                    <a:pt x="3263683" y="7208050"/>
                    <a:pt x="3214916" y="7095422"/>
                    <a:pt x="3301197" y="6979039"/>
                  </a:cubicBezTo>
                  <a:cubicBezTo>
                    <a:pt x="4073972" y="5946613"/>
                    <a:pt x="3612557" y="4993026"/>
                    <a:pt x="3087370" y="4966746"/>
                  </a:cubicBezTo>
                  <a:cubicBezTo>
                    <a:pt x="2877295" y="4959238"/>
                    <a:pt x="2622205" y="4944221"/>
                    <a:pt x="2633459" y="4824084"/>
                  </a:cubicBezTo>
                  <a:cubicBezTo>
                    <a:pt x="2644713" y="4703947"/>
                    <a:pt x="2869793" y="4726473"/>
                    <a:pt x="3094873" y="4782787"/>
                  </a:cubicBezTo>
                  <a:cubicBezTo>
                    <a:pt x="3316202" y="4839101"/>
                    <a:pt x="3177402" y="4700193"/>
                    <a:pt x="2929814" y="4651387"/>
                  </a:cubicBezTo>
                  <a:cubicBezTo>
                    <a:pt x="2727242" y="4613844"/>
                    <a:pt x="2554680" y="4621353"/>
                    <a:pt x="2157039" y="4602581"/>
                  </a:cubicBezTo>
                  <a:cubicBezTo>
                    <a:pt x="1784250" y="4588503"/>
                    <a:pt x="1793921" y="4277455"/>
                    <a:pt x="2288057" y="4260284"/>
                  </a:cubicBezTo>
                  <a:close/>
                  <a:moveTo>
                    <a:pt x="2007127" y="3937380"/>
                  </a:moveTo>
                  <a:cubicBezTo>
                    <a:pt x="2821021" y="3948657"/>
                    <a:pt x="3301105" y="4422269"/>
                    <a:pt x="3421127" y="4531276"/>
                  </a:cubicBezTo>
                  <a:cubicBezTo>
                    <a:pt x="3537397" y="4644041"/>
                    <a:pt x="3462384" y="4689147"/>
                    <a:pt x="3368617" y="4580141"/>
                  </a:cubicBezTo>
                  <a:cubicBezTo>
                    <a:pt x="3034808" y="4181704"/>
                    <a:pt x="2348437" y="4072698"/>
                    <a:pt x="2033382" y="4072698"/>
                  </a:cubicBezTo>
                  <a:cubicBezTo>
                    <a:pt x="1718326" y="4072698"/>
                    <a:pt x="1163228" y="4253122"/>
                    <a:pt x="1088215" y="4546312"/>
                  </a:cubicBezTo>
                  <a:cubicBezTo>
                    <a:pt x="1016952" y="4839500"/>
                    <a:pt x="848172" y="4764324"/>
                    <a:pt x="893180" y="4587658"/>
                  </a:cubicBezTo>
                  <a:cubicBezTo>
                    <a:pt x="941939" y="4410993"/>
                    <a:pt x="1189483" y="3929862"/>
                    <a:pt x="2007127" y="3937380"/>
                  </a:cubicBezTo>
                  <a:close/>
                  <a:moveTo>
                    <a:pt x="2616291" y="2864339"/>
                  </a:moveTo>
                  <a:cubicBezTo>
                    <a:pt x="2610429" y="2864457"/>
                    <a:pt x="2604567" y="2866568"/>
                    <a:pt x="2599877" y="2871260"/>
                  </a:cubicBezTo>
                  <a:cubicBezTo>
                    <a:pt x="2554853" y="2912553"/>
                    <a:pt x="2528590" y="2972615"/>
                    <a:pt x="2536094" y="3032678"/>
                  </a:cubicBezTo>
                  <a:cubicBezTo>
                    <a:pt x="2547350" y="3088986"/>
                    <a:pt x="2599877" y="3152802"/>
                    <a:pt x="2663659" y="3134033"/>
                  </a:cubicBezTo>
                  <a:cubicBezTo>
                    <a:pt x="2693675" y="3122771"/>
                    <a:pt x="2693675" y="3088986"/>
                    <a:pt x="2671163" y="3073970"/>
                  </a:cubicBezTo>
                  <a:cubicBezTo>
                    <a:pt x="2652403" y="3062709"/>
                    <a:pt x="2637396" y="3062709"/>
                    <a:pt x="2622388" y="3047693"/>
                  </a:cubicBezTo>
                  <a:cubicBezTo>
                    <a:pt x="2611132" y="3040186"/>
                    <a:pt x="2611132" y="3017662"/>
                    <a:pt x="2611132" y="3006400"/>
                  </a:cubicBezTo>
                  <a:cubicBezTo>
                    <a:pt x="2607380" y="2968862"/>
                    <a:pt x="2614884" y="2931323"/>
                    <a:pt x="2637396" y="2901292"/>
                  </a:cubicBezTo>
                  <a:cubicBezTo>
                    <a:pt x="2651465" y="2881583"/>
                    <a:pt x="2633878" y="2863988"/>
                    <a:pt x="2616291" y="2864339"/>
                  </a:cubicBezTo>
                  <a:close/>
                  <a:moveTo>
                    <a:pt x="2274925" y="2694182"/>
                  </a:moveTo>
                  <a:cubicBezTo>
                    <a:pt x="2270411" y="2695063"/>
                    <a:pt x="2265955" y="2697643"/>
                    <a:pt x="2262203" y="2702336"/>
                  </a:cubicBezTo>
                  <a:cubicBezTo>
                    <a:pt x="2172157" y="2781167"/>
                    <a:pt x="2258452" y="2927569"/>
                    <a:pt x="2344746" y="2972615"/>
                  </a:cubicBezTo>
                  <a:cubicBezTo>
                    <a:pt x="2356001" y="2980124"/>
                    <a:pt x="2374761" y="2980124"/>
                    <a:pt x="2389769" y="2968862"/>
                  </a:cubicBezTo>
                  <a:cubicBezTo>
                    <a:pt x="2389769" y="2968862"/>
                    <a:pt x="2393521" y="2968862"/>
                    <a:pt x="2393521" y="2968862"/>
                  </a:cubicBezTo>
                  <a:cubicBezTo>
                    <a:pt x="2404776" y="2961354"/>
                    <a:pt x="2412280" y="2946338"/>
                    <a:pt x="2412280" y="2935077"/>
                  </a:cubicBezTo>
                  <a:cubicBezTo>
                    <a:pt x="2404776" y="2893784"/>
                    <a:pt x="2356001" y="2875014"/>
                    <a:pt x="2329738" y="2841230"/>
                  </a:cubicBezTo>
                  <a:cubicBezTo>
                    <a:pt x="2303475" y="2803691"/>
                    <a:pt x="2295971" y="2769905"/>
                    <a:pt x="2299723" y="2721105"/>
                  </a:cubicBezTo>
                  <a:cubicBezTo>
                    <a:pt x="2301599" y="2709844"/>
                    <a:pt x="2295971" y="2700458"/>
                    <a:pt x="2287998" y="2696236"/>
                  </a:cubicBezTo>
                  <a:cubicBezTo>
                    <a:pt x="2284012" y="2694124"/>
                    <a:pt x="2279439" y="2693303"/>
                    <a:pt x="2274925" y="2694182"/>
                  </a:cubicBezTo>
                  <a:close/>
                  <a:moveTo>
                    <a:pt x="5271059" y="2655259"/>
                  </a:moveTo>
                  <a:cubicBezTo>
                    <a:pt x="5376141" y="2662374"/>
                    <a:pt x="5402238" y="2742476"/>
                    <a:pt x="5139514" y="2897398"/>
                  </a:cubicBezTo>
                  <a:cubicBezTo>
                    <a:pt x="4715403" y="3149030"/>
                    <a:pt x="4497718" y="3532110"/>
                    <a:pt x="4463939" y="3776230"/>
                  </a:cubicBezTo>
                  <a:cubicBezTo>
                    <a:pt x="4430160" y="4020350"/>
                    <a:pt x="4385122" y="3851345"/>
                    <a:pt x="4403888" y="3723651"/>
                  </a:cubicBezTo>
                  <a:cubicBezTo>
                    <a:pt x="4497718" y="3043870"/>
                    <a:pt x="4843012" y="2848574"/>
                    <a:pt x="5041931" y="2720881"/>
                  </a:cubicBezTo>
                  <a:cubicBezTo>
                    <a:pt x="5116526" y="2672996"/>
                    <a:pt x="5208010" y="2650990"/>
                    <a:pt x="5271059" y="2655259"/>
                  </a:cubicBezTo>
                  <a:close/>
                  <a:moveTo>
                    <a:pt x="2093601" y="2547487"/>
                  </a:moveTo>
                  <a:cubicBezTo>
                    <a:pt x="2087739" y="2546314"/>
                    <a:pt x="2081173" y="2547487"/>
                    <a:pt x="2074607" y="2552180"/>
                  </a:cubicBezTo>
                  <a:cubicBezTo>
                    <a:pt x="2018328" y="2593473"/>
                    <a:pt x="1992065" y="2661042"/>
                    <a:pt x="1988313" y="2732367"/>
                  </a:cubicBezTo>
                  <a:cubicBezTo>
                    <a:pt x="1988313" y="2792428"/>
                    <a:pt x="2022080" y="2890030"/>
                    <a:pt x="2093367" y="2893784"/>
                  </a:cubicBezTo>
                  <a:cubicBezTo>
                    <a:pt x="2115878" y="2893784"/>
                    <a:pt x="2130886" y="2867506"/>
                    <a:pt x="2123382" y="2848737"/>
                  </a:cubicBezTo>
                  <a:cubicBezTo>
                    <a:pt x="2115878" y="2826214"/>
                    <a:pt x="2104623" y="2818706"/>
                    <a:pt x="2089615" y="2803691"/>
                  </a:cubicBezTo>
                  <a:cubicBezTo>
                    <a:pt x="2074607" y="2781167"/>
                    <a:pt x="2067103" y="2754890"/>
                    <a:pt x="2063351" y="2728613"/>
                  </a:cubicBezTo>
                  <a:cubicBezTo>
                    <a:pt x="2059599" y="2676058"/>
                    <a:pt x="2070855" y="2627258"/>
                    <a:pt x="2108375" y="2589718"/>
                  </a:cubicBezTo>
                  <a:cubicBezTo>
                    <a:pt x="2122444" y="2575642"/>
                    <a:pt x="2111189" y="2551007"/>
                    <a:pt x="2093601" y="2547487"/>
                  </a:cubicBezTo>
                  <a:close/>
                  <a:moveTo>
                    <a:pt x="1885663" y="2455752"/>
                  </a:moveTo>
                  <a:cubicBezTo>
                    <a:pt x="1879976" y="2455517"/>
                    <a:pt x="1873879" y="2457394"/>
                    <a:pt x="1868251" y="2462086"/>
                  </a:cubicBezTo>
                  <a:cubicBezTo>
                    <a:pt x="1811972" y="2514640"/>
                    <a:pt x="1774453" y="2582211"/>
                    <a:pt x="1763197" y="2661042"/>
                  </a:cubicBezTo>
                  <a:cubicBezTo>
                    <a:pt x="1751942" y="2732367"/>
                    <a:pt x="1781957" y="2829968"/>
                    <a:pt x="1856996" y="2848737"/>
                  </a:cubicBezTo>
                  <a:cubicBezTo>
                    <a:pt x="1883259" y="2856245"/>
                    <a:pt x="1909522" y="2826214"/>
                    <a:pt x="1898267" y="2799936"/>
                  </a:cubicBezTo>
                  <a:cubicBezTo>
                    <a:pt x="1883259" y="2751136"/>
                    <a:pt x="1849492" y="2724859"/>
                    <a:pt x="1841988" y="2668550"/>
                  </a:cubicBezTo>
                  <a:cubicBezTo>
                    <a:pt x="1838236" y="2604734"/>
                    <a:pt x="1864499" y="2540918"/>
                    <a:pt x="1902019" y="2495871"/>
                  </a:cubicBezTo>
                  <a:cubicBezTo>
                    <a:pt x="1916088" y="2476164"/>
                    <a:pt x="1902722" y="2456456"/>
                    <a:pt x="1885663" y="2455752"/>
                  </a:cubicBezTo>
                  <a:close/>
                  <a:moveTo>
                    <a:pt x="3214810" y="2429665"/>
                  </a:moveTo>
                  <a:cubicBezTo>
                    <a:pt x="3192765" y="2425440"/>
                    <a:pt x="3168375" y="2430134"/>
                    <a:pt x="3147738" y="2443277"/>
                  </a:cubicBezTo>
                  <a:cubicBezTo>
                    <a:pt x="3110215" y="2465808"/>
                    <a:pt x="3087701" y="2518380"/>
                    <a:pt x="3102711" y="2563441"/>
                  </a:cubicBezTo>
                  <a:cubicBezTo>
                    <a:pt x="3113967" y="2589727"/>
                    <a:pt x="3155243" y="2578462"/>
                    <a:pt x="3147738" y="2548421"/>
                  </a:cubicBezTo>
                  <a:cubicBezTo>
                    <a:pt x="3140233" y="2525890"/>
                    <a:pt x="3155243" y="2507115"/>
                    <a:pt x="3170251" y="2492094"/>
                  </a:cubicBezTo>
                  <a:cubicBezTo>
                    <a:pt x="3189013" y="2477073"/>
                    <a:pt x="3204022" y="2480828"/>
                    <a:pt x="3219031" y="2499604"/>
                  </a:cubicBezTo>
                  <a:cubicBezTo>
                    <a:pt x="3241545" y="2529645"/>
                    <a:pt x="3282820" y="2503359"/>
                    <a:pt x="3267811" y="2469563"/>
                  </a:cubicBezTo>
                  <a:cubicBezTo>
                    <a:pt x="3256554" y="2447032"/>
                    <a:pt x="3236855" y="2433889"/>
                    <a:pt x="3214810" y="2429665"/>
                  </a:cubicBezTo>
                  <a:close/>
                  <a:moveTo>
                    <a:pt x="1640791" y="2406306"/>
                  </a:moveTo>
                  <a:cubicBezTo>
                    <a:pt x="1634929" y="2406482"/>
                    <a:pt x="1629066" y="2408594"/>
                    <a:pt x="1624376" y="2413286"/>
                  </a:cubicBezTo>
                  <a:cubicBezTo>
                    <a:pt x="1541834" y="2495871"/>
                    <a:pt x="1436780" y="2683566"/>
                    <a:pt x="1571849" y="2773659"/>
                  </a:cubicBezTo>
                  <a:cubicBezTo>
                    <a:pt x="1601865" y="2792428"/>
                    <a:pt x="1631880" y="2758644"/>
                    <a:pt x="1624376" y="2728613"/>
                  </a:cubicBezTo>
                  <a:cubicBezTo>
                    <a:pt x="1613120" y="2676058"/>
                    <a:pt x="1590609" y="2646027"/>
                    <a:pt x="1601865" y="2589718"/>
                  </a:cubicBezTo>
                  <a:cubicBezTo>
                    <a:pt x="1613120" y="2537164"/>
                    <a:pt x="1631880" y="2488363"/>
                    <a:pt x="1661895" y="2439563"/>
                  </a:cubicBezTo>
                  <a:cubicBezTo>
                    <a:pt x="1675965" y="2422671"/>
                    <a:pt x="1658378" y="2405778"/>
                    <a:pt x="1640791" y="2406306"/>
                  </a:cubicBezTo>
                  <a:close/>
                  <a:moveTo>
                    <a:pt x="1428866" y="2353869"/>
                  </a:moveTo>
                  <a:cubicBezTo>
                    <a:pt x="1423414" y="2352520"/>
                    <a:pt x="1417082" y="2353224"/>
                    <a:pt x="1410516" y="2356978"/>
                  </a:cubicBezTo>
                  <a:cubicBezTo>
                    <a:pt x="1354238" y="2390763"/>
                    <a:pt x="1324222" y="2450825"/>
                    <a:pt x="1316718" y="2514640"/>
                  </a:cubicBezTo>
                  <a:cubicBezTo>
                    <a:pt x="1309214" y="2570949"/>
                    <a:pt x="1316718" y="2653535"/>
                    <a:pt x="1365493" y="2691073"/>
                  </a:cubicBezTo>
                  <a:cubicBezTo>
                    <a:pt x="1388005" y="2702336"/>
                    <a:pt x="1414268" y="2683566"/>
                    <a:pt x="1414268" y="2661042"/>
                  </a:cubicBezTo>
                  <a:cubicBezTo>
                    <a:pt x="1410516" y="2619750"/>
                    <a:pt x="1388005" y="2578457"/>
                    <a:pt x="1384253" y="2537164"/>
                  </a:cubicBezTo>
                  <a:cubicBezTo>
                    <a:pt x="1380501" y="2484609"/>
                    <a:pt x="1395509" y="2428301"/>
                    <a:pt x="1436780" y="2394517"/>
                  </a:cubicBezTo>
                  <a:cubicBezTo>
                    <a:pt x="1453663" y="2380440"/>
                    <a:pt x="1445222" y="2357916"/>
                    <a:pt x="1428866" y="2353869"/>
                  </a:cubicBezTo>
                  <a:close/>
                  <a:moveTo>
                    <a:pt x="4349338" y="2320473"/>
                  </a:moveTo>
                  <a:cubicBezTo>
                    <a:pt x="4343772" y="2320650"/>
                    <a:pt x="4338146" y="2322762"/>
                    <a:pt x="4333458" y="2327456"/>
                  </a:cubicBezTo>
                  <a:cubicBezTo>
                    <a:pt x="4299705" y="2365012"/>
                    <a:pt x="4284704" y="2413834"/>
                    <a:pt x="4288454" y="2462656"/>
                  </a:cubicBezTo>
                  <a:cubicBezTo>
                    <a:pt x="4295955" y="2511478"/>
                    <a:pt x="4340959" y="2575322"/>
                    <a:pt x="4393463" y="2564055"/>
                  </a:cubicBezTo>
                  <a:cubicBezTo>
                    <a:pt x="4415965" y="2564055"/>
                    <a:pt x="4434717" y="2534011"/>
                    <a:pt x="4412215" y="2515233"/>
                  </a:cubicBezTo>
                  <a:cubicBezTo>
                    <a:pt x="4385962" y="2492700"/>
                    <a:pt x="4363461" y="2488945"/>
                    <a:pt x="4352210" y="2451389"/>
                  </a:cubicBezTo>
                  <a:cubicBezTo>
                    <a:pt x="4340959" y="2421345"/>
                    <a:pt x="4352210" y="2383790"/>
                    <a:pt x="4370961" y="2353745"/>
                  </a:cubicBezTo>
                  <a:cubicBezTo>
                    <a:pt x="4382212" y="2336845"/>
                    <a:pt x="4366039" y="2319945"/>
                    <a:pt x="4349338" y="2320473"/>
                  </a:cubicBezTo>
                  <a:close/>
                  <a:moveTo>
                    <a:pt x="1212485" y="2288997"/>
                  </a:moveTo>
                  <a:cubicBezTo>
                    <a:pt x="1206271" y="2288938"/>
                    <a:pt x="1199471" y="2291285"/>
                    <a:pt x="1192905" y="2296915"/>
                  </a:cubicBezTo>
                  <a:cubicBezTo>
                    <a:pt x="1117866" y="2364485"/>
                    <a:pt x="1050332" y="2529656"/>
                    <a:pt x="1117866" y="2623503"/>
                  </a:cubicBezTo>
                  <a:cubicBezTo>
                    <a:pt x="1136626" y="2653535"/>
                    <a:pt x="1185401" y="2638519"/>
                    <a:pt x="1181649" y="2604734"/>
                  </a:cubicBezTo>
                  <a:cubicBezTo>
                    <a:pt x="1181649" y="2555933"/>
                    <a:pt x="1170393" y="2514640"/>
                    <a:pt x="1174145" y="2465841"/>
                  </a:cubicBezTo>
                  <a:cubicBezTo>
                    <a:pt x="1181649" y="2417040"/>
                    <a:pt x="1196657" y="2368239"/>
                    <a:pt x="1230424" y="2330700"/>
                  </a:cubicBezTo>
                  <a:cubicBezTo>
                    <a:pt x="1244494" y="2310992"/>
                    <a:pt x="1231128" y="2289173"/>
                    <a:pt x="1212485" y="2288997"/>
                  </a:cubicBezTo>
                  <a:close/>
                  <a:moveTo>
                    <a:pt x="3077500" y="2222429"/>
                  </a:moveTo>
                  <a:cubicBezTo>
                    <a:pt x="3059091" y="2224307"/>
                    <a:pt x="3040798" y="2230174"/>
                    <a:pt x="3023913" y="2240501"/>
                  </a:cubicBezTo>
                  <a:cubicBezTo>
                    <a:pt x="2952620" y="2285562"/>
                    <a:pt x="2963877" y="2368175"/>
                    <a:pt x="3012656" y="2424502"/>
                  </a:cubicBezTo>
                  <a:cubicBezTo>
                    <a:pt x="3031417" y="2443277"/>
                    <a:pt x="3065188" y="2413236"/>
                    <a:pt x="3050179" y="2390706"/>
                  </a:cubicBezTo>
                  <a:cubicBezTo>
                    <a:pt x="3031417" y="2360665"/>
                    <a:pt x="3023913" y="2319358"/>
                    <a:pt x="3057683" y="2296828"/>
                  </a:cubicBezTo>
                  <a:cubicBezTo>
                    <a:pt x="3098958" y="2270542"/>
                    <a:pt x="3136481" y="2308093"/>
                    <a:pt x="3166499" y="2330624"/>
                  </a:cubicBezTo>
                  <a:cubicBezTo>
                    <a:pt x="3185261" y="2349399"/>
                    <a:pt x="3226536" y="2330624"/>
                    <a:pt x="3211527" y="2300583"/>
                  </a:cubicBezTo>
                  <a:cubicBezTo>
                    <a:pt x="3189013" y="2247072"/>
                    <a:pt x="3132729" y="2216797"/>
                    <a:pt x="3077500" y="2222429"/>
                  </a:cubicBezTo>
                  <a:close/>
                  <a:moveTo>
                    <a:pt x="4497124" y="2095787"/>
                  </a:moveTo>
                  <a:cubicBezTo>
                    <a:pt x="4491440" y="2095552"/>
                    <a:pt x="4485345" y="2097430"/>
                    <a:pt x="4479720" y="2102124"/>
                  </a:cubicBezTo>
                  <a:cubicBezTo>
                    <a:pt x="4430966" y="2147191"/>
                    <a:pt x="4408464" y="2218546"/>
                    <a:pt x="4415965" y="2282390"/>
                  </a:cubicBezTo>
                  <a:cubicBezTo>
                    <a:pt x="4427216" y="2346234"/>
                    <a:pt x="4475970" y="2410078"/>
                    <a:pt x="4543476" y="2406323"/>
                  </a:cubicBezTo>
                  <a:cubicBezTo>
                    <a:pt x="4573478" y="2406323"/>
                    <a:pt x="4584729" y="2361256"/>
                    <a:pt x="4558477" y="2346234"/>
                  </a:cubicBezTo>
                  <a:cubicBezTo>
                    <a:pt x="4509723" y="2331212"/>
                    <a:pt x="4487221" y="2312434"/>
                    <a:pt x="4483471" y="2259857"/>
                  </a:cubicBezTo>
                  <a:cubicBezTo>
                    <a:pt x="4475970" y="2214790"/>
                    <a:pt x="4487221" y="2169724"/>
                    <a:pt x="4513473" y="2135924"/>
                  </a:cubicBezTo>
                  <a:cubicBezTo>
                    <a:pt x="4527537" y="2116207"/>
                    <a:pt x="4514176" y="2096491"/>
                    <a:pt x="4497124" y="2095787"/>
                  </a:cubicBezTo>
                  <a:close/>
                  <a:moveTo>
                    <a:pt x="1108772" y="2030558"/>
                  </a:moveTo>
                  <a:cubicBezTo>
                    <a:pt x="1146475" y="2033791"/>
                    <a:pt x="1195719" y="2066520"/>
                    <a:pt x="1249184" y="2146760"/>
                  </a:cubicBezTo>
                  <a:cubicBezTo>
                    <a:pt x="1256687" y="2146760"/>
                    <a:pt x="1260439" y="2146760"/>
                    <a:pt x="1267943" y="2146760"/>
                  </a:cubicBezTo>
                  <a:cubicBezTo>
                    <a:pt x="1316718" y="2022881"/>
                    <a:pt x="1489307" y="1966573"/>
                    <a:pt x="1545586" y="2218084"/>
                  </a:cubicBezTo>
                  <a:cubicBezTo>
                    <a:pt x="1553090" y="2221838"/>
                    <a:pt x="1556842" y="2221838"/>
                    <a:pt x="1564345" y="2225591"/>
                  </a:cubicBezTo>
                  <a:cubicBezTo>
                    <a:pt x="1628128" y="2097959"/>
                    <a:pt x="1815724" y="2097959"/>
                    <a:pt x="1838236" y="2334454"/>
                  </a:cubicBezTo>
                  <a:cubicBezTo>
                    <a:pt x="1841988" y="2334454"/>
                    <a:pt x="1845740" y="2338208"/>
                    <a:pt x="1849492" y="2338208"/>
                  </a:cubicBezTo>
                  <a:cubicBezTo>
                    <a:pt x="1909522" y="2165529"/>
                    <a:pt x="2074607" y="2229345"/>
                    <a:pt x="2085863" y="2447071"/>
                  </a:cubicBezTo>
                  <a:cubicBezTo>
                    <a:pt x="2089615" y="2447071"/>
                    <a:pt x="2089615" y="2447071"/>
                    <a:pt x="2089615" y="2450825"/>
                  </a:cubicBezTo>
                  <a:cubicBezTo>
                    <a:pt x="2142142" y="2278146"/>
                    <a:pt x="2322234" y="2353224"/>
                    <a:pt x="2325986" y="2567196"/>
                  </a:cubicBezTo>
                  <a:cubicBezTo>
                    <a:pt x="2329738" y="2567196"/>
                    <a:pt x="2337242" y="2570949"/>
                    <a:pt x="2340994" y="2574703"/>
                  </a:cubicBezTo>
                  <a:cubicBezTo>
                    <a:pt x="2401025" y="2484609"/>
                    <a:pt x="2528590" y="2514640"/>
                    <a:pt x="2528590" y="2679812"/>
                  </a:cubicBezTo>
                  <a:cubicBezTo>
                    <a:pt x="2532342" y="2683566"/>
                    <a:pt x="2536094" y="2687320"/>
                    <a:pt x="2536094" y="2687320"/>
                  </a:cubicBezTo>
                  <a:cubicBezTo>
                    <a:pt x="2599877" y="2593473"/>
                    <a:pt x="2772465" y="2694828"/>
                    <a:pt x="2761209" y="2848737"/>
                  </a:cubicBezTo>
                  <a:cubicBezTo>
                    <a:pt x="3470323" y="3411821"/>
                    <a:pt x="3729206" y="4196385"/>
                    <a:pt x="3777981" y="4380325"/>
                  </a:cubicBezTo>
                  <a:cubicBezTo>
                    <a:pt x="3834260" y="4601804"/>
                    <a:pt x="3800493" y="4609312"/>
                    <a:pt x="3717950" y="4425372"/>
                  </a:cubicBezTo>
                  <a:cubicBezTo>
                    <a:pt x="3477827" y="3896073"/>
                    <a:pt x="3035100" y="3483146"/>
                    <a:pt x="2644900" y="3212864"/>
                  </a:cubicBezTo>
                  <a:cubicBezTo>
                    <a:pt x="2562357" y="3306712"/>
                    <a:pt x="2446048" y="3284188"/>
                    <a:pt x="2479815" y="3107756"/>
                  </a:cubicBezTo>
                  <a:cubicBezTo>
                    <a:pt x="2476063" y="3107756"/>
                    <a:pt x="2472311" y="3104002"/>
                    <a:pt x="2468559" y="3100248"/>
                  </a:cubicBezTo>
                  <a:cubicBezTo>
                    <a:pt x="2378513" y="3190342"/>
                    <a:pt x="2235940" y="3212864"/>
                    <a:pt x="2269707" y="2987631"/>
                  </a:cubicBezTo>
                  <a:cubicBezTo>
                    <a:pt x="2265955" y="2983878"/>
                    <a:pt x="2262203" y="2983878"/>
                    <a:pt x="2258452" y="2983878"/>
                  </a:cubicBezTo>
                  <a:cubicBezTo>
                    <a:pt x="2119630" y="3164064"/>
                    <a:pt x="1965801" y="3126525"/>
                    <a:pt x="1999569" y="2867506"/>
                  </a:cubicBezTo>
                  <a:cubicBezTo>
                    <a:pt x="1995817" y="2867506"/>
                    <a:pt x="1992065" y="2863753"/>
                    <a:pt x="1988313" y="2863753"/>
                  </a:cubicBezTo>
                  <a:cubicBezTo>
                    <a:pt x="1868251" y="3040186"/>
                    <a:pt x="1725678" y="2968862"/>
                    <a:pt x="1721926" y="2796183"/>
                  </a:cubicBezTo>
                  <a:cubicBezTo>
                    <a:pt x="1721926" y="2796183"/>
                    <a:pt x="1721926" y="2796183"/>
                    <a:pt x="1710670" y="2792428"/>
                  </a:cubicBezTo>
                  <a:cubicBezTo>
                    <a:pt x="1613120" y="2972615"/>
                    <a:pt x="1425524" y="2927569"/>
                    <a:pt x="1451788" y="2736121"/>
                  </a:cubicBezTo>
                  <a:cubicBezTo>
                    <a:pt x="1451788" y="2732367"/>
                    <a:pt x="1448036" y="2732367"/>
                    <a:pt x="1448036" y="2732367"/>
                  </a:cubicBezTo>
                  <a:cubicBezTo>
                    <a:pt x="1320470" y="2852491"/>
                    <a:pt x="1166641" y="2844983"/>
                    <a:pt x="1207912" y="2664796"/>
                  </a:cubicBezTo>
                  <a:cubicBezTo>
                    <a:pt x="1204161" y="2661042"/>
                    <a:pt x="1196657" y="2661042"/>
                    <a:pt x="1192905" y="2657289"/>
                  </a:cubicBezTo>
                  <a:cubicBezTo>
                    <a:pt x="1024068" y="2781167"/>
                    <a:pt x="873991" y="2694828"/>
                    <a:pt x="979045" y="2544672"/>
                  </a:cubicBezTo>
                  <a:cubicBezTo>
                    <a:pt x="975293" y="2540918"/>
                    <a:pt x="971541" y="2537164"/>
                    <a:pt x="967789" y="2533410"/>
                  </a:cubicBezTo>
                  <a:cubicBezTo>
                    <a:pt x="787697" y="2597227"/>
                    <a:pt x="716410" y="2428301"/>
                    <a:pt x="934022" y="2353224"/>
                  </a:cubicBezTo>
                  <a:cubicBezTo>
                    <a:pt x="934022" y="2345716"/>
                    <a:pt x="937774" y="2338208"/>
                    <a:pt x="941526" y="2330700"/>
                  </a:cubicBezTo>
                  <a:cubicBezTo>
                    <a:pt x="761433" y="2274392"/>
                    <a:pt x="825216" y="2127990"/>
                    <a:pt x="1031572" y="2191806"/>
                  </a:cubicBezTo>
                  <a:cubicBezTo>
                    <a:pt x="1039076" y="2184299"/>
                    <a:pt x="1042828" y="2180545"/>
                    <a:pt x="1050332" y="2176791"/>
                  </a:cubicBezTo>
                  <a:cubicBezTo>
                    <a:pt x="1015157" y="2101713"/>
                    <a:pt x="1045935" y="2025169"/>
                    <a:pt x="1108772" y="2030558"/>
                  </a:cubicBezTo>
                  <a:close/>
                  <a:moveTo>
                    <a:pt x="2981231" y="1962622"/>
                  </a:moveTo>
                  <a:cubicBezTo>
                    <a:pt x="2964815" y="1965438"/>
                    <a:pt x="2948868" y="1972010"/>
                    <a:pt x="2933858" y="1981397"/>
                  </a:cubicBezTo>
                  <a:cubicBezTo>
                    <a:pt x="2870070" y="2015194"/>
                    <a:pt x="2832547" y="2105316"/>
                    <a:pt x="2877574" y="2169153"/>
                  </a:cubicBezTo>
                  <a:cubicBezTo>
                    <a:pt x="2896336" y="2195439"/>
                    <a:pt x="2933858" y="2169153"/>
                    <a:pt x="2918849" y="2142868"/>
                  </a:cubicBezTo>
                  <a:cubicBezTo>
                    <a:pt x="2900088" y="2101561"/>
                    <a:pt x="2930106" y="2064010"/>
                    <a:pt x="2960124" y="2041479"/>
                  </a:cubicBezTo>
                  <a:cubicBezTo>
                    <a:pt x="2975133" y="2033969"/>
                    <a:pt x="2990143" y="2026459"/>
                    <a:pt x="3005151" y="2030214"/>
                  </a:cubicBezTo>
                  <a:cubicBezTo>
                    <a:pt x="3023913" y="2030214"/>
                    <a:pt x="3027665" y="2060255"/>
                    <a:pt x="3038922" y="2071520"/>
                  </a:cubicBezTo>
                  <a:cubicBezTo>
                    <a:pt x="3057683" y="2086541"/>
                    <a:pt x="3080197" y="2079031"/>
                    <a:pt x="3087701" y="2056500"/>
                  </a:cubicBezTo>
                  <a:cubicBezTo>
                    <a:pt x="3098958" y="2022704"/>
                    <a:pt x="3065188" y="1977642"/>
                    <a:pt x="3031417" y="1966377"/>
                  </a:cubicBezTo>
                  <a:cubicBezTo>
                    <a:pt x="3014532" y="1960744"/>
                    <a:pt x="2997647" y="1959806"/>
                    <a:pt x="2981231" y="1962622"/>
                  </a:cubicBezTo>
                  <a:close/>
                  <a:moveTo>
                    <a:pt x="4680890" y="1881193"/>
                  </a:moveTo>
                  <a:cubicBezTo>
                    <a:pt x="4675206" y="1879843"/>
                    <a:pt x="4669112" y="1880547"/>
                    <a:pt x="4663486" y="1884303"/>
                  </a:cubicBezTo>
                  <a:cubicBezTo>
                    <a:pt x="4599731" y="1936881"/>
                    <a:pt x="4554727" y="2011991"/>
                    <a:pt x="4569728" y="2098369"/>
                  </a:cubicBezTo>
                  <a:cubicBezTo>
                    <a:pt x="4584729" y="2173480"/>
                    <a:pt x="4663486" y="2259857"/>
                    <a:pt x="4742243" y="2237324"/>
                  </a:cubicBezTo>
                  <a:cubicBezTo>
                    <a:pt x="4764744" y="2233568"/>
                    <a:pt x="4772245" y="2199768"/>
                    <a:pt x="4757244" y="2188502"/>
                  </a:cubicBezTo>
                  <a:cubicBezTo>
                    <a:pt x="4734742" y="2169724"/>
                    <a:pt x="4712240" y="2165968"/>
                    <a:pt x="4685988" y="2150946"/>
                  </a:cubicBezTo>
                  <a:cubicBezTo>
                    <a:pt x="4663486" y="2135924"/>
                    <a:pt x="4648485" y="2109635"/>
                    <a:pt x="4640984" y="2087102"/>
                  </a:cubicBezTo>
                  <a:cubicBezTo>
                    <a:pt x="4618482" y="2027014"/>
                    <a:pt x="4655985" y="1963170"/>
                    <a:pt x="4697239" y="1921858"/>
                  </a:cubicBezTo>
                  <a:cubicBezTo>
                    <a:pt x="4711302" y="1907775"/>
                    <a:pt x="4697942" y="1885242"/>
                    <a:pt x="4680890" y="1881193"/>
                  </a:cubicBezTo>
                  <a:close/>
                  <a:moveTo>
                    <a:pt x="2863034" y="1728396"/>
                  </a:moveTo>
                  <a:cubicBezTo>
                    <a:pt x="2841928" y="1729804"/>
                    <a:pt x="2821290" y="1735437"/>
                    <a:pt x="2802529" y="1744825"/>
                  </a:cubicBezTo>
                  <a:cubicBezTo>
                    <a:pt x="2712474" y="1789886"/>
                    <a:pt x="2689961" y="1891274"/>
                    <a:pt x="2753749" y="1966377"/>
                  </a:cubicBezTo>
                  <a:cubicBezTo>
                    <a:pt x="2776263" y="1988908"/>
                    <a:pt x="2802529" y="1958867"/>
                    <a:pt x="2791272" y="1936336"/>
                  </a:cubicBezTo>
                  <a:cubicBezTo>
                    <a:pt x="2768758" y="1887519"/>
                    <a:pt x="2795024" y="1838703"/>
                    <a:pt x="2836299" y="1812417"/>
                  </a:cubicBezTo>
                  <a:cubicBezTo>
                    <a:pt x="2855061" y="1801152"/>
                    <a:pt x="2877574" y="1801152"/>
                    <a:pt x="2896336" y="1808662"/>
                  </a:cubicBezTo>
                  <a:cubicBezTo>
                    <a:pt x="2926354" y="1816172"/>
                    <a:pt x="2926354" y="1853723"/>
                    <a:pt x="2952620" y="1864989"/>
                  </a:cubicBezTo>
                  <a:cubicBezTo>
                    <a:pt x="2967629" y="1872499"/>
                    <a:pt x="2990143" y="1868744"/>
                    <a:pt x="2997647" y="1849968"/>
                  </a:cubicBezTo>
                  <a:cubicBezTo>
                    <a:pt x="3012656" y="1804907"/>
                    <a:pt x="2967629" y="1756090"/>
                    <a:pt x="2926354" y="1737315"/>
                  </a:cubicBezTo>
                  <a:cubicBezTo>
                    <a:pt x="2905717" y="1729804"/>
                    <a:pt x="2884141" y="1726988"/>
                    <a:pt x="2863034" y="1728396"/>
                  </a:cubicBezTo>
                  <a:close/>
                  <a:moveTo>
                    <a:pt x="4941244" y="1694414"/>
                  </a:moveTo>
                  <a:cubicBezTo>
                    <a:pt x="4936087" y="1693944"/>
                    <a:pt x="4930696" y="1695587"/>
                    <a:pt x="4926008" y="1700282"/>
                  </a:cubicBezTo>
                  <a:cubicBezTo>
                    <a:pt x="4851002" y="1767881"/>
                    <a:pt x="4805998" y="1869281"/>
                    <a:pt x="4805998" y="1966925"/>
                  </a:cubicBezTo>
                  <a:cubicBezTo>
                    <a:pt x="4809748" y="2060813"/>
                    <a:pt x="4888505" y="2158457"/>
                    <a:pt x="4989763" y="2135924"/>
                  </a:cubicBezTo>
                  <a:cubicBezTo>
                    <a:pt x="5019766" y="2128413"/>
                    <a:pt x="5019766" y="2083347"/>
                    <a:pt x="4993514" y="2072080"/>
                  </a:cubicBezTo>
                  <a:cubicBezTo>
                    <a:pt x="4963511" y="2053302"/>
                    <a:pt x="4929758" y="2057058"/>
                    <a:pt x="4903506" y="2027014"/>
                  </a:cubicBezTo>
                  <a:cubicBezTo>
                    <a:pt x="4884755" y="2000725"/>
                    <a:pt x="4881004" y="1966925"/>
                    <a:pt x="4881004" y="1936881"/>
                  </a:cubicBezTo>
                  <a:cubicBezTo>
                    <a:pt x="4881004" y="1861770"/>
                    <a:pt x="4911007" y="1786659"/>
                    <a:pt x="4956011" y="1730326"/>
                  </a:cubicBezTo>
                  <a:cubicBezTo>
                    <a:pt x="4970074" y="1716243"/>
                    <a:pt x="4956714" y="1695822"/>
                    <a:pt x="4941244" y="1694414"/>
                  </a:cubicBezTo>
                  <a:close/>
                  <a:moveTo>
                    <a:pt x="5278538" y="1625171"/>
                  </a:moveTo>
                  <a:cubicBezTo>
                    <a:pt x="5181029" y="1628927"/>
                    <a:pt x="5113524" y="1726570"/>
                    <a:pt x="5102273" y="1816703"/>
                  </a:cubicBezTo>
                  <a:cubicBezTo>
                    <a:pt x="5094772" y="1903081"/>
                    <a:pt x="5166028" y="2038280"/>
                    <a:pt x="5267287" y="1981947"/>
                  </a:cubicBezTo>
                  <a:cubicBezTo>
                    <a:pt x="5293539" y="1970681"/>
                    <a:pt x="5289789" y="1933125"/>
                    <a:pt x="5267287" y="1918103"/>
                  </a:cubicBezTo>
                  <a:cubicBezTo>
                    <a:pt x="5244785" y="1906836"/>
                    <a:pt x="5214782" y="1910592"/>
                    <a:pt x="5199781" y="1891814"/>
                  </a:cubicBezTo>
                  <a:cubicBezTo>
                    <a:pt x="5181029" y="1873036"/>
                    <a:pt x="5181029" y="1839237"/>
                    <a:pt x="5184780" y="1812948"/>
                  </a:cubicBezTo>
                  <a:cubicBezTo>
                    <a:pt x="5192280" y="1752859"/>
                    <a:pt x="5222283" y="1681504"/>
                    <a:pt x="5286038" y="1666482"/>
                  </a:cubicBezTo>
                  <a:cubicBezTo>
                    <a:pt x="5312291" y="1662726"/>
                    <a:pt x="5301039" y="1625171"/>
                    <a:pt x="5278538" y="1625171"/>
                  </a:cubicBezTo>
                  <a:close/>
                  <a:moveTo>
                    <a:pt x="627600" y="1575630"/>
                  </a:moveTo>
                  <a:cubicBezTo>
                    <a:pt x="883165" y="1577977"/>
                    <a:pt x="1196407" y="1624922"/>
                    <a:pt x="1507773" y="1748857"/>
                  </a:cubicBezTo>
                  <a:cubicBezTo>
                    <a:pt x="2134258" y="1992971"/>
                    <a:pt x="2820764" y="2612644"/>
                    <a:pt x="2933306" y="2732823"/>
                  </a:cubicBezTo>
                  <a:cubicBezTo>
                    <a:pt x="3042097" y="2849246"/>
                    <a:pt x="3023340" y="2969426"/>
                    <a:pt x="2895792" y="2796668"/>
                  </a:cubicBezTo>
                  <a:cubicBezTo>
                    <a:pt x="2531906" y="2297174"/>
                    <a:pt x="1766620" y="1977948"/>
                    <a:pt x="1489016" y="1880303"/>
                  </a:cubicBezTo>
                  <a:cubicBezTo>
                    <a:pt x="1207661" y="1782657"/>
                    <a:pt x="521154" y="1778901"/>
                    <a:pt x="247302" y="1876547"/>
                  </a:cubicBezTo>
                  <a:cubicBezTo>
                    <a:pt x="-22799" y="1974193"/>
                    <a:pt x="-67816" y="1778901"/>
                    <a:pt x="93494" y="1669989"/>
                  </a:cubicBezTo>
                  <a:cubicBezTo>
                    <a:pt x="174149" y="1615533"/>
                    <a:pt x="372036" y="1573282"/>
                    <a:pt x="627600" y="1575630"/>
                  </a:cubicBezTo>
                  <a:close/>
                  <a:moveTo>
                    <a:pt x="4079473" y="1560175"/>
                  </a:moveTo>
                  <a:cubicBezTo>
                    <a:pt x="4119637" y="1552782"/>
                    <a:pt x="4156928" y="1564283"/>
                    <a:pt x="4186949" y="1598081"/>
                  </a:cubicBezTo>
                  <a:cubicBezTo>
                    <a:pt x="4307031" y="1733275"/>
                    <a:pt x="4111897" y="1782095"/>
                    <a:pt x="4029341" y="2086280"/>
                  </a:cubicBezTo>
                  <a:cubicBezTo>
                    <a:pt x="3669093" y="3836285"/>
                    <a:pt x="4494660" y="3321799"/>
                    <a:pt x="4235732" y="5710218"/>
                  </a:cubicBezTo>
                  <a:cubicBezTo>
                    <a:pt x="3976805" y="8098637"/>
                    <a:pt x="2070496" y="8034796"/>
                    <a:pt x="1496352" y="7385116"/>
                  </a:cubicBezTo>
                  <a:cubicBezTo>
                    <a:pt x="925960" y="6731680"/>
                    <a:pt x="1357507" y="6082000"/>
                    <a:pt x="1871609" y="6145842"/>
                  </a:cubicBezTo>
                  <a:cubicBezTo>
                    <a:pt x="2494537" y="6228460"/>
                    <a:pt x="2224352" y="7058398"/>
                    <a:pt x="1916640" y="7054643"/>
                  </a:cubicBezTo>
                  <a:cubicBezTo>
                    <a:pt x="1608929" y="7050887"/>
                    <a:pt x="1500104" y="6896917"/>
                    <a:pt x="1515115" y="6784256"/>
                  </a:cubicBezTo>
                  <a:cubicBezTo>
                    <a:pt x="1533878" y="6675350"/>
                    <a:pt x="1556393" y="6543911"/>
                    <a:pt x="1470084" y="6769234"/>
                  </a:cubicBezTo>
                  <a:cubicBezTo>
                    <a:pt x="1383775" y="6990801"/>
                    <a:pt x="1927898" y="7989731"/>
                    <a:pt x="2967361" y="7509043"/>
                  </a:cubicBezTo>
                  <a:cubicBezTo>
                    <a:pt x="4006825" y="7032110"/>
                    <a:pt x="3954289" y="5999382"/>
                    <a:pt x="3905505" y="5315903"/>
                  </a:cubicBezTo>
                  <a:cubicBezTo>
                    <a:pt x="3856722" y="4628669"/>
                    <a:pt x="2899815" y="3712358"/>
                    <a:pt x="2235609" y="3701092"/>
                  </a:cubicBezTo>
                  <a:cubicBezTo>
                    <a:pt x="1571403" y="3689826"/>
                    <a:pt x="1346249" y="3261712"/>
                    <a:pt x="2303156" y="3438215"/>
                  </a:cubicBezTo>
                  <a:cubicBezTo>
                    <a:pt x="3260063" y="3614718"/>
                    <a:pt x="4074371" y="4906567"/>
                    <a:pt x="4014330" y="5383500"/>
                  </a:cubicBezTo>
                  <a:cubicBezTo>
                    <a:pt x="3950537" y="5856678"/>
                    <a:pt x="4081877" y="5819124"/>
                    <a:pt x="4149423" y="5383500"/>
                  </a:cubicBezTo>
                  <a:cubicBezTo>
                    <a:pt x="4216969" y="4947876"/>
                    <a:pt x="4059361" y="3945192"/>
                    <a:pt x="3819196" y="3393151"/>
                  </a:cubicBezTo>
                  <a:cubicBezTo>
                    <a:pt x="3575279" y="2844866"/>
                    <a:pt x="3684103" y="2409243"/>
                    <a:pt x="3759155" y="2044971"/>
                  </a:cubicBezTo>
                  <a:cubicBezTo>
                    <a:pt x="3812629" y="1774584"/>
                    <a:pt x="3958980" y="1582356"/>
                    <a:pt x="4079473" y="1560175"/>
                  </a:cubicBezTo>
                  <a:close/>
                  <a:moveTo>
                    <a:pt x="2719041" y="1443418"/>
                  </a:moveTo>
                  <a:cubicBezTo>
                    <a:pt x="2698873" y="1443242"/>
                    <a:pt x="2678704" y="1448170"/>
                    <a:pt x="2659943" y="1459436"/>
                  </a:cubicBezTo>
                  <a:cubicBezTo>
                    <a:pt x="2581145" y="1500742"/>
                    <a:pt x="2554879" y="1594620"/>
                    <a:pt x="2569888" y="1680988"/>
                  </a:cubicBezTo>
                  <a:cubicBezTo>
                    <a:pt x="2573640" y="1711029"/>
                    <a:pt x="2618667" y="1711029"/>
                    <a:pt x="2618667" y="1677233"/>
                  </a:cubicBezTo>
                  <a:cubicBezTo>
                    <a:pt x="2622420" y="1628416"/>
                    <a:pt x="2644933" y="1564579"/>
                    <a:pt x="2682456" y="1530783"/>
                  </a:cubicBezTo>
                  <a:cubicBezTo>
                    <a:pt x="2738740" y="1485721"/>
                    <a:pt x="2776263" y="1549558"/>
                    <a:pt x="2810033" y="1583355"/>
                  </a:cubicBezTo>
                  <a:cubicBezTo>
                    <a:pt x="2832547" y="1602130"/>
                    <a:pt x="2870070" y="1579599"/>
                    <a:pt x="2862565" y="1549558"/>
                  </a:cubicBezTo>
                  <a:cubicBezTo>
                    <a:pt x="2840052" y="1490415"/>
                    <a:pt x="2779546" y="1443946"/>
                    <a:pt x="2719041" y="1443418"/>
                  </a:cubicBezTo>
                  <a:close/>
                  <a:moveTo>
                    <a:pt x="5383078" y="1312992"/>
                  </a:moveTo>
                  <a:cubicBezTo>
                    <a:pt x="5424800" y="1320034"/>
                    <a:pt x="5445427" y="1390450"/>
                    <a:pt x="5421050" y="1493727"/>
                  </a:cubicBezTo>
                  <a:cubicBezTo>
                    <a:pt x="5421050" y="1493727"/>
                    <a:pt x="5424800" y="1493727"/>
                    <a:pt x="5424800" y="1493727"/>
                  </a:cubicBezTo>
                  <a:cubicBezTo>
                    <a:pt x="5526059" y="1294684"/>
                    <a:pt x="5676071" y="1373550"/>
                    <a:pt x="5593564" y="1527527"/>
                  </a:cubicBezTo>
                  <a:cubicBezTo>
                    <a:pt x="5601065" y="1527527"/>
                    <a:pt x="5608565" y="1531283"/>
                    <a:pt x="5616066" y="1535038"/>
                  </a:cubicBezTo>
                  <a:cubicBezTo>
                    <a:pt x="5796081" y="1452416"/>
                    <a:pt x="5919842" y="1598882"/>
                    <a:pt x="5758578" y="1681504"/>
                  </a:cubicBezTo>
                  <a:cubicBezTo>
                    <a:pt x="5758578" y="1692771"/>
                    <a:pt x="5762328" y="1700282"/>
                    <a:pt x="5762328" y="1707793"/>
                  </a:cubicBezTo>
                  <a:cubicBezTo>
                    <a:pt x="5994848" y="1782904"/>
                    <a:pt x="5889839" y="1914347"/>
                    <a:pt x="5724825" y="1888059"/>
                  </a:cubicBezTo>
                  <a:cubicBezTo>
                    <a:pt x="5717325" y="1895570"/>
                    <a:pt x="5713574" y="1906836"/>
                    <a:pt x="5706074" y="1914347"/>
                  </a:cubicBezTo>
                  <a:cubicBezTo>
                    <a:pt x="5766079" y="2034525"/>
                    <a:pt x="5627317" y="2087102"/>
                    <a:pt x="5503557" y="2027014"/>
                  </a:cubicBezTo>
                  <a:cubicBezTo>
                    <a:pt x="5499806" y="2027014"/>
                    <a:pt x="5492306" y="2027014"/>
                    <a:pt x="5488555" y="2030769"/>
                  </a:cubicBezTo>
                  <a:cubicBezTo>
                    <a:pt x="5608565" y="2226057"/>
                    <a:pt x="5447302" y="2218546"/>
                    <a:pt x="5248535" y="2132169"/>
                  </a:cubicBezTo>
                  <a:cubicBezTo>
                    <a:pt x="5244785" y="2132169"/>
                    <a:pt x="5237284" y="2135924"/>
                    <a:pt x="5233534" y="2135924"/>
                  </a:cubicBezTo>
                  <a:cubicBezTo>
                    <a:pt x="5372295" y="2304923"/>
                    <a:pt x="5162278" y="2383790"/>
                    <a:pt x="4952260" y="2312434"/>
                  </a:cubicBezTo>
                  <a:cubicBezTo>
                    <a:pt x="4952260" y="2312434"/>
                    <a:pt x="4948510" y="2312434"/>
                    <a:pt x="4948510" y="2316190"/>
                  </a:cubicBezTo>
                  <a:cubicBezTo>
                    <a:pt x="5177279" y="2485189"/>
                    <a:pt x="4937259" y="2564055"/>
                    <a:pt x="4753493" y="2466411"/>
                  </a:cubicBezTo>
                  <a:cubicBezTo>
                    <a:pt x="4753493" y="2466411"/>
                    <a:pt x="4753493" y="2466411"/>
                    <a:pt x="4749743" y="2466411"/>
                  </a:cubicBezTo>
                  <a:cubicBezTo>
                    <a:pt x="4929758" y="2616633"/>
                    <a:pt x="4745993" y="2695499"/>
                    <a:pt x="4584729" y="2616633"/>
                  </a:cubicBezTo>
                  <a:cubicBezTo>
                    <a:pt x="4584729" y="2616633"/>
                    <a:pt x="4580979" y="2620388"/>
                    <a:pt x="4580979" y="2620388"/>
                  </a:cubicBezTo>
                  <a:cubicBezTo>
                    <a:pt x="4708490" y="2748076"/>
                    <a:pt x="4603481" y="2856987"/>
                    <a:pt x="4460969" y="2755587"/>
                  </a:cubicBezTo>
                  <a:cubicBezTo>
                    <a:pt x="4247201" y="3093586"/>
                    <a:pt x="4295955" y="3709494"/>
                    <a:pt x="4303456" y="3859715"/>
                  </a:cubicBezTo>
                  <a:cubicBezTo>
                    <a:pt x="4307206" y="4028714"/>
                    <a:pt x="4329708" y="4036225"/>
                    <a:pt x="4247201" y="3855960"/>
                  </a:cubicBezTo>
                  <a:cubicBezTo>
                    <a:pt x="4108439" y="3566784"/>
                    <a:pt x="4059685" y="2890787"/>
                    <a:pt x="4179695" y="2571566"/>
                  </a:cubicBezTo>
                  <a:cubicBezTo>
                    <a:pt x="4190946" y="2545277"/>
                    <a:pt x="4202197" y="2515233"/>
                    <a:pt x="4217198" y="2481433"/>
                  </a:cubicBezTo>
                  <a:cubicBezTo>
                    <a:pt x="4160944" y="2402567"/>
                    <a:pt x="4190946" y="2241079"/>
                    <a:pt x="4299705" y="2312434"/>
                  </a:cubicBezTo>
                  <a:cubicBezTo>
                    <a:pt x="4303456" y="2308679"/>
                    <a:pt x="4303456" y="2304923"/>
                    <a:pt x="4307206" y="2297412"/>
                  </a:cubicBezTo>
                  <a:cubicBezTo>
                    <a:pt x="4205947" y="2113391"/>
                    <a:pt x="4299705" y="2068325"/>
                    <a:pt x="4385962" y="2162213"/>
                  </a:cubicBezTo>
                  <a:cubicBezTo>
                    <a:pt x="4389713" y="2158457"/>
                    <a:pt x="4393463" y="2150946"/>
                    <a:pt x="4397213" y="2147191"/>
                  </a:cubicBezTo>
                  <a:cubicBezTo>
                    <a:pt x="4325957" y="1876792"/>
                    <a:pt x="4442217" y="1850503"/>
                    <a:pt x="4524724" y="1970681"/>
                  </a:cubicBezTo>
                  <a:cubicBezTo>
                    <a:pt x="4532225" y="1963170"/>
                    <a:pt x="4535975" y="1955658"/>
                    <a:pt x="4543476" y="1948147"/>
                  </a:cubicBezTo>
                  <a:cubicBezTo>
                    <a:pt x="4543476" y="1752859"/>
                    <a:pt x="4610981" y="1643949"/>
                    <a:pt x="4682237" y="1801681"/>
                  </a:cubicBezTo>
                  <a:cubicBezTo>
                    <a:pt x="4689738" y="1794170"/>
                    <a:pt x="4700989" y="1782904"/>
                    <a:pt x="4712240" y="1775393"/>
                  </a:cubicBezTo>
                  <a:cubicBezTo>
                    <a:pt x="4753493" y="1512505"/>
                    <a:pt x="4832250" y="1471194"/>
                    <a:pt x="4907256" y="1632682"/>
                  </a:cubicBezTo>
                  <a:cubicBezTo>
                    <a:pt x="4907256" y="1632682"/>
                    <a:pt x="4911007" y="1628927"/>
                    <a:pt x="4911007" y="1628927"/>
                  </a:cubicBezTo>
                  <a:cubicBezTo>
                    <a:pt x="4982263" y="1287173"/>
                    <a:pt x="5211032" y="1320973"/>
                    <a:pt x="5207282" y="1516261"/>
                  </a:cubicBezTo>
                  <a:cubicBezTo>
                    <a:pt x="5211032" y="1512505"/>
                    <a:pt x="5214782" y="1512505"/>
                    <a:pt x="5218533" y="1512505"/>
                  </a:cubicBezTo>
                  <a:cubicBezTo>
                    <a:pt x="5278538" y="1362284"/>
                    <a:pt x="5341356" y="1305951"/>
                    <a:pt x="5383078" y="1312992"/>
                  </a:cubicBezTo>
                  <a:close/>
                  <a:moveTo>
                    <a:pt x="2591405" y="1238177"/>
                  </a:moveTo>
                  <a:cubicBezTo>
                    <a:pt x="2571295" y="1238822"/>
                    <a:pt x="2552064" y="1242577"/>
                    <a:pt x="2536117" y="1249149"/>
                  </a:cubicBezTo>
                  <a:cubicBezTo>
                    <a:pt x="2453567" y="1282945"/>
                    <a:pt x="2442311" y="1391843"/>
                    <a:pt x="2449815" y="1470701"/>
                  </a:cubicBezTo>
                  <a:cubicBezTo>
                    <a:pt x="2453567" y="1500742"/>
                    <a:pt x="2498595" y="1496987"/>
                    <a:pt x="2498595" y="1466946"/>
                  </a:cubicBezTo>
                  <a:cubicBezTo>
                    <a:pt x="2498595" y="1418129"/>
                    <a:pt x="2502347" y="1354292"/>
                    <a:pt x="2547374" y="1320496"/>
                  </a:cubicBezTo>
                  <a:cubicBezTo>
                    <a:pt x="2569888" y="1305476"/>
                    <a:pt x="2592401" y="1301721"/>
                    <a:pt x="2618667" y="1309231"/>
                  </a:cubicBezTo>
                  <a:cubicBezTo>
                    <a:pt x="2648686" y="1312986"/>
                    <a:pt x="2659943" y="1335517"/>
                    <a:pt x="2682456" y="1354292"/>
                  </a:cubicBezTo>
                  <a:cubicBezTo>
                    <a:pt x="2708722" y="1373068"/>
                    <a:pt x="2738740" y="1354292"/>
                    <a:pt x="2731236" y="1324251"/>
                  </a:cubicBezTo>
                  <a:cubicBezTo>
                    <a:pt x="2719979" y="1262292"/>
                    <a:pt x="2651735" y="1236241"/>
                    <a:pt x="2591405" y="1238177"/>
                  </a:cubicBezTo>
                  <a:close/>
                  <a:moveTo>
                    <a:pt x="2462597" y="1026012"/>
                  </a:moveTo>
                  <a:cubicBezTo>
                    <a:pt x="2349676" y="1013515"/>
                    <a:pt x="2229370" y="1134618"/>
                    <a:pt x="2288468" y="1264169"/>
                  </a:cubicBezTo>
                  <a:cubicBezTo>
                    <a:pt x="2303477" y="1294210"/>
                    <a:pt x="2344752" y="1279190"/>
                    <a:pt x="2337247" y="1249149"/>
                  </a:cubicBezTo>
                  <a:cubicBezTo>
                    <a:pt x="2329743" y="1200332"/>
                    <a:pt x="2344752" y="1147761"/>
                    <a:pt x="2382274" y="1117720"/>
                  </a:cubicBezTo>
                  <a:cubicBezTo>
                    <a:pt x="2427302" y="1083924"/>
                    <a:pt x="2476081" y="1098944"/>
                    <a:pt x="2517356" y="1128985"/>
                  </a:cubicBezTo>
                  <a:cubicBezTo>
                    <a:pt x="2543622" y="1151516"/>
                    <a:pt x="2592401" y="1121475"/>
                    <a:pt x="2566136" y="1087679"/>
                  </a:cubicBezTo>
                  <a:cubicBezTo>
                    <a:pt x="2537056" y="1049189"/>
                    <a:pt x="2500237" y="1030178"/>
                    <a:pt x="2462597" y="1026012"/>
                  </a:cubicBezTo>
                  <a:close/>
                  <a:moveTo>
                    <a:pt x="2294096" y="784922"/>
                  </a:moveTo>
                  <a:cubicBezTo>
                    <a:pt x="2253759" y="779759"/>
                    <a:pt x="2211546" y="787269"/>
                    <a:pt x="2175899" y="806045"/>
                  </a:cubicBezTo>
                  <a:cubicBezTo>
                    <a:pt x="2097102" y="847351"/>
                    <a:pt x="2078340" y="944984"/>
                    <a:pt x="2115863" y="1020086"/>
                  </a:cubicBezTo>
                  <a:cubicBezTo>
                    <a:pt x="2130872" y="1050127"/>
                    <a:pt x="2172147" y="1038862"/>
                    <a:pt x="2164643" y="1005066"/>
                  </a:cubicBezTo>
                  <a:cubicBezTo>
                    <a:pt x="2153386" y="952494"/>
                    <a:pt x="2168395" y="896167"/>
                    <a:pt x="2217174" y="869882"/>
                  </a:cubicBezTo>
                  <a:cubicBezTo>
                    <a:pt x="2265954" y="836086"/>
                    <a:pt x="2318486" y="869882"/>
                    <a:pt x="2359761" y="896167"/>
                  </a:cubicBezTo>
                  <a:cubicBezTo>
                    <a:pt x="2397283" y="922453"/>
                    <a:pt x="2423549" y="869882"/>
                    <a:pt x="2401036" y="839841"/>
                  </a:cubicBezTo>
                  <a:cubicBezTo>
                    <a:pt x="2372894" y="807922"/>
                    <a:pt x="2334433" y="790085"/>
                    <a:pt x="2294096" y="784922"/>
                  </a:cubicBezTo>
                  <a:close/>
                  <a:moveTo>
                    <a:pt x="2135094" y="540839"/>
                  </a:moveTo>
                  <a:cubicBezTo>
                    <a:pt x="2113049" y="543186"/>
                    <a:pt x="2091474" y="550696"/>
                    <a:pt x="2074588" y="561962"/>
                  </a:cubicBezTo>
                  <a:cubicBezTo>
                    <a:pt x="1992038" y="614533"/>
                    <a:pt x="1984534" y="708411"/>
                    <a:pt x="1984534" y="798534"/>
                  </a:cubicBezTo>
                  <a:cubicBezTo>
                    <a:pt x="1984534" y="824820"/>
                    <a:pt x="2033313" y="828575"/>
                    <a:pt x="2037065" y="802289"/>
                  </a:cubicBezTo>
                  <a:cubicBezTo>
                    <a:pt x="2044570" y="745963"/>
                    <a:pt x="2055827" y="670860"/>
                    <a:pt x="2104606" y="633309"/>
                  </a:cubicBezTo>
                  <a:cubicBezTo>
                    <a:pt x="2134624" y="610778"/>
                    <a:pt x="2164643" y="614533"/>
                    <a:pt x="2190909" y="637064"/>
                  </a:cubicBezTo>
                  <a:cubicBezTo>
                    <a:pt x="2213422" y="655840"/>
                    <a:pt x="2239688" y="667105"/>
                    <a:pt x="2269706" y="674615"/>
                  </a:cubicBezTo>
                  <a:cubicBezTo>
                    <a:pt x="2295972" y="682126"/>
                    <a:pt x="2307229" y="648329"/>
                    <a:pt x="2292220" y="629554"/>
                  </a:cubicBezTo>
                  <a:cubicBezTo>
                    <a:pt x="2262202" y="599513"/>
                    <a:pt x="2239688" y="569472"/>
                    <a:pt x="2198413" y="550696"/>
                  </a:cubicBezTo>
                  <a:cubicBezTo>
                    <a:pt x="2179652" y="541309"/>
                    <a:pt x="2157138" y="538492"/>
                    <a:pt x="2135094" y="540839"/>
                  </a:cubicBezTo>
                  <a:close/>
                  <a:moveTo>
                    <a:pt x="2007985" y="317879"/>
                  </a:moveTo>
                  <a:cubicBezTo>
                    <a:pt x="1970462" y="320695"/>
                    <a:pt x="1933878" y="334777"/>
                    <a:pt x="1905736" y="359185"/>
                  </a:cubicBezTo>
                  <a:cubicBezTo>
                    <a:pt x="1841947" y="415512"/>
                    <a:pt x="1830690" y="501880"/>
                    <a:pt x="1838195" y="584492"/>
                  </a:cubicBezTo>
                  <a:cubicBezTo>
                    <a:pt x="1838195" y="625799"/>
                    <a:pt x="1901984" y="622044"/>
                    <a:pt x="1905736" y="580737"/>
                  </a:cubicBezTo>
                  <a:cubicBezTo>
                    <a:pt x="1905736" y="528166"/>
                    <a:pt x="1916993" y="471839"/>
                    <a:pt x="1950763" y="426777"/>
                  </a:cubicBezTo>
                  <a:cubicBezTo>
                    <a:pt x="1988286" y="374206"/>
                    <a:pt x="2048322" y="392981"/>
                    <a:pt x="2100854" y="396736"/>
                  </a:cubicBezTo>
                  <a:cubicBezTo>
                    <a:pt x="2134624" y="400492"/>
                    <a:pt x="2134624" y="355430"/>
                    <a:pt x="2115863" y="344165"/>
                  </a:cubicBezTo>
                  <a:cubicBezTo>
                    <a:pt x="2083969" y="323512"/>
                    <a:pt x="2045508" y="315062"/>
                    <a:pt x="2007985" y="317879"/>
                  </a:cubicBezTo>
                  <a:close/>
                  <a:moveTo>
                    <a:pt x="1970932" y="571"/>
                  </a:moveTo>
                  <a:cubicBezTo>
                    <a:pt x="2025809" y="-6000"/>
                    <a:pt x="2087721" y="43755"/>
                    <a:pt x="2115863" y="167674"/>
                  </a:cubicBezTo>
                  <a:cubicBezTo>
                    <a:pt x="2119615" y="167674"/>
                    <a:pt x="2127120" y="171429"/>
                    <a:pt x="2130872" y="175184"/>
                  </a:cubicBezTo>
                  <a:cubicBezTo>
                    <a:pt x="2198413" y="-5062"/>
                    <a:pt x="2446063" y="88816"/>
                    <a:pt x="2348504" y="374206"/>
                  </a:cubicBezTo>
                  <a:cubicBezTo>
                    <a:pt x="2352256" y="377961"/>
                    <a:pt x="2352256" y="381716"/>
                    <a:pt x="2356008" y="381716"/>
                  </a:cubicBezTo>
                  <a:cubicBezTo>
                    <a:pt x="2476081" y="254042"/>
                    <a:pt x="2671199" y="362940"/>
                    <a:pt x="2543622" y="659595"/>
                  </a:cubicBezTo>
                  <a:cubicBezTo>
                    <a:pt x="2547374" y="663350"/>
                    <a:pt x="2551127" y="670860"/>
                    <a:pt x="2554879" y="674615"/>
                  </a:cubicBezTo>
                  <a:cubicBezTo>
                    <a:pt x="2671199" y="599513"/>
                    <a:pt x="2832547" y="637064"/>
                    <a:pt x="2693713" y="914943"/>
                  </a:cubicBezTo>
                  <a:cubicBezTo>
                    <a:pt x="2697465" y="918698"/>
                    <a:pt x="2701217" y="926208"/>
                    <a:pt x="2704970" y="929964"/>
                  </a:cubicBezTo>
                  <a:cubicBezTo>
                    <a:pt x="2810033" y="862371"/>
                    <a:pt x="2986390" y="881147"/>
                    <a:pt x="2832547" y="1174046"/>
                  </a:cubicBezTo>
                  <a:cubicBezTo>
                    <a:pt x="2836299" y="1177802"/>
                    <a:pt x="2836299" y="1177802"/>
                    <a:pt x="2836299" y="1181557"/>
                  </a:cubicBezTo>
                  <a:cubicBezTo>
                    <a:pt x="3008904" y="1001311"/>
                    <a:pt x="3121472" y="1155271"/>
                    <a:pt x="2963877" y="1451925"/>
                  </a:cubicBezTo>
                  <a:cubicBezTo>
                    <a:pt x="2967629" y="1455680"/>
                    <a:pt x="2967629" y="1455680"/>
                    <a:pt x="2967629" y="1459436"/>
                  </a:cubicBezTo>
                  <a:cubicBezTo>
                    <a:pt x="3091454" y="1331761"/>
                    <a:pt x="3158995" y="1399354"/>
                    <a:pt x="3038922" y="1620906"/>
                  </a:cubicBezTo>
                  <a:cubicBezTo>
                    <a:pt x="3038922" y="1624661"/>
                    <a:pt x="3042674" y="1628416"/>
                    <a:pt x="3042674" y="1635926"/>
                  </a:cubicBezTo>
                  <a:cubicBezTo>
                    <a:pt x="3147738" y="1553314"/>
                    <a:pt x="3271563" y="1643436"/>
                    <a:pt x="3128977" y="1849968"/>
                  </a:cubicBezTo>
                  <a:cubicBezTo>
                    <a:pt x="3132729" y="1857478"/>
                    <a:pt x="3132729" y="1861233"/>
                    <a:pt x="3136481" y="1868744"/>
                  </a:cubicBezTo>
                  <a:cubicBezTo>
                    <a:pt x="3271563" y="1797396"/>
                    <a:pt x="3357865" y="1898785"/>
                    <a:pt x="3219031" y="2082786"/>
                  </a:cubicBezTo>
                  <a:cubicBezTo>
                    <a:pt x="3219031" y="2086541"/>
                    <a:pt x="3222783" y="2090296"/>
                    <a:pt x="3222783" y="2097806"/>
                  </a:cubicBezTo>
                  <a:cubicBezTo>
                    <a:pt x="3369122" y="2018949"/>
                    <a:pt x="3440415" y="2225480"/>
                    <a:pt x="3320343" y="2371930"/>
                  </a:cubicBezTo>
                  <a:cubicBezTo>
                    <a:pt x="3391636" y="2563441"/>
                    <a:pt x="3455424" y="2758708"/>
                    <a:pt x="3515461" y="2946464"/>
                  </a:cubicBezTo>
                  <a:cubicBezTo>
                    <a:pt x="3320343" y="1838703"/>
                    <a:pt x="3736845" y="1192822"/>
                    <a:pt x="3943220" y="956249"/>
                  </a:cubicBezTo>
                  <a:cubicBezTo>
                    <a:pt x="4153347" y="715922"/>
                    <a:pt x="4359722" y="937474"/>
                    <a:pt x="4097063" y="1196577"/>
                  </a:cubicBezTo>
                  <a:cubicBezTo>
                    <a:pt x="3931963" y="1361802"/>
                    <a:pt x="3789377" y="1485721"/>
                    <a:pt x="3635533" y="1962622"/>
                  </a:cubicBezTo>
                  <a:cubicBezTo>
                    <a:pt x="3500451" y="2371930"/>
                    <a:pt x="3541727" y="2875116"/>
                    <a:pt x="3601763" y="3220587"/>
                  </a:cubicBezTo>
                  <a:cubicBezTo>
                    <a:pt x="3785624" y="3798876"/>
                    <a:pt x="3916954" y="4275776"/>
                    <a:pt x="3954477" y="4399695"/>
                  </a:cubicBezTo>
                  <a:cubicBezTo>
                    <a:pt x="4033274" y="4677574"/>
                    <a:pt x="3958229" y="4613737"/>
                    <a:pt x="3909449" y="4433491"/>
                  </a:cubicBezTo>
                  <a:cubicBezTo>
                    <a:pt x="3718083" y="3735039"/>
                    <a:pt x="3380379" y="3107934"/>
                    <a:pt x="3005151" y="2544666"/>
                  </a:cubicBezTo>
                  <a:cubicBezTo>
                    <a:pt x="2900088" y="2582217"/>
                    <a:pt x="2806281" y="2510869"/>
                    <a:pt x="2915097" y="2416991"/>
                  </a:cubicBezTo>
                  <a:cubicBezTo>
                    <a:pt x="2911345" y="2409481"/>
                    <a:pt x="2907593" y="2405726"/>
                    <a:pt x="2903840" y="2401971"/>
                  </a:cubicBezTo>
                  <a:cubicBezTo>
                    <a:pt x="2731236" y="2409481"/>
                    <a:pt x="2641181" y="2304338"/>
                    <a:pt x="2749997" y="2184174"/>
                  </a:cubicBezTo>
                  <a:cubicBezTo>
                    <a:pt x="2746245" y="2180419"/>
                    <a:pt x="2742493" y="2172909"/>
                    <a:pt x="2738740" y="2169153"/>
                  </a:cubicBezTo>
                  <a:cubicBezTo>
                    <a:pt x="2584897" y="2206705"/>
                    <a:pt x="2479833" y="2094051"/>
                    <a:pt x="2596154" y="1981397"/>
                  </a:cubicBezTo>
                  <a:cubicBezTo>
                    <a:pt x="2596154" y="1977642"/>
                    <a:pt x="2592401" y="1977642"/>
                    <a:pt x="2592401" y="1973887"/>
                  </a:cubicBezTo>
                  <a:cubicBezTo>
                    <a:pt x="2386027" y="2056500"/>
                    <a:pt x="2250945" y="1891274"/>
                    <a:pt x="2412292" y="1744825"/>
                  </a:cubicBezTo>
                  <a:cubicBezTo>
                    <a:pt x="2408540" y="1737315"/>
                    <a:pt x="2404788" y="1733559"/>
                    <a:pt x="2401036" y="1729804"/>
                  </a:cubicBezTo>
                  <a:cubicBezTo>
                    <a:pt x="2205918" y="1763600"/>
                    <a:pt x="2093349" y="1650947"/>
                    <a:pt x="2232184" y="1515762"/>
                  </a:cubicBezTo>
                  <a:cubicBezTo>
                    <a:pt x="2228431" y="1515762"/>
                    <a:pt x="2228431" y="1512007"/>
                    <a:pt x="2228431" y="1512007"/>
                  </a:cubicBezTo>
                  <a:cubicBezTo>
                    <a:pt x="2007047" y="1575844"/>
                    <a:pt x="1864461" y="1478211"/>
                    <a:pt x="2040818" y="1271680"/>
                  </a:cubicBezTo>
                  <a:cubicBezTo>
                    <a:pt x="2037065" y="1267925"/>
                    <a:pt x="2037065" y="1264169"/>
                    <a:pt x="2033313" y="1260414"/>
                  </a:cubicBezTo>
                  <a:cubicBezTo>
                    <a:pt x="1849452" y="1286700"/>
                    <a:pt x="1654334" y="1215353"/>
                    <a:pt x="1860709" y="1012576"/>
                  </a:cubicBezTo>
                  <a:cubicBezTo>
                    <a:pt x="1856956" y="1005066"/>
                    <a:pt x="1853204" y="997556"/>
                    <a:pt x="1849452" y="993801"/>
                  </a:cubicBezTo>
                  <a:cubicBezTo>
                    <a:pt x="1628068" y="993801"/>
                    <a:pt x="1549270" y="862371"/>
                    <a:pt x="1710618" y="734697"/>
                  </a:cubicBezTo>
                  <a:cubicBezTo>
                    <a:pt x="1706865" y="730942"/>
                    <a:pt x="1703113" y="723432"/>
                    <a:pt x="1703113" y="719677"/>
                  </a:cubicBezTo>
                  <a:cubicBezTo>
                    <a:pt x="1470472" y="704656"/>
                    <a:pt x="1477977" y="546941"/>
                    <a:pt x="1643077" y="449308"/>
                  </a:cubicBezTo>
                  <a:cubicBezTo>
                    <a:pt x="1643077" y="441798"/>
                    <a:pt x="1643077" y="438043"/>
                    <a:pt x="1643077" y="430533"/>
                  </a:cubicBezTo>
                  <a:cubicBezTo>
                    <a:pt x="1492986" y="377961"/>
                    <a:pt x="1489234" y="239021"/>
                    <a:pt x="1718122" y="269062"/>
                  </a:cubicBezTo>
                  <a:cubicBezTo>
                    <a:pt x="1721875" y="265307"/>
                    <a:pt x="1725627" y="265307"/>
                    <a:pt x="1729379" y="261552"/>
                  </a:cubicBezTo>
                  <a:cubicBezTo>
                    <a:pt x="1654334" y="148898"/>
                    <a:pt x="1703113" y="-1306"/>
                    <a:pt x="1853204" y="178939"/>
                  </a:cubicBezTo>
                  <a:cubicBezTo>
                    <a:pt x="1856956" y="175184"/>
                    <a:pt x="1864461" y="171429"/>
                    <a:pt x="1868213" y="171429"/>
                  </a:cubicBezTo>
                  <a:cubicBezTo>
                    <a:pt x="1868213" y="70041"/>
                    <a:pt x="1916055" y="7143"/>
                    <a:pt x="1970932" y="571"/>
                  </a:cubicBezTo>
                  <a:close/>
                </a:path>
              </a:pathLst>
            </a:custGeom>
            <a:solidFill>
              <a:srgbClr val="398D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" name="花纹"/>
            <p:cNvSpPr/>
            <p:nvPr/>
          </p:nvSpPr>
          <p:spPr bwMode="auto">
            <a:xfrm rot="16560000" flipV="1">
              <a:off x="3240" y="1912"/>
              <a:ext cx="1440" cy="1699"/>
            </a:xfrm>
            <a:custGeom>
              <a:avLst/>
              <a:gdLst/>
              <a:ahLst/>
              <a:cxnLst/>
              <a:rect l="0" t="0" r="r" b="b"/>
              <a:pathLst>
                <a:path w="5897258" h="7772033">
                  <a:moveTo>
                    <a:pt x="1625171" y="6657101"/>
                  </a:moveTo>
                  <a:cubicBezTo>
                    <a:pt x="1609867" y="6656573"/>
                    <a:pt x="1592981" y="6673472"/>
                    <a:pt x="1601424" y="6690371"/>
                  </a:cubicBezTo>
                  <a:cubicBezTo>
                    <a:pt x="1631445" y="6776745"/>
                    <a:pt x="1638950" y="6866874"/>
                    <a:pt x="1740269" y="6900672"/>
                  </a:cubicBezTo>
                  <a:cubicBezTo>
                    <a:pt x="1837836" y="6934471"/>
                    <a:pt x="1924145" y="6878140"/>
                    <a:pt x="1972929" y="6795522"/>
                  </a:cubicBezTo>
                  <a:cubicBezTo>
                    <a:pt x="1987939" y="6765479"/>
                    <a:pt x="1946661" y="6735436"/>
                    <a:pt x="1924145" y="6757968"/>
                  </a:cubicBezTo>
                  <a:cubicBezTo>
                    <a:pt x="1867857" y="6818054"/>
                    <a:pt x="1815321" y="6848097"/>
                    <a:pt x="1736517" y="6810543"/>
                  </a:cubicBezTo>
                  <a:cubicBezTo>
                    <a:pt x="1706496" y="6795522"/>
                    <a:pt x="1695238" y="6754213"/>
                    <a:pt x="1683981" y="6727925"/>
                  </a:cubicBezTo>
                  <a:cubicBezTo>
                    <a:pt x="1672723" y="6701637"/>
                    <a:pt x="1657713" y="6682860"/>
                    <a:pt x="1638950" y="6664083"/>
                  </a:cubicBezTo>
                  <a:cubicBezTo>
                    <a:pt x="1635197" y="6659389"/>
                    <a:pt x="1630272" y="6657277"/>
                    <a:pt x="1625171" y="6657101"/>
                  </a:cubicBezTo>
                  <a:close/>
                  <a:moveTo>
                    <a:pt x="1815086" y="6326041"/>
                  </a:moveTo>
                  <a:cubicBezTo>
                    <a:pt x="1747540" y="6325161"/>
                    <a:pt x="1665218" y="6344876"/>
                    <a:pt x="1631445" y="6389941"/>
                  </a:cubicBezTo>
                  <a:cubicBezTo>
                    <a:pt x="1616434" y="6412473"/>
                    <a:pt x="1631445" y="6438761"/>
                    <a:pt x="1657713" y="6431250"/>
                  </a:cubicBezTo>
                  <a:cubicBezTo>
                    <a:pt x="1717754" y="6419984"/>
                    <a:pt x="1766537" y="6404963"/>
                    <a:pt x="1830331" y="6412473"/>
                  </a:cubicBezTo>
                  <a:cubicBezTo>
                    <a:pt x="1856599" y="6419984"/>
                    <a:pt x="1882867" y="6427495"/>
                    <a:pt x="1905383" y="6442516"/>
                  </a:cubicBezTo>
                  <a:cubicBezTo>
                    <a:pt x="1927898" y="6457538"/>
                    <a:pt x="1927898" y="6491336"/>
                    <a:pt x="1950414" y="6510113"/>
                  </a:cubicBezTo>
                  <a:cubicBezTo>
                    <a:pt x="1969176" y="6525135"/>
                    <a:pt x="1991692" y="6517624"/>
                    <a:pt x="2002950" y="6502602"/>
                  </a:cubicBezTo>
                  <a:cubicBezTo>
                    <a:pt x="2055486" y="6419984"/>
                    <a:pt x="1939156" y="6348632"/>
                    <a:pt x="1875362" y="6333610"/>
                  </a:cubicBezTo>
                  <a:cubicBezTo>
                    <a:pt x="1858476" y="6328916"/>
                    <a:pt x="1837602" y="6326334"/>
                    <a:pt x="1815086" y="6326041"/>
                  </a:cubicBezTo>
                  <a:close/>
                  <a:moveTo>
                    <a:pt x="1887707" y="5648505"/>
                  </a:moveTo>
                  <a:cubicBezTo>
                    <a:pt x="1933669" y="5654609"/>
                    <a:pt x="1974941" y="5700627"/>
                    <a:pt x="1965561" y="5788907"/>
                  </a:cubicBezTo>
                  <a:cubicBezTo>
                    <a:pt x="2010585" y="5698749"/>
                    <a:pt x="2134401" y="5698749"/>
                    <a:pt x="2111889" y="5879065"/>
                  </a:cubicBezTo>
                  <a:cubicBezTo>
                    <a:pt x="2160665" y="5792664"/>
                    <a:pt x="2314497" y="5755098"/>
                    <a:pt x="2239457" y="5935414"/>
                  </a:cubicBezTo>
                  <a:cubicBezTo>
                    <a:pt x="2325753" y="5871552"/>
                    <a:pt x="2475833" y="5875309"/>
                    <a:pt x="2337009" y="6036842"/>
                  </a:cubicBezTo>
                  <a:cubicBezTo>
                    <a:pt x="2438313" y="5980493"/>
                    <a:pt x="2614657" y="6093191"/>
                    <a:pt x="2445817" y="6202132"/>
                  </a:cubicBezTo>
                  <a:cubicBezTo>
                    <a:pt x="2588393" y="6175836"/>
                    <a:pt x="2670937" y="6322343"/>
                    <a:pt x="2502097" y="6378692"/>
                  </a:cubicBezTo>
                  <a:cubicBezTo>
                    <a:pt x="2610905" y="6378692"/>
                    <a:pt x="2678441" y="6551495"/>
                    <a:pt x="2505849" y="6566521"/>
                  </a:cubicBezTo>
                  <a:cubicBezTo>
                    <a:pt x="2622161" y="6592817"/>
                    <a:pt x="2614657" y="6750594"/>
                    <a:pt x="2464577" y="6765620"/>
                  </a:cubicBezTo>
                  <a:cubicBezTo>
                    <a:pt x="2569633" y="6784403"/>
                    <a:pt x="2577137" y="6934667"/>
                    <a:pt x="2423305" y="6938423"/>
                  </a:cubicBezTo>
                  <a:cubicBezTo>
                    <a:pt x="2509601" y="6957206"/>
                    <a:pt x="2554625" y="7103713"/>
                    <a:pt x="2359521" y="7051121"/>
                  </a:cubicBezTo>
                  <a:cubicBezTo>
                    <a:pt x="2400793" y="7193871"/>
                    <a:pt x="2145657" y="7223924"/>
                    <a:pt x="2111889" y="7126253"/>
                  </a:cubicBezTo>
                  <a:cubicBezTo>
                    <a:pt x="3019873" y="6607844"/>
                    <a:pt x="1815481" y="5214149"/>
                    <a:pt x="1207656" y="6273507"/>
                  </a:cubicBezTo>
                  <a:cubicBezTo>
                    <a:pt x="1098848" y="6262237"/>
                    <a:pt x="1087592" y="6138270"/>
                    <a:pt x="1200152" y="6115731"/>
                  </a:cubicBezTo>
                  <a:cubicBezTo>
                    <a:pt x="1027560" y="6048112"/>
                    <a:pt x="1128864" y="5894092"/>
                    <a:pt x="1320216" y="5991763"/>
                  </a:cubicBezTo>
                  <a:cubicBezTo>
                    <a:pt x="1196400" y="5826473"/>
                    <a:pt x="1338976" y="5725045"/>
                    <a:pt x="1466544" y="5849013"/>
                  </a:cubicBezTo>
                  <a:cubicBezTo>
                    <a:pt x="1414016" y="5698749"/>
                    <a:pt x="1556592" y="5642400"/>
                    <a:pt x="1627881" y="5777638"/>
                  </a:cubicBezTo>
                  <a:cubicBezTo>
                    <a:pt x="1605369" y="5642400"/>
                    <a:pt x="1762953" y="5586052"/>
                    <a:pt x="1781713" y="5747585"/>
                  </a:cubicBezTo>
                  <a:cubicBezTo>
                    <a:pt x="1791093" y="5676209"/>
                    <a:pt x="1841745" y="5642400"/>
                    <a:pt x="1887707" y="5648505"/>
                  </a:cubicBezTo>
                  <a:close/>
                  <a:moveTo>
                    <a:pt x="2288057" y="4260284"/>
                  </a:moveTo>
                  <a:cubicBezTo>
                    <a:pt x="2320999" y="4259139"/>
                    <a:pt x="2356094" y="4259300"/>
                    <a:pt x="2393373" y="4260942"/>
                  </a:cubicBezTo>
                  <a:cubicBezTo>
                    <a:pt x="2817274" y="4279713"/>
                    <a:pt x="3676330" y="4583810"/>
                    <a:pt x="3792622" y="5469820"/>
                  </a:cubicBezTo>
                  <a:cubicBezTo>
                    <a:pt x="3912665" y="6355829"/>
                    <a:pt x="3533779" y="6896445"/>
                    <a:pt x="3398731" y="7054125"/>
                  </a:cubicBezTo>
                  <a:cubicBezTo>
                    <a:pt x="3263683" y="7208050"/>
                    <a:pt x="3214916" y="7095422"/>
                    <a:pt x="3301197" y="6979039"/>
                  </a:cubicBezTo>
                  <a:cubicBezTo>
                    <a:pt x="4073972" y="5946613"/>
                    <a:pt x="3612557" y="4993026"/>
                    <a:pt x="3087370" y="4966746"/>
                  </a:cubicBezTo>
                  <a:cubicBezTo>
                    <a:pt x="2877295" y="4959238"/>
                    <a:pt x="2622205" y="4944221"/>
                    <a:pt x="2633459" y="4824084"/>
                  </a:cubicBezTo>
                  <a:cubicBezTo>
                    <a:pt x="2644713" y="4703947"/>
                    <a:pt x="2869793" y="4726473"/>
                    <a:pt x="3094873" y="4782787"/>
                  </a:cubicBezTo>
                  <a:cubicBezTo>
                    <a:pt x="3316202" y="4839101"/>
                    <a:pt x="3177402" y="4700193"/>
                    <a:pt x="2929814" y="4651387"/>
                  </a:cubicBezTo>
                  <a:cubicBezTo>
                    <a:pt x="2727242" y="4613844"/>
                    <a:pt x="2554680" y="4621353"/>
                    <a:pt x="2157039" y="4602581"/>
                  </a:cubicBezTo>
                  <a:cubicBezTo>
                    <a:pt x="1784250" y="4588503"/>
                    <a:pt x="1793921" y="4277455"/>
                    <a:pt x="2288057" y="4260284"/>
                  </a:cubicBezTo>
                  <a:close/>
                  <a:moveTo>
                    <a:pt x="2007127" y="3937380"/>
                  </a:moveTo>
                  <a:cubicBezTo>
                    <a:pt x="2821021" y="3948657"/>
                    <a:pt x="3301105" y="4422269"/>
                    <a:pt x="3421127" y="4531276"/>
                  </a:cubicBezTo>
                  <a:cubicBezTo>
                    <a:pt x="3537397" y="4644041"/>
                    <a:pt x="3462384" y="4689147"/>
                    <a:pt x="3368617" y="4580141"/>
                  </a:cubicBezTo>
                  <a:cubicBezTo>
                    <a:pt x="3034808" y="4181704"/>
                    <a:pt x="2348437" y="4072698"/>
                    <a:pt x="2033382" y="4072698"/>
                  </a:cubicBezTo>
                  <a:cubicBezTo>
                    <a:pt x="1718326" y="4072698"/>
                    <a:pt x="1163228" y="4253122"/>
                    <a:pt x="1088215" y="4546312"/>
                  </a:cubicBezTo>
                  <a:cubicBezTo>
                    <a:pt x="1016952" y="4839500"/>
                    <a:pt x="848172" y="4764324"/>
                    <a:pt x="893180" y="4587658"/>
                  </a:cubicBezTo>
                  <a:cubicBezTo>
                    <a:pt x="941939" y="4410993"/>
                    <a:pt x="1189483" y="3929862"/>
                    <a:pt x="2007127" y="3937380"/>
                  </a:cubicBezTo>
                  <a:close/>
                  <a:moveTo>
                    <a:pt x="2616291" y="2864339"/>
                  </a:moveTo>
                  <a:cubicBezTo>
                    <a:pt x="2610429" y="2864457"/>
                    <a:pt x="2604567" y="2866568"/>
                    <a:pt x="2599877" y="2871260"/>
                  </a:cubicBezTo>
                  <a:cubicBezTo>
                    <a:pt x="2554853" y="2912553"/>
                    <a:pt x="2528590" y="2972615"/>
                    <a:pt x="2536094" y="3032678"/>
                  </a:cubicBezTo>
                  <a:cubicBezTo>
                    <a:pt x="2547350" y="3088986"/>
                    <a:pt x="2599877" y="3152802"/>
                    <a:pt x="2663659" y="3134033"/>
                  </a:cubicBezTo>
                  <a:cubicBezTo>
                    <a:pt x="2693675" y="3122771"/>
                    <a:pt x="2693675" y="3088986"/>
                    <a:pt x="2671163" y="3073970"/>
                  </a:cubicBezTo>
                  <a:cubicBezTo>
                    <a:pt x="2652403" y="3062709"/>
                    <a:pt x="2637396" y="3062709"/>
                    <a:pt x="2622388" y="3047693"/>
                  </a:cubicBezTo>
                  <a:cubicBezTo>
                    <a:pt x="2611132" y="3040186"/>
                    <a:pt x="2611132" y="3017662"/>
                    <a:pt x="2611132" y="3006400"/>
                  </a:cubicBezTo>
                  <a:cubicBezTo>
                    <a:pt x="2607380" y="2968862"/>
                    <a:pt x="2614884" y="2931323"/>
                    <a:pt x="2637396" y="2901292"/>
                  </a:cubicBezTo>
                  <a:cubicBezTo>
                    <a:pt x="2651465" y="2881583"/>
                    <a:pt x="2633878" y="2863988"/>
                    <a:pt x="2616291" y="2864339"/>
                  </a:cubicBezTo>
                  <a:close/>
                  <a:moveTo>
                    <a:pt x="2274925" y="2694182"/>
                  </a:moveTo>
                  <a:cubicBezTo>
                    <a:pt x="2270411" y="2695063"/>
                    <a:pt x="2265955" y="2697643"/>
                    <a:pt x="2262203" y="2702336"/>
                  </a:cubicBezTo>
                  <a:cubicBezTo>
                    <a:pt x="2172157" y="2781167"/>
                    <a:pt x="2258452" y="2927569"/>
                    <a:pt x="2344746" y="2972615"/>
                  </a:cubicBezTo>
                  <a:cubicBezTo>
                    <a:pt x="2356001" y="2980124"/>
                    <a:pt x="2374761" y="2980124"/>
                    <a:pt x="2389769" y="2968862"/>
                  </a:cubicBezTo>
                  <a:cubicBezTo>
                    <a:pt x="2389769" y="2968862"/>
                    <a:pt x="2393521" y="2968862"/>
                    <a:pt x="2393521" y="2968862"/>
                  </a:cubicBezTo>
                  <a:cubicBezTo>
                    <a:pt x="2404776" y="2961354"/>
                    <a:pt x="2412280" y="2946338"/>
                    <a:pt x="2412280" y="2935077"/>
                  </a:cubicBezTo>
                  <a:cubicBezTo>
                    <a:pt x="2404776" y="2893784"/>
                    <a:pt x="2356001" y="2875014"/>
                    <a:pt x="2329738" y="2841230"/>
                  </a:cubicBezTo>
                  <a:cubicBezTo>
                    <a:pt x="2303475" y="2803691"/>
                    <a:pt x="2295971" y="2769905"/>
                    <a:pt x="2299723" y="2721105"/>
                  </a:cubicBezTo>
                  <a:cubicBezTo>
                    <a:pt x="2301599" y="2709844"/>
                    <a:pt x="2295971" y="2700458"/>
                    <a:pt x="2287998" y="2696236"/>
                  </a:cubicBezTo>
                  <a:cubicBezTo>
                    <a:pt x="2284012" y="2694124"/>
                    <a:pt x="2279439" y="2693303"/>
                    <a:pt x="2274925" y="2694182"/>
                  </a:cubicBezTo>
                  <a:close/>
                  <a:moveTo>
                    <a:pt x="5271059" y="2655259"/>
                  </a:moveTo>
                  <a:cubicBezTo>
                    <a:pt x="5376141" y="2662374"/>
                    <a:pt x="5402238" y="2742476"/>
                    <a:pt x="5139514" y="2897398"/>
                  </a:cubicBezTo>
                  <a:cubicBezTo>
                    <a:pt x="4715403" y="3149030"/>
                    <a:pt x="4497718" y="3532110"/>
                    <a:pt x="4463939" y="3776230"/>
                  </a:cubicBezTo>
                  <a:cubicBezTo>
                    <a:pt x="4430160" y="4020350"/>
                    <a:pt x="4385122" y="3851345"/>
                    <a:pt x="4403888" y="3723651"/>
                  </a:cubicBezTo>
                  <a:cubicBezTo>
                    <a:pt x="4497718" y="3043870"/>
                    <a:pt x="4843012" y="2848574"/>
                    <a:pt x="5041931" y="2720881"/>
                  </a:cubicBezTo>
                  <a:cubicBezTo>
                    <a:pt x="5116526" y="2672996"/>
                    <a:pt x="5208010" y="2650990"/>
                    <a:pt x="5271059" y="2655259"/>
                  </a:cubicBezTo>
                  <a:close/>
                  <a:moveTo>
                    <a:pt x="2093601" y="2547487"/>
                  </a:moveTo>
                  <a:cubicBezTo>
                    <a:pt x="2087739" y="2546314"/>
                    <a:pt x="2081173" y="2547487"/>
                    <a:pt x="2074607" y="2552180"/>
                  </a:cubicBezTo>
                  <a:cubicBezTo>
                    <a:pt x="2018328" y="2593473"/>
                    <a:pt x="1992065" y="2661042"/>
                    <a:pt x="1988313" y="2732367"/>
                  </a:cubicBezTo>
                  <a:cubicBezTo>
                    <a:pt x="1988313" y="2792428"/>
                    <a:pt x="2022080" y="2890030"/>
                    <a:pt x="2093367" y="2893784"/>
                  </a:cubicBezTo>
                  <a:cubicBezTo>
                    <a:pt x="2115878" y="2893784"/>
                    <a:pt x="2130886" y="2867506"/>
                    <a:pt x="2123382" y="2848737"/>
                  </a:cubicBezTo>
                  <a:cubicBezTo>
                    <a:pt x="2115878" y="2826214"/>
                    <a:pt x="2104623" y="2818706"/>
                    <a:pt x="2089615" y="2803691"/>
                  </a:cubicBezTo>
                  <a:cubicBezTo>
                    <a:pt x="2074607" y="2781167"/>
                    <a:pt x="2067103" y="2754890"/>
                    <a:pt x="2063351" y="2728613"/>
                  </a:cubicBezTo>
                  <a:cubicBezTo>
                    <a:pt x="2059599" y="2676058"/>
                    <a:pt x="2070855" y="2627258"/>
                    <a:pt x="2108375" y="2589718"/>
                  </a:cubicBezTo>
                  <a:cubicBezTo>
                    <a:pt x="2122444" y="2575642"/>
                    <a:pt x="2111189" y="2551007"/>
                    <a:pt x="2093601" y="2547487"/>
                  </a:cubicBezTo>
                  <a:close/>
                  <a:moveTo>
                    <a:pt x="1885663" y="2455752"/>
                  </a:moveTo>
                  <a:cubicBezTo>
                    <a:pt x="1879976" y="2455517"/>
                    <a:pt x="1873879" y="2457394"/>
                    <a:pt x="1868251" y="2462086"/>
                  </a:cubicBezTo>
                  <a:cubicBezTo>
                    <a:pt x="1811972" y="2514640"/>
                    <a:pt x="1774453" y="2582211"/>
                    <a:pt x="1763197" y="2661042"/>
                  </a:cubicBezTo>
                  <a:cubicBezTo>
                    <a:pt x="1751942" y="2732367"/>
                    <a:pt x="1781957" y="2829968"/>
                    <a:pt x="1856996" y="2848737"/>
                  </a:cubicBezTo>
                  <a:cubicBezTo>
                    <a:pt x="1883259" y="2856245"/>
                    <a:pt x="1909522" y="2826214"/>
                    <a:pt x="1898267" y="2799936"/>
                  </a:cubicBezTo>
                  <a:cubicBezTo>
                    <a:pt x="1883259" y="2751136"/>
                    <a:pt x="1849492" y="2724859"/>
                    <a:pt x="1841988" y="2668550"/>
                  </a:cubicBezTo>
                  <a:cubicBezTo>
                    <a:pt x="1838236" y="2604734"/>
                    <a:pt x="1864499" y="2540918"/>
                    <a:pt x="1902019" y="2495871"/>
                  </a:cubicBezTo>
                  <a:cubicBezTo>
                    <a:pt x="1916088" y="2476164"/>
                    <a:pt x="1902722" y="2456456"/>
                    <a:pt x="1885663" y="2455752"/>
                  </a:cubicBezTo>
                  <a:close/>
                  <a:moveTo>
                    <a:pt x="3214810" y="2429665"/>
                  </a:moveTo>
                  <a:cubicBezTo>
                    <a:pt x="3192765" y="2425440"/>
                    <a:pt x="3168375" y="2430134"/>
                    <a:pt x="3147738" y="2443277"/>
                  </a:cubicBezTo>
                  <a:cubicBezTo>
                    <a:pt x="3110215" y="2465808"/>
                    <a:pt x="3087701" y="2518380"/>
                    <a:pt x="3102711" y="2563441"/>
                  </a:cubicBezTo>
                  <a:cubicBezTo>
                    <a:pt x="3113967" y="2589727"/>
                    <a:pt x="3155243" y="2578462"/>
                    <a:pt x="3147738" y="2548421"/>
                  </a:cubicBezTo>
                  <a:cubicBezTo>
                    <a:pt x="3140233" y="2525890"/>
                    <a:pt x="3155243" y="2507115"/>
                    <a:pt x="3170251" y="2492094"/>
                  </a:cubicBezTo>
                  <a:cubicBezTo>
                    <a:pt x="3189013" y="2477073"/>
                    <a:pt x="3204022" y="2480828"/>
                    <a:pt x="3219031" y="2499604"/>
                  </a:cubicBezTo>
                  <a:cubicBezTo>
                    <a:pt x="3241545" y="2529645"/>
                    <a:pt x="3282820" y="2503359"/>
                    <a:pt x="3267811" y="2469563"/>
                  </a:cubicBezTo>
                  <a:cubicBezTo>
                    <a:pt x="3256554" y="2447032"/>
                    <a:pt x="3236855" y="2433889"/>
                    <a:pt x="3214810" y="2429665"/>
                  </a:cubicBezTo>
                  <a:close/>
                  <a:moveTo>
                    <a:pt x="1640791" y="2406306"/>
                  </a:moveTo>
                  <a:cubicBezTo>
                    <a:pt x="1634929" y="2406482"/>
                    <a:pt x="1629066" y="2408594"/>
                    <a:pt x="1624376" y="2413286"/>
                  </a:cubicBezTo>
                  <a:cubicBezTo>
                    <a:pt x="1541834" y="2495871"/>
                    <a:pt x="1436780" y="2683566"/>
                    <a:pt x="1571849" y="2773659"/>
                  </a:cubicBezTo>
                  <a:cubicBezTo>
                    <a:pt x="1601865" y="2792428"/>
                    <a:pt x="1631880" y="2758644"/>
                    <a:pt x="1624376" y="2728613"/>
                  </a:cubicBezTo>
                  <a:cubicBezTo>
                    <a:pt x="1613120" y="2676058"/>
                    <a:pt x="1590609" y="2646027"/>
                    <a:pt x="1601865" y="2589718"/>
                  </a:cubicBezTo>
                  <a:cubicBezTo>
                    <a:pt x="1613120" y="2537164"/>
                    <a:pt x="1631880" y="2488363"/>
                    <a:pt x="1661895" y="2439563"/>
                  </a:cubicBezTo>
                  <a:cubicBezTo>
                    <a:pt x="1675965" y="2422671"/>
                    <a:pt x="1658378" y="2405778"/>
                    <a:pt x="1640791" y="2406306"/>
                  </a:cubicBezTo>
                  <a:close/>
                  <a:moveTo>
                    <a:pt x="1428866" y="2353869"/>
                  </a:moveTo>
                  <a:cubicBezTo>
                    <a:pt x="1423414" y="2352520"/>
                    <a:pt x="1417082" y="2353224"/>
                    <a:pt x="1410516" y="2356978"/>
                  </a:cubicBezTo>
                  <a:cubicBezTo>
                    <a:pt x="1354238" y="2390763"/>
                    <a:pt x="1324222" y="2450825"/>
                    <a:pt x="1316718" y="2514640"/>
                  </a:cubicBezTo>
                  <a:cubicBezTo>
                    <a:pt x="1309214" y="2570949"/>
                    <a:pt x="1316718" y="2653535"/>
                    <a:pt x="1365493" y="2691073"/>
                  </a:cubicBezTo>
                  <a:cubicBezTo>
                    <a:pt x="1388005" y="2702336"/>
                    <a:pt x="1414268" y="2683566"/>
                    <a:pt x="1414268" y="2661042"/>
                  </a:cubicBezTo>
                  <a:cubicBezTo>
                    <a:pt x="1410516" y="2619750"/>
                    <a:pt x="1388005" y="2578457"/>
                    <a:pt x="1384253" y="2537164"/>
                  </a:cubicBezTo>
                  <a:cubicBezTo>
                    <a:pt x="1380501" y="2484609"/>
                    <a:pt x="1395509" y="2428301"/>
                    <a:pt x="1436780" y="2394517"/>
                  </a:cubicBezTo>
                  <a:cubicBezTo>
                    <a:pt x="1453663" y="2380440"/>
                    <a:pt x="1445222" y="2357916"/>
                    <a:pt x="1428866" y="2353869"/>
                  </a:cubicBezTo>
                  <a:close/>
                  <a:moveTo>
                    <a:pt x="4349338" y="2320473"/>
                  </a:moveTo>
                  <a:cubicBezTo>
                    <a:pt x="4343772" y="2320650"/>
                    <a:pt x="4338146" y="2322762"/>
                    <a:pt x="4333458" y="2327456"/>
                  </a:cubicBezTo>
                  <a:cubicBezTo>
                    <a:pt x="4299705" y="2365012"/>
                    <a:pt x="4284704" y="2413834"/>
                    <a:pt x="4288454" y="2462656"/>
                  </a:cubicBezTo>
                  <a:cubicBezTo>
                    <a:pt x="4295955" y="2511478"/>
                    <a:pt x="4340959" y="2575322"/>
                    <a:pt x="4393463" y="2564055"/>
                  </a:cubicBezTo>
                  <a:cubicBezTo>
                    <a:pt x="4415965" y="2564055"/>
                    <a:pt x="4434717" y="2534011"/>
                    <a:pt x="4412215" y="2515233"/>
                  </a:cubicBezTo>
                  <a:cubicBezTo>
                    <a:pt x="4385962" y="2492700"/>
                    <a:pt x="4363461" y="2488945"/>
                    <a:pt x="4352210" y="2451389"/>
                  </a:cubicBezTo>
                  <a:cubicBezTo>
                    <a:pt x="4340959" y="2421345"/>
                    <a:pt x="4352210" y="2383790"/>
                    <a:pt x="4370961" y="2353745"/>
                  </a:cubicBezTo>
                  <a:cubicBezTo>
                    <a:pt x="4382212" y="2336845"/>
                    <a:pt x="4366039" y="2319945"/>
                    <a:pt x="4349338" y="2320473"/>
                  </a:cubicBezTo>
                  <a:close/>
                  <a:moveTo>
                    <a:pt x="1212485" y="2288997"/>
                  </a:moveTo>
                  <a:cubicBezTo>
                    <a:pt x="1206271" y="2288938"/>
                    <a:pt x="1199471" y="2291285"/>
                    <a:pt x="1192905" y="2296915"/>
                  </a:cubicBezTo>
                  <a:cubicBezTo>
                    <a:pt x="1117866" y="2364485"/>
                    <a:pt x="1050332" y="2529656"/>
                    <a:pt x="1117866" y="2623503"/>
                  </a:cubicBezTo>
                  <a:cubicBezTo>
                    <a:pt x="1136626" y="2653535"/>
                    <a:pt x="1185401" y="2638519"/>
                    <a:pt x="1181649" y="2604734"/>
                  </a:cubicBezTo>
                  <a:cubicBezTo>
                    <a:pt x="1181649" y="2555933"/>
                    <a:pt x="1170393" y="2514640"/>
                    <a:pt x="1174145" y="2465841"/>
                  </a:cubicBezTo>
                  <a:cubicBezTo>
                    <a:pt x="1181649" y="2417040"/>
                    <a:pt x="1196657" y="2368239"/>
                    <a:pt x="1230424" y="2330700"/>
                  </a:cubicBezTo>
                  <a:cubicBezTo>
                    <a:pt x="1244494" y="2310992"/>
                    <a:pt x="1231128" y="2289173"/>
                    <a:pt x="1212485" y="2288997"/>
                  </a:cubicBezTo>
                  <a:close/>
                  <a:moveTo>
                    <a:pt x="3077500" y="2222429"/>
                  </a:moveTo>
                  <a:cubicBezTo>
                    <a:pt x="3059091" y="2224307"/>
                    <a:pt x="3040798" y="2230174"/>
                    <a:pt x="3023913" y="2240501"/>
                  </a:cubicBezTo>
                  <a:cubicBezTo>
                    <a:pt x="2952620" y="2285562"/>
                    <a:pt x="2963877" y="2368175"/>
                    <a:pt x="3012656" y="2424502"/>
                  </a:cubicBezTo>
                  <a:cubicBezTo>
                    <a:pt x="3031417" y="2443277"/>
                    <a:pt x="3065188" y="2413236"/>
                    <a:pt x="3050179" y="2390706"/>
                  </a:cubicBezTo>
                  <a:cubicBezTo>
                    <a:pt x="3031417" y="2360665"/>
                    <a:pt x="3023913" y="2319358"/>
                    <a:pt x="3057683" y="2296828"/>
                  </a:cubicBezTo>
                  <a:cubicBezTo>
                    <a:pt x="3098958" y="2270542"/>
                    <a:pt x="3136481" y="2308093"/>
                    <a:pt x="3166499" y="2330624"/>
                  </a:cubicBezTo>
                  <a:cubicBezTo>
                    <a:pt x="3185261" y="2349399"/>
                    <a:pt x="3226536" y="2330624"/>
                    <a:pt x="3211527" y="2300583"/>
                  </a:cubicBezTo>
                  <a:cubicBezTo>
                    <a:pt x="3189013" y="2247072"/>
                    <a:pt x="3132729" y="2216797"/>
                    <a:pt x="3077500" y="2222429"/>
                  </a:cubicBezTo>
                  <a:close/>
                  <a:moveTo>
                    <a:pt x="4497124" y="2095787"/>
                  </a:moveTo>
                  <a:cubicBezTo>
                    <a:pt x="4491440" y="2095552"/>
                    <a:pt x="4485345" y="2097430"/>
                    <a:pt x="4479720" y="2102124"/>
                  </a:cubicBezTo>
                  <a:cubicBezTo>
                    <a:pt x="4430966" y="2147191"/>
                    <a:pt x="4408464" y="2218546"/>
                    <a:pt x="4415965" y="2282390"/>
                  </a:cubicBezTo>
                  <a:cubicBezTo>
                    <a:pt x="4427216" y="2346234"/>
                    <a:pt x="4475970" y="2410078"/>
                    <a:pt x="4543476" y="2406323"/>
                  </a:cubicBezTo>
                  <a:cubicBezTo>
                    <a:pt x="4573478" y="2406323"/>
                    <a:pt x="4584729" y="2361256"/>
                    <a:pt x="4558477" y="2346234"/>
                  </a:cubicBezTo>
                  <a:cubicBezTo>
                    <a:pt x="4509723" y="2331212"/>
                    <a:pt x="4487221" y="2312434"/>
                    <a:pt x="4483471" y="2259857"/>
                  </a:cubicBezTo>
                  <a:cubicBezTo>
                    <a:pt x="4475970" y="2214790"/>
                    <a:pt x="4487221" y="2169724"/>
                    <a:pt x="4513473" y="2135924"/>
                  </a:cubicBezTo>
                  <a:cubicBezTo>
                    <a:pt x="4527537" y="2116207"/>
                    <a:pt x="4514176" y="2096491"/>
                    <a:pt x="4497124" y="2095787"/>
                  </a:cubicBezTo>
                  <a:close/>
                  <a:moveTo>
                    <a:pt x="1108772" y="2030558"/>
                  </a:moveTo>
                  <a:cubicBezTo>
                    <a:pt x="1146475" y="2033791"/>
                    <a:pt x="1195719" y="2066520"/>
                    <a:pt x="1249184" y="2146760"/>
                  </a:cubicBezTo>
                  <a:cubicBezTo>
                    <a:pt x="1256687" y="2146760"/>
                    <a:pt x="1260439" y="2146760"/>
                    <a:pt x="1267943" y="2146760"/>
                  </a:cubicBezTo>
                  <a:cubicBezTo>
                    <a:pt x="1316718" y="2022881"/>
                    <a:pt x="1489307" y="1966573"/>
                    <a:pt x="1545586" y="2218084"/>
                  </a:cubicBezTo>
                  <a:cubicBezTo>
                    <a:pt x="1553090" y="2221838"/>
                    <a:pt x="1556842" y="2221838"/>
                    <a:pt x="1564345" y="2225591"/>
                  </a:cubicBezTo>
                  <a:cubicBezTo>
                    <a:pt x="1628128" y="2097959"/>
                    <a:pt x="1815724" y="2097959"/>
                    <a:pt x="1838236" y="2334454"/>
                  </a:cubicBezTo>
                  <a:cubicBezTo>
                    <a:pt x="1841988" y="2334454"/>
                    <a:pt x="1845740" y="2338208"/>
                    <a:pt x="1849492" y="2338208"/>
                  </a:cubicBezTo>
                  <a:cubicBezTo>
                    <a:pt x="1909522" y="2165529"/>
                    <a:pt x="2074607" y="2229345"/>
                    <a:pt x="2085863" y="2447071"/>
                  </a:cubicBezTo>
                  <a:cubicBezTo>
                    <a:pt x="2089615" y="2447071"/>
                    <a:pt x="2089615" y="2447071"/>
                    <a:pt x="2089615" y="2450825"/>
                  </a:cubicBezTo>
                  <a:cubicBezTo>
                    <a:pt x="2142142" y="2278146"/>
                    <a:pt x="2322234" y="2353224"/>
                    <a:pt x="2325986" y="2567196"/>
                  </a:cubicBezTo>
                  <a:cubicBezTo>
                    <a:pt x="2329738" y="2567196"/>
                    <a:pt x="2337242" y="2570949"/>
                    <a:pt x="2340994" y="2574703"/>
                  </a:cubicBezTo>
                  <a:cubicBezTo>
                    <a:pt x="2401025" y="2484609"/>
                    <a:pt x="2528590" y="2514640"/>
                    <a:pt x="2528590" y="2679812"/>
                  </a:cubicBezTo>
                  <a:cubicBezTo>
                    <a:pt x="2532342" y="2683566"/>
                    <a:pt x="2536094" y="2687320"/>
                    <a:pt x="2536094" y="2687320"/>
                  </a:cubicBezTo>
                  <a:cubicBezTo>
                    <a:pt x="2599877" y="2593473"/>
                    <a:pt x="2772465" y="2694828"/>
                    <a:pt x="2761209" y="2848737"/>
                  </a:cubicBezTo>
                  <a:cubicBezTo>
                    <a:pt x="3470323" y="3411821"/>
                    <a:pt x="3729206" y="4196385"/>
                    <a:pt x="3777981" y="4380325"/>
                  </a:cubicBezTo>
                  <a:cubicBezTo>
                    <a:pt x="3834260" y="4601804"/>
                    <a:pt x="3800493" y="4609312"/>
                    <a:pt x="3717950" y="4425372"/>
                  </a:cubicBezTo>
                  <a:cubicBezTo>
                    <a:pt x="3477827" y="3896073"/>
                    <a:pt x="3035100" y="3483146"/>
                    <a:pt x="2644900" y="3212864"/>
                  </a:cubicBezTo>
                  <a:cubicBezTo>
                    <a:pt x="2562357" y="3306712"/>
                    <a:pt x="2446048" y="3284188"/>
                    <a:pt x="2479815" y="3107756"/>
                  </a:cubicBezTo>
                  <a:cubicBezTo>
                    <a:pt x="2476063" y="3107756"/>
                    <a:pt x="2472311" y="3104002"/>
                    <a:pt x="2468559" y="3100248"/>
                  </a:cubicBezTo>
                  <a:cubicBezTo>
                    <a:pt x="2378513" y="3190342"/>
                    <a:pt x="2235940" y="3212864"/>
                    <a:pt x="2269707" y="2987631"/>
                  </a:cubicBezTo>
                  <a:cubicBezTo>
                    <a:pt x="2265955" y="2983878"/>
                    <a:pt x="2262203" y="2983878"/>
                    <a:pt x="2258452" y="2983878"/>
                  </a:cubicBezTo>
                  <a:cubicBezTo>
                    <a:pt x="2119630" y="3164064"/>
                    <a:pt x="1965801" y="3126525"/>
                    <a:pt x="1999569" y="2867506"/>
                  </a:cubicBezTo>
                  <a:cubicBezTo>
                    <a:pt x="1995817" y="2867506"/>
                    <a:pt x="1992065" y="2863753"/>
                    <a:pt x="1988313" y="2863753"/>
                  </a:cubicBezTo>
                  <a:cubicBezTo>
                    <a:pt x="1868251" y="3040186"/>
                    <a:pt x="1725678" y="2968862"/>
                    <a:pt x="1721926" y="2796183"/>
                  </a:cubicBezTo>
                  <a:cubicBezTo>
                    <a:pt x="1721926" y="2796183"/>
                    <a:pt x="1721926" y="2796183"/>
                    <a:pt x="1710670" y="2792428"/>
                  </a:cubicBezTo>
                  <a:cubicBezTo>
                    <a:pt x="1613120" y="2972615"/>
                    <a:pt x="1425524" y="2927569"/>
                    <a:pt x="1451788" y="2736121"/>
                  </a:cubicBezTo>
                  <a:cubicBezTo>
                    <a:pt x="1451788" y="2732367"/>
                    <a:pt x="1448036" y="2732367"/>
                    <a:pt x="1448036" y="2732367"/>
                  </a:cubicBezTo>
                  <a:cubicBezTo>
                    <a:pt x="1320470" y="2852491"/>
                    <a:pt x="1166641" y="2844983"/>
                    <a:pt x="1207912" y="2664796"/>
                  </a:cubicBezTo>
                  <a:cubicBezTo>
                    <a:pt x="1204161" y="2661042"/>
                    <a:pt x="1196657" y="2661042"/>
                    <a:pt x="1192905" y="2657289"/>
                  </a:cubicBezTo>
                  <a:cubicBezTo>
                    <a:pt x="1024068" y="2781167"/>
                    <a:pt x="873991" y="2694828"/>
                    <a:pt x="979045" y="2544672"/>
                  </a:cubicBezTo>
                  <a:cubicBezTo>
                    <a:pt x="975293" y="2540918"/>
                    <a:pt x="971541" y="2537164"/>
                    <a:pt x="967789" y="2533410"/>
                  </a:cubicBezTo>
                  <a:cubicBezTo>
                    <a:pt x="787697" y="2597227"/>
                    <a:pt x="716410" y="2428301"/>
                    <a:pt x="934022" y="2353224"/>
                  </a:cubicBezTo>
                  <a:cubicBezTo>
                    <a:pt x="934022" y="2345716"/>
                    <a:pt x="937774" y="2338208"/>
                    <a:pt x="941526" y="2330700"/>
                  </a:cubicBezTo>
                  <a:cubicBezTo>
                    <a:pt x="761433" y="2274392"/>
                    <a:pt x="825216" y="2127990"/>
                    <a:pt x="1031572" y="2191806"/>
                  </a:cubicBezTo>
                  <a:cubicBezTo>
                    <a:pt x="1039076" y="2184299"/>
                    <a:pt x="1042828" y="2180545"/>
                    <a:pt x="1050332" y="2176791"/>
                  </a:cubicBezTo>
                  <a:cubicBezTo>
                    <a:pt x="1015157" y="2101713"/>
                    <a:pt x="1045935" y="2025169"/>
                    <a:pt x="1108772" y="2030558"/>
                  </a:cubicBezTo>
                  <a:close/>
                  <a:moveTo>
                    <a:pt x="2981231" y="1962622"/>
                  </a:moveTo>
                  <a:cubicBezTo>
                    <a:pt x="2964815" y="1965438"/>
                    <a:pt x="2948868" y="1972010"/>
                    <a:pt x="2933858" y="1981397"/>
                  </a:cubicBezTo>
                  <a:cubicBezTo>
                    <a:pt x="2870070" y="2015194"/>
                    <a:pt x="2832547" y="2105316"/>
                    <a:pt x="2877574" y="2169153"/>
                  </a:cubicBezTo>
                  <a:cubicBezTo>
                    <a:pt x="2896336" y="2195439"/>
                    <a:pt x="2933858" y="2169153"/>
                    <a:pt x="2918849" y="2142868"/>
                  </a:cubicBezTo>
                  <a:cubicBezTo>
                    <a:pt x="2900088" y="2101561"/>
                    <a:pt x="2930106" y="2064010"/>
                    <a:pt x="2960124" y="2041479"/>
                  </a:cubicBezTo>
                  <a:cubicBezTo>
                    <a:pt x="2975133" y="2033969"/>
                    <a:pt x="2990143" y="2026459"/>
                    <a:pt x="3005151" y="2030214"/>
                  </a:cubicBezTo>
                  <a:cubicBezTo>
                    <a:pt x="3023913" y="2030214"/>
                    <a:pt x="3027665" y="2060255"/>
                    <a:pt x="3038922" y="2071520"/>
                  </a:cubicBezTo>
                  <a:cubicBezTo>
                    <a:pt x="3057683" y="2086541"/>
                    <a:pt x="3080197" y="2079031"/>
                    <a:pt x="3087701" y="2056500"/>
                  </a:cubicBezTo>
                  <a:cubicBezTo>
                    <a:pt x="3098958" y="2022704"/>
                    <a:pt x="3065188" y="1977642"/>
                    <a:pt x="3031417" y="1966377"/>
                  </a:cubicBezTo>
                  <a:cubicBezTo>
                    <a:pt x="3014532" y="1960744"/>
                    <a:pt x="2997647" y="1959806"/>
                    <a:pt x="2981231" y="1962622"/>
                  </a:cubicBezTo>
                  <a:close/>
                  <a:moveTo>
                    <a:pt x="4680890" y="1881193"/>
                  </a:moveTo>
                  <a:cubicBezTo>
                    <a:pt x="4675206" y="1879843"/>
                    <a:pt x="4669112" y="1880547"/>
                    <a:pt x="4663486" y="1884303"/>
                  </a:cubicBezTo>
                  <a:cubicBezTo>
                    <a:pt x="4599731" y="1936881"/>
                    <a:pt x="4554727" y="2011991"/>
                    <a:pt x="4569728" y="2098369"/>
                  </a:cubicBezTo>
                  <a:cubicBezTo>
                    <a:pt x="4584729" y="2173480"/>
                    <a:pt x="4663486" y="2259857"/>
                    <a:pt x="4742243" y="2237324"/>
                  </a:cubicBezTo>
                  <a:cubicBezTo>
                    <a:pt x="4764744" y="2233568"/>
                    <a:pt x="4772245" y="2199768"/>
                    <a:pt x="4757244" y="2188502"/>
                  </a:cubicBezTo>
                  <a:cubicBezTo>
                    <a:pt x="4734742" y="2169724"/>
                    <a:pt x="4712240" y="2165968"/>
                    <a:pt x="4685988" y="2150946"/>
                  </a:cubicBezTo>
                  <a:cubicBezTo>
                    <a:pt x="4663486" y="2135924"/>
                    <a:pt x="4648485" y="2109635"/>
                    <a:pt x="4640984" y="2087102"/>
                  </a:cubicBezTo>
                  <a:cubicBezTo>
                    <a:pt x="4618482" y="2027014"/>
                    <a:pt x="4655985" y="1963170"/>
                    <a:pt x="4697239" y="1921858"/>
                  </a:cubicBezTo>
                  <a:cubicBezTo>
                    <a:pt x="4711302" y="1907775"/>
                    <a:pt x="4697942" y="1885242"/>
                    <a:pt x="4680890" y="1881193"/>
                  </a:cubicBezTo>
                  <a:close/>
                  <a:moveTo>
                    <a:pt x="2863034" y="1728396"/>
                  </a:moveTo>
                  <a:cubicBezTo>
                    <a:pt x="2841928" y="1729804"/>
                    <a:pt x="2821290" y="1735437"/>
                    <a:pt x="2802529" y="1744825"/>
                  </a:cubicBezTo>
                  <a:cubicBezTo>
                    <a:pt x="2712474" y="1789886"/>
                    <a:pt x="2689961" y="1891274"/>
                    <a:pt x="2753749" y="1966377"/>
                  </a:cubicBezTo>
                  <a:cubicBezTo>
                    <a:pt x="2776263" y="1988908"/>
                    <a:pt x="2802529" y="1958867"/>
                    <a:pt x="2791272" y="1936336"/>
                  </a:cubicBezTo>
                  <a:cubicBezTo>
                    <a:pt x="2768758" y="1887519"/>
                    <a:pt x="2795024" y="1838703"/>
                    <a:pt x="2836299" y="1812417"/>
                  </a:cubicBezTo>
                  <a:cubicBezTo>
                    <a:pt x="2855061" y="1801152"/>
                    <a:pt x="2877574" y="1801152"/>
                    <a:pt x="2896336" y="1808662"/>
                  </a:cubicBezTo>
                  <a:cubicBezTo>
                    <a:pt x="2926354" y="1816172"/>
                    <a:pt x="2926354" y="1853723"/>
                    <a:pt x="2952620" y="1864989"/>
                  </a:cubicBezTo>
                  <a:cubicBezTo>
                    <a:pt x="2967629" y="1872499"/>
                    <a:pt x="2990143" y="1868744"/>
                    <a:pt x="2997647" y="1849968"/>
                  </a:cubicBezTo>
                  <a:cubicBezTo>
                    <a:pt x="3012656" y="1804907"/>
                    <a:pt x="2967629" y="1756090"/>
                    <a:pt x="2926354" y="1737315"/>
                  </a:cubicBezTo>
                  <a:cubicBezTo>
                    <a:pt x="2905717" y="1729804"/>
                    <a:pt x="2884141" y="1726988"/>
                    <a:pt x="2863034" y="1728396"/>
                  </a:cubicBezTo>
                  <a:close/>
                  <a:moveTo>
                    <a:pt x="4941244" y="1694414"/>
                  </a:moveTo>
                  <a:cubicBezTo>
                    <a:pt x="4936087" y="1693944"/>
                    <a:pt x="4930696" y="1695587"/>
                    <a:pt x="4926008" y="1700282"/>
                  </a:cubicBezTo>
                  <a:cubicBezTo>
                    <a:pt x="4851002" y="1767881"/>
                    <a:pt x="4805998" y="1869281"/>
                    <a:pt x="4805998" y="1966925"/>
                  </a:cubicBezTo>
                  <a:cubicBezTo>
                    <a:pt x="4809748" y="2060813"/>
                    <a:pt x="4888505" y="2158457"/>
                    <a:pt x="4989763" y="2135924"/>
                  </a:cubicBezTo>
                  <a:cubicBezTo>
                    <a:pt x="5019766" y="2128413"/>
                    <a:pt x="5019766" y="2083347"/>
                    <a:pt x="4993514" y="2072080"/>
                  </a:cubicBezTo>
                  <a:cubicBezTo>
                    <a:pt x="4963511" y="2053302"/>
                    <a:pt x="4929758" y="2057058"/>
                    <a:pt x="4903506" y="2027014"/>
                  </a:cubicBezTo>
                  <a:cubicBezTo>
                    <a:pt x="4884755" y="2000725"/>
                    <a:pt x="4881004" y="1966925"/>
                    <a:pt x="4881004" y="1936881"/>
                  </a:cubicBezTo>
                  <a:cubicBezTo>
                    <a:pt x="4881004" y="1861770"/>
                    <a:pt x="4911007" y="1786659"/>
                    <a:pt x="4956011" y="1730326"/>
                  </a:cubicBezTo>
                  <a:cubicBezTo>
                    <a:pt x="4970074" y="1716243"/>
                    <a:pt x="4956714" y="1695822"/>
                    <a:pt x="4941244" y="1694414"/>
                  </a:cubicBezTo>
                  <a:close/>
                  <a:moveTo>
                    <a:pt x="5278538" y="1625171"/>
                  </a:moveTo>
                  <a:cubicBezTo>
                    <a:pt x="5181029" y="1628927"/>
                    <a:pt x="5113524" y="1726570"/>
                    <a:pt x="5102273" y="1816703"/>
                  </a:cubicBezTo>
                  <a:cubicBezTo>
                    <a:pt x="5094772" y="1903081"/>
                    <a:pt x="5166028" y="2038280"/>
                    <a:pt x="5267287" y="1981947"/>
                  </a:cubicBezTo>
                  <a:cubicBezTo>
                    <a:pt x="5293539" y="1970681"/>
                    <a:pt x="5289789" y="1933125"/>
                    <a:pt x="5267287" y="1918103"/>
                  </a:cubicBezTo>
                  <a:cubicBezTo>
                    <a:pt x="5244785" y="1906836"/>
                    <a:pt x="5214782" y="1910592"/>
                    <a:pt x="5199781" y="1891814"/>
                  </a:cubicBezTo>
                  <a:cubicBezTo>
                    <a:pt x="5181029" y="1873036"/>
                    <a:pt x="5181029" y="1839237"/>
                    <a:pt x="5184780" y="1812948"/>
                  </a:cubicBezTo>
                  <a:cubicBezTo>
                    <a:pt x="5192280" y="1752859"/>
                    <a:pt x="5222283" y="1681504"/>
                    <a:pt x="5286038" y="1666482"/>
                  </a:cubicBezTo>
                  <a:cubicBezTo>
                    <a:pt x="5312291" y="1662726"/>
                    <a:pt x="5301039" y="1625171"/>
                    <a:pt x="5278538" y="1625171"/>
                  </a:cubicBezTo>
                  <a:close/>
                  <a:moveTo>
                    <a:pt x="627600" y="1575630"/>
                  </a:moveTo>
                  <a:cubicBezTo>
                    <a:pt x="883165" y="1577977"/>
                    <a:pt x="1196407" y="1624922"/>
                    <a:pt x="1507773" y="1748857"/>
                  </a:cubicBezTo>
                  <a:cubicBezTo>
                    <a:pt x="2134258" y="1992971"/>
                    <a:pt x="2820764" y="2612644"/>
                    <a:pt x="2933306" y="2732823"/>
                  </a:cubicBezTo>
                  <a:cubicBezTo>
                    <a:pt x="3042097" y="2849246"/>
                    <a:pt x="3023340" y="2969426"/>
                    <a:pt x="2895792" y="2796668"/>
                  </a:cubicBezTo>
                  <a:cubicBezTo>
                    <a:pt x="2531906" y="2297174"/>
                    <a:pt x="1766620" y="1977948"/>
                    <a:pt x="1489016" y="1880303"/>
                  </a:cubicBezTo>
                  <a:cubicBezTo>
                    <a:pt x="1207661" y="1782657"/>
                    <a:pt x="521154" y="1778901"/>
                    <a:pt x="247302" y="1876547"/>
                  </a:cubicBezTo>
                  <a:cubicBezTo>
                    <a:pt x="-22799" y="1974193"/>
                    <a:pt x="-67816" y="1778901"/>
                    <a:pt x="93494" y="1669989"/>
                  </a:cubicBezTo>
                  <a:cubicBezTo>
                    <a:pt x="174149" y="1615533"/>
                    <a:pt x="372036" y="1573282"/>
                    <a:pt x="627600" y="1575630"/>
                  </a:cubicBezTo>
                  <a:close/>
                  <a:moveTo>
                    <a:pt x="4079473" y="1560175"/>
                  </a:moveTo>
                  <a:cubicBezTo>
                    <a:pt x="4119637" y="1552782"/>
                    <a:pt x="4156928" y="1564283"/>
                    <a:pt x="4186949" y="1598081"/>
                  </a:cubicBezTo>
                  <a:cubicBezTo>
                    <a:pt x="4307031" y="1733275"/>
                    <a:pt x="4111897" y="1782095"/>
                    <a:pt x="4029341" y="2086280"/>
                  </a:cubicBezTo>
                  <a:cubicBezTo>
                    <a:pt x="3669093" y="3836285"/>
                    <a:pt x="4494660" y="3321799"/>
                    <a:pt x="4235732" y="5710218"/>
                  </a:cubicBezTo>
                  <a:cubicBezTo>
                    <a:pt x="3976805" y="8098637"/>
                    <a:pt x="2070496" y="8034796"/>
                    <a:pt x="1496352" y="7385116"/>
                  </a:cubicBezTo>
                  <a:cubicBezTo>
                    <a:pt x="925960" y="6731680"/>
                    <a:pt x="1357507" y="6082000"/>
                    <a:pt x="1871609" y="6145842"/>
                  </a:cubicBezTo>
                  <a:cubicBezTo>
                    <a:pt x="2494537" y="6228460"/>
                    <a:pt x="2224352" y="7058398"/>
                    <a:pt x="1916640" y="7054643"/>
                  </a:cubicBezTo>
                  <a:cubicBezTo>
                    <a:pt x="1608929" y="7050887"/>
                    <a:pt x="1500104" y="6896917"/>
                    <a:pt x="1515115" y="6784256"/>
                  </a:cubicBezTo>
                  <a:cubicBezTo>
                    <a:pt x="1533878" y="6675350"/>
                    <a:pt x="1556393" y="6543911"/>
                    <a:pt x="1470084" y="6769234"/>
                  </a:cubicBezTo>
                  <a:cubicBezTo>
                    <a:pt x="1383775" y="6990801"/>
                    <a:pt x="1927898" y="7989731"/>
                    <a:pt x="2967361" y="7509043"/>
                  </a:cubicBezTo>
                  <a:cubicBezTo>
                    <a:pt x="4006825" y="7032110"/>
                    <a:pt x="3954289" y="5999382"/>
                    <a:pt x="3905505" y="5315903"/>
                  </a:cubicBezTo>
                  <a:cubicBezTo>
                    <a:pt x="3856722" y="4628669"/>
                    <a:pt x="2899815" y="3712358"/>
                    <a:pt x="2235609" y="3701092"/>
                  </a:cubicBezTo>
                  <a:cubicBezTo>
                    <a:pt x="1571403" y="3689826"/>
                    <a:pt x="1346249" y="3261712"/>
                    <a:pt x="2303156" y="3438215"/>
                  </a:cubicBezTo>
                  <a:cubicBezTo>
                    <a:pt x="3260063" y="3614718"/>
                    <a:pt x="4074371" y="4906567"/>
                    <a:pt x="4014330" y="5383500"/>
                  </a:cubicBezTo>
                  <a:cubicBezTo>
                    <a:pt x="3950537" y="5856678"/>
                    <a:pt x="4081877" y="5819124"/>
                    <a:pt x="4149423" y="5383500"/>
                  </a:cubicBezTo>
                  <a:cubicBezTo>
                    <a:pt x="4216969" y="4947876"/>
                    <a:pt x="4059361" y="3945192"/>
                    <a:pt x="3819196" y="3393151"/>
                  </a:cubicBezTo>
                  <a:cubicBezTo>
                    <a:pt x="3575279" y="2844866"/>
                    <a:pt x="3684103" y="2409243"/>
                    <a:pt x="3759155" y="2044971"/>
                  </a:cubicBezTo>
                  <a:cubicBezTo>
                    <a:pt x="3812629" y="1774584"/>
                    <a:pt x="3958980" y="1582356"/>
                    <a:pt x="4079473" y="1560175"/>
                  </a:cubicBezTo>
                  <a:close/>
                  <a:moveTo>
                    <a:pt x="2719041" y="1443418"/>
                  </a:moveTo>
                  <a:cubicBezTo>
                    <a:pt x="2698873" y="1443242"/>
                    <a:pt x="2678704" y="1448170"/>
                    <a:pt x="2659943" y="1459436"/>
                  </a:cubicBezTo>
                  <a:cubicBezTo>
                    <a:pt x="2581145" y="1500742"/>
                    <a:pt x="2554879" y="1594620"/>
                    <a:pt x="2569888" y="1680988"/>
                  </a:cubicBezTo>
                  <a:cubicBezTo>
                    <a:pt x="2573640" y="1711029"/>
                    <a:pt x="2618667" y="1711029"/>
                    <a:pt x="2618667" y="1677233"/>
                  </a:cubicBezTo>
                  <a:cubicBezTo>
                    <a:pt x="2622420" y="1628416"/>
                    <a:pt x="2644933" y="1564579"/>
                    <a:pt x="2682456" y="1530783"/>
                  </a:cubicBezTo>
                  <a:cubicBezTo>
                    <a:pt x="2738740" y="1485721"/>
                    <a:pt x="2776263" y="1549558"/>
                    <a:pt x="2810033" y="1583355"/>
                  </a:cubicBezTo>
                  <a:cubicBezTo>
                    <a:pt x="2832547" y="1602130"/>
                    <a:pt x="2870070" y="1579599"/>
                    <a:pt x="2862565" y="1549558"/>
                  </a:cubicBezTo>
                  <a:cubicBezTo>
                    <a:pt x="2840052" y="1490415"/>
                    <a:pt x="2779546" y="1443946"/>
                    <a:pt x="2719041" y="1443418"/>
                  </a:cubicBezTo>
                  <a:close/>
                  <a:moveTo>
                    <a:pt x="5383078" y="1312992"/>
                  </a:moveTo>
                  <a:cubicBezTo>
                    <a:pt x="5424800" y="1320034"/>
                    <a:pt x="5445427" y="1390450"/>
                    <a:pt x="5421050" y="1493727"/>
                  </a:cubicBezTo>
                  <a:cubicBezTo>
                    <a:pt x="5421050" y="1493727"/>
                    <a:pt x="5424800" y="1493727"/>
                    <a:pt x="5424800" y="1493727"/>
                  </a:cubicBezTo>
                  <a:cubicBezTo>
                    <a:pt x="5526059" y="1294684"/>
                    <a:pt x="5676071" y="1373550"/>
                    <a:pt x="5593564" y="1527527"/>
                  </a:cubicBezTo>
                  <a:cubicBezTo>
                    <a:pt x="5601065" y="1527527"/>
                    <a:pt x="5608565" y="1531283"/>
                    <a:pt x="5616066" y="1535038"/>
                  </a:cubicBezTo>
                  <a:cubicBezTo>
                    <a:pt x="5796081" y="1452416"/>
                    <a:pt x="5919842" y="1598882"/>
                    <a:pt x="5758578" y="1681504"/>
                  </a:cubicBezTo>
                  <a:cubicBezTo>
                    <a:pt x="5758578" y="1692771"/>
                    <a:pt x="5762328" y="1700282"/>
                    <a:pt x="5762328" y="1707793"/>
                  </a:cubicBezTo>
                  <a:cubicBezTo>
                    <a:pt x="5994848" y="1782904"/>
                    <a:pt x="5889839" y="1914347"/>
                    <a:pt x="5724825" y="1888059"/>
                  </a:cubicBezTo>
                  <a:cubicBezTo>
                    <a:pt x="5717325" y="1895570"/>
                    <a:pt x="5713574" y="1906836"/>
                    <a:pt x="5706074" y="1914347"/>
                  </a:cubicBezTo>
                  <a:cubicBezTo>
                    <a:pt x="5766079" y="2034525"/>
                    <a:pt x="5627317" y="2087102"/>
                    <a:pt x="5503557" y="2027014"/>
                  </a:cubicBezTo>
                  <a:cubicBezTo>
                    <a:pt x="5499806" y="2027014"/>
                    <a:pt x="5492306" y="2027014"/>
                    <a:pt x="5488555" y="2030769"/>
                  </a:cubicBezTo>
                  <a:cubicBezTo>
                    <a:pt x="5608565" y="2226057"/>
                    <a:pt x="5447302" y="2218546"/>
                    <a:pt x="5248535" y="2132169"/>
                  </a:cubicBezTo>
                  <a:cubicBezTo>
                    <a:pt x="5244785" y="2132169"/>
                    <a:pt x="5237284" y="2135924"/>
                    <a:pt x="5233534" y="2135924"/>
                  </a:cubicBezTo>
                  <a:cubicBezTo>
                    <a:pt x="5372295" y="2304923"/>
                    <a:pt x="5162278" y="2383790"/>
                    <a:pt x="4952260" y="2312434"/>
                  </a:cubicBezTo>
                  <a:cubicBezTo>
                    <a:pt x="4952260" y="2312434"/>
                    <a:pt x="4948510" y="2312434"/>
                    <a:pt x="4948510" y="2316190"/>
                  </a:cubicBezTo>
                  <a:cubicBezTo>
                    <a:pt x="5177279" y="2485189"/>
                    <a:pt x="4937259" y="2564055"/>
                    <a:pt x="4753493" y="2466411"/>
                  </a:cubicBezTo>
                  <a:cubicBezTo>
                    <a:pt x="4753493" y="2466411"/>
                    <a:pt x="4753493" y="2466411"/>
                    <a:pt x="4749743" y="2466411"/>
                  </a:cubicBezTo>
                  <a:cubicBezTo>
                    <a:pt x="4929758" y="2616633"/>
                    <a:pt x="4745993" y="2695499"/>
                    <a:pt x="4584729" y="2616633"/>
                  </a:cubicBezTo>
                  <a:cubicBezTo>
                    <a:pt x="4584729" y="2616633"/>
                    <a:pt x="4580979" y="2620388"/>
                    <a:pt x="4580979" y="2620388"/>
                  </a:cubicBezTo>
                  <a:cubicBezTo>
                    <a:pt x="4708490" y="2748076"/>
                    <a:pt x="4603481" y="2856987"/>
                    <a:pt x="4460969" y="2755587"/>
                  </a:cubicBezTo>
                  <a:cubicBezTo>
                    <a:pt x="4247201" y="3093586"/>
                    <a:pt x="4295955" y="3709494"/>
                    <a:pt x="4303456" y="3859715"/>
                  </a:cubicBezTo>
                  <a:cubicBezTo>
                    <a:pt x="4307206" y="4028714"/>
                    <a:pt x="4329708" y="4036225"/>
                    <a:pt x="4247201" y="3855960"/>
                  </a:cubicBezTo>
                  <a:cubicBezTo>
                    <a:pt x="4108439" y="3566784"/>
                    <a:pt x="4059685" y="2890787"/>
                    <a:pt x="4179695" y="2571566"/>
                  </a:cubicBezTo>
                  <a:cubicBezTo>
                    <a:pt x="4190946" y="2545277"/>
                    <a:pt x="4202197" y="2515233"/>
                    <a:pt x="4217198" y="2481433"/>
                  </a:cubicBezTo>
                  <a:cubicBezTo>
                    <a:pt x="4160944" y="2402567"/>
                    <a:pt x="4190946" y="2241079"/>
                    <a:pt x="4299705" y="2312434"/>
                  </a:cubicBezTo>
                  <a:cubicBezTo>
                    <a:pt x="4303456" y="2308679"/>
                    <a:pt x="4303456" y="2304923"/>
                    <a:pt x="4307206" y="2297412"/>
                  </a:cubicBezTo>
                  <a:cubicBezTo>
                    <a:pt x="4205947" y="2113391"/>
                    <a:pt x="4299705" y="2068325"/>
                    <a:pt x="4385962" y="2162213"/>
                  </a:cubicBezTo>
                  <a:cubicBezTo>
                    <a:pt x="4389713" y="2158457"/>
                    <a:pt x="4393463" y="2150946"/>
                    <a:pt x="4397213" y="2147191"/>
                  </a:cubicBezTo>
                  <a:cubicBezTo>
                    <a:pt x="4325957" y="1876792"/>
                    <a:pt x="4442217" y="1850503"/>
                    <a:pt x="4524724" y="1970681"/>
                  </a:cubicBezTo>
                  <a:cubicBezTo>
                    <a:pt x="4532225" y="1963170"/>
                    <a:pt x="4535975" y="1955658"/>
                    <a:pt x="4543476" y="1948147"/>
                  </a:cubicBezTo>
                  <a:cubicBezTo>
                    <a:pt x="4543476" y="1752859"/>
                    <a:pt x="4610981" y="1643949"/>
                    <a:pt x="4682237" y="1801681"/>
                  </a:cubicBezTo>
                  <a:cubicBezTo>
                    <a:pt x="4689738" y="1794170"/>
                    <a:pt x="4700989" y="1782904"/>
                    <a:pt x="4712240" y="1775393"/>
                  </a:cubicBezTo>
                  <a:cubicBezTo>
                    <a:pt x="4753493" y="1512505"/>
                    <a:pt x="4832250" y="1471194"/>
                    <a:pt x="4907256" y="1632682"/>
                  </a:cubicBezTo>
                  <a:cubicBezTo>
                    <a:pt x="4907256" y="1632682"/>
                    <a:pt x="4911007" y="1628927"/>
                    <a:pt x="4911007" y="1628927"/>
                  </a:cubicBezTo>
                  <a:cubicBezTo>
                    <a:pt x="4982263" y="1287173"/>
                    <a:pt x="5211032" y="1320973"/>
                    <a:pt x="5207282" y="1516261"/>
                  </a:cubicBezTo>
                  <a:cubicBezTo>
                    <a:pt x="5211032" y="1512505"/>
                    <a:pt x="5214782" y="1512505"/>
                    <a:pt x="5218533" y="1512505"/>
                  </a:cubicBezTo>
                  <a:cubicBezTo>
                    <a:pt x="5278538" y="1362284"/>
                    <a:pt x="5341356" y="1305951"/>
                    <a:pt x="5383078" y="1312992"/>
                  </a:cubicBezTo>
                  <a:close/>
                  <a:moveTo>
                    <a:pt x="2591405" y="1238177"/>
                  </a:moveTo>
                  <a:cubicBezTo>
                    <a:pt x="2571295" y="1238822"/>
                    <a:pt x="2552064" y="1242577"/>
                    <a:pt x="2536117" y="1249149"/>
                  </a:cubicBezTo>
                  <a:cubicBezTo>
                    <a:pt x="2453567" y="1282945"/>
                    <a:pt x="2442311" y="1391843"/>
                    <a:pt x="2449815" y="1470701"/>
                  </a:cubicBezTo>
                  <a:cubicBezTo>
                    <a:pt x="2453567" y="1500742"/>
                    <a:pt x="2498595" y="1496987"/>
                    <a:pt x="2498595" y="1466946"/>
                  </a:cubicBezTo>
                  <a:cubicBezTo>
                    <a:pt x="2498595" y="1418129"/>
                    <a:pt x="2502347" y="1354292"/>
                    <a:pt x="2547374" y="1320496"/>
                  </a:cubicBezTo>
                  <a:cubicBezTo>
                    <a:pt x="2569888" y="1305476"/>
                    <a:pt x="2592401" y="1301721"/>
                    <a:pt x="2618667" y="1309231"/>
                  </a:cubicBezTo>
                  <a:cubicBezTo>
                    <a:pt x="2648686" y="1312986"/>
                    <a:pt x="2659943" y="1335517"/>
                    <a:pt x="2682456" y="1354292"/>
                  </a:cubicBezTo>
                  <a:cubicBezTo>
                    <a:pt x="2708722" y="1373068"/>
                    <a:pt x="2738740" y="1354292"/>
                    <a:pt x="2731236" y="1324251"/>
                  </a:cubicBezTo>
                  <a:cubicBezTo>
                    <a:pt x="2719979" y="1262292"/>
                    <a:pt x="2651735" y="1236241"/>
                    <a:pt x="2591405" y="1238177"/>
                  </a:cubicBezTo>
                  <a:close/>
                  <a:moveTo>
                    <a:pt x="2462597" y="1026012"/>
                  </a:moveTo>
                  <a:cubicBezTo>
                    <a:pt x="2349676" y="1013515"/>
                    <a:pt x="2229370" y="1134618"/>
                    <a:pt x="2288468" y="1264169"/>
                  </a:cubicBezTo>
                  <a:cubicBezTo>
                    <a:pt x="2303477" y="1294210"/>
                    <a:pt x="2344752" y="1279190"/>
                    <a:pt x="2337247" y="1249149"/>
                  </a:cubicBezTo>
                  <a:cubicBezTo>
                    <a:pt x="2329743" y="1200332"/>
                    <a:pt x="2344752" y="1147761"/>
                    <a:pt x="2382274" y="1117720"/>
                  </a:cubicBezTo>
                  <a:cubicBezTo>
                    <a:pt x="2427302" y="1083924"/>
                    <a:pt x="2476081" y="1098944"/>
                    <a:pt x="2517356" y="1128985"/>
                  </a:cubicBezTo>
                  <a:cubicBezTo>
                    <a:pt x="2543622" y="1151516"/>
                    <a:pt x="2592401" y="1121475"/>
                    <a:pt x="2566136" y="1087679"/>
                  </a:cubicBezTo>
                  <a:cubicBezTo>
                    <a:pt x="2537056" y="1049189"/>
                    <a:pt x="2500237" y="1030178"/>
                    <a:pt x="2462597" y="1026012"/>
                  </a:cubicBezTo>
                  <a:close/>
                  <a:moveTo>
                    <a:pt x="2294096" y="784922"/>
                  </a:moveTo>
                  <a:cubicBezTo>
                    <a:pt x="2253759" y="779759"/>
                    <a:pt x="2211546" y="787269"/>
                    <a:pt x="2175899" y="806045"/>
                  </a:cubicBezTo>
                  <a:cubicBezTo>
                    <a:pt x="2097102" y="847351"/>
                    <a:pt x="2078340" y="944984"/>
                    <a:pt x="2115863" y="1020086"/>
                  </a:cubicBezTo>
                  <a:cubicBezTo>
                    <a:pt x="2130872" y="1050127"/>
                    <a:pt x="2172147" y="1038862"/>
                    <a:pt x="2164643" y="1005066"/>
                  </a:cubicBezTo>
                  <a:cubicBezTo>
                    <a:pt x="2153386" y="952494"/>
                    <a:pt x="2168395" y="896167"/>
                    <a:pt x="2217174" y="869882"/>
                  </a:cubicBezTo>
                  <a:cubicBezTo>
                    <a:pt x="2265954" y="836086"/>
                    <a:pt x="2318486" y="869882"/>
                    <a:pt x="2359761" y="896167"/>
                  </a:cubicBezTo>
                  <a:cubicBezTo>
                    <a:pt x="2397283" y="922453"/>
                    <a:pt x="2423549" y="869882"/>
                    <a:pt x="2401036" y="839841"/>
                  </a:cubicBezTo>
                  <a:cubicBezTo>
                    <a:pt x="2372894" y="807922"/>
                    <a:pt x="2334433" y="790085"/>
                    <a:pt x="2294096" y="784922"/>
                  </a:cubicBezTo>
                  <a:close/>
                  <a:moveTo>
                    <a:pt x="2135094" y="540839"/>
                  </a:moveTo>
                  <a:cubicBezTo>
                    <a:pt x="2113049" y="543186"/>
                    <a:pt x="2091474" y="550696"/>
                    <a:pt x="2074588" y="561962"/>
                  </a:cubicBezTo>
                  <a:cubicBezTo>
                    <a:pt x="1992038" y="614533"/>
                    <a:pt x="1984534" y="708411"/>
                    <a:pt x="1984534" y="798534"/>
                  </a:cubicBezTo>
                  <a:cubicBezTo>
                    <a:pt x="1984534" y="824820"/>
                    <a:pt x="2033313" y="828575"/>
                    <a:pt x="2037065" y="802289"/>
                  </a:cubicBezTo>
                  <a:cubicBezTo>
                    <a:pt x="2044570" y="745963"/>
                    <a:pt x="2055827" y="670860"/>
                    <a:pt x="2104606" y="633309"/>
                  </a:cubicBezTo>
                  <a:cubicBezTo>
                    <a:pt x="2134624" y="610778"/>
                    <a:pt x="2164643" y="614533"/>
                    <a:pt x="2190909" y="637064"/>
                  </a:cubicBezTo>
                  <a:cubicBezTo>
                    <a:pt x="2213422" y="655840"/>
                    <a:pt x="2239688" y="667105"/>
                    <a:pt x="2269706" y="674615"/>
                  </a:cubicBezTo>
                  <a:cubicBezTo>
                    <a:pt x="2295972" y="682126"/>
                    <a:pt x="2307229" y="648329"/>
                    <a:pt x="2292220" y="629554"/>
                  </a:cubicBezTo>
                  <a:cubicBezTo>
                    <a:pt x="2262202" y="599513"/>
                    <a:pt x="2239688" y="569472"/>
                    <a:pt x="2198413" y="550696"/>
                  </a:cubicBezTo>
                  <a:cubicBezTo>
                    <a:pt x="2179652" y="541309"/>
                    <a:pt x="2157138" y="538492"/>
                    <a:pt x="2135094" y="540839"/>
                  </a:cubicBezTo>
                  <a:close/>
                  <a:moveTo>
                    <a:pt x="2007985" y="317879"/>
                  </a:moveTo>
                  <a:cubicBezTo>
                    <a:pt x="1970462" y="320695"/>
                    <a:pt x="1933878" y="334777"/>
                    <a:pt x="1905736" y="359185"/>
                  </a:cubicBezTo>
                  <a:cubicBezTo>
                    <a:pt x="1841947" y="415512"/>
                    <a:pt x="1830690" y="501880"/>
                    <a:pt x="1838195" y="584492"/>
                  </a:cubicBezTo>
                  <a:cubicBezTo>
                    <a:pt x="1838195" y="625799"/>
                    <a:pt x="1901984" y="622044"/>
                    <a:pt x="1905736" y="580737"/>
                  </a:cubicBezTo>
                  <a:cubicBezTo>
                    <a:pt x="1905736" y="528166"/>
                    <a:pt x="1916993" y="471839"/>
                    <a:pt x="1950763" y="426777"/>
                  </a:cubicBezTo>
                  <a:cubicBezTo>
                    <a:pt x="1988286" y="374206"/>
                    <a:pt x="2048322" y="392981"/>
                    <a:pt x="2100854" y="396736"/>
                  </a:cubicBezTo>
                  <a:cubicBezTo>
                    <a:pt x="2134624" y="400492"/>
                    <a:pt x="2134624" y="355430"/>
                    <a:pt x="2115863" y="344165"/>
                  </a:cubicBezTo>
                  <a:cubicBezTo>
                    <a:pt x="2083969" y="323512"/>
                    <a:pt x="2045508" y="315062"/>
                    <a:pt x="2007985" y="317879"/>
                  </a:cubicBezTo>
                  <a:close/>
                  <a:moveTo>
                    <a:pt x="1970932" y="571"/>
                  </a:moveTo>
                  <a:cubicBezTo>
                    <a:pt x="2025809" y="-6000"/>
                    <a:pt x="2087721" y="43755"/>
                    <a:pt x="2115863" y="167674"/>
                  </a:cubicBezTo>
                  <a:cubicBezTo>
                    <a:pt x="2119615" y="167674"/>
                    <a:pt x="2127120" y="171429"/>
                    <a:pt x="2130872" y="175184"/>
                  </a:cubicBezTo>
                  <a:cubicBezTo>
                    <a:pt x="2198413" y="-5062"/>
                    <a:pt x="2446063" y="88816"/>
                    <a:pt x="2348504" y="374206"/>
                  </a:cubicBezTo>
                  <a:cubicBezTo>
                    <a:pt x="2352256" y="377961"/>
                    <a:pt x="2352256" y="381716"/>
                    <a:pt x="2356008" y="381716"/>
                  </a:cubicBezTo>
                  <a:cubicBezTo>
                    <a:pt x="2476081" y="254042"/>
                    <a:pt x="2671199" y="362940"/>
                    <a:pt x="2543622" y="659595"/>
                  </a:cubicBezTo>
                  <a:cubicBezTo>
                    <a:pt x="2547374" y="663350"/>
                    <a:pt x="2551127" y="670860"/>
                    <a:pt x="2554879" y="674615"/>
                  </a:cubicBezTo>
                  <a:cubicBezTo>
                    <a:pt x="2671199" y="599513"/>
                    <a:pt x="2832547" y="637064"/>
                    <a:pt x="2693713" y="914943"/>
                  </a:cubicBezTo>
                  <a:cubicBezTo>
                    <a:pt x="2697465" y="918698"/>
                    <a:pt x="2701217" y="926208"/>
                    <a:pt x="2704970" y="929964"/>
                  </a:cubicBezTo>
                  <a:cubicBezTo>
                    <a:pt x="2810033" y="862371"/>
                    <a:pt x="2986390" y="881147"/>
                    <a:pt x="2832547" y="1174046"/>
                  </a:cubicBezTo>
                  <a:cubicBezTo>
                    <a:pt x="2836299" y="1177802"/>
                    <a:pt x="2836299" y="1177802"/>
                    <a:pt x="2836299" y="1181557"/>
                  </a:cubicBezTo>
                  <a:cubicBezTo>
                    <a:pt x="3008904" y="1001311"/>
                    <a:pt x="3121472" y="1155271"/>
                    <a:pt x="2963877" y="1451925"/>
                  </a:cubicBezTo>
                  <a:cubicBezTo>
                    <a:pt x="2967629" y="1455680"/>
                    <a:pt x="2967629" y="1455680"/>
                    <a:pt x="2967629" y="1459436"/>
                  </a:cubicBezTo>
                  <a:cubicBezTo>
                    <a:pt x="3091454" y="1331761"/>
                    <a:pt x="3158995" y="1399354"/>
                    <a:pt x="3038922" y="1620906"/>
                  </a:cubicBezTo>
                  <a:cubicBezTo>
                    <a:pt x="3038922" y="1624661"/>
                    <a:pt x="3042674" y="1628416"/>
                    <a:pt x="3042674" y="1635926"/>
                  </a:cubicBezTo>
                  <a:cubicBezTo>
                    <a:pt x="3147738" y="1553314"/>
                    <a:pt x="3271563" y="1643436"/>
                    <a:pt x="3128977" y="1849968"/>
                  </a:cubicBezTo>
                  <a:cubicBezTo>
                    <a:pt x="3132729" y="1857478"/>
                    <a:pt x="3132729" y="1861233"/>
                    <a:pt x="3136481" y="1868744"/>
                  </a:cubicBezTo>
                  <a:cubicBezTo>
                    <a:pt x="3271563" y="1797396"/>
                    <a:pt x="3357865" y="1898785"/>
                    <a:pt x="3219031" y="2082786"/>
                  </a:cubicBezTo>
                  <a:cubicBezTo>
                    <a:pt x="3219031" y="2086541"/>
                    <a:pt x="3222783" y="2090296"/>
                    <a:pt x="3222783" y="2097806"/>
                  </a:cubicBezTo>
                  <a:cubicBezTo>
                    <a:pt x="3369122" y="2018949"/>
                    <a:pt x="3440415" y="2225480"/>
                    <a:pt x="3320343" y="2371930"/>
                  </a:cubicBezTo>
                  <a:cubicBezTo>
                    <a:pt x="3391636" y="2563441"/>
                    <a:pt x="3455424" y="2758708"/>
                    <a:pt x="3515461" y="2946464"/>
                  </a:cubicBezTo>
                  <a:cubicBezTo>
                    <a:pt x="3320343" y="1838703"/>
                    <a:pt x="3736845" y="1192822"/>
                    <a:pt x="3943220" y="956249"/>
                  </a:cubicBezTo>
                  <a:cubicBezTo>
                    <a:pt x="4153347" y="715922"/>
                    <a:pt x="4359722" y="937474"/>
                    <a:pt x="4097063" y="1196577"/>
                  </a:cubicBezTo>
                  <a:cubicBezTo>
                    <a:pt x="3931963" y="1361802"/>
                    <a:pt x="3789377" y="1485721"/>
                    <a:pt x="3635533" y="1962622"/>
                  </a:cubicBezTo>
                  <a:cubicBezTo>
                    <a:pt x="3500451" y="2371930"/>
                    <a:pt x="3541727" y="2875116"/>
                    <a:pt x="3601763" y="3220587"/>
                  </a:cubicBezTo>
                  <a:cubicBezTo>
                    <a:pt x="3785624" y="3798876"/>
                    <a:pt x="3916954" y="4275776"/>
                    <a:pt x="3954477" y="4399695"/>
                  </a:cubicBezTo>
                  <a:cubicBezTo>
                    <a:pt x="4033274" y="4677574"/>
                    <a:pt x="3958229" y="4613737"/>
                    <a:pt x="3909449" y="4433491"/>
                  </a:cubicBezTo>
                  <a:cubicBezTo>
                    <a:pt x="3718083" y="3735039"/>
                    <a:pt x="3380379" y="3107934"/>
                    <a:pt x="3005151" y="2544666"/>
                  </a:cubicBezTo>
                  <a:cubicBezTo>
                    <a:pt x="2900088" y="2582217"/>
                    <a:pt x="2806281" y="2510869"/>
                    <a:pt x="2915097" y="2416991"/>
                  </a:cubicBezTo>
                  <a:cubicBezTo>
                    <a:pt x="2911345" y="2409481"/>
                    <a:pt x="2907593" y="2405726"/>
                    <a:pt x="2903840" y="2401971"/>
                  </a:cubicBezTo>
                  <a:cubicBezTo>
                    <a:pt x="2731236" y="2409481"/>
                    <a:pt x="2641181" y="2304338"/>
                    <a:pt x="2749997" y="2184174"/>
                  </a:cubicBezTo>
                  <a:cubicBezTo>
                    <a:pt x="2746245" y="2180419"/>
                    <a:pt x="2742493" y="2172909"/>
                    <a:pt x="2738740" y="2169153"/>
                  </a:cubicBezTo>
                  <a:cubicBezTo>
                    <a:pt x="2584897" y="2206705"/>
                    <a:pt x="2479833" y="2094051"/>
                    <a:pt x="2596154" y="1981397"/>
                  </a:cubicBezTo>
                  <a:cubicBezTo>
                    <a:pt x="2596154" y="1977642"/>
                    <a:pt x="2592401" y="1977642"/>
                    <a:pt x="2592401" y="1973887"/>
                  </a:cubicBezTo>
                  <a:cubicBezTo>
                    <a:pt x="2386027" y="2056500"/>
                    <a:pt x="2250945" y="1891274"/>
                    <a:pt x="2412292" y="1744825"/>
                  </a:cubicBezTo>
                  <a:cubicBezTo>
                    <a:pt x="2408540" y="1737315"/>
                    <a:pt x="2404788" y="1733559"/>
                    <a:pt x="2401036" y="1729804"/>
                  </a:cubicBezTo>
                  <a:cubicBezTo>
                    <a:pt x="2205918" y="1763600"/>
                    <a:pt x="2093349" y="1650947"/>
                    <a:pt x="2232184" y="1515762"/>
                  </a:cubicBezTo>
                  <a:cubicBezTo>
                    <a:pt x="2228431" y="1515762"/>
                    <a:pt x="2228431" y="1512007"/>
                    <a:pt x="2228431" y="1512007"/>
                  </a:cubicBezTo>
                  <a:cubicBezTo>
                    <a:pt x="2007047" y="1575844"/>
                    <a:pt x="1864461" y="1478211"/>
                    <a:pt x="2040818" y="1271680"/>
                  </a:cubicBezTo>
                  <a:cubicBezTo>
                    <a:pt x="2037065" y="1267925"/>
                    <a:pt x="2037065" y="1264169"/>
                    <a:pt x="2033313" y="1260414"/>
                  </a:cubicBezTo>
                  <a:cubicBezTo>
                    <a:pt x="1849452" y="1286700"/>
                    <a:pt x="1654334" y="1215353"/>
                    <a:pt x="1860709" y="1012576"/>
                  </a:cubicBezTo>
                  <a:cubicBezTo>
                    <a:pt x="1856956" y="1005066"/>
                    <a:pt x="1853204" y="997556"/>
                    <a:pt x="1849452" y="993801"/>
                  </a:cubicBezTo>
                  <a:cubicBezTo>
                    <a:pt x="1628068" y="993801"/>
                    <a:pt x="1549270" y="862371"/>
                    <a:pt x="1710618" y="734697"/>
                  </a:cubicBezTo>
                  <a:cubicBezTo>
                    <a:pt x="1706865" y="730942"/>
                    <a:pt x="1703113" y="723432"/>
                    <a:pt x="1703113" y="719677"/>
                  </a:cubicBezTo>
                  <a:cubicBezTo>
                    <a:pt x="1470472" y="704656"/>
                    <a:pt x="1477977" y="546941"/>
                    <a:pt x="1643077" y="449308"/>
                  </a:cubicBezTo>
                  <a:cubicBezTo>
                    <a:pt x="1643077" y="441798"/>
                    <a:pt x="1643077" y="438043"/>
                    <a:pt x="1643077" y="430533"/>
                  </a:cubicBezTo>
                  <a:cubicBezTo>
                    <a:pt x="1492986" y="377961"/>
                    <a:pt x="1489234" y="239021"/>
                    <a:pt x="1718122" y="269062"/>
                  </a:cubicBezTo>
                  <a:cubicBezTo>
                    <a:pt x="1721875" y="265307"/>
                    <a:pt x="1725627" y="265307"/>
                    <a:pt x="1729379" y="261552"/>
                  </a:cubicBezTo>
                  <a:cubicBezTo>
                    <a:pt x="1654334" y="148898"/>
                    <a:pt x="1703113" y="-1306"/>
                    <a:pt x="1853204" y="178939"/>
                  </a:cubicBezTo>
                  <a:cubicBezTo>
                    <a:pt x="1856956" y="175184"/>
                    <a:pt x="1864461" y="171429"/>
                    <a:pt x="1868213" y="171429"/>
                  </a:cubicBezTo>
                  <a:cubicBezTo>
                    <a:pt x="1868213" y="70041"/>
                    <a:pt x="1916055" y="7143"/>
                    <a:pt x="1970932" y="571"/>
                  </a:cubicBezTo>
                  <a:close/>
                </a:path>
              </a:pathLst>
            </a:custGeom>
            <a:solidFill>
              <a:srgbClr val="398D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42925" y="535231"/>
            <a:ext cx="11101709" cy="5759461"/>
            <a:chOff x="2264" y="1767"/>
            <a:chExt cx="14636" cy="7262"/>
          </a:xfrm>
          <a:solidFill>
            <a:schemeClr val="accent5">
              <a:lumMod val="75000"/>
            </a:schemeClr>
          </a:solidFill>
        </p:grpSpPr>
        <p:grpSp>
          <p:nvGrpSpPr>
            <p:cNvPr id="24" name="组合 23"/>
            <p:cNvGrpSpPr/>
            <p:nvPr/>
          </p:nvGrpSpPr>
          <p:grpSpPr>
            <a:xfrm>
              <a:off x="2290" y="2035"/>
              <a:ext cx="118" cy="6730"/>
              <a:chOff x="2290" y="2078"/>
              <a:chExt cx="118" cy="6730"/>
            </a:xfrm>
            <a:grpFill/>
          </p:grpSpPr>
          <p:sp>
            <p:nvSpPr>
              <p:cNvPr id="40" name="等腰三角形 39"/>
              <p:cNvSpPr/>
              <p:nvPr/>
            </p:nvSpPr>
            <p:spPr>
              <a:xfrm>
                <a:off x="2290" y="2078"/>
                <a:ext cx="119" cy="3231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等腰三角形 40"/>
              <p:cNvSpPr/>
              <p:nvPr/>
            </p:nvSpPr>
            <p:spPr>
              <a:xfrm flipV="1">
                <a:off x="2290" y="5578"/>
                <a:ext cx="119" cy="3231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2737" y="1839"/>
              <a:ext cx="13727" cy="118"/>
              <a:chOff x="2550" y="1839"/>
              <a:chExt cx="13727" cy="118"/>
            </a:xfrm>
            <a:grpFill/>
          </p:grpSpPr>
          <p:sp>
            <p:nvSpPr>
              <p:cNvPr id="38" name="等腰三角形 37"/>
              <p:cNvSpPr/>
              <p:nvPr/>
            </p:nvSpPr>
            <p:spPr>
              <a:xfrm rot="16200000">
                <a:off x="5836" y="-1447"/>
                <a:ext cx="119" cy="6690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等腰三角形 38"/>
              <p:cNvSpPr/>
              <p:nvPr/>
            </p:nvSpPr>
            <p:spPr>
              <a:xfrm rot="5400000" flipH="1">
                <a:off x="12873" y="-1447"/>
                <a:ext cx="119" cy="6690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2300" y="1767"/>
              <a:ext cx="14600" cy="260"/>
              <a:chOff x="2219" y="1767"/>
              <a:chExt cx="14600" cy="260"/>
            </a:xfrm>
            <a:grpFill/>
          </p:grpSpPr>
          <p:sp>
            <p:nvSpPr>
              <p:cNvPr id="36" name="椭圆 35"/>
              <p:cNvSpPr/>
              <p:nvPr/>
            </p:nvSpPr>
            <p:spPr>
              <a:xfrm>
                <a:off x="2219" y="1767"/>
                <a:ext cx="261" cy="261"/>
              </a:xfrm>
              <a:prstGeom prst="ellipse">
                <a:avLst/>
              </a:prstGeom>
              <a:solidFill>
                <a:srgbClr val="0029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椭圆 36"/>
              <p:cNvSpPr/>
              <p:nvPr/>
            </p:nvSpPr>
            <p:spPr>
              <a:xfrm>
                <a:off x="16559" y="1767"/>
                <a:ext cx="261" cy="261"/>
              </a:xfrm>
              <a:prstGeom prst="ellipse">
                <a:avLst/>
              </a:prstGeom>
              <a:solidFill>
                <a:srgbClr val="0029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16711" y="2035"/>
              <a:ext cx="118" cy="6730"/>
              <a:chOff x="2290" y="2078"/>
              <a:chExt cx="118" cy="6730"/>
            </a:xfrm>
            <a:grpFill/>
          </p:grpSpPr>
          <p:sp>
            <p:nvSpPr>
              <p:cNvPr id="34" name="等腰三角形 33"/>
              <p:cNvSpPr/>
              <p:nvPr/>
            </p:nvSpPr>
            <p:spPr>
              <a:xfrm>
                <a:off x="2290" y="2078"/>
                <a:ext cx="119" cy="3231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等腰三角形 34"/>
              <p:cNvSpPr/>
              <p:nvPr/>
            </p:nvSpPr>
            <p:spPr>
              <a:xfrm flipV="1">
                <a:off x="2290" y="5578"/>
                <a:ext cx="119" cy="3231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2737" y="8831"/>
              <a:ext cx="13727" cy="118"/>
              <a:chOff x="2550" y="1839"/>
              <a:chExt cx="13727" cy="118"/>
            </a:xfrm>
            <a:grpFill/>
          </p:grpSpPr>
          <p:sp>
            <p:nvSpPr>
              <p:cNvPr id="32" name="等腰三角形 31"/>
              <p:cNvSpPr/>
              <p:nvPr/>
            </p:nvSpPr>
            <p:spPr>
              <a:xfrm rot="16200000">
                <a:off x="5836" y="-1447"/>
                <a:ext cx="119" cy="6690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等腰三角形 32"/>
              <p:cNvSpPr/>
              <p:nvPr/>
            </p:nvSpPr>
            <p:spPr>
              <a:xfrm rot="5400000" flipH="1">
                <a:off x="12873" y="-1447"/>
                <a:ext cx="119" cy="6690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2264" y="8769"/>
              <a:ext cx="14593" cy="261"/>
              <a:chOff x="2219" y="8689"/>
              <a:chExt cx="14593" cy="261"/>
            </a:xfrm>
            <a:grpFill/>
          </p:grpSpPr>
          <p:sp>
            <p:nvSpPr>
              <p:cNvPr id="30" name="椭圆 29"/>
              <p:cNvSpPr/>
              <p:nvPr/>
            </p:nvSpPr>
            <p:spPr>
              <a:xfrm>
                <a:off x="2219" y="8689"/>
                <a:ext cx="261" cy="261"/>
              </a:xfrm>
              <a:prstGeom prst="ellipse">
                <a:avLst/>
              </a:prstGeom>
              <a:solidFill>
                <a:srgbClr val="0029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椭圆 30"/>
              <p:cNvSpPr/>
              <p:nvPr/>
            </p:nvSpPr>
            <p:spPr>
              <a:xfrm>
                <a:off x="16551" y="8689"/>
                <a:ext cx="261" cy="261"/>
              </a:xfrm>
              <a:prstGeom prst="ellipse">
                <a:avLst/>
              </a:prstGeom>
              <a:solidFill>
                <a:srgbClr val="0029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612622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42888"/>
            <a:ext cx="700088" cy="514350"/>
          </a:xfrm>
          <a:prstGeom prst="rect">
            <a:avLst/>
          </a:prstGeom>
          <a:solidFill>
            <a:srgbClr val="0D4401"/>
          </a:solidFill>
          <a:ln>
            <a:solidFill>
              <a:srgbClr val="0D44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842960" y="295573"/>
            <a:ext cx="31718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4.4 </a:t>
            </a:r>
            <a:r>
              <a:rPr lang="zh-CN" altLang="en-US" sz="2400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教学设计及其依据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470025" y="2739082"/>
            <a:ext cx="1577340" cy="2554605"/>
            <a:chOff x="2105" y="3146"/>
            <a:chExt cx="2484" cy="4023"/>
          </a:xfrm>
        </p:grpSpPr>
        <p:sp>
          <p:nvSpPr>
            <p:cNvPr id="5" name="椭圆 4"/>
            <p:cNvSpPr/>
            <p:nvPr/>
          </p:nvSpPr>
          <p:spPr>
            <a:xfrm>
              <a:off x="2105" y="3146"/>
              <a:ext cx="2484" cy="2484"/>
            </a:xfrm>
            <a:prstGeom prst="ellipse">
              <a:avLst/>
            </a:prstGeom>
            <a:solidFill>
              <a:srgbClr val="398D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2105" y="3573"/>
              <a:ext cx="2484" cy="3597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rgbClr val="398D0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028440" y="2739082"/>
            <a:ext cx="1577340" cy="2554605"/>
            <a:chOff x="2105" y="3146"/>
            <a:chExt cx="2484" cy="4023"/>
          </a:xfrm>
        </p:grpSpPr>
        <p:sp>
          <p:nvSpPr>
            <p:cNvPr id="8" name="椭圆 7"/>
            <p:cNvSpPr/>
            <p:nvPr/>
          </p:nvSpPr>
          <p:spPr>
            <a:xfrm>
              <a:off x="2105" y="3146"/>
              <a:ext cx="2484" cy="248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2105" y="3573"/>
              <a:ext cx="2484" cy="3597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586855" y="2739082"/>
            <a:ext cx="1577340" cy="2554605"/>
            <a:chOff x="2105" y="3146"/>
            <a:chExt cx="2484" cy="4023"/>
          </a:xfrm>
        </p:grpSpPr>
        <p:sp>
          <p:nvSpPr>
            <p:cNvPr id="11" name="椭圆 10"/>
            <p:cNvSpPr/>
            <p:nvPr/>
          </p:nvSpPr>
          <p:spPr>
            <a:xfrm>
              <a:off x="2105" y="3146"/>
              <a:ext cx="2484" cy="2484"/>
            </a:xfrm>
            <a:prstGeom prst="ellipse">
              <a:avLst/>
            </a:prstGeom>
            <a:solidFill>
              <a:srgbClr val="398D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圆角矩形 11"/>
            <p:cNvSpPr/>
            <p:nvPr/>
          </p:nvSpPr>
          <p:spPr>
            <a:xfrm>
              <a:off x="2105" y="3573"/>
              <a:ext cx="2484" cy="3597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rgbClr val="398D0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9145270" y="2739082"/>
            <a:ext cx="1577340" cy="2554605"/>
            <a:chOff x="2105" y="3146"/>
            <a:chExt cx="2484" cy="4023"/>
          </a:xfrm>
        </p:grpSpPr>
        <p:sp>
          <p:nvSpPr>
            <p:cNvPr id="14" name="椭圆 13"/>
            <p:cNvSpPr/>
            <p:nvPr/>
          </p:nvSpPr>
          <p:spPr>
            <a:xfrm>
              <a:off x="2105" y="3146"/>
              <a:ext cx="2484" cy="2484"/>
            </a:xfrm>
            <a:prstGeom prst="ellipse">
              <a:avLst/>
            </a:prstGeom>
            <a:solidFill>
              <a:srgbClr val="0D44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2105" y="3573"/>
              <a:ext cx="2484" cy="3597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rgbClr val="0D440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22"/>
          <p:cNvSpPr txBox="1"/>
          <p:nvPr/>
        </p:nvSpPr>
        <p:spPr>
          <a:xfrm flipH="1">
            <a:off x="1639253" y="1483376"/>
            <a:ext cx="8913495" cy="11245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</a:t>
            </a:r>
          </a:p>
          <a:p>
            <a:pPr lvl="0" algn="ctr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设计，模板所有素材均可自由编辑替换移动。单击此处添加本章节的简要</a:t>
            </a:r>
          </a:p>
          <a:p>
            <a:pPr lvl="0" algn="ctr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内容。本模板精心设计，模板所有素材均可自由编辑替换移动。</a:t>
            </a:r>
          </a:p>
          <a:p>
            <a:pPr lvl="0" algn="ctr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</a:t>
            </a:r>
          </a:p>
        </p:txBody>
      </p:sp>
      <p:sp>
        <p:nvSpPr>
          <p:cNvPr id="17" name="文本框 16"/>
          <p:cNvSpPr txBox="1"/>
          <p:nvPr/>
        </p:nvSpPr>
        <p:spPr>
          <a:xfrm flipH="1">
            <a:off x="4386898" y="946801"/>
            <a:ext cx="3418205" cy="39878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单击此处添加简要内容</a:t>
            </a:r>
            <a:r>
              <a:rPr lang="zh-CN" altLang="en-US" sz="20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18" name="文本框 20"/>
          <p:cNvSpPr txBox="1"/>
          <p:nvPr/>
        </p:nvSpPr>
        <p:spPr>
          <a:xfrm flipH="1">
            <a:off x="1428750" y="4209742"/>
            <a:ext cx="1660525" cy="70675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KEY WORDS </a:t>
            </a:r>
          </a:p>
        </p:txBody>
      </p:sp>
      <p:sp>
        <p:nvSpPr>
          <p:cNvPr id="19" name="文本框 20"/>
          <p:cNvSpPr txBox="1"/>
          <p:nvPr/>
        </p:nvSpPr>
        <p:spPr>
          <a:xfrm flipH="1">
            <a:off x="3987165" y="4209742"/>
            <a:ext cx="1660525" cy="70675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KEY WORDS </a:t>
            </a:r>
          </a:p>
        </p:txBody>
      </p:sp>
      <p:sp>
        <p:nvSpPr>
          <p:cNvPr id="20" name="文本框 20"/>
          <p:cNvSpPr txBox="1"/>
          <p:nvPr/>
        </p:nvSpPr>
        <p:spPr>
          <a:xfrm flipH="1">
            <a:off x="6545580" y="4209742"/>
            <a:ext cx="1660525" cy="70675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KEY WORDS </a:t>
            </a:r>
          </a:p>
        </p:txBody>
      </p:sp>
      <p:sp>
        <p:nvSpPr>
          <p:cNvPr id="21" name="文本框 20"/>
          <p:cNvSpPr txBox="1"/>
          <p:nvPr/>
        </p:nvSpPr>
        <p:spPr>
          <a:xfrm flipH="1">
            <a:off x="9103995" y="4209742"/>
            <a:ext cx="1660525" cy="70675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KEY WORDS </a:t>
            </a:r>
          </a:p>
        </p:txBody>
      </p:sp>
      <p:sp>
        <p:nvSpPr>
          <p:cNvPr id="22" name="文本框 22"/>
          <p:cNvSpPr txBox="1"/>
          <p:nvPr/>
        </p:nvSpPr>
        <p:spPr>
          <a:xfrm flipH="1">
            <a:off x="1207135" y="5413067"/>
            <a:ext cx="2103755" cy="11245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23" name="文本框 22"/>
          <p:cNvSpPr txBox="1"/>
          <p:nvPr/>
        </p:nvSpPr>
        <p:spPr>
          <a:xfrm flipH="1">
            <a:off x="3765550" y="5413067"/>
            <a:ext cx="2103755" cy="11245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24" name="文本框 22"/>
          <p:cNvSpPr txBox="1"/>
          <p:nvPr/>
        </p:nvSpPr>
        <p:spPr>
          <a:xfrm flipH="1">
            <a:off x="6323965" y="5413067"/>
            <a:ext cx="2103755" cy="11245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25" name="文本框 22"/>
          <p:cNvSpPr txBox="1"/>
          <p:nvPr/>
        </p:nvSpPr>
        <p:spPr>
          <a:xfrm flipH="1">
            <a:off x="8882380" y="5413067"/>
            <a:ext cx="2103755" cy="11245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26" name="Freeform 72"/>
          <p:cNvSpPr>
            <a:spLocks noEditPoints="1"/>
          </p:cNvSpPr>
          <p:nvPr/>
        </p:nvSpPr>
        <p:spPr>
          <a:xfrm>
            <a:off x="4387215" y="3192472"/>
            <a:ext cx="871855" cy="856615"/>
          </a:xfrm>
          <a:custGeom>
            <a:avLst/>
            <a:gdLst/>
            <a:ahLst/>
            <a:cxnLst>
              <a:cxn ang="0">
                <a:pos x="174939" y="317818"/>
              </a:cxn>
              <a:cxn ang="0">
                <a:pos x="189934" y="330200"/>
              </a:cxn>
              <a:cxn ang="0">
                <a:pos x="204929" y="330200"/>
              </a:cxn>
              <a:cxn ang="0">
                <a:pos x="214925" y="326073"/>
              </a:cxn>
              <a:cxn ang="0">
                <a:pos x="224922" y="309563"/>
              </a:cxn>
              <a:cxn ang="0">
                <a:pos x="224922" y="309563"/>
              </a:cxn>
              <a:cxn ang="0">
                <a:pos x="224922" y="193993"/>
              </a:cxn>
              <a:cxn ang="0">
                <a:pos x="144950" y="214630"/>
              </a:cxn>
              <a:cxn ang="0">
                <a:pos x="0" y="214630"/>
              </a:cxn>
              <a:cxn ang="0">
                <a:pos x="214925" y="24765"/>
              </a:cxn>
              <a:cxn ang="0">
                <a:pos x="224922" y="0"/>
              </a:cxn>
              <a:cxn ang="0">
                <a:pos x="274905" y="0"/>
              </a:cxn>
              <a:cxn ang="0">
                <a:pos x="279903" y="24765"/>
              </a:cxn>
              <a:cxn ang="0">
                <a:pos x="504825" y="214630"/>
              </a:cxn>
              <a:cxn ang="0">
                <a:pos x="354877" y="214630"/>
              </a:cxn>
              <a:cxn ang="0">
                <a:pos x="279903" y="193993"/>
              </a:cxn>
              <a:cxn ang="0">
                <a:pos x="279903" y="309563"/>
              </a:cxn>
              <a:cxn ang="0">
                <a:pos x="279903" y="309563"/>
              </a:cxn>
              <a:cxn ang="0">
                <a:pos x="244915" y="363220"/>
              </a:cxn>
              <a:cxn ang="0">
                <a:pos x="209927" y="371475"/>
              </a:cxn>
              <a:cxn ang="0">
                <a:pos x="174939" y="367348"/>
              </a:cxn>
              <a:cxn ang="0">
                <a:pos x="124957" y="326073"/>
              </a:cxn>
              <a:cxn ang="0">
                <a:pos x="174939" y="317818"/>
              </a:cxn>
              <a:cxn ang="0">
                <a:pos x="354877" y="177483"/>
              </a:cxn>
              <a:cxn ang="0">
                <a:pos x="394863" y="169228"/>
              </a:cxn>
              <a:cxn ang="0">
                <a:pos x="284901" y="53658"/>
              </a:cxn>
              <a:cxn ang="0">
                <a:pos x="354877" y="177483"/>
              </a:cxn>
              <a:cxn ang="0">
                <a:pos x="49983" y="165100"/>
              </a:cxn>
              <a:cxn ang="0">
                <a:pos x="99965" y="160973"/>
              </a:cxn>
              <a:cxn ang="0">
                <a:pos x="159945" y="66040"/>
              </a:cxn>
              <a:cxn ang="0">
                <a:pos x="49983" y="165100"/>
              </a:cxn>
            </a:cxnLst>
            <a:rect l="0" t="0" r="0" b="0"/>
            <a:pathLst>
              <a:path w="101" h="90">
                <a:moveTo>
                  <a:pt x="35" y="77"/>
                </a:moveTo>
                <a:cubicBezTo>
                  <a:pt x="36" y="78"/>
                  <a:pt x="37" y="79"/>
                  <a:pt x="38" y="80"/>
                </a:cubicBezTo>
                <a:cubicBezTo>
                  <a:pt x="39" y="80"/>
                  <a:pt x="40" y="80"/>
                  <a:pt x="41" y="80"/>
                </a:cubicBezTo>
                <a:cubicBezTo>
                  <a:pt x="42" y="80"/>
                  <a:pt x="43" y="80"/>
                  <a:pt x="43" y="79"/>
                </a:cubicBezTo>
                <a:cubicBezTo>
                  <a:pt x="44" y="78"/>
                  <a:pt x="45" y="77"/>
                  <a:pt x="45" y="75"/>
                </a:cubicBezTo>
                <a:cubicBezTo>
                  <a:pt x="45" y="75"/>
                  <a:pt x="45" y="75"/>
                  <a:pt x="45" y="75"/>
                </a:cubicBezTo>
                <a:cubicBezTo>
                  <a:pt x="45" y="47"/>
                  <a:pt x="45" y="47"/>
                  <a:pt x="45" y="47"/>
                </a:cubicBezTo>
                <a:cubicBezTo>
                  <a:pt x="38" y="47"/>
                  <a:pt x="34" y="49"/>
                  <a:pt x="29" y="52"/>
                </a:cubicBezTo>
                <a:cubicBezTo>
                  <a:pt x="18" y="47"/>
                  <a:pt x="8" y="47"/>
                  <a:pt x="0" y="52"/>
                </a:cubicBezTo>
                <a:cubicBezTo>
                  <a:pt x="2" y="26"/>
                  <a:pt x="16" y="9"/>
                  <a:pt x="43" y="6"/>
                </a:cubicBezTo>
                <a:cubicBezTo>
                  <a:pt x="45" y="0"/>
                  <a:pt x="45" y="0"/>
                  <a:pt x="45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6" y="6"/>
                  <a:pt x="56" y="6"/>
                  <a:pt x="56" y="6"/>
                </a:cubicBezTo>
                <a:cubicBezTo>
                  <a:pt x="84" y="9"/>
                  <a:pt x="98" y="26"/>
                  <a:pt x="101" y="52"/>
                </a:cubicBezTo>
                <a:cubicBezTo>
                  <a:pt x="92" y="47"/>
                  <a:pt x="82" y="47"/>
                  <a:pt x="71" y="52"/>
                </a:cubicBezTo>
                <a:cubicBezTo>
                  <a:pt x="67" y="49"/>
                  <a:pt x="62" y="47"/>
                  <a:pt x="56" y="47"/>
                </a:cubicBezTo>
                <a:cubicBezTo>
                  <a:pt x="56" y="75"/>
                  <a:pt x="56" y="75"/>
                  <a:pt x="56" y="75"/>
                </a:cubicBezTo>
                <a:cubicBezTo>
                  <a:pt x="56" y="75"/>
                  <a:pt x="56" y="75"/>
                  <a:pt x="56" y="75"/>
                </a:cubicBezTo>
                <a:cubicBezTo>
                  <a:pt x="55" y="81"/>
                  <a:pt x="53" y="85"/>
                  <a:pt x="49" y="88"/>
                </a:cubicBezTo>
                <a:cubicBezTo>
                  <a:pt x="47" y="89"/>
                  <a:pt x="44" y="90"/>
                  <a:pt x="42" y="90"/>
                </a:cubicBezTo>
                <a:cubicBezTo>
                  <a:pt x="40" y="90"/>
                  <a:pt x="37" y="90"/>
                  <a:pt x="35" y="89"/>
                </a:cubicBezTo>
                <a:cubicBezTo>
                  <a:pt x="30" y="88"/>
                  <a:pt x="26" y="84"/>
                  <a:pt x="25" y="79"/>
                </a:cubicBezTo>
                <a:cubicBezTo>
                  <a:pt x="35" y="77"/>
                  <a:pt x="35" y="77"/>
                  <a:pt x="35" y="77"/>
                </a:cubicBezTo>
                <a:close/>
                <a:moveTo>
                  <a:pt x="71" y="43"/>
                </a:moveTo>
                <a:cubicBezTo>
                  <a:pt x="74" y="42"/>
                  <a:pt x="76" y="42"/>
                  <a:pt x="79" y="41"/>
                </a:cubicBezTo>
                <a:cubicBezTo>
                  <a:pt x="77" y="23"/>
                  <a:pt x="68" y="16"/>
                  <a:pt x="57" y="13"/>
                </a:cubicBezTo>
                <a:cubicBezTo>
                  <a:pt x="67" y="20"/>
                  <a:pt x="73" y="29"/>
                  <a:pt x="71" y="43"/>
                </a:cubicBezTo>
                <a:close/>
                <a:moveTo>
                  <a:pt x="10" y="40"/>
                </a:moveTo>
                <a:cubicBezTo>
                  <a:pt x="13" y="40"/>
                  <a:pt x="16" y="40"/>
                  <a:pt x="20" y="39"/>
                </a:cubicBezTo>
                <a:cubicBezTo>
                  <a:pt x="24" y="31"/>
                  <a:pt x="28" y="24"/>
                  <a:pt x="32" y="16"/>
                </a:cubicBezTo>
                <a:cubicBezTo>
                  <a:pt x="20" y="19"/>
                  <a:pt x="13" y="28"/>
                  <a:pt x="10" y="4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" name="Freeform 30"/>
          <p:cNvSpPr>
            <a:spLocks noEditPoints="1"/>
          </p:cNvSpPr>
          <p:nvPr/>
        </p:nvSpPr>
        <p:spPr>
          <a:xfrm>
            <a:off x="9512300" y="3192472"/>
            <a:ext cx="844550" cy="839470"/>
          </a:xfrm>
          <a:custGeom>
            <a:avLst/>
            <a:gdLst/>
            <a:ahLst/>
            <a:cxnLst>
              <a:cxn ang="0">
                <a:pos x="429295" y="156326"/>
              </a:cxn>
              <a:cxn ang="0">
                <a:pos x="449262" y="189237"/>
              </a:cxn>
              <a:cxn ang="0">
                <a:pos x="449262" y="341450"/>
              </a:cxn>
              <a:cxn ang="0">
                <a:pos x="404336" y="382588"/>
              </a:cxn>
              <a:cxn ang="0">
                <a:pos x="44926" y="382588"/>
              </a:cxn>
              <a:cxn ang="0">
                <a:pos x="0" y="341450"/>
              </a:cxn>
              <a:cxn ang="0">
                <a:pos x="0" y="189237"/>
              </a:cxn>
              <a:cxn ang="0">
                <a:pos x="9984" y="164554"/>
              </a:cxn>
              <a:cxn ang="0">
                <a:pos x="9984" y="164554"/>
              </a:cxn>
              <a:cxn ang="0">
                <a:pos x="9984" y="164554"/>
              </a:cxn>
              <a:cxn ang="0">
                <a:pos x="14975" y="160440"/>
              </a:cxn>
              <a:cxn ang="0">
                <a:pos x="194680" y="12342"/>
              </a:cxn>
              <a:cxn ang="0">
                <a:pos x="249590" y="12342"/>
              </a:cxn>
              <a:cxn ang="0">
                <a:pos x="429295" y="156326"/>
              </a:cxn>
              <a:cxn ang="0">
                <a:pos x="74877" y="123415"/>
              </a:cxn>
              <a:cxn ang="0">
                <a:pos x="74877" y="213920"/>
              </a:cxn>
              <a:cxn ang="0">
                <a:pos x="224631" y="308539"/>
              </a:cxn>
              <a:cxn ang="0">
                <a:pos x="359410" y="222148"/>
              </a:cxn>
              <a:cxn ang="0">
                <a:pos x="359410" y="123415"/>
              </a:cxn>
              <a:cxn ang="0">
                <a:pos x="74877" y="123415"/>
              </a:cxn>
              <a:cxn ang="0">
                <a:pos x="124795" y="143985"/>
              </a:cxn>
              <a:cxn ang="0">
                <a:pos x="124795" y="160440"/>
              </a:cxn>
              <a:cxn ang="0">
                <a:pos x="314483" y="160440"/>
              </a:cxn>
              <a:cxn ang="0">
                <a:pos x="314483" y="143985"/>
              </a:cxn>
              <a:cxn ang="0">
                <a:pos x="124795" y="143985"/>
              </a:cxn>
              <a:cxn ang="0">
                <a:pos x="124795" y="209806"/>
              </a:cxn>
              <a:cxn ang="0">
                <a:pos x="124795" y="226262"/>
              </a:cxn>
              <a:cxn ang="0">
                <a:pos x="314483" y="226262"/>
              </a:cxn>
              <a:cxn ang="0">
                <a:pos x="314483" y="209806"/>
              </a:cxn>
              <a:cxn ang="0">
                <a:pos x="124795" y="209806"/>
              </a:cxn>
              <a:cxn ang="0">
                <a:pos x="124795" y="176896"/>
              </a:cxn>
              <a:cxn ang="0">
                <a:pos x="124795" y="193351"/>
              </a:cxn>
              <a:cxn ang="0">
                <a:pos x="314483" y="193351"/>
              </a:cxn>
              <a:cxn ang="0">
                <a:pos x="314483" y="176896"/>
              </a:cxn>
              <a:cxn ang="0">
                <a:pos x="124795" y="176896"/>
              </a:cxn>
              <a:cxn ang="0">
                <a:pos x="49918" y="357905"/>
              </a:cxn>
              <a:cxn ang="0">
                <a:pos x="139770" y="283856"/>
              </a:cxn>
              <a:cxn ang="0">
                <a:pos x="139770" y="275628"/>
              </a:cxn>
              <a:cxn ang="0">
                <a:pos x="124795" y="275628"/>
              </a:cxn>
              <a:cxn ang="0">
                <a:pos x="34943" y="345563"/>
              </a:cxn>
              <a:cxn ang="0">
                <a:pos x="34943" y="357905"/>
              </a:cxn>
              <a:cxn ang="0">
                <a:pos x="49918" y="357905"/>
              </a:cxn>
              <a:cxn ang="0">
                <a:pos x="419311" y="345563"/>
              </a:cxn>
              <a:cxn ang="0">
                <a:pos x="329459" y="275628"/>
              </a:cxn>
              <a:cxn ang="0">
                <a:pos x="314483" y="275628"/>
              </a:cxn>
              <a:cxn ang="0">
                <a:pos x="314483" y="283856"/>
              </a:cxn>
              <a:cxn ang="0">
                <a:pos x="404336" y="357905"/>
              </a:cxn>
              <a:cxn ang="0">
                <a:pos x="419311" y="357905"/>
              </a:cxn>
              <a:cxn ang="0">
                <a:pos x="419311" y="345563"/>
              </a:cxn>
            </a:cxnLst>
            <a:rect l="0" t="0" r="0" b="0"/>
            <a:pathLst>
              <a:path w="90" h="93">
                <a:moveTo>
                  <a:pt x="86" y="38"/>
                </a:moveTo>
                <a:cubicBezTo>
                  <a:pt x="88" y="40"/>
                  <a:pt x="90" y="43"/>
                  <a:pt x="90" y="46"/>
                </a:cubicBezTo>
                <a:cubicBezTo>
                  <a:pt x="90" y="83"/>
                  <a:pt x="90" y="83"/>
                  <a:pt x="90" y="83"/>
                </a:cubicBezTo>
                <a:cubicBezTo>
                  <a:pt x="90" y="88"/>
                  <a:pt x="86" y="93"/>
                  <a:pt x="81" y="93"/>
                </a:cubicBezTo>
                <a:cubicBezTo>
                  <a:pt x="9" y="93"/>
                  <a:pt x="9" y="93"/>
                  <a:pt x="9" y="93"/>
                </a:cubicBezTo>
                <a:cubicBezTo>
                  <a:pt x="4" y="93"/>
                  <a:pt x="0" y="88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2" y="40"/>
                </a:cubicBezTo>
                <a:cubicBezTo>
                  <a:pt x="2" y="40"/>
                  <a:pt x="2" y="40"/>
                  <a:pt x="2" y="40"/>
                </a:cubicBezTo>
                <a:cubicBezTo>
                  <a:pt x="2" y="40"/>
                  <a:pt x="2" y="40"/>
                  <a:pt x="2" y="40"/>
                </a:cubicBezTo>
                <a:cubicBezTo>
                  <a:pt x="2" y="39"/>
                  <a:pt x="2" y="39"/>
                  <a:pt x="3" y="39"/>
                </a:cubicBezTo>
                <a:cubicBezTo>
                  <a:pt x="39" y="3"/>
                  <a:pt x="39" y="3"/>
                  <a:pt x="39" y="3"/>
                </a:cubicBezTo>
                <a:cubicBezTo>
                  <a:pt x="43" y="0"/>
                  <a:pt x="46" y="0"/>
                  <a:pt x="50" y="3"/>
                </a:cubicBezTo>
                <a:cubicBezTo>
                  <a:pt x="86" y="38"/>
                  <a:pt x="86" y="38"/>
                  <a:pt x="86" y="38"/>
                </a:cubicBezTo>
                <a:close/>
                <a:moveTo>
                  <a:pt x="15" y="30"/>
                </a:moveTo>
                <a:cubicBezTo>
                  <a:pt x="15" y="52"/>
                  <a:pt x="15" y="52"/>
                  <a:pt x="15" y="52"/>
                </a:cubicBezTo>
                <a:cubicBezTo>
                  <a:pt x="45" y="75"/>
                  <a:pt x="45" y="75"/>
                  <a:pt x="45" y="75"/>
                </a:cubicBezTo>
                <a:cubicBezTo>
                  <a:pt x="72" y="54"/>
                  <a:pt x="72" y="54"/>
                  <a:pt x="72" y="54"/>
                </a:cubicBezTo>
                <a:cubicBezTo>
                  <a:pt x="72" y="30"/>
                  <a:pt x="72" y="30"/>
                  <a:pt x="72" y="30"/>
                </a:cubicBezTo>
                <a:cubicBezTo>
                  <a:pt x="15" y="30"/>
                  <a:pt x="15" y="30"/>
                  <a:pt x="15" y="30"/>
                </a:cubicBezTo>
                <a:close/>
                <a:moveTo>
                  <a:pt x="25" y="35"/>
                </a:moveTo>
                <a:cubicBezTo>
                  <a:pt x="25" y="39"/>
                  <a:pt x="25" y="39"/>
                  <a:pt x="25" y="39"/>
                </a:cubicBezTo>
                <a:cubicBezTo>
                  <a:pt x="63" y="39"/>
                  <a:pt x="63" y="39"/>
                  <a:pt x="63" y="39"/>
                </a:cubicBezTo>
                <a:cubicBezTo>
                  <a:pt x="63" y="35"/>
                  <a:pt x="63" y="35"/>
                  <a:pt x="63" y="35"/>
                </a:cubicBezTo>
                <a:cubicBezTo>
                  <a:pt x="25" y="35"/>
                  <a:pt x="25" y="35"/>
                  <a:pt x="25" y="35"/>
                </a:cubicBezTo>
                <a:close/>
                <a:moveTo>
                  <a:pt x="25" y="51"/>
                </a:moveTo>
                <a:cubicBezTo>
                  <a:pt x="25" y="55"/>
                  <a:pt x="25" y="55"/>
                  <a:pt x="25" y="55"/>
                </a:cubicBezTo>
                <a:cubicBezTo>
                  <a:pt x="63" y="55"/>
                  <a:pt x="63" y="55"/>
                  <a:pt x="63" y="55"/>
                </a:cubicBezTo>
                <a:cubicBezTo>
                  <a:pt x="63" y="51"/>
                  <a:pt x="63" y="51"/>
                  <a:pt x="63" y="51"/>
                </a:cubicBezTo>
                <a:cubicBezTo>
                  <a:pt x="25" y="51"/>
                  <a:pt x="25" y="51"/>
                  <a:pt x="25" y="51"/>
                </a:cubicBezTo>
                <a:close/>
                <a:moveTo>
                  <a:pt x="25" y="43"/>
                </a:moveTo>
                <a:cubicBezTo>
                  <a:pt x="25" y="47"/>
                  <a:pt x="25" y="47"/>
                  <a:pt x="25" y="47"/>
                </a:cubicBezTo>
                <a:cubicBezTo>
                  <a:pt x="63" y="47"/>
                  <a:pt x="63" y="47"/>
                  <a:pt x="63" y="47"/>
                </a:cubicBezTo>
                <a:cubicBezTo>
                  <a:pt x="63" y="43"/>
                  <a:pt x="63" y="43"/>
                  <a:pt x="63" y="43"/>
                </a:cubicBezTo>
                <a:cubicBezTo>
                  <a:pt x="25" y="43"/>
                  <a:pt x="25" y="43"/>
                  <a:pt x="25" y="43"/>
                </a:cubicBezTo>
                <a:close/>
                <a:moveTo>
                  <a:pt x="10" y="87"/>
                </a:moveTo>
                <a:cubicBezTo>
                  <a:pt x="28" y="69"/>
                  <a:pt x="28" y="69"/>
                  <a:pt x="28" y="69"/>
                </a:cubicBezTo>
                <a:cubicBezTo>
                  <a:pt x="28" y="69"/>
                  <a:pt x="28" y="68"/>
                  <a:pt x="28" y="67"/>
                </a:cubicBezTo>
                <a:cubicBezTo>
                  <a:pt x="27" y="66"/>
                  <a:pt x="26" y="66"/>
                  <a:pt x="25" y="67"/>
                </a:cubicBezTo>
                <a:cubicBezTo>
                  <a:pt x="7" y="84"/>
                  <a:pt x="7" y="84"/>
                  <a:pt x="7" y="84"/>
                </a:cubicBezTo>
                <a:cubicBezTo>
                  <a:pt x="6" y="85"/>
                  <a:pt x="6" y="86"/>
                  <a:pt x="7" y="87"/>
                </a:cubicBezTo>
                <a:cubicBezTo>
                  <a:pt x="8" y="87"/>
                  <a:pt x="9" y="87"/>
                  <a:pt x="10" y="87"/>
                </a:cubicBezTo>
                <a:close/>
                <a:moveTo>
                  <a:pt x="84" y="84"/>
                </a:moveTo>
                <a:cubicBezTo>
                  <a:pt x="66" y="67"/>
                  <a:pt x="66" y="67"/>
                  <a:pt x="66" y="67"/>
                </a:cubicBezTo>
                <a:cubicBezTo>
                  <a:pt x="65" y="66"/>
                  <a:pt x="64" y="66"/>
                  <a:pt x="63" y="67"/>
                </a:cubicBezTo>
                <a:cubicBezTo>
                  <a:pt x="62" y="68"/>
                  <a:pt x="62" y="69"/>
                  <a:pt x="63" y="69"/>
                </a:cubicBezTo>
                <a:cubicBezTo>
                  <a:pt x="81" y="87"/>
                  <a:pt x="81" y="87"/>
                  <a:pt x="81" y="87"/>
                </a:cubicBezTo>
                <a:cubicBezTo>
                  <a:pt x="82" y="87"/>
                  <a:pt x="83" y="87"/>
                  <a:pt x="84" y="87"/>
                </a:cubicBezTo>
                <a:cubicBezTo>
                  <a:pt x="85" y="86"/>
                  <a:pt x="85" y="85"/>
                  <a:pt x="84" y="84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" name="Freeform 41"/>
          <p:cNvSpPr>
            <a:spLocks noEditPoints="1"/>
          </p:cNvSpPr>
          <p:nvPr/>
        </p:nvSpPr>
        <p:spPr>
          <a:xfrm>
            <a:off x="6894830" y="3270577"/>
            <a:ext cx="962660" cy="778510"/>
          </a:xfrm>
          <a:custGeom>
            <a:avLst/>
            <a:gdLst/>
            <a:ahLst/>
            <a:cxnLst>
              <a:cxn ang="0">
                <a:pos x="259443" y="57557"/>
              </a:cxn>
              <a:cxn ang="0">
                <a:pos x="419100" y="189116"/>
              </a:cxn>
              <a:cxn ang="0">
                <a:pos x="419100" y="205561"/>
              </a:cxn>
              <a:cxn ang="0">
                <a:pos x="359229" y="222006"/>
              </a:cxn>
              <a:cxn ang="0">
                <a:pos x="304346" y="226117"/>
              </a:cxn>
              <a:cxn ang="0">
                <a:pos x="279400" y="213783"/>
              </a:cxn>
              <a:cxn ang="0">
                <a:pos x="244475" y="213783"/>
              </a:cxn>
              <a:cxn ang="0">
                <a:pos x="214539" y="238451"/>
              </a:cxn>
              <a:cxn ang="0">
                <a:pos x="214539" y="238451"/>
              </a:cxn>
              <a:cxn ang="0">
                <a:pos x="244475" y="263118"/>
              </a:cxn>
              <a:cxn ang="0">
                <a:pos x="279400" y="263118"/>
              </a:cxn>
              <a:cxn ang="0">
                <a:pos x="304346" y="246673"/>
              </a:cxn>
              <a:cxn ang="0">
                <a:pos x="364218" y="242562"/>
              </a:cxn>
              <a:cxn ang="0">
                <a:pos x="409121" y="230228"/>
              </a:cxn>
              <a:cxn ang="0">
                <a:pos x="259443" y="320675"/>
              </a:cxn>
              <a:cxn ang="0">
                <a:pos x="99786" y="189116"/>
              </a:cxn>
              <a:cxn ang="0">
                <a:pos x="259443" y="57557"/>
              </a:cxn>
              <a:cxn ang="0">
                <a:pos x="259443" y="0"/>
              </a:cxn>
              <a:cxn ang="0">
                <a:pos x="99786" y="57557"/>
              </a:cxn>
              <a:cxn ang="0">
                <a:pos x="39914" y="135670"/>
              </a:cxn>
              <a:cxn ang="0">
                <a:pos x="29936" y="135670"/>
              </a:cxn>
              <a:cxn ang="0">
                <a:pos x="0" y="164449"/>
              </a:cxn>
              <a:cxn ang="0">
                <a:pos x="0" y="209672"/>
              </a:cxn>
              <a:cxn ang="0">
                <a:pos x="29936" y="234339"/>
              </a:cxn>
              <a:cxn ang="0">
                <a:pos x="74839" y="234339"/>
              </a:cxn>
              <a:cxn ang="0">
                <a:pos x="74839" y="139781"/>
              </a:cxn>
              <a:cxn ang="0">
                <a:pos x="124732" y="78113"/>
              </a:cxn>
              <a:cxn ang="0">
                <a:pos x="259443" y="28779"/>
              </a:cxn>
              <a:cxn ang="0">
                <a:pos x="399143" y="78113"/>
              </a:cxn>
              <a:cxn ang="0">
                <a:pos x="444046" y="135670"/>
              </a:cxn>
              <a:cxn ang="0">
                <a:pos x="444046" y="234339"/>
              </a:cxn>
              <a:cxn ang="0">
                <a:pos x="488950" y="234339"/>
              </a:cxn>
              <a:cxn ang="0">
                <a:pos x="523875" y="209672"/>
              </a:cxn>
              <a:cxn ang="0">
                <a:pos x="523875" y="164449"/>
              </a:cxn>
              <a:cxn ang="0">
                <a:pos x="488950" y="135670"/>
              </a:cxn>
              <a:cxn ang="0">
                <a:pos x="478971" y="135670"/>
              </a:cxn>
              <a:cxn ang="0">
                <a:pos x="424089" y="57557"/>
              </a:cxn>
              <a:cxn ang="0">
                <a:pos x="259443" y="0"/>
              </a:cxn>
            </a:cxnLst>
            <a:rect l="0" t="0" r="0" b="0"/>
            <a:pathLst>
              <a:path w="105" h="78">
                <a:moveTo>
                  <a:pt x="52" y="14"/>
                </a:moveTo>
                <a:cubicBezTo>
                  <a:pt x="70" y="14"/>
                  <a:pt x="84" y="29"/>
                  <a:pt x="84" y="46"/>
                </a:cubicBezTo>
                <a:cubicBezTo>
                  <a:pt x="84" y="47"/>
                  <a:pt x="84" y="49"/>
                  <a:pt x="84" y="50"/>
                </a:cubicBezTo>
                <a:cubicBezTo>
                  <a:pt x="80" y="51"/>
                  <a:pt x="76" y="53"/>
                  <a:pt x="72" y="54"/>
                </a:cubicBezTo>
                <a:cubicBezTo>
                  <a:pt x="68" y="55"/>
                  <a:pt x="65" y="55"/>
                  <a:pt x="61" y="55"/>
                </a:cubicBezTo>
                <a:cubicBezTo>
                  <a:pt x="60" y="54"/>
                  <a:pt x="58" y="52"/>
                  <a:pt x="56" y="52"/>
                </a:cubicBezTo>
                <a:cubicBezTo>
                  <a:pt x="49" y="52"/>
                  <a:pt x="49" y="52"/>
                  <a:pt x="49" y="52"/>
                </a:cubicBezTo>
                <a:cubicBezTo>
                  <a:pt x="46" y="52"/>
                  <a:pt x="43" y="55"/>
                  <a:pt x="43" y="58"/>
                </a:cubicBezTo>
                <a:cubicBezTo>
                  <a:pt x="43" y="58"/>
                  <a:pt x="43" y="58"/>
                  <a:pt x="43" y="58"/>
                </a:cubicBezTo>
                <a:cubicBezTo>
                  <a:pt x="43" y="61"/>
                  <a:pt x="46" y="64"/>
                  <a:pt x="49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8" y="64"/>
                  <a:pt x="60" y="62"/>
                  <a:pt x="61" y="60"/>
                </a:cubicBezTo>
                <a:cubicBezTo>
                  <a:pt x="65" y="60"/>
                  <a:pt x="69" y="59"/>
                  <a:pt x="73" y="59"/>
                </a:cubicBezTo>
                <a:cubicBezTo>
                  <a:pt x="76" y="58"/>
                  <a:pt x="79" y="57"/>
                  <a:pt x="82" y="56"/>
                </a:cubicBezTo>
                <a:cubicBezTo>
                  <a:pt x="78" y="69"/>
                  <a:pt x="66" y="78"/>
                  <a:pt x="52" y="78"/>
                </a:cubicBezTo>
                <a:cubicBezTo>
                  <a:pt x="34" y="78"/>
                  <a:pt x="20" y="64"/>
                  <a:pt x="20" y="46"/>
                </a:cubicBezTo>
                <a:cubicBezTo>
                  <a:pt x="20" y="29"/>
                  <a:pt x="34" y="14"/>
                  <a:pt x="52" y="14"/>
                </a:cubicBezTo>
                <a:close/>
                <a:moveTo>
                  <a:pt x="52" y="0"/>
                </a:moveTo>
                <a:cubicBezTo>
                  <a:pt x="39" y="0"/>
                  <a:pt x="28" y="5"/>
                  <a:pt x="20" y="14"/>
                </a:cubicBezTo>
                <a:cubicBezTo>
                  <a:pt x="14" y="19"/>
                  <a:pt x="10" y="26"/>
                  <a:pt x="8" y="33"/>
                </a:cubicBezTo>
                <a:cubicBezTo>
                  <a:pt x="6" y="33"/>
                  <a:pt x="6" y="33"/>
                  <a:pt x="6" y="33"/>
                </a:cubicBezTo>
                <a:cubicBezTo>
                  <a:pt x="3" y="33"/>
                  <a:pt x="0" y="36"/>
                  <a:pt x="0" y="40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54"/>
                  <a:pt x="3" y="57"/>
                  <a:pt x="6" y="57"/>
                </a:cubicBezTo>
                <a:cubicBezTo>
                  <a:pt x="15" y="57"/>
                  <a:pt x="15" y="57"/>
                  <a:pt x="15" y="57"/>
                </a:cubicBezTo>
                <a:cubicBezTo>
                  <a:pt x="15" y="34"/>
                  <a:pt x="15" y="34"/>
                  <a:pt x="15" y="34"/>
                </a:cubicBezTo>
                <a:cubicBezTo>
                  <a:pt x="17" y="28"/>
                  <a:pt x="20" y="23"/>
                  <a:pt x="25" y="19"/>
                </a:cubicBezTo>
                <a:cubicBezTo>
                  <a:pt x="32" y="12"/>
                  <a:pt x="41" y="7"/>
                  <a:pt x="52" y="7"/>
                </a:cubicBezTo>
                <a:cubicBezTo>
                  <a:pt x="63" y="7"/>
                  <a:pt x="73" y="12"/>
                  <a:pt x="80" y="19"/>
                </a:cubicBezTo>
                <a:cubicBezTo>
                  <a:pt x="84" y="23"/>
                  <a:pt x="87" y="28"/>
                  <a:pt x="89" y="33"/>
                </a:cubicBezTo>
                <a:cubicBezTo>
                  <a:pt x="89" y="57"/>
                  <a:pt x="89" y="57"/>
                  <a:pt x="89" y="57"/>
                </a:cubicBezTo>
                <a:cubicBezTo>
                  <a:pt x="98" y="57"/>
                  <a:pt x="98" y="57"/>
                  <a:pt x="98" y="57"/>
                </a:cubicBezTo>
                <a:cubicBezTo>
                  <a:pt x="102" y="57"/>
                  <a:pt x="105" y="54"/>
                  <a:pt x="105" y="51"/>
                </a:cubicBezTo>
                <a:cubicBezTo>
                  <a:pt x="105" y="40"/>
                  <a:pt x="105" y="40"/>
                  <a:pt x="105" y="40"/>
                </a:cubicBezTo>
                <a:cubicBezTo>
                  <a:pt x="105" y="36"/>
                  <a:pt x="102" y="33"/>
                  <a:pt x="98" y="33"/>
                </a:cubicBezTo>
                <a:cubicBezTo>
                  <a:pt x="96" y="33"/>
                  <a:pt x="96" y="33"/>
                  <a:pt x="96" y="33"/>
                </a:cubicBezTo>
                <a:cubicBezTo>
                  <a:pt x="94" y="26"/>
                  <a:pt x="90" y="19"/>
                  <a:pt x="85" y="14"/>
                </a:cubicBezTo>
                <a:cubicBezTo>
                  <a:pt x="76" y="5"/>
                  <a:pt x="65" y="0"/>
                  <a:pt x="52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" name="Freeform 101"/>
          <p:cNvSpPr/>
          <p:nvPr/>
        </p:nvSpPr>
        <p:spPr>
          <a:xfrm>
            <a:off x="1639570" y="3158817"/>
            <a:ext cx="964565" cy="890270"/>
          </a:xfrm>
          <a:custGeom>
            <a:avLst/>
            <a:gdLst/>
            <a:ahLst/>
            <a:cxnLst>
              <a:cxn ang="0">
                <a:pos x="130175" y="101925"/>
              </a:cxn>
              <a:cxn ang="0">
                <a:pos x="255344" y="101925"/>
              </a:cxn>
              <a:cxn ang="0">
                <a:pos x="265357" y="85617"/>
              </a:cxn>
              <a:cxn ang="0">
                <a:pos x="245330" y="61155"/>
              </a:cxn>
              <a:cxn ang="0">
                <a:pos x="250337" y="12231"/>
              </a:cxn>
              <a:cxn ang="0">
                <a:pos x="290391" y="0"/>
              </a:cxn>
              <a:cxn ang="0">
                <a:pos x="335451" y="12231"/>
              </a:cxn>
              <a:cxn ang="0">
                <a:pos x="340458" y="61155"/>
              </a:cxn>
              <a:cxn ang="0">
                <a:pos x="320431" y="85617"/>
              </a:cxn>
              <a:cxn ang="0">
                <a:pos x="325438" y="101925"/>
              </a:cxn>
              <a:cxn ang="0">
                <a:pos x="455613" y="101925"/>
              </a:cxn>
              <a:cxn ang="0">
                <a:pos x="455613" y="199772"/>
              </a:cxn>
              <a:cxn ang="0">
                <a:pos x="435586" y="207926"/>
              </a:cxn>
              <a:cxn ang="0">
                <a:pos x="405546" y="191618"/>
              </a:cxn>
              <a:cxn ang="0">
                <a:pos x="350472" y="195695"/>
              </a:cxn>
              <a:cxn ang="0">
                <a:pos x="335451" y="228311"/>
              </a:cxn>
              <a:cxn ang="0">
                <a:pos x="350472" y="260927"/>
              </a:cxn>
              <a:cxn ang="0">
                <a:pos x="405546" y="265004"/>
              </a:cxn>
              <a:cxn ang="0">
                <a:pos x="435586" y="248696"/>
              </a:cxn>
              <a:cxn ang="0">
                <a:pos x="455613" y="252773"/>
              </a:cxn>
              <a:cxn ang="0">
                <a:pos x="455613" y="358775"/>
              </a:cxn>
              <a:cxn ang="0">
                <a:pos x="320431" y="358775"/>
              </a:cxn>
              <a:cxn ang="0">
                <a:pos x="315424" y="346544"/>
              </a:cxn>
              <a:cxn ang="0">
                <a:pos x="335451" y="322082"/>
              </a:cxn>
              <a:cxn ang="0">
                <a:pos x="330445" y="277235"/>
              </a:cxn>
              <a:cxn ang="0">
                <a:pos x="290391" y="269081"/>
              </a:cxn>
              <a:cxn ang="0">
                <a:pos x="250337" y="277235"/>
              </a:cxn>
              <a:cxn ang="0">
                <a:pos x="245330" y="322082"/>
              </a:cxn>
              <a:cxn ang="0">
                <a:pos x="265357" y="346544"/>
              </a:cxn>
              <a:cxn ang="0">
                <a:pos x="255344" y="358775"/>
              </a:cxn>
              <a:cxn ang="0">
                <a:pos x="130175" y="358775"/>
              </a:cxn>
              <a:cxn ang="0">
                <a:pos x="130175" y="260927"/>
              </a:cxn>
              <a:cxn ang="0">
                <a:pos x="110148" y="252773"/>
              </a:cxn>
              <a:cxn ang="0">
                <a:pos x="80108" y="273158"/>
              </a:cxn>
              <a:cxn ang="0">
                <a:pos x="20027" y="265004"/>
              </a:cxn>
              <a:cxn ang="0">
                <a:pos x="5007" y="232388"/>
              </a:cxn>
              <a:cxn ang="0">
                <a:pos x="20027" y="195695"/>
              </a:cxn>
              <a:cxn ang="0">
                <a:pos x="80108" y="191618"/>
              </a:cxn>
              <a:cxn ang="0">
                <a:pos x="110148" y="207926"/>
              </a:cxn>
              <a:cxn ang="0">
                <a:pos x="130175" y="199772"/>
              </a:cxn>
              <a:cxn ang="0">
                <a:pos x="130175" y="101925"/>
              </a:cxn>
            </a:cxnLst>
            <a:rect l="0" t="0" r="0" b="0"/>
            <a:pathLst>
              <a:path w="91" h="88">
                <a:moveTo>
                  <a:pt x="26" y="25"/>
                </a:moveTo>
                <a:cubicBezTo>
                  <a:pt x="51" y="25"/>
                  <a:pt x="51" y="25"/>
                  <a:pt x="51" y="25"/>
                </a:cubicBezTo>
                <a:cubicBezTo>
                  <a:pt x="52" y="24"/>
                  <a:pt x="54" y="23"/>
                  <a:pt x="53" y="21"/>
                </a:cubicBezTo>
                <a:cubicBezTo>
                  <a:pt x="52" y="19"/>
                  <a:pt x="50" y="17"/>
                  <a:pt x="49" y="15"/>
                </a:cubicBezTo>
                <a:cubicBezTo>
                  <a:pt x="46" y="12"/>
                  <a:pt x="47" y="6"/>
                  <a:pt x="50" y="3"/>
                </a:cubicBezTo>
                <a:cubicBezTo>
                  <a:pt x="53" y="0"/>
                  <a:pt x="58" y="0"/>
                  <a:pt x="58" y="0"/>
                </a:cubicBezTo>
                <a:cubicBezTo>
                  <a:pt x="58" y="0"/>
                  <a:pt x="64" y="0"/>
                  <a:pt x="67" y="3"/>
                </a:cubicBezTo>
                <a:cubicBezTo>
                  <a:pt x="70" y="6"/>
                  <a:pt x="70" y="12"/>
                  <a:pt x="68" y="15"/>
                </a:cubicBezTo>
                <a:cubicBezTo>
                  <a:pt x="67" y="17"/>
                  <a:pt x="65" y="19"/>
                  <a:pt x="64" y="21"/>
                </a:cubicBezTo>
                <a:cubicBezTo>
                  <a:pt x="63" y="23"/>
                  <a:pt x="64" y="24"/>
                  <a:pt x="65" y="25"/>
                </a:cubicBezTo>
                <a:cubicBezTo>
                  <a:pt x="91" y="25"/>
                  <a:pt x="91" y="25"/>
                  <a:pt x="91" y="25"/>
                </a:cubicBezTo>
                <a:cubicBezTo>
                  <a:pt x="91" y="49"/>
                  <a:pt x="91" y="49"/>
                  <a:pt x="91" y="49"/>
                </a:cubicBezTo>
                <a:cubicBezTo>
                  <a:pt x="90" y="50"/>
                  <a:pt x="89" y="51"/>
                  <a:pt x="87" y="51"/>
                </a:cubicBezTo>
                <a:cubicBezTo>
                  <a:pt x="85" y="50"/>
                  <a:pt x="83" y="48"/>
                  <a:pt x="81" y="47"/>
                </a:cubicBezTo>
                <a:cubicBezTo>
                  <a:pt x="78" y="44"/>
                  <a:pt x="73" y="45"/>
                  <a:pt x="70" y="48"/>
                </a:cubicBezTo>
                <a:cubicBezTo>
                  <a:pt x="67" y="51"/>
                  <a:pt x="67" y="56"/>
                  <a:pt x="67" y="56"/>
                </a:cubicBezTo>
                <a:cubicBezTo>
                  <a:pt x="67" y="56"/>
                  <a:pt x="67" y="61"/>
                  <a:pt x="70" y="64"/>
                </a:cubicBezTo>
                <a:cubicBezTo>
                  <a:pt x="73" y="67"/>
                  <a:pt x="78" y="67"/>
                  <a:pt x="81" y="65"/>
                </a:cubicBezTo>
                <a:cubicBezTo>
                  <a:pt x="83" y="64"/>
                  <a:pt x="85" y="62"/>
                  <a:pt x="87" y="61"/>
                </a:cubicBezTo>
                <a:cubicBezTo>
                  <a:pt x="89" y="60"/>
                  <a:pt x="90" y="61"/>
                  <a:pt x="91" y="62"/>
                </a:cubicBezTo>
                <a:cubicBezTo>
                  <a:pt x="91" y="88"/>
                  <a:pt x="91" y="88"/>
                  <a:pt x="91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3" y="88"/>
                  <a:pt x="62" y="86"/>
                  <a:pt x="63" y="85"/>
                </a:cubicBezTo>
                <a:cubicBezTo>
                  <a:pt x="63" y="83"/>
                  <a:pt x="65" y="81"/>
                  <a:pt x="67" y="79"/>
                </a:cubicBezTo>
                <a:cubicBezTo>
                  <a:pt x="69" y="76"/>
                  <a:pt x="68" y="71"/>
                  <a:pt x="66" y="68"/>
                </a:cubicBezTo>
                <a:cubicBezTo>
                  <a:pt x="63" y="65"/>
                  <a:pt x="58" y="66"/>
                  <a:pt x="58" y="66"/>
                </a:cubicBezTo>
                <a:cubicBezTo>
                  <a:pt x="58" y="66"/>
                  <a:pt x="53" y="65"/>
                  <a:pt x="50" y="68"/>
                </a:cubicBezTo>
                <a:cubicBezTo>
                  <a:pt x="47" y="71"/>
                  <a:pt x="46" y="76"/>
                  <a:pt x="49" y="79"/>
                </a:cubicBezTo>
                <a:cubicBezTo>
                  <a:pt x="50" y="81"/>
                  <a:pt x="52" y="83"/>
                  <a:pt x="53" y="85"/>
                </a:cubicBezTo>
                <a:cubicBezTo>
                  <a:pt x="53" y="86"/>
                  <a:pt x="52" y="88"/>
                  <a:pt x="51" y="88"/>
                </a:cubicBezTo>
                <a:cubicBezTo>
                  <a:pt x="26" y="88"/>
                  <a:pt x="26" y="88"/>
                  <a:pt x="26" y="88"/>
                </a:cubicBezTo>
                <a:cubicBezTo>
                  <a:pt x="26" y="64"/>
                  <a:pt x="26" y="64"/>
                  <a:pt x="26" y="64"/>
                </a:cubicBezTo>
                <a:cubicBezTo>
                  <a:pt x="26" y="63"/>
                  <a:pt x="24" y="61"/>
                  <a:pt x="22" y="62"/>
                </a:cubicBezTo>
                <a:cubicBezTo>
                  <a:pt x="20" y="63"/>
                  <a:pt x="18" y="65"/>
                  <a:pt x="16" y="67"/>
                </a:cubicBezTo>
                <a:cubicBezTo>
                  <a:pt x="12" y="69"/>
                  <a:pt x="7" y="69"/>
                  <a:pt x="4" y="65"/>
                </a:cubicBezTo>
                <a:cubicBezTo>
                  <a:pt x="0" y="62"/>
                  <a:pt x="1" y="57"/>
                  <a:pt x="1" y="57"/>
                </a:cubicBezTo>
                <a:cubicBezTo>
                  <a:pt x="1" y="57"/>
                  <a:pt x="0" y="51"/>
                  <a:pt x="4" y="48"/>
                </a:cubicBezTo>
                <a:cubicBezTo>
                  <a:pt x="7" y="45"/>
                  <a:pt x="12" y="44"/>
                  <a:pt x="16" y="47"/>
                </a:cubicBezTo>
                <a:cubicBezTo>
                  <a:pt x="18" y="48"/>
                  <a:pt x="20" y="50"/>
                  <a:pt x="22" y="51"/>
                </a:cubicBezTo>
                <a:cubicBezTo>
                  <a:pt x="24" y="52"/>
                  <a:pt x="26" y="51"/>
                  <a:pt x="26" y="49"/>
                </a:cubicBezTo>
                <a:lnTo>
                  <a:pt x="26" y="25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64677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1305243" y="998538"/>
            <a:ext cx="9581515" cy="4860925"/>
          </a:xfrm>
          <a:prstGeom prst="rect">
            <a:avLst/>
          </a:prstGeom>
          <a:solidFill>
            <a:schemeClr val="bg1">
              <a:alpha val="80000"/>
            </a:schemeClr>
          </a:solidFill>
          <a:ln w="539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1524000" y="1219835"/>
            <a:ext cx="958215" cy="957580"/>
            <a:chOff x="2700" y="2041"/>
            <a:chExt cx="2109" cy="2107"/>
          </a:xfrm>
        </p:grpSpPr>
        <p:sp>
          <p:nvSpPr>
            <p:cNvPr id="35" name="花纹"/>
            <p:cNvSpPr/>
            <p:nvPr/>
          </p:nvSpPr>
          <p:spPr bwMode="auto">
            <a:xfrm flipH="1" flipV="1">
              <a:off x="2700" y="2450"/>
              <a:ext cx="1440" cy="1699"/>
            </a:xfrm>
            <a:custGeom>
              <a:avLst/>
              <a:gdLst/>
              <a:ahLst/>
              <a:cxnLst/>
              <a:rect l="0" t="0" r="r" b="b"/>
              <a:pathLst>
                <a:path w="5897258" h="7772033">
                  <a:moveTo>
                    <a:pt x="1625171" y="6657101"/>
                  </a:moveTo>
                  <a:cubicBezTo>
                    <a:pt x="1609867" y="6656573"/>
                    <a:pt x="1592981" y="6673472"/>
                    <a:pt x="1601424" y="6690371"/>
                  </a:cubicBezTo>
                  <a:cubicBezTo>
                    <a:pt x="1631445" y="6776745"/>
                    <a:pt x="1638950" y="6866874"/>
                    <a:pt x="1740269" y="6900672"/>
                  </a:cubicBezTo>
                  <a:cubicBezTo>
                    <a:pt x="1837836" y="6934471"/>
                    <a:pt x="1924145" y="6878140"/>
                    <a:pt x="1972929" y="6795522"/>
                  </a:cubicBezTo>
                  <a:cubicBezTo>
                    <a:pt x="1987939" y="6765479"/>
                    <a:pt x="1946661" y="6735436"/>
                    <a:pt x="1924145" y="6757968"/>
                  </a:cubicBezTo>
                  <a:cubicBezTo>
                    <a:pt x="1867857" y="6818054"/>
                    <a:pt x="1815321" y="6848097"/>
                    <a:pt x="1736517" y="6810543"/>
                  </a:cubicBezTo>
                  <a:cubicBezTo>
                    <a:pt x="1706496" y="6795522"/>
                    <a:pt x="1695238" y="6754213"/>
                    <a:pt x="1683981" y="6727925"/>
                  </a:cubicBezTo>
                  <a:cubicBezTo>
                    <a:pt x="1672723" y="6701637"/>
                    <a:pt x="1657713" y="6682860"/>
                    <a:pt x="1638950" y="6664083"/>
                  </a:cubicBezTo>
                  <a:cubicBezTo>
                    <a:pt x="1635197" y="6659389"/>
                    <a:pt x="1630272" y="6657277"/>
                    <a:pt x="1625171" y="6657101"/>
                  </a:cubicBezTo>
                  <a:close/>
                  <a:moveTo>
                    <a:pt x="1815086" y="6326041"/>
                  </a:moveTo>
                  <a:cubicBezTo>
                    <a:pt x="1747540" y="6325161"/>
                    <a:pt x="1665218" y="6344876"/>
                    <a:pt x="1631445" y="6389941"/>
                  </a:cubicBezTo>
                  <a:cubicBezTo>
                    <a:pt x="1616434" y="6412473"/>
                    <a:pt x="1631445" y="6438761"/>
                    <a:pt x="1657713" y="6431250"/>
                  </a:cubicBezTo>
                  <a:cubicBezTo>
                    <a:pt x="1717754" y="6419984"/>
                    <a:pt x="1766537" y="6404963"/>
                    <a:pt x="1830331" y="6412473"/>
                  </a:cubicBezTo>
                  <a:cubicBezTo>
                    <a:pt x="1856599" y="6419984"/>
                    <a:pt x="1882867" y="6427495"/>
                    <a:pt x="1905383" y="6442516"/>
                  </a:cubicBezTo>
                  <a:cubicBezTo>
                    <a:pt x="1927898" y="6457538"/>
                    <a:pt x="1927898" y="6491336"/>
                    <a:pt x="1950414" y="6510113"/>
                  </a:cubicBezTo>
                  <a:cubicBezTo>
                    <a:pt x="1969176" y="6525135"/>
                    <a:pt x="1991692" y="6517624"/>
                    <a:pt x="2002950" y="6502602"/>
                  </a:cubicBezTo>
                  <a:cubicBezTo>
                    <a:pt x="2055486" y="6419984"/>
                    <a:pt x="1939156" y="6348632"/>
                    <a:pt x="1875362" y="6333610"/>
                  </a:cubicBezTo>
                  <a:cubicBezTo>
                    <a:pt x="1858476" y="6328916"/>
                    <a:pt x="1837602" y="6326334"/>
                    <a:pt x="1815086" y="6326041"/>
                  </a:cubicBezTo>
                  <a:close/>
                  <a:moveTo>
                    <a:pt x="1887707" y="5648505"/>
                  </a:moveTo>
                  <a:cubicBezTo>
                    <a:pt x="1933669" y="5654609"/>
                    <a:pt x="1974941" y="5700627"/>
                    <a:pt x="1965561" y="5788907"/>
                  </a:cubicBezTo>
                  <a:cubicBezTo>
                    <a:pt x="2010585" y="5698749"/>
                    <a:pt x="2134401" y="5698749"/>
                    <a:pt x="2111889" y="5879065"/>
                  </a:cubicBezTo>
                  <a:cubicBezTo>
                    <a:pt x="2160665" y="5792664"/>
                    <a:pt x="2314497" y="5755098"/>
                    <a:pt x="2239457" y="5935414"/>
                  </a:cubicBezTo>
                  <a:cubicBezTo>
                    <a:pt x="2325753" y="5871552"/>
                    <a:pt x="2475833" y="5875309"/>
                    <a:pt x="2337009" y="6036842"/>
                  </a:cubicBezTo>
                  <a:cubicBezTo>
                    <a:pt x="2438313" y="5980493"/>
                    <a:pt x="2614657" y="6093191"/>
                    <a:pt x="2445817" y="6202132"/>
                  </a:cubicBezTo>
                  <a:cubicBezTo>
                    <a:pt x="2588393" y="6175836"/>
                    <a:pt x="2670937" y="6322343"/>
                    <a:pt x="2502097" y="6378692"/>
                  </a:cubicBezTo>
                  <a:cubicBezTo>
                    <a:pt x="2610905" y="6378692"/>
                    <a:pt x="2678441" y="6551495"/>
                    <a:pt x="2505849" y="6566521"/>
                  </a:cubicBezTo>
                  <a:cubicBezTo>
                    <a:pt x="2622161" y="6592817"/>
                    <a:pt x="2614657" y="6750594"/>
                    <a:pt x="2464577" y="6765620"/>
                  </a:cubicBezTo>
                  <a:cubicBezTo>
                    <a:pt x="2569633" y="6784403"/>
                    <a:pt x="2577137" y="6934667"/>
                    <a:pt x="2423305" y="6938423"/>
                  </a:cubicBezTo>
                  <a:cubicBezTo>
                    <a:pt x="2509601" y="6957206"/>
                    <a:pt x="2554625" y="7103713"/>
                    <a:pt x="2359521" y="7051121"/>
                  </a:cubicBezTo>
                  <a:cubicBezTo>
                    <a:pt x="2400793" y="7193871"/>
                    <a:pt x="2145657" y="7223924"/>
                    <a:pt x="2111889" y="7126253"/>
                  </a:cubicBezTo>
                  <a:cubicBezTo>
                    <a:pt x="3019873" y="6607844"/>
                    <a:pt x="1815481" y="5214149"/>
                    <a:pt x="1207656" y="6273507"/>
                  </a:cubicBezTo>
                  <a:cubicBezTo>
                    <a:pt x="1098848" y="6262237"/>
                    <a:pt x="1087592" y="6138270"/>
                    <a:pt x="1200152" y="6115731"/>
                  </a:cubicBezTo>
                  <a:cubicBezTo>
                    <a:pt x="1027560" y="6048112"/>
                    <a:pt x="1128864" y="5894092"/>
                    <a:pt x="1320216" y="5991763"/>
                  </a:cubicBezTo>
                  <a:cubicBezTo>
                    <a:pt x="1196400" y="5826473"/>
                    <a:pt x="1338976" y="5725045"/>
                    <a:pt x="1466544" y="5849013"/>
                  </a:cubicBezTo>
                  <a:cubicBezTo>
                    <a:pt x="1414016" y="5698749"/>
                    <a:pt x="1556592" y="5642400"/>
                    <a:pt x="1627881" y="5777638"/>
                  </a:cubicBezTo>
                  <a:cubicBezTo>
                    <a:pt x="1605369" y="5642400"/>
                    <a:pt x="1762953" y="5586052"/>
                    <a:pt x="1781713" y="5747585"/>
                  </a:cubicBezTo>
                  <a:cubicBezTo>
                    <a:pt x="1791093" y="5676209"/>
                    <a:pt x="1841745" y="5642400"/>
                    <a:pt x="1887707" y="5648505"/>
                  </a:cubicBezTo>
                  <a:close/>
                  <a:moveTo>
                    <a:pt x="2288057" y="4260284"/>
                  </a:moveTo>
                  <a:cubicBezTo>
                    <a:pt x="2320999" y="4259139"/>
                    <a:pt x="2356094" y="4259300"/>
                    <a:pt x="2393373" y="4260942"/>
                  </a:cubicBezTo>
                  <a:cubicBezTo>
                    <a:pt x="2817274" y="4279713"/>
                    <a:pt x="3676330" y="4583810"/>
                    <a:pt x="3792622" y="5469820"/>
                  </a:cubicBezTo>
                  <a:cubicBezTo>
                    <a:pt x="3912665" y="6355829"/>
                    <a:pt x="3533779" y="6896445"/>
                    <a:pt x="3398731" y="7054125"/>
                  </a:cubicBezTo>
                  <a:cubicBezTo>
                    <a:pt x="3263683" y="7208050"/>
                    <a:pt x="3214916" y="7095422"/>
                    <a:pt x="3301197" y="6979039"/>
                  </a:cubicBezTo>
                  <a:cubicBezTo>
                    <a:pt x="4073972" y="5946613"/>
                    <a:pt x="3612557" y="4993026"/>
                    <a:pt x="3087370" y="4966746"/>
                  </a:cubicBezTo>
                  <a:cubicBezTo>
                    <a:pt x="2877295" y="4959238"/>
                    <a:pt x="2622205" y="4944221"/>
                    <a:pt x="2633459" y="4824084"/>
                  </a:cubicBezTo>
                  <a:cubicBezTo>
                    <a:pt x="2644713" y="4703947"/>
                    <a:pt x="2869793" y="4726473"/>
                    <a:pt x="3094873" y="4782787"/>
                  </a:cubicBezTo>
                  <a:cubicBezTo>
                    <a:pt x="3316202" y="4839101"/>
                    <a:pt x="3177402" y="4700193"/>
                    <a:pt x="2929814" y="4651387"/>
                  </a:cubicBezTo>
                  <a:cubicBezTo>
                    <a:pt x="2727242" y="4613844"/>
                    <a:pt x="2554680" y="4621353"/>
                    <a:pt x="2157039" y="4602581"/>
                  </a:cubicBezTo>
                  <a:cubicBezTo>
                    <a:pt x="1784250" y="4588503"/>
                    <a:pt x="1793921" y="4277455"/>
                    <a:pt x="2288057" y="4260284"/>
                  </a:cubicBezTo>
                  <a:close/>
                  <a:moveTo>
                    <a:pt x="2007127" y="3937380"/>
                  </a:moveTo>
                  <a:cubicBezTo>
                    <a:pt x="2821021" y="3948657"/>
                    <a:pt x="3301105" y="4422269"/>
                    <a:pt x="3421127" y="4531276"/>
                  </a:cubicBezTo>
                  <a:cubicBezTo>
                    <a:pt x="3537397" y="4644041"/>
                    <a:pt x="3462384" y="4689147"/>
                    <a:pt x="3368617" y="4580141"/>
                  </a:cubicBezTo>
                  <a:cubicBezTo>
                    <a:pt x="3034808" y="4181704"/>
                    <a:pt x="2348437" y="4072698"/>
                    <a:pt x="2033382" y="4072698"/>
                  </a:cubicBezTo>
                  <a:cubicBezTo>
                    <a:pt x="1718326" y="4072698"/>
                    <a:pt x="1163228" y="4253122"/>
                    <a:pt x="1088215" y="4546312"/>
                  </a:cubicBezTo>
                  <a:cubicBezTo>
                    <a:pt x="1016952" y="4839500"/>
                    <a:pt x="848172" y="4764324"/>
                    <a:pt x="893180" y="4587658"/>
                  </a:cubicBezTo>
                  <a:cubicBezTo>
                    <a:pt x="941939" y="4410993"/>
                    <a:pt x="1189483" y="3929862"/>
                    <a:pt x="2007127" y="3937380"/>
                  </a:cubicBezTo>
                  <a:close/>
                  <a:moveTo>
                    <a:pt x="2616291" y="2864339"/>
                  </a:moveTo>
                  <a:cubicBezTo>
                    <a:pt x="2610429" y="2864457"/>
                    <a:pt x="2604567" y="2866568"/>
                    <a:pt x="2599877" y="2871260"/>
                  </a:cubicBezTo>
                  <a:cubicBezTo>
                    <a:pt x="2554853" y="2912553"/>
                    <a:pt x="2528590" y="2972615"/>
                    <a:pt x="2536094" y="3032678"/>
                  </a:cubicBezTo>
                  <a:cubicBezTo>
                    <a:pt x="2547350" y="3088986"/>
                    <a:pt x="2599877" y="3152802"/>
                    <a:pt x="2663659" y="3134033"/>
                  </a:cubicBezTo>
                  <a:cubicBezTo>
                    <a:pt x="2693675" y="3122771"/>
                    <a:pt x="2693675" y="3088986"/>
                    <a:pt x="2671163" y="3073970"/>
                  </a:cubicBezTo>
                  <a:cubicBezTo>
                    <a:pt x="2652403" y="3062709"/>
                    <a:pt x="2637396" y="3062709"/>
                    <a:pt x="2622388" y="3047693"/>
                  </a:cubicBezTo>
                  <a:cubicBezTo>
                    <a:pt x="2611132" y="3040186"/>
                    <a:pt x="2611132" y="3017662"/>
                    <a:pt x="2611132" y="3006400"/>
                  </a:cubicBezTo>
                  <a:cubicBezTo>
                    <a:pt x="2607380" y="2968862"/>
                    <a:pt x="2614884" y="2931323"/>
                    <a:pt x="2637396" y="2901292"/>
                  </a:cubicBezTo>
                  <a:cubicBezTo>
                    <a:pt x="2651465" y="2881583"/>
                    <a:pt x="2633878" y="2863988"/>
                    <a:pt x="2616291" y="2864339"/>
                  </a:cubicBezTo>
                  <a:close/>
                  <a:moveTo>
                    <a:pt x="2274925" y="2694182"/>
                  </a:moveTo>
                  <a:cubicBezTo>
                    <a:pt x="2270411" y="2695063"/>
                    <a:pt x="2265955" y="2697643"/>
                    <a:pt x="2262203" y="2702336"/>
                  </a:cubicBezTo>
                  <a:cubicBezTo>
                    <a:pt x="2172157" y="2781167"/>
                    <a:pt x="2258452" y="2927569"/>
                    <a:pt x="2344746" y="2972615"/>
                  </a:cubicBezTo>
                  <a:cubicBezTo>
                    <a:pt x="2356001" y="2980124"/>
                    <a:pt x="2374761" y="2980124"/>
                    <a:pt x="2389769" y="2968862"/>
                  </a:cubicBezTo>
                  <a:cubicBezTo>
                    <a:pt x="2389769" y="2968862"/>
                    <a:pt x="2393521" y="2968862"/>
                    <a:pt x="2393521" y="2968862"/>
                  </a:cubicBezTo>
                  <a:cubicBezTo>
                    <a:pt x="2404776" y="2961354"/>
                    <a:pt x="2412280" y="2946338"/>
                    <a:pt x="2412280" y="2935077"/>
                  </a:cubicBezTo>
                  <a:cubicBezTo>
                    <a:pt x="2404776" y="2893784"/>
                    <a:pt x="2356001" y="2875014"/>
                    <a:pt x="2329738" y="2841230"/>
                  </a:cubicBezTo>
                  <a:cubicBezTo>
                    <a:pt x="2303475" y="2803691"/>
                    <a:pt x="2295971" y="2769905"/>
                    <a:pt x="2299723" y="2721105"/>
                  </a:cubicBezTo>
                  <a:cubicBezTo>
                    <a:pt x="2301599" y="2709844"/>
                    <a:pt x="2295971" y="2700458"/>
                    <a:pt x="2287998" y="2696236"/>
                  </a:cubicBezTo>
                  <a:cubicBezTo>
                    <a:pt x="2284012" y="2694124"/>
                    <a:pt x="2279439" y="2693303"/>
                    <a:pt x="2274925" y="2694182"/>
                  </a:cubicBezTo>
                  <a:close/>
                  <a:moveTo>
                    <a:pt x="5271059" y="2655259"/>
                  </a:moveTo>
                  <a:cubicBezTo>
                    <a:pt x="5376141" y="2662374"/>
                    <a:pt x="5402238" y="2742476"/>
                    <a:pt x="5139514" y="2897398"/>
                  </a:cubicBezTo>
                  <a:cubicBezTo>
                    <a:pt x="4715403" y="3149030"/>
                    <a:pt x="4497718" y="3532110"/>
                    <a:pt x="4463939" y="3776230"/>
                  </a:cubicBezTo>
                  <a:cubicBezTo>
                    <a:pt x="4430160" y="4020350"/>
                    <a:pt x="4385122" y="3851345"/>
                    <a:pt x="4403888" y="3723651"/>
                  </a:cubicBezTo>
                  <a:cubicBezTo>
                    <a:pt x="4497718" y="3043870"/>
                    <a:pt x="4843012" y="2848574"/>
                    <a:pt x="5041931" y="2720881"/>
                  </a:cubicBezTo>
                  <a:cubicBezTo>
                    <a:pt x="5116526" y="2672996"/>
                    <a:pt x="5208010" y="2650990"/>
                    <a:pt x="5271059" y="2655259"/>
                  </a:cubicBezTo>
                  <a:close/>
                  <a:moveTo>
                    <a:pt x="2093601" y="2547487"/>
                  </a:moveTo>
                  <a:cubicBezTo>
                    <a:pt x="2087739" y="2546314"/>
                    <a:pt x="2081173" y="2547487"/>
                    <a:pt x="2074607" y="2552180"/>
                  </a:cubicBezTo>
                  <a:cubicBezTo>
                    <a:pt x="2018328" y="2593473"/>
                    <a:pt x="1992065" y="2661042"/>
                    <a:pt x="1988313" y="2732367"/>
                  </a:cubicBezTo>
                  <a:cubicBezTo>
                    <a:pt x="1988313" y="2792428"/>
                    <a:pt x="2022080" y="2890030"/>
                    <a:pt x="2093367" y="2893784"/>
                  </a:cubicBezTo>
                  <a:cubicBezTo>
                    <a:pt x="2115878" y="2893784"/>
                    <a:pt x="2130886" y="2867506"/>
                    <a:pt x="2123382" y="2848737"/>
                  </a:cubicBezTo>
                  <a:cubicBezTo>
                    <a:pt x="2115878" y="2826214"/>
                    <a:pt x="2104623" y="2818706"/>
                    <a:pt x="2089615" y="2803691"/>
                  </a:cubicBezTo>
                  <a:cubicBezTo>
                    <a:pt x="2074607" y="2781167"/>
                    <a:pt x="2067103" y="2754890"/>
                    <a:pt x="2063351" y="2728613"/>
                  </a:cubicBezTo>
                  <a:cubicBezTo>
                    <a:pt x="2059599" y="2676058"/>
                    <a:pt x="2070855" y="2627258"/>
                    <a:pt x="2108375" y="2589718"/>
                  </a:cubicBezTo>
                  <a:cubicBezTo>
                    <a:pt x="2122444" y="2575642"/>
                    <a:pt x="2111189" y="2551007"/>
                    <a:pt x="2093601" y="2547487"/>
                  </a:cubicBezTo>
                  <a:close/>
                  <a:moveTo>
                    <a:pt x="1885663" y="2455752"/>
                  </a:moveTo>
                  <a:cubicBezTo>
                    <a:pt x="1879976" y="2455517"/>
                    <a:pt x="1873879" y="2457394"/>
                    <a:pt x="1868251" y="2462086"/>
                  </a:cubicBezTo>
                  <a:cubicBezTo>
                    <a:pt x="1811972" y="2514640"/>
                    <a:pt x="1774453" y="2582211"/>
                    <a:pt x="1763197" y="2661042"/>
                  </a:cubicBezTo>
                  <a:cubicBezTo>
                    <a:pt x="1751942" y="2732367"/>
                    <a:pt x="1781957" y="2829968"/>
                    <a:pt x="1856996" y="2848737"/>
                  </a:cubicBezTo>
                  <a:cubicBezTo>
                    <a:pt x="1883259" y="2856245"/>
                    <a:pt x="1909522" y="2826214"/>
                    <a:pt x="1898267" y="2799936"/>
                  </a:cubicBezTo>
                  <a:cubicBezTo>
                    <a:pt x="1883259" y="2751136"/>
                    <a:pt x="1849492" y="2724859"/>
                    <a:pt x="1841988" y="2668550"/>
                  </a:cubicBezTo>
                  <a:cubicBezTo>
                    <a:pt x="1838236" y="2604734"/>
                    <a:pt x="1864499" y="2540918"/>
                    <a:pt x="1902019" y="2495871"/>
                  </a:cubicBezTo>
                  <a:cubicBezTo>
                    <a:pt x="1916088" y="2476164"/>
                    <a:pt x="1902722" y="2456456"/>
                    <a:pt x="1885663" y="2455752"/>
                  </a:cubicBezTo>
                  <a:close/>
                  <a:moveTo>
                    <a:pt x="3214810" y="2429665"/>
                  </a:moveTo>
                  <a:cubicBezTo>
                    <a:pt x="3192765" y="2425440"/>
                    <a:pt x="3168375" y="2430134"/>
                    <a:pt x="3147738" y="2443277"/>
                  </a:cubicBezTo>
                  <a:cubicBezTo>
                    <a:pt x="3110215" y="2465808"/>
                    <a:pt x="3087701" y="2518380"/>
                    <a:pt x="3102711" y="2563441"/>
                  </a:cubicBezTo>
                  <a:cubicBezTo>
                    <a:pt x="3113967" y="2589727"/>
                    <a:pt x="3155243" y="2578462"/>
                    <a:pt x="3147738" y="2548421"/>
                  </a:cubicBezTo>
                  <a:cubicBezTo>
                    <a:pt x="3140233" y="2525890"/>
                    <a:pt x="3155243" y="2507115"/>
                    <a:pt x="3170251" y="2492094"/>
                  </a:cubicBezTo>
                  <a:cubicBezTo>
                    <a:pt x="3189013" y="2477073"/>
                    <a:pt x="3204022" y="2480828"/>
                    <a:pt x="3219031" y="2499604"/>
                  </a:cubicBezTo>
                  <a:cubicBezTo>
                    <a:pt x="3241545" y="2529645"/>
                    <a:pt x="3282820" y="2503359"/>
                    <a:pt x="3267811" y="2469563"/>
                  </a:cubicBezTo>
                  <a:cubicBezTo>
                    <a:pt x="3256554" y="2447032"/>
                    <a:pt x="3236855" y="2433889"/>
                    <a:pt x="3214810" y="2429665"/>
                  </a:cubicBezTo>
                  <a:close/>
                  <a:moveTo>
                    <a:pt x="1640791" y="2406306"/>
                  </a:moveTo>
                  <a:cubicBezTo>
                    <a:pt x="1634929" y="2406482"/>
                    <a:pt x="1629066" y="2408594"/>
                    <a:pt x="1624376" y="2413286"/>
                  </a:cubicBezTo>
                  <a:cubicBezTo>
                    <a:pt x="1541834" y="2495871"/>
                    <a:pt x="1436780" y="2683566"/>
                    <a:pt x="1571849" y="2773659"/>
                  </a:cubicBezTo>
                  <a:cubicBezTo>
                    <a:pt x="1601865" y="2792428"/>
                    <a:pt x="1631880" y="2758644"/>
                    <a:pt x="1624376" y="2728613"/>
                  </a:cubicBezTo>
                  <a:cubicBezTo>
                    <a:pt x="1613120" y="2676058"/>
                    <a:pt x="1590609" y="2646027"/>
                    <a:pt x="1601865" y="2589718"/>
                  </a:cubicBezTo>
                  <a:cubicBezTo>
                    <a:pt x="1613120" y="2537164"/>
                    <a:pt x="1631880" y="2488363"/>
                    <a:pt x="1661895" y="2439563"/>
                  </a:cubicBezTo>
                  <a:cubicBezTo>
                    <a:pt x="1675965" y="2422671"/>
                    <a:pt x="1658378" y="2405778"/>
                    <a:pt x="1640791" y="2406306"/>
                  </a:cubicBezTo>
                  <a:close/>
                  <a:moveTo>
                    <a:pt x="1428866" y="2353869"/>
                  </a:moveTo>
                  <a:cubicBezTo>
                    <a:pt x="1423414" y="2352520"/>
                    <a:pt x="1417082" y="2353224"/>
                    <a:pt x="1410516" y="2356978"/>
                  </a:cubicBezTo>
                  <a:cubicBezTo>
                    <a:pt x="1354238" y="2390763"/>
                    <a:pt x="1324222" y="2450825"/>
                    <a:pt x="1316718" y="2514640"/>
                  </a:cubicBezTo>
                  <a:cubicBezTo>
                    <a:pt x="1309214" y="2570949"/>
                    <a:pt x="1316718" y="2653535"/>
                    <a:pt x="1365493" y="2691073"/>
                  </a:cubicBezTo>
                  <a:cubicBezTo>
                    <a:pt x="1388005" y="2702336"/>
                    <a:pt x="1414268" y="2683566"/>
                    <a:pt x="1414268" y="2661042"/>
                  </a:cubicBezTo>
                  <a:cubicBezTo>
                    <a:pt x="1410516" y="2619750"/>
                    <a:pt x="1388005" y="2578457"/>
                    <a:pt x="1384253" y="2537164"/>
                  </a:cubicBezTo>
                  <a:cubicBezTo>
                    <a:pt x="1380501" y="2484609"/>
                    <a:pt x="1395509" y="2428301"/>
                    <a:pt x="1436780" y="2394517"/>
                  </a:cubicBezTo>
                  <a:cubicBezTo>
                    <a:pt x="1453663" y="2380440"/>
                    <a:pt x="1445222" y="2357916"/>
                    <a:pt x="1428866" y="2353869"/>
                  </a:cubicBezTo>
                  <a:close/>
                  <a:moveTo>
                    <a:pt x="4349338" y="2320473"/>
                  </a:moveTo>
                  <a:cubicBezTo>
                    <a:pt x="4343772" y="2320650"/>
                    <a:pt x="4338146" y="2322762"/>
                    <a:pt x="4333458" y="2327456"/>
                  </a:cubicBezTo>
                  <a:cubicBezTo>
                    <a:pt x="4299705" y="2365012"/>
                    <a:pt x="4284704" y="2413834"/>
                    <a:pt x="4288454" y="2462656"/>
                  </a:cubicBezTo>
                  <a:cubicBezTo>
                    <a:pt x="4295955" y="2511478"/>
                    <a:pt x="4340959" y="2575322"/>
                    <a:pt x="4393463" y="2564055"/>
                  </a:cubicBezTo>
                  <a:cubicBezTo>
                    <a:pt x="4415965" y="2564055"/>
                    <a:pt x="4434717" y="2534011"/>
                    <a:pt x="4412215" y="2515233"/>
                  </a:cubicBezTo>
                  <a:cubicBezTo>
                    <a:pt x="4385962" y="2492700"/>
                    <a:pt x="4363461" y="2488945"/>
                    <a:pt x="4352210" y="2451389"/>
                  </a:cubicBezTo>
                  <a:cubicBezTo>
                    <a:pt x="4340959" y="2421345"/>
                    <a:pt x="4352210" y="2383790"/>
                    <a:pt x="4370961" y="2353745"/>
                  </a:cubicBezTo>
                  <a:cubicBezTo>
                    <a:pt x="4382212" y="2336845"/>
                    <a:pt x="4366039" y="2319945"/>
                    <a:pt x="4349338" y="2320473"/>
                  </a:cubicBezTo>
                  <a:close/>
                  <a:moveTo>
                    <a:pt x="1212485" y="2288997"/>
                  </a:moveTo>
                  <a:cubicBezTo>
                    <a:pt x="1206271" y="2288938"/>
                    <a:pt x="1199471" y="2291285"/>
                    <a:pt x="1192905" y="2296915"/>
                  </a:cubicBezTo>
                  <a:cubicBezTo>
                    <a:pt x="1117866" y="2364485"/>
                    <a:pt x="1050332" y="2529656"/>
                    <a:pt x="1117866" y="2623503"/>
                  </a:cubicBezTo>
                  <a:cubicBezTo>
                    <a:pt x="1136626" y="2653535"/>
                    <a:pt x="1185401" y="2638519"/>
                    <a:pt x="1181649" y="2604734"/>
                  </a:cubicBezTo>
                  <a:cubicBezTo>
                    <a:pt x="1181649" y="2555933"/>
                    <a:pt x="1170393" y="2514640"/>
                    <a:pt x="1174145" y="2465841"/>
                  </a:cubicBezTo>
                  <a:cubicBezTo>
                    <a:pt x="1181649" y="2417040"/>
                    <a:pt x="1196657" y="2368239"/>
                    <a:pt x="1230424" y="2330700"/>
                  </a:cubicBezTo>
                  <a:cubicBezTo>
                    <a:pt x="1244494" y="2310992"/>
                    <a:pt x="1231128" y="2289173"/>
                    <a:pt x="1212485" y="2288997"/>
                  </a:cubicBezTo>
                  <a:close/>
                  <a:moveTo>
                    <a:pt x="3077500" y="2222429"/>
                  </a:moveTo>
                  <a:cubicBezTo>
                    <a:pt x="3059091" y="2224307"/>
                    <a:pt x="3040798" y="2230174"/>
                    <a:pt x="3023913" y="2240501"/>
                  </a:cubicBezTo>
                  <a:cubicBezTo>
                    <a:pt x="2952620" y="2285562"/>
                    <a:pt x="2963877" y="2368175"/>
                    <a:pt x="3012656" y="2424502"/>
                  </a:cubicBezTo>
                  <a:cubicBezTo>
                    <a:pt x="3031417" y="2443277"/>
                    <a:pt x="3065188" y="2413236"/>
                    <a:pt x="3050179" y="2390706"/>
                  </a:cubicBezTo>
                  <a:cubicBezTo>
                    <a:pt x="3031417" y="2360665"/>
                    <a:pt x="3023913" y="2319358"/>
                    <a:pt x="3057683" y="2296828"/>
                  </a:cubicBezTo>
                  <a:cubicBezTo>
                    <a:pt x="3098958" y="2270542"/>
                    <a:pt x="3136481" y="2308093"/>
                    <a:pt x="3166499" y="2330624"/>
                  </a:cubicBezTo>
                  <a:cubicBezTo>
                    <a:pt x="3185261" y="2349399"/>
                    <a:pt x="3226536" y="2330624"/>
                    <a:pt x="3211527" y="2300583"/>
                  </a:cubicBezTo>
                  <a:cubicBezTo>
                    <a:pt x="3189013" y="2247072"/>
                    <a:pt x="3132729" y="2216797"/>
                    <a:pt x="3077500" y="2222429"/>
                  </a:cubicBezTo>
                  <a:close/>
                  <a:moveTo>
                    <a:pt x="4497124" y="2095787"/>
                  </a:moveTo>
                  <a:cubicBezTo>
                    <a:pt x="4491440" y="2095552"/>
                    <a:pt x="4485345" y="2097430"/>
                    <a:pt x="4479720" y="2102124"/>
                  </a:cubicBezTo>
                  <a:cubicBezTo>
                    <a:pt x="4430966" y="2147191"/>
                    <a:pt x="4408464" y="2218546"/>
                    <a:pt x="4415965" y="2282390"/>
                  </a:cubicBezTo>
                  <a:cubicBezTo>
                    <a:pt x="4427216" y="2346234"/>
                    <a:pt x="4475970" y="2410078"/>
                    <a:pt x="4543476" y="2406323"/>
                  </a:cubicBezTo>
                  <a:cubicBezTo>
                    <a:pt x="4573478" y="2406323"/>
                    <a:pt x="4584729" y="2361256"/>
                    <a:pt x="4558477" y="2346234"/>
                  </a:cubicBezTo>
                  <a:cubicBezTo>
                    <a:pt x="4509723" y="2331212"/>
                    <a:pt x="4487221" y="2312434"/>
                    <a:pt x="4483471" y="2259857"/>
                  </a:cubicBezTo>
                  <a:cubicBezTo>
                    <a:pt x="4475970" y="2214790"/>
                    <a:pt x="4487221" y="2169724"/>
                    <a:pt x="4513473" y="2135924"/>
                  </a:cubicBezTo>
                  <a:cubicBezTo>
                    <a:pt x="4527537" y="2116207"/>
                    <a:pt x="4514176" y="2096491"/>
                    <a:pt x="4497124" y="2095787"/>
                  </a:cubicBezTo>
                  <a:close/>
                  <a:moveTo>
                    <a:pt x="1108772" y="2030558"/>
                  </a:moveTo>
                  <a:cubicBezTo>
                    <a:pt x="1146475" y="2033791"/>
                    <a:pt x="1195719" y="2066520"/>
                    <a:pt x="1249184" y="2146760"/>
                  </a:cubicBezTo>
                  <a:cubicBezTo>
                    <a:pt x="1256687" y="2146760"/>
                    <a:pt x="1260439" y="2146760"/>
                    <a:pt x="1267943" y="2146760"/>
                  </a:cubicBezTo>
                  <a:cubicBezTo>
                    <a:pt x="1316718" y="2022881"/>
                    <a:pt x="1489307" y="1966573"/>
                    <a:pt x="1545586" y="2218084"/>
                  </a:cubicBezTo>
                  <a:cubicBezTo>
                    <a:pt x="1553090" y="2221838"/>
                    <a:pt x="1556842" y="2221838"/>
                    <a:pt x="1564345" y="2225591"/>
                  </a:cubicBezTo>
                  <a:cubicBezTo>
                    <a:pt x="1628128" y="2097959"/>
                    <a:pt x="1815724" y="2097959"/>
                    <a:pt x="1838236" y="2334454"/>
                  </a:cubicBezTo>
                  <a:cubicBezTo>
                    <a:pt x="1841988" y="2334454"/>
                    <a:pt x="1845740" y="2338208"/>
                    <a:pt x="1849492" y="2338208"/>
                  </a:cubicBezTo>
                  <a:cubicBezTo>
                    <a:pt x="1909522" y="2165529"/>
                    <a:pt x="2074607" y="2229345"/>
                    <a:pt x="2085863" y="2447071"/>
                  </a:cubicBezTo>
                  <a:cubicBezTo>
                    <a:pt x="2089615" y="2447071"/>
                    <a:pt x="2089615" y="2447071"/>
                    <a:pt x="2089615" y="2450825"/>
                  </a:cubicBezTo>
                  <a:cubicBezTo>
                    <a:pt x="2142142" y="2278146"/>
                    <a:pt x="2322234" y="2353224"/>
                    <a:pt x="2325986" y="2567196"/>
                  </a:cubicBezTo>
                  <a:cubicBezTo>
                    <a:pt x="2329738" y="2567196"/>
                    <a:pt x="2337242" y="2570949"/>
                    <a:pt x="2340994" y="2574703"/>
                  </a:cubicBezTo>
                  <a:cubicBezTo>
                    <a:pt x="2401025" y="2484609"/>
                    <a:pt x="2528590" y="2514640"/>
                    <a:pt x="2528590" y="2679812"/>
                  </a:cubicBezTo>
                  <a:cubicBezTo>
                    <a:pt x="2532342" y="2683566"/>
                    <a:pt x="2536094" y="2687320"/>
                    <a:pt x="2536094" y="2687320"/>
                  </a:cubicBezTo>
                  <a:cubicBezTo>
                    <a:pt x="2599877" y="2593473"/>
                    <a:pt x="2772465" y="2694828"/>
                    <a:pt x="2761209" y="2848737"/>
                  </a:cubicBezTo>
                  <a:cubicBezTo>
                    <a:pt x="3470323" y="3411821"/>
                    <a:pt x="3729206" y="4196385"/>
                    <a:pt x="3777981" y="4380325"/>
                  </a:cubicBezTo>
                  <a:cubicBezTo>
                    <a:pt x="3834260" y="4601804"/>
                    <a:pt x="3800493" y="4609312"/>
                    <a:pt x="3717950" y="4425372"/>
                  </a:cubicBezTo>
                  <a:cubicBezTo>
                    <a:pt x="3477827" y="3896073"/>
                    <a:pt x="3035100" y="3483146"/>
                    <a:pt x="2644900" y="3212864"/>
                  </a:cubicBezTo>
                  <a:cubicBezTo>
                    <a:pt x="2562357" y="3306712"/>
                    <a:pt x="2446048" y="3284188"/>
                    <a:pt x="2479815" y="3107756"/>
                  </a:cubicBezTo>
                  <a:cubicBezTo>
                    <a:pt x="2476063" y="3107756"/>
                    <a:pt x="2472311" y="3104002"/>
                    <a:pt x="2468559" y="3100248"/>
                  </a:cubicBezTo>
                  <a:cubicBezTo>
                    <a:pt x="2378513" y="3190342"/>
                    <a:pt x="2235940" y="3212864"/>
                    <a:pt x="2269707" y="2987631"/>
                  </a:cubicBezTo>
                  <a:cubicBezTo>
                    <a:pt x="2265955" y="2983878"/>
                    <a:pt x="2262203" y="2983878"/>
                    <a:pt x="2258452" y="2983878"/>
                  </a:cubicBezTo>
                  <a:cubicBezTo>
                    <a:pt x="2119630" y="3164064"/>
                    <a:pt x="1965801" y="3126525"/>
                    <a:pt x="1999569" y="2867506"/>
                  </a:cubicBezTo>
                  <a:cubicBezTo>
                    <a:pt x="1995817" y="2867506"/>
                    <a:pt x="1992065" y="2863753"/>
                    <a:pt x="1988313" y="2863753"/>
                  </a:cubicBezTo>
                  <a:cubicBezTo>
                    <a:pt x="1868251" y="3040186"/>
                    <a:pt x="1725678" y="2968862"/>
                    <a:pt x="1721926" y="2796183"/>
                  </a:cubicBezTo>
                  <a:cubicBezTo>
                    <a:pt x="1721926" y="2796183"/>
                    <a:pt x="1721926" y="2796183"/>
                    <a:pt x="1710670" y="2792428"/>
                  </a:cubicBezTo>
                  <a:cubicBezTo>
                    <a:pt x="1613120" y="2972615"/>
                    <a:pt x="1425524" y="2927569"/>
                    <a:pt x="1451788" y="2736121"/>
                  </a:cubicBezTo>
                  <a:cubicBezTo>
                    <a:pt x="1451788" y="2732367"/>
                    <a:pt x="1448036" y="2732367"/>
                    <a:pt x="1448036" y="2732367"/>
                  </a:cubicBezTo>
                  <a:cubicBezTo>
                    <a:pt x="1320470" y="2852491"/>
                    <a:pt x="1166641" y="2844983"/>
                    <a:pt x="1207912" y="2664796"/>
                  </a:cubicBezTo>
                  <a:cubicBezTo>
                    <a:pt x="1204161" y="2661042"/>
                    <a:pt x="1196657" y="2661042"/>
                    <a:pt x="1192905" y="2657289"/>
                  </a:cubicBezTo>
                  <a:cubicBezTo>
                    <a:pt x="1024068" y="2781167"/>
                    <a:pt x="873991" y="2694828"/>
                    <a:pt x="979045" y="2544672"/>
                  </a:cubicBezTo>
                  <a:cubicBezTo>
                    <a:pt x="975293" y="2540918"/>
                    <a:pt x="971541" y="2537164"/>
                    <a:pt x="967789" y="2533410"/>
                  </a:cubicBezTo>
                  <a:cubicBezTo>
                    <a:pt x="787697" y="2597227"/>
                    <a:pt x="716410" y="2428301"/>
                    <a:pt x="934022" y="2353224"/>
                  </a:cubicBezTo>
                  <a:cubicBezTo>
                    <a:pt x="934022" y="2345716"/>
                    <a:pt x="937774" y="2338208"/>
                    <a:pt x="941526" y="2330700"/>
                  </a:cubicBezTo>
                  <a:cubicBezTo>
                    <a:pt x="761433" y="2274392"/>
                    <a:pt x="825216" y="2127990"/>
                    <a:pt x="1031572" y="2191806"/>
                  </a:cubicBezTo>
                  <a:cubicBezTo>
                    <a:pt x="1039076" y="2184299"/>
                    <a:pt x="1042828" y="2180545"/>
                    <a:pt x="1050332" y="2176791"/>
                  </a:cubicBezTo>
                  <a:cubicBezTo>
                    <a:pt x="1015157" y="2101713"/>
                    <a:pt x="1045935" y="2025169"/>
                    <a:pt x="1108772" y="2030558"/>
                  </a:cubicBezTo>
                  <a:close/>
                  <a:moveTo>
                    <a:pt x="2981231" y="1962622"/>
                  </a:moveTo>
                  <a:cubicBezTo>
                    <a:pt x="2964815" y="1965438"/>
                    <a:pt x="2948868" y="1972010"/>
                    <a:pt x="2933858" y="1981397"/>
                  </a:cubicBezTo>
                  <a:cubicBezTo>
                    <a:pt x="2870070" y="2015194"/>
                    <a:pt x="2832547" y="2105316"/>
                    <a:pt x="2877574" y="2169153"/>
                  </a:cubicBezTo>
                  <a:cubicBezTo>
                    <a:pt x="2896336" y="2195439"/>
                    <a:pt x="2933858" y="2169153"/>
                    <a:pt x="2918849" y="2142868"/>
                  </a:cubicBezTo>
                  <a:cubicBezTo>
                    <a:pt x="2900088" y="2101561"/>
                    <a:pt x="2930106" y="2064010"/>
                    <a:pt x="2960124" y="2041479"/>
                  </a:cubicBezTo>
                  <a:cubicBezTo>
                    <a:pt x="2975133" y="2033969"/>
                    <a:pt x="2990143" y="2026459"/>
                    <a:pt x="3005151" y="2030214"/>
                  </a:cubicBezTo>
                  <a:cubicBezTo>
                    <a:pt x="3023913" y="2030214"/>
                    <a:pt x="3027665" y="2060255"/>
                    <a:pt x="3038922" y="2071520"/>
                  </a:cubicBezTo>
                  <a:cubicBezTo>
                    <a:pt x="3057683" y="2086541"/>
                    <a:pt x="3080197" y="2079031"/>
                    <a:pt x="3087701" y="2056500"/>
                  </a:cubicBezTo>
                  <a:cubicBezTo>
                    <a:pt x="3098958" y="2022704"/>
                    <a:pt x="3065188" y="1977642"/>
                    <a:pt x="3031417" y="1966377"/>
                  </a:cubicBezTo>
                  <a:cubicBezTo>
                    <a:pt x="3014532" y="1960744"/>
                    <a:pt x="2997647" y="1959806"/>
                    <a:pt x="2981231" y="1962622"/>
                  </a:cubicBezTo>
                  <a:close/>
                  <a:moveTo>
                    <a:pt x="4680890" y="1881193"/>
                  </a:moveTo>
                  <a:cubicBezTo>
                    <a:pt x="4675206" y="1879843"/>
                    <a:pt x="4669112" y="1880547"/>
                    <a:pt x="4663486" y="1884303"/>
                  </a:cubicBezTo>
                  <a:cubicBezTo>
                    <a:pt x="4599731" y="1936881"/>
                    <a:pt x="4554727" y="2011991"/>
                    <a:pt x="4569728" y="2098369"/>
                  </a:cubicBezTo>
                  <a:cubicBezTo>
                    <a:pt x="4584729" y="2173480"/>
                    <a:pt x="4663486" y="2259857"/>
                    <a:pt x="4742243" y="2237324"/>
                  </a:cubicBezTo>
                  <a:cubicBezTo>
                    <a:pt x="4764744" y="2233568"/>
                    <a:pt x="4772245" y="2199768"/>
                    <a:pt x="4757244" y="2188502"/>
                  </a:cubicBezTo>
                  <a:cubicBezTo>
                    <a:pt x="4734742" y="2169724"/>
                    <a:pt x="4712240" y="2165968"/>
                    <a:pt x="4685988" y="2150946"/>
                  </a:cubicBezTo>
                  <a:cubicBezTo>
                    <a:pt x="4663486" y="2135924"/>
                    <a:pt x="4648485" y="2109635"/>
                    <a:pt x="4640984" y="2087102"/>
                  </a:cubicBezTo>
                  <a:cubicBezTo>
                    <a:pt x="4618482" y="2027014"/>
                    <a:pt x="4655985" y="1963170"/>
                    <a:pt x="4697239" y="1921858"/>
                  </a:cubicBezTo>
                  <a:cubicBezTo>
                    <a:pt x="4711302" y="1907775"/>
                    <a:pt x="4697942" y="1885242"/>
                    <a:pt x="4680890" y="1881193"/>
                  </a:cubicBezTo>
                  <a:close/>
                  <a:moveTo>
                    <a:pt x="2863034" y="1728396"/>
                  </a:moveTo>
                  <a:cubicBezTo>
                    <a:pt x="2841928" y="1729804"/>
                    <a:pt x="2821290" y="1735437"/>
                    <a:pt x="2802529" y="1744825"/>
                  </a:cubicBezTo>
                  <a:cubicBezTo>
                    <a:pt x="2712474" y="1789886"/>
                    <a:pt x="2689961" y="1891274"/>
                    <a:pt x="2753749" y="1966377"/>
                  </a:cubicBezTo>
                  <a:cubicBezTo>
                    <a:pt x="2776263" y="1988908"/>
                    <a:pt x="2802529" y="1958867"/>
                    <a:pt x="2791272" y="1936336"/>
                  </a:cubicBezTo>
                  <a:cubicBezTo>
                    <a:pt x="2768758" y="1887519"/>
                    <a:pt x="2795024" y="1838703"/>
                    <a:pt x="2836299" y="1812417"/>
                  </a:cubicBezTo>
                  <a:cubicBezTo>
                    <a:pt x="2855061" y="1801152"/>
                    <a:pt x="2877574" y="1801152"/>
                    <a:pt x="2896336" y="1808662"/>
                  </a:cubicBezTo>
                  <a:cubicBezTo>
                    <a:pt x="2926354" y="1816172"/>
                    <a:pt x="2926354" y="1853723"/>
                    <a:pt x="2952620" y="1864989"/>
                  </a:cubicBezTo>
                  <a:cubicBezTo>
                    <a:pt x="2967629" y="1872499"/>
                    <a:pt x="2990143" y="1868744"/>
                    <a:pt x="2997647" y="1849968"/>
                  </a:cubicBezTo>
                  <a:cubicBezTo>
                    <a:pt x="3012656" y="1804907"/>
                    <a:pt x="2967629" y="1756090"/>
                    <a:pt x="2926354" y="1737315"/>
                  </a:cubicBezTo>
                  <a:cubicBezTo>
                    <a:pt x="2905717" y="1729804"/>
                    <a:pt x="2884141" y="1726988"/>
                    <a:pt x="2863034" y="1728396"/>
                  </a:cubicBezTo>
                  <a:close/>
                  <a:moveTo>
                    <a:pt x="4941244" y="1694414"/>
                  </a:moveTo>
                  <a:cubicBezTo>
                    <a:pt x="4936087" y="1693944"/>
                    <a:pt x="4930696" y="1695587"/>
                    <a:pt x="4926008" y="1700282"/>
                  </a:cubicBezTo>
                  <a:cubicBezTo>
                    <a:pt x="4851002" y="1767881"/>
                    <a:pt x="4805998" y="1869281"/>
                    <a:pt x="4805998" y="1966925"/>
                  </a:cubicBezTo>
                  <a:cubicBezTo>
                    <a:pt x="4809748" y="2060813"/>
                    <a:pt x="4888505" y="2158457"/>
                    <a:pt x="4989763" y="2135924"/>
                  </a:cubicBezTo>
                  <a:cubicBezTo>
                    <a:pt x="5019766" y="2128413"/>
                    <a:pt x="5019766" y="2083347"/>
                    <a:pt x="4993514" y="2072080"/>
                  </a:cubicBezTo>
                  <a:cubicBezTo>
                    <a:pt x="4963511" y="2053302"/>
                    <a:pt x="4929758" y="2057058"/>
                    <a:pt x="4903506" y="2027014"/>
                  </a:cubicBezTo>
                  <a:cubicBezTo>
                    <a:pt x="4884755" y="2000725"/>
                    <a:pt x="4881004" y="1966925"/>
                    <a:pt x="4881004" y="1936881"/>
                  </a:cubicBezTo>
                  <a:cubicBezTo>
                    <a:pt x="4881004" y="1861770"/>
                    <a:pt x="4911007" y="1786659"/>
                    <a:pt x="4956011" y="1730326"/>
                  </a:cubicBezTo>
                  <a:cubicBezTo>
                    <a:pt x="4970074" y="1716243"/>
                    <a:pt x="4956714" y="1695822"/>
                    <a:pt x="4941244" y="1694414"/>
                  </a:cubicBezTo>
                  <a:close/>
                  <a:moveTo>
                    <a:pt x="5278538" y="1625171"/>
                  </a:moveTo>
                  <a:cubicBezTo>
                    <a:pt x="5181029" y="1628927"/>
                    <a:pt x="5113524" y="1726570"/>
                    <a:pt x="5102273" y="1816703"/>
                  </a:cubicBezTo>
                  <a:cubicBezTo>
                    <a:pt x="5094772" y="1903081"/>
                    <a:pt x="5166028" y="2038280"/>
                    <a:pt x="5267287" y="1981947"/>
                  </a:cubicBezTo>
                  <a:cubicBezTo>
                    <a:pt x="5293539" y="1970681"/>
                    <a:pt x="5289789" y="1933125"/>
                    <a:pt x="5267287" y="1918103"/>
                  </a:cubicBezTo>
                  <a:cubicBezTo>
                    <a:pt x="5244785" y="1906836"/>
                    <a:pt x="5214782" y="1910592"/>
                    <a:pt x="5199781" y="1891814"/>
                  </a:cubicBezTo>
                  <a:cubicBezTo>
                    <a:pt x="5181029" y="1873036"/>
                    <a:pt x="5181029" y="1839237"/>
                    <a:pt x="5184780" y="1812948"/>
                  </a:cubicBezTo>
                  <a:cubicBezTo>
                    <a:pt x="5192280" y="1752859"/>
                    <a:pt x="5222283" y="1681504"/>
                    <a:pt x="5286038" y="1666482"/>
                  </a:cubicBezTo>
                  <a:cubicBezTo>
                    <a:pt x="5312291" y="1662726"/>
                    <a:pt x="5301039" y="1625171"/>
                    <a:pt x="5278538" y="1625171"/>
                  </a:cubicBezTo>
                  <a:close/>
                  <a:moveTo>
                    <a:pt x="627600" y="1575630"/>
                  </a:moveTo>
                  <a:cubicBezTo>
                    <a:pt x="883165" y="1577977"/>
                    <a:pt x="1196407" y="1624922"/>
                    <a:pt x="1507773" y="1748857"/>
                  </a:cubicBezTo>
                  <a:cubicBezTo>
                    <a:pt x="2134258" y="1992971"/>
                    <a:pt x="2820764" y="2612644"/>
                    <a:pt x="2933306" y="2732823"/>
                  </a:cubicBezTo>
                  <a:cubicBezTo>
                    <a:pt x="3042097" y="2849246"/>
                    <a:pt x="3023340" y="2969426"/>
                    <a:pt x="2895792" y="2796668"/>
                  </a:cubicBezTo>
                  <a:cubicBezTo>
                    <a:pt x="2531906" y="2297174"/>
                    <a:pt x="1766620" y="1977948"/>
                    <a:pt x="1489016" y="1880303"/>
                  </a:cubicBezTo>
                  <a:cubicBezTo>
                    <a:pt x="1207661" y="1782657"/>
                    <a:pt x="521154" y="1778901"/>
                    <a:pt x="247302" y="1876547"/>
                  </a:cubicBezTo>
                  <a:cubicBezTo>
                    <a:pt x="-22799" y="1974193"/>
                    <a:pt x="-67816" y="1778901"/>
                    <a:pt x="93494" y="1669989"/>
                  </a:cubicBezTo>
                  <a:cubicBezTo>
                    <a:pt x="174149" y="1615533"/>
                    <a:pt x="372036" y="1573282"/>
                    <a:pt x="627600" y="1575630"/>
                  </a:cubicBezTo>
                  <a:close/>
                  <a:moveTo>
                    <a:pt x="4079473" y="1560175"/>
                  </a:moveTo>
                  <a:cubicBezTo>
                    <a:pt x="4119637" y="1552782"/>
                    <a:pt x="4156928" y="1564283"/>
                    <a:pt x="4186949" y="1598081"/>
                  </a:cubicBezTo>
                  <a:cubicBezTo>
                    <a:pt x="4307031" y="1733275"/>
                    <a:pt x="4111897" y="1782095"/>
                    <a:pt x="4029341" y="2086280"/>
                  </a:cubicBezTo>
                  <a:cubicBezTo>
                    <a:pt x="3669093" y="3836285"/>
                    <a:pt x="4494660" y="3321799"/>
                    <a:pt x="4235732" y="5710218"/>
                  </a:cubicBezTo>
                  <a:cubicBezTo>
                    <a:pt x="3976805" y="8098637"/>
                    <a:pt x="2070496" y="8034796"/>
                    <a:pt x="1496352" y="7385116"/>
                  </a:cubicBezTo>
                  <a:cubicBezTo>
                    <a:pt x="925960" y="6731680"/>
                    <a:pt x="1357507" y="6082000"/>
                    <a:pt x="1871609" y="6145842"/>
                  </a:cubicBezTo>
                  <a:cubicBezTo>
                    <a:pt x="2494537" y="6228460"/>
                    <a:pt x="2224352" y="7058398"/>
                    <a:pt x="1916640" y="7054643"/>
                  </a:cubicBezTo>
                  <a:cubicBezTo>
                    <a:pt x="1608929" y="7050887"/>
                    <a:pt x="1500104" y="6896917"/>
                    <a:pt x="1515115" y="6784256"/>
                  </a:cubicBezTo>
                  <a:cubicBezTo>
                    <a:pt x="1533878" y="6675350"/>
                    <a:pt x="1556393" y="6543911"/>
                    <a:pt x="1470084" y="6769234"/>
                  </a:cubicBezTo>
                  <a:cubicBezTo>
                    <a:pt x="1383775" y="6990801"/>
                    <a:pt x="1927898" y="7989731"/>
                    <a:pt x="2967361" y="7509043"/>
                  </a:cubicBezTo>
                  <a:cubicBezTo>
                    <a:pt x="4006825" y="7032110"/>
                    <a:pt x="3954289" y="5999382"/>
                    <a:pt x="3905505" y="5315903"/>
                  </a:cubicBezTo>
                  <a:cubicBezTo>
                    <a:pt x="3856722" y="4628669"/>
                    <a:pt x="2899815" y="3712358"/>
                    <a:pt x="2235609" y="3701092"/>
                  </a:cubicBezTo>
                  <a:cubicBezTo>
                    <a:pt x="1571403" y="3689826"/>
                    <a:pt x="1346249" y="3261712"/>
                    <a:pt x="2303156" y="3438215"/>
                  </a:cubicBezTo>
                  <a:cubicBezTo>
                    <a:pt x="3260063" y="3614718"/>
                    <a:pt x="4074371" y="4906567"/>
                    <a:pt x="4014330" y="5383500"/>
                  </a:cubicBezTo>
                  <a:cubicBezTo>
                    <a:pt x="3950537" y="5856678"/>
                    <a:pt x="4081877" y="5819124"/>
                    <a:pt x="4149423" y="5383500"/>
                  </a:cubicBezTo>
                  <a:cubicBezTo>
                    <a:pt x="4216969" y="4947876"/>
                    <a:pt x="4059361" y="3945192"/>
                    <a:pt x="3819196" y="3393151"/>
                  </a:cubicBezTo>
                  <a:cubicBezTo>
                    <a:pt x="3575279" y="2844866"/>
                    <a:pt x="3684103" y="2409243"/>
                    <a:pt x="3759155" y="2044971"/>
                  </a:cubicBezTo>
                  <a:cubicBezTo>
                    <a:pt x="3812629" y="1774584"/>
                    <a:pt x="3958980" y="1582356"/>
                    <a:pt x="4079473" y="1560175"/>
                  </a:cubicBezTo>
                  <a:close/>
                  <a:moveTo>
                    <a:pt x="2719041" y="1443418"/>
                  </a:moveTo>
                  <a:cubicBezTo>
                    <a:pt x="2698873" y="1443242"/>
                    <a:pt x="2678704" y="1448170"/>
                    <a:pt x="2659943" y="1459436"/>
                  </a:cubicBezTo>
                  <a:cubicBezTo>
                    <a:pt x="2581145" y="1500742"/>
                    <a:pt x="2554879" y="1594620"/>
                    <a:pt x="2569888" y="1680988"/>
                  </a:cubicBezTo>
                  <a:cubicBezTo>
                    <a:pt x="2573640" y="1711029"/>
                    <a:pt x="2618667" y="1711029"/>
                    <a:pt x="2618667" y="1677233"/>
                  </a:cubicBezTo>
                  <a:cubicBezTo>
                    <a:pt x="2622420" y="1628416"/>
                    <a:pt x="2644933" y="1564579"/>
                    <a:pt x="2682456" y="1530783"/>
                  </a:cubicBezTo>
                  <a:cubicBezTo>
                    <a:pt x="2738740" y="1485721"/>
                    <a:pt x="2776263" y="1549558"/>
                    <a:pt x="2810033" y="1583355"/>
                  </a:cubicBezTo>
                  <a:cubicBezTo>
                    <a:pt x="2832547" y="1602130"/>
                    <a:pt x="2870070" y="1579599"/>
                    <a:pt x="2862565" y="1549558"/>
                  </a:cubicBezTo>
                  <a:cubicBezTo>
                    <a:pt x="2840052" y="1490415"/>
                    <a:pt x="2779546" y="1443946"/>
                    <a:pt x="2719041" y="1443418"/>
                  </a:cubicBezTo>
                  <a:close/>
                  <a:moveTo>
                    <a:pt x="5383078" y="1312992"/>
                  </a:moveTo>
                  <a:cubicBezTo>
                    <a:pt x="5424800" y="1320034"/>
                    <a:pt x="5445427" y="1390450"/>
                    <a:pt x="5421050" y="1493727"/>
                  </a:cubicBezTo>
                  <a:cubicBezTo>
                    <a:pt x="5421050" y="1493727"/>
                    <a:pt x="5424800" y="1493727"/>
                    <a:pt x="5424800" y="1493727"/>
                  </a:cubicBezTo>
                  <a:cubicBezTo>
                    <a:pt x="5526059" y="1294684"/>
                    <a:pt x="5676071" y="1373550"/>
                    <a:pt x="5593564" y="1527527"/>
                  </a:cubicBezTo>
                  <a:cubicBezTo>
                    <a:pt x="5601065" y="1527527"/>
                    <a:pt x="5608565" y="1531283"/>
                    <a:pt x="5616066" y="1535038"/>
                  </a:cubicBezTo>
                  <a:cubicBezTo>
                    <a:pt x="5796081" y="1452416"/>
                    <a:pt x="5919842" y="1598882"/>
                    <a:pt x="5758578" y="1681504"/>
                  </a:cubicBezTo>
                  <a:cubicBezTo>
                    <a:pt x="5758578" y="1692771"/>
                    <a:pt x="5762328" y="1700282"/>
                    <a:pt x="5762328" y="1707793"/>
                  </a:cubicBezTo>
                  <a:cubicBezTo>
                    <a:pt x="5994848" y="1782904"/>
                    <a:pt x="5889839" y="1914347"/>
                    <a:pt x="5724825" y="1888059"/>
                  </a:cubicBezTo>
                  <a:cubicBezTo>
                    <a:pt x="5717325" y="1895570"/>
                    <a:pt x="5713574" y="1906836"/>
                    <a:pt x="5706074" y="1914347"/>
                  </a:cubicBezTo>
                  <a:cubicBezTo>
                    <a:pt x="5766079" y="2034525"/>
                    <a:pt x="5627317" y="2087102"/>
                    <a:pt x="5503557" y="2027014"/>
                  </a:cubicBezTo>
                  <a:cubicBezTo>
                    <a:pt x="5499806" y="2027014"/>
                    <a:pt x="5492306" y="2027014"/>
                    <a:pt x="5488555" y="2030769"/>
                  </a:cubicBezTo>
                  <a:cubicBezTo>
                    <a:pt x="5608565" y="2226057"/>
                    <a:pt x="5447302" y="2218546"/>
                    <a:pt x="5248535" y="2132169"/>
                  </a:cubicBezTo>
                  <a:cubicBezTo>
                    <a:pt x="5244785" y="2132169"/>
                    <a:pt x="5237284" y="2135924"/>
                    <a:pt x="5233534" y="2135924"/>
                  </a:cubicBezTo>
                  <a:cubicBezTo>
                    <a:pt x="5372295" y="2304923"/>
                    <a:pt x="5162278" y="2383790"/>
                    <a:pt x="4952260" y="2312434"/>
                  </a:cubicBezTo>
                  <a:cubicBezTo>
                    <a:pt x="4952260" y="2312434"/>
                    <a:pt x="4948510" y="2312434"/>
                    <a:pt x="4948510" y="2316190"/>
                  </a:cubicBezTo>
                  <a:cubicBezTo>
                    <a:pt x="5177279" y="2485189"/>
                    <a:pt x="4937259" y="2564055"/>
                    <a:pt x="4753493" y="2466411"/>
                  </a:cubicBezTo>
                  <a:cubicBezTo>
                    <a:pt x="4753493" y="2466411"/>
                    <a:pt x="4753493" y="2466411"/>
                    <a:pt x="4749743" y="2466411"/>
                  </a:cubicBezTo>
                  <a:cubicBezTo>
                    <a:pt x="4929758" y="2616633"/>
                    <a:pt x="4745993" y="2695499"/>
                    <a:pt x="4584729" y="2616633"/>
                  </a:cubicBezTo>
                  <a:cubicBezTo>
                    <a:pt x="4584729" y="2616633"/>
                    <a:pt x="4580979" y="2620388"/>
                    <a:pt x="4580979" y="2620388"/>
                  </a:cubicBezTo>
                  <a:cubicBezTo>
                    <a:pt x="4708490" y="2748076"/>
                    <a:pt x="4603481" y="2856987"/>
                    <a:pt x="4460969" y="2755587"/>
                  </a:cubicBezTo>
                  <a:cubicBezTo>
                    <a:pt x="4247201" y="3093586"/>
                    <a:pt x="4295955" y="3709494"/>
                    <a:pt x="4303456" y="3859715"/>
                  </a:cubicBezTo>
                  <a:cubicBezTo>
                    <a:pt x="4307206" y="4028714"/>
                    <a:pt x="4329708" y="4036225"/>
                    <a:pt x="4247201" y="3855960"/>
                  </a:cubicBezTo>
                  <a:cubicBezTo>
                    <a:pt x="4108439" y="3566784"/>
                    <a:pt x="4059685" y="2890787"/>
                    <a:pt x="4179695" y="2571566"/>
                  </a:cubicBezTo>
                  <a:cubicBezTo>
                    <a:pt x="4190946" y="2545277"/>
                    <a:pt x="4202197" y="2515233"/>
                    <a:pt x="4217198" y="2481433"/>
                  </a:cubicBezTo>
                  <a:cubicBezTo>
                    <a:pt x="4160944" y="2402567"/>
                    <a:pt x="4190946" y="2241079"/>
                    <a:pt x="4299705" y="2312434"/>
                  </a:cubicBezTo>
                  <a:cubicBezTo>
                    <a:pt x="4303456" y="2308679"/>
                    <a:pt x="4303456" y="2304923"/>
                    <a:pt x="4307206" y="2297412"/>
                  </a:cubicBezTo>
                  <a:cubicBezTo>
                    <a:pt x="4205947" y="2113391"/>
                    <a:pt x="4299705" y="2068325"/>
                    <a:pt x="4385962" y="2162213"/>
                  </a:cubicBezTo>
                  <a:cubicBezTo>
                    <a:pt x="4389713" y="2158457"/>
                    <a:pt x="4393463" y="2150946"/>
                    <a:pt x="4397213" y="2147191"/>
                  </a:cubicBezTo>
                  <a:cubicBezTo>
                    <a:pt x="4325957" y="1876792"/>
                    <a:pt x="4442217" y="1850503"/>
                    <a:pt x="4524724" y="1970681"/>
                  </a:cubicBezTo>
                  <a:cubicBezTo>
                    <a:pt x="4532225" y="1963170"/>
                    <a:pt x="4535975" y="1955658"/>
                    <a:pt x="4543476" y="1948147"/>
                  </a:cubicBezTo>
                  <a:cubicBezTo>
                    <a:pt x="4543476" y="1752859"/>
                    <a:pt x="4610981" y="1643949"/>
                    <a:pt x="4682237" y="1801681"/>
                  </a:cubicBezTo>
                  <a:cubicBezTo>
                    <a:pt x="4689738" y="1794170"/>
                    <a:pt x="4700989" y="1782904"/>
                    <a:pt x="4712240" y="1775393"/>
                  </a:cubicBezTo>
                  <a:cubicBezTo>
                    <a:pt x="4753493" y="1512505"/>
                    <a:pt x="4832250" y="1471194"/>
                    <a:pt x="4907256" y="1632682"/>
                  </a:cubicBezTo>
                  <a:cubicBezTo>
                    <a:pt x="4907256" y="1632682"/>
                    <a:pt x="4911007" y="1628927"/>
                    <a:pt x="4911007" y="1628927"/>
                  </a:cubicBezTo>
                  <a:cubicBezTo>
                    <a:pt x="4982263" y="1287173"/>
                    <a:pt x="5211032" y="1320973"/>
                    <a:pt x="5207282" y="1516261"/>
                  </a:cubicBezTo>
                  <a:cubicBezTo>
                    <a:pt x="5211032" y="1512505"/>
                    <a:pt x="5214782" y="1512505"/>
                    <a:pt x="5218533" y="1512505"/>
                  </a:cubicBezTo>
                  <a:cubicBezTo>
                    <a:pt x="5278538" y="1362284"/>
                    <a:pt x="5341356" y="1305951"/>
                    <a:pt x="5383078" y="1312992"/>
                  </a:cubicBezTo>
                  <a:close/>
                  <a:moveTo>
                    <a:pt x="2591405" y="1238177"/>
                  </a:moveTo>
                  <a:cubicBezTo>
                    <a:pt x="2571295" y="1238822"/>
                    <a:pt x="2552064" y="1242577"/>
                    <a:pt x="2536117" y="1249149"/>
                  </a:cubicBezTo>
                  <a:cubicBezTo>
                    <a:pt x="2453567" y="1282945"/>
                    <a:pt x="2442311" y="1391843"/>
                    <a:pt x="2449815" y="1470701"/>
                  </a:cubicBezTo>
                  <a:cubicBezTo>
                    <a:pt x="2453567" y="1500742"/>
                    <a:pt x="2498595" y="1496987"/>
                    <a:pt x="2498595" y="1466946"/>
                  </a:cubicBezTo>
                  <a:cubicBezTo>
                    <a:pt x="2498595" y="1418129"/>
                    <a:pt x="2502347" y="1354292"/>
                    <a:pt x="2547374" y="1320496"/>
                  </a:cubicBezTo>
                  <a:cubicBezTo>
                    <a:pt x="2569888" y="1305476"/>
                    <a:pt x="2592401" y="1301721"/>
                    <a:pt x="2618667" y="1309231"/>
                  </a:cubicBezTo>
                  <a:cubicBezTo>
                    <a:pt x="2648686" y="1312986"/>
                    <a:pt x="2659943" y="1335517"/>
                    <a:pt x="2682456" y="1354292"/>
                  </a:cubicBezTo>
                  <a:cubicBezTo>
                    <a:pt x="2708722" y="1373068"/>
                    <a:pt x="2738740" y="1354292"/>
                    <a:pt x="2731236" y="1324251"/>
                  </a:cubicBezTo>
                  <a:cubicBezTo>
                    <a:pt x="2719979" y="1262292"/>
                    <a:pt x="2651735" y="1236241"/>
                    <a:pt x="2591405" y="1238177"/>
                  </a:cubicBezTo>
                  <a:close/>
                  <a:moveTo>
                    <a:pt x="2462597" y="1026012"/>
                  </a:moveTo>
                  <a:cubicBezTo>
                    <a:pt x="2349676" y="1013515"/>
                    <a:pt x="2229370" y="1134618"/>
                    <a:pt x="2288468" y="1264169"/>
                  </a:cubicBezTo>
                  <a:cubicBezTo>
                    <a:pt x="2303477" y="1294210"/>
                    <a:pt x="2344752" y="1279190"/>
                    <a:pt x="2337247" y="1249149"/>
                  </a:cubicBezTo>
                  <a:cubicBezTo>
                    <a:pt x="2329743" y="1200332"/>
                    <a:pt x="2344752" y="1147761"/>
                    <a:pt x="2382274" y="1117720"/>
                  </a:cubicBezTo>
                  <a:cubicBezTo>
                    <a:pt x="2427302" y="1083924"/>
                    <a:pt x="2476081" y="1098944"/>
                    <a:pt x="2517356" y="1128985"/>
                  </a:cubicBezTo>
                  <a:cubicBezTo>
                    <a:pt x="2543622" y="1151516"/>
                    <a:pt x="2592401" y="1121475"/>
                    <a:pt x="2566136" y="1087679"/>
                  </a:cubicBezTo>
                  <a:cubicBezTo>
                    <a:pt x="2537056" y="1049189"/>
                    <a:pt x="2500237" y="1030178"/>
                    <a:pt x="2462597" y="1026012"/>
                  </a:cubicBezTo>
                  <a:close/>
                  <a:moveTo>
                    <a:pt x="2294096" y="784922"/>
                  </a:moveTo>
                  <a:cubicBezTo>
                    <a:pt x="2253759" y="779759"/>
                    <a:pt x="2211546" y="787269"/>
                    <a:pt x="2175899" y="806045"/>
                  </a:cubicBezTo>
                  <a:cubicBezTo>
                    <a:pt x="2097102" y="847351"/>
                    <a:pt x="2078340" y="944984"/>
                    <a:pt x="2115863" y="1020086"/>
                  </a:cubicBezTo>
                  <a:cubicBezTo>
                    <a:pt x="2130872" y="1050127"/>
                    <a:pt x="2172147" y="1038862"/>
                    <a:pt x="2164643" y="1005066"/>
                  </a:cubicBezTo>
                  <a:cubicBezTo>
                    <a:pt x="2153386" y="952494"/>
                    <a:pt x="2168395" y="896167"/>
                    <a:pt x="2217174" y="869882"/>
                  </a:cubicBezTo>
                  <a:cubicBezTo>
                    <a:pt x="2265954" y="836086"/>
                    <a:pt x="2318486" y="869882"/>
                    <a:pt x="2359761" y="896167"/>
                  </a:cubicBezTo>
                  <a:cubicBezTo>
                    <a:pt x="2397283" y="922453"/>
                    <a:pt x="2423549" y="869882"/>
                    <a:pt x="2401036" y="839841"/>
                  </a:cubicBezTo>
                  <a:cubicBezTo>
                    <a:pt x="2372894" y="807922"/>
                    <a:pt x="2334433" y="790085"/>
                    <a:pt x="2294096" y="784922"/>
                  </a:cubicBezTo>
                  <a:close/>
                  <a:moveTo>
                    <a:pt x="2135094" y="540839"/>
                  </a:moveTo>
                  <a:cubicBezTo>
                    <a:pt x="2113049" y="543186"/>
                    <a:pt x="2091474" y="550696"/>
                    <a:pt x="2074588" y="561962"/>
                  </a:cubicBezTo>
                  <a:cubicBezTo>
                    <a:pt x="1992038" y="614533"/>
                    <a:pt x="1984534" y="708411"/>
                    <a:pt x="1984534" y="798534"/>
                  </a:cubicBezTo>
                  <a:cubicBezTo>
                    <a:pt x="1984534" y="824820"/>
                    <a:pt x="2033313" y="828575"/>
                    <a:pt x="2037065" y="802289"/>
                  </a:cubicBezTo>
                  <a:cubicBezTo>
                    <a:pt x="2044570" y="745963"/>
                    <a:pt x="2055827" y="670860"/>
                    <a:pt x="2104606" y="633309"/>
                  </a:cubicBezTo>
                  <a:cubicBezTo>
                    <a:pt x="2134624" y="610778"/>
                    <a:pt x="2164643" y="614533"/>
                    <a:pt x="2190909" y="637064"/>
                  </a:cubicBezTo>
                  <a:cubicBezTo>
                    <a:pt x="2213422" y="655840"/>
                    <a:pt x="2239688" y="667105"/>
                    <a:pt x="2269706" y="674615"/>
                  </a:cubicBezTo>
                  <a:cubicBezTo>
                    <a:pt x="2295972" y="682126"/>
                    <a:pt x="2307229" y="648329"/>
                    <a:pt x="2292220" y="629554"/>
                  </a:cubicBezTo>
                  <a:cubicBezTo>
                    <a:pt x="2262202" y="599513"/>
                    <a:pt x="2239688" y="569472"/>
                    <a:pt x="2198413" y="550696"/>
                  </a:cubicBezTo>
                  <a:cubicBezTo>
                    <a:pt x="2179652" y="541309"/>
                    <a:pt x="2157138" y="538492"/>
                    <a:pt x="2135094" y="540839"/>
                  </a:cubicBezTo>
                  <a:close/>
                  <a:moveTo>
                    <a:pt x="2007985" y="317879"/>
                  </a:moveTo>
                  <a:cubicBezTo>
                    <a:pt x="1970462" y="320695"/>
                    <a:pt x="1933878" y="334777"/>
                    <a:pt x="1905736" y="359185"/>
                  </a:cubicBezTo>
                  <a:cubicBezTo>
                    <a:pt x="1841947" y="415512"/>
                    <a:pt x="1830690" y="501880"/>
                    <a:pt x="1838195" y="584492"/>
                  </a:cubicBezTo>
                  <a:cubicBezTo>
                    <a:pt x="1838195" y="625799"/>
                    <a:pt x="1901984" y="622044"/>
                    <a:pt x="1905736" y="580737"/>
                  </a:cubicBezTo>
                  <a:cubicBezTo>
                    <a:pt x="1905736" y="528166"/>
                    <a:pt x="1916993" y="471839"/>
                    <a:pt x="1950763" y="426777"/>
                  </a:cubicBezTo>
                  <a:cubicBezTo>
                    <a:pt x="1988286" y="374206"/>
                    <a:pt x="2048322" y="392981"/>
                    <a:pt x="2100854" y="396736"/>
                  </a:cubicBezTo>
                  <a:cubicBezTo>
                    <a:pt x="2134624" y="400492"/>
                    <a:pt x="2134624" y="355430"/>
                    <a:pt x="2115863" y="344165"/>
                  </a:cubicBezTo>
                  <a:cubicBezTo>
                    <a:pt x="2083969" y="323512"/>
                    <a:pt x="2045508" y="315062"/>
                    <a:pt x="2007985" y="317879"/>
                  </a:cubicBezTo>
                  <a:close/>
                  <a:moveTo>
                    <a:pt x="1970932" y="571"/>
                  </a:moveTo>
                  <a:cubicBezTo>
                    <a:pt x="2025809" y="-6000"/>
                    <a:pt x="2087721" y="43755"/>
                    <a:pt x="2115863" y="167674"/>
                  </a:cubicBezTo>
                  <a:cubicBezTo>
                    <a:pt x="2119615" y="167674"/>
                    <a:pt x="2127120" y="171429"/>
                    <a:pt x="2130872" y="175184"/>
                  </a:cubicBezTo>
                  <a:cubicBezTo>
                    <a:pt x="2198413" y="-5062"/>
                    <a:pt x="2446063" y="88816"/>
                    <a:pt x="2348504" y="374206"/>
                  </a:cubicBezTo>
                  <a:cubicBezTo>
                    <a:pt x="2352256" y="377961"/>
                    <a:pt x="2352256" y="381716"/>
                    <a:pt x="2356008" y="381716"/>
                  </a:cubicBezTo>
                  <a:cubicBezTo>
                    <a:pt x="2476081" y="254042"/>
                    <a:pt x="2671199" y="362940"/>
                    <a:pt x="2543622" y="659595"/>
                  </a:cubicBezTo>
                  <a:cubicBezTo>
                    <a:pt x="2547374" y="663350"/>
                    <a:pt x="2551127" y="670860"/>
                    <a:pt x="2554879" y="674615"/>
                  </a:cubicBezTo>
                  <a:cubicBezTo>
                    <a:pt x="2671199" y="599513"/>
                    <a:pt x="2832547" y="637064"/>
                    <a:pt x="2693713" y="914943"/>
                  </a:cubicBezTo>
                  <a:cubicBezTo>
                    <a:pt x="2697465" y="918698"/>
                    <a:pt x="2701217" y="926208"/>
                    <a:pt x="2704970" y="929964"/>
                  </a:cubicBezTo>
                  <a:cubicBezTo>
                    <a:pt x="2810033" y="862371"/>
                    <a:pt x="2986390" y="881147"/>
                    <a:pt x="2832547" y="1174046"/>
                  </a:cubicBezTo>
                  <a:cubicBezTo>
                    <a:pt x="2836299" y="1177802"/>
                    <a:pt x="2836299" y="1177802"/>
                    <a:pt x="2836299" y="1181557"/>
                  </a:cubicBezTo>
                  <a:cubicBezTo>
                    <a:pt x="3008904" y="1001311"/>
                    <a:pt x="3121472" y="1155271"/>
                    <a:pt x="2963877" y="1451925"/>
                  </a:cubicBezTo>
                  <a:cubicBezTo>
                    <a:pt x="2967629" y="1455680"/>
                    <a:pt x="2967629" y="1455680"/>
                    <a:pt x="2967629" y="1459436"/>
                  </a:cubicBezTo>
                  <a:cubicBezTo>
                    <a:pt x="3091454" y="1331761"/>
                    <a:pt x="3158995" y="1399354"/>
                    <a:pt x="3038922" y="1620906"/>
                  </a:cubicBezTo>
                  <a:cubicBezTo>
                    <a:pt x="3038922" y="1624661"/>
                    <a:pt x="3042674" y="1628416"/>
                    <a:pt x="3042674" y="1635926"/>
                  </a:cubicBezTo>
                  <a:cubicBezTo>
                    <a:pt x="3147738" y="1553314"/>
                    <a:pt x="3271563" y="1643436"/>
                    <a:pt x="3128977" y="1849968"/>
                  </a:cubicBezTo>
                  <a:cubicBezTo>
                    <a:pt x="3132729" y="1857478"/>
                    <a:pt x="3132729" y="1861233"/>
                    <a:pt x="3136481" y="1868744"/>
                  </a:cubicBezTo>
                  <a:cubicBezTo>
                    <a:pt x="3271563" y="1797396"/>
                    <a:pt x="3357865" y="1898785"/>
                    <a:pt x="3219031" y="2082786"/>
                  </a:cubicBezTo>
                  <a:cubicBezTo>
                    <a:pt x="3219031" y="2086541"/>
                    <a:pt x="3222783" y="2090296"/>
                    <a:pt x="3222783" y="2097806"/>
                  </a:cubicBezTo>
                  <a:cubicBezTo>
                    <a:pt x="3369122" y="2018949"/>
                    <a:pt x="3440415" y="2225480"/>
                    <a:pt x="3320343" y="2371930"/>
                  </a:cubicBezTo>
                  <a:cubicBezTo>
                    <a:pt x="3391636" y="2563441"/>
                    <a:pt x="3455424" y="2758708"/>
                    <a:pt x="3515461" y="2946464"/>
                  </a:cubicBezTo>
                  <a:cubicBezTo>
                    <a:pt x="3320343" y="1838703"/>
                    <a:pt x="3736845" y="1192822"/>
                    <a:pt x="3943220" y="956249"/>
                  </a:cubicBezTo>
                  <a:cubicBezTo>
                    <a:pt x="4153347" y="715922"/>
                    <a:pt x="4359722" y="937474"/>
                    <a:pt x="4097063" y="1196577"/>
                  </a:cubicBezTo>
                  <a:cubicBezTo>
                    <a:pt x="3931963" y="1361802"/>
                    <a:pt x="3789377" y="1485721"/>
                    <a:pt x="3635533" y="1962622"/>
                  </a:cubicBezTo>
                  <a:cubicBezTo>
                    <a:pt x="3500451" y="2371930"/>
                    <a:pt x="3541727" y="2875116"/>
                    <a:pt x="3601763" y="3220587"/>
                  </a:cubicBezTo>
                  <a:cubicBezTo>
                    <a:pt x="3785624" y="3798876"/>
                    <a:pt x="3916954" y="4275776"/>
                    <a:pt x="3954477" y="4399695"/>
                  </a:cubicBezTo>
                  <a:cubicBezTo>
                    <a:pt x="4033274" y="4677574"/>
                    <a:pt x="3958229" y="4613737"/>
                    <a:pt x="3909449" y="4433491"/>
                  </a:cubicBezTo>
                  <a:cubicBezTo>
                    <a:pt x="3718083" y="3735039"/>
                    <a:pt x="3380379" y="3107934"/>
                    <a:pt x="3005151" y="2544666"/>
                  </a:cubicBezTo>
                  <a:cubicBezTo>
                    <a:pt x="2900088" y="2582217"/>
                    <a:pt x="2806281" y="2510869"/>
                    <a:pt x="2915097" y="2416991"/>
                  </a:cubicBezTo>
                  <a:cubicBezTo>
                    <a:pt x="2911345" y="2409481"/>
                    <a:pt x="2907593" y="2405726"/>
                    <a:pt x="2903840" y="2401971"/>
                  </a:cubicBezTo>
                  <a:cubicBezTo>
                    <a:pt x="2731236" y="2409481"/>
                    <a:pt x="2641181" y="2304338"/>
                    <a:pt x="2749997" y="2184174"/>
                  </a:cubicBezTo>
                  <a:cubicBezTo>
                    <a:pt x="2746245" y="2180419"/>
                    <a:pt x="2742493" y="2172909"/>
                    <a:pt x="2738740" y="2169153"/>
                  </a:cubicBezTo>
                  <a:cubicBezTo>
                    <a:pt x="2584897" y="2206705"/>
                    <a:pt x="2479833" y="2094051"/>
                    <a:pt x="2596154" y="1981397"/>
                  </a:cubicBezTo>
                  <a:cubicBezTo>
                    <a:pt x="2596154" y="1977642"/>
                    <a:pt x="2592401" y="1977642"/>
                    <a:pt x="2592401" y="1973887"/>
                  </a:cubicBezTo>
                  <a:cubicBezTo>
                    <a:pt x="2386027" y="2056500"/>
                    <a:pt x="2250945" y="1891274"/>
                    <a:pt x="2412292" y="1744825"/>
                  </a:cubicBezTo>
                  <a:cubicBezTo>
                    <a:pt x="2408540" y="1737315"/>
                    <a:pt x="2404788" y="1733559"/>
                    <a:pt x="2401036" y="1729804"/>
                  </a:cubicBezTo>
                  <a:cubicBezTo>
                    <a:pt x="2205918" y="1763600"/>
                    <a:pt x="2093349" y="1650947"/>
                    <a:pt x="2232184" y="1515762"/>
                  </a:cubicBezTo>
                  <a:cubicBezTo>
                    <a:pt x="2228431" y="1515762"/>
                    <a:pt x="2228431" y="1512007"/>
                    <a:pt x="2228431" y="1512007"/>
                  </a:cubicBezTo>
                  <a:cubicBezTo>
                    <a:pt x="2007047" y="1575844"/>
                    <a:pt x="1864461" y="1478211"/>
                    <a:pt x="2040818" y="1271680"/>
                  </a:cubicBezTo>
                  <a:cubicBezTo>
                    <a:pt x="2037065" y="1267925"/>
                    <a:pt x="2037065" y="1264169"/>
                    <a:pt x="2033313" y="1260414"/>
                  </a:cubicBezTo>
                  <a:cubicBezTo>
                    <a:pt x="1849452" y="1286700"/>
                    <a:pt x="1654334" y="1215353"/>
                    <a:pt x="1860709" y="1012576"/>
                  </a:cubicBezTo>
                  <a:cubicBezTo>
                    <a:pt x="1856956" y="1005066"/>
                    <a:pt x="1853204" y="997556"/>
                    <a:pt x="1849452" y="993801"/>
                  </a:cubicBezTo>
                  <a:cubicBezTo>
                    <a:pt x="1628068" y="993801"/>
                    <a:pt x="1549270" y="862371"/>
                    <a:pt x="1710618" y="734697"/>
                  </a:cubicBezTo>
                  <a:cubicBezTo>
                    <a:pt x="1706865" y="730942"/>
                    <a:pt x="1703113" y="723432"/>
                    <a:pt x="1703113" y="719677"/>
                  </a:cubicBezTo>
                  <a:cubicBezTo>
                    <a:pt x="1470472" y="704656"/>
                    <a:pt x="1477977" y="546941"/>
                    <a:pt x="1643077" y="449308"/>
                  </a:cubicBezTo>
                  <a:cubicBezTo>
                    <a:pt x="1643077" y="441798"/>
                    <a:pt x="1643077" y="438043"/>
                    <a:pt x="1643077" y="430533"/>
                  </a:cubicBezTo>
                  <a:cubicBezTo>
                    <a:pt x="1492986" y="377961"/>
                    <a:pt x="1489234" y="239021"/>
                    <a:pt x="1718122" y="269062"/>
                  </a:cubicBezTo>
                  <a:cubicBezTo>
                    <a:pt x="1721875" y="265307"/>
                    <a:pt x="1725627" y="265307"/>
                    <a:pt x="1729379" y="261552"/>
                  </a:cubicBezTo>
                  <a:cubicBezTo>
                    <a:pt x="1654334" y="148898"/>
                    <a:pt x="1703113" y="-1306"/>
                    <a:pt x="1853204" y="178939"/>
                  </a:cubicBezTo>
                  <a:cubicBezTo>
                    <a:pt x="1856956" y="175184"/>
                    <a:pt x="1864461" y="171429"/>
                    <a:pt x="1868213" y="171429"/>
                  </a:cubicBezTo>
                  <a:cubicBezTo>
                    <a:pt x="1868213" y="70041"/>
                    <a:pt x="1916055" y="7143"/>
                    <a:pt x="1970932" y="571"/>
                  </a:cubicBezTo>
                  <a:close/>
                </a:path>
              </a:pathLst>
            </a:custGeom>
            <a:solidFill>
              <a:srgbClr val="398D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6" name="花纹"/>
            <p:cNvSpPr/>
            <p:nvPr/>
          </p:nvSpPr>
          <p:spPr bwMode="auto">
            <a:xfrm rot="16560000" flipV="1">
              <a:off x="3240" y="1912"/>
              <a:ext cx="1440" cy="1699"/>
            </a:xfrm>
            <a:custGeom>
              <a:avLst/>
              <a:gdLst/>
              <a:ahLst/>
              <a:cxnLst/>
              <a:rect l="0" t="0" r="r" b="b"/>
              <a:pathLst>
                <a:path w="5897258" h="7772033">
                  <a:moveTo>
                    <a:pt x="1625171" y="6657101"/>
                  </a:moveTo>
                  <a:cubicBezTo>
                    <a:pt x="1609867" y="6656573"/>
                    <a:pt x="1592981" y="6673472"/>
                    <a:pt x="1601424" y="6690371"/>
                  </a:cubicBezTo>
                  <a:cubicBezTo>
                    <a:pt x="1631445" y="6776745"/>
                    <a:pt x="1638950" y="6866874"/>
                    <a:pt x="1740269" y="6900672"/>
                  </a:cubicBezTo>
                  <a:cubicBezTo>
                    <a:pt x="1837836" y="6934471"/>
                    <a:pt x="1924145" y="6878140"/>
                    <a:pt x="1972929" y="6795522"/>
                  </a:cubicBezTo>
                  <a:cubicBezTo>
                    <a:pt x="1987939" y="6765479"/>
                    <a:pt x="1946661" y="6735436"/>
                    <a:pt x="1924145" y="6757968"/>
                  </a:cubicBezTo>
                  <a:cubicBezTo>
                    <a:pt x="1867857" y="6818054"/>
                    <a:pt x="1815321" y="6848097"/>
                    <a:pt x="1736517" y="6810543"/>
                  </a:cubicBezTo>
                  <a:cubicBezTo>
                    <a:pt x="1706496" y="6795522"/>
                    <a:pt x="1695238" y="6754213"/>
                    <a:pt x="1683981" y="6727925"/>
                  </a:cubicBezTo>
                  <a:cubicBezTo>
                    <a:pt x="1672723" y="6701637"/>
                    <a:pt x="1657713" y="6682860"/>
                    <a:pt x="1638950" y="6664083"/>
                  </a:cubicBezTo>
                  <a:cubicBezTo>
                    <a:pt x="1635197" y="6659389"/>
                    <a:pt x="1630272" y="6657277"/>
                    <a:pt x="1625171" y="6657101"/>
                  </a:cubicBezTo>
                  <a:close/>
                  <a:moveTo>
                    <a:pt x="1815086" y="6326041"/>
                  </a:moveTo>
                  <a:cubicBezTo>
                    <a:pt x="1747540" y="6325161"/>
                    <a:pt x="1665218" y="6344876"/>
                    <a:pt x="1631445" y="6389941"/>
                  </a:cubicBezTo>
                  <a:cubicBezTo>
                    <a:pt x="1616434" y="6412473"/>
                    <a:pt x="1631445" y="6438761"/>
                    <a:pt x="1657713" y="6431250"/>
                  </a:cubicBezTo>
                  <a:cubicBezTo>
                    <a:pt x="1717754" y="6419984"/>
                    <a:pt x="1766537" y="6404963"/>
                    <a:pt x="1830331" y="6412473"/>
                  </a:cubicBezTo>
                  <a:cubicBezTo>
                    <a:pt x="1856599" y="6419984"/>
                    <a:pt x="1882867" y="6427495"/>
                    <a:pt x="1905383" y="6442516"/>
                  </a:cubicBezTo>
                  <a:cubicBezTo>
                    <a:pt x="1927898" y="6457538"/>
                    <a:pt x="1927898" y="6491336"/>
                    <a:pt x="1950414" y="6510113"/>
                  </a:cubicBezTo>
                  <a:cubicBezTo>
                    <a:pt x="1969176" y="6525135"/>
                    <a:pt x="1991692" y="6517624"/>
                    <a:pt x="2002950" y="6502602"/>
                  </a:cubicBezTo>
                  <a:cubicBezTo>
                    <a:pt x="2055486" y="6419984"/>
                    <a:pt x="1939156" y="6348632"/>
                    <a:pt x="1875362" y="6333610"/>
                  </a:cubicBezTo>
                  <a:cubicBezTo>
                    <a:pt x="1858476" y="6328916"/>
                    <a:pt x="1837602" y="6326334"/>
                    <a:pt x="1815086" y="6326041"/>
                  </a:cubicBezTo>
                  <a:close/>
                  <a:moveTo>
                    <a:pt x="1887707" y="5648505"/>
                  </a:moveTo>
                  <a:cubicBezTo>
                    <a:pt x="1933669" y="5654609"/>
                    <a:pt x="1974941" y="5700627"/>
                    <a:pt x="1965561" y="5788907"/>
                  </a:cubicBezTo>
                  <a:cubicBezTo>
                    <a:pt x="2010585" y="5698749"/>
                    <a:pt x="2134401" y="5698749"/>
                    <a:pt x="2111889" y="5879065"/>
                  </a:cubicBezTo>
                  <a:cubicBezTo>
                    <a:pt x="2160665" y="5792664"/>
                    <a:pt x="2314497" y="5755098"/>
                    <a:pt x="2239457" y="5935414"/>
                  </a:cubicBezTo>
                  <a:cubicBezTo>
                    <a:pt x="2325753" y="5871552"/>
                    <a:pt x="2475833" y="5875309"/>
                    <a:pt x="2337009" y="6036842"/>
                  </a:cubicBezTo>
                  <a:cubicBezTo>
                    <a:pt x="2438313" y="5980493"/>
                    <a:pt x="2614657" y="6093191"/>
                    <a:pt x="2445817" y="6202132"/>
                  </a:cubicBezTo>
                  <a:cubicBezTo>
                    <a:pt x="2588393" y="6175836"/>
                    <a:pt x="2670937" y="6322343"/>
                    <a:pt x="2502097" y="6378692"/>
                  </a:cubicBezTo>
                  <a:cubicBezTo>
                    <a:pt x="2610905" y="6378692"/>
                    <a:pt x="2678441" y="6551495"/>
                    <a:pt x="2505849" y="6566521"/>
                  </a:cubicBezTo>
                  <a:cubicBezTo>
                    <a:pt x="2622161" y="6592817"/>
                    <a:pt x="2614657" y="6750594"/>
                    <a:pt x="2464577" y="6765620"/>
                  </a:cubicBezTo>
                  <a:cubicBezTo>
                    <a:pt x="2569633" y="6784403"/>
                    <a:pt x="2577137" y="6934667"/>
                    <a:pt x="2423305" y="6938423"/>
                  </a:cubicBezTo>
                  <a:cubicBezTo>
                    <a:pt x="2509601" y="6957206"/>
                    <a:pt x="2554625" y="7103713"/>
                    <a:pt x="2359521" y="7051121"/>
                  </a:cubicBezTo>
                  <a:cubicBezTo>
                    <a:pt x="2400793" y="7193871"/>
                    <a:pt x="2145657" y="7223924"/>
                    <a:pt x="2111889" y="7126253"/>
                  </a:cubicBezTo>
                  <a:cubicBezTo>
                    <a:pt x="3019873" y="6607844"/>
                    <a:pt x="1815481" y="5214149"/>
                    <a:pt x="1207656" y="6273507"/>
                  </a:cubicBezTo>
                  <a:cubicBezTo>
                    <a:pt x="1098848" y="6262237"/>
                    <a:pt x="1087592" y="6138270"/>
                    <a:pt x="1200152" y="6115731"/>
                  </a:cubicBezTo>
                  <a:cubicBezTo>
                    <a:pt x="1027560" y="6048112"/>
                    <a:pt x="1128864" y="5894092"/>
                    <a:pt x="1320216" y="5991763"/>
                  </a:cubicBezTo>
                  <a:cubicBezTo>
                    <a:pt x="1196400" y="5826473"/>
                    <a:pt x="1338976" y="5725045"/>
                    <a:pt x="1466544" y="5849013"/>
                  </a:cubicBezTo>
                  <a:cubicBezTo>
                    <a:pt x="1414016" y="5698749"/>
                    <a:pt x="1556592" y="5642400"/>
                    <a:pt x="1627881" y="5777638"/>
                  </a:cubicBezTo>
                  <a:cubicBezTo>
                    <a:pt x="1605369" y="5642400"/>
                    <a:pt x="1762953" y="5586052"/>
                    <a:pt x="1781713" y="5747585"/>
                  </a:cubicBezTo>
                  <a:cubicBezTo>
                    <a:pt x="1791093" y="5676209"/>
                    <a:pt x="1841745" y="5642400"/>
                    <a:pt x="1887707" y="5648505"/>
                  </a:cubicBezTo>
                  <a:close/>
                  <a:moveTo>
                    <a:pt x="2288057" y="4260284"/>
                  </a:moveTo>
                  <a:cubicBezTo>
                    <a:pt x="2320999" y="4259139"/>
                    <a:pt x="2356094" y="4259300"/>
                    <a:pt x="2393373" y="4260942"/>
                  </a:cubicBezTo>
                  <a:cubicBezTo>
                    <a:pt x="2817274" y="4279713"/>
                    <a:pt x="3676330" y="4583810"/>
                    <a:pt x="3792622" y="5469820"/>
                  </a:cubicBezTo>
                  <a:cubicBezTo>
                    <a:pt x="3912665" y="6355829"/>
                    <a:pt x="3533779" y="6896445"/>
                    <a:pt x="3398731" y="7054125"/>
                  </a:cubicBezTo>
                  <a:cubicBezTo>
                    <a:pt x="3263683" y="7208050"/>
                    <a:pt x="3214916" y="7095422"/>
                    <a:pt x="3301197" y="6979039"/>
                  </a:cubicBezTo>
                  <a:cubicBezTo>
                    <a:pt x="4073972" y="5946613"/>
                    <a:pt x="3612557" y="4993026"/>
                    <a:pt x="3087370" y="4966746"/>
                  </a:cubicBezTo>
                  <a:cubicBezTo>
                    <a:pt x="2877295" y="4959238"/>
                    <a:pt x="2622205" y="4944221"/>
                    <a:pt x="2633459" y="4824084"/>
                  </a:cubicBezTo>
                  <a:cubicBezTo>
                    <a:pt x="2644713" y="4703947"/>
                    <a:pt x="2869793" y="4726473"/>
                    <a:pt x="3094873" y="4782787"/>
                  </a:cubicBezTo>
                  <a:cubicBezTo>
                    <a:pt x="3316202" y="4839101"/>
                    <a:pt x="3177402" y="4700193"/>
                    <a:pt x="2929814" y="4651387"/>
                  </a:cubicBezTo>
                  <a:cubicBezTo>
                    <a:pt x="2727242" y="4613844"/>
                    <a:pt x="2554680" y="4621353"/>
                    <a:pt x="2157039" y="4602581"/>
                  </a:cubicBezTo>
                  <a:cubicBezTo>
                    <a:pt x="1784250" y="4588503"/>
                    <a:pt x="1793921" y="4277455"/>
                    <a:pt x="2288057" y="4260284"/>
                  </a:cubicBezTo>
                  <a:close/>
                  <a:moveTo>
                    <a:pt x="2007127" y="3937380"/>
                  </a:moveTo>
                  <a:cubicBezTo>
                    <a:pt x="2821021" y="3948657"/>
                    <a:pt x="3301105" y="4422269"/>
                    <a:pt x="3421127" y="4531276"/>
                  </a:cubicBezTo>
                  <a:cubicBezTo>
                    <a:pt x="3537397" y="4644041"/>
                    <a:pt x="3462384" y="4689147"/>
                    <a:pt x="3368617" y="4580141"/>
                  </a:cubicBezTo>
                  <a:cubicBezTo>
                    <a:pt x="3034808" y="4181704"/>
                    <a:pt x="2348437" y="4072698"/>
                    <a:pt x="2033382" y="4072698"/>
                  </a:cubicBezTo>
                  <a:cubicBezTo>
                    <a:pt x="1718326" y="4072698"/>
                    <a:pt x="1163228" y="4253122"/>
                    <a:pt x="1088215" y="4546312"/>
                  </a:cubicBezTo>
                  <a:cubicBezTo>
                    <a:pt x="1016952" y="4839500"/>
                    <a:pt x="848172" y="4764324"/>
                    <a:pt x="893180" y="4587658"/>
                  </a:cubicBezTo>
                  <a:cubicBezTo>
                    <a:pt x="941939" y="4410993"/>
                    <a:pt x="1189483" y="3929862"/>
                    <a:pt x="2007127" y="3937380"/>
                  </a:cubicBezTo>
                  <a:close/>
                  <a:moveTo>
                    <a:pt x="2616291" y="2864339"/>
                  </a:moveTo>
                  <a:cubicBezTo>
                    <a:pt x="2610429" y="2864457"/>
                    <a:pt x="2604567" y="2866568"/>
                    <a:pt x="2599877" y="2871260"/>
                  </a:cubicBezTo>
                  <a:cubicBezTo>
                    <a:pt x="2554853" y="2912553"/>
                    <a:pt x="2528590" y="2972615"/>
                    <a:pt x="2536094" y="3032678"/>
                  </a:cubicBezTo>
                  <a:cubicBezTo>
                    <a:pt x="2547350" y="3088986"/>
                    <a:pt x="2599877" y="3152802"/>
                    <a:pt x="2663659" y="3134033"/>
                  </a:cubicBezTo>
                  <a:cubicBezTo>
                    <a:pt x="2693675" y="3122771"/>
                    <a:pt x="2693675" y="3088986"/>
                    <a:pt x="2671163" y="3073970"/>
                  </a:cubicBezTo>
                  <a:cubicBezTo>
                    <a:pt x="2652403" y="3062709"/>
                    <a:pt x="2637396" y="3062709"/>
                    <a:pt x="2622388" y="3047693"/>
                  </a:cubicBezTo>
                  <a:cubicBezTo>
                    <a:pt x="2611132" y="3040186"/>
                    <a:pt x="2611132" y="3017662"/>
                    <a:pt x="2611132" y="3006400"/>
                  </a:cubicBezTo>
                  <a:cubicBezTo>
                    <a:pt x="2607380" y="2968862"/>
                    <a:pt x="2614884" y="2931323"/>
                    <a:pt x="2637396" y="2901292"/>
                  </a:cubicBezTo>
                  <a:cubicBezTo>
                    <a:pt x="2651465" y="2881583"/>
                    <a:pt x="2633878" y="2863988"/>
                    <a:pt x="2616291" y="2864339"/>
                  </a:cubicBezTo>
                  <a:close/>
                  <a:moveTo>
                    <a:pt x="2274925" y="2694182"/>
                  </a:moveTo>
                  <a:cubicBezTo>
                    <a:pt x="2270411" y="2695063"/>
                    <a:pt x="2265955" y="2697643"/>
                    <a:pt x="2262203" y="2702336"/>
                  </a:cubicBezTo>
                  <a:cubicBezTo>
                    <a:pt x="2172157" y="2781167"/>
                    <a:pt x="2258452" y="2927569"/>
                    <a:pt x="2344746" y="2972615"/>
                  </a:cubicBezTo>
                  <a:cubicBezTo>
                    <a:pt x="2356001" y="2980124"/>
                    <a:pt x="2374761" y="2980124"/>
                    <a:pt x="2389769" y="2968862"/>
                  </a:cubicBezTo>
                  <a:cubicBezTo>
                    <a:pt x="2389769" y="2968862"/>
                    <a:pt x="2393521" y="2968862"/>
                    <a:pt x="2393521" y="2968862"/>
                  </a:cubicBezTo>
                  <a:cubicBezTo>
                    <a:pt x="2404776" y="2961354"/>
                    <a:pt x="2412280" y="2946338"/>
                    <a:pt x="2412280" y="2935077"/>
                  </a:cubicBezTo>
                  <a:cubicBezTo>
                    <a:pt x="2404776" y="2893784"/>
                    <a:pt x="2356001" y="2875014"/>
                    <a:pt x="2329738" y="2841230"/>
                  </a:cubicBezTo>
                  <a:cubicBezTo>
                    <a:pt x="2303475" y="2803691"/>
                    <a:pt x="2295971" y="2769905"/>
                    <a:pt x="2299723" y="2721105"/>
                  </a:cubicBezTo>
                  <a:cubicBezTo>
                    <a:pt x="2301599" y="2709844"/>
                    <a:pt x="2295971" y="2700458"/>
                    <a:pt x="2287998" y="2696236"/>
                  </a:cubicBezTo>
                  <a:cubicBezTo>
                    <a:pt x="2284012" y="2694124"/>
                    <a:pt x="2279439" y="2693303"/>
                    <a:pt x="2274925" y="2694182"/>
                  </a:cubicBezTo>
                  <a:close/>
                  <a:moveTo>
                    <a:pt x="5271059" y="2655259"/>
                  </a:moveTo>
                  <a:cubicBezTo>
                    <a:pt x="5376141" y="2662374"/>
                    <a:pt x="5402238" y="2742476"/>
                    <a:pt x="5139514" y="2897398"/>
                  </a:cubicBezTo>
                  <a:cubicBezTo>
                    <a:pt x="4715403" y="3149030"/>
                    <a:pt x="4497718" y="3532110"/>
                    <a:pt x="4463939" y="3776230"/>
                  </a:cubicBezTo>
                  <a:cubicBezTo>
                    <a:pt x="4430160" y="4020350"/>
                    <a:pt x="4385122" y="3851345"/>
                    <a:pt x="4403888" y="3723651"/>
                  </a:cubicBezTo>
                  <a:cubicBezTo>
                    <a:pt x="4497718" y="3043870"/>
                    <a:pt x="4843012" y="2848574"/>
                    <a:pt x="5041931" y="2720881"/>
                  </a:cubicBezTo>
                  <a:cubicBezTo>
                    <a:pt x="5116526" y="2672996"/>
                    <a:pt x="5208010" y="2650990"/>
                    <a:pt x="5271059" y="2655259"/>
                  </a:cubicBezTo>
                  <a:close/>
                  <a:moveTo>
                    <a:pt x="2093601" y="2547487"/>
                  </a:moveTo>
                  <a:cubicBezTo>
                    <a:pt x="2087739" y="2546314"/>
                    <a:pt x="2081173" y="2547487"/>
                    <a:pt x="2074607" y="2552180"/>
                  </a:cubicBezTo>
                  <a:cubicBezTo>
                    <a:pt x="2018328" y="2593473"/>
                    <a:pt x="1992065" y="2661042"/>
                    <a:pt x="1988313" y="2732367"/>
                  </a:cubicBezTo>
                  <a:cubicBezTo>
                    <a:pt x="1988313" y="2792428"/>
                    <a:pt x="2022080" y="2890030"/>
                    <a:pt x="2093367" y="2893784"/>
                  </a:cubicBezTo>
                  <a:cubicBezTo>
                    <a:pt x="2115878" y="2893784"/>
                    <a:pt x="2130886" y="2867506"/>
                    <a:pt x="2123382" y="2848737"/>
                  </a:cubicBezTo>
                  <a:cubicBezTo>
                    <a:pt x="2115878" y="2826214"/>
                    <a:pt x="2104623" y="2818706"/>
                    <a:pt x="2089615" y="2803691"/>
                  </a:cubicBezTo>
                  <a:cubicBezTo>
                    <a:pt x="2074607" y="2781167"/>
                    <a:pt x="2067103" y="2754890"/>
                    <a:pt x="2063351" y="2728613"/>
                  </a:cubicBezTo>
                  <a:cubicBezTo>
                    <a:pt x="2059599" y="2676058"/>
                    <a:pt x="2070855" y="2627258"/>
                    <a:pt x="2108375" y="2589718"/>
                  </a:cubicBezTo>
                  <a:cubicBezTo>
                    <a:pt x="2122444" y="2575642"/>
                    <a:pt x="2111189" y="2551007"/>
                    <a:pt x="2093601" y="2547487"/>
                  </a:cubicBezTo>
                  <a:close/>
                  <a:moveTo>
                    <a:pt x="1885663" y="2455752"/>
                  </a:moveTo>
                  <a:cubicBezTo>
                    <a:pt x="1879976" y="2455517"/>
                    <a:pt x="1873879" y="2457394"/>
                    <a:pt x="1868251" y="2462086"/>
                  </a:cubicBezTo>
                  <a:cubicBezTo>
                    <a:pt x="1811972" y="2514640"/>
                    <a:pt x="1774453" y="2582211"/>
                    <a:pt x="1763197" y="2661042"/>
                  </a:cubicBezTo>
                  <a:cubicBezTo>
                    <a:pt x="1751942" y="2732367"/>
                    <a:pt x="1781957" y="2829968"/>
                    <a:pt x="1856996" y="2848737"/>
                  </a:cubicBezTo>
                  <a:cubicBezTo>
                    <a:pt x="1883259" y="2856245"/>
                    <a:pt x="1909522" y="2826214"/>
                    <a:pt x="1898267" y="2799936"/>
                  </a:cubicBezTo>
                  <a:cubicBezTo>
                    <a:pt x="1883259" y="2751136"/>
                    <a:pt x="1849492" y="2724859"/>
                    <a:pt x="1841988" y="2668550"/>
                  </a:cubicBezTo>
                  <a:cubicBezTo>
                    <a:pt x="1838236" y="2604734"/>
                    <a:pt x="1864499" y="2540918"/>
                    <a:pt x="1902019" y="2495871"/>
                  </a:cubicBezTo>
                  <a:cubicBezTo>
                    <a:pt x="1916088" y="2476164"/>
                    <a:pt x="1902722" y="2456456"/>
                    <a:pt x="1885663" y="2455752"/>
                  </a:cubicBezTo>
                  <a:close/>
                  <a:moveTo>
                    <a:pt x="3214810" y="2429665"/>
                  </a:moveTo>
                  <a:cubicBezTo>
                    <a:pt x="3192765" y="2425440"/>
                    <a:pt x="3168375" y="2430134"/>
                    <a:pt x="3147738" y="2443277"/>
                  </a:cubicBezTo>
                  <a:cubicBezTo>
                    <a:pt x="3110215" y="2465808"/>
                    <a:pt x="3087701" y="2518380"/>
                    <a:pt x="3102711" y="2563441"/>
                  </a:cubicBezTo>
                  <a:cubicBezTo>
                    <a:pt x="3113967" y="2589727"/>
                    <a:pt x="3155243" y="2578462"/>
                    <a:pt x="3147738" y="2548421"/>
                  </a:cubicBezTo>
                  <a:cubicBezTo>
                    <a:pt x="3140233" y="2525890"/>
                    <a:pt x="3155243" y="2507115"/>
                    <a:pt x="3170251" y="2492094"/>
                  </a:cubicBezTo>
                  <a:cubicBezTo>
                    <a:pt x="3189013" y="2477073"/>
                    <a:pt x="3204022" y="2480828"/>
                    <a:pt x="3219031" y="2499604"/>
                  </a:cubicBezTo>
                  <a:cubicBezTo>
                    <a:pt x="3241545" y="2529645"/>
                    <a:pt x="3282820" y="2503359"/>
                    <a:pt x="3267811" y="2469563"/>
                  </a:cubicBezTo>
                  <a:cubicBezTo>
                    <a:pt x="3256554" y="2447032"/>
                    <a:pt x="3236855" y="2433889"/>
                    <a:pt x="3214810" y="2429665"/>
                  </a:cubicBezTo>
                  <a:close/>
                  <a:moveTo>
                    <a:pt x="1640791" y="2406306"/>
                  </a:moveTo>
                  <a:cubicBezTo>
                    <a:pt x="1634929" y="2406482"/>
                    <a:pt x="1629066" y="2408594"/>
                    <a:pt x="1624376" y="2413286"/>
                  </a:cubicBezTo>
                  <a:cubicBezTo>
                    <a:pt x="1541834" y="2495871"/>
                    <a:pt x="1436780" y="2683566"/>
                    <a:pt x="1571849" y="2773659"/>
                  </a:cubicBezTo>
                  <a:cubicBezTo>
                    <a:pt x="1601865" y="2792428"/>
                    <a:pt x="1631880" y="2758644"/>
                    <a:pt x="1624376" y="2728613"/>
                  </a:cubicBezTo>
                  <a:cubicBezTo>
                    <a:pt x="1613120" y="2676058"/>
                    <a:pt x="1590609" y="2646027"/>
                    <a:pt x="1601865" y="2589718"/>
                  </a:cubicBezTo>
                  <a:cubicBezTo>
                    <a:pt x="1613120" y="2537164"/>
                    <a:pt x="1631880" y="2488363"/>
                    <a:pt x="1661895" y="2439563"/>
                  </a:cubicBezTo>
                  <a:cubicBezTo>
                    <a:pt x="1675965" y="2422671"/>
                    <a:pt x="1658378" y="2405778"/>
                    <a:pt x="1640791" y="2406306"/>
                  </a:cubicBezTo>
                  <a:close/>
                  <a:moveTo>
                    <a:pt x="1428866" y="2353869"/>
                  </a:moveTo>
                  <a:cubicBezTo>
                    <a:pt x="1423414" y="2352520"/>
                    <a:pt x="1417082" y="2353224"/>
                    <a:pt x="1410516" y="2356978"/>
                  </a:cubicBezTo>
                  <a:cubicBezTo>
                    <a:pt x="1354238" y="2390763"/>
                    <a:pt x="1324222" y="2450825"/>
                    <a:pt x="1316718" y="2514640"/>
                  </a:cubicBezTo>
                  <a:cubicBezTo>
                    <a:pt x="1309214" y="2570949"/>
                    <a:pt x="1316718" y="2653535"/>
                    <a:pt x="1365493" y="2691073"/>
                  </a:cubicBezTo>
                  <a:cubicBezTo>
                    <a:pt x="1388005" y="2702336"/>
                    <a:pt x="1414268" y="2683566"/>
                    <a:pt x="1414268" y="2661042"/>
                  </a:cubicBezTo>
                  <a:cubicBezTo>
                    <a:pt x="1410516" y="2619750"/>
                    <a:pt x="1388005" y="2578457"/>
                    <a:pt x="1384253" y="2537164"/>
                  </a:cubicBezTo>
                  <a:cubicBezTo>
                    <a:pt x="1380501" y="2484609"/>
                    <a:pt x="1395509" y="2428301"/>
                    <a:pt x="1436780" y="2394517"/>
                  </a:cubicBezTo>
                  <a:cubicBezTo>
                    <a:pt x="1453663" y="2380440"/>
                    <a:pt x="1445222" y="2357916"/>
                    <a:pt x="1428866" y="2353869"/>
                  </a:cubicBezTo>
                  <a:close/>
                  <a:moveTo>
                    <a:pt x="4349338" y="2320473"/>
                  </a:moveTo>
                  <a:cubicBezTo>
                    <a:pt x="4343772" y="2320650"/>
                    <a:pt x="4338146" y="2322762"/>
                    <a:pt x="4333458" y="2327456"/>
                  </a:cubicBezTo>
                  <a:cubicBezTo>
                    <a:pt x="4299705" y="2365012"/>
                    <a:pt x="4284704" y="2413834"/>
                    <a:pt x="4288454" y="2462656"/>
                  </a:cubicBezTo>
                  <a:cubicBezTo>
                    <a:pt x="4295955" y="2511478"/>
                    <a:pt x="4340959" y="2575322"/>
                    <a:pt x="4393463" y="2564055"/>
                  </a:cubicBezTo>
                  <a:cubicBezTo>
                    <a:pt x="4415965" y="2564055"/>
                    <a:pt x="4434717" y="2534011"/>
                    <a:pt x="4412215" y="2515233"/>
                  </a:cubicBezTo>
                  <a:cubicBezTo>
                    <a:pt x="4385962" y="2492700"/>
                    <a:pt x="4363461" y="2488945"/>
                    <a:pt x="4352210" y="2451389"/>
                  </a:cubicBezTo>
                  <a:cubicBezTo>
                    <a:pt x="4340959" y="2421345"/>
                    <a:pt x="4352210" y="2383790"/>
                    <a:pt x="4370961" y="2353745"/>
                  </a:cubicBezTo>
                  <a:cubicBezTo>
                    <a:pt x="4382212" y="2336845"/>
                    <a:pt x="4366039" y="2319945"/>
                    <a:pt x="4349338" y="2320473"/>
                  </a:cubicBezTo>
                  <a:close/>
                  <a:moveTo>
                    <a:pt x="1212485" y="2288997"/>
                  </a:moveTo>
                  <a:cubicBezTo>
                    <a:pt x="1206271" y="2288938"/>
                    <a:pt x="1199471" y="2291285"/>
                    <a:pt x="1192905" y="2296915"/>
                  </a:cubicBezTo>
                  <a:cubicBezTo>
                    <a:pt x="1117866" y="2364485"/>
                    <a:pt x="1050332" y="2529656"/>
                    <a:pt x="1117866" y="2623503"/>
                  </a:cubicBezTo>
                  <a:cubicBezTo>
                    <a:pt x="1136626" y="2653535"/>
                    <a:pt x="1185401" y="2638519"/>
                    <a:pt x="1181649" y="2604734"/>
                  </a:cubicBezTo>
                  <a:cubicBezTo>
                    <a:pt x="1181649" y="2555933"/>
                    <a:pt x="1170393" y="2514640"/>
                    <a:pt x="1174145" y="2465841"/>
                  </a:cubicBezTo>
                  <a:cubicBezTo>
                    <a:pt x="1181649" y="2417040"/>
                    <a:pt x="1196657" y="2368239"/>
                    <a:pt x="1230424" y="2330700"/>
                  </a:cubicBezTo>
                  <a:cubicBezTo>
                    <a:pt x="1244494" y="2310992"/>
                    <a:pt x="1231128" y="2289173"/>
                    <a:pt x="1212485" y="2288997"/>
                  </a:cubicBezTo>
                  <a:close/>
                  <a:moveTo>
                    <a:pt x="3077500" y="2222429"/>
                  </a:moveTo>
                  <a:cubicBezTo>
                    <a:pt x="3059091" y="2224307"/>
                    <a:pt x="3040798" y="2230174"/>
                    <a:pt x="3023913" y="2240501"/>
                  </a:cubicBezTo>
                  <a:cubicBezTo>
                    <a:pt x="2952620" y="2285562"/>
                    <a:pt x="2963877" y="2368175"/>
                    <a:pt x="3012656" y="2424502"/>
                  </a:cubicBezTo>
                  <a:cubicBezTo>
                    <a:pt x="3031417" y="2443277"/>
                    <a:pt x="3065188" y="2413236"/>
                    <a:pt x="3050179" y="2390706"/>
                  </a:cubicBezTo>
                  <a:cubicBezTo>
                    <a:pt x="3031417" y="2360665"/>
                    <a:pt x="3023913" y="2319358"/>
                    <a:pt x="3057683" y="2296828"/>
                  </a:cubicBezTo>
                  <a:cubicBezTo>
                    <a:pt x="3098958" y="2270542"/>
                    <a:pt x="3136481" y="2308093"/>
                    <a:pt x="3166499" y="2330624"/>
                  </a:cubicBezTo>
                  <a:cubicBezTo>
                    <a:pt x="3185261" y="2349399"/>
                    <a:pt x="3226536" y="2330624"/>
                    <a:pt x="3211527" y="2300583"/>
                  </a:cubicBezTo>
                  <a:cubicBezTo>
                    <a:pt x="3189013" y="2247072"/>
                    <a:pt x="3132729" y="2216797"/>
                    <a:pt x="3077500" y="2222429"/>
                  </a:cubicBezTo>
                  <a:close/>
                  <a:moveTo>
                    <a:pt x="4497124" y="2095787"/>
                  </a:moveTo>
                  <a:cubicBezTo>
                    <a:pt x="4491440" y="2095552"/>
                    <a:pt x="4485345" y="2097430"/>
                    <a:pt x="4479720" y="2102124"/>
                  </a:cubicBezTo>
                  <a:cubicBezTo>
                    <a:pt x="4430966" y="2147191"/>
                    <a:pt x="4408464" y="2218546"/>
                    <a:pt x="4415965" y="2282390"/>
                  </a:cubicBezTo>
                  <a:cubicBezTo>
                    <a:pt x="4427216" y="2346234"/>
                    <a:pt x="4475970" y="2410078"/>
                    <a:pt x="4543476" y="2406323"/>
                  </a:cubicBezTo>
                  <a:cubicBezTo>
                    <a:pt x="4573478" y="2406323"/>
                    <a:pt x="4584729" y="2361256"/>
                    <a:pt x="4558477" y="2346234"/>
                  </a:cubicBezTo>
                  <a:cubicBezTo>
                    <a:pt x="4509723" y="2331212"/>
                    <a:pt x="4487221" y="2312434"/>
                    <a:pt x="4483471" y="2259857"/>
                  </a:cubicBezTo>
                  <a:cubicBezTo>
                    <a:pt x="4475970" y="2214790"/>
                    <a:pt x="4487221" y="2169724"/>
                    <a:pt x="4513473" y="2135924"/>
                  </a:cubicBezTo>
                  <a:cubicBezTo>
                    <a:pt x="4527537" y="2116207"/>
                    <a:pt x="4514176" y="2096491"/>
                    <a:pt x="4497124" y="2095787"/>
                  </a:cubicBezTo>
                  <a:close/>
                  <a:moveTo>
                    <a:pt x="1108772" y="2030558"/>
                  </a:moveTo>
                  <a:cubicBezTo>
                    <a:pt x="1146475" y="2033791"/>
                    <a:pt x="1195719" y="2066520"/>
                    <a:pt x="1249184" y="2146760"/>
                  </a:cubicBezTo>
                  <a:cubicBezTo>
                    <a:pt x="1256687" y="2146760"/>
                    <a:pt x="1260439" y="2146760"/>
                    <a:pt x="1267943" y="2146760"/>
                  </a:cubicBezTo>
                  <a:cubicBezTo>
                    <a:pt x="1316718" y="2022881"/>
                    <a:pt x="1489307" y="1966573"/>
                    <a:pt x="1545586" y="2218084"/>
                  </a:cubicBezTo>
                  <a:cubicBezTo>
                    <a:pt x="1553090" y="2221838"/>
                    <a:pt x="1556842" y="2221838"/>
                    <a:pt x="1564345" y="2225591"/>
                  </a:cubicBezTo>
                  <a:cubicBezTo>
                    <a:pt x="1628128" y="2097959"/>
                    <a:pt x="1815724" y="2097959"/>
                    <a:pt x="1838236" y="2334454"/>
                  </a:cubicBezTo>
                  <a:cubicBezTo>
                    <a:pt x="1841988" y="2334454"/>
                    <a:pt x="1845740" y="2338208"/>
                    <a:pt x="1849492" y="2338208"/>
                  </a:cubicBezTo>
                  <a:cubicBezTo>
                    <a:pt x="1909522" y="2165529"/>
                    <a:pt x="2074607" y="2229345"/>
                    <a:pt x="2085863" y="2447071"/>
                  </a:cubicBezTo>
                  <a:cubicBezTo>
                    <a:pt x="2089615" y="2447071"/>
                    <a:pt x="2089615" y="2447071"/>
                    <a:pt x="2089615" y="2450825"/>
                  </a:cubicBezTo>
                  <a:cubicBezTo>
                    <a:pt x="2142142" y="2278146"/>
                    <a:pt x="2322234" y="2353224"/>
                    <a:pt x="2325986" y="2567196"/>
                  </a:cubicBezTo>
                  <a:cubicBezTo>
                    <a:pt x="2329738" y="2567196"/>
                    <a:pt x="2337242" y="2570949"/>
                    <a:pt x="2340994" y="2574703"/>
                  </a:cubicBezTo>
                  <a:cubicBezTo>
                    <a:pt x="2401025" y="2484609"/>
                    <a:pt x="2528590" y="2514640"/>
                    <a:pt x="2528590" y="2679812"/>
                  </a:cubicBezTo>
                  <a:cubicBezTo>
                    <a:pt x="2532342" y="2683566"/>
                    <a:pt x="2536094" y="2687320"/>
                    <a:pt x="2536094" y="2687320"/>
                  </a:cubicBezTo>
                  <a:cubicBezTo>
                    <a:pt x="2599877" y="2593473"/>
                    <a:pt x="2772465" y="2694828"/>
                    <a:pt x="2761209" y="2848737"/>
                  </a:cubicBezTo>
                  <a:cubicBezTo>
                    <a:pt x="3470323" y="3411821"/>
                    <a:pt x="3729206" y="4196385"/>
                    <a:pt x="3777981" y="4380325"/>
                  </a:cubicBezTo>
                  <a:cubicBezTo>
                    <a:pt x="3834260" y="4601804"/>
                    <a:pt x="3800493" y="4609312"/>
                    <a:pt x="3717950" y="4425372"/>
                  </a:cubicBezTo>
                  <a:cubicBezTo>
                    <a:pt x="3477827" y="3896073"/>
                    <a:pt x="3035100" y="3483146"/>
                    <a:pt x="2644900" y="3212864"/>
                  </a:cubicBezTo>
                  <a:cubicBezTo>
                    <a:pt x="2562357" y="3306712"/>
                    <a:pt x="2446048" y="3284188"/>
                    <a:pt x="2479815" y="3107756"/>
                  </a:cubicBezTo>
                  <a:cubicBezTo>
                    <a:pt x="2476063" y="3107756"/>
                    <a:pt x="2472311" y="3104002"/>
                    <a:pt x="2468559" y="3100248"/>
                  </a:cubicBezTo>
                  <a:cubicBezTo>
                    <a:pt x="2378513" y="3190342"/>
                    <a:pt x="2235940" y="3212864"/>
                    <a:pt x="2269707" y="2987631"/>
                  </a:cubicBezTo>
                  <a:cubicBezTo>
                    <a:pt x="2265955" y="2983878"/>
                    <a:pt x="2262203" y="2983878"/>
                    <a:pt x="2258452" y="2983878"/>
                  </a:cubicBezTo>
                  <a:cubicBezTo>
                    <a:pt x="2119630" y="3164064"/>
                    <a:pt x="1965801" y="3126525"/>
                    <a:pt x="1999569" y="2867506"/>
                  </a:cubicBezTo>
                  <a:cubicBezTo>
                    <a:pt x="1995817" y="2867506"/>
                    <a:pt x="1992065" y="2863753"/>
                    <a:pt x="1988313" y="2863753"/>
                  </a:cubicBezTo>
                  <a:cubicBezTo>
                    <a:pt x="1868251" y="3040186"/>
                    <a:pt x="1725678" y="2968862"/>
                    <a:pt x="1721926" y="2796183"/>
                  </a:cubicBezTo>
                  <a:cubicBezTo>
                    <a:pt x="1721926" y="2796183"/>
                    <a:pt x="1721926" y="2796183"/>
                    <a:pt x="1710670" y="2792428"/>
                  </a:cubicBezTo>
                  <a:cubicBezTo>
                    <a:pt x="1613120" y="2972615"/>
                    <a:pt x="1425524" y="2927569"/>
                    <a:pt x="1451788" y="2736121"/>
                  </a:cubicBezTo>
                  <a:cubicBezTo>
                    <a:pt x="1451788" y="2732367"/>
                    <a:pt x="1448036" y="2732367"/>
                    <a:pt x="1448036" y="2732367"/>
                  </a:cubicBezTo>
                  <a:cubicBezTo>
                    <a:pt x="1320470" y="2852491"/>
                    <a:pt x="1166641" y="2844983"/>
                    <a:pt x="1207912" y="2664796"/>
                  </a:cubicBezTo>
                  <a:cubicBezTo>
                    <a:pt x="1204161" y="2661042"/>
                    <a:pt x="1196657" y="2661042"/>
                    <a:pt x="1192905" y="2657289"/>
                  </a:cubicBezTo>
                  <a:cubicBezTo>
                    <a:pt x="1024068" y="2781167"/>
                    <a:pt x="873991" y="2694828"/>
                    <a:pt x="979045" y="2544672"/>
                  </a:cubicBezTo>
                  <a:cubicBezTo>
                    <a:pt x="975293" y="2540918"/>
                    <a:pt x="971541" y="2537164"/>
                    <a:pt x="967789" y="2533410"/>
                  </a:cubicBezTo>
                  <a:cubicBezTo>
                    <a:pt x="787697" y="2597227"/>
                    <a:pt x="716410" y="2428301"/>
                    <a:pt x="934022" y="2353224"/>
                  </a:cubicBezTo>
                  <a:cubicBezTo>
                    <a:pt x="934022" y="2345716"/>
                    <a:pt x="937774" y="2338208"/>
                    <a:pt x="941526" y="2330700"/>
                  </a:cubicBezTo>
                  <a:cubicBezTo>
                    <a:pt x="761433" y="2274392"/>
                    <a:pt x="825216" y="2127990"/>
                    <a:pt x="1031572" y="2191806"/>
                  </a:cubicBezTo>
                  <a:cubicBezTo>
                    <a:pt x="1039076" y="2184299"/>
                    <a:pt x="1042828" y="2180545"/>
                    <a:pt x="1050332" y="2176791"/>
                  </a:cubicBezTo>
                  <a:cubicBezTo>
                    <a:pt x="1015157" y="2101713"/>
                    <a:pt x="1045935" y="2025169"/>
                    <a:pt x="1108772" y="2030558"/>
                  </a:cubicBezTo>
                  <a:close/>
                  <a:moveTo>
                    <a:pt x="2981231" y="1962622"/>
                  </a:moveTo>
                  <a:cubicBezTo>
                    <a:pt x="2964815" y="1965438"/>
                    <a:pt x="2948868" y="1972010"/>
                    <a:pt x="2933858" y="1981397"/>
                  </a:cubicBezTo>
                  <a:cubicBezTo>
                    <a:pt x="2870070" y="2015194"/>
                    <a:pt x="2832547" y="2105316"/>
                    <a:pt x="2877574" y="2169153"/>
                  </a:cubicBezTo>
                  <a:cubicBezTo>
                    <a:pt x="2896336" y="2195439"/>
                    <a:pt x="2933858" y="2169153"/>
                    <a:pt x="2918849" y="2142868"/>
                  </a:cubicBezTo>
                  <a:cubicBezTo>
                    <a:pt x="2900088" y="2101561"/>
                    <a:pt x="2930106" y="2064010"/>
                    <a:pt x="2960124" y="2041479"/>
                  </a:cubicBezTo>
                  <a:cubicBezTo>
                    <a:pt x="2975133" y="2033969"/>
                    <a:pt x="2990143" y="2026459"/>
                    <a:pt x="3005151" y="2030214"/>
                  </a:cubicBezTo>
                  <a:cubicBezTo>
                    <a:pt x="3023913" y="2030214"/>
                    <a:pt x="3027665" y="2060255"/>
                    <a:pt x="3038922" y="2071520"/>
                  </a:cubicBezTo>
                  <a:cubicBezTo>
                    <a:pt x="3057683" y="2086541"/>
                    <a:pt x="3080197" y="2079031"/>
                    <a:pt x="3087701" y="2056500"/>
                  </a:cubicBezTo>
                  <a:cubicBezTo>
                    <a:pt x="3098958" y="2022704"/>
                    <a:pt x="3065188" y="1977642"/>
                    <a:pt x="3031417" y="1966377"/>
                  </a:cubicBezTo>
                  <a:cubicBezTo>
                    <a:pt x="3014532" y="1960744"/>
                    <a:pt x="2997647" y="1959806"/>
                    <a:pt x="2981231" y="1962622"/>
                  </a:cubicBezTo>
                  <a:close/>
                  <a:moveTo>
                    <a:pt x="4680890" y="1881193"/>
                  </a:moveTo>
                  <a:cubicBezTo>
                    <a:pt x="4675206" y="1879843"/>
                    <a:pt x="4669112" y="1880547"/>
                    <a:pt x="4663486" y="1884303"/>
                  </a:cubicBezTo>
                  <a:cubicBezTo>
                    <a:pt x="4599731" y="1936881"/>
                    <a:pt x="4554727" y="2011991"/>
                    <a:pt x="4569728" y="2098369"/>
                  </a:cubicBezTo>
                  <a:cubicBezTo>
                    <a:pt x="4584729" y="2173480"/>
                    <a:pt x="4663486" y="2259857"/>
                    <a:pt x="4742243" y="2237324"/>
                  </a:cubicBezTo>
                  <a:cubicBezTo>
                    <a:pt x="4764744" y="2233568"/>
                    <a:pt x="4772245" y="2199768"/>
                    <a:pt x="4757244" y="2188502"/>
                  </a:cubicBezTo>
                  <a:cubicBezTo>
                    <a:pt x="4734742" y="2169724"/>
                    <a:pt x="4712240" y="2165968"/>
                    <a:pt x="4685988" y="2150946"/>
                  </a:cubicBezTo>
                  <a:cubicBezTo>
                    <a:pt x="4663486" y="2135924"/>
                    <a:pt x="4648485" y="2109635"/>
                    <a:pt x="4640984" y="2087102"/>
                  </a:cubicBezTo>
                  <a:cubicBezTo>
                    <a:pt x="4618482" y="2027014"/>
                    <a:pt x="4655985" y="1963170"/>
                    <a:pt x="4697239" y="1921858"/>
                  </a:cubicBezTo>
                  <a:cubicBezTo>
                    <a:pt x="4711302" y="1907775"/>
                    <a:pt x="4697942" y="1885242"/>
                    <a:pt x="4680890" y="1881193"/>
                  </a:cubicBezTo>
                  <a:close/>
                  <a:moveTo>
                    <a:pt x="2863034" y="1728396"/>
                  </a:moveTo>
                  <a:cubicBezTo>
                    <a:pt x="2841928" y="1729804"/>
                    <a:pt x="2821290" y="1735437"/>
                    <a:pt x="2802529" y="1744825"/>
                  </a:cubicBezTo>
                  <a:cubicBezTo>
                    <a:pt x="2712474" y="1789886"/>
                    <a:pt x="2689961" y="1891274"/>
                    <a:pt x="2753749" y="1966377"/>
                  </a:cubicBezTo>
                  <a:cubicBezTo>
                    <a:pt x="2776263" y="1988908"/>
                    <a:pt x="2802529" y="1958867"/>
                    <a:pt x="2791272" y="1936336"/>
                  </a:cubicBezTo>
                  <a:cubicBezTo>
                    <a:pt x="2768758" y="1887519"/>
                    <a:pt x="2795024" y="1838703"/>
                    <a:pt x="2836299" y="1812417"/>
                  </a:cubicBezTo>
                  <a:cubicBezTo>
                    <a:pt x="2855061" y="1801152"/>
                    <a:pt x="2877574" y="1801152"/>
                    <a:pt x="2896336" y="1808662"/>
                  </a:cubicBezTo>
                  <a:cubicBezTo>
                    <a:pt x="2926354" y="1816172"/>
                    <a:pt x="2926354" y="1853723"/>
                    <a:pt x="2952620" y="1864989"/>
                  </a:cubicBezTo>
                  <a:cubicBezTo>
                    <a:pt x="2967629" y="1872499"/>
                    <a:pt x="2990143" y="1868744"/>
                    <a:pt x="2997647" y="1849968"/>
                  </a:cubicBezTo>
                  <a:cubicBezTo>
                    <a:pt x="3012656" y="1804907"/>
                    <a:pt x="2967629" y="1756090"/>
                    <a:pt x="2926354" y="1737315"/>
                  </a:cubicBezTo>
                  <a:cubicBezTo>
                    <a:pt x="2905717" y="1729804"/>
                    <a:pt x="2884141" y="1726988"/>
                    <a:pt x="2863034" y="1728396"/>
                  </a:cubicBezTo>
                  <a:close/>
                  <a:moveTo>
                    <a:pt x="4941244" y="1694414"/>
                  </a:moveTo>
                  <a:cubicBezTo>
                    <a:pt x="4936087" y="1693944"/>
                    <a:pt x="4930696" y="1695587"/>
                    <a:pt x="4926008" y="1700282"/>
                  </a:cubicBezTo>
                  <a:cubicBezTo>
                    <a:pt x="4851002" y="1767881"/>
                    <a:pt x="4805998" y="1869281"/>
                    <a:pt x="4805998" y="1966925"/>
                  </a:cubicBezTo>
                  <a:cubicBezTo>
                    <a:pt x="4809748" y="2060813"/>
                    <a:pt x="4888505" y="2158457"/>
                    <a:pt x="4989763" y="2135924"/>
                  </a:cubicBezTo>
                  <a:cubicBezTo>
                    <a:pt x="5019766" y="2128413"/>
                    <a:pt x="5019766" y="2083347"/>
                    <a:pt x="4993514" y="2072080"/>
                  </a:cubicBezTo>
                  <a:cubicBezTo>
                    <a:pt x="4963511" y="2053302"/>
                    <a:pt x="4929758" y="2057058"/>
                    <a:pt x="4903506" y="2027014"/>
                  </a:cubicBezTo>
                  <a:cubicBezTo>
                    <a:pt x="4884755" y="2000725"/>
                    <a:pt x="4881004" y="1966925"/>
                    <a:pt x="4881004" y="1936881"/>
                  </a:cubicBezTo>
                  <a:cubicBezTo>
                    <a:pt x="4881004" y="1861770"/>
                    <a:pt x="4911007" y="1786659"/>
                    <a:pt x="4956011" y="1730326"/>
                  </a:cubicBezTo>
                  <a:cubicBezTo>
                    <a:pt x="4970074" y="1716243"/>
                    <a:pt x="4956714" y="1695822"/>
                    <a:pt x="4941244" y="1694414"/>
                  </a:cubicBezTo>
                  <a:close/>
                  <a:moveTo>
                    <a:pt x="5278538" y="1625171"/>
                  </a:moveTo>
                  <a:cubicBezTo>
                    <a:pt x="5181029" y="1628927"/>
                    <a:pt x="5113524" y="1726570"/>
                    <a:pt x="5102273" y="1816703"/>
                  </a:cubicBezTo>
                  <a:cubicBezTo>
                    <a:pt x="5094772" y="1903081"/>
                    <a:pt x="5166028" y="2038280"/>
                    <a:pt x="5267287" y="1981947"/>
                  </a:cubicBezTo>
                  <a:cubicBezTo>
                    <a:pt x="5293539" y="1970681"/>
                    <a:pt x="5289789" y="1933125"/>
                    <a:pt x="5267287" y="1918103"/>
                  </a:cubicBezTo>
                  <a:cubicBezTo>
                    <a:pt x="5244785" y="1906836"/>
                    <a:pt x="5214782" y="1910592"/>
                    <a:pt x="5199781" y="1891814"/>
                  </a:cubicBezTo>
                  <a:cubicBezTo>
                    <a:pt x="5181029" y="1873036"/>
                    <a:pt x="5181029" y="1839237"/>
                    <a:pt x="5184780" y="1812948"/>
                  </a:cubicBezTo>
                  <a:cubicBezTo>
                    <a:pt x="5192280" y="1752859"/>
                    <a:pt x="5222283" y="1681504"/>
                    <a:pt x="5286038" y="1666482"/>
                  </a:cubicBezTo>
                  <a:cubicBezTo>
                    <a:pt x="5312291" y="1662726"/>
                    <a:pt x="5301039" y="1625171"/>
                    <a:pt x="5278538" y="1625171"/>
                  </a:cubicBezTo>
                  <a:close/>
                  <a:moveTo>
                    <a:pt x="627600" y="1575630"/>
                  </a:moveTo>
                  <a:cubicBezTo>
                    <a:pt x="883165" y="1577977"/>
                    <a:pt x="1196407" y="1624922"/>
                    <a:pt x="1507773" y="1748857"/>
                  </a:cubicBezTo>
                  <a:cubicBezTo>
                    <a:pt x="2134258" y="1992971"/>
                    <a:pt x="2820764" y="2612644"/>
                    <a:pt x="2933306" y="2732823"/>
                  </a:cubicBezTo>
                  <a:cubicBezTo>
                    <a:pt x="3042097" y="2849246"/>
                    <a:pt x="3023340" y="2969426"/>
                    <a:pt x="2895792" y="2796668"/>
                  </a:cubicBezTo>
                  <a:cubicBezTo>
                    <a:pt x="2531906" y="2297174"/>
                    <a:pt x="1766620" y="1977948"/>
                    <a:pt x="1489016" y="1880303"/>
                  </a:cubicBezTo>
                  <a:cubicBezTo>
                    <a:pt x="1207661" y="1782657"/>
                    <a:pt x="521154" y="1778901"/>
                    <a:pt x="247302" y="1876547"/>
                  </a:cubicBezTo>
                  <a:cubicBezTo>
                    <a:pt x="-22799" y="1974193"/>
                    <a:pt x="-67816" y="1778901"/>
                    <a:pt x="93494" y="1669989"/>
                  </a:cubicBezTo>
                  <a:cubicBezTo>
                    <a:pt x="174149" y="1615533"/>
                    <a:pt x="372036" y="1573282"/>
                    <a:pt x="627600" y="1575630"/>
                  </a:cubicBezTo>
                  <a:close/>
                  <a:moveTo>
                    <a:pt x="4079473" y="1560175"/>
                  </a:moveTo>
                  <a:cubicBezTo>
                    <a:pt x="4119637" y="1552782"/>
                    <a:pt x="4156928" y="1564283"/>
                    <a:pt x="4186949" y="1598081"/>
                  </a:cubicBezTo>
                  <a:cubicBezTo>
                    <a:pt x="4307031" y="1733275"/>
                    <a:pt x="4111897" y="1782095"/>
                    <a:pt x="4029341" y="2086280"/>
                  </a:cubicBezTo>
                  <a:cubicBezTo>
                    <a:pt x="3669093" y="3836285"/>
                    <a:pt x="4494660" y="3321799"/>
                    <a:pt x="4235732" y="5710218"/>
                  </a:cubicBezTo>
                  <a:cubicBezTo>
                    <a:pt x="3976805" y="8098637"/>
                    <a:pt x="2070496" y="8034796"/>
                    <a:pt x="1496352" y="7385116"/>
                  </a:cubicBezTo>
                  <a:cubicBezTo>
                    <a:pt x="925960" y="6731680"/>
                    <a:pt x="1357507" y="6082000"/>
                    <a:pt x="1871609" y="6145842"/>
                  </a:cubicBezTo>
                  <a:cubicBezTo>
                    <a:pt x="2494537" y="6228460"/>
                    <a:pt x="2224352" y="7058398"/>
                    <a:pt x="1916640" y="7054643"/>
                  </a:cubicBezTo>
                  <a:cubicBezTo>
                    <a:pt x="1608929" y="7050887"/>
                    <a:pt x="1500104" y="6896917"/>
                    <a:pt x="1515115" y="6784256"/>
                  </a:cubicBezTo>
                  <a:cubicBezTo>
                    <a:pt x="1533878" y="6675350"/>
                    <a:pt x="1556393" y="6543911"/>
                    <a:pt x="1470084" y="6769234"/>
                  </a:cubicBezTo>
                  <a:cubicBezTo>
                    <a:pt x="1383775" y="6990801"/>
                    <a:pt x="1927898" y="7989731"/>
                    <a:pt x="2967361" y="7509043"/>
                  </a:cubicBezTo>
                  <a:cubicBezTo>
                    <a:pt x="4006825" y="7032110"/>
                    <a:pt x="3954289" y="5999382"/>
                    <a:pt x="3905505" y="5315903"/>
                  </a:cubicBezTo>
                  <a:cubicBezTo>
                    <a:pt x="3856722" y="4628669"/>
                    <a:pt x="2899815" y="3712358"/>
                    <a:pt x="2235609" y="3701092"/>
                  </a:cubicBezTo>
                  <a:cubicBezTo>
                    <a:pt x="1571403" y="3689826"/>
                    <a:pt x="1346249" y="3261712"/>
                    <a:pt x="2303156" y="3438215"/>
                  </a:cubicBezTo>
                  <a:cubicBezTo>
                    <a:pt x="3260063" y="3614718"/>
                    <a:pt x="4074371" y="4906567"/>
                    <a:pt x="4014330" y="5383500"/>
                  </a:cubicBezTo>
                  <a:cubicBezTo>
                    <a:pt x="3950537" y="5856678"/>
                    <a:pt x="4081877" y="5819124"/>
                    <a:pt x="4149423" y="5383500"/>
                  </a:cubicBezTo>
                  <a:cubicBezTo>
                    <a:pt x="4216969" y="4947876"/>
                    <a:pt x="4059361" y="3945192"/>
                    <a:pt x="3819196" y="3393151"/>
                  </a:cubicBezTo>
                  <a:cubicBezTo>
                    <a:pt x="3575279" y="2844866"/>
                    <a:pt x="3684103" y="2409243"/>
                    <a:pt x="3759155" y="2044971"/>
                  </a:cubicBezTo>
                  <a:cubicBezTo>
                    <a:pt x="3812629" y="1774584"/>
                    <a:pt x="3958980" y="1582356"/>
                    <a:pt x="4079473" y="1560175"/>
                  </a:cubicBezTo>
                  <a:close/>
                  <a:moveTo>
                    <a:pt x="2719041" y="1443418"/>
                  </a:moveTo>
                  <a:cubicBezTo>
                    <a:pt x="2698873" y="1443242"/>
                    <a:pt x="2678704" y="1448170"/>
                    <a:pt x="2659943" y="1459436"/>
                  </a:cubicBezTo>
                  <a:cubicBezTo>
                    <a:pt x="2581145" y="1500742"/>
                    <a:pt x="2554879" y="1594620"/>
                    <a:pt x="2569888" y="1680988"/>
                  </a:cubicBezTo>
                  <a:cubicBezTo>
                    <a:pt x="2573640" y="1711029"/>
                    <a:pt x="2618667" y="1711029"/>
                    <a:pt x="2618667" y="1677233"/>
                  </a:cubicBezTo>
                  <a:cubicBezTo>
                    <a:pt x="2622420" y="1628416"/>
                    <a:pt x="2644933" y="1564579"/>
                    <a:pt x="2682456" y="1530783"/>
                  </a:cubicBezTo>
                  <a:cubicBezTo>
                    <a:pt x="2738740" y="1485721"/>
                    <a:pt x="2776263" y="1549558"/>
                    <a:pt x="2810033" y="1583355"/>
                  </a:cubicBezTo>
                  <a:cubicBezTo>
                    <a:pt x="2832547" y="1602130"/>
                    <a:pt x="2870070" y="1579599"/>
                    <a:pt x="2862565" y="1549558"/>
                  </a:cubicBezTo>
                  <a:cubicBezTo>
                    <a:pt x="2840052" y="1490415"/>
                    <a:pt x="2779546" y="1443946"/>
                    <a:pt x="2719041" y="1443418"/>
                  </a:cubicBezTo>
                  <a:close/>
                  <a:moveTo>
                    <a:pt x="5383078" y="1312992"/>
                  </a:moveTo>
                  <a:cubicBezTo>
                    <a:pt x="5424800" y="1320034"/>
                    <a:pt x="5445427" y="1390450"/>
                    <a:pt x="5421050" y="1493727"/>
                  </a:cubicBezTo>
                  <a:cubicBezTo>
                    <a:pt x="5421050" y="1493727"/>
                    <a:pt x="5424800" y="1493727"/>
                    <a:pt x="5424800" y="1493727"/>
                  </a:cubicBezTo>
                  <a:cubicBezTo>
                    <a:pt x="5526059" y="1294684"/>
                    <a:pt x="5676071" y="1373550"/>
                    <a:pt x="5593564" y="1527527"/>
                  </a:cubicBezTo>
                  <a:cubicBezTo>
                    <a:pt x="5601065" y="1527527"/>
                    <a:pt x="5608565" y="1531283"/>
                    <a:pt x="5616066" y="1535038"/>
                  </a:cubicBezTo>
                  <a:cubicBezTo>
                    <a:pt x="5796081" y="1452416"/>
                    <a:pt x="5919842" y="1598882"/>
                    <a:pt x="5758578" y="1681504"/>
                  </a:cubicBezTo>
                  <a:cubicBezTo>
                    <a:pt x="5758578" y="1692771"/>
                    <a:pt x="5762328" y="1700282"/>
                    <a:pt x="5762328" y="1707793"/>
                  </a:cubicBezTo>
                  <a:cubicBezTo>
                    <a:pt x="5994848" y="1782904"/>
                    <a:pt x="5889839" y="1914347"/>
                    <a:pt x="5724825" y="1888059"/>
                  </a:cubicBezTo>
                  <a:cubicBezTo>
                    <a:pt x="5717325" y="1895570"/>
                    <a:pt x="5713574" y="1906836"/>
                    <a:pt x="5706074" y="1914347"/>
                  </a:cubicBezTo>
                  <a:cubicBezTo>
                    <a:pt x="5766079" y="2034525"/>
                    <a:pt x="5627317" y="2087102"/>
                    <a:pt x="5503557" y="2027014"/>
                  </a:cubicBezTo>
                  <a:cubicBezTo>
                    <a:pt x="5499806" y="2027014"/>
                    <a:pt x="5492306" y="2027014"/>
                    <a:pt x="5488555" y="2030769"/>
                  </a:cubicBezTo>
                  <a:cubicBezTo>
                    <a:pt x="5608565" y="2226057"/>
                    <a:pt x="5447302" y="2218546"/>
                    <a:pt x="5248535" y="2132169"/>
                  </a:cubicBezTo>
                  <a:cubicBezTo>
                    <a:pt x="5244785" y="2132169"/>
                    <a:pt x="5237284" y="2135924"/>
                    <a:pt x="5233534" y="2135924"/>
                  </a:cubicBezTo>
                  <a:cubicBezTo>
                    <a:pt x="5372295" y="2304923"/>
                    <a:pt x="5162278" y="2383790"/>
                    <a:pt x="4952260" y="2312434"/>
                  </a:cubicBezTo>
                  <a:cubicBezTo>
                    <a:pt x="4952260" y="2312434"/>
                    <a:pt x="4948510" y="2312434"/>
                    <a:pt x="4948510" y="2316190"/>
                  </a:cubicBezTo>
                  <a:cubicBezTo>
                    <a:pt x="5177279" y="2485189"/>
                    <a:pt x="4937259" y="2564055"/>
                    <a:pt x="4753493" y="2466411"/>
                  </a:cubicBezTo>
                  <a:cubicBezTo>
                    <a:pt x="4753493" y="2466411"/>
                    <a:pt x="4753493" y="2466411"/>
                    <a:pt x="4749743" y="2466411"/>
                  </a:cubicBezTo>
                  <a:cubicBezTo>
                    <a:pt x="4929758" y="2616633"/>
                    <a:pt x="4745993" y="2695499"/>
                    <a:pt x="4584729" y="2616633"/>
                  </a:cubicBezTo>
                  <a:cubicBezTo>
                    <a:pt x="4584729" y="2616633"/>
                    <a:pt x="4580979" y="2620388"/>
                    <a:pt x="4580979" y="2620388"/>
                  </a:cubicBezTo>
                  <a:cubicBezTo>
                    <a:pt x="4708490" y="2748076"/>
                    <a:pt x="4603481" y="2856987"/>
                    <a:pt x="4460969" y="2755587"/>
                  </a:cubicBezTo>
                  <a:cubicBezTo>
                    <a:pt x="4247201" y="3093586"/>
                    <a:pt x="4295955" y="3709494"/>
                    <a:pt x="4303456" y="3859715"/>
                  </a:cubicBezTo>
                  <a:cubicBezTo>
                    <a:pt x="4307206" y="4028714"/>
                    <a:pt x="4329708" y="4036225"/>
                    <a:pt x="4247201" y="3855960"/>
                  </a:cubicBezTo>
                  <a:cubicBezTo>
                    <a:pt x="4108439" y="3566784"/>
                    <a:pt x="4059685" y="2890787"/>
                    <a:pt x="4179695" y="2571566"/>
                  </a:cubicBezTo>
                  <a:cubicBezTo>
                    <a:pt x="4190946" y="2545277"/>
                    <a:pt x="4202197" y="2515233"/>
                    <a:pt x="4217198" y="2481433"/>
                  </a:cubicBezTo>
                  <a:cubicBezTo>
                    <a:pt x="4160944" y="2402567"/>
                    <a:pt x="4190946" y="2241079"/>
                    <a:pt x="4299705" y="2312434"/>
                  </a:cubicBezTo>
                  <a:cubicBezTo>
                    <a:pt x="4303456" y="2308679"/>
                    <a:pt x="4303456" y="2304923"/>
                    <a:pt x="4307206" y="2297412"/>
                  </a:cubicBezTo>
                  <a:cubicBezTo>
                    <a:pt x="4205947" y="2113391"/>
                    <a:pt x="4299705" y="2068325"/>
                    <a:pt x="4385962" y="2162213"/>
                  </a:cubicBezTo>
                  <a:cubicBezTo>
                    <a:pt x="4389713" y="2158457"/>
                    <a:pt x="4393463" y="2150946"/>
                    <a:pt x="4397213" y="2147191"/>
                  </a:cubicBezTo>
                  <a:cubicBezTo>
                    <a:pt x="4325957" y="1876792"/>
                    <a:pt x="4442217" y="1850503"/>
                    <a:pt x="4524724" y="1970681"/>
                  </a:cubicBezTo>
                  <a:cubicBezTo>
                    <a:pt x="4532225" y="1963170"/>
                    <a:pt x="4535975" y="1955658"/>
                    <a:pt x="4543476" y="1948147"/>
                  </a:cubicBezTo>
                  <a:cubicBezTo>
                    <a:pt x="4543476" y="1752859"/>
                    <a:pt x="4610981" y="1643949"/>
                    <a:pt x="4682237" y="1801681"/>
                  </a:cubicBezTo>
                  <a:cubicBezTo>
                    <a:pt x="4689738" y="1794170"/>
                    <a:pt x="4700989" y="1782904"/>
                    <a:pt x="4712240" y="1775393"/>
                  </a:cubicBezTo>
                  <a:cubicBezTo>
                    <a:pt x="4753493" y="1512505"/>
                    <a:pt x="4832250" y="1471194"/>
                    <a:pt x="4907256" y="1632682"/>
                  </a:cubicBezTo>
                  <a:cubicBezTo>
                    <a:pt x="4907256" y="1632682"/>
                    <a:pt x="4911007" y="1628927"/>
                    <a:pt x="4911007" y="1628927"/>
                  </a:cubicBezTo>
                  <a:cubicBezTo>
                    <a:pt x="4982263" y="1287173"/>
                    <a:pt x="5211032" y="1320973"/>
                    <a:pt x="5207282" y="1516261"/>
                  </a:cubicBezTo>
                  <a:cubicBezTo>
                    <a:pt x="5211032" y="1512505"/>
                    <a:pt x="5214782" y="1512505"/>
                    <a:pt x="5218533" y="1512505"/>
                  </a:cubicBezTo>
                  <a:cubicBezTo>
                    <a:pt x="5278538" y="1362284"/>
                    <a:pt x="5341356" y="1305951"/>
                    <a:pt x="5383078" y="1312992"/>
                  </a:cubicBezTo>
                  <a:close/>
                  <a:moveTo>
                    <a:pt x="2591405" y="1238177"/>
                  </a:moveTo>
                  <a:cubicBezTo>
                    <a:pt x="2571295" y="1238822"/>
                    <a:pt x="2552064" y="1242577"/>
                    <a:pt x="2536117" y="1249149"/>
                  </a:cubicBezTo>
                  <a:cubicBezTo>
                    <a:pt x="2453567" y="1282945"/>
                    <a:pt x="2442311" y="1391843"/>
                    <a:pt x="2449815" y="1470701"/>
                  </a:cubicBezTo>
                  <a:cubicBezTo>
                    <a:pt x="2453567" y="1500742"/>
                    <a:pt x="2498595" y="1496987"/>
                    <a:pt x="2498595" y="1466946"/>
                  </a:cubicBezTo>
                  <a:cubicBezTo>
                    <a:pt x="2498595" y="1418129"/>
                    <a:pt x="2502347" y="1354292"/>
                    <a:pt x="2547374" y="1320496"/>
                  </a:cubicBezTo>
                  <a:cubicBezTo>
                    <a:pt x="2569888" y="1305476"/>
                    <a:pt x="2592401" y="1301721"/>
                    <a:pt x="2618667" y="1309231"/>
                  </a:cubicBezTo>
                  <a:cubicBezTo>
                    <a:pt x="2648686" y="1312986"/>
                    <a:pt x="2659943" y="1335517"/>
                    <a:pt x="2682456" y="1354292"/>
                  </a:cubicBezTo>
                  <a:cubicBezTo>
                    <a:pt x="2708722" y="1373068"/>
                    <a:pt x="2738740" y="1354292"/>
                    <a:pt x="2731236" y="1324251"/>
                  </a:cubicBezTo>
                  <a:cubicBezTo>
                    <a:pt x="2719979" y="1262292"/>
                    <a:pt x="2651735" y="1236241"/>
                    <a:pt x="2591405" y="1238177"/>
                  </a:cubicBezTo>
                  <a:close/>
                  <a:moveTo>
                    <a:pt x="2462597" y="1026012"/>
                  </a:moveTo>
                  <a:cubicBezTo>
                    <a:pt x="2349676" y="1013515"/>
                    <a:pt x="2229370" y="1134618"/>
                    <a:pt x="2288468" y="1264169"/>
                  </a:cubicBezTo>
                  <a:cubicBezTo>
                    <a:pt x="2303477" y="1294210"/>
                    <a:pt x="2344752" y="1279190"/>
                    <a:pt x="2337247" y="1249149"/>
                  </a:cubicBezTo>
                  <a:cubicBezTo>
                    <a:pt x="2329743" y="1200332"/>
                    <a:pt x="2344752" y="1147761"/>
                    <a:pt x="2382274" y="1117720"/>
                  </a:cubicBezTo>
                  <a:cubicBezTo>
                    <a:pt x="2427302" y="1083924"/>
                    <a:pt x="2476081" y="1098944"/>
                    <a:pt x="2517356" y="1128985"/>
                  </a:cubicBezTo>
                  <a:cubicBezTo>
                    <a:pt x="2543622" y="1151516"/>
                    <a:pt x="2592401" y="1121475"/>
                    <a:pt x="2566136" y="1087679"/>
                  </a:cubicBezTo>
                  <a:cubicBezTo>
                    <a:pt x="2537056" y="1049189"/>
                    <a:pt x="2500237" y="1030178"/>
                    <a:pt x="2462597" y="1026012"/>
                  </a:cubicBezTo>
                  <a:close/>
                  <a:moveTo>
                    <a:pt x="2294096" y="784922"/>
                  </a:moveTo>
                  <a:cubicBezTo>
                    <a:pt x="2253759" y="779759"/>
                    <a:pt x="2211546" y="787269"/>
                    <a:pt x="2175899" y="806045"/>
                  </a:cubicBezTo>
                  <a:cubicBezTo>
                    <a:pt x="2097102" y="847351"/>
                    <a:pt x="2078340" y="944984"/>
                    <a:pt x="2115863" y="1020086"/>
                  </a:cubicBezTo>
                  <a:cubicBezTo>
                    <a:pt x="2130872" y="1050127"/>
                    <a:pt x="2172147" y="1038862"/>
                    <a:pt x="2164643" y="1005066"/>
                  </a:cubicBezTo>
                  <a:cubicBezTo>
                    <a:pt x="2153386" y="952494"/>
                    <a:pt x="2168395" y="896167"/>
                    <a:pt x="2217174" y="869882"/>
                  </a:cubicBezTo>
                  <a:cubicBezTo>
                    <a:pt x="2265954" y="836086"/>
                    <a:pt x="2318486" y="869882"/>
                    <a:pt x="2359761" y="896167"/>
                  </a:cubicBezTo>
                  <a:cubicBezTo>
                    <a:pt x="2397283" y="922453"/>
                    <a:pt x="2423549" y="869882"/>
                    <a:pt x="2401036" y="839841"/>
                  </a:cubicBezTo>
                  <a:cubicBezTo>
                    <a:pt x="2372894" y="807922"/>
                    <a:pt x="2334433" y="790085"/>
                    <a:pt x="2294096" y="784922"/>
                  </a:cubicBezTo>
                  <a:close/>
                  <a:moveTo>
                    <a:pt x="2135094" y="540839"/>
                  </a:moveTo>
                  <a:cubicBezTo>
                    <a:pt x="2113049" y="543186"/>
                    <a:pt x="2091474" y="550696"/>
                    <a:pt x="2074588" y="561962"/>
                  </a:cubicBezTo>
                  <a:cubicBezTo>
                    <a:pt x="1992038" y="614533"/>
                    <a:pt x="1984534" y="708411"/>
                    <a:pt x="1984534" y="798534"/>
                  </a:cubicBezTo>
                  <a:cubicBezTo>
                    <a:pt x="1984534" y="824820"/>
                    <a:pt x="2033313" y="828575"/>
                    <a:pt x="2037065" y="802289"/>
                  </a:cubicBezTo>
                  <a:cubicBezTo>
                    <a:pt x="2044570" y="745963"/>
                    <a:pt x="2055827" y="670860"/>
                    <a:pt x="2104606" y="633309"/>
                  </a:cubicBezTo>
                  <a:cubicBezTo>
                    <a:pt x="2134624" y="610778"/>
                    <a:pt x="2164643" y="614533"/>
                    <a:pt x="2190909" y="637064"/>
                  </a:cubicBezTo>
                  <a:cubicBezTo>
                    <a:pt x="2213422" y="655840"/>
                    <a:pt x="2239688" y="667105"/>
                    <a:pt x="2269706" y="674615"/>
                  </a:cubicBezTo>
                  <a:cubicBezTo>
                    <a:pt x="2295972" y="682126"/>
                    <a:pt x="2307229" y="648329"/>
                    <a:pt x="2292220" y="629554"/>
                  </a:cubicBezTo>
                  <a:cubicBezTo>
                    <a:pt x="2262202" y="599513"/>
                    <a:pt x="2239688" y="569472"/>
                    <a:pt x="2198413" y="550696"/>
                  </a:cubicBezTo>
                  <a:cubicBezTo>
                    <a:pt x="2179652" y="541309"/>
                    <a:pt x="2157138" y="538492"/>
                    <a:pt x="2135094" y="540839"/>
                  </a:cubicBezTo>
                  <a:close/>
                  <a:moveTo>
                    <a:pt x="2007985" y="317879"/>
                  </a:moveTo>
                  <a:cubicBezTo>
                    <a:pt x="1970462" y="320695"/>
                    <a:pt x="1933878" y="334777"/>
                    <a:pt x="1905736" y="359185"/>
                  </a:cubicBezTo>
                  <a:cubicBezTo>
                    <a:pt x="1841947" y="415512"/>
                    <a:pt x="1830690" y="501880"/>
                    <a:pt x="1838195" y="584492"/>
                  </a:cubicBezTo>
                  <a:cubicBezTo>
                    <a:pt x="1838195" y="625799"/>
                    <a:pt x="1901984" y="622044"/>
                    <a:pt x="1905736" y="580737"/>
                  </a:cubicBezTo>
                  <a:cubicBezTo>
                    <a:pt x="1905736" y="528166"/>
                    <a:pt x="1916993" y="471839"/>
                    <a:pt x="1950763" y="426777"/>
                  </a:cubicBezTo>
                  <a:cubicBezTo>
                    <a:pt x="1988286" y="374206"/>
                    <a:pt x="2048322" y="392981"/>
                    <a:pt x="2100854" y="396736"/>
                  </a:cubicBezTo>
                  <a:cubicBezTo>
                    <a:pt x="2134624" y="400492"/>
                    <a:pt x="2134624" y="355430"/>
                    <a:pt x="2115863" y="344165"/>
                  </a:cubicBezTo>
                  <a:cubicBezTo>
                    <a:pt x="2083969" y="323512"/>
                    <a:pt x="2045508" y="315062"/>
                    <a:pt x="2007985" y="317879"/>
                  </a:cubicBezTo>
                  <a:close/>
                  <a:moveTo>
                    <a:pt x="1970932" y="571"/>
                  </a:moveTo>
                  <a:cubicBezTo>
                    <a:pt x="2025809" y="-6000"/>
                    <a:pt x="2087721" y="43755"/>
                    <a:pt x="2115863" y="167674"/>
                  </a:cubicBezTo>
                  <a:cubicBezTo>
                    <a:pt x="2119615" y="167674"/>
                    <a:pt x="2127120" y="171429"/>
                    <a:pt x="2130872" y="175184"/>
                  </a:cubicBezTo>
                  <a:cubicBezTo>
                    <a:pt x="2198413" y="-5062"/>
                    <a:pt x="2446063" y="88816"/>
                    <a:pt x="2348504" y="374206"/>
                  </a:cubicBezTo>
                  <a:cubicBezTo>
                    <a:pt x="2352256" y="377961"/>
                    <a:pt x="2352256" y="381716"/>
                    <a:pt x="2356008" y="381716"/>
                  </a:cubicBezTo>
                  <a:cubicBezTo>
                    <a:pt x="2476081" y="254042"/>
                    <a:pt x="2671199" y="362940"/>
                    <a:pt x="2543622" y="659595"/>
                  </a:cubicBezTo>
                  <a:cubicBezTo>
                    <a:pt x="2547374" y="663350"/>
                    <a:pt x="2551127" y="670860"/>
                    <a:pt x="2554879" y="674615"/>
                  </a:cubicBezTo>
                  <a:cubicBezTo>
                    <a:pt x="2671199" y="599513"/>
                    <a:pt x="2832547" y="637064"/>
                    <a:pt x="2693713" y="914943"/>
                  </a:cubicBezTo>
                  <a:cubicBezTo>
                    <a:pt x="2697465" y="918698"/>
                    <a:pt x="2701217" y="926208"/>
                    <a:pt x="2704970" y="929964"/>
                  </a:cubicBezTo>
                  <a:cubicBezTo>
                    <a:pt x="2810033" y="862371"/>
                    <a:pt x="2986390" y="881147"/>
                    <a:pt x="2832547" y="1174046"/>
                  </a:cubicBezTo>
                  <a:cubicBezTo>
                    <a:pt x="2836299" y="1177802"/>
                    <a:pt x="2836299" y="1177802"/>
                    <a:pt x="2836299" y="1181557"/>
                  </a:cubicBezTo>
                  <a:cubicBezTo>
                    <a:pt x="3008904" y="1001311"/>
                    <a:pt x="3121472" y="1155271"/>
                    <a:pt x="2963877" y="1451925"/>
                  </a:cubicBezTo>
                  <a:cubicBezTo>
                    <a:pt x="2967629" y="1455680"/>
                    <a:pt x="2967629" y="1455680"/>
                    <a:pt x="2967629" y="1459436"/>
                  </a:cubicBezTo>
                  <a:cubicBezTo>
                    <a:pt x="3091454" y="1331761"/>
                    <a:pt x="3158995" y="1399354"/>
                    <a:pt x="3038922" y="1620906"/>
                  </a:cubicBezTo>
                  <a:cubicBezTo>
                    <a:pt x="3038922" y="1624661"/>
                    <a:pt x="3042674" y="1628416"/>
                    <a:pt x="3042674" y="1635926"/>
                  </a:cubicBezTo>
                  <a:cubicBezTo>
                    <a:pt x="3147738" y="1553314"/>
                    <a:pt x="3271563" y="1643436"/>
                    <a:pt x="3128977" y="1849968"/>
                  </a:cubicBezTo>
                  <a:cubicBezTo>
                    <a:pt x="3132729" y="1857478"/>
                    <a:pt x="3132729" y="1861233"/>
                    <a:pt x="3136481" y="1868744"/>
                  </a:cubicBezTo>
                  <a:cubicBezTo>
                    <a:pt x="3271563" y="1797396"/>
                    <a:pt x="3357865" y="1898785"/>
                    <a:pt x="3219031" y="2082786"/>
                  </a:cubicBezTo>
                  <a:cubicBezTo>
                    <a:pt x="3219031" y="2086541"/>
                    <a:pt x="3222783" y="2090296"/>
                    <a:pt x="3222783" y="2097806"/>
                  </a:cubicBezTo>
                  <a:cubicBezTo>
                    <a:pt x="3369122" y="2018949"/>
                    <a:pt x="3440415" y="2225480"/>
                    <a:pt x="3320343" y="2371930"/>
                  </a:cubicBezTo>
                  <a:cubicBezTo>
                    <a:pt x="3391636" y="2563441"/>
                    <a:pt x="3455424" y="2758708"/>
                    <a:pt x="3515461" y="2946464"/>
                  </a:cubicBezTo>
                  <a:cubicBezTo>
                    <a:pt x="3320343" y="1838703"/>
                    <a:pt x="3736845" y="1192822"/>
                    <a:pt x="3943220" y="956249"/>
                  </a:cubicBezTo>
                  <a:cubicBezTo>
                    <a:pt x="4153347" y="715922"/>
                    <a:pt x="4359722" y="937474"/>
                    <a:pt x="4097063" y="1196577"/>
                  </a:cubicBezTo>
                  <a:cubicBezTo>
                    <a:pt x="3931963" y="1361802"/>
                    <a:pt x="3789377" y="1485721"/>
                    <a:pt x="3635533" y="1962622"/>
                  </a:cubicBezTo>
                  <a:cubicBezTo>
                    <a:pt x="3500451" y="2371930"/>
                    <a:pt x="3541727" y="2875116"/>
                    <a:pt x="3601763" y="3220587"/>
                  </a:cubicBezTo>
                  <a:cubicBezTo>
                    <a:pt x="3785624" y="3798876"/>
                    <a:pt x="3916954" y="4275776"/>
                    <a:pt x="3954477" y="4399695"/>
                  </a:cubicBezTo>
                  <a:cubicBezTo>
                    <a:pt x="4033274" y="4677574"/>
                    <a:pt x="3958229" y="4613737"/>
                    <a:pt x="3909449" y="4433491"/>
                  </a:cubicBezTo>
                  <a:cubicBezTo>
                    <a:pt x="3718083" y="3735039"/>
                    <a:pt x="3380379" y="3107934"/>
                    <a:pt x="3005151" y="2544666"/>
                  </a:cubicBezTo>
                  <a:cubicBezTo>
                    <a:pt x="2900088" y="2582217"/>
                    <a:pt x="2806281" y="2510869"/>
                    <a:pt x="2915097" y="2416991"/>
                  </a:cubicBezTo>
                  <a:cubicBezTo>
                    <a:pt x="2911345" y="2409481"/>
                    <a:pt x="2907593" y="2405726"/>
                    <a:pt x="2903840" y="2401971"/>
                  </a:cubicBezTo>
                  <a:cubicBezTo>
                    <a:pt x="2731236" y="2409481"/>
                    <a:pt x="2641181" y="2304338"/>
                    <a:pt x="2749997" y="2184174"/>
                  </a:cubicBezTo>
                  <a:cubicBezTo>
                    <a:pt x="2746245" y="2180419"/>
                    <a:pt x="2742493" y="2172909"/>
                    <a:pt x="2738740" y="2169153"/>
                  </a:cubicBezTo>
                  <a:cubicBezTo>
                    <a:pt x="2584897" y="2206705"/>
                    <a:pt x="2479833" y="2094051"/>
                    <a:pt x="2596154" y="1981397"/>
                  </a:cubicBezTo>
                  <a:cubicBezTo>
                    <a:pt x="2596154" y="1977642"/>
                    <a:pt x="2592401" y="1977642"/>
                    <a:pt x="2592401" y="1973887"/>
                  </a:cubicBezTo>
                  <a:cubicBezTo>
                    <a:pt x="2386027" y="2056500"/>
                    <a:pt x="2250945" y="1891274"/>
                    <a:pt x="2412292" y="1744825"/>
                  </a:cubicBezTo>
                  <a:cubicBezTo>
                    <a:pt x="2408540" y="1737315"/>
                    <a:pt x="2404788" y="1733559"/>
                    <a:pt x="2401036" y="1729804"/>
                  </a:cubicBezTo>
                  <a:cubicBezTo>
                    <a:pt x="2205918" y="1763600"/>
                    <a:pt x="2093349" y="1650947"/>
                    <a:pt x="2232184" y="1515762"/>
                  </a:cubicBezTo>
                  <a:cubicBezTo>
                    <a:pt x="2228431" y="1515762"/>
                    <a:pt x="2228431" y="1512007"/>
                    <a:pt x="2228431" y="1512007"/>
                  </a:cubicBezTo>
                  <a:cubicBezTo>
                    <a:pt x="2007047" y="1575844"/>
                    <a:pt x="1864461" y="1478211"/>
                    <a:pt x="2040818" y="1271680"/>
                  </a:cubicBezTo>
                  <a:cubicBezTo>
                    <a:pt x="2037065" y="1267925"/>
                    <a:pt x="2037065" y="1264169"/>
                    <a:pt x="2033313" y="1260414"/>
                  </a:cubicBezTo>
                  <a:cubicBezTo>
                    <a:pt x="1849452" y="1286700"/>
                    <a:pt x="1654334" y="1215353"/>
                    <a:pt x="1860709" y="1012576"/>
                  </a:cubicBezTo>
                  <a:cubicBezTo>
                    <a:pt x="1856956" y="1005066"/>
                    <a:pt x="1853204" y="997556"/>
                    <a:pt x="1849452" y="993801"/>
                  </a:cubicBezTo>
                  <a:cubicBezTo>
                    <a:pt x="1628068" y="993801"/>
                    <a:pt x="1549270" y="862371"/>
                    <a:pt x="1710618" y="734697"/>
                  </a:cubicBezTo>
                  <a:cubicBezTo>
                    <a:pt x="1706865" y="730942"/>
                    <a:pt x="1703113" y="723432"/>
                    <a:pt x="1703113" y="719677"/>
                  </a:cubicBezTo>
                  <a:cubicBezTo>
                    <a:pt x="1470472" y="704656"/>
                    <a:pt x="1477977" y="546941"/>
                    <a:pt x="1643077" y="449308"/>
                  </a:cubicBezTo>
                  <a:cubicBezTo>
                    <a:pt x="1643077" y="441798"/>
                    <a:pt x="1643077" y="438043"/>
                    <a:pt x="1643077" y="430533"/>
                  </a:cubicBezTo>
                  <a:cubicBezTo>
                    <a:pt x="1492986" y="377961"/>
                    <a:pt x="1489234" y="239021"/>
                    <a:pt x="1718122" y="269062"/>
                  </a:cubicBezTo>
                  <a:cubicBezTo>
                    <a:pt x="1721875" y="265307"/>
                    <a:pt x="1725627" y="265307"/>
                    <a:pt x="1729379" y="261552"/>
                  </a:cubicBezTo>
                  <a:cubicBezTo>
                    <a:pt x="1654334" y="148898"/>
                    <a:pt x="1703113" y="-1306"/>
                    <a:pt x="1853204" y="178939"/>
                  </a:cubicBezTo>
                  <a:cubicBezTo>
                    <a:pt x="1856956" y="175184"/>
                    <a:pt x="1864461" y="171429"/>
                    <a:pt x="1868213" y="171429"/>
                  </a:cubicBezTo>
                  <a:cubicBezTo>
                    <a:pt x="1868213" y="70041"/>
                    <a:pt x="1916055" y="7143"/>
                    <a:pt x="1970932" y="571"/>
                  </a:cubicBezTo>
                  <a:close/>
                </a:path>
              </a:pathLst>
            </a:custGeom>
            <a:solidFill>
              <a:srgbClr val="398D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 flipH="1" flipV="1">
            <a:off x="9628505" y="4672330"/>
            <a:ext cx="958215" cy="957580"/>
            <a:chOff x="2700" y="2041"/>
            <a:chExt cx="2109" cy="2107"/>
          </a:xfrm>
        </p:grpSpPr>
        <p:sp>
          <p:nvSpPr>
            <p:cNvPr id="39" name="花纹"/>
            <p:cNvSpPr/>
            <p:nvPr/>
          </p:nvSpPr>
          <p:spPr bwMode="auto">
            <a:xfrm flipH="1" flipV="1">
              <a:off x="2700" y="2450"/>
              <a:ext cx="1440" cy="1699"/>
            </a:xfrm>
            <a:custGeom>
              <a:avLst/>
              <a:gdLst/>
              <a:ahLst/>
              <a:cxnLst/>
              <a:rect l="0" t="0" r="r" b="b"/>
              <a:pathLst>
                <a:path w="5897258" h="7772033">
                  <a:moveTo>
                    <a:pt x="1625171" y="6657101"/>
                  </a:moveTo>
                  <a:cubicBezTo>
                    <a:pt x="1609867" y="6656573"/>
                    <a:pt x="1592981" y="6673472"/>
                    <a:pt x="1601424" y="6690371"/>
                  </a:cubicBezTo>
                  <a:cubicBezTo>
                    <a:pt x="1631445" y="6776745"/>
                    <a:pt x="1638950" y="6866874"/>
                    <a:pt x="1740269" y="6900672"/>
                  </a:cubicBezTo>
                  <a:cubicBezTo>
                    <a:pt x="1837836" y="6934471"/>
                    <a:pt x="1924145" y="6878140"/>
                    <a:pt x="1972929" y="6795522"/>
                  </a:cubicBezTo>
                  <a:cubicBezTo>
                    <a:pt x="1987939" y="6765479"/>
                    <a:pt x="1946661" y="6735436"/>
                    <a:pt x="1924145" y="6757968"/>
                  </a:cubicBezTo>
                  <a:cubicBezTo>
                    <a:pt x="1867857" y="6818054"/>
                    <a:pt x="1815321" y="6848097"/>
                    <a:pt x="1736517" y="6810543"/>
                  </a:cubicBezTo>
                  <a:cubicBezTo>
                    <a:pt x="1706496" y="6795522"/>
                    <a:pt x="1695238" y="6754213"/>
                    <a:pt x="1683981" y="6727925"/>
                  </a:cubicBezTo>
                  <a:cubicBezTo>
                    <a:pt x="1672723" y="6701637"/>
                    <a:pt x="1657713" y="6682860"/>
                    <a:pt x="1638950" y="6664083"/>
                  </a:cubicBezTo>
                  <a:cubicBezTo>
                    <a:pt x="1635197" y="6659389"/>
                    <a:pt x="1630272" y="6657277"/>
                    <a:pt x="1625171" y="6657101"/>
                  </a:cubicBezTo>
                  <a:close/>
                  <a:moveTo>
                    <a:pt x="1815086" y="6326041"/>
                  </a:moveTo>
                  <a:cubicBezTo>
                    <a:pt x="1747540" y="6325161"/>
                    <a:pt x="1665218" y="6344876"/>
                    <a:pt x="1631445" y="6389941"/>
                  </a:cubicBezTo>
                  <a:cubicBezTo>
                    <a:pt x="1616434" y="6412473"/>
                    <a:pt x="1631445" y="6438761"/>
                    <a:pt x="1657713" y="6431250"/>
                  </a:cubicBezTo>
                  <a:cubicBezTo>
                    <a:pt x="1717754" y="6419984"/>
                    <a:pt x="1766537" y="6404963"/>
                    <a:pt x="1830331" y="6412473"/>
                  </a:cubicBezTo>
                  <a:cubicBezTo>
                    <a:pt x="1856599" y="6419984"/>
                    <a:pt x="1882867" y="6427495"/>
                    <a:pt x="1905383" y="6442516"/>
                  </a:cubicBezTo>
                  <a:cubicBezTo>
                    <a:pt x="1927898" y="6457538"/>
                    <a:pt x="1927898" y="6491336"/>
                    <a:pt x="1950414" y="6510113"/>
                  </a:cubicBezTo>
                  <a:cubicBezTo>
                    <a:pt x="1969176" y="6525135"/>
                    <a:pt x="1991692" y="6517624"/>
                    <a:pt x="2002950" y="6502602"/>
                  </a:cubicBezTo>
                  <a:cubicBezTo>
                    <a:pt x="2055486" y="6419984"/>
                    <a:pt x="1939156" y="6348632"/>
                    <a:pt x="1875362" y="6333610"/>
                  </a:cubicBezTo>
                  <a:cubicBezTo>
                    <a:pt x="1858476" y="6328916"/>
                    <a:pt x="1837602" y="6326334"/>
                    <a:pt x="1815086" y="6326041"/>
                  </a:cubicBezTo>
                  <a:close/>
                  <a:moveTo>
                    <a:pt x="1887707" y="5648505"/>
                  </a:moveTo>
                  <a:cubicBezTo>
                    <a:pt x="1933669" y="5654609"/>
                    <a:pt x="1974941" y="5700627"/>
                    <a:pt x="1965561" y="5788907"/>
                  </a:cubicBezTo>
                  <a:cubicBezTo>
                    <a:pt x="2010585" y="5698749"/>
                    <a:pt x="2134401" y="5698749"/>
                    <a:pt x="2111889" y="5879065"/>
                  </a:cubicBezTo>
                  <a:cubicBezTo>
                    <a:pt x="2160665" y="5792664"/>
                    <a:pt x="2314497" y="5755098"/>
                    <a:pt x="2239457" y="5935414"/>
                  </a:cubicBezTo>
                  <a:cubicBezTo>
                    <a:pt x="2325753" y="5871552"/>
                    <a:pt x="2475833" y="5875309"/>
                    <a:pt x="2337009" y="6036842"/>
                  </a:cubicBezTo>
                  <a:cubicBezTo>
                    <a:pt x="2438313" y="5980493"/>
                    <a:pt x="2614657" y="6093191"/>
                    <a:pt x="2445817" y="6202132"/>
                  </a:cubicBezTo>
                  <a:cubicBezTo>
                    <a:pt x="2588393" y="6175836"/>
                    <a:pt x="2670937" y="6322343"/>
                    <a:pt x="2502097" y="6378692"/>
                  </a:cubicBezTo>
                  <a:cubicBezTo>
                    <a:pt x="2610905" y="6378692"/>
                    <a:pt x="2678441" y="6551495"/>
                    <a:pt x="2505849" y="6566521"/>
                  </a:cubicBezTo>
                  <a:cubicBezTo>
                    <a:pt x="2622161" y="6592817"/>
                    <a:pt x="2614657" y="6750594"/>
                    <a:pt x="2464577" y="6765620"/>
                  </a:cubicBezTo>
                  <a:cubicBezTo>
                    <a:pt x="2569633" y="6784403"/>
                    <a:pt x="2577137" y="6934667"/>
                    <a:pt x="2423305" y="6938423"/>
                  </a:cubicBezTo>
                  <a:cubicBezTo>
                    <a:pt x="2509601" y="6957206"/>
                    <a:pt x="2554625" y="7103713"/>
                    <a:pt x="2359521" y="7051121"/>
                  </a:cubicBezTo>
                  <a:cubicBezTo>
                    <a:pt x="2400793" y="7193871"/>
                    <a:pt x="2145657" y="7223924"/>
                    <a:pt x="2111889" y="7126253"/>
                  </a:cubicBezTo>
                  <a:cubicBezTo>
                    <a:pt x="3019873" y="6607844"/>
                    <a:pt x="1815481" y="5214149"/>
                    <a:pt x="1207656" y="6273507"/>
                  </a:cubicBezTo>
                  <a:cubicBezTo>
                    <a:pt x="1098848" y="6262237"/>
                    <a:pt x="1087592" y="6138270"/>
                    <a:pt x="1200152" y="6115731"/>
                  </a:cubicBezTo>
                  <a:cubicBezTo>
                    <a:pt x="1027560" y="6048112"/>
                    <a:pt x="1128864" y="5894092"/>
                    <a:pt x="1320216" y="5991763"/>
                  </a:cubicBezTo>
                  <a:cubicBezTo>
                    <a:pt x="1196400" y="5826473"/>
                    <a:pt x="1338976" y="5725045"/>
                    <a:pt x="1466544" y="5849013"/>
                  </a:cubicBezTo>
                  <a:cubicBezTo>
                    <a:pt x="1414016" y="5698749"/>
                    <a:pt x="1556592" y="5642400"/>
                    <a:pt x="1627881" y="5777638"/>
                  </a:cubicBezTo>
                  <a:cubicBezTo>
                    <a:pt x="1605369" y="5642400"/>
                    <a:pt x="1762953" y="5586052"/>
                    <a:pt x="1781713" y="5747585"/>
                  </a:cubicBezTo>
                  <a:cubicBezTo>
                    <a:pt x="1791093" y="5676209"/>
                    <a:pt x="1841745" y="5642400"/>
                    <a:pt x="1887707" y="5648505"/>
                  </a:cubicBezTo>
                  <a:close/>
                  <a:moveTo>
                    <a:pt x="2288057" y="4260284"/>
                  </a:moveTo>
                  <a:cubicBezTo>
                    <a:pt x="2320999" y="4259139"/>
                    <a:pt x="2356094" y="4259300"/>
                    <a:pt x="2393373" y="4260942"/>
                  </a:cubicBezTo>
                  <a:cubicBezTo>
                    <a:pt x="2817274" y="4279713"/>
                    <a:pt x="3676330" y="4583810"/>
                    <a:pt x="3792622" y="5469820"/>
                  </a:cubicBezTo>
                  <a:cubicBezTo>
                    <a:pt x="3912665" y="6355829"/>
                    <a:pt x="3533779" y="6896445"/>
                    <a:pt x="3398731" y="7054125"/>
                  </a:cubicBezTo>
                  <a:cubicBezTo>
                    <a:pt x="3263683" y="7208050"/>
                    <a:pt x="3214916" y="7095422"/>
                    <a:pt x="3301197" y="6979039"/>
                  </a:cubicBezTo>
                  <a:cubicBezTo>
                    <a:pt x="4073972" y="5946613"/>
                    <a:pt x="3612557" y="4993026"/>
                    <a:pt x="3087370" y="4966746"/>
                  </a:cubicBezTo>
                  <a:cubicBezTo>
                    <a:pt x="2877295" y="4959238"/>
                    <a:pt x="2622205" y="4944221"/>
                    <a:pt x="2633459" y="4824084"/>
                  </a:cubicBezTo>
                  <a:cubicBezTo>
                    <a:pt x="2644713" y="4703947"/>
                    <a:pt x="2869793" y="4726473"/>
                    <a:pt x="3094873" y="4782787"/>
                  </a:cubicBezTo>
                  <a:cubicBezTo>
                    <a:pt x="3316202" y="4839101"/>
                    <a:pt x="3177402" y="4700193"/>
                    <a:pt x="2929814" y="4651387"/>
                  </a:cubicBezTo>
                  <a:cubicBezTo>
                    <a:pt x="2727242" y="4613844"/>
                    <a:pt x="2554680" y="4621353"/>
                    <a:pt x="2157039" y="4602581"/>
                  </a:cubicBezTo>
                  <a:cubicBezTo>
                    <a:pt x="1784250" y="4588503"/>
                    <a:pt x="1793921" y="4277455"/>
                    <a:pt x="2288057" y="4260284"/>
                  </a:cubicBezTo>
                  <a:close/>
                  <a:moveTo>
                    <a:pt x="2007127" y="3937380"/>
                  </a:moveTo>
                  <a:cubicBezTo>
                    <a:pt x="2821021" y="3948657"/>
                    <a:pt x="3301105" y="4422269"/>
                    <a:pt x="3421127" y="4531276"/>
                  </a:cubicBezTo>
                  <a:cubicBezTo>
                    <a:pt x="3537397" y="4644041"/>
                    <a:pt x="3462384" y="4689147"/>
                    <a:pt x="3368617" y="4580141"/>
                  </a:cubicBezTo>
                  <a:cubicBezTo>
                    <a:pt x="3034808" y="4181704"/>
                    <a:pt x="2348437" y="4072698"/>
                    <a:pt x="2033382" y="4072698"/>
                  </a:cubicBezTo>
                  <a:cubicBezTo>
                    <a:pt x="1718326" y="4072698"/>
                    <a:pt x="1163228" y="4253122"/>
                    <a:pt x="1088215" y="4546312"/>
                  </a:cubicBezTo>
                  <a:cubicBezTo>
                    <a:pt x="1016952" y="4839500"/>
                    <a:pt x="848172" y="4764324"/>
                    <a:pt x="893180" y="4587658"/>
                  </a:cubicBezTo>
                  <a:cubicBezTo>
                    <a:pt x="941939" y="4410993"/>
                    <a:pt x="1189483" y="3929862"/>
                    <a:pt x="2007127" y="3937380"/>
                  </a:cubicBezTo>
                  <a:close/>
                  <a:moveTo>
                    <a:pt x="2616291" y="2864339"/>
                  </a:moveTo>
                  <a:cubicBezTo>
                    <a:pt x="2610429" y="2864457"/>
                    <a:pt x="2604567" y="2866568"/>
                    <a:pt x="2599877" y="2871260"/>
                  </a:cubicBezTo>
                  <a:cubicBezTo>
                    <a:pt x="2554853" y="2912553"/>
                    <a:pt x="2528590" y="2972615"/>
                    <a:pt x="2536094" y="3032678"/>
                  </a:cubicBezTo>
                  <a:cubicBezTo>
                    <a:pt x="2547350" y="3088986"/>
                    <a:pt x="2599877" y="3152802"/>
                    <a:pt x="2663659" y="3134033"/>
                  </a:cubicBezTo>
                  <a:cubicBezTo>
                    <a:pt x="2693675" y="3122771"/>
                    <a:pt x="2693675" y="3088986"/>
                    <a:pt x="2671163" y="3073970"/>
                  </a:cubicBezTo>
                  <a:cubicBezTo>
                    <a:pt x="2652403" y="3062709"/>
                    <a:pt x="2637396" y="3062709"/>
                    <a:pt x="2622388" y="3047693"/>
                  </a:cubicBezTo>
                  <a:cubicBezTo>
                    <a:pt x="2611132" y="3040186"/>
                    <a:pt x="2611132" y="3017662"/>
                    <a:pt x="2611132" y="3006400"/>
                  </a:cubicBezTo>
                  <a:cubicBezTo>
                    <a:pt x="2607380" y="2968862"/>
                    <a:pt x="2614884" y="2931323"/>
                    <a:pt x="2637396" y="2901292"/>
                  </a:cubicBezTo>
                  <a:cubicBezTo>
                    <a:pt x="2651465" y="2881583"/>
                    <a:pt x="2633878" y="2863988"/>
                    <a:pt x="2616291" y="2864339"/>
                  </a:cubicBezTo>
                  <a:close/>
                  <a:moveTo>
                    <a:pt x="2274925" y="2694182"/>
                  </a:moveTo>
                  <a:cubicBezTo>
                    <a:pt x="2270411" y="2695063"/>
                    <a:pt x="2265955" y="2697643"/>
                    <a:pt x="2262203" y="2702336"/>
                  </a:cubicBezTo>
                  <a:cubicBezTo>
                    <a:pt x="2172157" y="2781167"/>
                    <a:pt x="2258452" y="2927569"/>
                    <a:pt x="2344746" y="2972615"/>
                  </a:cubicBezTo>
                  <a:cubicBezTo>
                    <a:pt x="2356001" y="2980124"/>
                    <a:pt x="2374761" y="2980124"/>
                    <a:pt x="2389769" y="2968862"/>
                  </a:cubicBezTo>
                  <a:cubicBezTo>
                    <a:pt x="2389769" y="2968862"/>
                    <a:pt x="2393521" y="2968862"/>
                    <a:pt x="2393521" y="2968862"/>
                  </a:cubicBezTo>
                  <a:cubicBezTo>
                    <a:pt x="2404776" y="2961354"/>
                    <a:pt x="2412280" y="2946338"/>
                    <a:pt x="2412280" y="2935077"/>
                  </a:cubicBezTo>
                  <a:cubicBezTo>
                    <a:pt x="2404776" y="2893784"/>
                    <a:pt x="2356001" y="2875014"/>
                    <a:pt x="2329738" y="2841230"/>
                  </a:cubicBezTo>
                  <a:cubicBezTo>
                    <a:pt x="2303475" y="2803691"/>
                    <a:pt x="2295971" y="2769905"/>
                    <a:pt x="2299723" y="2721105"/>
                  </a:cubicBezTo>
                  <a:cubicBezTo>
                    <a:pt x="2301599" y="2709844"/>
                    <a:pt x="2295971" y="2700458"/>
                    <a:pt x="2287998" y="2696236"/>
                  </a:cubicBezTo>
                  <a:cubicBezTo>
                    <a:pt x="2284012" y="2694124"/>
                    <a:pt x="2279439" y="2693303"/>
                    <a:pt x="2274925" y="2694182"/>
                  </a:cubicBezTo>
                  <a:close/>
                  <a:moveTo>
                    <a:pt x="5271059" y="2655259"/>
                  </a:moveTo>
                  <a:cubicBezTo>
                    <a:pt x="5376141" y="2662374"/>
                    <a:pt x="5402238" y="2742476"/>
                    <a:pt x="5139514" y="2897398"/>
                  </a:cubicBezTo>
                  <a:cubicBezTo>
                    <a:pt x="4715403" y="3149030"/>
                    <a:pt x="4497718" y="3532110"/>
                    <a:pt x="4463939" y="3776230"/>
                  </a:cubicBezTo>
                  <a:cubicBezTo>
                    <a:pt x="4430160" y="4020350"/>
                    <a:pt x="4385122" y="3851345"/>
                    <a:pt x="4403888" y="3723651"/>
                  </a:cubicBezTo>
                  <a:cubicBezTo>
                    <a:pt x="4497718" y="3043870"/>
                    <a:pt x="4843012" y="2848574"/>
                    <a:pt x="5041931" y="2720881"/>
                  </a:cubicBezTo>
                  <a:cubicBezTo>
                    <a:pt x="5116526" y="2672996"/>
                    <a:pt x="5208010" y="2650990"/>
                    <a:pt x="5271059" y="2655259"/>
                  </a:cubicBezTo>
                  <a:close/>
                  <a:moveTo>
                    <a:pt x="2093601" y="2547487"/>
                  </a:moveTo>
                  <a:cubicBezTo>
                    <a:pt x="2087739" y="2546314"/>
                    <a:pt x="2081173" y="2547487"/>
                    <a:pt x="2074607" y="2552180"/>
                  </a:cubicBezTo>
                  <a:cubicBezTo>
                    <a:pt x="2018328" y="2593473"/>
                    <a:pt x="1992065" y="2661042"/>
                    <a:pt x="1988313" y="2732367"/>
                  </a:cubicBezTo>
                  <a:cubicBezTo>
                    <a:pt x="1988313" y="2792428"/>
                    <a:pt x="2022080" y="2890030"/>
                    <a:pt x="2093367" y="2893784"/>
                  </a:cubicBezTo>
                  <a:cubicBezTo>
                    <a:pt x="2115878" y="2893784"/>
                    <a:pt x="2130886" y="2867506"/>
                    <a:pt x="2123382" y="2848737"/>
                  </a:cubicBezTo>
                  <a:cubicBezTo>
                    <a:pt x="2115878" y="2826214"/>
                    <a:pt x="2104623" y="2818706"/>
                    <a:pt x="2089615" y="2803691"/>
                  </a:cubicBezTo>
                  <a:cubicBezTo>
                    <a:pt x="2074607" y="2781167"/>
                    <a:pt x="2067103" y="2754890"/>
                    <a:pt x="2063351" y="2728613"/>
                  </a:cubicBezTo>
                  <a:cubicBezTo>
                    <a:pt x="2059599" y="2676058"/>
                    <a:pt x="2070855" y="2627258"/>
                    <a:pt x="2108375" y="2589718"/>
                  </a:cubicBezTo>
                  <a:cubicBezTo>
                    <a:pt x="2122444" y="2575642"/>
                    <a:pt x="2111189" y="2551007"/>
                    <a:pt x="2093601" y="2547487"/>
                  </a:cubicBezTo>
                  <a:close/>
                  <a:moveTo>
                    <a:pt x="1885663" y="2455752"/>
                  </a:moveTo>
                  <a:cubicBezTo>
                    <a:pt x="1879976" y="2455517"/>
                    <a:pt x="1873879" y="2457394"/>
                    <a:pt x="1868251" y="2462086"/>
                  </a:cubicBezTo>
                  <a:cubicBezTo>
                    <a:pt x="1811972" y="2514640"/>
                    <a:pt x="1774453" y="2582211"/>
                    <a:pt x="1763197" y="2661042"/>
                  </a:cubicBezTo>
                  <a:cubicBezTo>
                    <a:pt x="1751942" y="2732367"/>
                    <a:pt x="1781957" y="2829968"/>
                    <a:pt x="1856996" y="2848737"/>
                  </a:cubicBezTo>
                  <a:cubicBezTo>
                    <a:pt x="1883259" y="2856245"/>
                    <a:pt x="1909522" y="2826214"/>
                    <a:pt x="1898267" y="2799936"/>
                  </a:cubicBezTo>
                  <a:cubicBezTo>
                    <a:pt x="1883259" y="2751136"/>
                    <a:pt x="1849492" y="2724859"/>
                    <a:pt x="1841988" y="2668550"/>
                  </a:cubicBezTo>
                  <a:cubicBezTo>
                    <a:pt x="1838236" y="2604734"/>
                    <a:pt x="1864499" y="2540918"/>
                    <a:pt x="1902019" y="2495871"/>
                  </a:cubicBezTo>
                  <a:cubicBezTo>
                    <a:pt x="1916088" y="2476164"/>
                    <a:pt x="1902722" y="2456456"/>
                    <a:pt x="1885663" y="2455752"/>
                  </a:cubicBezTo>
                  <a:close/>
                  <a:moveTo>
                    <a:pt x="3214810" y="2429665"/>
                  </a:moveTo>
                  <a:cubicBezTo>
                    <a:pt x="3192765" y="2425440"/>
                    <a:pt x="3168375" y="2430134"/>
                    <a:pt x="3147738" y="2443277"/>
                  </a:cubicBezTo>
                  <a:cubicBezTo>
                    <a:pt x="3110215" y="2465808"/>
                    <a:pt x="3087701" y="2518380"/>
                    <a:pt x="3102711" y="2563441"/>
                  </a:cubicBezTo>
                  <a:cubicBezTo>
                    <a:pt x="3113967" y="2589727"/>
                    <a:pt x="3155243" y="2578462"/>
                    <a:pt x="3147738" y="2548421"/>
                  </a:cubicBezTo>
                  <a:cubicBezTo>
                    <a:pt x="3140233" y="2525890"/>
                    <a:pt x="3155243" y="2507115"/>
                    <a:pt x="3170251" y="2492094"/>
                  </a:cubicBezTo>
                  <a:cubicBezTo>
                    <a:pt x="3189013" y="2477073"/>
                    <a:pt x="3204022" y="2480828"/>
                    <a:pt x="3219031" y="2499604"/>
                  </a:cubicBezTo>
                  <a:cubicBezTo>
                    <a:pt x="3241545" y="2529645"/>
                    <a:pt x="3282820" y="2503359"/>
                    <a:pt x="3267811" y="2469563"/>
                  </a:cubicBezTo>
                  <a:cubicBezTo>
                    <a:pt x="3256554" y="2447032"/>
                    <a:pt x="3236855" y="2433889"/>
                    <a:pt x="3214810" y="2429665"/>
                  </a:cubicBezTo>
                  <a:close/>
                  <a:moveTo>
                    <a:pt x="1640791" y="2406306"/>
                  </a:moveTo>
                  <a:cubicBezTo>
                    <a:pt x="1634929" y="2406482"/>
                    <a:pt x="1629066" y="2408594"/>
                    <a:pt x="1624376" y="2413286"/>
                  </a:cubicBezTo>
                  <a:cubicBezTo>
                    <a:pt x="1541834" y="2495871"/>
                    <a:pt x="1436780" y="2683566"/>
                    <a:pt x="1571849" y="2773659"/>
                  </a:cubicBezTo>
                  <a:cubicBezTo>
                    <a:pt x="1601865" y="2792428"/>
                    <a:pt x="1631880" y="2758644"/>
                    <a:pt x="1624376" y="2728613"/>
                  </a:cubicBezTo>
                  <a:cubicBezTo>
                    <a:pt x="1613120" y="2676058"/>
                    <a:pt x="1590609" y="2646027"/>
                    <a:pt x="1601865" y="2589718"/>
                  </a:cubicBezTo>
                  <a:cubicBezTo>
                    <a:pt x="1613120" y="2537164"/>
                    <a:pt x="1631880" y="2488363"/>
                    <a:pt x="1661895" y="2439563"/>
                  </a:cubicBezTo>
                  <a:cubicBezTo>
                    <a:pt x="1675965" y="2422671"/>
                    <a:pt x="1658378" y="2405778"/>
                    <a:pt x="1640791" y="2406306"/>
                  </a:cubicBezTo>
                  <a:close/>
                  <a:moveTo>
                    <a:pt x="1428866" y="2353869"/>
                  </a:moveTo>
                  <a:cubicBezTo>
                    <a:pt x="1423414" y="2352520"/>
                    <a:pt x="1417082" y="2353224"/>
                    <a:pt x="1410516" y="2356978"/>
                  </a:cubicBezTo>
                  <a:cubicBezTo>
                    <a:pt x="1354238" y="2390763"/>
                    <a:pt x="1324222" y="2450825"/>
                    <a:pt x="1316718" y="2514640"/>
                  </a:cubicBezTo>
                  <a:cubicBezTo>
                    <a:pt x="1309214" y="2570949"/>
                    <a:pt x="1316718" y="2653535"/>
                    <a:pt x="1365493" y="2691073"/>
                  </a:cubicBezTo>
                  <a:cubicBezTo>
                    <a:pt x="1388005" y="2702336"/>
                    <a:pt x="1414268" y="2683566"/>
                    <a:pt x="1414268" y="2661042"/>
                  </a:cubicBezTo>
                  <a:cubicBezTo>
                    <a:pt x="1410516" y="2619750"/>
                    <a:pt x="1388005" y="2578457"/>
                    <a:pt x="1384253" y="2537164"/>
                  </a:cubicBezTo>
                  <a:cubicBezTo>
                    <a:pt x="1380501" y="2484609"/>
                    <a:pt x="1395509" y="2428301"/>
                    <a:pt x="1436780" y="2394517"/>
                  </a:cubicBezTo>
                  <a:cubicBezTo>
                    <a:pt x="1453663" y="2380440"/>
                    <a:pt x="1445222" y="2357916"/>
                    <a:pt x="1428866" y="2353869"/>
                  </a:cubicBezTo>
                  <a:close/>
                  <a:moveTo>
                    <a:pt x="4349338" y="2320473"/>
                  </a:moveTo>
                  <a:cubicBezTo>
                    <a:pt x="4343772" y="2320650"/>
                    <a:pt x="4338146" y="2322762"/>
                    <a:pt x="4333458" y="2327456"/>
                  </a:cubicBezTo>
                  <a:cubicBezTo>
                    <a:pt x="4299705" y="2365012"/>
                    <a:pt x="4284704" y="2413834"/>
                    <a:pt x="4288454" y="2462656"/>
                  </a:cubicBezTo>
                  <a:cubicBezTo>
                    <a:pt x="4295955" y="2511478"/>
                    <a:pt x="4340959" y="2575322"/>
                    <a:pt x="4393463" y="2564055"/>
                  </a:cubicBezTo>
                  <a:cubicBezTo>
                    <a:pt x="4415965" y="2564055"/>
                    <a:pt x="4434717" y="2534011"/>
                    <a:pt x="4412215" y="2515233"/>
                  </a:cubicBezTo>
                  <a:cubicBezTo>
                    <a:pt x="4385962" y="2492700"/>
                    <a:pt x="4363461" y="2488945"/>
                    <a:pt x="4352210" y="2451389"/>
                  </a:cubicBezTo>
                  <a:cubicBezTo>
                    <a:pt x="4340959" y="2421345"/>
                    <a:pt x="4352210" y="2383790"/>
                    <a:pt x="4370961" y="2353745"/>
                  </a:cubicBezTo>
                  <a:cubicBezTo>
                    <a:pt x="4382212" y="2336845"/>
                    <a:pt x="4366039" y="2319945"/>
                    <a:pt x="4349338" y="2320473"/>
                  </a:cubicBezTo>
                  <a:close/>
                  <a:moveTo>
                    <a:pt x="1212485" y="2288997"/>
                  </a:moveTo>
                  <a:cubicBezTo>
                    <a:pt x="1206271" y="2288938"/>
                    <a:pt x="1199471" y="2291285"/>
                    <a:pt x="1192905" y="2296915"/>
                  </a:cubicBezTo>
                  <a:cubicBezTo>
                    <a:pt x="1117866" y="2364485"/>
                    <a:pt x="1050332" y="2529656"/>
                    <a:pt x="1117866" y="2623503"/>
                  </a:cubicBezTo>
                  <a:cubicBezTo>
                    <a:pt x="1136626" y="2653535"/>
                    <a:pt x="1185401" y="2638519"/>
                    <a:pt x="1181649" y="2604734"/>
                  </a:cubicBezTo>
                  <a:cubicBezTo>
                    <a:pt x="1181649" y="2555933"/>
                    <a:pt x="1170393" y="2514640"/>
                    <a:pt x="1174145" y="2465841"/>
                  </a:cubicBezTo>
                  <a:cubicBezTo>
                    <a:pt x="1181649" y="2417040"/>
                    <a:pt x="1196657" y="2368239"/>
                    <a:pt x="1230424" y="2330700"/>
                  </a:cubicBezTo>
                  <a:cubicBezTo>
                    <a:pt x="1244494" y="2310992"/>
                    <a:pt x="1231128" y="2289173"/>
                    <a:pt x="1212485" y="2288997"/>
                  </a:cubicBezTo>
                  <a:close/>
                  <a:moveTo>
                    <a:pt x="3077500" y="2222429"/>
                  </a:moveTo>
                  <a:cubicBezTo>
                    <a:pt x="3059091" y="2224307"/>
                    <a:pt x="3040798" y="2230174"/>
                    <a:pt x="3023913" y="2240501"/>
                  </a:cubicBezTo>
                  <a:cubicBezTo>
                    <a:pt x="2952620" y="2285562"/>
                    <a:pt x="2963877" y="2368175"/>
                    <a:pt x="3012656" y="2424502"/>
                  </a:cubicBezTo>
                  <a:cubicBezTo>
                    <a:pt x="3031417" y="2443277"/>
                    <a:pt x="3065188" y="2413236"/>
                    <a:pt x="3050179" y="2390706"/>
                  </a:cubicBezTo>
                  <a:cubicBezTo>
                    <a:pt x="3031417" y="2360665"/>
                    <a:pt x="3023913" y="2319358"/>
                    <a:pt x="3057683" y="2296828"/>
                  </a:cubicBezTo>
                  <a:cubicBezTo>
                    <a:pt x="3098958" y="2270542"/>
                    <a:pt x="3136481" y="2308093"/>
                    <a:pt x="3166499" y="2330624"/>
                  </a:cubicBezTo>
                  <a:cubicBezTo>
                    <a:pt x="3185261" y="2349399"/>
                    <a:pt x="3226536" y="2330624"/>
                    <a:pt x="3211527" y="2300583"/>
                  </a:cubicBezTo>
                  <a:cubicBezTo>
                    <a:pt x="3189013" y="2247072"/>
                    <a:pt x="3132729" y="2216797"/>
                    <a:pt x="3077500" y="2222429"/>
                  </a:cubicBezTo>
                  <a:close/>
                  <a:moveTo>
                    <a:pt x="4497124" y="2095787"/>
                  </a:moveTo>
                  <a:cubicBezTo>
                    <a:pt x="4491440" y="2095552"/>
                    <a:pt x="4485345" y="2097430"/>
                    <a:pt x="4479720" y="2102124"/>
                  </a:cubicBezTo>
                  <a:cubicBezTo>
                    <a:pt x="4430966" y="2147191"/>
                    <a:pt x="4408464" y="2218546"/>
                    <a:pt x="4415965" y="2282390"/>
                  </a:cubicBezTo>
                  <a:cubicBezTo>
                    <a:pt x="4427216" y="2346234"/>
                    <a:pt x="4475970" y="2410078"/>
                    <a:pt x="4543476" y="2406323"/>
                  </a:cubicBezTo>
                  <a:cubicBezTo>
                    <a:pt x="4573478" y="2406323"/>
                    <a:pt x="4584729" y="2361256"/>
                    <a:pt x="4558477" y="2346234"/>
                  </a:cubicBezTo>
                  <a:cubicBezTo>
                    <a:pt x="4509723" y="2331212"/>
                    <a:pt x="4487221" y="2312434"/>
                    <a:pt x="4483471" y="2259857"/>
                  </a:cubicBezTo>
                  <a:cubicBezTo>
                    <a:pt x="4475970" y="2214790"/>
                    <a:pt x="4487221" y="2169724"/>
                    <a:pt x="4513473" y="2135924"/>
                  </a:cubicBezTo>
                  <a:cubicBezTo>
                    <a:pt x="4527537" y="2116207"/>
                    <a:pt x="4514176" y="2096491"/>
                    <a:pt x="4497124" y="2095787"/>
                  </a:cubicBezTo>
                  <a:close/>
                  <a:moveTo>
                    <a:pt x="1108772" y="2030558"/>
                  </a:moveTo>
                  <a:cubicBezTo>
                    <a:pt x="1146475" y="2033791"/>
                    <a:pt x="1195719" y="2066520"/>
                    <a:pt x="1249184" y="2146760"/>
                  </a:cubicBezTo>
                  <a:cubicBezTo>
                    <a:pt x="1256687" y="2146760"/>
                    <a:pt x="1260439" y="2146760"/>
                    <a:pt x="1267943" y="2146760"/>
                  </a:cubicBezTo>
                  <a:cubicBezTo>
                    <a:pt x="1316718" y="2022881"/>
                    <a:pt x="1489307" y="1966573"/>
                    <a:pt x="1545586" y="2218084"/>
                  </a:cubicBezTo>
                  <a:cubicBezTo>
                    <a:pt x="1553090" y="2221838"/>
                    <a:pt x="1556842" y="2221838"/>
                    <a:pt x="1564345" y="2225591"/>
                  </a:cubicBezTo>
                  <a:cubicBezTo>
                    <a:pt x="1628128" y="2097959"/>
                    <a:pt x="1815724" y="2097959"/>
                    <a:pt x="1838236" y="2334454"/>
                  </a:cubicBezTo>
                  <a:cubicBezTo>
                    <a:pt x="1841988" y="2334454"/>
                    <a:pt x="1845740" y="2338208"/>
                    <a:pt x="1849492" y="2338208"/>
                  </a:cubicBezTo>
                  <a:cubicBezTo>
                    <a:pt x="1909522" y="2165529"/>
                    <a:pt x="2074607" y="2229345"/>
                    <a:pt x="2085863" y="2447071"/>
                  </a:cubicBezTo>
                  <a:cubicBezTo>
                    <a:pt x="2089615" y="2447071"/>
                    <a:pt x="2089615" y="2447071"/>
                    <a:pt x="2089615" y="2450825"/>
                  </a:cubicBezTo>
                  <a:cubicBezTo>
                    <a:pt x="2142142" y="2278146"/>
                    <a:pt x="2322234" y="2353224"/>
                    <a:pt x="2325986" y="2567196"/>
                  </a:cubicBezTo>
                  <a:cubicBezTo>
                    <a:pt x="2329738" y="2567196"/>
                    <a:pt x="2337242" y="2570949"/>
                    <a:pt x="2340994" y="2574703"/>
                  </a:cubicBezTo>
                  <a:cubicBezTo>
                    <a:pt x="2401025" y="2484609"/>
                    <a:pt x="2528590" y="2514640"/>
                    <a:pt x="2528590" y="2679812"/>
                  </a:cubicBezTo>
                  <a:cubicBezTo>
                    <a:pt x="2532342" y="2683566"/>
                    <a:pt x="2536094" y="2687320"/>
                    <a:pt x="2536094" y="2687320"/>
                  </a:cubicBezTo>
                  <a:cubicBezTo>
                    <a:pt x="2599877" y="2593473"/>
                    <a:pt x="2772465" y="2694828"/>
                    <a:pt x="2761209" y="2848737"/>
                  </a:cubicBezTo>
                  <a:cubicBezTo>
                    <a:pt x="3470323" y="3411821"/>
                    <a:pt x="3729206" y="4196385"/>
                    <a:pt x="3777981" y="4380325"/>
                  </a:cubicBezTo>
                  <a:cubicBezTo>
                    <a:pt x="3834260" y="4601804"/>
                    <a:pt x="3800493" y="4609312"/>
                    <a:pt x="3717950" y="4425372"/>
                  </a:cubicBezTo>
                  <a:cubicBezTo>
                    <a:pt x="3477827" y="3896073"/>
                    <a:pt x="3035100" y="3483146"/>
                    <a:pt x="2644900" y="3212864"/>
                  </a:cubicBezTo>
                  <a:cubicBezTo>
                    <a:pt x="2562357" y="3306712"/>
                    <a:pt x="2446048" y="3284188"/>
                    <a:pt x="2479815" y="3107756"/>
                  </a:cubicBezTo>
                  <a:cubicBezTo>
                    <a:pt x="2476063" y="3107756"/>
                    <a:pt x="2472311" y="3104002"/>
                    <a:pt x="2468559" y="3100248"/>
                  </a:cubicBezTo>
                  <a:cubicBezTo>
                    <a:pt x="2378513" y="3190342"/>
                    <a:pt x="2235940" y="3212864"/>
                    <a:pt x="2269707" y="2987631"/>
                  </a:cubicBezTo>
                  <a:cubicBezTo>
                    <a:pt x="2265955" y="2983878"/>
                    <a:pt x="2262203" y="2983878"/>
                    <a:pt x="2258452" y="2983878"/>
                  </a:cubicBezTo>
                  <a:cubicBezTo>
                    <a:pt x="2119630" y="3164064"/>
                    <a:pt x="1965801" y="3126525"/>
                    <a:pt x="1999569" y="2867506"/>
                  </a:cubicBezTo>
                  <a:cubicBezTo>
                    <a:pt x="1995817" y="2867506"/>
                    <a:pt x="1992065" y="2863753"/>
                    <a:pt x="1988313" y="2863753"/>
                  </a:cubicBezTo>
                  <a:cubicBezTo>
                    <a:pt x="1868251" y="3040186"/>
                    <a:pt x="1725678" y="2968862"/>
                    <a:pt x="1721926" y="2796183"/>
                  </a:cubicBezTo>
                  <a:cubicBezTo>
                    <a:pt x="1721926" y="2796183"/>
                    <a:pt x="1721926" y="2796183"/>
                    <a:pt x="1710670" y="2792428"/>
                  </a:cubicBezTo>
                  <a:cubicBezTo>
                    <a:pt x="1613120" y="2972615"/>
                    <a:pt x="1425524" y="2927569"/>
                    <a:pt x="1451788" y="2736121"/>
                  </a:cubicBezTo>
                  <a:cubicBezTo>
                    <a:pt x="1451788" y="2732367"/>
                    <a:pt x="1448036" y="2732367"/>
                    <a:pt x="1448036" y="2732367"/>
                  </a:cubicBezTo>
                  <a:cubicBezTo>
                    <a:pt x="1320470" y="2852491"/>
                    <a:pt x="1166641" y="2844983"/>
                    <a:pt x="1207912" y="2664796"/>
                  </a:cubicBezTo>
                  <a:cubicBezTo>
                    <a:pt x="1204161" y="2661042"/>
                    <a:pt x="1196657" y="2661042"/>
                    <a:pt x="1192905" y="2657289"/>
                  </a:cubicBezTo>
                  <a:cubicBezTo>
                    <a:pt x="1024068" y="2781167"/>
                    <a:pt x="873991" y="2694828"/>
                    <a:pt x="979045" y="2544672"/>
                  </a:cubicBezTo>
                  <a:cubicBezTo>
                    <a:pt x="975293" y="2540918"/>
                    <a:pt x="971541" y="2537164"/>
                    <a:pt x="967789" y="2533410"/>
                  </a:cubicBezTo>
                  <a:cubicBezTo>
                    <a:pt x="787697" y="2597227"/>
                    <a:pt x="716410" y="2428301"/>
                    <a:pt x="934022" y="2353224"/>
                  </a:cubicBezTo>
                  <a:cubicBezTo>
                    <a:pt x="934022" y="2345716"/>
                    <a:pt x="937774" y="2338208"/>
                    <a:pt x="941526" y="2330700"/>
                  </a:cubicBezTo>
                  <a:cubicBezTo>
                    <a:pt x="761433" y="2274392"/>
                    <a:pt x="825216" y="2127990"/>
                    <a:pt x="1031572" y="2191806"/>
                  </a:cubicBezTo>
                  <a:cubicBezTo>
                    <a:pt x="1039076" y="2184299"/>
                    <a:pt x="1042828" y="2180545"/>
                    <a:pt x="1050332" y="2176791"/>
                  </a:cubicBezTo>
                  <a:cubicBezTo>
                    <a:pt x="1015157" y="2101713"/>
                    <a:pt x="1045935" y="2025169"/>
                    <a:pt x="1108772" y="2030558"/>
                  </a:cubicBezTo>
                  <a:close/>
                  <a:moveTo>
                    <a:pt x="2981231" y="1962622"/>
                  </a:moveTo>
                  <a:cubicBezTo>
                    <a:pt x="2964815" y="1965438"/>
                    <a:pt x="2948868" y="1972010"/>
                    <a:pt x="2933858" y="1981397"/>
                  </a:cubicBezTo>
                  <a:cubicBezTo>
                    <a:pt x="2870070" y="2015194"/>
                    <a:pt x="2832547" y="2105316"/>
                    <a:pt x="2877574" y="2169153"/>
                  </a:cubicBezTo>
                  <a:cubicBezTo>
                    <a:pt x="2896336" y="2195439"/>
                    <a:pt x="2933858" y="2169153"/>
                    <a:pt x="2918849" y="2142868"/>
                  </a:cubicBezTo>
                  <a:cubicBezTo>
                    <a:pt x="2900088" y="2101561"/>
                    <a:pt x="2930106" y="2064010"/>
                    <a:pt x="2960124" y="2041479"/>
                  </a:cubicBezTo>
                  <a:cubicBezTo>
                    <a:pt x="2975133" y="2033969"/>
                    <a:pt x="2990143" y="2026459"/>
                    <a:pt x="3005151" y="2030214"/>
                  </a:cubicBezTo>
                  <a:cubicBezTo>
                    <a:pt x="3023913" y="2030214"/>
                    <a:pt x="3027665" y="2060255"/>
                    <a:pt x="3038922" y="2071520"/>
                  </a:cubicBezTo>
                  <a:cubicBezTo>
                    <a:pt x="3057683" y="2086541"/>
                    <a:pt x="3080197" y="2079031"/>
                    <a:pt x="3087701" y="2056500"/>
                  </a:cubicBezTo>
                  <a:cubicBezTo>
                    <a:pt x="3098958" y="2022704"/>
                    <a:pt x="3065188" y="1977642"/>
                    <a:pt x="3031417" y="1966377"/>
                  </a:cubicBezTo>
                  <a:cubicBezTo>
                    <a:pt x="3014532" y="1960744"/>
                    <a:pt x="2997647" y="1959806"/>
                    <a:pt x="2981231" y="1962622"/>
                  </a:cubicBezTo>
                  <a:close/>
                  <a:moveTo>
                    <a:pt x="4680890" y="1881193"/>
                  </a:moveTo>
                  <a:cubicBezTo>
                    <a:pt x="4675206" y="1879843"/>
                    <a:pt x="4669112" y="1880547"/>
                    <a:pt x="4663486" y="1884303"/>
                  </a:cubicBezTo>
                  <a:cubicBezTo>
                    <a:pt x="4599731" y="1936881"/>
                    <a:pt x="4554727" y="2011991"/>
                    <a:pt x="4569728" y="2098369"/>
                  </a:cubicBezTo>
                  <a:cubicBezTo>
                    <a:pt x="4584729" y="2173480"/>
                    <a:pt x="4663486" y="2259857"/>
                    <a:pt x="4742243" y="2237324"/>
                  </a:cubicBezTo>
                  <a:cubicBezTo>
                    <a:pt x="4764744" y="2233568"/>
                    <a:pt x="4772245" y="2199768"/>
                    <a:pt x="4757244" y="2188502"/>
                  </a:cubicBezTo>
                  <a:cubicBezTo>
                    <a:pt x="4734742" y="2169724"/>
                    <a:pt x="4712240" y="2165968"/>
                    <a:pt x="4685988" y="2150946"/>
                  </a:cubicBezTo>
                  <a:cubicBezTo>
                    <a:pt x="4663486" y="2135924"/>
                    <a:pt x="4648485" y="2109635"/>
                    <a:pt x="4640984" y="2087102"/>
                  </a:cubicBezTo>
                  <a:cubicBezTo>
                    <a:pt x="4618482" y="2027014"/>
                    <a:pt x="4655985" y="1963170"/>
                    <a:pt x="4697239" y="1921858"/>
                  </a:cubicBezTo>
                  <a:cubicBezTo>
                    <a:pt x="4711302" y="1907775"/>
                    <a:pt x="4697942" y="1885242"/>
                    <a:pt x="4680890" y="1881193"/>
                  </a:cubicBezTo>
                  <a:close/>
                  <a:moveTo>
                    <a:pt x="2863034" y="1728396"/>
                  </a:moveTo>
                  <a:cubicBezTo>
                    <a:pt x="2841928" y="1729804"/>
                    <a:pt x="2821290" y="1735437"/>
                    <a:pt x="2802529" y="1744825"/>
                  </a:cubicBezTo>
                  <a:cubicBezTo>
                    <a:pt x="2712474" y="1789886"/>
                    <a:pt x="2689961" y="1891274"/>
                    <a:pt x="2753749" y="1966377"/>
                  </a:cubicBezTo>
                  <a:cubicBezTo>
                    <a:pt x="2776263" y="1988908"/>
                    <a:pt x="2802529" y="1958867"/>
                    <a:pt x="2791272" y="1936336"/>
                  </a:cubicBezTo>
                  <a:cubicBezTo>
                    <a:pt x="2768758" y="1887519"/>
                    <a:pt x="2795024" y="1838703"/>
                    <a:pt x="2836299" y="1812417"/>
                  </a:cubicBezTo>
                  <a:cubicBezTo>
                    <a:pt x="2855061" y="1801152"/>
                    <a:pt x="2877574" y="1801152"/>
                    <a:pt x="2896336" y="1808662"/>
                  </a:cubicBezTo>
                  <a:cubicBezTo>
                    <a:pt x="2926354" y="1816172"/>
                    <a:pt x="2926354" y="1853723"/>
                    <a:pt x="2952620" y="1864989"/>
                  </a:cubicBezTo>
                  <a:cubicBezTo>
                    <a:pt x="2967629" y="1872499"/>
                    <a:pt x="2990143" y="1868744"/>
                    <a:pt x="2997647" y="1849968"/>
                  </a:cubicBezTo>
                  <a:cubicBezTo>
                    <a:pt x="3012656" y="1804907"/>
                    <a:pt x="2967629" y="1756090"/>
                    <a:pt x="2926354" y="1737315"/>
                  </a:cubicBezTo>
                  <a:cubicBezTo>
                    <a:pt x="2905717" y="1729804"/>
                    <a:pt x="2884141" y="1726988"/>
                    <a:pt x="2863034" y="1728396"/>
                  </a:cubicBezTo>
                  <a:close/>
                  <a:moveTo>
                    <a:pt x="4941244" y="1694414"/>
                  </a:moveTo>
                  <a:cubicBezTo>
                    <a:pt x="4936087" y="1693944"/>
                    <a:pt x="4930696" y="1695587"/>
                    <a:pt x="4926008" y="1700282"/>
                  </a:cubicBezTo>
                  <a:cubicBezTo>
                    <a:pt x="4851002" y="1767881"/>
                    <a:pt x="4805998" y="1869281"/>
                    <a:pt x="4805998" y="1966925"/>
                  </a:cubicBezTo>
                  <a:cubicBezTo>
                    <a:pt x="4809748" y="2060813"/>
                    <a:pt x="4888505" y="2158457"/>
                    <a:pt x="4989763" y="2135924"/>
                  </a:cubicBezTo>
                  <a:cubicBezTo>
                    <a:pt x="5019766" y="2128413"/>
                    <a:pt x="5019766" y="2083347"/>
                    <a:pt x="4993514" y="2072080"/>
                  </a:cubicBezTo>
                  <a:cubicBezTo>
                    <a:pt x="4963511" y="2053302"/>
                    <a:pt x="4929758" y="2057058"/>
                    <a:pt x="4903506" y="2027014"/>
                  </a:cubicBezTo>
                  <a:cubicBezTo>
                    <a:pt x="4884755" y="2000725"/>
                    <a:pt x="4881004" y="1966925"/>
                    <a:pt x="4881004" y="1936881"/>
                  </a:cubicBezTo>
                  <a:cubicBezTo>
                    <a:pt x="4881004" y="1861770"/>
                    <a:pt x="4911007" y="1786659"/>
                    <a:pt x="4956011" y="1730326"/>
                  </a:cubicBezTo>
                  <a:cubicBezTo>
                    <a:pt x="4970074" y="1716243"/>
                    <a:pt x="4956714" y="1695822"/>
                    <a:pt x="4941244" y="1694414"/>
                  </a:cubicBezTo>
                  <a:close/>
                  <a:moveTo>
                    <a:pt x="5278538" y="1625171"/>
                  </a:moveTo>
                  <a:cubicBezTo>
                    <a:pt x="5181029" y="1628927"/>
                    <a:pt x="5113524" y="1726570"/>
                    <a:pt x="5102273" y="1816703"/>
                  </a:cubicBezTo>
                  <a:cubicBezTo>
                    <a:pt x="5094772" y="1903081"/>
                    <a:pt x="5166028" y="2038280"/>
                    <a:pt x="5267287" y="1981947"/>
                  </a:cubicBezTo>
                  <a:cubicBezTo>
                    <a:pt x="5293539" y="1970681"/>
                    <a:pt x="5289789" y="1933125"/>
                    <a:pt x="5267287" y="1918103"/>
                  </a:cubicBezTo>
                  <a:cubicBezTo>
                    <a:pt x="5244785" y="1906836"/>
                    <a:pt x="5214782" y="1910592"/>
                    <a:pt x="5199781" y="1891814"/>
                  </a:cubicBezTo>
                  <a:cubicBezTo>
                    <a:pt x="5181029" y="1873036"/>
                    <a:pt x="5181029" y="1839237"/>
                    <a:pt x="5184780" y="1812948"/>
                  </a:cubicBezTo>
                  <a:cubicBezTo>
                    <a:pt x="5192280" y="1752859"/>
                    <a:pt x="5222283" y="1681504"/>
                    <a:pt x="5286038" y="1666482"/>
                  </a:cubicBezTo>
                  <a:cubicBezTo>
                    <a:pt x="5312291" y="1662726"/>
                    <a:pt x="5301039" y="1625171"/>
                    <a:pt x="5278538" y="1625171"/>
                  </a:cubicBezTo>
                  <a:close/>
                  <a:moveTo>
                    <a:pt x="627600" y="1575630"/>
                  </a:moveTo>
                  <a:cubicBezTo>
                    <a:pt x="883165" y="1577977"/>
                    <a:pt x="1196407" y="1624922"/>
                    <a:pt x="1507773" y="1748857"/>
                  </a:cubicBezTo>
                  <a:cubicBezTo>
                    <a:pt x="2134258" y="1992971"/>
                    <a:pt x="2820764" y="2612644"/>
                    <a:pt x="2933306" y="2732823"/>
                  </a:cubicBezTo>
                  <a:cubicBezTo>
                    <a:pt x="3042097" y="2849246"/>
                    <a:pt x="3023340" y="2969426"/>
                    <a:pt x="2895792" y="2796668"/>
                  </a:cubicBezTo>
                  <a:cubicBezTo>
                    <a:pt x="2531906" y="2297174"/>
                    <a:pt x="1766620" y="1977948"/>
                    <a:pt x="1489016" y="1880303"/>
                  </a:cubicBezTo>
                  <a:cubicBezTo>
                    <a:pt x="1207661" y="1782657"/>
                    <a:pt x="521154" y="1778901"/>
                    <a:pt x="247302" y="1876547"/>
                  </a:cubicBezTo>
                  <a:cubicBezTo>
                    <a:pt x="-22799" y="1974193"/>
                    <a:pt x="-67816" y="1778901"/>
                    <a:pt x="93494" y="1669989"/>
                  </a:cubicBezTo>
                  <a:cubicBezTo>
                    <a:pt x="174149" y="1615533"/>
                    <a:pt x="372036" y="1573282"/>
                    <a:pt x="627600" y="1575630"/>
                  </a:cubicBezTo>
                  <a:close/>
                  <a:moveTo>
                    <a:pt x="4079473" y="1560175"/>
                  </a:moveTo>
                  <a:cubicBezTo>
                    <a:pt x="4119637" y="1552782"/>
                    <a:pt x="4156928" y="1564283"/>
                    <a:pt x="4186949" y="1598081"/>
                  </a:cubicBezTo>
                  <a:cubicBezTo>
                    <a:pt x="4307031" y="1733275"/>
                    <a:pt x="4111897" y="1782095"/>
                    <a:pt x="4029341" y="2086280"/>
                  </a:cubicBezTo>
                  <a:cubicBezTo>
                    <a:pt x="3669093" y="3836285"/>
                    <a:pt x="4494660" y="3321799"/>
                    <a:pt x="4235732" y="5710218"/>
                  </a:cubicBezTo>
                  <a:cubicBezTo>
                    <a:pt x="3976805" y="8098637"/>
                    <a:pt x="2070496" y="8034796"/>
                    <a:pt x="1496352" y="7385116"/>
                  </a:cubicBezTo>
                  <a:cubicBezTo>
                    <a:pt x="925960" y="6731680"/>
                    <a:pt x="1357507" y="6082000"/>
                    <a:pt x="1871609" y="6145842"/>
                  </a:cubicBezTo>
                  <a:cubicBezTo>
                    <a:pt x="2494537" y="6228460"/>
                    <a:pt x="2224352" y="7058398"/>
                    <a:pt x="1916640" y="7054643"/>
                  </a:cubicBezTo>
                  <a:cubicBezTo>
                    <a:pt x="1608929" y="7050887"/>
                    <a:pt x="1500104" y="6896917"/>
                    <a:pt x="1515115" y="6784256"/>
                  </a:cubicBezTo>
                  <a:cubicBezTo>
                    <a:pt x="1533878" y="6675350"/>
                    <a:pt x="1556393" y="6543911"/>
                    <a:pt x="1470084" y="6769234"/>
                  </a:cubicBezTo>
                  <a:cubicBezTo>
                    <a:pt x="1383775" y="6990801"/>
                    <a:pt x="1927898" y="7989731"/>
                    <a:pt x="2967361" y="7509043"/>
                  </a:cubicBezTo>
                  <a:cubicBezTo>
                    <a:pt x="4006825" y="7032110"/>
                    <a:pt x="3954289" y="5999382"/>
                    <a:pt x="3905505" y="5315903"/>
                  </a:cubicBezTo>
                  <a:cubicBezTo>
                    <a:pt x="3856722" y="4628669"/>
                    <a:pt x="2899815" y="3712358"/>
                    <a:pt x="2235609" y="3701092"/>
                  </a:cubicBezTo>
                  <a:cubicBezTo>
                    <a:pt x="1571403" y="3689826"/>
                    <a:pt x="1346249" y="3261712"/>
                    <a:pt x="2303156" y="3438215"/>
                  </a:cubicBezTo>
                  <a:cubicBezTo>
                    <a:pt x="3260063" y="3614718"/>
                    <a:pt x="4074371" y="4906567"/>
                    <a:pt x="4014330" y="5383500"/>
                  </a:cubicBezTo>
                  <a:cubicBezTo>
                    <a:pt x="3950537" y="5856678"/>
                    <a:pt x="4081877" y="5819124"/>
                    <a:pt x="4149423" y="5383500"/>
                  </a:cubicBezTo>
                  <a:cubicBezTo>
                    <a:pt x="4216969" y="4947876"/>
                    <a:pt x="4059361" y="3945192"/>
                    <a:pt x="3819196" y="3393151"/>
                  </a:cubicBezTo>
                  <a:cubicBezTo>
                    <a:pt x="3575279" y="2844866"/>
                    <a:pt x="3684103" y="2409243"/>
                    <a:pt x="3759155" y="2044971"/>
                  </a:cubicBezTo>
                  <a:cubicBezTo>
                    <a:pt x="3812629" y="1774584"/>
                    <a:pt x="3958980" y="1582356"/>
                    <a:pt x="4079473" y="1560175"/>
                  </a:cubicBezTo>
                  <a:close/>
                  <a:moveTo>
                    <a:pt x="2719041" y="1443418"/>
                  </a:moveTo>
                  <a:cubicBezTo>
                    <a:pt x="2698873" y="1443242"/>
                    <a:pt x="2678704" y="1448170"/>
                    <a:pt x="2659943" y="1459436"/>
                  </a:cubicBezTo>
                  <a:cubicBezTo>
                    <a:pt x="2581145" y="1500742"/>
                    <a:pt x="2554879" y="1594620"/>
                    <a:pt x="2569888" y="1680988"/>
                  </a:cubicBezTo>
                  <a:cubicBezTo>
                    <a:pt x="2573640" y="1711029"/>
                    <a:pt x="2618667" y="1711029"/>
                    <a:pt x="2618667" y="1677233"/>
                  </a:cubicBezTo>
                  <a:cubicBezTo>
                    <a:pt x="2622420" y="1628416"/>
                    <a:pt x="2644933" y="1564579"/>
                    <a:pt x="2682456" y="1530783"/>
                  </a:cubicBezTo>
                  <a:cubicBezTo>
                    <a:pt x="2738740" y="1485721"/>
                    <a:pt x="2776263" y="1549558"/>
                    <a:pt x="2810033" y="1583355"/>
                  </a:cubicBezTo>
                  <a:cubicBezTo>
                    <a:pt x="2832547" y="1602130"/>
                    <a:pt x="2870070" y="1579599"/>
                    <a:pt x="2862565" y="1549558"/>
                  </a:cubicBezTo>
                  <a:cubicBezTo>
                    <a:pt x="2840052" y="1490415"/>
                    <a:pt x="2779546" y="1443946"/>
                    <a:pt x="2719041" y="1443418"/>
                  </a:cubicBezTo>
                  <a:close/>
                  <a:moveTo>
                    <a:pt x="5383078" y="1312992"/>
                  </a:moveTo>
                  <a:cubicBezTo>
                    <a:pt x="5424800" y="1320034"/>
                    <a:pt x="5445427" y="1390450"/>
                    <a:pt x="5421050" y="1493727"/>
                  </a:cubicBezTo>
                  <a:cubicBezTo>
                    <a:pt x="5421050" y="1493727"/>
                    <a:pt x="5424800" y="1493727"/>
                    <a:pt x="5424800" y="1493727"/>
                  </a:cubicBezTo>
                  <a:cubicBezTo>
                    <a:pt x="5526059" y="1294684"/>
                    <a:pt x="5676071" y="1373550"/>
                    <a:pt x="5593564" y="1527527"/>
                  </a:cubicBezTo>
                  <a:cubicBezTo>
                    <a:pt x="5601065" y="1527527"/>
                    <a:pt x="5608565" y="1531283"/>
                    <a:pt x="5616066" y="1535038"/>
                  </a:cubicBezTo>
                  <a:cubicBezTo>
                    <a:pt x="5796081" y="1452416"/>
                    <a:pt x="5919842" y="1598882"/>
                    <a:pt x="5758578" y="1681504"/>
                  </a:cubicBezTo>
                  <a:cubicBezTo>
                    <a:pt x="5758578" y="1692771"/>
                    <a:pt x="5762328" y="1700282"/>
                    <a:pt x="5762328" y="1707793"/>
                  </a:cubicBezTo>
                  <a:cubicBezTo>
                    <a:pt x="5994848" y="1782904"/>
                    <a:pt x="5889839" y="1914347"/>
                    <a:pt x="5724825" y="1888059"/>
                  </a:cubicBezTo>
                  <a:cubicBezTo>
                    <a:pt x="5717325" y="1895570"/>
                    <a:pt x="5713574" y="1906836"/>
                    <a:pt x="5706074" y="1914347"/>
                  </a:cubicBezTo>
                  <a:cubicBezTo>
                    <a:pt x="5766079" y="2034525"/>
                    <a:pt x="5627317" y="2087102"/>
                    <a:pt x="5503557" y="2027014"/>
                  </a:cubicBezTo>
                  <a:cubicBezTo>
                    <a:pt x="5499806" y="2027014"/>
                    <a:pt x="5492306" y="2027014"/>
                    <a:pt x="5488555" y="2030769"/>
                  </a:cubicBezTo>
                  <a:cubicBezTo>
                    <a:pt x="5608565" y="2226057"/>
                    <a:pt x="5447302" y="2218546"/>
                    <a:pt x="5248535" y="2132169"/>
                  </a:cubicBezTo>
                  <a:cubicBezTo>
                    <a:pt x="5244785" y="2132169"/>
                    <a:pt x="5237284" y="2135924"/>
                    <a:pt x="5233534" y="2135924"/>
                  </a:cubicBezTo>
                  <a:cubicBezTo>
                    <a:pt x="5372295" y="2304923"/>
                    <a:pt x="5162278" y="2383790"/>
                    <a:pt x="4952260" y="2312434"/>
                  </a:cubicBezTo>
                  <a:cubicBezTo>
                    <a:pt x="4952260" y="2312434"/>
                    <a:pt x="4948510" y="2312434"/>
                    <a:pt x="4948510" y="2316190"/>
                  </a:cubicBezTo>
                  <a:cubicBezTo>
                    <a:pt x="5177279" y="2485189"/>
                    <a:pt x="4937259" y="2564055"/>
                    <a:pt x="4753493" y="2466411"/>
                  </a:cubicBezTo>
                  <a:cubicBezTo>
                    <a:pt x="4753493" y="2466411"/>
                    <a:pt x="4753493" y="2466411"/>
                    <a:pt x="4749743" y="2466411"/>
                  </a:cubicBezTo>
                  <a:cubicBezTo>
                    <a:pt x="4929758" y="2616633"/>
                    <a:pt x="4745993" y="2695499"/>
                    <a:pt x="4584729" y="2616633"/>
                  </a:cubicBezTo>
                  <a:cubicBezTo>
                    <a:pt x="4584729" y="2616633"/>
                    <a:pt x="4580979" y="2620388"/>
                    <a:pt x="4580979" y="2620388"/>
                  </a:cubicBezTo>
                  <a:cubicBezTo>
                    <a:pt x="4708490" y="2748076"/>
                    <a:pt x="4603481" y="2856987"/>
                    <a:pt x="4460969" y="2755587"/>
                  </a:cubicBezTo>
                  <a:cubicBezTo>
                    <a:pt x="4247201" y="3093586"/>
                    <a:pt x="4295955" y="3709494"/>
                    <a:pt x="4303456" y="3859715"/>
                  </a:cubicBezTo>
                  <a:cubicBezTo>
                    <a:pt x="4307206" y="4028714"/>
                    <a:pt x="4329708" y="4036225"/>
                    <a:pt x="4247201" y="3855960"/>
                  </a:cubicBezTo>
                  <a:cubicBezTo>
                    <a:pt x="4108439" y="3566784"/>
                    <a:pt x="4059685" y="2890787"/>
                    <a:pt x="4179695" y="2571566"/>
                  </a:cubicBezTo>
                  <a:cubicBezTo>
                    <a:pt x="4190946" y="2545277"/>
                    <a:pt x="4202197" y="2515233"/>
                    <a:pt x="4217198" y="2481433"/>
                  </a:cubicBezTo>
                  <a:cubicBezTo>
                    <a:pt x="4160944" y="2402567"/>
                    <a:pt x="4190946" y="2241079"/>
                    <a:pt x="4299705" y="2312434"/>
                  </a:cubicBezTo>
                  <a:cubicBezTo>
                    <a:pt x="4303456" y="2308679"/>
                    <a:pt x="4303456" y="2304923"/>
                    <a:pt x="4307206" y="2297412"/>
                  </a:cubicBezTo>
                  <a:cubicBezTo>
                    <a:pt x="4205947" y="2113391"/>
                    <a:pt x="4299705" y="2068325"/>
                    <a:pt x="4385962" y="2162213"/>
                  </a:cubicBezTo>
                  <a:cubicBezTo>
                    <a:pt x="4389713" y="2158457"/>
                    <a:pt x="4393463" y="2150946"/>
                    <a:pt x="4397213" y="2147191"/>
                  </a:cubicBezTo>
                  <a:cubicBezTo>
                    <a:pt x="4325957" y="1876792"/>
                    <a:pt x="4442217" y="1850503"/>
                    <a:pt x="4524724" y="1970681"/>
                  </a:cubicBezTo>
                  <a:cubicBezTo>
                    <a:pt x="4532225" y="1963170"/>
                    <a:pt x="4535975" y="1955658"/>
                    <a:pt x="4543476" y="1948147"/>
                  </a:cubicBezTo>
                  <a:cubicBezTo>
                    <a:pt x="4543476" y="1752859"/>
                    <a:pt x="4610981" y="1643949"/>
                    <a:pt x="4682237" y="1801681"/>
                  </a:cubicBezTo>
                  <a:cubicBezTo>
                    <a:pt x="4689738" y="1794170"/>
                    <a:pt x="4700989" y="1782904"/>
                    <a:pt x="4712240" y="1775393"/>
                  </a:cubicBezTo>
                  <a:cubicBezTo>
                    <a:pt x="4753493" y="1512505"/>
                    <a:pt x="4832250" y="1471194"/>
                    <a:pt x="4907256" y="1632682"/>
                  </a:cubicBezTo>
                  <a:cubicBezTo>
                    <a:pt x="4907256" y="1632682"/>
                    <a:pt x="4911007" y="1628927"/>
                    <a:pt x="4911007" y="1628927"/>
                  </a:cubicBezTo>
                  <a:cubicBezTo>
                    <a:pt x="4982263" y="1287173"/>
                    <a:pt x="5211032" y="1320973"/>
                    <a:pt x="5207282" y="1516261"/>
                  </a:cubicBezTo>
                  <a:cubicBezTo>
                    <a:pt x="5211032" y="1512505"/>
                    <a:pt x="5214782" y="1512505"/>
                    <a:pt x="5218533" y="1512505"/>
                  </a:cubicBezTo>
                  <a:cubicBezTo>
                    <a:pt x="5278538" y="1362284"/>
                    <a:pt x="5341356" y="1305951"/>
                    <a:pt x="5383078" y="1312992"/>
                  </a:cubicBezTo>
                  <a:close/>
                  <a:moveTo>
                    <a:pt x="2591405" y="1238177"/>
                  </a:moveTo>
                  <a:cubicBezTo>
                    <a:pt x="2571295" y="1238822"/>
                    <a:pt x="2552064" y="1242577"/>
                    <a:pt x="2536117" y="1249149"/>
                  </a:cubicBezTo>
                  <a:cubicBezTo>
                    <a:pt x="2453567" y="1282945"/>
                    <a:pt x="2442311" y="1391843"/>
                    <a:pt x="2449815" y="1470701"/>
                  </a:cubicBezTo>
                  <a:cubicBezTo>
                    <a:pt x="2453567" y="1500742"/>
                    <a:pt x="2498595" y="1496987"/>
                    <a:pt x="2498595" y="1466946"/>
                  </a:cubicBezTo>
                  <a:cubicBezTo>
                    <a:pt x="2498595" y="1418129"/>
                    <a:pt x="2502347" y="1354292"/>
                    <a:pt x="2547374" y="1320496"/>
                  </a:cubicBezTo>
                  <a:cubicBezTo>
                    <a:pt x="2569888" y="1305476"/>
                    <a:pt x="2592401" y="1301721"/>
                    <a:pt x="2618667" y="1309231"/>
                  </a:cubicBezTo>
                  <a:cubicBezTo>
                    <a:pt x="2648686" y="1312986"/>
                    <a:pt x="2659943" y="1335517"/>
                    <a:pt x="2682456" y="1354292"/>
                  </a:cubicBezTo>
                  <a:cubicBezTo>
                    <a:pt x="2708722" y="1373068"/>
                    <a:pt x="2738740" y="1354292"/>
                    <a:pt x="2731236" y="1324251"/>
                  </a:cubicBezTo>
                  <a:cubicBezTo>
                    <a:pt x="2719979" y="1262292"/>
                    <a:pt x="2651735" y="1236241"/>
                    <a:pt x="2591405" y="1238177"/>
                  </a:cubicBezTo>
                  <a:close/>
                  <a:moveTo>
                    <a:pt x="2462597" y="1026012"/>
                  </a:moveTo>
                  <a:cubicBezTo>
                    <a:pt x="2349676" y="1013515"/>
                    <a:pt x="2229370" y="1134618"/>
                    <a:pt x="2288468" y="1264169"/>
                  </a:cubicBezTo>
                  <a:cubicBezTo>
                    <a:pt x="2303477" y="1294210"/>
                    <a:pt x="2344752" y="1279190"/>
                    <a:pt x="2337247" y="1249149"/>
                  </a:cubicBezTo>
                  <a:cubicBezTo>
                    <a:pt x="2329743" y="1200332"/>
                    <a:pt x="2344752" y="1147761"/>
                    <a:pt x="2382274" y="1117720"/>
                  </a:cubicBezTo>
                  <a:cubicBezTo>
                    <a:pt x="2427302" y="1083924"/>
                    <a:pt x="2476081" y="1098944"/>
                    <a:pt x="2517356" y="1128985"/>
                  </a:cubicBezTo>
                  <a:cubicBezTo>
                    <a:pt x="2543622" y="1151516"/>
                    <a:pt x="2592401" y="1121475"/>
                    <a:pt x="2566136" y="1087679"/>
                  </a:cubicBezTo>
                  <a:cubicBezTo>
                    <a:pt x="2537056" y="1049189"/>
                    <a:pt x="2500237" y="1030178"/>
                    <a:pt x="2462597" y="1026012"/>
                  </a:cubicBezTo>
                  <a:close/>
                  <a:moveTo>
                    <a:pt x="2294096" y="784922"/>
                  </a:moveTo>
                  <a:cubicBezTo>
                    <a:pt x="2253759" y="779759"/>
                    <a:pt x="2211546" y="787269"/>
                    <a:pt x="2175899" y="806045"/>
                  </a:cubicBezTo>
                  <a:cubicBezTo>
                    <a:pt x="2097102" y="847351"/>
                    <a:pt x="2078340" y="944984"/>
                    <a:pt x="2115863" y="1020086"/>
                  </a:cubicBezTo>
                  <a:cubicBezTo>
                    <a:pt x="2130872" y="1050127"/>
                    <a:pt x="2172147" y="1038862"/>
                    <a:pt x="2164643" y="1005066"/>
                  </a:cubicBezTo>
                  <a:cubicBezTo>
                    <a:pt x="2153386" y="952494"/>
                    <a:pt x="2168395" y="896167"/>
                    <a:pt x="2217174" y="869882"/>
                  </a:cubicBezTo>
                  <a:cubicBezTo>
                    <a:pt x="2265954" y="836086"/>
                    <a:pt x="2318486" y="869882"/>
                    <a:pt x="2359761" y="896167"/>
                  </a:cubicBezTo>
                  <a:cubicBezTo>
                    <a:pt x="2397283" y="922453"/>
                    <a:pt x="2423549" y="869882"/>
                    <a:pt x="2401036" y="839841"/>
                  </a:cubicBezTo>
                  <a:cubicBezTo>
                    <a:pt x="2372894" y="807922"/>
                    <a:pt x="2334433" y="790085"/>
                    <a:pt x="2294096" y="784922"/>
                  </a:cubicBezTo>
                  <a:close/>
                  <a:moveTo>
                    <a:pt x="2135094" y="540839"/>
                  </a:moveTo>
                  <a:cubicBezTo>
                    <a:pt x="2113049" y="543186"/>
                    <a:pt x="2091474" y="550696"/>
                    <a:pt x="2074588" y="561962"/>
                  </a:cubicBezTo>
                  <a:cubicBezTo>
                    <a:pt x="1992038" y="614533"/>
                    <a:pt x="1984534" y="708411"/>
                    <a:pt x="1984534" y="798534"/>
                  </a:cubicBezTo>
                  <a:cubicBezTo>
                    <a:pt x="1984534" y="824820"/>
                    <a:pt x="2033313" y="828575"/>
                    <a:pt x="2037065" y="802289"/>
                  </a:cubicBezTo>
                  <a:cubicBezTo>
                    <a:pt x="2044570" y="745963"/>
                    <a:pt x="2055827" y="670860"/>
                    <a:pt x="2104606" y="633309"/>
                  </a:cubicBezTo>
                  <a:cubicBezTo>
                    <a:pt x="2134624" y="610778"/>
                    <a:pt x="2164643" y="614533"/>
                    <a:pt x="2190909" y="637064"/>
                  </a:cubicBezTo>
                  <a:cubicBezTo>
                    <a:pt x="2213422" y="655840"/>
                    <a:pt x="2239688" y="667105"/>
                    <a:pt x="2269706" y="674615"/>
                  </a:cubicBezTo>
                  <a:cubicBezTo>
                    <a:pt x="2295972" y="682126"/>
                    <a:pt x="2307229" y="648329"/>
                    <a:pt x="2292220" y="629554"/>
                  </a:cubicBezTo>
                  <a:cubicBezTo>
                    <a:pt x="2262202" y="599513"/>
                    <a:pt x="2239688" y="569472"/>
                    <a:pt x="2198413" y="550696"/>
                  </a:cubicBezTo>
                  <a:cubicBezTo>
                    <a:pt x="2179652" y="541309"/>
                    <a:pt x="2157138" y="538492"/>
                    <a:pt x="2135094" y="540839"/>
                  </a:cubicBezTo>
                  <a:close/>
                  <a:moveTo>
                    <a:pt x="2007985" y="317879"/>
                  </a:moveTo>
                  <a:cubicBezTo>
                    <a:pt x="1970462" y="320695"/>
                    <a:pt x="1933878" y="334777"/>
                    <a:pt x="1905736" y="359185"/>
                  </a:cubicBezTo>
                  <a:cubicBezTo>
                    <a:pt x="1841947" y="415512"/>
                    <a:pt x="1830690" y="501880"/>
                    <a:pt x="1838195" y="584492"/>
                  </a:cubicBezTo>
                  <a:cubicBezTo>
                    <a:pt x="1838195" y="625799"/>
                    <a:pt x="1901984" y="622044"/>
                    <a:pt x="1905736" y="580737"/>
                  </a:cubicBezTo>
                  <a:cubicBezTo>
                    <a:pt x="1905736" y="528166"/>
                    <a:pt x="1916993" y="471839"/>
                    <a:pt x="1950763" y="426777"/>
                  </a:cubicBezTo>
                  <a:cubicBezTo>
                    <a:pt x="1988286" y="374206"/>
                    <a:pt x="2048322" y="392981"/>
                    <a:pt x="2100854" y="396736"/>
                  </a:cubicBezTo>
                  <a:cubicBezTo>
                    <a:pt x="2134624" y="400492"/>
                    <a:pt x="2134624" y="355430"/>
                    <a:pt x="2115863" y="344165"/>
                  </a:cubicBezTo>
                  <a:cubicBezTo>
                    <a:pt x="2083969" y="323512"/>
                    <a:pt x="2045508" y="315062"/>
                    <a:pt x="2007985" y="317879"/>
                  </a:cubicBezTo>
                  <a:close/>
                  <a:moveTo>
                    <a:pt x="1970932" y="571"/>
                  </a:moveTo>
                  <a:cubicBezTo>
                    <a:pt x="2025809" y="-6000"/>
                    <a:pt x="2087721" y="43755"/>
                    <a:pt x="2115863" y="167674"/>
                  </a:cubicBezTo>
                  <a:cubicBezTo>
                    <a:pt x="2119615" y="167674"/>
                    <a:pt x="2127120" y="171429"/>
                    <a:pt x="2130872" y="175184"/>
                  </a:cubicBezTo>
                  <a:cubicBezTo>
                    <a:pt x="2198413" y="-5062"/>
                    <a:pt x="2446063" y="88816"/>
                    <a:pt x="2348504" y="374206"/>
                  </a:cubicBezTo>
                  <a:cubicBezTo>
                    <a:pt x="2352256" y="377961"/>
                    <a:pt x="2352256" y="381716"/>
                    <a:pt x="2356008" y="381716"/>
                  </a:cubicBezTo>
                  <a:cubicBezTo>
                    <a:pt x="2476081" y="254042"/>
                    <a:pt x="2671199" y="362940"/>
                    <a:pt x="2543622" y="659595"/>
                  </a:cubicBezTo>
                  <a:cubicBezTo>
                    <a:pt x="2547374" y="663350"/>
                    <a:pt x="2551127" y="670860"/>
                    <a:pt x="2554879" y="674615"/>
                  </a:cubicBezTo>
                  <a:cubicBezTo>
                    <a:pt x="2671199" y="599513"/>
                    <a:pt x="2832547" y="637064"/>
                    <a:pt x="2693713" y="914943"/>
                  </a:cubicBezTo>
                  <a:cubicBezTo>
                    <a:pt x="2697465" y="918698"/>
                    <a:pt x="2701217" y="926208"/>
                    <a:pt x="2704970" y="929964"/>
                  </a:cubicBezTo>
                  <a:cubicBezTo>
                    <a:pt x="2810033" y="862371"/>
                    <a:pt x="2986390" y="881147"/>
                    <a:pt x="2832547" y="1174046"/>
                  </a:cubicBezTo>
                  <a:cubicBezTo>
                    <a:pt x="2836299" y="1177802"/>
                    <a:pt x="2836299" y="1177802"/>
                    <a:pt x="2836299" y="1181557"/>
                  </a:cubicBezTo>
                  <a:cubicBezTo>
                    <a:pt x="3008904" y="1001311"/>
                    <a:pt x="3121472" y="1155271"/>
                    <a:pt x="2963877" y="1451925"/>
                  </a:cubicBezTo>
                  <a:cubicBezTo>
                    <a:pt x="2967629" y="1455680"/>
                    <a:pt x="2967629" y="1455680"/>
                    <a:pt x="2967629" y="1459436"/>
                  </a:cubicBezTo>
                  <a:cubicBezTo>
                    <a:pt x="3091454" y="1331761"/>
                    <a:pt x="3158995" y="1399354"/>
                    <a:pt x="3038922" y="1620906"/>
                  </a:cubicBezTo>
                  <a:cubicBezTo>
                    <a:pt x="3038922" y="1624661"/>
                    <a:pt x="3042674" y="1628416"/>
                    <a:pt x="3042674" y="1635926"/>
                  </a:cubicBezTo>
                  <a:cubicBezTo>
                    <a:pt x="3147738" y="1553314"/>
                    <a:pt x="3271563" y="1643436"/>
                    <a:pt x="3128977" y="1849968"/>
                  </a:cubicBezTo>
                  <a:cubicBezTo>
                    <a:pt x="3132729" y="1857478"/>
                    <a:pt x="3132729" y="1861233"/>
                    <a:pt x="3136481" y="1868744"/>
                  </a:cubicBezTo>
                  <a:cubicBezTo>
                    <a:pt x="3271563" y="1797396"/>
                    <a:pt x="3357865" y="1898785"/>
                    <a:pt x="3219031" y="2082786"/>
                  </a:cubicBezTo>
                  <a:cubicBezTo>
                    <a:pt x="3219031" y="2086541"/>
                    <a:pt x="3222783" y="2090296"/>
                    <a:pt x="3222783" y="2097806"/>
                  </a:cubicBezTo>
                  <a:cubicBezTo>
                    <a:pt x="3369122" y="2018949"/>
                    <a:pt x="3440415" y="2225480"/>
                    <a:pt x="3320343" y="2371930"/>
                  </a:cubicBezTo>
                  <a:cubicBezTo>
                    <a:pt x="3391636" y="2563441"/>
                    <a:pt x="3455424" y="2758708"/>
                    <a:pt x="3515461" y="2946464"/>
                  </a:cubicBezTo>
                  <a:cubicBezTo>
                    <a:pt x="3320343" y="1838703"/>
                    <a:pt x="3736845" y="1192822"/>
                    <a:pt x="3943220" y="956249"/>
                  </a:cubicBezTo>
                  <a:cubicBezTo>
                    <a:pt x="4153347" y="715922"/>
                    <a:pt x="4359722" y="937474"/>
                    <a:pt x="4097063" y="1196577"/>
                  </a:cubicBezTo>
                  <a:cubicBezTo>
                    <a:pt x="3931963" y="1361802"/>
                    <a:pt x="3789377" y="1485721"/>
                    <a:pt x="3635533" y="1962622"/>
                  </a:cubicBezTo>
                  <a:cubicBezTo>
                    <a:pt x="3500451" y="2371930"/>
                    <a:pt x="3541727" y="2875116"/>
                    <a:pt x="3601763" y="3220587"/>
                  </a:cubicBezTo>
                  <a:cubicBezTo>
                    <a:pt x="3785624" y="3798876"/>
                    <a:pt x="3916954" y="4275776"/>
                    <a:pt x="3954477" y="4399695"/>
                  </a:cubicBezTo>
                  <a:cubicBezTo>
                    <a:pt x="4033274" y="4677574"/>
                    <a:pt x="3958229" y="4613737"/>
                    <a:pt x="3909449" y="4433491"/>
                  </a:cubicBezTo>
                  <a:cubicBezTo>
                    <a:pt x="3718083" y="3735039"/>
                    <a:pt x="3380379" y="3107934"/>
                    <a:pt x="3005151" y="2544666"/>
                  </a:cubicBezTo>
                  <a:cubicBezTo>
                    <a:pt x="2900088" y="2582217"/>
                    <a:pt x="2806281" y="2510869"/>
                    <a:pt x="2915097" y="2416991"/>
                  </a:cubicBezTo>
                  <a:cubicBezTo>
                    <a:pt x="2911345" y="2409481"/>
                    <a:pt x="2907593" y="2405726"/>
                    <a:pt x="2903840" y="2401971"/>
                  </a:cubicBezTo>
                  <a:cubicBezTo>
                    <a:pt x="2731236" y="2409481"/>
                    <a:pt x="2641181" y="2304338"/>
                    <a:pt x="2749997" y="2184174"/>
                  </a:cubicBezTo>
                  <a:cubicBezTo>
                    <a:pt x="2746245" y="2180419"/>
                    <a:pt x="2742493" y="2172909"/>
                    <a:pt x="2738740" y="2169153"/>
                  </a:cubicBezTo>
                  <a:cubicBezTo>
                    <a:pt x="2584897" y="2206705"/>
                    <a:pt x="2479833" y="2094051"/>
                    <a:pt x="2596154" y="1981397"/>
                  </a:cubicBezTo>
                  <a:cubicBezTo>
                    <a:pt x="2596154" y="1977642"/>
                    <a:pt x="2592401" y="1977642"/>
                    <a:pt x="2592401" y="1973887"/>
                  </a:cubicBezTo>
                  <a:cubicBezTo>
                    <a:pt x="2386027" y="2056500"/>
                    <a:pt x="2250945" y="1891274"/>
                    <a:pt x="2412292" y="1744825"/>
                  </a:cubicBezTo>
                  <a:cubicBezTo>
                    <a:pt x="2408540" y="1737315"/>
                    <a:pt x="2404788" y="1733559"/>
                    <a:pt x="2401036" y="1729804"/>
                  </a:cubicBezTo>
                  <a:cubicBezTo>
                    <a:pt x="2205918" y="1763600"/>
                    <a:pt x="2093349" y="1650947"/>
                    <a:pt x="2232184" y="1515762"/>
                  </a:cubicBezTo>
                  <a:cubicBezTo>
                    <a:pt x="2228431" y="1515762"/>
                    <a:pt x="2228431" y="1512007"/>
                    <a:pt x="2228431" y="1512007"/>
                  </a:cubicBezTo>
                  <a:cubicBezTo>
                    <a:pt x="2007047" y="1575844"/>
                    <a:pt x="1864461" y="1478211"/>
                    <a:pt x="2040818" y="1271680"/>
                  </a:cubicBezTo>
                  <a:cubicBezTo>
                    <a:pt x="2037065" y="1267925"/>
                    <a:pt x="2037065" y="1264169"/>
                    <a:pt x="2033313" y="1260414"/>
                  </a:cubicBezTo>
                  <a:cubicBezTo>
                    <a:pt x="1849452" y="1286700"/>
                    <a:pt x="1654334" y="1215353"/>
                    <a:pt x="1860709" y="1012576"/>
                  </a:cubicBezTo>
                  <a:cubicBezTo>
                    <a:pt x="1856956" y="1005066"/>
                    <a:pt x="1853204" y="997556"/>
                    <a:pt x="1849452" y="993801"/>
                  </a:cubicBezTo>
                  <a:cubicBezTo>
                    <a:pt x="1628068" y="993801"/>
                    <a:pt x="1549270" y="862371"/>
                    <a:pt x="1710618" y="734697"/>
                  </a:cubicBezTo>
                  <a:cubicBezTo>
                    <a:pt x="1706865" y="730942"/>
                    <a:pt x="1703113" y="723432"/>
                    <a:pt x="1703113" y="719677"/>
                  </a:cubicBezTo>
                  <a:cubicBezTo>
                    <a:pt x="1470472" y="704656"/>
                    <a:pt x="1477977" y="546941"/>
                    <a:pt x="1643077" y="449308"/>
                  </a:cubicBezTo>
                  <a:cubicBezTo>
                    <a:pt x="1643077" y="441798"/>
                    <a:pt x="1643077" y="438043"/>
                    <a:pt x="1643077" y="430533"/>
                  </a:cubicBezTo>
                  <a:cubicBezTo>
                    <a:pt x="1492986" y="377961"/>
                    <a:pt x="1489234" y="239021"/>
                    <a:pt x="1718122" y="269062"/>
                  </a:cubicBezTo>
                  <a:cubicBezTo>
                    <a:pt x="1721875" y="265307"/>
                    <a:pt x="1725627" y="265307"/>
                    <a:pt x="1729379" y="261552"/>
                  </a:cubicBezTo>
                  <a:cubicBezTo>
                    <a:pt x="1654334" y="148898"/>
                    <a:pt x="1703113" y="-1306"/>
                    <a:pt x="1853204" y="178939"/>
                  </a:cubicBezTo>
                  <a:cubicBezTo>
                    <a:pt x="1856956" y="175184"/>
                    <a:pt x="1864461" y="171429"/>
                    <a:pt x="1868213" y="171429"/>
                  </a:cubicBezTo>
                  <a:cubicBezTo>
                    <a:pt x="1868213" y="70041"/>
                    <a:pt x="1916055" y="7143"/>
                    <a:pt x="1970932" y="571"/>
                  </a:cubicBezTo>
                  <a:close/>
                </a:path>
              </a:pathLst>
            </a:custGeom>
            <a:solidFill>
              <a:srgbClr val="398D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0" name="花纹"/>
            <p:cNvSpPr/>
            <p:nvPr/>
          </p:nvSpPr>
          <p:spPr bwMode="auto">
            <a:xfrm rot="16560000" flipV="1">
              <a:off x="3240" y="1912"/>
              <a:ext cx="1440" cy="1699"/>
            </a:xfrm>
            <a:custGeom>
              <a:avLst/>
              <a:gdLst/>
              <a:ahLst/>
              <a:cxnLst/>
              <a:rect l="0" t="0" r="r" b="b"/>
              <a:pathLst>
                <a:path w="5897258" h="7772033">
                  <a:moveTo>
                    <a:pt x="1625171" y="6657101"/>
                  </a:moveTo>
                  <a:cubicBezTo>
                    <a:pt x="1609867" y="6656573"/>
                    <a:pt x="1592981" y="6673472"/>
                    <a:pt x="1601424" y="6690371"/>
                  </a:cubicBezTo>
                  <a:cubicBezTo>
                    <a:pt x="1631445" y="6776745"/>
                    <a:pt x="1638950" y="6866874"/>
                    <a:pt x="1740269" y="6900672"/>
                  </a:cubicBezTo>
                  <a:cubicBezTo>
                    <a:pt x="1837836" y="6934471"/>
                    <a:pt x="1924145" y="6878140"/>
                    <a:pt x="1972929" y="6795522"/>
                  </a:cubicBezTo>
                  <a:cubicBezTo>
                    <a:pt x="1987939" y="6765479"/>
                    <a:pt x="1946661" y="6735436"/>
                    <a:pt x="1924145" y="6757968"/>
                  </a:cubicBezTo>
                  <a:cubicBezTo>
                    <a:pt x="1867857" y="6818054"/>
                    <a:pt x="1815321" y="6848097"/>
                    <a:pt x="1736517" y="6810543"/>
                  </a:cubicBezTo>
                  <a:cubicBezTo>
                    <a:pt x="1706496" y="6795522"/>
                    <a:pt x="1695238" y="6754213"/>
                    <a:pt x="1683981" y="6727925"/>
                  </a:cubicBezTo>
                  <a:cubicBezTo>
                    <a:pt x="1672723" y="6701637"/>
                    <a:pt x="1657713" y="6682860"/>
                    <a:pt x="1638950" y="6664083"/>
                  </a:cubicBezTo>
                  <a:cubicBezTo>
                    <a:pt x="1635197" y="6659389"/>
                    <a:pt x="1630272" y="6657277"/>
                    <a:pt x="1625171" y="6657101"/>
                  </a:cubicBezTo>
                  <a:close/>
                  <a:moveTo>
                    <a:pt x="1815086" y="6326041"/>
                  </a:moveTo>
                  <a:cubicBezTo>
                    <a:pt x="1747540" y="6325161"/>
                    <a:pt x="1665218" y="6344876"/>
                    <a:pt x="1631445" y="6389941"/>
                  </a:cubicBezTo>
                  <a:cubicBezTo>
                    <a:pt x="1616434" y="6412473"/>
                    <a:pt x="1631445" y="6438761"/>
                    <a:pt x="1657713" y="6431250"/>
                  </a:cubicBezTo>
                  <a:cubicBezTo>
                    <a:pt x="1717754" y="6419984"/>
                    <a:pt x="1766537" y="6404963"/>
                    <a:pt x="1830331" y="6412473"/>
                  </a:cubicBezTo>
                  <a:cubicBezTo>
                    <a:pt x="1856599" y="6419984"/>
                    <a:pt x="1882867" y="6427495"/>
                    <a:pt x="1905383" y="6442516"/>
                  </a:cubicBezTo>
                  <a:cubicBezTo>
                    <a:pt x="1927898" y="6457538"/>
                    <a:pt x="1927898" y="6491336"/>
                    <a:pt x="1950414" y="6510113"/>
                  </a:cubicBezTo>
                  <a:cubicBezTo>
                    <a:pt x="1969176" y="6525135"/>
                    <a:pt x="1991692" y="6517624"/>
                    <a:pt x="2002950" y="6502602"/>
                  </a:cubicBezTo>
                  <a:cubicBezTo>
                    <a:pt x="2055486" y="6419984"/>
                    <a:pt x="1939156" y="6348632"/>
                    <a:pt x="1875362" y="6333610"/>
                  </a:cubicBezTo>
                  <a:cubicBezTo>
                    <a:pt x="1858476" y="6328916"/>
                    <a:pt x="1837602" y="6326334"/>
                    <a:pt x="1815086" y="6326041"/>
                  </a:cubicBezTo>
                  <a:close/>
                  <a:moveTo>
                    <a:pt x="1887707" y="5648505"/>
                  </a:moveTo>
                  <a:cubicBezTo>
                    <a:pt x="1933669" y="5654609"/>
                    <a:pt x="1974941" y="5700627"/>
                    <a:pt x="1965561" y="5788907"/>
                  </a:cubicBezTo>
                  <a:cubicBezTo>
                    <a:pt x="2010585" y="5698749"/>
                    <a:pt x="2134401" y="5698749"/>
                    <a:pt x="2111889" y="5879065"/>
                  </a:cubicBezTo>
                  <a:cubicBezTo>
                    <a:pt x="2160665" y="5792664"/>
                    <a:pt x="2314497" y="5755098"/>
                    <a:pt x="2239457" y="5935414"/>
                  </a:cubicBezTo>
                  <a:cubicBezTo>
                    <a:pt x="2325753" y="5871552"/>
                    <a:pt x="2475833" y="5875309"/>
                    <a:pt x="2337009" y="6036842"/>
                  </a:cubicBezTo>
                  <a:cubicBezTo>
                    <a:pt x="2438313" y="5980493"/>
                    <a:pt x="2614657" y="6093191"/>
                    <a:pt x="2445817" y="6202132"/>
                  </a:cubicBezTo>
                  <a:cubicBezTo>
                    <a:pt x="2588393" y="6175836"/>
                    <a:pt x="2670937" y="6322343"/>
                    <a:pt x="2502097" y="6378692"/>
                  </a:cubicBezTo>
                  <a:cubicBezTo>
                    <a:pt x="2610905" y="6378692"/>
                    <a:pt x="2678441" y="6551495"/>
                    <a:pt x="2505849" y="6566521"/>
                  </a:cubicBezTo>
                  <a:cubicBezTo>
                    <a:pt x="2622161" y="6592817"/>
                    <a:pt x="2614657" y="6750594"/>
                    <a:pt x="2464577" y="6765620"/>
                  </a:cubicBezTo>
                  <a:cubicBezTo>
                    <a:pt x="2569633" y="6784403"/>
                    <a:pt x="2577137" y="6934667"/>
                    <a:pt x="2423305" y="6938423"/>
                  </a:cubicBezTo>
                  <a:cubicBezTo>
                    <a:pt x="2509601" y="6957206"/>
                    <a:pt x="2554625" y="7103713"/>
                    <a:pt x="2359521" y="7051121"/>
                  </a:cubicBezTo>
                  <a:cubicBezTo>
                    <a:pt x="2400793" y="7193871"/>
                    <a:pt x="2145657" y="7223924"/>
                    <a:pt x="2111889" y="7126253"/>
                  </a:cubicBezTo>
                  <a:cubicBezTo>
                    <a:pt x="3019873" y="6607844"/>
                    <a:pt x="1815481" y="5214149"/>
                    <a:pt x="1207656" y="6273507"/>
                  </a:cubicBezTo>
                  <a:cubicBezTo>
                    <a:pt x="1098848" y="6262237"/>
                    <a:pt x="1087592" y="6138270"/>
                    <a:pt x="1200152" y="6115731"/>
                  </a:cubicBezTo>
                  <a:cubicBezTo>
                    <a:pt x="1027560" y="6048112"/>
                    <a:pt x="1128864" y="5894092"/>
                    <a:pt x="1320216" y="5991763"/>
                  </a:cubicBezTo>
                  <a:cubicBezTo>
                    <a:pt x="1196400" y="5826473"/>
                    <a:pt x="1338976" y="5725045"/>
                    <a:pt x="1466544" y="5849013"/>
                  </a:cubicBezTo>
                  <a:cubicBezTo>
                    <a:pt x="1414016" y="5698749"/>
                    <a:pt x="1556592" y="5642400"/>
                    <a:pt x="1627881" y="5777638"/>
                  </a:cubicBezTo>
                  <a:cubicBezTo>
                    <a:pt x="1605369" y="5642400"/>
                    <a:pt x="1762953" y="5586052"/>
                    <a:pt x="1781713" y="5747585"/>
                  </a:cubicBezTo>
                  <a:cubicBezTo>
                    <a:pt x="1791093" y="5676209"/>
                    <a:pt x="1841745" y="5642400"/>
                    <a:pt x="1887707" y="5648505"/>
                  </a:cubicBezTo>
                  <a:close/>
                  <a:moveTo>
                    <a:pt x="2288057" y="4260284"/>
                  </a:moveTo>
                  <a:cubicBezTo>
                    <a:pt x="2320999" y="4259139"/>
                    <a:pt x="2356094" y="4259300"/>
                    <a:pt x="2393373" y="4260942"/>
                  </a:cubicBezTo>
                  <a:cubicBezTo>
                    <a:pt x="2817274" y="4279713"/>
                    <a:pt x="3676330" y="4583810"/>
                    <a:pt x="3792622" y="5469820"/>
                  </a:cubicBezTo>
                  <a:cubicBezTo>
                    <a:pt x="3912665" y="6355829"/>
                    <a:pt x="3533779" y="6896445"/>
                    <a:pt x="3398731" y="7054125"/>
                  </a:cubicBezTo>
                  <a:cubicBezTo>
                    <a:pt x="3263683" y="7208050"/>
                    <a:pt x="3214916" y="7095422"/>
                    <a:pt x="3301197" y="6979039"/>
                  </a:cubicBezTo>
                  <a:cubicBezTo>
                    <a:pt x="4073972" y="5946613"/>
                    <a:pt x="3612557" y="4993026"/>
                    <a:pt x="3087370" y="4966746"/>
                  </a:cubicBezTo>
                  <a:cubicBezTo>
                    <a:pt x="2877295" y="4959238"/>
                    <a:pt x="2622205" y="4944221"/>
                    <a:pt x="2633459" y="4824084"/>
                  </a:cubicBezTo>
                  <a:cubicBezTo>
                    <a:pt x="2644713" y="4703947"/>
                    <a:pt x="2869793" y="4726473"/>
                    <a:pt x="3094873" y="4782787"/>
                  </a:cubicBezTo>
                  <a:cubicBezTo>
                    <a:pt x="3316202" y="4839101"/>
                    <a:pt x="3177402" y="4700193"/>
                    <a:pt x="2929814" y="4651387"/>
                  </a:cubicBezTo>
                  <a:cubicBezTo>
                    <a:pt x="2727242" y="4613844"/>
                    <a:pt x="2554680" y="4621353"/>
                    <a:pt x="2157039" y="4602581"/>
                  </a:cubicBezTo>
                  <a:cubicBezTo>
                    <a:pt x="1784250" y="4588503"/>
                    <a:pt x="1793921" y="4277455"/>
                    <a:pt x="2288057" y="4260284"/>
                  </a:cubicBezTo>
                  <a:close/>
                  <a:moveTo>
                    <a:pt x="2007127" y="3937380"/>
                  </a:moveTo>
                  <a:cubicBezTo>
                    <a:pt x="2821021" y="3948657"/>
                    <a:pt x="3301105" y="4422269"/>
                    <a:pt x="3421127" y="4531276"/>
                  </a:cubicBezTo>
                  <a:cubicBezTo>
                    <a:pt x="3537397" y="4644041"/>
                    <a:pt x="3462384" y="4689147"/>
                    <a:pt x="3368617" y="4580141"/>
                  </a:cubicBezTo>
                  <a:cubicBezTo>
                    <a:pt x="3034808" y="4181704"/>
                    <a:pt x="2348437" y="4072698"/>
                    <a:pt x="2033382" y="4072698"/>
                  </a:cubicBezTo>
                  <a:cubicBezTo>
                    <a:pt x="1718326" y="4072698"/>
                    <a:pt x="1163228" y="4253122"/>
                    <a:pt x="1088215" y="4546312"/>
                  </a:cubicBezTo>
                  <a:cubicBezTo>
                    <a:pt x="1016952" y="4839500"/>
                    <a:pt x="848172" y="4764324"/>
                    <a:pt x="893180" y="4587658"/>
                  </a:cubicBezTo>
                  <a:cubicBezTo>
                    <a:pt x="941939" y="4410993"/>
                    <a:pt x="1189483" y="3929862"/>
                    <a:pt x="2007127" y="3937380"/>
                  </a:cubicBezTo>
                  <a:close/>
                  <a:moveTo>
                    <a:pt x="2616291" y="2864339"/>
                  </a:moveTo>
                  <a:cubicBezTo>
                    <a:pt x="2610429" y="2864457"/>
                    <a:pt x="2604567" y="2866568"/>
                    <a:pt x="2599877" y="2871260"/>
                  </a:cubicBezTo>
                  <a:cubicBezTo>
                    <a:pt x="2554853" y="2912553"/>
                    <a:pt x="2528590" y="2972615"/>
                    <a:pt x="2536094" y="3032678"/>
                  </a:cubicBezTo>
                  <a:cubicBezTo>
                    <a:pt x="2547350" y="3088986"/>
                    <a:pt x="2599877" y="3152802"/>
                    <a:pt x="2663659" y="3134033"/>
                  </a:cubicBezTo>
                  <a:cubicBezTo>
                    <a:pt x="2693675" y="3122771"/>
                    <a:pt x="2693675" y="3088986"/>
                    <a:pt x="2671163" y="3073970"/>
                  </a:cubicBezTo>
                  <a:cubicBezTo>
                    <a:pt x="2652403" y="3062709"/>
                    <a:pt x="2637396" y="3062709"/>
                    <a:pt x="2622388" y="3047693"/>
                  </a:cubicBezTo>
                  <a:cubicBezTo>
                    <a:pt x="2611132" y="3040186"/>
                    <a:pt x="2611132" y="3017662"/>
                    <a:pt x="2611132" y="3006400"/>
                  </a:cubicBezTo>
                  <a:cubicBezTo>
                    <a:pt x="2607380" y="2968862"/>
                    <a:pt x="2614884" y="2931323"/>
                    <a:pt x="2637396" y="2901292"/>
                  </a:cubicBezTo>
                  <a:cubicBezTo>
                    <a:pt x="2651465" y="2881583"/>
                    <a:pt x="2633878" y="2863988"/>
                    <a:pt x="2616291" y="2864339"/>
                  </a:cubicBezTo>
                  <a:close/>
                  <a:moveTo>
                    <a:pt x="2274925" y="2694182"/>
                  </a:moveTo>
                  <a:cubicBezTo>
                    <a:pt x="2270411" y="2695063"/>
                    <a:pt x="2265955" y="2697643"/>
                    <a:pt x="2262203" y="2702336"/>
                  </a:cubicBezTo>
                  <a:cubicBezTo>
                    <a:pt x="2172157" y="2781167"/>
                    <a:pt x="2258452" y="2927569"/>
                    <a:pt x="2344746" y="2972615"/>
                  </a:cubicBezTo>
                  <a:cubicBezTo>
                    <a:pt x="2356001" y="2980124"/>
                    <a:pt x="2374761" y="2980124"/>
                    <a:pt x="2389769" y="2968862"/>
                  </a:cubicBezTo>
                  <a:cubicBezTo>
                    <a:pt x="2389769" y="2968862"/>
                    <a:pt x="2393521" y="2968862"/>
                    <a:pt x="2393521" y="2968862"/>
                  </a:cubicBezTo>
                  <a:cubicBezTo>
                    <a:pt x="2404776" y="2961354"/>
                    <a:pt x="2412280" y="2946338"/>
                    <a:pt x="2412280" y="2935077"/>
                  </a:cubicBezTo>
                  <a:cubicBezTo>
                    <a:pt x="2404776" y="2893784"/>
                    <a:pt x="2356001" y="2875014"/>
                    <a:pt x="2329738" y="2841230"/>
                  </a:cubicBezTo>
                  <a:cubicBezTo>
                    <a:pt x="2303475" y="2803691"/>
                    <a:pt x="2295971" y="2769905"/>
                    <a:pt x="2299723" y="2721105"/>
                  </a:cubicBezTo>
                  <a:cubicBezTo>
                    <a:pt x="2301599" y="2709844"/>
                    <a:pt x="2295971" y="2700458"/>
                    <a:pt x="2287998" y="2696236"/>
                  </a:cubicBezTo>
                  <a:cubicBezTo>
                    <a:pt x="2284012" y="2694124"/>
                    <a:pt x="2279439" y="2693303"/>
                    <a:pt x="2274925" y="2694182"/>
                  </a:cubicBezTo>
                  <a:close/>
                  <a:moveTo>
                    <a:pt x="5271059" y="2655259"/>
                  </a:moveTo>
                  <a:cubicBezTo>
                    <a:pt x="5376141" y="2662374"/>
                    <a:pt x="5402238" y="2742476"/>
                    <a:pt x="5139514" y="2897398"/>
                  </a:cubicBezTo>
                  <a:cubicBezTo>
                    <a:pt x="4715403" y="3149030"/>
                    <a:pt x="4497718" y="3532110"/>
                    <a:pt x="4463939" y="3776230"/>
                  </a:cubicBezTo>
                  <a:cubicBezTo>
                    <a:pt x="4430160" y="4020350"/>
                    <a:pt x="4385122" y="3851345"/>
                    <a:pt x="4403888" y="3723651"/>
                  </a:cubicBezTo>
                  <a:cubicBezTo>
                    <a:pt x="4497718" y="3043870"/>
                    <a:pt x="4843012" y="2848574"/>
                    <a:pt x="5041931" y="2720881"/>
                  </a:cubicBezTo>
                  <a:cubicBezTo>
                    <a:pt x="5116526" y="2672996"/>
                    <a:pt x="5208010" y="2650990"/>
                    <a:pt x="5271059" y="2655259"/>
                  </a:cubicBezTo>
                  <a:close/>
                  <a:moveTo>
                    <a:pt x="2093601" y="2547487"/>
                  </a:moveTo>
                  <a:cubicBezTo>
                    <a:pt x="2087739" y="2546314"/>
                    <a:pt x="2081173" y="2547487"/>
                    <a:pt x="2074607" y="2552180"/>
                  </a:cubicBezTo>
                  <a:cubicBezTo>
                    <a:pt x="2018328" y="2593473"/>
                    <a:pt x="1992065" y="2661042"/>
                    <a:pt x="1988313" y="2732367"/>
                  </a:cubicBezTo>
                  <a:cubicBezTo>
                    <a:pt x="1988313" y="2792428"/>
                    <a:pt x="2022080" y="2890030"/>
                    <a:pt x="2093367" y="2893784"/>
                  </a:cubicBezTo>
                  <a:cubicBezTo>
                    <a:pt x="2115878" y="2893784"/>
                    <a:pt x="2130886" y="2867506"/>
                    <a:pt x="2123382" y="2848737"/>
                  </a:cubicBezTo>
                  <a:cubicBezTo>
                    <a:pt x="2115878" y="2826214"/>
                    <a:pt x="2104623" y="2818706"/>
                    <a:pt x="2089615" y="2803691"/>
                  </a:cubicBezTo>
                  <a:cubicBezTo>
                    <a:pt x="2074607" y="2781167"/>
                    <a:pt x="2067103" y="2754890"/>
                    <a:pt x="2063351" y="2728613"/>
                  </a:cubicBezTo>
                  <a:cubicBezTo>
                    <a:pt x="2059599" y="2676058"/>
                    <a:pt x="2070855" y="2627258"/>
                    <a:pt x="2108375" y="2589718"/>
                  </a:cubicBezTo>
                  <a:cubicBezTo>
                    <a:pt x="2122444" y="2575642"/>
                    <a:pt x="2111189" y="2551007"/>
                    <a:pt x="2093601" y="2547487"/>
                  </a:cubicBezTo>
                  <a:close/>
                  <a:moveTo>
                    <a:pt x="1885663" y="2455752"/>
                  </a:moveTo>
                  <a:cubicBezTo>
                    <a:pt x="1879976" y="2455517"/>
                    <a:pt x="1873879" y="2457394"/>
                    <a:pt x="1868251" y="2462086"/>
                  </a:cubicBezTo>
                  <a:cubicBezTo>
                    <a:pt x="1811972" y="2514640"/>
                    <a:pt x="1774453" y="2582211"/>
                    <a:pt x="1763197" y="2661042"/>
                  </a:cubicBezTo>
                  <a:cubicBezTo>
                    <a:pt x="1751942" y="2732367"/>
                    <a:pt x="1781957" y="2829968"/>
                    <a:pt x="1856996" y="2848737"/>
                  </a:cubicBezTo>
                  <a:cubicBezTo>
                    <a:pt x="1883259" y="2856245"/>
                    <a:pt x="1909522" y="2826214"/>
                    <a:pt x="1898267" y="2799936"/>
                  </a:cubicBezTo>
                  <a:cubicBezTo>
                    <a:pt x="1883259" y="2751136"/>
                    <a:pt x="1849492" y="2724859"/>
                    <a:pt x="1841988" y="2668550"/>
                  </a:cubicBezTo>
                  <a:cubicBezTo>
                    <a:pt x="1838236" y="2604734"/>
                    <a:pt x="1864499" y="2540918"/>
                    <a:pt x="1902019" y="2495871"/>
                  </a:cubicBezTo>
                  <a:cubicBezTo>
                    <a:pt x="1916088" y="2476164"/>
                    <a:pt x="1902722" y="2456456"/>
                    <a:pt x="1885663" y="2455752"/>
                  </a:cubicBezTo>
                  <a:close/>
                  <a:moveTo>
                    <a:pt x="3214810" y="2429665"/>
                  </a:moveTo>
                  <a:cubicBezTo>
                    <a:pt x="3192765" y="2425440"/>
                    <a:pt x="3168375" y="2430134"/>
                    <a:pt x="3147738" y="2443277"/>
                  </a:cubicBezTo>
                  <a:cubicBezTo>
                    <a:pt x="3110215" y="2465808"/>
                    <a:pt x="3087701" y="2518380"/>
                    <a:pt x="3102711" y="2563441"/>
                  </a:cubicBezTo>
                  <a:cubicBezTo>
                    <a:pt x="3113967" y="2589727"/>
                    <a:pt x="3155243" y="2578462"/>
                    <a:pt x="3147738" y="2548421"/>
                  </a:cubicBezTo>
                  <a:cubicBezTo>
                    <a:pt x="3140233" y="2525890"/>
                    <a:pt x="3155243" y="2507115"/>
                    <a:pt x="3170251" y="2492094"/>
                  </a:cubicBezTo>
                  <a:cubicBezTo>
                    <a:pt x="3189013" y="2477073"/>
                    <a:pt x="3204022" y="2480828"/>
                    <a:pt x="3219031" y="2499604"/>
                  </a:cubicBezTo>
                  <a:cubicBezTo>
                    <a:pt x="3241545" y="2529645"/>
                    <a:pt x="3282820" y="2503359"/>
                    <a:pt x="3267811" y="2469563"/>
                  </a:cubicBezTo>
                  <a:cubicBezTo>
                    <a:pt x="3256554" y="2447032"/>
                    <a:pt x="3236855" y="2433889"/>
                    <a:pt x="3214810" y="2429665"/>
                  </a:cubicBezTo>
                  <a:close/>
                  <a:moveTo>
                    <a:pt x="1640791" y="2406306"/>
                  </a:moveTo>
                  <a:cubicBezTo>
                    <a:pt x="1634929" y="2406482"/>
                    <a:pt x="1629066" y="2408594"/>
                    <a:pt x="1624376" y="2413286"/>
                  </a:cubicBezTo>
                  <a:cubicBezTo>
                    <a:pt x="1541834" y="2495871"/>
                    <a:pt x="1436780" y="2683566"/>
                    <a:pt x="1571849" y="2773659"/>
                  </a:cubicBezTo>
                  <a:cubicBezTo>
                    <a:pt x="1601865" y="2792428"/>
                    <a:pt x="1631880" y="2758644"/>
                    <a:pt x="1624376" y="2728613"/>
                  </a:cubicBezTo>
                  <a:cubicBezTo>
                    <a:pt x="1613120" y="2676058"/>
                    <a:pt x="1590609" y="2646027"/>
                    <a:pt x="1601865" y="2589718"/>
                  </a:cubicBezTo>
                  <a:cubicBezTo>
                    <a:pt x="1613120" y="2537164"/>
                    <a:pt x="1631880" y="2488363"/>
                    <a:pt x="1661895" y="2439563"/>
                  </a:cubicBezTo>
                  <a:cubicBezTo>
                    <a:pt x="1675965" y="2422671"/>
                    <a:pt x="1658378" y="2405778"/>
                    <a:pt x="1640791" y="2406306"/>
                  </a:cubicBezTo>
                  <a:close/>
                  <a:moveTo>
                    <a:pt x="1428866" y="2353869"/>
                  </a:moveTo>
                  <a:cubicBezTo>
                    <a:pt x="1423414" y="2352520"/>
                    <a:pt x="1417082" y="2353224"/>
                    <a:pt x="1410516" y="2356978"/>
                  </a:cubicBezTo>
                  <a:cubicBezTo>
                    <a:pt x="1354238" y="2390763"/>
                    <a:pt x="1324222" y="2450825"/>
                    <a:pt x="1316718" y="2514640"/>
                  </a:cubicBezTo>
                  <a:cubicBezTo>
                    <a:pt x="1309214" y="2570949"/>
                    <a:pt x="1316718" y="2653535"/>
                    <a:pt x="1365493" y="2691073"/>
                  </a:cubicBezTo>
                  <a:cubicBezTo>
                    <a:pt x="1388005" y="2702336"/>
                    <a:pt x="1414268" y="2683566"/>
                    <a:pt x="1414268" y="2661042"/>
                  </a:cubicBezTo>
                  <a:cubicBezTo>
                    <a:pt x="1410516" y="2619750"/>
                    <a:pt x="1388005" y="2578457"/>
                    <a:pt x="1384253" y="2537164"/>
                  </a:cubicBezTo>
                  <a:cubicBezTo>
                    <a:pt x="1380501" y="2484609"/>
                    <a:pt x="1395509" y="2428301"/>
                    <a:pt x="1436780" y="2394517"/>
                  </a:cubicBezTo>
                  <a:cubicBezTo>
                    <a:pt x="1453663" y="2380440"/>
                    <a:pt x="1445222" y="2357916"/>
                    <a:pt x="1428866" y="2353869"/>
                  </a:cubicBezTo>
                  <a:close/>
                  <a:moveTo>
                    <a:pt x="4349338" y="2320473"/>
                  </a:moveTo>
                  <a:cubicBezTo>
                    <a:pt x="4343772" y="2320650"/>
                    <a:pt x="4338146" y="2322762"/>
                    <a:pt x="4333458" y="2327456"/>
                  </a:cubicBezTo>
                  <a:cubicBezTo>
                    <a:pt x="4299705" y="2365012"/>
                    <a:pt x="4284704" y="2413834"/>
                    <a:pt x="4288454" y="2462656"/>
                  </a:cubicBezTo>
                  <a:cubicBezTo>
                    <a:pt x="4295955" y="2511478"/>
                    <a:pt x="4340959" y="2575322"/>
                    <a:pt x="4393463" y="2564055"/>
                  </a:cubicBezTo>
                  <a:cubicBezTo>
                    <a:pt x="4415965" y="2564055"/>
                    <a:pt x="4434717" y="2534011"/>
                    <a:pt x="4412215" y="2515233"/>
                  </a:cubicBezTo>
                  <a:cubicBezTo>
                    <a:pt x="4385962" y="2492700"/>
                    <a:pt x="4363461" y="2488945"/>
                    <a:pt x="4352210" y="2451389"/>
                  </a:cubicBezTo>
                  <a:cubicBezTo>
                    <a:pt x="4340959" y="2421345"/>
                    <a:pt x="4352210" y="2383790"/>
                    <a:pt x="4370961" y="2353745"/>
                  </a:cubicBezTo>
                  <a:cubicBezTo>
                    <a:pt x="4382212" y="2336845"/>
                    <a:pt x="4366039" y="2319945"/>
                    <a:pt x="4349338" y="2320473"/>
                  </a:cubicBezTo>
                  <a:close/>
                  <a:moveTo>
                    <a:pt x="1212485" y="2288997"/>
                  </a:moveTo>
                  <a:cubicBezTo>
                    <a:pt x="1206271" y="2288938"/>
                    <a:pt x="1199471" y="2291285"/>
                    <a:pt x="1192905" y="2296915"/>
                  </a:cubicBezTo>
                  <a:cubicBezTo>
                    <a:pt x="1117866" y="2364485"/>
                    <a:pt x="1050332" y="2529656"/>
                    <a:pt x="1117866" y="2623503"/>
                  </a:cubicBezTo>
                  <a:cubicBezTo>
                    <a:pt x="1136626" y="2653535"/>
                    <a:pt x="1185401" y="2638519"/>
                    <a:pt x="1181649" y="2604734"/>
                  </a:cubicBezTo>
                  <a:cubicBezTo>
                    <a:pt x="1181649" y="2555933"/>
                    <a:pt x="1170393" y="2514640"/>
                    <a:pt x="1174145" y="2465841"/>
                  </a:cubicBezTo>
                  <a:cubicBezTo>
                    <a:pt x="1181649" y="2417040"/>
                    <a:pt x="1196657" y="2368239"/>
                    <a:pt x="1230424" y="2330700"/>
                  </a:cubicBezTo>
                  <a:cubicBezTo>
                    <a:pt x="1244494" y="2310992"/>
                    <a:pt x="1231128" y="2289173"/>
                    <a:pt x="1212485" y="2288997"/>
                  </a:cubicBezTo>
                  <a:close/>
                  <a:moveTo>
                    <a:pt x="3077500" y="2222429"/>
                  </a:moveTo>
                  <a:cubicBezTo>
                    <a:pt x="3059091" y="2224307"/>
                    <a:pt x="3040798" y="2230174"/>
                    <a:pt x="3023913" y="2240501"/>
                  </a:cubicBezTo>
                  <a:cubicBezTo>
                    <a:pt x="2952620" y="2285562"/>
                    <a:pt x="2963877" y="2368175"/>
                    <a:pt x="3012656" y="2424502"/>
                  </a:cubicBezTo>
                  <a:cubicBezTo>
                    <a:pt x="3031417" y="2443277"/>
                    <a:pt x="3065188" y="2413236"/>
                    <a:pt x="3050179" y="2390706"/>
                  </a:cubicBezTo>
                  <a:cubicBezTo>
                    <a:pt x="3031417" y="2360665"/>
                    <a:pt x="3023913" y="2319358"/>
                    <a:pt x="3057683" y="2296828"/>
                  </a:cubicBezTo>
                  <a:cubicBezTo>
                    <a:pt x="3098958" y="2270542"/>
                    <a:pt x="3136481" y="2308093"/>
                    <a:pt x="3166499" y="2330624"/>
                  </a:cubicBezTo>
                  <a:cubicBezTo>
                    <a:pt x="3185261" y="2349399"/>
                    <a:pt x="3226536" y="2330624"/>
                    <a:pt x="3211527" y="2300583"/>
                  </a:cubicBezTo>
                  <a:cubicBezTo>
                    <a:pt x="3189013" y="2247072"/>
                    <a:pt x="3132729" y="2216797"/>
                    <a:pt x="3077500" y="2222429"/>
                  </a:cubicBezTo>
                  <a:close/>
                  <a:moveTo>
                    <a:pt x="4497124" y="2095787"/>
                  </a:moveTo>
                  <a:cubicBezTo>
                    <a:pt x="4491440" y="2095552"/>
                    <a:pt x="4485345" y="2097430"/>
                    <a:pt x="4479720" y="2102124"/>
                  </a:cubicBezTo>
                  <a:cubicBezTo>
                    <a:pt x="4430966" y="2147191"/>
                    <a:pt x="4408464" y="2218546"/>
                    <a:pt x="4415965" y="2282390"/>
                  </a:cubicBezTo>
                  <a:cubicBezTo>
                    <a:pt x="4427216" y="2346234"/>
                    <a:pt x="4475970" y="2410078"/>
                    <a:pt x="4543476" y="2406323"/>
                  </a:cubicBezTo>
                  <a:cubicBezTo>
                    <a:pt x="4573478" y="2406323"/>
                    <a:pt x="4584729" y="2361256"/>
                    <a:pt x="4558477" y="2346234"/>
                  </a:cubicBezTo>
                  <a:cubicBezTo>
                    <a:pt x="4509723" y="2331212"/>
                    <a:pt x="4487221" y="2312434"/>
                    <a:pt x="4483471" y="2259857"/>
                  </a:cubicBezTo>
                  <a:cubicBezTo>
                    <a:pt x="4475970" y="2214790"/>
                    <a:pt x="4487221" y="2169724"/>
                    <a:pt x="4513473" y="2135924"/>
                  </a:cubicBezTo>
                  <a:cubicBezTo>
                    <a:pt x="4527537" y="2116207"/>
                    <a:pt x="4514176" y="2096491"/>
                    <a:pt x="4497124" y="2095787"/>
                  </a:cubicBezTo>
                  <a:close/>
                  <a:moveTo>
                    <a:pt x="1108772" y="2030558"/>
                  </a:moveTo>
                  <a:cubicBezTo>
                    <a:pt x="1146475" y="2033791"/>
                    <a:pt x="1195719" y="2066520"/>
                    <a:pt x="1249184" y="2146760"/>
                  </a:cubicBezTo>
                  <a:cubicBezTo>
                    <a:pt x="1256687" y="2146760"/>
                    <a:pt x="1260439" y="2146760"/>
                    <a:pt x="1267943" y="2146760"/>
                  </a:cubicBezTo>
                  <a:cubicBezTo>
                    <a:pt x="1316718" y="2022881"/>
                    <a:pt x="1489307" y="1966573"/>
                    <a:pt x="1545586" y="2218084"/>
                  </a:cubicBezTo>
                  <a:cubicBezTo>
                    <a:pt x="1553090" y="2221838"/>
                    <a:pt x="1556842" y="2221838"/>
                    <a:pt x="1564345" y="2225591"/>
                  </a:cubicBezTo>
                  <a:cubicBezTo>
                    <a:pt x="1628128" y="2097959"/>
                    <a:pt x="1815724" y="2097959"/>
                    <a:pt x="1838236" y="2334454"/>
                  </a:cubicBezTo>
                  <a:cubicBezTo>
                    <a:pt x="1841988" y="2334454"/>
                    <a:pt x="1845740" y="2338208"/>
                    <a:pt x="1849492" y="2338208"/>
                  </a:cubicBezTo>
                  <a:cubicBezTo>
                    <a:pt x="1909522" y="2165529"/>
                    <a:pt x="2074607" y="2229345"/>
                    <a:pt x="2085863" y="2447071"/>
                  </a:cubicBezTo>
                  <a:cubicBezTo>
                    <a:pt x="2089615" y="2447071"/>
                    <a:pt x="2089615" y="2447071"/>
                    <a:pt x="2089615" y="2450825"/>
                  </a:cubicBezTo>
                  <a:cubicBezTo>
                    <a:pt x="2142142" y="2278146"/>
                    <a:pt x="2322234" y="2353224"/>
                    <a:pt x="2325986" y="2567196"/>
                  </a:cubicBezTo>
                  <a:cubicBezTo>
                    <a:pt x="2329738" y="2567196"/>
                    <a:pt x="2337242" y="2570949"/>
                    <a:pt x="2340994" y="2574703"/>
                  </a:cubicBezTo>
                  <a:cubicBezTo>
                    <a:pt x="2401025" y="2484609"/>
                    <a:pt x="2528590" y="2514640"/>
                    <a:pt x="2528590" y="2679812"/>
                  </a:cubicBezTo>
                  <a:cubicBezTo>
                    <a:pt x="2532342" y="2683566"/>
                    <a:pt x="2536094" y="2687320"/>
                    <a:pt x="2536094" y="2687320"/>
                  </a:cubicBezTo>
                  <a:cubicBezTo>
                    <a:pt x="2599877" y="2593473"/>
                    <a:pt x="2772465" y="2694828"/>
                    <a:pt x="2761209" y="2848737"/>
                  </a:cubicBezTo>
                  <a:cubicBezTo>
                    <a:pt x="3470323" y="3411821"/>
                    <a:pt x="3729206" y="4196385"/>
                    <a:pt x="3777981" y="4380325"/>
                  </a:cubicBezTo>
                  <a:cubicBezTo>
                    <a:pt x="3834260" y="4601804"/>
                    <a:pt x="3800493" y="4609312"/>
                    <a:pt x="3717950" y="4425372"/>
                  </a:cubicBezTo>
                  <a:cubicBezTo>
                    <a:pt x="3477827" y="3896073"/>
                    <a:pt x="3035100" y="3483146"/>
                    <a:pt x="2644900" y="3212864"/>
                  </a:cubicBezTo>
                  <a:cubicBezTo>
                    <a:pt x="2562357" y="3306712"/>
                    <a:pt x="2446048" y="3284188"/>
                    <a:pt x="2479815" y="3107756"/>
                  </a:cubicBezTo>
                  <a:cubicBezTo>
                    <a:pt x="2476063" y="3107756"/>
                    <a:pt x="2472311" y="3104002"/>
                    <a:pt x="2468559" y="3100248"/>
                  </a:cubicBezTo>
                  <a:cubicBezTo>
                    <a:pt x="2378513" y="3190342"/>
                    <a:pt x="2235940" y="3212864"/>
                    <a:pt x="2269707" y="2987631"/>
                  </a:cubicBezTo>
                  <a:cubicBezTo>
                    <a:pt x="2265955" y="2983878"/>
                    <a:pt x="2262203" y="2983878"/>
                    <a:pt x="2258452" y="2983878"/>
                  </a:cubicBezTo>
                  <a:cubicBezTo>
                    <a:pt x="2119630" y="3164064"/>
                    <a:pt x="1965801" y="3126525"/>
                    <a:pt x="1999569" y="2867506"/>
                  </a:cubicBezTo>
                  <a:cubicBezTo>
                    <a:pt x="1995817" y="2867506"/>
                    <a:pt x="1992065" y="2863753"/>
                    <a:pt x="1988313" y="2863753"/>
                  </a:cubicBezTo>
                  <a:cubicBezTo>
                    <a:pt x="1868251" y="3040186"/>
                    <a:pt x="1725678" y="2968862"/>
                    <a:pt x="1721926" y="2796183"/>
                  </a:cubicBezTo>
                  <a:cubicBezTo>
                    <a:pt x="1721926" y="2796183"/>
                    <a:pt x="1721926" y="2796183"/>
                    <a:pt x="1710670" y="2792428"/>
                  </a:cubicBezTo>
                  <a:cubicBezTo>
                    <a:pt x="1613120" y="2972615"/>
                    <a:pt x="1425524" y="2927569"/>
                    <a:pt x="1451788" y="2736121"/>
                  </a:cubicBezTo>
                  <a:cubicBezTo>
                    <a:pt x="1451788" y="2732367"/>
                    <a:pt x="1448036" y="2732367"/>
                    <a:pt x="1448036" y="2732367"/>
                  </a:cubicBezTo>
                  <a:cubicBezTo>
                    <a:pt x="1320470" y="2852491"/>
                    <a:pt x="1166641" y="2844983"/>
                    <a:pt x="1207912" y="2664796"/>
                  </a:cubicBezTo>
                  <a:cubicBezTo>
                    <a:pt x="1204161" y="2661042"/>
                    <a:pt x="1196657" y="2661042"/>
                    <a:pt x="1192905" y="2657289"/>
                  </a:cubicBezTo>
                  <a:cubicBezTo>
                    <a:pt x="1024068" y="2781167"/>
                    <a:pt x="873991" y="2694828"/>
                    <a:pt x="979045" y="2544672"/>
                  </a:cubicBezTo>
                  <a:cubicBezTo>
                    <a:pt x="975293" y="2540918"/>
                    <a:pt x="971541" y="2537164"/>
                    <a:pt x="967789" y="2533410"/>
                  </a:cubicBezTo>
                  <a:cubicBezTo>
                    <a:pt x="787697" y="2597227"/>
                    <a:pt x="716410" y="2428301"/>
                    <a:pt x="934022" y="2353224"/>
                  </a:cubicBezTo>
                  <a:cubicBezTo>
                    <a:pt x="934022" y="2345716"/>
                    <a:pt x="937774" y="2338208"/>
                    <a:pt x="941526" y="2330700"/>
                  </a:cubicBezTo>
                  <a:cubicBezTo>
                    <a:pt x="761433" y="2274392"/>
                    <a:pt x="825216" y="2127990"/>
                    <a:pt x="1031572" y="2191806"/>
                  </a:cubicBezTo>
                  <a:cubicBezTo>
                    <a:pt x="1039076" y="2184299"/>
                    <a:pt x="1042828" y="2180545"/>
                    <a:pt x="1050332" y="2176791"/>
                  </a:cubicBezTo>
                  <a:cubicBezTo>
                    <a:pt x="1015157" y="2101713"/>
                    <a:pt x="1045935" y="2025169"/>
                    <a:pt x="1108772" y="2030558"/>
                  </a:cubicBezTo>
                  <a:close/>
                  <a:moveTo>
                    <a:pt x="2981231" y="1962622"/>
                  </a:moveTo>
                  <a:cubicBezTo>
                    <a:pt x="2964815" y="1965438"/>
                    <a:pt x="2948868" y="1972010"/>
                    <a:pt x="2933858" y="1981397"/>
                  </a:cubicBezTo>
                  <a:cubicBezTo>
                    <a:pt x="2870070" y="2015194"/>
                    <a:pt x="2832547" y="2105316"/>
                    <a:pt x="2877574" y="2169153"/>
                  </a:cubicBezTo>
                  <a:cubicBezTo>
                    <a:pt x="2896336" y="2195439"/>
                    <a:pt x="2933858" y="2169153"/>
                    <a:pt x="2918849" y="2142868"/>
                  </a:cubicBezTo>
                  <a:cubicBezTo>
                    <a:pt x="2900088" y="2101561"/>
                    <a:pt x="2930106" y="2064010"/>
                    <a:pt x="2960124" y="2041479"/>
                  </a:cubicBezTo>
                  <a:cubicBezTo>
                    <a:pt x="2975133" y="2033969"/>
                    <a:pt x="2990143" y="2026459"/>
                    <a:pt x="3005151" y="2030214"/>
                  </a:cubicBezTo>
                  <a:cubicBezTo>
                    <a:pt x="3023913" y="2030214"/>
                    <a:pt x="3027665" y="2060255"/>
                    <a:pt x="3038922" y="2071520"/>
                  </a:cubicBezTo>
                  <a:cubicBezTo>
                    <a:pt x="3057683" y="2086541"/>
                    <a:pt x="3080197" y="2079031"/>
                    <a:pt x="3087701" y="2056500"/>
                  </a:cubicBezTo>
                  <a:cubicBezTo>
                    <a:pt x="3098958" y="2022704"/>
                    <a:pt x="3065188" y="1977642"/>
                    <a:pt x="3031417" y="1966377"/>
                  </a:cubicBezTo>
                  <a:cubicBezTo>
                    <a:pt x="3014532" y="1960744"/>
                    <a:pt x="2997647" y="1959806"/>
                    <a:pt x="2981231" y="1962622"/>
                  </a:cubicBezTo>
                  <a:close/>
                  <a:moveTo>
                    <a:pt x="4680890" y="1881193"/>
                  </a:moveTo>
                  <a:cubicBezTo>
                    <a:pt x="4675206" y="1879843"/>
                    <a:pt x="4669112" y="1880547"/>
                    <a:pt x="4663486" y="1884303"/>
                  </a:cubicBezTo>
                  <a:cubicBezTo>
                    <a:pt x="4599731" y="1936881"/>
                    <a:pt x="4554727" y="2011991"/>
                    <a:pt x="4569728" y="2098369"/>
                  </a:cubicBezTo>
                  <a:cubicBezTo>
                    <a:pt x="4584729" y="2173480"/>
                    <a:pt x="4663486" y="2259857"/>
                    <a:pt x="4742243" y="2237324"/>
                  </a:cubicBezTo>
                  <a:cubicBezTo>
                    <a:pt x="4764744" y="2233568"/>
                    <a:pt x="4772245" y="2199768"/>
                    <a:pt x="4757244" y="2188502"/>
                  </a:cubicBezTo>
                  <a:cubicBezTo>
                    <a:pt x="4734742" y="2169724"/>
                    <a:pt x="4712240" y="2165968"/>
                    <a:pt x="4685988" y="2150946"/>
                  </a:cubicBezTo>
                  <a:cubicBezTo>
                    <a:pt x="4663486" y="2135924"/>
                    <a:pt x="4648485" y="2109635"/>
                    <a:pt x="4640984" y="2087102"/>
                  </a:cubicBezTo>
                  <a:cubicBezTo>
                    <a:pt x="4618482" y="2027014"/>
                    <a:pt x="4655985" y="1963170"/>
                    <a:pt x="4697239" y="1921858"/>
                  </a:cubicBezTo>
                  <a:cubicBezTo>
                    <a:pt x="4711302" y="1907775"/>
                    <a:pt x="4697942" y="1885242"/>
                    <a:pt x="4680890" y="1881193"/>
                  </a:cubicBezTo>
                  <a:close/>
                  <a:moveTo>
                    <a:pt x="2863034" y="1728396"/>
                  </a:moveTo>
                  <a:cubicBezTo>
                    <a:pt x="2841928" y="1729804"/>
                    <a:pt x="2821290" y="1735437"/>
                    <a:pt x="2802529" y="1744825"/>
                  </a:cubicBezTo>
                  <a:cubicBezTo>
                    <a:pt x="2712474" y="1789886"/>
                    <a:pt x="2689961" y="1891274"/>
                    <a:pt x="2753749" y="1966377"/>
                  </a:cubicBezTo>
                  <a:cubicBezTo>
                    <a:pt x="2776263" y="1988908"/>
                    <a:pt x="2802529" y="1958867"/>
                    <a:pt x="2791272" y="1936336"/>
                  </a:cubicBezTo>
                  <a:cubicBezTo>
                    <a:pt x="2768758" y="1887519"/>
                    <a:pt x="2795024" y="1838703"/>
                    <a:pt x="2836299" y="1812417"/>
                  </a:cubicBezTo>
                  <a:cubicBezTo>
                    <a:pt x="2855061" y="1801152"/>
                    <a:pt x="2877574" y="1801152"/>
                    <a:pt x="2896336" y="1808662"/>
                  </a:cubicBezTo>
                  <a:cubicBezTo>
                    <a:pt x="2926354" y="1816172"/>
                    <a:pt x="2926354" y="1853723"/>
                    <a:pt x="2952620" y="1864989"/>
                  </a:cubicBezTo>
                  <a:cubicBezTo>
                    <a:pt x="2967629" y="1872499"/>
                    <a:pt x="2990143" y="1868744"/>
                    <a:pt x="2997647" y="1849968"/>
                  </a:cubicBezTo>
                  <a:cubicBezTo>
                    <a:pt x="3012656" y="1804907"/>
                    <a:pt x="2967629" y="1756090"/>
                    <a:pt x="2926354" y="1737315"/>
                  </a:cubicBezTo>
                  <a:cubicBezTo>
                    <a:pt x="2905717" y="1729804"/>
                    <a:pt x="2884141" y="1726988"/>
                    <a:pt x="2863034" y="1728396"/>
                  </a:cubicBezTo>
                  <a:close/>
                  <a:moveTo>
                    <a:pt x="4941244" y="1694414"/>
                  </a:moveTo>
                  <a:cubicBezTo>
                    <a:pt x="4936087" y="1693944"/>
                    <a:pt x="4930696" y="1695587"/>
                    <a:pt x="4926008" y="1700282"/>
                  </a:cubicBezTo>
                  <a:cubicBezTo>
                    <a:pt x="4851002" y="1767881"/>
                    <a:pt x="4805998" y="1869281"/>
                    <a:pt x="4805998" y="1966925"/>
                  </a:cubicBezTo>
                  <a:cubicBezTo>
                    <a:pt x="4809748" y="2060813"/>
                    <a:pt x="4888505" y="2158457"/>
                    <a:pt x="4989763" y="2135924"/>
                  </a:cubicBezTo>
                  <a:cubicBezTo>
                    <a:pt x="5019766" y="2128413"/>
                    <a:pt x="5019766" y="2083347"/>
                    <a:pt x="4993514" y="2072080"/>
                  </a:cubicBezTo>
                  <a:cubicBezTo>
                    <a:pt x="4963511" y="2053302"/>
                    <a:pt x="4929758" y="2057058"/>
                    <a:pt x="4903506" y="2027014"/>
                  </a:cubicBezTo>
                  <a:cubicBezTo>
                    <a:pt x="4884755" y="2000725"/>
                    <a:pt x="4881004" y="1966925"/>
                    <a:pt x="4881004" y="1936881"/>
                  </a:cubicBezTo>
                  <a:cubicBezTo>
                    <a:pt x="4881004" y="1861770"/>
                    <a:pt x="4911007" y="1786659"/>
                    <a:pt x="4956011" y="1730326"/>
                  </a:cubicBezTo>
                  <a:cubicBezTo>
                    <a:pt x="4970074" y="1716243"/>
                    <a:pt x="4956714" y="1695822"/>
                    <a:pt x="4941244" y="1694414"/>
                  </a:cubicBezTo>
                  <a:close/>
                  <a:moveTo>
                    <a:pt x="5278538" y="1625171"/>
                  </a:moveTo>
                  <a:cubicBezTo>
                    <a:pt x="5181029" y="1628927"/>
                    <a:pt x="5113524" y="1726570"/>
                    <a:pt x="5102273" y="1816703"/>
                  </a:cubicBezTo>
                  <a:cubicBezTo>
                    <a:pt x="5094772" y="1903081"/>
                    <a:pt x="5166028" y="2038280"/>
                    <a:pt x="5267287" y="1981947"/>
                  </a:cubicBezTo>
                  <a:cubicBezTo>
                    <a:pt x="5293539" y="1970681"/>
                    <a:pt x="5289789" y="1933125"/>
                    <a:pt x="5267287" y="1918103"/>
                  </a:cubicBezTo>
                  <a:cubicBezTo>
                    <a:pt x="5244785" y="1906836"/>
                    <a:pt x="5214782" y="1910592"/>
                    <a:pt x="5199781" y="1891814"/>
                  </a:cubicBezTo>
                  <a:cubicBezTo>
                    <a:pt x="5181029" y="1873036"/>
                    <a:pt x="5181029" y="1839237"/>
                    <a:pt x="5184780" y="1812948"/>
                  </a:cubicBezTo>
                  <a:cubicBezTo>
                    <a:pt x="5192280" y="1752859"/>
                    <a:pt x="5222283" y="1681504"/>
                    <a:pt x="5286038" y="1666482"/>
                  </a:cubicBezTo>
                  <a:cubicBezTo>
                    <a:pt x="5312291" y="1662726"/>
                    <a:pt x="5301039" y="1625171"/>
                    <a:pt x="5278538" y="1625171"/>
                  </a:cubicBezTo>
                  <a:close/>
                  <a:moveTo>
                    <a:pt x="627600" y="1575630"/>
                  </a:moveTo>
                  <a:cubicBezTo>
                    <a:pt x="883165" y="1577977"/>
                    <a:pt x="1196407" y="1624922"/>
                    <a:pt x="1507773" y="1748857"/>
                  </a:cubicBezTo>
                  <a:cubicBezTo>
                    <a:pt x="2134258" y="1992971"/>
                    <a:pt x="2820764" y="2612644"/>
                    <a:pt x="2933306" y="2732823"/>
                  </a:cubicBezTo>
                  <a:cubicBezTo>
                    <a:pt x="3042097" y="2849246"/>
                    <a:pt x="3023340" y="2969426"/>
                    <a:pt x="2895792" y="2796668"/>
                  </a:cubicBezTo>
                  <a:cubicBezTo>
                    <a:pt x="2531906" y="2297174"/>
                    <a:pt x="1766620" y="1977948"/>
                    <a:pt x="1489016" y="1880303"/>
                  </a:cubicBezTo>
                  <a:cubicBezTo>
                    <a:pt x="1207661" y="1782657"/>
                    <a:pt x="521154" y="1778901"/>
                    <a:pt x="247302" y="1876547"/>
                  </a:cubicBezTo>
                  <a:cubicBezTo>
                    <a:pt x="-22799" y="1974193"/>
                    <a:pt x="-67816" y="1778901"/>
                    <a:pt x="93494" y="1669989"/>
                  </a:cubicBezTo>
                  <a:cubicBezTo>
                    <a:pt x="174149" y="1615533"/>
                    <a:pt x="372036" y="1573282"/>
                    <a:pt x="627600" y="1575630"/>
                  </a:cubicBezTo>
                  <a:close/>
                  <a:moveTo>
                    <a:pt x="4079473" y="1560175"/>
                  </a:moveTo>
                  <a:cubicBezTo>
                    <a:pt x="4119637" y="1552782"/>
                    <a:pt x="4156928" y="1564283"/>
                    <a:pt x="4186949" y="1598081"/>
                  </a:cubicBezTo>
                  <a:cubicBezTo>
                    <a:pt x="4307031" y="1733275"/>
                    <a:pt x="4111897" y="1782095"/>
                    <a:pt x="4029341" y="2086280"/>
                  </a:cubicBezTo>
                  <a:cubicBezTo>
                    <a:pt x="3669093" y="3836285"/>
                    <a:pt x="4494660" y="3321799"/>
                    <a:pt x="4235732" y="5710218"/>
                  </a:cubicBezTo>
                  <a:cubicBezTo>
                    <a:pt x="3976805" y="8098637"/>
                    <a:pt x="2070496" y="8034796"/>
                    <a:pt x="1496352" y="7385116"/>
                  </a:cubicBezTo>
                  <a:cubicBezTo>
                    <a:pt x="925960" y="6731680"/>
                    <a:pt x="1357507" y="6082000"/>
                    <a:pt x="1871609" y="6145842"/>
                  </a:cubicBezTo>
                  <a:cubicBezTo>
                    <a:pt x="2494537" y="6228460"/>
                    <a:pt x="2224352" y="7058398"/>
                    <a:pt x="1916640" y="7054643"/>
                  </a:cubicBezTo>
                  <a:cubicBezTo>
                    <a:pt x="1608929" y="7050887"/>
                    <a:pt x="1500104" y="6896917"/>
                    <a:pt x="1515115" y="6784256"/>
                  </a:cubicBezTo>
                  <a:cubicBezTo>
                    <a:pt x="1533878" y="6675350"/>
                    <a:pt x="1556393" y="6543911"/>
                    <a:pt x="1470084" y="6769234"/>
                  </a:cubicBezTo>
                  <a:cubicBezTo>
                    <a:pt x="1383775" y="6990801"/>
                    <a:pt x="1927898" y="7989731"/>
                    <a:pt x="2967361" y="7509043"/>
                  </a:cubicBezTo>
                  <a:cubicBezTo>
                    <a:pt x="4006825" y="7032110"/>
                    <a:pt x="3954289" y="5999382"/>
                    <a:pt x="3905505" y="5315903"/>
                  </a:cubicBezTo>
                  <a:cubicBezTo>
                    <a:pt x="3856722" y="4628669"/>
                    <a:pt x="2899815" y="3712358"/>
                    <a:pt x="2235609" y="3701092"/>
                  </a:cubicBezTo>
                  <a:cubicBezTo>
                    <a:pt x="1571403" y="3689826"/>
                    <a:pt x="1346249" y="3261712"/>
                    <a:pt x="2303156" y="3438215"/>
                  </a:cubicBezTo>
                  <a:cubicBezTo>
                    <a:pt x="3260063" y="3614718"/>
                    <a:pt x="4074371" y="4906567"/>
                    <a:pt x="4014330" y="5383500"/>
                  </a:cubicBezTo>
                  <a:cubicBezTo>
                    <a:pt x="3950537" y="5856678"/>
                    <a:pt x="4081877" y="5819124"/>
                    <a:pt x="4149423" y="5383500"/>
                  </a:cubicBezTo>
                  <a:cubicBezTo>
                    <a:pt x="4216969" y="4947876"/>
                    <a:pt x="4059361" y="3945192"/>
                    <a:pt x="3819196" y="3393151"/>
                  </a:cubicBezTo>
                  <a:cubicBezTo>
                    <a:pt x="3575279" y="2844866"/>
                    <a:pt x="3684103" y="2409243"/>
                    <a:pt x="3759155" y="2044971"/>
                  </a:cubicBezTo>
                  <a:cubicBezTo>
                    <a:pt x="3812629" y="1774584"/>
                    <a:pt x="3958980" y="1582356"/>
                    <a:pt x="4079473" y="1560175"/>
                  </a:cubicBezTo>
                  <a:close/>
                  <a:moveTo>
                    <a:pt x="2719041" y="1443418"/>
                  </a:moveTo>
                  <a:cubicBezTo>
                    <a:pt x="2698873" y="1443242"/>
                    <a:pt x="2678704" y="1448170"/>
                    <a:pt x="2659943" y="1459436"/>
                  </a:cubicBezTo>
                  <a:cubicBezTo>
                    <a:pt x="2581145" y="1500742"/>
                    <a:pt x="2554879" y="1594620"/>
                    <a:pt x="2569888" y="1680988"/>
                  </a:cubicBezTo>
                  <a:cubicBezTo>
                    <a:pt x="2573640" y="1711029"/>
                    <a:pt x="2618667" y="1711029"/>
                    <a:pt x="2618667" y="1677233"/>
                  </a:cubicBezTo>
                  <a:cubicBezTo>
                    <a:pt x="2622420" y="1628416"/>
                    <a:pt x="2644933" y="1564579"/>
                    <a:pt x="2682456" y="1530783"/>
                  </a:cubicBezTo>
                  <a:cubicBezTo>
                    <a:pt x="2738740" y="1485721"/>
                    <a:pt x="2776263" y="1549558"/>
                    <a:pt x="2810033" y="1583355"/>
                  </a:cubicBezTo>
                  <a:cubicBezTo>
                    <a:pt x="2832547" y="1602130"/>
                    <a:pt x="2870070" y="1579599"/>
                    <a:pt x="2862565" y="1549558"/>
                  </a:cubicBezTo>
                  <a:cubicBezTo>
                    <a:pt x="2840052" y="1490415"/>
                    <a:pt x="2779546" y="1443946"/>
                    <a:pt x="2719041" y="1443418"/>
                  </a:cubicBezTo>
                  <a:close/>
                  <a:moveTo>
                    <a:pt x="5383078" y="1312992"/>
                  </a:moveTo>
                  <a:cubicBezTo>
                    <a:pt x="5424800" y="1320034"/>
                    <a:pt x="5445427" y="1390450"/>
                    <a:pt x="5421050" y="1493727"/>
                  </a:cubicBezTo>
                  <a:cubicBezTo>
                    <a:pt x="5421050" y="1493727"/>
                    <a:pt x="5424800" y="1493727"/>
                    <a:pt x="5424800" y="1493727"/>
                  </a:cubicBezTo>
                  <a:cubicBezTo>
                    <a:pt x="5526059" y="1294684"/>
                    <a:pt x="5676071" y="1373550"/>
                    <a:pt x="5593564" y="1527527"/>
                  </a:cubicBezTo>
                  <a:cubicBezTo>
                    <a:pt x="5601065" y="1527527"/>
                    <a:pt x="5608565" y="1531283"/>
                    <a:pt x="5616066" y="1535038"/>
                  </a:cubicBezTo>
                  <a:cubicBezTo>
                    <a:pt x="5796081" y="1452416"/>
                    <a:pt x="5919842" y="1598882"/>
                    <a:pt x="5758578" y="1681504"/>
                  </a:cubicBezTo>
                  <a:cubicBezTo>
                    <a:pt x="5758578" y="1692771"/>
                    <a:pt x="5762328" y="1700282"/>
                    <a:pt x="5762328" y="1707793"/>
                  </a:cubicBezTo>
                  <a:cubicBezTo>
                    <a:pt x="5994848" y="1782904"/>
                    <a:pt x="5889839" y="1914347"/>
                    <a:pt x="5724825" y="1888059"/>
                  </a:cubicBezTo>
                  <a:cubicBezTo>
                    <a:pt x="5717325" y="1895570"/>
                    <a:pt x="5713574" y="1906836"/>
                    <a:pt x="5706074" y="1914347"/>
                  </a:cubicBezTo>
                  <a:cubicBezTo>
                    <a:pt x="5766079" y="2034525"/>
                    <a:pt x="5627317" y="2087102"/>
                    <a:pt x="5503557" y="2027014"/>
                  </a:cubicBezTo>
                  <a:cubicBezTo>
                    <a:pt x="5499806" y="2027014"/>
                    <a:pt x="5492306" y="2027014"/>
                    <a:pt x="5488555" y="2030769"/>
                  </a:cubicBezTo>
                  <a:cubicBezTo>
                    <a:pt x="5608565" y="2226057"/>
                    <a:pt x="5447302" y="2218546"/>
                    <a:pt x="5248535" y="2132169"/>
                  </a:cubicBezTo>
                  <a:cubicBezTo>
                    <a:pt x="5244785" y="2132169"/>
                    <a:pt x="5237284" y="2135924"/>
                    <a:pt x="5233534" y="2135924"/>
                  </a:cubicBezTo>
                  <a:cubicBezTo>
                    <a:pt x="5372295" y="2304923"/>
                    <a:pt x="5162278" y="2383790"/>
                    <a:pt x="4952260" y="2312434"/>
                  </a:cubicBezTo>
                  <a:cubicBezTo>
                    <a:pt x="4952260" y="2312434"/>
                    <a:pt x="4948510" y="2312434"/>
                    <a:pt x="4948510" y="2316190"/>
                  </a:cubicBezTo>
                  <a:cubicBezTo>
                    <a:pt x="5177279" y="2485189"/>
                    <a:pt x="4937259" y="2564055"/>
                    <a:pt x="4753493" y="2466411"/>
                  </a:cubicBezTo>
                  <a:cubicBezTo>
                    <a:pt x="4753493" y="2466411"/>
                    <a:pt x="4753493" y="2466411"/>
                    <a:pt x="4749743" y="2466411"/>
                  </a:cubicBezTo>
                  <a:cubicBezTo>
                    <a:pt x="4929758" y="2616633"/>
                    <a:pt x="4745993" y="2695499"/>
                    <a:pt x="4584729" y="2616633"/>
                  </a:cubicBezTo>
                  <a:cubicBezTo>
                    <a:pt x="4584729" y="2616633"/>
                    <a:pt x="4580979" y="2620388"/>
                    <a:pt x="4580979" y="2620388"/>
                  </a:cubicBezTo>
                  <a:cubicBezTo>
                    <a:pt x="4708490" y="2748076"/>
                    <a:pt x="4603481" y="2856987"/>
                    <a:pt x="4460969" y="2755587"/>
                  </a:cubicBezTo>
                  <a:cubicBezTo>
                    <a:pt x="4247201" y="3093586"/>
                    <a:pt x="4295955" y="3709494"/>
                    <a:pt x="4303456" y="3859715"/>
                  </a:cubicBezTo>
                  <a:cubicBezTo>
                    <a:pt x="4307206" y="4028714"/>
                    <a:pt x="4329708" y="4036225"/>
                    <a:pt x="4247201" y="3855960"/>
                  </a:cubicBezTo>
                  <a:cubicBezTo>
                    <a:pt x="4108439" y="3566784"/>
                    <a:pt x="4059685" y="2890787"/>
                    <a:pt x="4179695" y="2571566"/>
                  </a:cubicBezTo>
                  <a:cubicBezTo>
                    <a:pt x="4190946" y="2545277"/>
                    <a:pt x="4202197" y="2515233"/>
                    <a:pt x="4217198" y="2481433"/>
                  </a:cubicBezTo>
                  <a:cubicBezTo>
                    <a:pt x="4160944" y="2402567"/>
                    <a:pt x="4190946" y="2241079"/>
                    <a:pt x="4299705" y="2312434"/>
                  </a:cubicBezTo>
                  <a:cubicBezTo>
                    <a:pt x="4303456" y="2308679"/>
                    <a:pt x="4303456" y="2304923"/>
                    <a:pt x="4307206" y="2297412"/>
                  </a:cubicBezTo>
                  <a:cubicBezTo>
                    <a:pt x="4205947" y="2113391"/>
                    <a:pt x="4299705" y="2068325"/>
                    <a:pt x="4385962" y="2162213"/>
                  </a:cubicBezTo>
                  <a:cubicBezTo>
                    <a:pt x="4389713" y="2158457"/>
                    <a:pt x="4393463" y="2150946"/>
                    <a:pt x="4397213" y="2147191"/>
                  </a:cubicBezTo>
                  <a:cubicBezTo>
                    <a:pt x="4325957" y="1876792"/>
                    <a:pt x="4442217" y="1850503"/>
                    <a:pt x="4524724" y="1970681"/>
                  </a:cubicBezTo>
                  <a:cubicBezTo>
                    <a:pt x="4532225" y="1963170"/>
                    <a:pt x="4535975" y="1955658"/>
                    <a:pt x="4543476" y="1948147"/>
                  </a:cubicBezTo>
                  <a:cubicBezTo>
                    <a:pt x="4543476" y="1752859"/>
                    <a:pt x="4610981" y="1643949"/>
                    <a:pt x="4682237" y="1801681"/>
                  </a:cubicBezTo>
                  <a:cubicBezTo>
                    <a:pt x="4689738" y="1794170"/>
                    <a:pt x="4700989" y="1782904"/>
                    <a:pt x="4712240" y="1775393"/>
                  </a:cubicBezTo>
                  <a:cubicBezTo>
                    <a:pt x="4753493" y="1512505"/>
                    <a:pt x="4832250" y="1471194"/>
                    <a:pt x="4907256" y="1632682"/>
                  </a:cubicBezTo>
                  <a:cubicBezTo>
                    <a:pt x="4907256" y="1632682"/>
                    <a:pt x="4911007" y="1628927"/>
                    <a:pt x="4911007" y="1628927"/>
                  </a:cubicBezTo>
                  <a:cubicBezTo>
                    <a:pt x="4982263" y="1287173"/>
                    <a:pt x="5211032" y="1320973"/>
                    <a:pt x="5207282" y="1516261"/>
                  </a:cubicBezTo>
                  <a:cubicBezTo>
                    <a:pt x="5211032" y="1512505"/>
                    <a:pt x="5214782" y="1512505"/>
                    <a:pt x="5218533" y="1512505"/>
                  </a:cubicBezTo>
                  <a:cubicBezTo>
                    <a:pt x="5278538" y="1362284"/>
                    <a:pt x="5341356" y="1305951"/>
                    <a:pt x="5383078" y="1312992"/>
                  </a:cubicBezTo>
                  <a:close/>
                  <a:moveTo>
                    <a:pt x="2591405" y="1238177"/>
                  </a:moveTo>
                  <a:cubicBezTo>
                    <a:pt x="2571295" y="1238822"/>
                    <a:pt x="2552064" y="1242577"/>
                    <a:pt x="2536117" y="1249149"/>
                  </a:cubicBezTo>
                  <a:cubicBezTo>
                    <a:pt x="2453567" y="1282945"/>
                    <a:pt x="2442311" y="1391843"/>
                    <a:pt x="2449815" y="1470701"/>
                  </a:cubicBezTo>
                  <a:cubicBezTo>
                    <a:pt x="2453567" y="1500742"/>
                    <a:pt x="2498595" y="1496987"/>
                    <a:pt x="2498595" y="1466946"/>
                  </a:cubicBezTo>
                  <a:cubicBezTo>
                    <a:pt x="2498595" y="1418129"/>
                    <a:pt x="2502347" y="1354292"/>
                    <a:pt x="2547374" y="1320496"/>
                  </a:cubicBezTo>
                  <a:cubicBezTo>
                    <a:pt x="2569888" y="1305476"/>
                    <a:pt x="2592401" y="1301721"/>
                    <a:pt x="2618667" y="1309231"/>
                  </a:cubicBezTo>
                  <a:cubicBezTo>
                    <a:pt x="2648686" y="1312986"/>
                    <a:pt x="2659943" y="1335517"/>
                    <a:pt x="2682456" y="1354292"/>
                  </a:cubicBezTo>
                  <a:cubicBezTo>
                    <a:pt x="2708722" y="1373068"/>
                    <a:pt x="2738740" y="1354292"/>
                    <a:pt x="2731236" y="1324251"/>
                  </a:cubicBezTo>
                  <a:cubicBezTo>
                    <a:pt x="2719979" y="1262292"/>
                    <a:pt x="2651735" y="1236241"/>
                    <a:pt x="2591405" y="1238177"/>
                  </a:cubicBezTo>
                  <a:close/>
                  <a:moveTo>
                    <a:pt x="2462597" y="1026012"/>
                  </a:moveTo>
                  <a:cubicBezTo>
                    <a:pt x="2349676" y="1013515"/>
                    <a:pt x="2229370" y="1134618"/>
                    <a:pt x="2288468" y="1264169"/>
                  </a:cubicBezTo>
                  <a:cubicBezTo>
                    <a:pt x="2303477" y="1294210"/>
                    <a:pt x="2344752" y="1279190"/>
                    <a:pt x="2337247" y="1249149"/>
                  </a:cubicBezTo>
                  <a:cubicBezTo>
                    <a:pt x="2329743" y="1200332"/>
                    <a:pt x="2344752" y="1147761"/>
                    <a:pt x="2382274" y="1117720"/>
                  </a:cubicBezTo>
                  <a:cubicBezTo>
                    <a:pt x="2427302" y="1083924"/>
                    <a:pt x="2476081" y="1098944"/>
                    <a:pt x="2517356" y="1128985"/>
                  </a:cubicBezTo>
                  <a:cubicBezTo>
                    <a:pt x="2543622" y="1151516"/>
                    <a:pt x="2592401" y="1121475"/>
                    <a:pt x="2566136" y="1087679"/>
                  </a:cubicBezTo>
                  <a:cubicBezTo>
                    <a:pt x="2537056" y="1049189"/>
                    <a:pt x="2500237" y="1030178"/>
                    <a:pt x="2462597" y="1026012"/>
                  </a:cubicBezTo>
                  <a:close/>
                  <a:moveTo>
                    <a:pt x="2294096" y="784922"/>
                  </a:moveTo>
                  <a:cubicBezTo>
                    <a:pt x="2253759" y="779759"/>
                    <a:pt x="2211546" y="787269"/>
                    <a:pt x="2175899" y="806045"/>
                  </a:cubicBezTo>
                  <a:cubicBezTo>
                    <a:pt x="2097102" y="847351"/>
                    <a:pt x="2078340" y="944984"/>
                    <a:pt x="2115863" y="1020086"/>
                  </a:cubicBezTo>
                  <a:cubicBezTo>
                    <a:pt x="2130872" y="1050127"/>
                    <a:pt x="2172147" y="1038862"/>
                    <a:pt x="2164643" y="1005066"/>
                  </a:cubicBezTo>
                  <a:cubicBezTo>
                    <a:pt x="2153386" y="952494"/>
                    <a:pt x="2168395" y="896167"/>
                    <a:pt x="2217174" y="869882"/>
                  </a:cubicBezTo>
                  <a:cubicBezTo>
                    <a:pt x="2265954" y="836086"/>
                    <a:pt x="2318486" y="869882"/>
                    <a:pt x="2359761" y="896167"/>
                  </a:cubicBezTo>
                  <a:cubicBezTo>
                    <a:pt x="2397283" y="922453"/>
                    <a:pt x="2423549" y="869882"/>
                    <a:pt x="2401036" y="839841"/>
                  </a:cubicBezTo>
                  <a:cubicBezTo>
                    <a:pt x="2372894" y="807922"/>
                    <a:pt x="2334433" y="790085"/>
                    <a:pt x="2294096" y="784922"/>
                  </a:cubicBezTo>
                  <a:close/>
                  <a:moveTo>
                    <a:pt x="2135094" y="540839"/>
                  </a:moveTo>
                  <a:cubicBezTo>
                    <a:pt x="2113049" y="543186"/>
                    <a:pt x="2091474" y="550696"/>
                    <a:pt x="2074588" y="561962"/>
                  </a:cubicBezTo>
                  <a:cubicBezTo>
                    <a:pt x="1992038" y="614533"/>
                    <a:pt x="1984534" y="708411"/>
                    <a:pt x="1984534" y="798534"/>
                  </a:cubicBezTo>
                  <a:cubicBezTo>
                    <a:pt x="1984534" y="824820"/>
                    <a:pt x="2033313" y="828575"/>
                    <a:pt x="2037065" y="802289"/>
                  </a:cubicBezTo>
                  <a:cubicBezTo>
                    <a:pt x="2044570" y="745963"/>
                    <a:pt x="2055827" y="670860"/>
                    <a:pt x="2104606" y="633309"/>
                  </a:cubicBezTo>
                  <a:cubicBezTo>
                    <a:pt x="2134624" y="610778"/>
                    <a:pt x="2164643" y="614533"/>
                    <a:pt x="2190909" y="637064"/>
                  </a:cubicBezTo>
                  <a:cubicBezTo>
                    <a:pt x="2213422" y="655840"/>
                    <a:pt x="2239688" y="667105"/>
                    <a:pt x="2269706" y="674615"/>
                  </a:cubicBezTo>
                  <a:cubicBezTo>
                    <a:pt x="2295972" y="682126"/>
                    <a:pt x="2307229" y="648329"/>
                    <a:pt x="2292220" y="629554"/>
                  </a:cubicBezTo>
                  <a:cubicBezTo>
                    <a:pt x="2262202" y="599513"/>
                    <a:pt x="2239688" y="569472"/>
                    <a:pt x="2198413" y="550696"/>
                  </a:cubicBezTo>
                  <a:cubicBezTo>
                    <a:pt x="2179652" y="541309"/>
                    <a:pt x="2157138" y="538492"/>
                    <a:pt x="2135094" y="540839"/>
                  </a:cubicBezTo>
                  <a:close/>
                  <a:moveTo>
                    <a:pt x="2007985" y="317879"/>
                  </a:moveTo>
                  <a:cubicBezTo>
                    <a:pt x="1970462" y="320695"/>
                    <a:pt x="1933878" y="334777"/>
                    <a:pt x="1905736" y="359185"/>
                  </a:cubicBezTo>
                  <a:cubicBezTo>
                    <a:pt x="1841947" y="415512"/>
                    <a:pt x="1830690" y="501880"/>
                    <a:pt x="1838195" y="584492"/>
                  </a:cubicBezTo>
                  <a:cubicBezTo>
                    <a:pt x="1838195" y="625799"/>
                    <a:pt x="1901984" y="622044"/>
                    <a:pt x="1905736" y="580737"/>
                  </a:cubicBezTo>
                  <a:cubicBezTo>
                    <a:pt x="1905736" y="528166"/>
                    <a:pt x="1916993" y="471839"/>
                    <a:pt x="1950763" y="426777"/>
                  </a:cubicBezTo>
                  <a:cubicBezTo>
                    <a:pt x="1988286" y="374206"/>
                    <a:pt x="2048322" y="392981"/>
                    <a:pt x="2100854" y="396736"/>
                  </a:cubicBezTo>
                  <a:cubicBezTo>
                    <a:pt x="2134624" y="400492"/>
                    <a:pt x="2134624" y="355430"/>
                    <a:pt x="2115863" y="344165"/>
                  </a:cubicBezTo>
                  <a:cubicBezTo>
                    <a:pt x="2083969" y="323512"/>
                    <a:pt x="2045508" y="315062"/>
                    <a:pt x="2007985" y="317879"/>
                  </a:cubicBezTo>
                  <a:close/>
                  <a:moveTo>
                    <a:pt x="1970932" y="571"/>
                  </a:moveTo>
                  <a:cubicBezTo>
                    <a:pt x="2025809" y="-6000"/>
                    <a:pt x="2087721" y="43755"/>
                    <a:pt x="2115863" y="167674"/>
                  </a:cubicBezTo>
                  <a:cubicBezTo>
                    <a:pt x="2119615" y="167674"/>
                    <a:pt x="2127120" y="171429"/>
                    <a:pt x="2130872" y="175184"/>
                  </a:cubicBezTo>
                  <a:cubicBezTo>
                    <a:pt x="2198413" y="-5062"/>
                    <a:pt x="2446063" y="88816"/>
                    <a:pt x="2348504" y="374206"/>
                  </a:cubicBezTo>
                  <a:cubicBezTo>
                    <a:pt x="2352256" y="377961"/>
                    <a:pt x="2352256" y="381716"/>
                    <a:pt x="2356008" y="381716"/>
                  </a:cubicBezTo>
                  <a:cubicBezTo>
                    <a:pt x="2476081" y="254042"/>
                    <a:pt x="2671199" y="362940"/>
                    <a:pt x="2543622" y="659595"/>
                  </a:cubicBezTo>
                  <a:cubicBezTo>
                    <a:pt x="2547374" y="663350"/>
                    <a:pt x="2551127" y="670860"/>
                    <a:pt x="2554879" y="674615"/>
                  </a:cubicBezTo>
                  <a:cubicBezTo>
                    <a:pt x="2671199" y="599513"/>
                    <a:pt x="2832547" y="637064"/>
                    <a:pt x="2693713" y="914943"/>
                  </a:cubicBezTo>
                  <a:cubicBezTo>
                    <a:pt x="2697465" y="918698"/>
                    <a:pt x="2701217" y="926208"/>
                    <a:pt x="2704970" y="929964"/>
                  </a:cubicBezTo>
                  <a:cubicBezTo>
                    <a:pt x="2810033" y="862371"/>
                    <a:pt x="2986390" y="881147"/>
                    <a:pt x="2832547" y="1174046"/>
                  </a:cubicBezTo>
                  <a:cubicBezTo>
                    <a:pt x="2836299" y="1177802"/>
                    <a:pt x="2836299" y="1177802"/>
                    <a:pt x="2836299" y="1181557"/>
                  </a:cubicBezTo>
                  <a:cubicBezTo>
                    <a:pt x="3008904" y="1001311"/>
                    <a:pt x="3121472" y="1155271"/>
                    <a:pt x="2963877" y="1451925"/>
                  </a:cubicBezTo>
                  <a:cubicBezTo>
                    <a:pt x="2967629" y="1455680"/>
                    <a:pt x="2967629" y="1455680"/>
                    <a:pt x="2967629" y="1459436"/>
                  </a:cubicBezTo>
                  <a:cubicBezTo>
                    <a:pt x="3091454" y="1331761"/>
                    <a:pt x="3158995" y="1399354"/>
                    <a:pt x="3038922" y="1620906"/>
                  </a:cubicBezTo>
                  <a:cubicBezTo>
                    <a:pt x="3038922" y="1624661"/>
                    <a:pt x="3042674" y="1628416"/>
                    <a:pt x="3042674" y="1635926"/>
                  </a:cubicBezTo>
                  <a:cubicBezTo>
                    <a:pt x="3147738" y="1553314"/>
                    <a:pt x="3271563" y="1643436"/>
                    <a:pt x="3128977" y="1849968"/>
                  </a:cubicBezTo>
                  <a:cubicBezTo>
                    <a:pt x="3132729" y="1857478"/>
                    <a:pt x="3132729" y="1861233"/>
                    <a:pt x="3136481" y="1868744"/>
                  </a:cubicBezTo>
                  <a:cubicBezTo>
                    <a:pt x="3271563" y="1797396"/>
                    <a:pt x="3357865" y="1898785"/>
                    <a:pt x="3219031" y="2082786"/>
                  </a:cubicBezTo>
                  <a:cubicBezTo>
                    <a:pt x="3219031" y="2086541"/>
                    <a:pt x="3222783" y="2090296"/>
                    <a:pt x="3222783" y="2097806"/>
                  </a:cubicBezTo>
                  <a:cubicBezTo>
                    <a:pt x="3369122" y="2018949"/>
                    <a:pt x="3440415" y="2225480"/>
                    <a:pt x="3320343" y="2371930"/>
                  </a:cubicBezTo>
                  <a:cubicBezTo>
                    <a:pt x="3391636" y="2563441"/>
                    <a:pt x="3455424" y="2758708"/>
                    <a:pt x="3515461" y="2946464"/>
                  </a:cubicBezTo>
                  <a:cubicBezTo>
                    <a:pt x="3320343" y="1838703"/>
                    <a:pt x="3736845" y="1192822"/>
                    <a:pt x="3943220" y="956249"/>
                  </a:cubicBezTo>
                  <a:cubicBezTo>
                    <a:pt x="4153347" y="715922"/>
                    <a:pt x="4359722" y="937474"/>
                    <a:pt x="4097063" y="1196577"/>
                  </a:cubicBezTo>
                  <a:cubicBezTo>
                    <a:pt x="3931963" y="1361802"/>
                    <a:pt x="3789377" y="1485721"/>
                    <a:pt x="3635533" y="1962622"/>
                  </a:cubicBezTo>
                  <a:cubicBezTo>
                    <a:pt x="3500451" y="2371930"/>
                    <a:pt x="3541727" y="2875116"/>
                    <a:pt x="3601763" y="3220587"/>
                  </a:cubicBezTo>
                  <a:cubicBezTo>
                    <a:pt x="3785624" y="3798876"/>
                    <a:pt x="3916954" y="4275776"/>
                    <a:pt x="3954477" y="4399695"/>
                  </a:cubicBezTo>
                  <a:cubicBezTo>
                    <a:pt x="4033274" y="4677574"/>
                    <a:pt x="3958229" y="4613737"/>
                    <a:pt x="3909449" y="4433491"/>
                  </a:cubicBezTo>
                  <a:cubicBezTo>
                    <a:pt x="3718083" y="3735039"/>
                    <a:pt x="3380379" y="3107934"/>
                    <a:pt x="3005151" y="2544666"/>
                  </a:cubicBezTo>
                  <a:cubicBezTo>
                    <a:pt x="2900088" y="2582217"/>
                    <a:pt x="2806281" y="2510869"/>
                    <a:pt x="2915097" y="2416991"/>
                  </a:cubicBezTo>
                  <a:cubicBezTo>
                    <a:pt x="2911345" y="2409481"/>
                    <a:pt x="2907593" y="2405726"/>
                    <a:pt x="2903840" y="2401971"/>
                  </a:cubicBezTo>
                  <a:cubicBezTo>
                    <a:pt x="2731236" y="2409481"/>
                    <a:pt x="2641181" y="2304338"/>
                    <a:pt x="2749997" y="2184174"/>
                  </a:cubicBezTo>
                  <a:cubicBezTo>
                    <a:pt x="2746245" y="2180419"/>
                    <a:pt x="2742493" y="2172909"/>
                    <a:pt x="2738740" y="2169153"/>
                  </a:cubicBezTo>
                  <a:cubicBezTo>
                    <a:pt x="2584897" y="2206705"/>
                    <a:pt x="2479833" y="2094051"/>
                    <a:pt x="2596154" y="1981397"/>
                  </a:cubicBezTo>
                  <a:cubicBezTo>
                    <a:pt x="2596154" y="1977642"/>
                    <a:pt x="2592401" y="1977642"/>
                    <a:pt x="2592401" y="1973887"/>
                  </a:cubicBezTo>
                  <a:cubicBezTo>
                    <a:pt x="2386027" y="2056500"/>
                    <a:pt x="2250945" y="1891274"/>
                    <a:pt x="2412292" y="1744825"/>
                  </a:cubicBezTo>
                  <a:cubicBezTo>
                    <a:pt x="2408540" y="1737315"/>
                    <a:pt x="2404788" y="1733559"/>
                    <a:pt x="2401036" y="1729804"/>
                  </a:cubicBezTo>
                  <a:cubicBezTo>
                    <a:pt x="2205918" y="1763600"/>
                    <a:pt x="2093349" y="1650947"/>
                    <a:pt x="2232184" y="1515762"/>
                  </a:cubicBezTo>
                  <a:cubicBezTo>
                    <a:pt x="2228431" y="1515762"/>
                    <a:pt x="2228431" y="1512007"/>
                    <a:pt x="2228431" y="1512007"/>
                  </a:cubicBezTo>
                  <a:cubicBezTo>
                    <a:pt x="2007047" y="1575844"/>
                    <a:pt x="1864461" y="1478211"/>
                    <a:pt x="2040818" y="1271680"/>
                  </a:cubicBezTo>
                  <a:cubicBezTo>
                    <a:pt x="2037065" y="1267925"/>
                    <a:pt x="2037065" y="1264169"/>
                    <a:pt x="2033313" y="1260414"/>
                  </a:cubicBezTo>
                  <a:cubicBezTo>
                    <a:pt x="1849452" y="1286700"/>
                    <a:pt x="1654334" y="1215353"/>
                    <a:pt x="1860709" y="1012576"/>
                  </a:cubicBezTo>
                  <a:cubicBezTo>
                    <a:pt x="1856956" y="1005066"/>
                    <a:pt x="1853204" y="997556"/>
                    <a:pt x="1849452" y="993801"/>
                  </a:cubicBezTo>
                  <a:cubicBezTo>
                    <a:pt x="1628068" y="993801"/>
                    <a:pt x="1549270" y="862371"/>
                    <a:pt x="1710618" y="734697"/>
                  </a:cubicBezTo>
                  <a:cubicBezTo>
                    <a:pt x="1706865" y="730942"/>
                    <a:pt x="1703113" y="723432"/>
                    <a:pt x="1703113" y="719677"/>
                  </a:cubicBezTo>
                  <a:cubicBezTo>
                    <a:pt x="1470472" y="704656"/>
                    <a:pt x="1477977" y="546941"/>
                    <a:pt x="1643077" y="449308"/>
                  </a:cubicBezTo>
                  <a:cubicBezTo>
                    <a:pt x="1643077" y="441798"/>
                    <a:pt x="1643077" y="438043"/>
                    <a:pt x="1643077" y="430533"/>
                  </a:cubicBezTo>
                  <a:cubicBezTo>
                    <a:pt x="1492986" y="377961"/>
                    <a:pt x="1489234" y="239021"/>
                    <a:pt x="1718122" y="269062"/>
                  </a:cubicBezTo>
                  <a:cubicBezTo>
                    <a:pt x="1721875" y="265307"/>
                    <a:pt x="1725627" y="265307"/>
                    <a:pt x="1729379" y="261552"/>
                  </a:cubicBezTo>
                  <a:cubicBezTo>
                    <a:pt x="1654334" y="148898"/>
                    <a:pt x="1703113" y="-1306"/>
                    <a:pt x="1853204" y="178939"/>
                  </a:cubicBezTo>
                  <a:cubicBezTo>
                    <a:pt x="1856956" y="175184"/>
                    <a:pt x="1864461" y="171429"/>
                    <a:pt x="1868213" y="171429"/>
                  </a:cubicBezTo>
                  <a:cubicBezTo>
                    <a:pt x="1868213" y="70041"/>
                    <a:pt x="1916055" y="7143"/>
                    <a:pt x="1970932" y="571"/>
                  </a:cubicBezTo>
                  <a:close/>
                </a:path>
              </a:pathLst>
            </a:custGeom>
            <a:solidFill>
              <a:srgbClr val="398D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41" name="矩形 40"/>
          <p:cNvSpPr/>
          <p:nvPr/>
        </p:nvSpPr>
        <p:spPr>
          <a:xfrm>
            <a:off x="1790065" y="2118628"/>
            <a:ext cx="8611870" cy="1446550"/>
          </a:xfrm>
          <a:prstGeom prst="rect">
            <a:avLst/>
          </a:prstGeom>
          <a:noFill/>
          <a:ln w="9525">
            <a:noFill/>
          </a:ln>
        </p:spPr>
        <p:txBody>
          <a:bodyPr wrap="square" rtlCol="0" anchor="t">
            <a:spAutoFit/>
          </a:bodyPr>
          <a:lstStyle/>
          <a:p>
            <a:pPr lvl="0" algn="ctr"/>
            <a:r>
              <a:rPr lang="en-US" altLang="zh-CN" sz="8800" dirty="0">
                <a:solidFill>
                  <a:srgbClr val="0D4401"/>
                </a:solidFill>
                <a:latin typeface="Impact" panose="020B0806030902050204" pitchFamily="34" charset="0"/>
                <a:ea typeface="幼圆" panose="02010509060101010101" pitchFamily="49" charset="-122"/>
                <a:sym typeface="+mn-ea"/>
              </a:rPr>
              <a:t>PART 05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571741" y="3784935"/>
            <a:ext cx="30485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0D44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教学效果预测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4258866" y="4339263"/>
            <a:ext cx="36742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0D4401"/>
                </a:solidFill>
                <a:ea typeface="微软雅黑" panose="020B0503020204020204" pitchFamily="34" charset="-122"/>
              </a:rPr>
              <a:t>The teaching effect prediction</a:t>
            </a:r>
            <a:endParaRPr lang="zh-CN" altLang="en-US" sz="2000" dirty="0">
              <a:solidFill>
                <a:srgbClr val="0D4401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1437640" y="1122045"/>
            <a:ext cx="9293860" cy="4611370"/>
            <a:chOff x="2264" y="1767"/>
            <a:chExt cx="14636" cy="7262"/>
          </a:xfrm>
          <a:solidFill>
            <a:schemeClr val="accent5">
              <a:lumMod val="75000"/>
            </a:schemeClr>
          </a:solidFill>
        </p:grpSpPr>
        <p:grpSp>
          <p:nvGrpSpPr>
            <p:cNvPr id="43" name="组合 42"/>
            <p:cNvGrpSpPr/>
            <p:nvPr/>
          </p:nvGrpSpPr>
          <p:grpSpPr>
            <a:xfrm>
              <a:off x="2290" y="2035"/>
              <a:ext cx="118" cy="6730"/>
              <a:chOff x="2290" y="2078"/>
              <a:chExt cx="118" cy="6730"/>
            </a:xfrm>
            <a:grpFill/>
          </p:grpSpPr>
          <p:sp>
            <p:nvSpPr>
              <p:cNvPr id="59" name="等腰三角形 58"/>
              <p:cNvSpPr/>
              <p:nvPr/>
            </p:nvSpPr>
            <p:spPr>
              <a:xfrm>
                <a:off x="2290" y="2078"/>
                <a:ext cx="119" cy="3231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等腰三角形 59"/>
              <p:cNvSpPr/>
              <p:nvPr/>
            </p:nvSpPr>
            <p:spPr>
              <a:xfrm flipV="1">
                <a:off x="2290" y="5578"/>
                <a:ext cx="119" cy="3231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4" name="组合 43"/>
            <p:cNvGrpSpPr/>
            <p:nvPr/>
          </p:nvGrpSpPr>
          <p:grpSpPr>
            <a:xfrm>
              <a:off x="2737" y="1839"/>
              <a:ext cx="13727" cy="118"/>
              <a:chOff x="2550" y="1839"/>
              <a:chExt cx="13727" cy="118"/>
            </a:xfrm>
            <a:grpFill/>
          </p:grpSpPr>
          <p:sp>
            <p:nvSpPr>
              <p:cNvPr id="57" name="等腰三角形 56"/>
              <p:cNvSpPr/>
              <p:nvPr/>
            </p:nvSpPr>
            <p:spPr>
              <a:xfrm rot="16200000">
                <a:off x="5836" y="-1447"/>
                <a:ext cx="119" cy="6690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等腰三角形 57"/>
              <p:cNvSpPr/>
              <p:nvPr/>
            </p:nvSpPr>
            <p:spPr>
              <a:xfrm rot="5400000" flipH="1">
                <a:off x="12873" y="-1447"/>
                <a:ext cx="119" cy="6690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>
              <a:off x="2300" y="1767"/>
              <a:ext cx="14600" cy="260"/>
              <a:chOff x="2219" y="1767"/>
              <a:chExt cx="14600" cy="260"/>
            </a:xfrm>
            <a:grpFill/>
          </p:grpSpPr>
          <p:sp>
            <p:nvSpPr>
              <p:cNvPr id="55" name="椭圆 54"/>
              <p:cNvSpPr/>
              <p:nvPr/>
            </p:nvSpPr>
            <p:spPr>
              <a:xfrm>
                <a:off x="2219" y="1767"/>
                <a:ext cx="261" cy="261"/>
              </a:xfrm>
              <a:prstGeom prst="ellipse">
                <a:avLst/>
              </a:prstGeom>
              <a:solidFill>
                <a:srgbClr val="0029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16559" y="1767"/>
                <a:ext cx="261" cy="261"/>
              </a:xfrm>
              <a:prstGeom prst="ellipse">
                <a:avLst/>
              </a:prstGeom>
              <a:solidFill>
                <a:srgbClr val="0029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16711" y="2035"/>
              <a:ext cx="118" cy="6730"/>
              <a:chOff x="2290" y="2078"/>
              <a:chExt cx="118" cy="6730"/>
            </a:xfrm>
            <a:grpFill/>
          </p:grpSpPr>
          <p:sp>
            <p:nvSpPr>
              <p:cNvPr id="53" name="等腰三角形 52"/>
              <p:cNvSpPr/>
              <p:nvPr/>
            </p:nvSpPr>
            <p:spPr>
              <a:xfrm>
                <a:off x="2290" y="2078"/>
                <a:ext cx="119" cy="3231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等腰三角形 53"/>
              <p:cNvSpPr/>
              <p:nvPr/>
            </p:nvSpPr>
            <p:spPr>
              <a:xfrm flipV="1">
                <a:off x="2290" y="5578"/>
                <a:ext cx="119" cy="3231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" name="组合 46"/>
            <p:cNvGrpSpPr/>
            <p:nvPr/>
          </p:nvGrpSpPr>
          <p:grpSpPr>
            <a:xfrm>
              <a:off x="2737" y="8831"/>
              <a:ext cx="13727" cy="118"/>
              <a:chOff x="2550" y="1839"/>
              <a:chExt cx="13727" cy="118"/>
            </a:xfrm>
            <a:grpFill/>
          </p:grpSpPr>
          <p:sp>
            <p:nvSpPr>
              <p:cNvPr id="51" name="等腰三角形 50"/>
              <p:cNvSpPr/>
              <p:nvPr/>
            </p:nvSpPr>
            <p:spPr>
              <a:xfrm rot="16200000">
                <a:off x="5836" y="-1447"/>
                <a:ext cx="119" cy="6690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等腰三角形 51"/>
              <p:cNvSpPr/>
              <p:nvPr/>
            </p:nvSpPr>
            <p:spPr>
              <a:xfrm rot="5400000" flipH="1">
                <a:off x="12873" y="-1447"/>
                <a:ext cx="119" cy="6690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2264" y="8769"/>
              <a:ext cx="14593" cy="261"/>
              <a:chOff x="2219" y="8689"/>
              <a:chExt cx="14593" cy="261"/>
            </a:xfrm>
            <a:grpFill/>
          </p:grpSpPr>
          <p:sp>
            <p:nvSpPr>
              <p:cNvPr id="49" name="椭圆 48"/>
              <p:cNvSpPr/>
              <p:nvPr/>
            </p:nvSpPr>
            <p:spPr>
              <a:xfrm>
                <a:off x="2219" y="8689"/>
                <a:ext cx="261" cy="261"/>
              </a:xfrm>
              <a:prstGeom prst="ellipse">
                <a:avLst/>
              </a:prstGeom>
              <a:solidFill>
                <a:srgbClr val="0029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16551" y="8689"/>
                <a:ext cx="261" cy="261"/>
              </a:xfrm>
              <a:prstGeom prst="ellipse">
                <a:avLst/>
              </a:prstGeom>
              <a:solidFill>
                <a:srgbClr val="0029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537818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rot="16200000" flipH="1" flipV="1">
            <a:off x="2326005" y="2450786"/>
            <a:ext cx="662940" cy="2578100"/>
            <a:chOff x="3493" y="5759"/>
            <a:chExt cx="837" cy="3253"/>
          </a:xfrm>
        </p:grpSpPr>
        <p:sp>
          <p:nvSpPr>
            <p:cNvPr id="3" name="任意多边形 2"/>
            <p:cNvSpPr/>
            <p:nvPr/>
          </p:nvSpPr>
          <p:spPr>
            <a:xfrm>
              <a:off x="3493" y="5759"/>
              <a:ext cx="753" cy="3220"/>
            </a:xfrm>
            <a:custGeom>
              <a:avLst/>
              <a:gdLst>
                <a:gd name="connsiteX0" fmla="*/ 0 w 753"/>
                <a:gd name="connsiteY0" fmla="*/ 0 h 3220"/>
                <a:gd name="connsiteX1" fmla="*/ 0 w 753"/>
                <a:gd name="connsiteY1" fmla="*/ 2175 h 3220"/>
                <a:gd name="connsiteX2" fmla="*/ 753 w 753"/>
                <a:gd name="connsiteY2" fmla="*/ 3220 h 3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3" h="3220">
                  <a:moveTo>
                    <a:pt x="0" y="0"/>
                  </a:moveTo>
                  <a:lnTo>
                    <a:pt x="0" y="2175"/>
                  </a:lnTo>
                  <a:lnTo>
                    <a:pt x="753" y="3220"/>
                  </a:lnTo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104" y="8786"/>
              <a:ext cx="227" cy="22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 rot="5400000" flipV="1">
            <a:off x="9275445" y="2448246"/>
            <a:ext cx="662940" cy="2578100"/>
            <a:chOff x="3493" y="5759"/>
            <a:chExt cx="837" cy="3253"/>
          </a:xfrm>
        </p:grpSpPr>
        <p:sp>
          <p:nvSpPr>
            <p:cNvPr id="6" name="任意多边形 5"/>
            <p:cNvSpPr/>
            <p:nvPr/>
          </p:nvSpPr>
          <p:spPr>
            <a:xfrm>
              <a:off x="3493" y="5759"/>
              <a:ext cx="753" cy="3220"/>
            </a:xfrm>
            <a:custGeom>
              <a:avLst/>
              <a:gdLst>
                <a:gd name="connsiteX0" fmla="*/ 0 w 753"/>
                <a:gd name="connsiteY0" fmla="*/ 0 h 3220"/>
                <a:gd name="connsiteX1" fmla="*/ 0 w 753"/>
                <a:gd name="connsiteY1" fmla="*/ 2175 h 3220"/>
                <a:gd name="connsiteX2" fmla="*/ 753 w 753"/>
                <a:gd name="connsiteY2" fmla="*/ 3220 h 3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3" h="3220">
                  <a:moveTo>
                    <a:pt x="0" y="0"/>
                  </a:moveTo>
                  <a:lnTo>
                    <a:pt x="0" y="2175"/>
                  </a:lnTo>
                  <a:lnTo>
                    <a:pt x="753" y="3220"/>
                  </a:lnTo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4104" y="8786"/>
              <a:ext cx="227" cy="22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 rot="16200000" flipH="1" flipV="1">
            <a:off x="3016885" y="333061"/>
            <a:ext cx="662940" cy="2578100"/>
            <a:chOff x="3493" y="5759"/>
            <a:chExt cx="837" cy="3253"/>
          </a:xfrm>
        </p:grpSpPr>
        <p:sp>
          <p:nvSpPr>
            <p:cNvPr id="9" name="任意多边形 8"/>
            <p:cNvSpPr/>
            <p:nvPr/>
          </p:nvSpPr>
          <p:spPr>
            <a:xfrm>
              <a:off x="3493" y="5759"/>
              <a:ext cx="753" cy="3220"/>
            </a:xfrm>
            <a:custGeom>
              <a:avLst/>
              <a:gdLst>
                <a:gd name="connsiteX0" fmla="*/ 0 w 753"/>
                <a:gd name="connsiteY0" fmla="*/ 0 h 3220"/>
                <a:gd name="connsiteX1" fmla="*/ 0 w 753"/>
                <a:gd name="connsiteY1" fmla="*/ 2175 h 3220"/>
                <a:gd name="connsiteX2" fmla="*/ 753 w 753"/>
                <a:gd name="connsiteY2" fmla="*/ 3220 h 3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3" h="3220">
                  <a:moveTo>
                    <a:pt x="0" y="0"/>
                  </a:moveTo>
                  <a:lnTo>
                    <a:pt x="0" y="2175"/>
                  </a:lnTo>
                  <a:lnTo>
                    <a:pt x="753" y="3220"/>
                  </a:lnTo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4104" y="8786"/>
              <a:ext cx="227" cy="22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 rot="5400000" flipV="1">
            <a:off x="8509000" y="330521"/>
            <a:ext cx="662940" cy="2578100"/>
            <a:chOff x="3493" y="5759"/>
            <a:chExt cx="837" cy="3253"/>
          </a:xfrm>
        </p:grpSpPr>
        <p:sp>
          <p:nvSpPr>
            <p:cNvPr id="12" name="任意多边形 11"/>
            <p:cNvSpPr/>
            <p:nvPr/>
          </p:nvSpPr>
          <p:spPr>
            <a:xfrm>
              <a:off x="3493" y="5759"/>
              <a:ext cx="753" cy="3220"/>
            </a:xfrm>
            <a:custGeom>
              <a:avLst/>
              <a:gdLst>
                <a:gd name="connsiteX0" fmla="*/ 0 w 753"/>
                <a:gd name="connsiteY0" fmla="*/ 0 h 3220"/>
                <a:gd name="connsiteX1" fmla="*/ 0 w 753"/>
                <a:gd name="connsiteY1" fmla="*/ 2175 h 3220"/>
                <a:gd name="connsiteX2" fmla="*/ 753 w 753"/>
                <a:gd name="connsiteY2" fmla="*/ 3220 h 3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3" h="3220">
                  <a:moveTo>
                    <a:pt x="0" y="0"/>
                  </a:moveTo>
                  <a:lnTo>
                    <a:pt x="0" y="2175"/>
                  </a:lnTo>
                  <a:lnTo>
                    <a:pt x="753" y="3220"/>
                  </a:lnTo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4104" y="8786"/>
              <a:ext cx="227" cy="22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772218" y="1073789"/>
            <a:ext cx="4647565" cy="4459605"/>
            <a:chOff x="6498" y="2801"/>
            <a:chExt cx="6188" cy="5938"/>
          </a:xfrm>
        </p:grpSpPr>
        <p:sp>
          <p:nvSpPr>
            <p:cNvPr id="15" name="正五边形 14"/>
            <p:cNvSpPr/>
            <p:nvPr/>
          </p:nvSpPr>
          <p:spPr>
            <a:xfrm>
              <a:off x="8279" y="4143"/>
              <a:ext cx="2643" cy="2515"/>
            </a:xfrm>
            <a:prstGeom prst="pentagon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同侧圆角矩形 15"/>
            <p:cNvSpPr/>
            <p:nvPr/>
          </p:nvSpPr>
          <p:spPr>
            <a:xfrm rot="2220000">
              <a:off x="10127" y="2801"/>
              <a:ext cx="1620" cy="200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同侧圆角矩形 16"/>
            <p:cNvSpPr/>
            <p:nvPr/>
          </p:nvSpPr>
          <p:spPr>
            <a:xfrm rot="6540000">
              <a:off x="10874" y="5235"/>
              <a:ext cx="1620" cy="200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D44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同侧圆角矩形 17"/>
            <p:cNvSpPr/>
            <p:nvPr/>
          </p:nvSpPr>
          <p:spPr>
            <a:xfrm rot="19380000" flipH="1">
              <a:off x="7459" y="2801"/>
              <a:ext cx="1620" cy="200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398D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同侧圆角矩形 18"/>
            <p:cNvSpPr/>
            <p:nvPr/>
          </p:nvSpPr>
          <p:spPr>
            <a:xfrm rot="15060000" flipH="1">
              <a:off x="6690" y="5235"/>
              <a:ext cx="1620" cy="200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同侧圆角矩形 19"/>
            <p:cNvSpPr/>
            <p:nvPr/>
          </p:nvSpPr>
          <p:spPr>
            <a:xfrm rot="10800000" flipH="1">
              <a:off x="8791" y="6735"/>
              <a:ext cx="1620" cy="200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398D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文本框 20"/>
          <p:cNvSpPr txBox="1"/>
          <p:nvPr/>
        </p:nvSpPr>
        <p:spPr>
          <a:xfrm flipH="1">
            <a:off x="5265420" y="2604456"/>
            <a:ext cx="1660525" cy="97536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KEY WORDS </a:t>
            </a:r>
          </a:p>
        </p:txBody>
      </p:sp>
      <p:sp>
        <p:nvSpPr>
          <p:cNvPr id="22" name="椭圆 21"/>
          <p:cNvSpPr/>
          <p:nvPr/>
        </p:nvSpPr>
        <p:spPr>
          <a:xfrm>
            <a:off x="4519930" y="1199201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Freeform 105"/>
          <p:cNvSpPr>
            <a:spLocks noEditPoints="1"/>
          </p:cNvSpPr>
          <p:nvPr/>
        </p:nvSpPr>
        <p:spPr>
          <a:xfrm>
            <a:off x="4637405" y="1328106"/>
            <a:ext cx="680085" cy="655955"/>
          </a:xfrm>
          <a:custGeom>
            <a:avLst/>
            <a:gdLst/>
            <a:ahLst/>
            <a:cxnLst>
              <a:cxn ang="0">
                <a:pos x="452715" y="59752"/>
              </a:cxn>
              <a:cxn ang="0">
                <a:pos x="299591" y="0"/>
              </a:cxn>
              <a:cxn ang="0">
                <a:pos x="146467" y="59752"/>
              </a:cxn>
              <a:cxn ang="0">
                <a:pos x="86548" y="212452"/>
              </a:cxn>
              <a:cxn ang="0">
                <a:pos x="106521" y="312039"/>
              </a:cxn>
              <a:cxn ang="0">
                <a:pos x="106521" y="312039"/>
              </a:cxn>
              <a:cxn ang="0">
                <a:pos x="26630" y="391709"/>
              </a:cxn>
              <a:cxn ang="0">
                <a:pos x="26630" y="484657"/>
              </a:cxn>
              <a:cxn ang="0">
                <a:pos x="73233" y="504574"/>
              </a:cxn>
              <a:cxn ang="0">
                <a:pos x="119836" y="484657"/>
              </a:cxn>
              <a:cxn ang="0">
                <a:pos x="199727" y="404987"/>
              </a:cxn>
              <a:cxn ang="0">
                <a:pos x="199727" y="404987"/>
              </a:cxn>
              <a:cxn ang="0">
                <a:pos x="299591" y="424904"/>
              </a:cxn>
              <a:cxn ang="0">
                <a:pos x="452715" y="365152"/>
              </a:cxn>
              <a:cxn ang="0">
                <a:pos x="452715" y="59752"/>
              </a:cxn>
              <a:cxn ang="0">
                <a:pos x="392797" y="305400"/>
              </a:cxn>
              <a:cxn ang="0">
                <a:pos x="299591" y="345235"/>
              </a:cxn>
              <a:cxn ang="0">
                <a:pos x="199727" y="305400"/>
              </a:cxn>
              <a:cxn ang="0">
                <a:pos x="159782" y="212452"/>
              </a:cxn>
              <a:cxn ang="0">
                <a:pos x="199727" y="119504"/>
              </a:cxn>
              <a:cxn ang="0">
                <a:pos x="299591" y="79670"/>
              </a:cxn>
              <a:cxn ang="0">
                <a:pos x="392797" y="119504"/>
              </a:cxn>
              <a:cxn ang="0">
                <a:pos x="392797" y="305400"/>
              </a:cxn>
            </a:cxnLst>
            <a:rect l="0" t="0" r="0" b="0"/>
            <a:pathLst>
              <a:path w="80" h="76">
                <a:moveTo>
                  <a:pt x="68" y="9"/>
                </a:moveTo>
                <a:cubicBezTo>
                  <a:pt x="62" y="3"/>
                  <a:pt x="53" y="0"/>
                  <a:pt x="45" y="0"/>
                </a:cubicBezTo>
                <a:cubicBezTo>
                  <a:pt x="36" y="0"/>
                  <a:pt x="28" y="3"/>
                  <a:pt x="22" y="9"/>
                </a:cubicBezTo>
                <a:cubicBezTo>
                  <a:pt x="16" y="15"/>
                  <a:pt x="13" y="23"/>
                  <a:pt x="13" y="32"/>
                </a:cubicBezTo>
                <a:cubicBezTo>
                  <a:pt x="13" y="37"/>
                  <a:pt x="14" y="42"/>
                  <a:pt x="16" y="47"/>
                </a:cubicBezTo>
                <a:cubicBezTo>
                  <a:pt x="16" y="47"/>
                  <a:pt x="16" y="47"/>
                  <a:pt x="16" y="47"/>
                </a:cubicBezTo>
                <a:cubicBezTo>
                  <a:pt x="4" y="59"/>
                  <a:pt x="4" y="59"/>
                  <a:pt x="4" y="59"/>
                </a:cubicBezTo>
                <a:cubicBezTo>
                  <a:pt x="0" y="63"/>
                  <a:pt x="0" y="69"/>
                  <a:pt x="4" y="73"/>
                </a:cubicBezTo>
                <a:cubicBezTo>
                  <a:pt x="6" y="75"/>
                  <a:pt x="8" y="76"/>
                  <a:pt x="11" y="76"/>
                </a:cubicBezTo>
                <a:cubicBezTo>
                  <a:pt x="13" y="76"/>
                  <a:pt x="16" y="75"/>
                  <a:pt x="18" y="73"/>
                </a:cubicBezTo>
                <a:cubicBezTo>
                  <a:pt x="30" y="61"/>
                  <a:pt x="30" y="61"/>
                  <a:pt x="30" y="61"/>
                </a:cubicBezTo>
                <a:cubicBezTo>
                  <a:pt x="30" y="61"/>
                  <a:pt x="30" y="61"/>
                  <a:pt x="30" y="61"/>
                </a:cubicBezTo>
                <a:cubicBezTo>
                  <a:pt x="35" y="63"/>
                  <a:pt x="40" y="64"/>
                  <a:pt x="45" y="64"/>
                </a:cubicBezTo>
                <a:cubicBezTo>
                  <a:pt x="53" y="64"/>
                  <a:pt x="62" y="61"/>
                  <a:pt x="68" y="55"/>
                </a:cubicBezTo>
                <a:cubicBezTo>
                  <a:pt x="80" y="42"/>
                  <a:pt x="80" y="22"/>
                  <a:pt x="68" y="9"/>
                </a:cubicBezTo>
                <a:close/>
                <a:moveTo>
                  <a:pt x="59" y="46"/>
                </a:moveTo>
                <a:cubicBezTo>
                  <a:pt x="55" y="50"/>
                  <a:pt x="50" y="52"/>
                  <a:pt x="45" y="52"/>
                </a:cubicBezTo>
                <a:cubicBezTo>
                  <a:pt x="39" y="52"/>
                  <a:pt x="34" y="50"/>
                  <a:pt x="30" y="46"/>
                </a:cubicBezTo>
                <a:cubicBezTo>
                  <a:pt x="27" y="43"/>
                  <a:pt x="24" y="37"/>
                  <a:pt x="24" y="32"/>
                </a:cubicBezTo>
                <a:cubicBezTo>
                  <a:pt x="24" y="27"/>
                  <a:pt x="27" y="21"/>
                  <a:pt x="30" y="18"/>
                </a:cubicBezTo>
                <a:cubicBezTo>
                  <a:pt x="34" y="14"/>
                  <a:pt x="39" y="12"/>
                  <a:pt x="45" y="12"/>
                </a:cubicBezTo>
                <a:cubicBezTo>
                  <a:pt x="50" y="12"/>
                  <a:pt x="55" y="14"/>
                  <a:pt x="59" y="18"/>
                </a:cubicBezTo>
                <a:cubicBezTo>
                  <a:pt x="67" y="26"/>
                  <a:pt x="67" y="38"/>
                  <a:pt x="59" y="4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3878580" y="3254696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5638165" y="4517711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7400290" y="3254696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6711315" y="1199201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Freeform 8"/>
          <p:cNvSpPr>
            <a:spLocks noEditPoints="1"/>
          </p:cNvSpPr>
          <p:nvPr/>
        </p:nvSpPr>
        <p:spPr>
          <a:xfrm>
            <a:off x="6899910" y="1328106"/>
            <a:ext cx="537845" cy="638175"/>
          </a:xfrm>
          <a:custGeom>
            <a:avLst/>
            <a:gdLst/>
            <a:ahLst/>
            <a:cxnLst>
              <a:cxn ang="0">
                <a:pos x="382" y="230"/>
              </a:cxn>
              <a:cxn ang="0">
                <a:pos x="506" y="116"/>
              </a:cxn>
              <a:cxn ang="0">
                <a:pos x="547" y="165"/>
              </a:cxn>
              <a:cxn ang="0">
                <a:pos x="603" y="230"/>
              </a:cxn>
              <a:cxn ang="0">
                <a:pos x="640" y="297"/>
              </a:cxn>
              <a:cxn ang="0">
                <a:pos x="673" y="362"/>
              </a:cxn>
              <a:cxn ang="0">
                <a:pos x="697" y="389"/>
              </a:cxn>
              <a:cxn ang="0">
                <a:pos x="740" y="413"/>
              </a:cxn>
              <a:cxn ang="0">
                <a:pos x="774" y="419"/>
              </a:cxn>
              <a:cxn ang="0">
                <a:pos x="581" y="0"/>
              </a:cxn>
              <a:cxn ang="0">
                <a:pos x="557" y="8"/>
              </a:cxn>
              <a:cxn ang="0">
                <a:pos x="516" y="35"/>
              </a:cxn>
              <a:cxn ang="0">
                <a:pos x="506" y="59"/>
              </a:cxn>
              <a:cxn ang="0">
                <a:pos x="506" y="78"/>
              </a:cxn>
              <a:cxn ang="0">
                <a:pos x="538" y="130"/>
              </a:cxn>
              <a:cxn ang="0">
                <a:pos x="626" y="230"/>
              </a:cxn>
              <a:cxn ang="0">
                <a:pos x="652" y="279"/>
              </a:cxn>
              <a:cxn ang="0">
                <a:pos x="677" y="334"/>
              </a:cxn>
              <a:cxn ang="0">
                <a:pos x="705" y="372"/>
              </a:cxn>
              <a:cxn ang="0">
                <a:pos x="736" y="393"/>
              </a:cxn>
              <a:cxn ang="0">
                <a:pos x="768" y="403"/>
              </a:cxn>
              <a:cxn ang="0">
                <a:pos x="821" y="393"/>
              </a:cxn>
              <a:cxn ang="0">
                <a:pos x="872" y="352"/>
              </a:cxn>
              <a:cxn ang="0">
                <a:pos x="902" y="301"/>
              </a:cxn>
              <a:cxn ang="0">
                <a:pos x="581" y="0"/>
              </a:cxn>
              <a:cxn ang="0">
                <a:pos x="923" y="303"/>
              </a:cxn>
              <a:cxn ang="0">
                <a:pos x="969" y="360"/>
              </a:cxn>
              <a:cxn ang="0">
                <a:pos x="990" y="403"/>
              </a:cxn>
              <a:cxn ang="0">
                <a:pos x="994" y="450"/>
              </a:cxn>
              <a:cxn ang="0">
                <a:pos x="978" y="488"/>
              </a:cxn>
              <a:cxn ang="0">
                <a:pos x="953" y="502"/>
              </a:cxn>
              <a:cxn ang="0">
                <a:pos x="910" y="507"/>
              </a:cxn>
              <a:cxn ang="0">
                <a:pos x="874" y="494"/>
              </a:cxn>
              <a:cxn ang="0">
                <a:pos x="849" y="472"/>
              </a:cxn>
              <a:cxn ang="0">
                <a:pos x="841" y="441"/>
              </a:cxn>
              <a:cxn ang="0">
                <a:pos x="853" y="405"/>
              </a:cxn>
              <a:cxn ang="0">
                <a:pos x="874" y="383"/>
              </a:cxn>
              <a:cxn ang="0">
                <a:pos x="908" y="317"/>
              </a:cxn>
              <a:cxn ang="0">
                <a:pos x="951" y="358"/>
              </a:cxn>
              <a:cxn ang="0">
                <a:pos x="957" y="395"/>
              </a:cxn>
              <a:cxn ang="0">
                <a:pos x="949" y="448"/>
              </a:cxn>
              <a:cxn ang="0">
                <a:pos x="910" y="496"/>
              </a:cxn>
              <a:cxn ang="0">
                <a:pos x="939" y="490"/>
              </a:cxn>
              <a:cxn ang="0">
                <a:pos x="967" y="474"/>
              </a:cxn>
              <a:cxn ang="0">
                <a:pos x="980" y="446"/>
              </a:cxn>
              <a:cxn ang="0">
                <a:pos x="980" y="413"/>
              </a:cxn>
              <a:cxn ang="0">
                <a:pos x="951" y="358"/>
              </a:cxn>
              <a:cxn ang="0">
                <a:pos x="372" y="572"/>
              </a:cxn>
              <a:cxn ang="0">
                <a:pos x="191" y="940"/>
              </a:cxn>
              <a:cxn ang="0">
                <a:pos x="150" y="972"/>
              </a:cxn>
              <a:cxn ang="0">
                <a:pos x="87" y="984"/>
              </a:cxn>
              <a:cxn ang="0">
                <a:pos x="34" y="960"/>
              </a:cxn>
              <a:cxn ang="0">
                <a:pos x="4" y="911"/>
              </a:cxn>
              <a:cxn ang="0">
                <a:pos x="6" y="846"/>
              </a:cxn>
              <a:cxn ang="0">
                <a:pos x="323" y="529"/>
              </a:cxn>
              <a:cxn ang="0">
                <a:pos x="311" y="315"/>
              </a:cxn>
              <a:cxn ang="0">
                <a:pos x="335" y="376"/>
              </a:cxn>
              <a:cxn ang="0">
                <a:pos x="347" y="458"/>
              </a:cxn>
              <a:cxn ang="0">
                <a:pos x="333" y="519"/>
              </a:cxn>
              <a:cxn ang="0">
                <a:pos x="431" y="604"/>
              </a:cxn>
              <a:cxn ang="0">
                <a:pos x="500" y="576"/>
              </a:cxn>
              <a:cxn ang="0">
                <a:pos x="577" y="578"/>
              </a:cxn>
              <a:cxn ang="0">
                <a:pos x="683" y="527"/>
              </a:cxn>
            </a:cxnLst>
            <a:rect l="0" t="0" r="0" b="0"/>
            <a:pathLst>
              <a:path w="994" h="984">
                <a:moveTo>
                  <a:pt x="786" y="419"/>
                </a:moveTo>
                <a:lnTo>
                  <a:pt x="705" y="513"/>
                </a:lnTo>
                <a:lnTo>
                  <a:pt x="382" y="230"/>
                </a:lnTo>
                <a:lnTo>
                  <a:pt x="496" y="98"/>
                </a:lnTo>
                <a:lnTo>
                  <a:pt x="496" y="98"/>
                </a:lnTo>
                <a:lnTo>
                  <a:pt x="506" y="116"/>
                </a:lnTo>
                <a:lnTo>
                  <a:pt x="518" y="132"/>
                </a:lnTo>
                <a:lnTo>
                  <a:pt x="518" y="132"/>
                </a:lnTo>
                <a:lnTo>
                  <a:pt x="547" y="165"/>
                </a:lnTo>
                <a:lnTo>
                  <a:pt x="575" y="198"/>
                </a:lnTo>
                <a:lnTo>
                  <a:pt x="575" y="198"/>
                </a:lnTo>
                <a:lnTo>
                  <a:pt x="603" y="230"/>
                </a:lnTo>
                <a:lnTo>
                  <a:pt x="628" y="263"/>
                </a:lnTo>
                <a:lnTo>
                  <a:pt x="628" y="263"/>
                </a:lnTo>
                <a:lnTo>
                  <a:pt x="640" y="297"/>
                </a:lnTo>
                <a:lnTo>
                  <a:pt x="654" y="330"/>
                </a:lnTo>
                <a:lnTo>
                  <a:pt x="664" y="346"/>
                </a:lnTo>
                <a:lnTo>
                  <a:pt x="673" y="362"/>
                </a:lnTo>
                <a:lnTo>
                  <a:pt x="685" y="374"/>
                </a:lnTo>
                <a:lnTo>
                  <a:pt x="697" y="389"/>
                </a:lnTo>
                <a:lnTo>
                  <a:pt x="697" y="389"/>
                </a:lnTo>
                <a:lnTo>
                  <a:pt x="717" y="403"/>
                </a:lnTo>
                <a:lnTo>
                  <a:pt x="727" y="409"/>
                </a:lnTo>
                <a:lnTo>
                  <a:pt x="740" y="413"/>
                </a:lnTo>
                <a:lnTo>
                  <a:pt x="750" y="417"/>
                </a:lnTo>
                <a:lnTo>
                  <a:pt x="762" y="419"/>
                </a:lnTo>
                <a:lnTo>
                  <a:pt x="774" y="419"/>
                </a:lnTo>
                <a:lnTo>
                  <a:pt x="786" y="419"/>
                </a:lnTo>
                <a:lnTo>
                  <a:pt x="786" y="419"/>
                </a:lnTo>
                <a:close/>
                <a:moveTo>
                  <a:pt x="581" y="0"/>
                </a:moveTo>
                <a:lnTo>
                  <a:pt x="581" y="0"/>
                </a:lnTo>
                <a:lnTo>
                  <a:pt x="569" y="2"/>
                </a:lnTo>
                <a:lnTo>
                  <a:pt x="557" y="8"/>
                </a:lnTo>
                <a:lnTo>
                  <a:pt x="542" y="15"/>
                </a:lnTo>
                <a:lnTo>
                  <a:pt x="528" y="23"/>
                </a:lnTo>
                <a:lnTo>
                  <a:pt x="516" y="35"/>
                </a:lnTo>
                <a:lnTo>
                  <a:pt x="510" y="43"/>
                </a:lnTo>
                <a:lnTo>
                  <a:pt x="508" y="51"/>
                </a:lnTo>
                <a:lnTo>
                  <a:pt x="506" y="59"/>
                </a:lnTo>
                <a:lnTo>
                  <a:pt x="504" y="69"/>
                </a:lnTo>
                <a:lnTo>
                  <a:pt x="504" y="69"/>
                </a:lnTo>
                <a:lnTo>
                  <a:pt x="506" y="78"/>
                </a:lnTo>
                <a:lnTo>
                  <a:pt x="510" y="88"/>
                </a:lnTo>
                <a:lnTo>
                  <a:pt x="522" y="108"/>
                </a:lnTo>
                <a:lnTo>
                  <a:pt x="538" y="130"/>
                </a:lnTo>
                <a:lnTo>
                  <a:pt x="559" y="155"/>
                </a:lnTo>
                <a:lnTo>
                  <a:pt x="605" y="206"/>
                </a:lnTo>
                <a:lnTo>
                  <a:pt x="626" y="230"/>
                </a:lnTo>
                <a:lnTo>
                  <a:pt x="644" y="254"/>
                </a:lnTo>
                <a:lnTo>
                  <a:pt x="644" y="254"/>
                </a:lnTo>
                <a:lnTo>
                  <a:pt x="652" y="279"/>
                </a:lnTo>
                <a:lnTo>
                  <a:pt x="660" y="299"/>
                </a:lnTo>
                <a:lnTo>
                  <a:pt x="668" y="317"/>
                </a:lnTo>
                <a:lnTo>
                  <a:pt x="677" y="334"/>
                </a:lnTo>
                <a:lnTo>
                  <a:pt x="685" y="348"/>
                </a:lnTo>
                <a:lnTo>
                  <a:pt x="695" y="360"/>
                </a:lnTo>
                <a:lnTo>
                  <a:pt x="705" y="372"/>
                </a:lnTo>
                <a:lnTo>
                  <a:pt x="715" y="380"/>
                </a:lnTo>
                <a:lnTo>
                  <a:pt x="725" y="389"/>
                </a:lnTo>
                <a:lnTo>
                  <a:pt x="736" y="393"/>
                </a:lnTo>
                <a:lnTo>
                  <a:pt x="748" y="399"/>
                </a:lnTo>
                <a:lnTo>
                  <a:pt x="758" y="401"/>
                </a:lnTo>
                <a:lnTo>
                  <a:pt x="768" y="403"/>
                </a:lnTo>
                <a:lnTo>
                  <a:pt x="778" y="403"/>
                </a:lnTo>
                <a:lnTo>
                  <a:pt x="801" y="399"/>
                </a:lnTo>
                <a:lnTo>
                  <a:pt x="821" y="393"/>
                </a:lnTo>
                <a:lnTo>
                  <a:pt x="839" y="383"/>
                </a:lnTo>
                <a:lnTo>
                  <a:pt x="858" y="368"/>
                </a:lnTo>
                <a:lnTo>
                  <a:pt x="872" y="352"/>
                </a:lnTo>
                <a:lnTo>
                  <a:pt x="886" y="336"/>
                </a:lnTo>
                <a:lnTo>
                  <a:pt x="896" y="317"/>
                </a:lnTo>
                <a:lnTo>
                  <a:pt x="902" y="301"/>
                </a:lnTo>
                <a:lnTo>
                  <a:pt x="906" y="283"/>
                </a:lnTo>
                <a:lnTo>
                  <a:pt x="581" y="0"/>
                </a:lnTo>
                <a:lnTo>
                  <a:pt x="581" y="0"/>
                </a:lnTo>
                <a:close/>
                <a:moveTo>
                  <a:pt x="914" y="295"/>
                </a:moveTo>
                <a:lnTo>
                  <a:pt x="914" y="295"/>
                </a:lnTo>
                <a:lnTo>
                  <a:pt x="923" y="303"/>
                </a:lnTo>
                <a:lnTo>
                  <a:pt x="945" y="326"/>
                </a:lnTo>
                <a:lnTo>
                  <a:pt x="957" y="342"/>
                </a:lnTo>
                <a:lnTo>
                  <a:pt x="969" y="360"/>
                </a:lnTo>
                <a:lnTo>
                  <a:pt x="980" y="380"/>
                </a:lnTo>
                <a:lnTo>
                  <a:pt x="990" y="403"/>
                </a:lnTo>
                <a:lnTo>
                  <a:pt x="990" y="403"/>
                </a:lnTo>
                <a:lnTo>
                  <a:pt x="994" y="419"/>
                </a:lnTo>
                <a:lnTo>
                  <a:pt x="994" y="435"/>
                </a:lnTo>
                <a:lnTo>
                  <a:pt x="994" y="450"/>
                </a:lnTo>
                <a:lnTo>
                  <a:pt x="990" y="464"/>
                </a:lnTo>
                <a:lnTo>
                  <a:pt x="984" y="478"/>
                </a:lnTo>
                <a:lnTo>
                  <a:pt x="978" y="488"/>
                </a:lnTo>
                <a:lnTo>
                  <a:pt x="967" y="496"/>
                </a:lnTo>
                <a:lnTo>
                  <a:pt x="953" y="502"/>
                </a:lnTo>
                <a:lnTo>
                  <a:pt x="953" y="502"/>
                </a:lnTo>
                <a:lnTo>
                  <a:pt x="939" y="505"/>
                </a:lnTo>
                <a:lnTo>
                  <a:pt x="925" y="507"/>
                </a:lnTo>
                <a:lnTo>
                  <a:pt x="910" y="507"/>
                </a:lnTo>
                <a:lnTo>
                  <a:pt x="896" y="505"/>
                </a:lnTo>
                <a:lnTo>
                  <a:pt x="884" y="500"/>
                </a:lnTo>
                <a:lnTo>
                  <a:pt x="874" y="494"/>
                </a:lnTo>
                <a:lnTo>
                  <a:pt x="864" y="488"/>
                </a:lnTo>
                <a:lnTo>
                  <a:pt x="856" y="480"/>
                </a:lnTo>
                <a:lnTo>
                  <a:pt x="849" y="472"/>
                </a:lnTo>
                <a:lnTo>
                  <a:pt x="843" y="462"/>
                </a:lnTo>
                <a:lnTo>
                  <a:pt x="841" y="452"/>
                </a:lnTo>
                <a:lnTo>
                  <a:pt x="841" y="441"/>
                </a:lnTo>
                <a:lnTo>
                  <a:pt x="843" y="429"/>
                </a:lnTo>
                <a:lnTo>
                  <a:pt x="847" y="417"/>
                </a:lnTo>
                <a:lnTo>
                  <a:pt x="853" y="405"/>
                </a:lnTo>
                <a:lnTo>
                  <a:pt x="864" y="395"/>
                </a:lnTo>
                <a:lnTo>
                  <a:pt x="864" y="395"/>
                </a:lnTo>
                <a:lnTo>
                  <a:pt x="874" y="383"/>
                </a:lnTo>
                <a:lnTo>
                  <a:pt x="884" y="368"/>
                </a:lnTo>
                <a:lnTo>
                  <a:pt x="898" y="344"/>
                </a:lnTo>
                <a:lnTo>
                  <a:pt x="908" y="317"/>
                </a:lnTo>
                <a:lnTo>
                  <a:pt x="914" y="295"/>
                </a:lnTo>
                <a:lnTo>
                  <a:pt x="914" y="295"/>
                </a:lnTo>
                <a:close/>
                <a:moveTo>
                  <a:pt x="951" y="358"/>
                </a:moveTo>
                <a:lnTo>
                  <a:pt x="951" y="358"/>
                </a:lnTo>
                <a:lnTo>
                  <a:pt x="955" y="376"/>
                </a:lnTo>
                <a:lnTo>
                  <a:pt x="957" y="395"/>
                </a:lnTo>
                <a:lnTo>
                  <a:pt x="957" y="413"/>
                </a:lnTo>
                <a:lnTo>
                  <a:pt x="955" y="429"/>
                </a:lnTo>
                <a:lnTo>
                  <a:pt x="949" y="448"/>
                </a:lnTo>
                <a:lnTo>
                  <a:pt x="941" y="464"/>
                </a:lnTo>
                <a:lnTo>
                  <a:pt x="927" y="480"/>
                </a:lnTo>
                <a:lnTo>
                  <a:pt x="910" y="496"/>
                </a:lnTo>
                <a:lnTo>
                  <a:pt x="910" y="496"/>
                </a:lnTo>
                <a:lnTo>
                  <a:pt x="925" y="494"/>
                </a:lnTo>
                <a:lnTo>
                  <a:pt x="939" y="490"/>
                </a:lnTo>
                <a:lnTo>
                  <a:pt x="949" y="486"/>
                </a:lnTo>
                <a:lnTo>
                  <a:pt x="959" y="480"/>
                </a:lnTo>
                <a:lnTo>
                  <a:pt x="967" y="474"/>
                </a:lnTo>
                <a:lnTo>
                  <a:pt x="973" y="466"/>
                </a:lnTo>
                <a:lnTo>
                  <a:pt x="978" y="456"/>
                </a:lnTo>
                <a:lnTo>
                  <a:pt x="980" y="446"/>
                </a:lnTo>
                <a:lnTo>
                  <a:pt x="982" y="435"/>
                </a:lnTo>
                <a:lnTo>
                  <a:pt x="982" y="425"/>
                </a:lnTo>
                <a:lnTo>
                  <a:pt x="980" y="413"/>
                </a:lnTo>
                <a:lnTo>
                  <a:pt x="975" y="403"/>
                </a:lnTo>
                <a:lnTo>
                  <a:pt x="965" y="380"/>
                </a:lnTo>
                <a:lnTo>
                  <a:pt x="951" y="358"/>
                </a:lnTo>
                <a:lnTo>
                  <a:pt x="951" y="358"/>
                </a:lnTo>
                <a:close/>
                <a:moveTo>
                  <a:pt x="323" y="529"/>
                </a:moveTo>
                <a:lnTo>
                  <a:pt x="372" y="572"/>
                </a:lnTo>
                <a:lnTo>
                  <a:pt x="372" y="572"/>
                </a:lnTo>
                <a:lnTo>
                  <a:pt x="422" y="614"/>
                </a:lnTo>
                <a:lnTo>
                  <a:pt x="191" y="940"/>
                </a:lnTo>
                <a:lnTo>
                  <a:pt x="191" y="940"/>
                </a:lnTo>
                <a:lnTo>
                  <a:pt x="170" y="958"/>
                </a:lnTo>
                <a:lnTo>
                  <a:pt x="150" y="972"/>
                </a:lnTo>
                <a:lnTo>
                  <a:pt x="128" y="980"/>
                </a:lnTo>
                <a:lnTo>
                  <a:pt x="107" y="984"/>
                </a:lnTo>
                <a:lnTo>
                  <a:pt x="87" y="984"/>
                </a:lnTo>
                <a:lnTo>
                  <a:pt x="67" y="978"/>
                </a:lnTo>
                <a:lnTo>
                  <a:pt x="50" y="970"/>
                </a:lnTo>
                <a:lnTo>
                  <a:pt x="34" y="960"/>
                </a:lnTo>
                <a:lnTo>
                  <a:pt x="20" y="946"/>
                </a:lnTo>
                <a:lnTo>
                  <a:pt x="10" y="929"/>
                </a:lnTo>
                <a:lnTo>
                  <a:pt x="4" y="911"/>
                </a:lnTo>
                <a:lnTo>
                  <a:pt x="0" y="891"/>
                </a:lnTo>
                <a:lnTo>
                  <a:pt x="0" y="868"/>
                </a:lnTo>
                <a:lnTo>
                  <a:pt x="6" y="846"/>
                </a:lnTo>
                <a:lnTo>
                  <a:pt x="16" y="824"/>
                </a:lnTo>
                <a:lnTo>
                  <a:pt x="32" y="799"/>
                </a:lnTo>
                <a:lnTo>
                  <a:pt x="323" y="529"/>
                </a:lnTo>
                <a:lnTo>
                  <a:pt x="323" y="529"/>
                </a:lnTo>
                <a:close/>
                <a:moveTo>
                  <a:pt x="366" y="250"/>
                </a:moveTo>
                <a:lnTo>
                  <a:pt x="311" y="315"/>
                </a:lnTo>
                <a:lnTo>
                  <a:pt x="311" y="315"/>
                </a:lnTo>
                <a:lnTo>
                  <a:pt x="325" y="346"/>
                </a:lnTo>
                <a:lnTo>
                  <a:pt x="335" y="376"/>
                </a:lnTo>
                <a:lnTo>
                  <a:pt x="343" y="407"/>
                </a:lnTo>
                <a:lnTo>
                  <a:pt x="347" y="433"/>
                </a:lnTo>
                <a:lnTo>
                  <a:pt x="347" y="458"/>
                </a:lnTo>
                <a:lnTo>
                  <a:pt x="345" y="480"/>
                </a:lnTo>
                <a:lnTo>
                  <a:pt x="339" y="500"/>
                </a:lnTo>
                <a:lnTo>
                  <a:pt x="333" y="519"/>
                </a:lnTo>
                <a:lnTo>
                  <a:pt x="378" y="557"/>
                </a:lnTo>
                <a:lnTo>
                  <a:pt x="431" y="604"/>
                </a:lnTo>
                <a:lnTo>
                  <a:pt x="431" y="604"/>
                </a:lnTo>
                <a:lnTo>
                  <a:pt x="453" y="590"/>
                </a:lnTo>
                <a:lnTo>
                  <a:pt x="475" y="580"/>
                </a:lnTo>
                <a:lnTo>
                  <a:pt x="500" y="576"/>
                </a:lnTo>
                <a:lnTo>
                  <a:pt x="526" y="572"/>
                </a:lnTo>
                <a:lnTo>
                  <a:pt x="551" y="574"/>
                </a:lnTo>
                <a:lnTo>
                  <a:pt x="577" y="578"/>
                </a:lnTo>
                <a:lnTo>
                  <a:pt x="601" y="584"/>
                </a:lnTo>
                <a:lnTo>
                  <a:pt x="626" y="592"/>
                </a:lnTo>
                <a:lnTo>
                  <a:pt x="683" y="527"/>
                </a:lnTo>
                <a:lnTo>
                  <a:pt x="366" y="25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" name="Freeform 8"/>
          <p:cNvSpPr>
            <a:spLocks noEditPoints="1"/>
          </p:cNvSpPr>
          <p:nvPr/>
        </p:nvSpPr>
        <p:spPr>
          <a:xfrm>
            <a:off x="7605395" y="3367726"/>
            <a:ext cx="479425" cy="647065"/>
          </a:xfrm>
          <a:custGeom>
            <a:avLst/>
            <a:gdLst/>
            <a:ahLst/>
            <a:cxnLst>
              <a:cxn ang="0">
                <a:pos x="1082" y="0"/>
              </a:cxn>
              <a:cxn ang="0">
                <a:pos x="1058" y="34"/>
              </a:cxn>
              <a:cxn ang="0">
                <a:pos x="995" y="101"/>
              </a:cxn>
              <a:cxn ang="0">
                <a:pos x="922" y="160"/>
              </a:cxn>
              <a:cxn ang="0">
                <a:pos x="839" y="215"/>
              </a:cxn>
              <a:cxn ang="0">
                <a:pos x="750" y="259"/>
              </a:cxn>
              <a:cxn ang="0">
                <a:pos x="657" y="296"/>
              </a:cxn>
              <a:cxn ang="0">
                <a:pos x="563" y="322"/>
              </a:cxn>
              <a:cxn ang="0">
                <a:pos x="472" y="334"/>
              </a:cxn>
              <a:cxn ang="0">
                <a:pos x="0" y="336"/>
              </a:cxn>
              <a:cxn ang="0">
                <a:pos x="428" y="574"/>
              </a:cxn>
              <a:cxn ang="0">
                <a:pos x="472" y="576"/>
              </a:cxn>
              <a:cxn ang="0">
                <a:pos x="563" y="588"/>
              </a:cxn>
              <a:cxn ang="0">
                <a:pos x="657" y="614"/>
              </a:cxn>
              <a:cxn ang="0">
                <a:pos x="750" y="651"/>
              </a:cxn>
              <a:cxn ang="0">
                <a:pos x="839" y="695"/>
              </a:cxn>
              <a:cxn ang="0">
                <a:pos x="922" y="750"/>
              </a:cxn>
              <a:cxn ang="0">
                <a:pos x="995" y="809"/>
              </a:cxn>
              <a:cxn ang="0">
                <a:pos x="1058" y="876"/>
              </a:cxn>
              <a:cxn ang="0">
                <a:pos x="1082" y="549"/>
              </a:cxn>
              <a:cxn ang="0">
                <a:pos x="1164" y="361"/>
              </a:cxn>
              <a:cxn ang="0">
                <a:pos x="476" y="614"/>
              </a:cxn>
              <a:cxn ang="0">
                <a:pos x="79" y="614"/>
              </a:cxn>
              <a:cxn ang="0">
                <a:pos x="93" y="653"/>
              </a:cxn>
              <a:cxn ang="0">
                <a:pos x="121" y="703"/>
              </a:cxn>
              <a:cxn ang="0">
                <a:pos x="142" y="730"/>
              </a:cxn>
              <a:cxn ang="0">
                <a:pos x="168" y="754"/>
              </a:cxn>
              <a:cxn ang="0">
                <a:pos x="200" y="772"/>
              </a:cxn>
              <a:cxn ang="0">
                <a:pos x="626" y="1281"/>
              </a:cxn>
              <a:cxn ang="0">
                <a:pos x="385" y="748"/>
              </a:cxn>
              <a:cxn ang="0">
                <a:pos x="428" y="705"/>
              </a:cxn>
              <a:cxn ang="0">
                <a:pos x="456" y="663"/>
              </a:cxn>
              <a:cxn ang="0">
                <a:pos x="470" y="628"/>
              </a:cxn>
              <a:cxn ang="0">
                <a:pos x="476" y="614"/>
              </a:cxn>
            </a:cxnLst>
            <a:rect l="0" t="0" r="0" b="0"/>
            <a:pathLst>
              <a:path w="1164" h="1281">
                <a:moveTo>
                  <a:pt x="1082" y="361"/>
                </a:moveTo>
                <a:lnTo>
                  <a:pt x="1082" y="0"/>
                </a:lnTo>
                <a:lnTo>
                  <a:pt x="1082" y="0"/>
                </a:lnTo>
                <a:lnTo>
                  <a:pt x="1058" y="34"/>
                </a:lnTo>
                <a:lnTo>
                  <a:pt x="1028" y="69"/>
                </a:lnTo>
                <a:lnTo>
                  <a:pt x="995" y="101"/>
                </a:lnTo>
                <a:lnTo>
                  <a:pt x="961" y="132"/>
                </a:lnTo>
                <a:lnTo>
                  <a:pt x="922" y="160"/>
                </a:lnTo>
                <a:lnTo>
                  <a:pt x="882" y="188"/>
                </a:lnTo>
                <a:lnTo>
                  <a:pt x="839" y="215"/>
                </a:lnTo>
                <a:lnTo>
                  <a:pt x="794" y="239"/>
                </a:lnTo>
                <a:lnTo>
                  <a:pt x="750" y="259"/>
                </a:lnTo>
                <a:lnTo>
                  <a:pt x="703" y="280"/>
                </a:lnTo>
                <a:lnTo>
                  <a:pt x="657" y="296"/>
                </a:lnTo>
                <a:lnTo>
                  <a:pt x="610" y="310"/>
                </a:lnTo>
                <a:lnTo>
                  <a:pt x="563" y="322"/>
                </a:lnTo>
                <a:lnTo>
                  <a:pt x="517" y="330"/>
                </a:lnTo>
                <a:lnTo>
                  <a:pt x="472" y="334"/>
                </a:lnTo>
                <a:lnTo>
                  <a:pt x="428" y="336"/>
                </a:lnTo>
                <a:lnTo>
                  <a:pt x="0" y="336"/>
                </a:lnTo>
                <a:lnTo>
                  <a:pt x="0" y="574"/>
                </a:lnTo>
                <a:lnTo>
                  <a:pt x="428" y="574"/>
                </a:lnTo>
                <a:lnTo>
                  <a:pt x="428" y="574"/>
                </a:lnTo>
                <a:lnTo>
                  <a:pt x="472" y="576"/>
                </a:lnTo>
                <a:lnTo>
                  <a:pt x="517" y="580"/>
                </a:lnTo>
                <a:lnTo>
                  <a:pt x="563" y="588"/>
                </a:lnTo>
                <a:lnTo>
                  <a:pt x="610" y="600"/>
                </a:lnTo>
                <a:lnTo>
                  <a:pt x="657" y="614"/>
                </a:lnTo>
                <a:lnTo>
                  <a:pt x="703" y="630"/>
                </a:lnTo>
                <a:lnTo>
                  <a:pt x="750" y="651"/>
                </a:lnTo>
                <a:lnTo>
                  <a:pt x="794" y="671"/>
                </a:lnTo>
                <a:lnTo>
                  <a:pt x="839" y="695"/>
                </a:lnTo>
                <a:lnTo>
                  <a:pt x="882" y="722"/>
                </a:lnTo>
                <a:lnTo>
                  <a:pt x="922" y="750"/>
                </a:lnTo>
                <a:lnTo>
                  <a:pt x="961" y="778"/>
                </a:lnTo>
                <a:lnTo>
                  <a:pt x="995" y="809"/>
                </a:lnTo>
                <a:lnTo>
                  <a:pt x="1028" y="841"/>
                </a:lnTo>
                <a:lnTo>
                  <a:pt x="1058" y="876"/>
                </a:lnTo>
                <a:lnTo>
                  <a:pt x="1082" y="910"/>
                </a:lnTo>
                <a:lnTo>
                  <a:pt x="1082" y="549"/>
                </a:lnTo>
                <a:lnTo>
                  <a:pt x="1164" y="549"/>
                </a:lnTo>
                <a:lnTo>
                  <a:pt x="1164" y="361"/>
                </a:lnTo>
                <a:lnTo>
                  <a:pt x="1082" y="361"/>
                </a:lnTo>
                <a:close/>
                <a:moveTo>
                  <a:pt x="476" y="614"/>
                </a:moveTo>
                <a:lnTo>
                  <a:pt x="79" y="614"/>
                </a:lnTo>
                <a:lnTo>
                  <a:pt x="79" y="614"/>
                </a:lnTo>
                <a:lnTo>
                  <a:pt x="85" y="632"/>
                </a:lnTo>
                <a:lnTo>
                  <a:pt x="93" y="653"/>
                </a:lnTo>
                <a:lnTo>
                  <a:pt x="105" y="677"/>
                </a:lnTo>
                <a:lnTo>
                  <a:pt x="121" y="703"/>
                </a:lnTo>
                <a:lnTo>
                  <a:pt x="129" y="718"/>
                </a:lnTo>
                <a:lnTo>
                  <a:pt x="142" y="730"/>
                </a:lnTo>
                <a:lnTo>
                  <a:pt x="154" y="742"/>
                </a:lnTo>
                <a:lnTo>
                  <a:pt x="168" y="754"/>
                </a:lnTo>
                <a:lnTo>
                  <a:pt x="184" y="764"/>
                </a:lnTo>
                <a:lnTo>
                  <a:pt x="200" y="772"/>
                </a:lnTo>
                <a:lnTo>
                  <a:pt x="432" y="1281"/>
                </a:lnTo>
                <a:lnTo>
                  <a:pt x="626" y="1281"/>
                </a:lnTo>
                <a:lnTo>
                  <a:pt x="385" y="748"/>
                </a:lnTo>
                <a:lnTo>
                  <a:pt x="385" y="748"/>
                </a:lnTo>
                <a:lnTo>
                  <a:pt x="409" y="728"/>
                </a:lnTo>
                <a:lnTo>
                  <a:pt x="428" y="705"/>
                </a:lnTo>
                <a:lnTo>
                  <a:pt x="444" y="683"/>
                </a:lnTo>
                <a:lnTo>
                  <a:pt x="456" y="663"/>
                </a:lnTo>
                <a:lnTo>
                  <a:pt x="464" y="645"/>
                </a:lnTo>
                <a:lnTo>
                  <a:pt x="470" y="628"/>
                </a:lnTo>
                <a:lnTo>
                  <a:pt x="476" y="614"/>
                </a:lnTo>
                <a:lnTo>
                  <a:pt x="476" y="61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" name="Freeform 15"/>
          <p:cNvSpPr>
            <a:spLocks noEditPoints="1"/>
          </p:cNvSpPr>
          <p:nvPr/>
        </p:nvSpPr>
        <p:spPr>
          <a:xfrm>
            <a:off x="4083685" y="3361376"/>
            <a:ext cx="569595" cy="694055"/>
          </a:xfrm>
          <a:custGeom>
            <a:avLst/>
            <a:gdLst/>
            <a:ahLst/>
            <a:cxnLst>
              <a:cxn ang="0">
                <a:pos x="30" y="924"/>
              </a:cxn>
              <a:cxn ang="0">
                <a:pos x="47" y="984"/>
              </a:cxn>
              <a:cxn ang="0">
                <a:pos x="86" y="1012"/>
              </a:cxn>
              <a:cxn ang="0">
                <a:pos x="139" y="1014"/>
              </a:cxn>
              <a:cxn ang="0">
                <a:pos x="39" y="892"/>
              </a:cxn>
              <a:cxn ang="0">
                <a:pos x="267" y="950"/>
              </a:cxn>
              <a:cxn ang="0">
                <a:pos x="274" y="992"/>
              </a:cxn>
              <a:cxn ang="0">
                <a:pos x="267" y="1005"/>
              </a:cxn>
              <a:cxn ang="0">
                <a:pos x="244" y="1014"/>
              </a:cxn>
              <a:cxn ang="0">
                <a:pos x="15" y="849"/>
              </a:cxn>
              <a:cxn ang="0">
                <a:pos x="0" y="826"/>
              </a:cxn>
              <a:cxn ang="0">
                <a:pos x="5" y="796"/>
              </a:cxn>
              <a:cxn ang="0">
                <a:pos x="20" y="783"/>
              </a:cxn>
              <a:cxn ang="0">
                <a:pos x="45" y="783"/>
              </a:cxn>
              <a:cxn ang="0">
                <a:pos x="722" y="506"/>
              </a:cxn>
              <a:cxn ang="0">
                <a:pos x="722" y="506"/>
              </a:cxn>
              <a:cxn ang="0">
                <a:pos x="124" y="77"/>
              </a:cxn>
              <a:cxn ang="0">
                <a:pos x="417" y="130"/>
              </a:cxn>
              <a:cxn ang="0">
                <a:pos x="417" y="130"/>
              </a:cxn>
              <a:cxn ang="0">
                <a:pos x="777" y="211"/>
              </a:cxn>
              <a:cxn ang="0">
                <a:pos x="581" y="194"/>
              </a:cxn>
              <a:cxn ang="0">
                <a:pos x="581" y="194"/>
              </a:cxn>
              <a:cxn ang="0">
                <a:pos x="318" y="860"/>
              </a:cxn>
              <a:cxn ang="0">
                <a:pos x="327" y="903"/>
              </a:cxn>
              <a:cxn ang="0">
                <a:pos x="318" y="916"/>
              </a:cxn>
              <a:cxn ang="0">
                <a:pos x="295" y="924"/>
              </a:cxn>
              <a:cxn ang="0">
                <a:pos x="69" y="760"/>
              </a:cxn>
              <a:cxn ang="0">
                <a:pos x="54" y="736"/>
              </a:cxn>
              <a:cxn ang="0">
                <a:pos x="58" y="706"/>
              </a:cxn>
              <a:cxn ang="0">
                <a:pos x="73" y="694"/>
              </a:cxn>
              <a:cxn ang="0">
                <a:pos x="99" y="694"/>
              </a:cxn>
              <a:cxn ang="0">
                <a:pos x="521" y="239"/>
              </a:cxn>
              <a:cxn ang="0">
                <a:pos x="449" y="209"/>
              </a:cxn>
              <a:cxn ang="0">
                <a:pos x="353" y="203"/>
              </a:cxn>
              <a:cxn ang="0">
                <a:pos x="263" y="233"/>
              </a:cxn>
              <a:cxn ang="0">
                <a:pos x="195" y="292"/>
              </a:cxn>
              <a:cxn ang="0">
                <a:pos x="163" y="356"/>
              </a:cxn>
              <a:cxn ang="0">
                <a:pos x="154" y="446"/>
              </a:cxn>
              <a:cxn ang="0">
                <a:pos x="163" y="583"/>
              </a:cxn>
              <a:cxn ang="0">
                <a:pos x="141" y="672"/>
              </a:cxn>
              <a:cxn ang="0">
                <a:pos x="363" y="747"/>
              </a:cxn>
              <a:cxn ang="0">
                <a:pos x="440" y="698"/>
              </a:cxn>
              <a:cxn ang="0">
                <a:pos x="562" y="636"/>
              </a:cxn>
              <a:cxn ang="0">
                <a:pos x="626" y="570"/>
              </a:cxn>
              <a:cxn ang="0">
                <a:pos x="649" y="504"/>
              </a:cxn>
              <a:cxn ang="0">
                <a:pos x="649" y="412"/>
              </a:cxn>
              <a:cxn ang="0">
                <a:pos x="613" y="324"/>
              </a:cxn>
              <a:cxn ang="0">
                <a:pos x="542" y="254"/>
              </a:cxn>
              <a:cxn ang="0">
                <a:pos x="229" y="559"/>
              </a:cxn>
              <a:cxn ang="0">
                <a:pos x="227" y="420"/>
              </a:cxn>
              <a:cxn ang="0">
                <a:pos x="256" y="320"/>
              </a:cxn>
              <a:cxn ang="0">
                <a:pos x="331" y="271"/>
              </a:cxn>
              <a:cxn ang="0">
                <a:pos x="466" y="282"/>
              </a:cxn>
              <a:cxn ang="0">
                <a:pos x="335" y="356"/>
              </a:cxn>
              <a:cxn ang="0">
                <a:pos x="284" y="412"/>
              </a:cxn>
              <a:cxn ang="0">
                <a:pos x="229" y="559"/>
              </a:cxn>
            </a:cxnLst>
            <a:rect l="0" t="0" r="0" b="0"/>
            <a:pathLst>
              <a:path w="852" h="1018">
                <a:moveTo>
                  <a:pt x="39" y="892"/>
                </a:moveTo>
                <a:lnTo>
                  <a:pt x="39" y="892"/>
                </a:lnTo>
                <a:lnTo>
                  <a:pt x="32" y="909"/>
                </a:lnTo>
                <a:lnTo>
                  <a:pt x="30" y="924"/>
                </a:lnTo>
                <a:lnTo>
                  <a:pt x="30" y="941"/>
                </a:lnTo>
                <a:lnTo>
                  <a:pt x="32" y="956"/>
                </a:lnTo>
                <a:lnTo>
                  <a:pt x="39" y="971"/>
                </a:lnTo>
                <a:lnTo>
                  <a:pt x="47" y="984"/>
                </a:lnTo>
                <a:lnTo>
                  <a:pt x="60" y="997"/>
                </a:lnTo>
                <a:lnTo>
                  <a:pt x="73" y="1005"/>
                </a:lnTo>
                <a:lnTo>
                  <a:pt x="73" y="1005"/>
                </a:lnTo>
                <a:lnTo>
                  <a:pt x="86" y="1012"/>
                </a:lnTo>
                <a:lnTo>
                  <a:pt x="99" y="1016"/>
                </a:lnTo>
                <a:lnTo>
                  <a:pt x="111" y="1018"/>
                </a:lnTo>
                <a:lnTo>
                  <a:pt x="126" y="1018"/>
                </a:lnTo>
                <a:lnTo>
                  <a:pt x="139" y="1014"/>
                </a:lnTo>
                <a:lnTo>
                  <a:pt x="152" y="1010"/>
                </a:lnTo>
                <a:lnTo>
                  <a:pt x="163" y="1003"/>
                </a:lnTo>
                <a:lnTo>
                  <a:pt x="173" y="997"/>
                </a:lnTo>
                <a:lnTo>
                  <a:pt x="39" y="892"/>
                </a:lnTo>
                <a:lnTo>
                  <a:pt x="39" y="892"/>
                </a:lnTo>
                <a:close/>
                <a:moveTo>
                  <a:pt x="261" y="946"/>
                </a:moveTo>
                <a:lnTo>
                  <a:pt x="261" y="946"/>
                </a:lnTo>
                <a:lnTo>
                  <a:pt x="267" y="950"/>
                </a:lnTo>
                <a:lnTo>
                  <a:pt x="271" y="956"/>
                </a:lnTo>
                <a:lnTo>
                  <a:pt x="276" y="971"/>
                </a:lnTo>
                <a:lnTo>
                  <a:pt x="276" y="984"/>
                </a:lnTo>
                <a:lnTo>
                  <a:pt x="274" y="992"/>
                </a:lnTo>
                <a:lnTo>
                  <a:pt x="271" y="999"/>
                </a:lnTo>
                <a:lnTo>
                  <a:pt x="271" y="999"/>
                </a:lnTo>
                <a:lnTo>
                  <a:pt x="271" y="999"/>
                </a:lnTo>
                <a:lnTo>
                  <a:pt x="267" y="1005"/>
                </a:lnTo>
                <a:lnTo>
                  <a:pt x="263" y="1010"/>
                </a:lnTo>
                <a:lnTo>
                  <a:pt x="256" y="1012"/>
                </a:lnTo>
                <a:lnTo>
                  <a:pt x="250" y="1014"/>
                </a:lnTo>
                <a:lnTo>
                  <a:pt x="244" y="1014"/>
                </a:lnTo>
                <a:lnTo>
                  <a:pt x="237" y="1014"/>
                </a:lnTo>
                <a:lnTo>
                  <a:pt x="231" y="1012"/>
                </a:lnTo>
                <a:lnTo>
                  <a:pt x="224" y="1007"/>
                </a:lnTo>
                <a:lnTo>
                  <a:pt x="15" y="849"/>
                </a:lnTo>
                <a:lnTo>
                  <a:pt x="15" y="849"/>
                </a:lnTo>
                <a:lnTo>
                  <a:pt x="11" y="845"/>
                </a:lnTo>
                <a:lnTo>
                  <a:pt x="7" y="839"/>
                </a:lnTo>
                <a:lnTo>
                  <a:pt x="0" y="826"/>
                </a:lnTo>
                <a:lnTo>
                  <a:pt x="0" y="811"/>
                </a:lnTo>
                <a:lnTo>
                  <a:pt x="3" y="805"/>
                </a:lnTo>
                <a:lnTo>
                  <a:pt x="5" y="796"/>
                </a:lnTo>
                <a:lnTo>
                  <a:pt x="5" y="796"/>
                </a:lnTo>
                <a:lnTo>
                  <a:pt x="5" y="796"/>
                </a:lnTo>
                <a:lnTo>
                  <a:pt x="9" y="792"/>
                </a:lnTo>
                <a:lnTo>
                  <a:pt x="15" y="788"/>
                </a:lnTo>
                <a:lnTo>
                  <a:pt x="20" y="783"/>
                </a:lnTo>
                <a:lnTo>
                  <a:pt x="26" y="781"/>
                </a:lnTo>
                <a:lnTo>
                  <a:pt x="32" y="781"/>
                </a:lnTo>
                <a:lnTo>
                  <a:pt x="39" y="781"/>
                </a:lnTo>
                <a:lnTo>
                  <a:pt x="45" y="783"/>
                </a:lnTo>
                <a:lnTo>
                  <a:pt x="52" y="788"/>
                </a:lnTo>
                <a:lnTo>
                  <a:pt x="261" y="946"/>
                </a:lnTo>
                <a:lnTo>
                  <a:pt x="261" y="946"/>
                </a:lnTo>
                <a:close/>
                <a:moveTo>
                  <a:pt x="722" y="506"/>
                </a:moveTo>
                <a:lnTo>
                  <a:pt x="852" y="506"/>
                </a:lnTo>
                <a:lnTo>
                  <a:pt x="852" y="444"/>
                </a:lnTo>
                <a:lnTo>
                  <a:pt x="722" y="444"/>
                </a:lnTo>
                <a:lnTo>
                  <a:pt x="722" y="506"/>
                </a:lnTo>
                <a:lnTo>
                  <a:pt x="722" y="506"/>
                </a:lnTo>
                <a:close/>
                <a:moveTo>
                  <a:pt x="242" y="158"/>
                </a:moveTo>
                <a:lnTo>
                  <a:pt x="178" y="45"/>
                </a:lnTo>
                <a:lnTo>
                  <a:pt x="124" y="77"/>
                </a:lnTo>
                <a:lnTo>
                  <a:pt x="190" y="190"/>
                </a:lnTo>
                <a:lnTo>
                  <a:pt x="242" y="158"/>
                </a:lnTo>
                <a:lnTo>
                  <a:pt x="242" y="158"/>
                </a:lnTo>
                <a:close/>
                <a:moveTo>
                  <a:pt x="417" y="130"/>
                </a:moveTo>
                <a:lnTo>
                  <a:pt x="417" y="0"/>
                </a:lnTo>
                <a:lnTo>
                  <a:pt x="357" y="0"/>
                </a:lnTo>
                <a:lnTo>
                  <a:pt x="357" y="130"/>
                </a:lnTo>
                <a:lnTo>
                  <a:pt x="417" y="130"/>
                </a:lnTo>
                <a:lnTo>
                  <a:pt x="417" y="130"/>
                </a:lnTo>
                <a:close/>
                <a:moveTo>
                  <a:pt x="694" y="331"/>
                </a:moveTo>
                <a:lnTo>
                  <a:pt x="807" y="265"/>
                </a:lnTo>
                <a:lnTo>
                  <a:pt x="777" y="211"/>
                </a:lnTo>
                <a:lnTo>
                  <a:pt x="664" y="277"/>
                </a:lnTo>
                <a:lnTo>
                  <a:pt x="694" y="331"/>
                </a:lnTo>
                <a:lnTo>
                  <a:pt x="694" y="331"/>
                </a:lnTo>
                <a:close/>
                <a:moveTo>
                  <a:pt x="581" y="194"/>
                </a:moveTo>
                <a:lnTo>
                  <a:pt x="647" y="81"/>
                </a:lnTo>
                <a:lnTo>
                  <a:pt x="594" y="49"/>
                </a:lnTo>
                <a:lnTo>
                  <a:pt x="530" y="162"/>
                </a:lnTo>
                <a:lnTo>
                  <a:pt x="581" y="194"/>
                </a:lnTo>
                <a:lnTo>
                  <a:pt x="581" y="194"/>
                </a:lnTo>
                <a:close/>
                <a:moveTo>
                  <a:pt x="312" y="856"/>
                </a:moveTo>
                <a:lnTo>
                  <a:pt x="312" y="856"/>
                </a:lnTo>
                <a:lnTo>
                  <a:pt x="318" y="860"/>
                </a:lnTo>
                <a:lnTo>
                  <a:pt x="323" y="867"/>
                </a:lnTo>
                <a:lnTo>
                  <a:pt x="327" y="881"/>
                </a:lnTo>
                <a:lnTo>
                  <a:pt x="329" y="894"/>
                </a:lnTo>
                <a:lnTo>
                  <a:pt x="327" y="903"/>
                </a:lnTo>
                <a:lnTo>
                  <a:pt x="323" y="909"/>
                </a:lnTo>
                <a:lnTo>
                  <a:pt x="323" y="909"/>
                </a:lnTo>
                <a:lnTo>
                  <a:pt x="323" y="909"/>
                </a:lnTo>
                <a:lnTo>
                  <a:pt x="318" y="916"/>
                </a:lnTo>
                <a:lnTo>
                  <a:pt x="314" y="920"/>
                </a:lnTo>
                <a:lnTo>
                  <a:pt x="308" y="922"/>
                </a:lnTo>
                <a:lnTo>
                  <a:pt x="301" y="924"/>
                </a:lnTo>
                <a:lnTo>
                  <a:pt x="295" y="924"/>
                </a:lnTo>
                <a:lnTo>
                  <a:pt x="288" y="924"/>
                </a:lnTo>
                <a:lnTo>
                  <a:pt x="282" y="922"/>
                </a:lnTo>
                <a:lnTo>
                  <a:pt x="276" y="918"/>
                </a:lnTo>
                <a:lnTo>
                  <a:pt x="69" y="760"/>
                </a:lnTo>
                <a:lnTo>
                  <a:pt x="69" y="760"/>
                </a:lnTo>
                <a:lnTo>
                  <a:pt x="62" y="756"/>
                </a:lnTo>
                <a:lnTo>
                  <a:pt x="58" y="749"/>
                </a:lnTo>
                <a:lnTo>
                  <a:pt x="54" y="736"/>
                </a:lnTo>
                <a:lnTo>
                  <a:pt x="52" y="721"/>
                </a:lnTo>
                <a:lnTo>
                  <a:pt x="54" y="715"/>
                </a:lnTo>
                <a:lnTo>
                  <a:pt x="58" y="706"/>
                </a:lnTo>
                <a:lnTo>
                  <a:pt x="58" y="706"/>
                </a:lnTo>
                <a:lnTo>
                  <a:pt x="58" y="706"/>
                </a:lnTo>
                <a:lnTo>
                  <a:pt x="62" y="702"/>
                </a:lnTo>
                <a:lnTo>
                  <a:pt x="67" y="698"/>
                </a:lnTo>
                <a:lnTo>
                  <a:pt x="73" y="694"/>
                </a:lnTo>
                <a:lnTo>
                  <a:pt x="79" y="692"/>
                </a:lnTo>
                <a:lnTo>
                  <a:pt x="86" y="692"/>
                </a:lnTo>
                <a:lnTo>
                  <a:pt x="92" y="692"/>
                </a:lnTo>
                <a:lnTo>
                  <a:pt x="99" y="694"/>
                </a:lnTo>
                <a:lnTo>
                  <a:pt x="105" y="698"/>
                </a:lnTo>
                <a:lnTo>
                  <a:pt x="312" y="856"/>
                </a:lnTo>
                <a:lnTo>
                  <a:pt x="312" y="856"/>
                </a:lnTo>
                <a:close/>
                <a:moveTo>
                  <a:pt x="521" y="239"/>
                </a:moveTo>
                <a:lnTo>
                  <a:pt x="521" y="239"/>
                </a:lnTo>
                <a:lnTo>
                  <a:pt x="498" y="226"/>
                </a:lnTo>
                <a:lnTo>
                  <a:pt x="472" y="218"/>
                </a:lnTo>
                <a:lnTo>
                  <a:pt x="449" y="209"/>
                </a:lnTo>
                <a:lnTo>
                  <a:pt x="425" y="205"/>
                </a:lnTo>
                <a:lnTo>
                  <a:pt x="399" y="203"/>
                </a:lnTo>
                <a:lnTo>
                  <a:pt x="376" y="203"/>
                </a:lnTo>
                <a:lnTo>
                  <a:pt x="353" y="203"/>
                </a:lnTo>
                <a:lnTo>
                  <a:pt x="329" y="207"/>
                </a:lnTo>
                <a:lnTo>
                  <a:pt x="306" y="213"/>
                </a:lnTo>
                <a:lnTo>
                  <a:pt x="284" y="222"/>
                </a:lnTo>
                <a:lnTo>
                  <a:pt x="263" y="233"/>
                </a:lnTo>
                <a:lnTo>
                  <a:pt x="244" y="245"/>
                </a:lnTo>
                <a:lnTo>
                  <a:pt x="224" y="258"/>
                </a:lnTo>
                <a:lnTo>
                  <a:pt x="210" y="275"/>
                </a:lnTo>
                <a:lnTo>
                  <a:pt x="195" y="292"/>
                </a:lnTo>
                <a:lnTo>
                  <a:pt x="180" y="314"/>
                </a:lnTo>
                <a:lnTo>
                  <a:pt x="180" y="314"/>
                </a:lnTo>
                <a:lnTo>
                  <a:pt x="169" y="335"/>
                </a:lnTo>
                <a:lnTo>
                  <a:pt x="163" y="356"/>
                </a:lnTo>
                <a:lnTo>
                  <a:pt x="156" y="380"/>
                </a:lnTo>
                <a:lnTo>
                  <a:pt x="154" y="401"/>
                </a:lnTo>
                <a:lnTo>
                  <a:pt x="154" y="425"/>
                </a:lnTo>
                <a:lnTo>
                  <a:pt x="154" y="446"/>
                </a:lnTo>
                <a:lnTo>
                  <a:pt x="158" y="493"/>
                </a:lnTo>
                <a:lnTo>
                  <a:pt x="163" y="538"/>
                </a:lnTo>
                <a:lnTo>
                  <a:pt x="163" y="561"/>
                </a:lnTo>
                <a:lnTo>
                  <a:pt x="163" y="583"/>
                </a:lnTo>
                <a:lnTo>
                  <a:pt x="160" y="606"/>
                </a:lnTo>
                <a:lnTo>
                  <a:pt x="156" y="627"/>
                </a:lnTo>
                <a:lnTo>
                  <a:pt x="150" y="651"/>
                </a:lnTo>
                <a:lnTo>
                  <a:pt x="141" y="672"/>
                </a:lnTo>
                <a:lnTo>
                  <a:pt x="333" y="783"/>
                </a:lnTo>
                <a:lnTo>
                  <a:pt x="333" y="783"/>
                </a:lnTo>
                <a:lnTo>
                  <a:pt x="346" y="764"/>
                </a:lnTo>
                <a:lnTo>
                  <a:pt x="363" y="747"/>
                </a:lnTo>
                <a:lnTo>
                  <a:pt x="380" y="734"/>
                </a:lnTo>
                <a:lnTo>
                  <a:pt x="399" y="719"/>
                </a:lnTo>
                <a:lnTo>
                  <a:pt x="419" y="709"/>
                </a:lnTo>
                <a:lnTo>
                  <a:pt x="440" y="698"/>
                </a:lnTo>
                <a:lnTo>
                  <a:pt x="481" y="679"/>
                </a:lnTo>
                <a:lnTo>
                  <a:pt x="523" y="660"/>
                </a:lnTo>
                <a:lnTo>
                  <a:pt x="542" y="649"/>
                </a:lnTo>
                <a:lnTo>
                  <a:pt x="562" y="636"/>
                </a:lnTo>
                <a:lnTo>
                  <a:pt x="581" y="623"/>
                </a:lnTo>
                <a:lnTo>
                  <a:pt x="596" y="608"/>
                </a:lnTo>
                <a:lnTo>
                  <a:pt x="613" y="591"/>
                </a:lnTo>
                <a:lnTo>
                  <a:pt x="626" y="570"/>
                </a:lnTo>
                <a:lnTo>
                  <a:pt x="626" y="570"/>
                </a:lnTo>
                <a:lnTo>
                  <a:pt x="636" y="549"/>
                </a:lnTo>
                <a:lnTo>
                  <a:pt x="645" y="527"/>
                </a:lnTo>
                <a:lnTo>
                  <a:pt x="649" y="504"/>
                </a:lnTo>
                <a:lnTo>
                  <a:pt x="653" y="480"/>
                </a:lnTo>
                <a:lnTo>
                  <a:pt x="653" y="459"/>
                </a:lnTo>
                <a:lnTo>
                  <a:pt x="653" y="435"/>
                </a:lnTo>
                <a:lnTo>
                  <a:pt x="649" y="412"/>
                </a:lnTo>
                <a:lnTo>
                  <a:pt x="643" y="388"/>
                </a:lnTo>
                <a:lnTo>
                  <a:pt x="634" y="367"/>
                </a:lnTo>
                <a:lnTo>
                  <a:pt x="624" y="346"/>
                </a:lnTo>
                <a:lnTo>
                  <a:pt x="613" y="324"/>
                </a:lnTo>
                <a:lnTo>
                  <a:pt x="598" y="305"/>
                </a:lnTo>
                <a:lnTo>
                  <a:pt x="581" y="286"/>
                </a:lnTo>
                <a:lnTo>
                  <a:pt x="562" y="269"/>
                </a:lnTo>
                <a:lnTo>
                  <a:pt x="542" y="254"/>
                </a:lnTo>
                <a:lnTo>
                  <a:pt x="521" y="239"/>
                </a:lnTo>
                <a:lnTo>
                  <a:pt x="521" y="239"/>
                </a:lnTo>
                <a:close/>
                <a:moveTo>
                  <a:pt x="229" y="559"/>
                </a:moveTo>
                <a:lnTo>
                  <a:pt x="229" y="559"/>
                </a:lnTo>
                <a:lnTo>
                  <a:pt x="224" y="521"/>
                </a:lnTo>
                <a:lnTo>
                  <a:pt x="224" y="484"/>
                </a:lnTo>
                <a:lnTo>
                  <a:pt x="224" y="450"/>
                </a:lnTo>
                <a:lnTo>
                  <a:pt x="227" y="420"/>
                </a:lnTo>
                <a:lnTo>
                  <a:pt x="231" y="391"/>
                </a:lnTo>
                <a:lnTo>
                  <a:pt x="235" y="365"/>
                </a:lnTo>
                <a:lnTo>
                  <a:pt x="244" y="341"/>
                </a:lnTo>
                <a:lnTo>
                  <a:pt x="256" y="320"/>
                </a:lnTo>
                <a:lnTo>
                  <a:pt x="269" y="303"/>
                </a:lnTo>
                <a:lnTo>
                  <a:pt x="286" y="288"/>
                </a:lnTo>
                <a:lnTo>
                  <a:pt x="308" y="277"/>
                </a:lnTo>
                <a:lnTo>
                  <a:pt x="331" y="271"/>
                </a:lnTo>
                <a:lnTo>
                  <a:pt x="359" y="267"/>
                </a:lnTo>
                <a:lnTo>
                  <a:pt x="391" y="269"/>
                </a:lnTo>
                <a:lnTo>
                  <a:pt x="425" y="273"/>
                </a:lnTo>
                <a:lnTo>
                  <a:pt x="466" y="282"/>
                </a:lnTo>
                <a:lnTo>
                  <a:pt x="466" y="282"/>
                </a:lnTo>
                <a:lnTo>
                  <a:pt x="414" y="309"/>
                </a:lnTo>
                <a:lnTo>
                  <a:pt x="372" y="333"/>
                </a:lnTo>
                <a:lnTo>
                  <a:pt x="335" y="356"/>
                </a:lnTo>
                <a:lnTo>
                  <a:pt x="321" y="369"/>
                </a:lnTo>
                <a:lnTo>
                  <a:pt x="308" y="382"/>
                </a:lnTo>
                <a:lnTo>
                  <a:pt x="297" y="397"/>
                </a:lnTo>
                <a:lnTo>
                  <a:pt x="284" y="412"/>
                </a:lnTo>
                <a:lnTo>
                  <a:pt x="276" y="429"/>
                </a:lnTo>
                <a:lnTo>
                  <a:pt x="265" y="448"/>
                </a:lnTo>
                <a:lnTo>
                  <a:pt x="246" y="497"/>
                </a:lnTo>
                <a:lnTo>
                  <a:pt x="229" y="559"/>
                </a:lnTo>
                <a:lnTo>
                  <a:pt x="229" y="55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" name="Freeform 6"/>
          <p:cNvSpPr/>
          <p:nvPr/>
        </p:nvSpPr>
        <p:spPr>
          <a:xfrm>
            <a:off x="5843905" y="4635186"/>
            <a:ext cx="518160" cy="679450"/>
          </a:xfrm>
          <a:custGeom>
            <a:avLst/>
            <a:gdLst/>
            <a:ahLst/>
            <a:cxnLst>
              <a:cxn ang="0">
                <a:pos x="131" y="695"/>
              </a:cxn>
              <a:cxn ang="0">
                <a:pos x="284" y="517"/>
              </a:cxn>
              <a:cxn ang="0">
                <a:pos x="290" y="519"/>
              </a:cxn>
              <a:cxn ang="0">
                <a:pos x="311" y="523"/>
              </a:cxn>
              <a:cxn ang="0">
                <a:pos x="330" y="521"/>
              </a:cxn>
              <a:cxn ang="0">
                <a:pos x="349" y="515"/>
              </a:cxn>
              <a:cxn ang="0">
                <a:pos x="364" y="500"/>
              </a:cxn>
              <a:cxn ang="0">
                <a:pos x="370" y="490"/>
              </a:cxn>
              <a:cxn ang="0">
                <a:pos x="378" y="467"/>
              </a:cxn>
              <a:cxn ang="0">
                <a:pos x="374" y="441"/>
              </a:cxn>
              <a:cxn ang="0">
                <a:pos x="364" y="418"/>
              </a:cxn>
              <a:cxn ang="0">
                <a:pos x="353" y="408"/>
              </a:cxn>
              <a:cxn ang="0">
                <a:pos x="330" y="395"/>
              </a:cxn>
              <a:cxn ang="0">
                <a:pos x="305" y="391"/>
              </a:cxn>
              <a:cxn ang="0">
                <a:pos x="280" y="397"/>
              </a:cxn>
              <a:cxn ang="0">
                <a:pos x="259" y="412"/>
              </a:cxn>
              <a:cxn ang="0">
                <a:pos x="252" y="420"/>
              </a:cxn>
              <a:cxn ang="0">
                <a:pos x="246" y="439"/>
              </a:cxn>
              <a:cxn ang="0">
                <a:pos x="246" y="460"/>
              </a:cxn>
              <a:cxn ang="0">
                <a:pos x="250" y="481"/>
              </a:cxn>
              <a:cxn ang="0">
                <a:pos x="257" y="490"/>
              </a:cxn>
              <a:cxn ang="0">
                <a:pos x="105" y="674"/>
              </a:cxn>
              <a:cxn ang="0">
                <a:pos x="13" y="782"/>
              </a:cxn>
              <a:cxn ang="0">
                <a:pos x="7" y="771"/>
              </a:cxn>
              <a:cxn ang="0">
                <a:pos x="0" y="748"/>
              </a:cxn>
              <a:cxn ang="0">
                <a:pos x="3" y="725"/>
              </a:cxn>
              <a:cxn ang="0">
                <a:pos x="11" y="704"/>
              </a:cxn>
              <a:cxn ang="0">
                <a:pos x="17" y="693"/>
              </a:cxn>
              <a:cxn ang="0">
                <a:pos x="47" y="672"/>
              </a:cxn>
              <a:cxn ang="0">
                <a:pos x="80" y="668"/>
              </a:cxn>
              <a:cxn ang="0">
                <a:pos x="103" y="630"/>
              </a:cxn>
              <a:cxn ang="0">
                <a:pos x="139" y="555"/>
              </a:cxn>
              <a:cxn ang="0">
                <a:pos x="162" y="477"/>
              </a:cxn>
              <a:cxn ang="0">
                <a:pos x="175" y="401"/>
              </a:cxn>
              <a:cxn ang="0">
                <a:pos x="433" y="135"/>
              </a:cxn>
              <a:cxn ang="0">
                <a:pos x="423" y="116"/>
              </a:cxn>
              <a:cxn ang="0">
                <a:pos x="410" y="78"/>
              </a:cxn>
              <a:cxn ang="0">
                <a:pos x="406" y="44"/>
              </a:cxn>
              <a:cxn ang="0">
                <a:pos x="414" y="15"/>
              </a:cxn>
              <a:cxn ang="0">
                <a:pos x="420" y="2"/>
              </a:cxn>
              <a:cxn ang="0">
                <a:pos x="746" y="273"/>
              </a:cxn>
              <a:cxn ang="0">
                <a:pos x="744" y="278"/>
              </a:cxn>
              <a:cxn ang="0">
                <a:pos x="733" y="286"/>
              </a:cxn>
              <a:cxn ang="0">
                <a:pos x="706" y="299"/>
              </a:cxn>
              <a:cxn ang="0">
                <a:pos x="670" y="301"/>
              </a:cxn>
              <a:cxn ang="0">
                <a:pos x="633" y="294"/>
              </a:cxn>
              <a:cxn ang="0">
                <a:pos x="427" y="576"/>
              </a:cxn>
              <a:cxn ang="0">
                <a:pos x="389" y="584"/>
              </a:cxn>
              <a:cxn ang="0">
                <a:pos x="315" y="607"/>
              </a:cxn>
              <a:cxn ang="0">
                <a:pos x="244" y="643"/>
              </a:cxn>
              <a:cxn ang="0">
                <a:pos x="175" y="689"/>
              </a:cxn>
              <a:cxn ang="0">
                <a:pos x="141" y="719"/>
              </a:cxn>
              <a:cxn ang="0">
                <a:pos x="143" y="754"/>
              </a:cxn>
              <a:cxn ang="0">
                <a:pos x="129" y="788"/>
              </a:cxn>
              <a:cxn ang="0">
                <a:pos x="118" y="796"/>
              </a:cxn>
              <a:cxn ang="0">
                <a:pos x="97" y="809"/>
              </a:cxn>
              <a:cxn ang="0">
                <a:pos x="74" y="813"/>
              </a:cxn>
              <a:cxn ang="0">
                <a:pos x="51" y="809"/>
              </a:cxn>
              <a:cxn ang="0">
                <a:pos x="99" y="731"/>
              </a:cxn>
            </a:cxnLst>
            <a:rect l="0" t="0" r="0" b="0"/>
            <a:pathLst>
              <a:path w="746" h="813">
                <a:moveTo>
                  <a:pt x="99" y="731"/>
                </a:moveTo>
                <a:lnTo>
                  <a:pt x="131" y="695"/>
                </a:lnTo>
                <a:lnTo>
                  <a:pt x="284" y="517"/>
                </a:lnTo>
                <a:lnTo>
                  <a:pt x="284" y="517"/>
                </a:lnTo>
                <a:lnTo>
                  <a:pt x="290" y="519"/>
                </a:lnTo>
                <a:lnTo>
                  <a:pt x="290" y="519"/>
                </a:lnTo>
                <a:lnTo>
                  <a:pt x="301" y="521"/>
                </a:lnTo>
                <a:lnTo>
                  <a:pt x="311" y="523"/>
                </a:lnTo>
                <a:lnTo>
                  <a:pt x="320" y="523"/>
                </a:lnTo>
                <a:lnTo>
                  <a:pt x="330" y="521"/>
                </a:lnTo>
                <a:lnTo>
                  <a:pt x="339" y="519"/>
                </a:lnTo>
                <a:lnTo>
                  <a:pt x="349" y="515"/>
                </a:lnTo>
                <a:lnTo>
                  <a:pt x="357" y="509"/>
                </a:lnTo>
                <a:lnTo>
                  <a:pt x="364" y="500"/>
                </a:lnTo>
                <a:lnTo>
                  <a:pt x="364" y="500"/>
                </a:lnTo>
                <a:lnTo>
                  <a:pt x="370" y="490"/>
                </a:lnTo>
                <a:lnTo>
                  <a:pt x="376" y="479"/>
                </a:lnTo>
                <a:lnTo>
                  <a:pt x="378" y="467"/>
                </a:lnTo>
                <a:lnTo>
                  <a:pt x="378" y="454"/>
                </a:lnTo>
                <a:lnTo>
                  <a:pt x="374" y="441"/>
                </a:lnTo>
                <a:lnTo>
                  <a:pt x="370" y="429"/>
                </a:lnTo>
                <a:lnTo>
                  <a:pt x="364" y="418"/>
                </a:lnTo>
                <a:lnTo>
                  <a:pt x="353" y="408"/>
                </a:lnTo>
                <a:lnTo>
                  <a:pt x="353" y="408"/>
                </a:lnTo>
                <a:lnTo>
                  <a:pt x="343" y="399"/>
                </a:lnTo>
                <a:lnTo>
                  <a:pt x="330" y="395"/>
                </a:lnTo>
                <a:lnTo>
                  <a:pt x="318" y="391"/>
                </a:lnTo>
                <a:lnTo>
                  <a:pt x="305" y="391"/>
                </a:lnTo>
                <a:lnTo>
                  <a:pt x="292" y="393"/>
                </a:lnTo>
                <a:lnTo>
                  <a:pt x="280" y="397"/>
                </a:lnTo>
                <a:lnTo>
                  <a:pt x="269" y="404"/>
                </a:lnTo>
                <a:lnTo>
                  <a:pt x="259" y="412"/>
                </a:lnTo>
                <a:lnTo>
                  <a:pt x="259" y="412"/>
                </a:lnTo>
                <a:lnTo>
                  <a:pt x="252" y="420"/>
                </a:lnTo>
                <a:lnTo>
                  <a:pt x="248" y="431"/>
                </a:lnTo>
                <a:lnTo>
                  <a:pt x="246" y="439"/>
                </a:lnTo>
                <a:lnTo>
                  <a:pt x="244" y="450"/>
                </a:lnTo>
                <a:lnTo>
                  <a:pt x="246" y="460"/>
                </a:lnTo>
                <a:lnTo>
                  <a:pt x="248" y="471"/>
                </a:lnTo>
                <a:lnTo>
                  <a:pt x="250" y="481"/>
                </a:lnTo>
                <a:lnTo>
                  <a:pt x="257" y="490"/>
                </a:lnTo>
                <a:lnTo>
                  <a:pt x="257" y="490"/>
                </a:lnTo>
                <a:lnTo>
                  <a:pt x="259" y="494"/>
                </a:lnTo>
                <a:lnTo>
                  <a:pt x="105" y="674"/>
                </a:lnTo>
                <a:lnTo>
                  <a:pt x="74" y="710"/>
                </a:lnTo>
                <a:lnTo>
                  <a:pt x="13" y="782"/>
                </a:lnTo>
                <a:lnTo>
                  <a:pt x="13" y="782"/>
                </a:lnTo>
                <a:lnTo>
                  <a:pt x="7" y="771"/>
                </a:lnTo>
                <a:lnTo>
                  <a:pt x="3" y="761"/>
                </a:lnTo>
                <a:lnTo>
                  <a:pt x="0" y="748"/>
                </a:lnTo>
                <a:lnTo>
                  <a:pt x="0" y="737"/>
                </a:lnTo>
                <a:lnTo>
                  <a:pt x="3" y="725"/>
                </a:lnTo>
                <a:lnTo>
                  <a:pt x="5" y="714"/>
                </a:lnTo>
                <a:lnTo>
                  <a:pt x="11" y="704"/>
                </a:lnTo>
                <a:lnTo>
                  <a:pt x="17" y="693"/>
                </a:lnTo>
                <a:lnTo>
                  <a:pt x="17" y="693"/>
                </a:lnTo>
                <a:lnTo>
                  <a:pt x="30" y="681"/>
                </a:lnTo>
                <a:lnTo>
                  <a:pt x="47" y="672"/>
                </a:lnTo>
                <a:lnTo>
                  <a:pt x="63" y="668"/>
                </a:lnTo>
                <a:lnTo>
                  <a:pt x="80" y="668"/>
                </a:lnTo>
                <a:lnTo>
                  <a:pt x="80" y="668"/>
                </a:lnTo>
                <a:lnTo>
                  <a:pt x="103" y="630"/>
                </a:lnTo>
                <a:lnTo>
                  <a:pt x="124" y="593"/>
                </a:lnTo>
                <a:lnTo>
                  <a:pt x="139" y="555"/>
                </a:lnTo>
                <a:lnTo>
                  <a:pt x="154" y="515"/>
                </a:lnTo>
                <a:lnTo>
                  <a:pt x="162" y="477"/>
                </a:lnTo>
                <a:lnTo>
                  <a:pt x="171" y="439"/>
                </a:lnTo>
                <a:lnTo>
                  <a:pt x="175" y="401"/>
                </a:lnTo>
                <a:lnTo>
                  <a:pt x="177" y="362"/>
                </a:lnTo>
                <a:lnTo>
                  <a:pt x="433" y="135"/>
                </a:lnTo>
                <a:lnTo>
                  <a:pt x="433" y="135"/>
                </a:lnTo>
                <a:lnTo>
                  <a:pt x="423" y="116"/>
                </a:lnTo>
                <a:lnTo>
                  <a:pt x="414" y="97"/>
                </a:lnTo>
                <a:lnTo>
                  <a:pt x="410" y="78"/>
                </a:lnTo>
                <a:lnTo>
                  <a:pt x="406" y="61"/>
                </a:lnTo>
                <a:lnTo>
                  <a:pt x="406" y="44"/>
                </a:lnTo>
                <a:lnTo>
                  <a:pt x="408" y="28"/>
                </a:lnTo>
                <a:lnTo>
                  <a:pt x="414" y="15"/>
                </a:lnTo>
                <a:lnTo>
                  <a:pt x="420" y="2"/>
                </a:lnTo>
                <a:lnTo>
                  <a:pt x="420" y="2"/>
                </a:lnTo>
                <a:lnTo>
                  <a:pt x="425" y="0"/>
                </a:lnTo>
                <a:lnTo>
                  <a:pt x="746" y="273"/>
                </a:lnTo>
                <a:lnTo>
                  <a:pt x="746" y="273"/>
                </a:lnTo>
                <a:lnTo>
                  <a:pt x="744" y="278"/>
                </a:lnTo>
                <a:lnTo>
                  <a:pt x="744" y="278"/>
                </a:lnTo>
                <a:lnTo>
                  <a:pt x="733" y="286"/>
                </a:lnTo>
                <a:lnTo>
                  <a:pt x="721" y="294"/>
                </a:lnTo>
                <a:lnTo>
                  <a:pt x="706" y="299"/>
                </a:lnTo>
                <a:lnTo>
                  <a:pt x="689" y="301"/>
                </a:lnTo>
                <a:lnTo>
                  <a:pt x="670" y="301"/>
                </a:lnTo>
                <a:lnTo>
                  <a:pt x="651" y="299"/>
                </a:lnTo>
                <a:lnTo>
                  <a:pt x="633" y="294"/>
                </a:lnTo>
                <a:lnTo>
                  <a:pt x="612" y="286"/>
                </a:lnTo>
                <a:lnTo>
                  <a:pt x="427" y="576"/>
                </a:lnTo>
                <a:lnTo>
                  <a:pt x="427" y="576"/>
                </a:lnTo>
                <a:lnTo>
                  <a:pt x="389" y="584"/>
                </a:lnTo>
                <a:lnTo>
                  <a:pt x="353" y="595"/>
                </a:lnTo>
                <a:lnTo>
                  <a:pt x="315" y="607"/>
                </a:lnTo>
                <a:lnTo>
                  <a:pt x="280" y="624"/>
                </a:lnTo>
                <a:lnTo>
                  <a:pt x="244" y="643"/>
                </a:lnTo>
                <a:lnTo>
                  <a:pt x="210" y="664"/>
                </a:lnTo>
                <a:lnTo>
                  <a:pt x="175" y="689"/>
                </a:lnTo>
                <a:lnTo>
                  <a:pt x="141" y="719"/>
                </a:lnTo>
                <a:lnTo>
                  <a:pt x="141" y="719"/>
                </a:lnTo>
                <a:lnTo>
                  <a:pt x="145" y="735"/>
                </a:lnTo>
                <a:lnTo>
                  <a:pt x="143" y="754"/>
                </a:lnTo>
                <a:lnTo>
                  <a:pt x="139" y="771"/>
                </a:lnTo>
                <a:lnTo>
                  <a:pt x="129" y="788"/>
                </a:lnTo>
                <a:lnTo>
                  <a:pt x="129" y="788"/>
                </a:lnTo>
                <a:lnTo>
                  <a:pt x="118" y="796"/>
                </a:lnTo>
                <a:lnTo>
                  <a:pt x="110" y="803"/>
                </a:lnTo>
                <a:lnTo>
                  <a:pt x="97" y="809"/>
                </a:lnTo>
                <a:lnTo>
                  <a:pt x="87" y="811"/>
                </a:lnTo>
                <a:lnTo>
                  <a:pt x="74" y="813"/>
                </a:lnTo>
                <a:lnTo>
                  <a:pt x="61" y="811"/>
                </a:lnTo>
                <a:lnTo>
                  <a:pt x="51" y="809"/>
                </a:lnTo>
                <a:lnTo>
                  <a:pt x="38" y="805"/>
                </a:lnTo>
                <a:lnTo>
                  <a:pt x="99" y="73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" name="文本框 22"/>
          <p:cNvSpPr txBox="1"/>
          <p:nvPr/>
        </p:nvSpPr>
        <p:spPr>
          <a:xfrm flipH="1">
            <a:off x="2202180" y="1644971"/>
            <a:ext cx="2139315" cy="138303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单击此处添加本章节的简要内容。模板所有素材均可自由编辑替换移动。单击此处添加本章节的简要内容。</a:t>
            </a:r>
          </a:p>
        </p:txBody>
      </p:sp>
      <p:sp>
        <p:nvSpPr>
          <p:cNvPr id="33" name="文本框 32"/>
          <p:cNvSpPr txBox="1"/>
          <p:nvPr/>
        </p:nvSpPr>
        <p:spPr>
          <a:xfrm flipH="1">
            <a:off x="2952115" y="867731"/>
            <a:ext cx="2103120" cy="40011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智力开发</a:t>
            </a:r>
          </a:p>
        </p:txBody>
      </p:sp>
      <p:sp>
        <p:nvSpPr>
          <p:cNvPr id="34" name="文本框 22"/>
          <p:cNvSpPr txBox="1"/>
          <p:nvPr/>
        </p:nvSpPr>
        <p:spPr>
          <a:xfrm flipH="1">
            <a:off x="1511300" y="3762696"/>
            <a:ext cx="2201545" cy="138303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单击此处添加本章节的简要内容。模板所有素材均可自由编辑替换移动。单击此处添加本章节的简要内容。</a:t>
            </a:r>
          </a:p>
        </p:txBody>
      </p:sp>
      <p:sp>
        <p:nvSpPr>
          <p:cNvPr id="35" name="文本框 22"/>
          <p:cNvSpPr txBox="1"/>
          <p:nvPr/>
        </p:nvSpPr>
        <p:spPr>
          <a:xfrm flipH="1">
            <a:off x="7694295" y="1642431"/>
            <a:ext cx="2256155" cy="138303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单击此处添加本章节的简要内容。模板所有素材均可自由编辑替换移动。单击此处添加本章节的简要内容。</a:t>
            </a:r>
          </a:p>
        </p:txBody>
      </p:sp>
      <p:sp>
        <p:nvSpPr>
          <p:cNvPr id="36" name="文本框 22"/>
          <p:cNvSpPr txBox="1"/>
          <p:nvPr/>
        </p:nvSpPr>
        <p:spPr>
          <a:xfrm flipH="1">
            <a:off x="8460740" y="3760156"/>
            <a:ext cx="2256155" cy="138303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单击此处添加本章节的简要内容。模板所有素材均可自由编辑替换移动。单击此处添加本章节的简要内容。</a:t>
            </a:r>
          </a:p>
        </p:txBody>
      </p:sp>
      <p:sp>
        <p:nvSpPr>
          <p:cNvPr id="37" name="文本框 22"/>
          <p:cNvSpPr txBox="1"/>
          <p:nvPr/>
        </p:nvSpPr>
        <p:spPr>
          <a:xfrm flipH="1">
            <a:off x="6757670" y="5314636"/>
            <a:ext cx="2284730" cy="138303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单击此处添加本章节的简要内容。模板所有素材均可自由编辑替换移动。单击此处添加本章节的简要内容。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6041390" y="5432111"/>
            <a:ext cx="663732" cy="1122222"/>
            <a:chOff x="3493" y="5759"/>
            <a:chExt cx="838" cy="1416"/>
          </a:xfrm>
        </p:grpSpPr>
        <p:sp>
          <p:nvSpPr>
            <p:cNvPr id="39" name="任意多边形 38"/>
            <p:cNvSpPr/>
            <p:nvPr/>
          </p:nvSpPr>
          <p:spPr>
            <a:xfrm>
              <a:off x="3493" y="5759"/>
              <a:ext cx="753" cy="1292"/>
            </a:xfrm>
            <a:custGeom>
              <a:avLst/>
              <a:gdLst>
                <a:gd name="connsiteX0" fmla="*/ 0 w 753"/>
                <a:gd name="connsiteY0" fmla="*/ 0 h 3220"/>
                <a:gd name="connsiteX1" fmla="*/ 0 w 753"/>
                <a:gd name="connsiteY1" fmla="*/ 2175 h 3220"/>
                <a:gd name="connsiteX2" fmla="*/ 753 w 753"/>
                <a:gd name="connsiteY2" fmla="*/ 3220 h 3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3" h="3220">
                  <a:moveTo>
                    <a:pt x="0" y="0"/>
                  </a:moveTo>
                  <a:lnTo>
                    <a:pt x="0" y="2175"/>
                  </a:lnTo>
                  <a:lnTo>
                    <a:pt x="753" y="3220"/>
                  </a:lnTo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4104" y="6948"/>
              <a:ext cx="227" cy="22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文本框 40"/>
          <p:cNvSpPr txBox="1"/>
          <p:nvPr/>
        </p:nvSpPr>
        <p:spPr>
          <a:xfrm flipH="1">
            <a:off x="2238375" y="2975931"/>
            <a:ext cx="2103120" cy="40011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认知程度</a:t>
            </a:r>
          </a:p>
        </p:txBody>
      </p:sp>
      <p:sp>
        <p:nvSpPr>
          <p:cNvPr id="42" name="文本框 41"/>
          <p:cNvSpPr txBox="1"/>
          <p:nvPr/>
        </p:nvSpPr>
        <p:spPr>
          <a:xfrm flipH="1">
            <a:off x="7252970" y="882336"/>
            <a:ext cx="2103120" cy="40011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r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能力发展</a:t>
            </a:r>
          </a:p>
        </p:txBody>
      </p:sp>
      <p:sp>
        <p:nvSpPr>
          <p:cNvPr id="43" name="文本框 42"/>
          <p:cNvSpPr txBox="1"/>
          <p:nvPr/>
        </p:nvSpPr>
        <p:spPr>
          <a:xfrm flipH="1">
            <a:off x="8128002" y="2990536"/>
            <a:ext cx="2103120" cy="40011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r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思想品德的养成</a:t>
            </a:r>
          </a:p>
        </p:txBody>
      </p:sp>
      <p:sp>
        <p:nvSpPr>
          <p:cNvPr id="44" name="文本框 43"/>
          <p:cNvSpPr txBox="1"/>
          <p:nvPr/>
        </p:nvSpPr>
        <p:spPr>
          <a:xfrm flipH="1">
            <a:off x="3878580" y="5631501"/>
            <a:ext cx="2103120" cy="40011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r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身心发展</a:t>
            </a:r>
          </a:p>
        </p:txBody>
      </p:sp>
      <p:sp>
        <p:nvSpPr>
          <p:cNvPr id="45" name="矩形 44"/>
          <p:cNvSpPr/>
          <p:nvPr/>
        </p:nvSpPr>
        <p:spPr>
          <a:xfrm>
            <a:off x="0" y="242888"/>
            <a:ext cx="700088" cy="514350"/>
          </a:xfrm>
          <a:prstGeom prst="rect">
            <a:avLst/>
          </a:prstGeom>
          <a:solidFill>
            <a:srgbClr val="0D4401"/>
          </a:solidFill>
          <a:ln>
            <a:solidFill>
              <a:srgbClr val="0D44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文本框 45"/>
          <p:cNvSpPr txBox="1"/>
          <p:nvPr/>
        </p:nvSpPr>
        <p:spPr>
          <a:xfrm>
            <a:off x="842960" y="295573"/>
            <a:ext cx="31718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5.1 </a:t>
            </a:r>
            <a:r>
              <a:rPr lang="zh-CN" altLang="en-US" sz="2400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教学效果的预测</a:t>
            </a:r>
          </a:p>
        </p:txBody>
      </p:sp>
    </p:spTree>
    <p:extLst>
      <p:ext uri="{BB962C8B-B14F-4D97-AF65-F5344CB8AC3E}">
        <p14:creationId xmlns:p14="http://schemas.microsoft.com/office/powerpoint/2010/main" val="588659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1305243" y="998538"/>
            <a:ext cx="9581515" cy="4860925"/>
          </a:xfrm>
          <a:prstGeom prst="rect">
            <a:avLst/>
          </a:prstGeom>
          <a:solidFill>
            <a:schemeClr val="bg1">
              <a:alpha val="80000"/>
            </a:schemeClr>
          </a:solidFill>
          <a:ln w="539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1437640" y="1122045"/>
            <a:ext cx="9293860" cy="4611370"/>
            <a:chOff x="2264" y="1767"/>
            <a:chExt cx="14636" cy="7262"/>
          </a:xfrm>
          <a:solidFill>
            <a:schemeClr val="accent5">
              <a:lumMod val="75000"/>
            </a:schemeClr>
          </a:solidFill>
        </p:grpSpPr>
        <p:grpSp>
          <p:nvGrpSpPr>
            <p:cNvPr id="15" name="组合 14"/>
            <p:cNvGrpSpPr/>
            <p:nvPr/>
          </p:nvGrpSpPr>
          <p:grpSpPr>
            <a:xfrm>
              <a:off x="2290" y="2035"/>
              <a:ext cx="118" cy="6730"/>
              <a:chOff x="2290" y="2078"/>
              <a:chExt cx="118" cy="6730"/>
            </a:xfrm>
            <a:grpFill/>
          </p:grpSpPr>
          <p:sp>
            <p:nvSpPr>
              <p:cNvPr id="32" name="等腰三角形 31"/>
              <p:cNvSpPr/>
              <p:nvPr/>
            </p:nvSpPr>
            <p:spPr>
              <a:xfrm>
                <a:off x="2290" y="2078"/>
                <a:ext cx="119" cy="3231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等腰三角形 32"/>
              <p:cNvSpPr/>
              <p:nvPr/>
            </p:nvSpPr>
            <p:spPr>
              <a:xfrm flipV="1">
                <a:off x="2290" y="5578"/>
                <a:ext cx="119" cy="3231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2737" y="1839"/>
              <a:ext cx="13727" cy="118"/>
              <a:chOff x="2550" y="1839"/>
              <a:chExt cx="13727" cy="118"/>
            </a:xfrm>
            <a:grpFill/>
          </p:grpSpPr>
          <p:sp>
            <p:nvSpPr>
              <p:cNvPr id="30" name="等腰三角形 29"/>
              <p:cNvSpPr/>
              <p:nvPr/>
            </p:nvSpPr>
            <p:spPr>
              <a:xfrm rot="16200000">
                <a:off x="5836" y="-1447"/>
                <a:ext cx="119" cy="6690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等腰三角形 30"/>
              <p:cNvSpPr/>
              <p:nvPr/>
            </p:nvSpPr>
            <p:spPr>
              <a:xfrm rot="5400000" flipH="1">
                <a:off x="12873" y="-1447"/>
                <a:ext cx="119" cy="6690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2300" y="1767"/>
              <a:ext cx="14600" cy="260"/>
              <a:chOff x="2219" y="1767"/>
              <a:chExt cx="14600" cy="260"/>
            </a:xfrm>
            <a:grpFill/>
          </p:grpSpPr>
          <p:sp>
            <p:nvSpPr>
              <p:cNvPr id="28" name="椭圆 27"/>
              <p:cNvSpPr/>
              <p:nvPr/>
            </p:nvSpPr>
            <p:spPr>
              <a:xfrm>
                <a:off x="2219" y="1767"/>
                <a:ext cx="261" cy="261"/>
              </a:xfrm>
              <a:prstGeom prst="ellipse">
                <a:avLst/>
              </a:prstGeom>
              <a:solidFill>
                <a:srgbClr val="0029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16559" y="1767"/>
                <a:ext cx="261" cy="261"/>
              </a:xfrm>
              <a:prstGeom prst="ellipse">
                <a:avLst/>
              </a:prstGeom>
              <a:solidFill>
                <a:srgbClr val="0029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16711" y="2035"/>
              <a:ext cx="118" cy="6730"/>
              <a:chOff x="2290" y="2078"/>
              <a:chExt cx="118" cy="6730"/>
            </a:xfrm>
            <a:grpFill/>
          </p:grpSpPr>
          <p:sp>
            <p:nvSpPr>
              <p:cNvPr id="26" name="等腰三角形 25"/>
              <p:cNvSpPr/>
              <p:nvPr/>
            </p:nvSpPr>
            <p:spPr>
              <a:xfrm>
                <a:off x="2290" y="2078"/>
                <a:ext cx="119" cy="3231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等腰三角形 26"/>
              <p:cNvSpPr/>
              <p:nvPr/>
            </p:nvSpPr>
            <p:spPr>
              <a:xfrm flipV="1">
                <a:off x="2290" y="5578"/>
                <a:ext cx="119" cy="3231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2737" y="8831"/>
              <a:ext cx="13727" cy="118"/>
              <a:chOff x="2550" y="1839"/>
              <a:chExt cx="13727" cy="118"/>
            </a:xfrm>
            <a:grpFill/>
          </p:grpSpPr>
          <p:sp>
            <p:nvSpPr>
              <p:cNvPr id="24" name="等腰三角形 23"/>
              <p:cNvSpPr/>
              <p:nvPr/>
            </p:nvSpPr>
            <p:spPr>
              <a:xfrm rot="16200000">
                <a:off x="5836" y="-1447"/>
                <a:ext cx="119" cy="6690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等腰三角形 24"/>
              <p:cNvSpPr/>
              <p:nvPr/>
            </p:nvSpPr>
            <p:spPr>
              <a:xfrm rot="5400000" flipH="1">
                <a:off x="12873" y="-1447"/>
                <a:ext cx="119" cy="6690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2264" y="8769"/>
              <a:ext cx="14593" cy="261"/>
              <a:chOff x="2219" y="8689"/>
              <a:chExt cx="14593" cy="261"/>
            </a:xfrm>
            <a:grpFill/>
          </p:grpSpPr>
          <p:sp>
            <p:nvSpPr>
              <p:cNvPr id="22" name="椭圆 21"/>
              <p:cNvSpPr/>
              <p:nvPr/>
            </p:nvSpPr>
            <p:spPr>
              <a:xfrm>
                <a:off x="2219" y="8689"/>
                <a:ext cx="261" cy="261"/>
              </a:xfrm>
              <a:prstGeom prst="ellipse">
                <a:avLst/>
              </a:prstGeom>
              <a:solidFill>
                <a:srgbClr val="0029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16551" y="8689"/>
                <a:ext cx="261" cy="261"/>
              </a:xfrm>
              <a:prstGeom prst="ellipse">
                <a:avLst/>
              </a:prstGeom>
              <a:solidFill>
                <a:srgbClr val="0029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4" name="组合 33"/>
          <p:cNvGrpSpPr/>
          <p:nvPr/>
        </p:nvGrpSpPr>
        <p:grpSpPr>
          <a:xfrm>
            <a:off x="1524000" y="1219835"/>
            <a:ext cx="958215" cy="957580"/>
            <a:chOff x="2700" y="2041"/>
            <a:chExt cx="2109" cy="2107"/>
          </a:xfrm>
        </p:grpSpPr>
        <p:sp>
          <p:nvSpPr>
            <p:cNvPr id="35" name="花纹"/>
            <p:cNvSpPr/>
            <p:nvPr/>
          </p:nvSpPr>
          <p:spPr bwMode="auto">
            <a:xfrm flipH="1" flipV="1">
              <a:off x="2700" y="2450"/>
              <a:ext cx="1440" cy="1699"/>
            </a:xfrm>
            <a:custGeom>
              <a:avLst/>
              <a:gdLst/>
              <a:ahLst/>
              <a:cxnLst/>
              <a:rect l="0" t="0" r="r" b="b"/>
              <a:pathLst>
                <a:path w="5897258" h="7772033">
                  <a:moveTo>
                    <a:pt x="1625171" y="6657101"/>
                  </a:moveTo>
                  <a:cubicBezTo>
                    <a:pt x="1609867" y="6656573"/>
                    <a:pt x="1592981" y="6673472"/>
                    <a:pt x="1601424" y="6690371"/>
                  </a:cubicBezTo>
                  <a:cubicBezTo>
                    <a:pt x="1631445" y="6776745"/>
                    <a:pt x="1638950" y="6866874"/>
                    <a:pt x="1740269" y="6900672"/>
                  </a:cubicBezTo>
                  <a:cubicBezTo>
                    <a:pt x="1837836" y="6934471"/>
                    <a:pt x="1924145" y="6878140"/>
                    <a:pt x="1972929" y="6795522"/>
                  </a:cubicBezTo>
                  <a:cubicBezTo>
                    <a:pt x="1987939" y="6765479"/>
                    <a:pt x="1946661" y="6735436"/>
                    <a:pt x="1924145" y="6757968"/>
                  </a:cubicBezTo>
                  <a:cubicBezTo>
                    <a:pt x="1867857" y="6818054"/>
                    <a:pt x="1815321" y="6848097"/>
                    <a:pt x="1736517" y="6810543"/>
                  </a:cubicBezTo>
                  <a:cubicBezTo>
                    <a:pt x="1706496" y="6795522"/>
                    <a:pt x="1695238" y="6754213"/>
                    <a:pt x="1683981" y="6727925"/>
                  </a:cubicBezTo>
                  <a:cubicBezTo>
                    <a:pt x="1672723" y="6701637"/>
                    <a:pt x="1657713" y="6682860"/>
                    <a:pt x="1638950" y="6664083"/>
                  </a:cubicBezTo>
                  <a:cubicBezTo>
                    <a:pt x="1635197" y="6659389"/>
                    <a:pt x="1630272" y="6657277"/>
                    <a:pt x="1625171" y="6657101"/>
                  </a:cubicBezTo>
                  <a:close/>
                  <a:moveTo>
                    <a:pt x="1815086" y="6326041"/>
                  </a:moveTo>
                  <a:cubicBezTo>
                    <a:pt x="1747540" y="6325161"/>
                    <a:pt x="1665218" y="6344876"/>
                    <a:pt x="1631445" y="6389941"/>
                  </a:cubicBezTo>
                  <a:cubicBezTo>
                    <a:pt x="1616434" y="6412473"/>
                    <a:pt x="1631445" y="6438761"/>
                    <a:pt x="1657713" y="6431250"/>
                  </a:cubicBezTo>
                  <a:cubicBezTo>
                    <a:pt x="1717754" y="6419984"/>
                    <a:pt x="1766537" y="6404963"/>
                    <a:pt x="1830331" y="6412473"/>
                  </a:cubicBezTo>
                  <a:cubicBezTo>
                    <a:pt x="1856599" y="6419984"/>
                    <a:pt x="1882867" y="6427495"/>
                    <a:pt x="1905383" y="6442516"/>
                  </a:cubicBezTo>
                  <a:cubicBezTo>
                    <a:pt x="1927898" y="6457538"/>
                    <a:pt x="1927898" y="6491336"/>
                    <a:pt x="1950414" y="6510113"/>
                  </a:cubicBezTo>
                  <a:cubicBezTo>
                    <a:pt x="1969176" y="6525135"/>
                    <a:pt x="1991692" y="6517624"/>
                    <a:pt x="2002950" y="6502602"/>
                  </a:cubicBezTo>
                  <a:cubicBezTo>
                    <a:pt x="2055486" y="6419984"/>
                    <a:pt x="1939156" y="6348632"/>
                    <a:pt x="1875362" y="6333610"/>
                  </a:cubicBezTo>
                  <a:cubicBezTo>
                    <a:pt x="1858476" y="6328916"/>
                    <a:pt x="1837602" y="6326334"/>
                    <a:pt x="1815086" y="6326041"/>
                  </a:cubicBezTo>
                  <a:close/>
                  <a:moveTo>
                    <a:pt x="1887707" y="5648505"/>
                  </a:moveTo>
                  <a:cubicBezTo>
                    <a:pt x="1933669" y="5654609"/>
                    <a:pt x="1974941" y="5700627"/>
                    <a:pt x="1965561" y="5788907"/>
                  </a:cubicBezTo>
                  <a:cubicBezTo>
                    <a:pt x="2010585" y="5698749"/>
                    <a:pt x="2134401" y="5698749"/>
                    <a:pt x="2111889" y="5879065"/>
                  </a:cubicBezTo>
                  <a:cubicBezTo>
                    <a:pt x="2160665" y="5792664"/>
                    <a:pt x="2314497" y="5755098"/>
                    <a:pt x="2239457" y="5935414"/>
                  </a:cubicBezTo>
                  <a:cubicBezTo>
                    <a:pt x="2325753" y="5871552"/>
                    <a:pt x="2475833" y="5875309"/>
                    <a:pt x="2337009" y="6036842"/>
                  </a:cubicBezTo>
                  <a:cubicBezTo>
                    <a:pt x="2438313" y="5980493"/>
                    <a:pt x="2614657" y="6093191"/>
                    <a:pt x="2445817" y="6202132"/>
                  </a:cubicBezTo>
                  <a:cubicBezTo>
                    <a:pt x="2588393" y="6175836"/>
                    <a:pt x="2670937" y="6322343"/>
                    <a:pt x="2502097" y="6378692"/>
                  </a:cubicBezTo>
                  <a:cubicBezTo>
                    <a:pt x="2610905" y="6378692"/>
                    <a:pt x="2678441" y="6551495"/>
                    <a:pt x="2505849" y="6566521"/>
                  </a:cubicBezTo>
                  <a:cubicBezTo>
                    <a:pt x="2622161" y="6592817"/>
                    <a:pt x="2614657" y="6750594"/>
                    <a:pt x="2464577" y="6765620"/>
                  </a:cubicBezTo>
                  <a:cubicBezTo>
                    <a:pt x="2569633" y="6784403"/>
                    <a:pt x="2577137" y="6934667"/>
                    <a:pt x="2423305" y="6938423"/>
                  </a:cubicBezTo>
                  <a:cubicBezTo>
                    <a:pt x="2509601" y="6957206"/>
                    <a:pt x="2554625" y="7103713"/>
                    <a:pt x="2359521" y="7051121"/>
                  </a:cubicBezTo>
                  <a:cubicBezTo>
                    <a:pt x="2400793" y="7193871"/>
                    <a:pt x="2145657" y="7223924"/>
                    <a:pt x="2111889" y="7126253"/>
                  </a:cubicBezTo>
                  <a:cubicBezTo>
                    <a:pt x="3019873" y="6607844"/>
                    <a:pt x="1815481" y="5214149"/>
                    <a:pt x="1207656" y="6273507"/>
                  </a:cubicBezTo>
                  <a:cubicBezTo>
                    <a:pt x="1098848" y="6262237"/>
                    <a:pt x="1087592" y="6138270"/>
                    <a:pt x="1200152" y="6115731"/>
                  </a:cubicBezTo>
                  <a:cubicBezTo>
                    <a:pt x="1027560" y="6048112"/>
                    <a:pt x="1128864" y="5894092"/>
                    <a:pt x="1320216" y="5991763"/>
                  </a:cubicBezTo>
                  <a:cubicBezTo>
                    <a:pt x="1196400" y="5826473"/>
                    <a:pt x="1338976" y="5725045"/>
                    <a:pt x="1466544" y="5849013"/>
                  </a:cubicBezTo>
                  <a:cubicBezTo>
                    <a:pt x="1414016" y="5698749"/>
                    <a:pt x="1556592" y="5642400"/>
                    <a:pt x="1627881" y="5777638"/>
                  </a:cubicBezTo>
                  <a:cubicBezTo>
                    <a:pt x="1605369" y="5642400"/>
                    <a:pt x="1762953" y="5586052"/>
                    <a:pt x="1781713" y="5747585"/>
                  </a:cubicBezTo>
                  <a:cubicBezTo>
                    <a:pt x="1791093" y="5676209"/>
                    <a:pt x="1841745" y="5642400"/>
                    <a:pt x="1887707" y="5648505"/>
                  </a:cubicBezTo>
                  <a:close/>
                  <a:moveTo>
                    <a:pt x="2288057" y="4260284"/>
                  </a:moveTo>
                  <a:cubicBezTo>
                    <a:pt x="2320999" y="4259139"/>
                    <a:pt x="2356094" y="4259300"/>
                    <a:pt x="2393373" y="4260942"/>
                  </a:cubicBezTo>
                  <a:cubicBezTo>
                    <a:pt x="2817274" y="4279713"/>
                    <a:pt x="3676330" y="4583810"/>
                    <a:pt x="3792622" y="5469820"/>
                  </a:cubicBezTo>
                  <a:cubicBezTo>
                    <a:pt x="3912665" y="6355829"/>
                    <a:pt x="3533779" y="6896445"/>
                    <a:pt x="3398731" y="7054125"/>
                  </a:cubicBezTo>
                  <a:cubicBezTo>
                    <a:pt x="3263683" y="7208050"/>
                    <a:pt x="3214916" y="7095422"/>
                    <a:pt x="3301197" y="6979039"/>
                  </a:cubicBezTo>
                  <a:cubicBezTo>
                    <a:pt x="4073972" y="5946613"/>
                    <a:pt x="3612557" y="4993026"/>
                    <a:pt x="3087370" y="4966746"/>
                  </a:cubicBezTo>
                  <a:cubicBezTo>
                    <a:pt x="2877295" y="4959238"/>
                    <a:pt x="2622205" y="4944221"/>
                    <a:pt x="2633459" y="4824084"/>
                  </a:cubicBezTo>
                  <a:cubicBezTo>
                    <a:pt x="2644713" y="4703947"/>
                    <a:pt x="2869793" y="4726473"/>
                    <a:pt x="3094873" y="4782787"/>
                  </a:cubicBezTo>
                  <a:cubicBezTo>
                    <a:pt x="3316202" y="4839101"/>
                    <a:pt x="3177402" y="4700193"/>
                    <a:pt x="2929814" y="4651387"/>
                  </a:cubicBezTo>
                  <a:cubicBezTo>
                    <a:pt x="2727242" y="4613844"/>
                    <a:pt x="2554680" y="4621353"/>
                    <a:pt x="2157039" y="4602581"/>
                  </a:cubicBezTo>
                  <a:cubicBezTo>
                    <a:pt x="1784250" y="4588503"/>
                    <a:pt x="1793921" y="4277455"/>
                    <a:pt x="2288057" y="4260284"/>
                  </a:cubicBezTo>
                  <a:close/>
                  <a:moveTo>
                    <a:pt x="2007127" y="3937380"/>
                  </a:moveTo>
                  <a:cubicBezTo>
                    <a:pt x="2821021" y="3948657"/>
                    <a:pt x="3301105" y="4422269"/>
                    <a:pt x="3421127" y="4531276"/>
                  </a:cubicBezTo>
                  <a:cubicBezTo>
                    <a:pt x="3537397" y="4644041"/>
                    <a:pt x="3462384" y="4689147"/>
                    <a:pt x="3368617" y="4580141"/>
                  </a:cubicBezTo>
                  <a:cubicBezTo>
                    <a:pt x="3034808" y="4181704"/>
                    <a:pt x="2348437" y="4072698"/>
                    <a:pt x="2033382" y="4072698"/>
                  </a:cubicBezTo>
                  <a:cubicBezTo>
                    <a:pt x="1718326" y="4072698"/>
                    <a:pt x="1163228" y="4253122"/>
                    <a:pt x="1088215" y="4546312"/>
                  </a:cubicBezTo>
                  <a:cubicBezTo>
                    <a:pt x="1016952" y="4839500"/>
                    <a:pt x="848172" y="4764324"/>
                    <a:pt x="893180" y="4587658"/>
                  </a:cubicBezTo>
                  <a:cubicBezTo>
                    <a:pt x="941939" y="4410993"/>
                    <a:pt x="1189483" y="3929862"/>
                    <a:pt x="2007127" y="3937380"/>
                  </a:cubicBezTo>
                  <a:close/>
                  <a:moveTo>
                    <a:pt x="2616291" y="2864339"/>
                  </a:moveTo>
                  <a:cubicBezTo>
                    <a:pt x="2610429" y="2864457"/>
                    <a:pt x="2604567" y="2866568"/>
                    <a:pt x="2599877" y="2871260"/>
                  </a:cubicBezTo>
                  <a:cubicBezTo>
                    <a:pt x="2554853" y="2912553"/>
                    <a:pt x="2528590" y="2972615"/>
                    <a:pt x="2536094" y="3032678"/>
                  </a:cubicBezTo>
                  <a:cubicBezTo>
                    <a:pt x="2547350" y="3088986"/>
                    <a:pt x="2599877" y="3152802"/>
                    <a:pt x="2663659" y="3134033"/>
                  </a:cubicBezTo>
                  <a:cubicBezTo>
                    <a:pt x="2693675" y="3122771"/>
                    <a:pt x="2693675" y="3088986"/>
                    <a:pt x="2671163" y="3073970"/>
                  </a:cubicBezTo>
                  <a:cubicBezTo>
                    <a:pt x="2652403" y="3062709"/>
                    <a:pt x="2637396" y="3062709"/>
                    <a:pt x="2622388" y="3047693"/>
                  </a:cubicBezTo>
                  <a:cubicBezTo>
                    <a:pt x="2611132" y="3040186"/>
                    <a:pt x="2611132" y="3017662"/>
                    <a:pt x="2611132" y="3006400"/>
                  </a:cubicBezTo>
                  <a:cubicBezTo>
                    <a:pt x="2607380" y="2968862"/>
                    <a:pt x="2614884" y="2931323"/>
                    <a:pt x="2637396" y="2901292"/>
                  </a:cubicBezTo>
                  <a:cubicBezTo>
                    <a:pt x="2651465" y="2881583"/>
                    <a:pt x="2633878" y="2863988"/>
                    <a:pt x="2616291" y="2864339"/>
                  </a:cubicBezTo>
                  <a:close/>
                  <a:moveTo>
                    <a:pt x="2274925" y="2694182"/>
                  </a:moveTo>
                  <a:cubicBezTo>
                    <a:pt x="2270411" y="2695063"/>
                    <a:pt x="2265955" y="2697643"/>
                    <a:pt x="2262203" y="2702336"/>
                  </a:cubicBezTo>
                  <a:cubicBezTo>
                    <a:pt x="2172157" y="2781167"/>
                    <a:pt x="2258452" y="2927569"/>
                    <a:pt x="2344746" y="2972615"/>
                  </a:cubicBezTo>
                  <a:cubicBezTo>
                    <a:pt x="2356001" y="2980124"/>
                    <a:pt x="2374761" y="2980124"/>
                    <a:pt x="2389769" y="2968862"/>
                  </a:cubicBezTo>
                  <a:cubicBezTo>
                    <a:pt x="2389769" y="2968862"/>
                    <a:pt x="2393521" y="2968862"/>
                    <a:pt x="2393521" y="2968862"/>
                  </a:cubicBezTo>
                  <a:cubicBezTo>
                    <a:pt x="2404776" y="2961354"/>
                    <a:pt x="2412280" y="2946338"/>
                    <a:pt x="2412280" y="2935077"/>
                  </a:cubicBezTo>
                  <a:cubicBezTo>
                    <a:pt x="2404776" y="2893784"/>
                    <a:pt x="2356001" y="2875014"/>
                    <a:pt x="2329738" y="2841230"/>
                  </a:cubicBezTo>
                  <a:cubicBezTo>
                    <a:pt x="2303475" y="2803691"/>
                    <a:pt x="2295971" y="2769905"/>
                    <a:pt x="2299723" y="2721105"/>
                  </a:cubicBezTo>
                  <a:cubicBezTo>
                    <a:pt x="2301599" y="2709844"/>
                    <a:pt x="2295971" y="2700458"/>
                    <a:pt x="2287998" y="2696236"/>
                  </a:cubicBezTo>
                  <a:cubicBezTo>
                    <a:pt x="2284012" y="2694124"/>
                    <a:pt x="2279439" y="2693303"/>
                    <a:pt x="2274925" y="2694182"/>
                  </a:cubicBezTo>
                  <a:close/>
                  <a:moveTo>
                    <a:pt x="5271059" y="2655259"/>
                  </a:moveTo>
                  <a:cubicBezTo>
                    <a:pt x="5376141" y="2662374"/>
                    <a:pt x="5402238" y="2742476"/>
                    <a:pt x="5139514" y="2897398"/>
                  </a:cubicBezTo>
                  <a:cubicBezTo>
                    <a:pt x="4715403" y="3149030"/>
                    <a:pt x="4497718" y="3532110"/>
                    <a:pt x="4463939" y="3776230"/>
                  </a:cubicBezTo>
                  <a:cubicBezTo>
                    <a:pt x="4430160" y="4020350"/>
                    <a:pt x="4385122" y="3851345"/>
                    <a:pt x="4403888" y="3723651"/>
                  </a:cubicBezTo>
                  <a:cubicBezTo>
                    <a:pt x="4497718" y="3043870"/>
                    <a:pt x="4843012" y="2848574"/>
                    <a:pt x="5041931" y="2720881"/>
                  </a:cubicBezTo>
                  <a:cubicBezTo>
                    <a:pt x="5116526" y="2672996"/>
                    <a:pt x="5208010" y="2650990"/>
                    <a:pt x="5271059" y="2655259"/>
                  </a:cubicBezTo>
                  <a:close/>
                  <a:moveTo>
                    <a:pt x="2093601" y="2547487"/>
                  </a:moveTo>
                  <a:cubicBezTo>
                    <a:pt x="2087739" y="2546314"/>
                    <a:pt x="2081173" y="2547487"/>
                    <a:pt x="2074607" y="2552180"/>
                  </a:cubicBezTo>
                  <a:cubicBezTo>
                    <a:pt x="2018328" y="2593473"/>
                    <a:pt x="1992065" y="2661042"/>
                    <a:pt x="1988313" y="2732367"/>
                  </a:cubicBezTo>
                  <a:cubicBezTo>
                    <a:pt x="1988313" y="2792428"/>
                    <a:pt x="2022080" y="2890030"/>
                    <a:pt x="2093367" y="2893784"/>
                  </a:cubicBezTo>
                  <a:cubicBezTo>
                    <a:pt x="2115878" y="2893784"/>
                    <a:pt x="2130886" y="2867506"/>
                    <a:pt x="2123382" y="2848737"/>
                  </a:cubicBezTo>
                  <a:cubicBezTo>
                    <a:pt x="2115878" y="2826214"/>
                    <a:pt x="2104623" y="2818706"/>
                    <a:pt x="2089615" y="2803691"/>
                  </a:cubicBezTo>
                  <a:cubicBezTo>
                    <a:pt x="2074607" y="2781167"/>
                    <a:pt x="2067103" y="2754890"/>
                    <a:pt x="2063351" y="2728613"/>
                  </a:cubicBezTo>
                  <a:cubicBezTo>
                    <a:pt x="2059599" y="2676058"/>
                    <a:pt x="2070855" y="2627258"/>
                    <a:pt x="2108375" y="2589718"/>
                  </a:cubicBezTo>
                  <a:cubicBezTo>
                    <a:pt x="2122444" y="2575642"/>
                    <a:pt x="2111189" y="2551007"/>
                    <a:pt x="2093601" y="2547487"/>
                  </a:cubicBezTo>
                  <a:close/>
                  <a:moveTo>
                    <a:pt x="1885663" y="2455752"/>
                  </a:moveTo>
                  <a:cubicBezTo>
                    <a:pt x="1879976" y="2455517"/>
                    <a:pt x="1873879" y="2457394"/>
                    <a:pt x="1868251" y="2462086"/>
                  </a:cubicBezTo>
                  <a:cubicBezTo>
                    <a:pt x="1811972" y="2514640"/>
                    <a:pt x="1774453" y="2582211"/>
                    <a:pt x="1763197" y="2661042"/>
                  </a:cubicBezTo>
                  <a:cubicBezTo>
                    <a:pt x="1751942" y="2732367"/>
                    <a:pt x="1781957" y="2829968"/>
                    <a:pt x="1856996" y="2848737"/>
                  </a:cubicBezTo>
                  <a:cubicBezTo>
                    <a:pt x="1883259" y="2856245"/>
                    <a:pt x="1909522" y="2826214"/>
                    <a:pt x="1898267" y="2799936"/>
                  </a:cubicBezTo>
                  <a:cubicBezTo>
                    <a:pt x="1883259" y="2751136"/>
                    <a:pt x="1849492" y="2724859"/>
                    <a:pt x="1841988" y="2668550"/>
                  </a:cubicBezTo>
                  <a:cubicBezTo>
                    <a:pt x="1838236" y="2604734"/>
                    <a:pt x="1864499" y="2540918"/>
                    <a:pt x="1902019" y="2495871"/>
                  </a:cubicBezTo>
                  <a:cubicBezTo>
                    <a:pt x="1916088" y="2476164"/>
                    <a:pt x="1902722" y="2456456"/>
                    <a:pt x="1885663" y="2455752"/>
                  </a:cubicBezTo>
                  <a:close/>
                  <a:moveTo>
                    <a:pt x="3214810" y="2429665"/>
                  </a:moveTo>
                  <a:cubicBezTo>
                    <a:pt x="3192765" y="2425440"/>
                    <a:pt x="3168375" y="2430134"/>
                    <a:pt x="3147738" y="2443277"/>
                  </a:cubicBezTo>
                  <a:cubicBezTo>
                    <a:pt x="3110215" y="2465808"/>
                    <a:pt x="3087701" y="2518380"/>
                    <a:pt x="3102711" y="2563441"/>
                  </a:cubicBezTo>
                  <a:cubicBezTo>
                    <a:pt x="3113967" y="2589727"/>
                    <a:pt x="3155243" y="2578462"/>
                    <a:pt x="3147738" y="2548421"/>
                  </a:cubicBezTo>
                  <a:cubicBezTo>
                    <a:pt x="3140233" y="2525890"/>
                    <a:pt x="3155243" y="2507115"/>
                    <a:pt x="3170251" y="2492094"/>
                  </a:cubicBezTo>
                  <a:cubicBezTo>
                    <a:pt x="3189013" y="2477073"/>
                    <a:pt x="3204022" y="2480828"/>
                    <a:pt x="3219031" y="2499604"/>
                  </a:cubicBezTo>
                  <a:cubicBezTo>
                    <a:pt x="3241545" y="2529645"/>
                    <a:pt x="3282820" y="2503359"/>
                    <a:pt x="3267811" y="2469563"/>
                  </a:cubicBezTo>
                  <a:cubicBezTo>
                    <a:pt x="3256554" y="2447032"/>
                    <a:pt x="3236855" y="2433889"/>
                    <a:pt x="3214810" y="2429665"/>
                  </a:cubicBezTo>
                  <a:close/>
                  <a:moveTo>
                    <a:pt x="1640791" y="2406306"/>
                  </a:moveTo>
                  <a:cubicBezTo>
                    <a:pt x="1634929" y="2406482"/>
                    <a:pt x="1629066" y="2408594"/>
                    <a:pt x="1624376" y="2413286"/>
                  </a:cubicBezTo>
                  <a:cubicBezTo>
                    <a:pt x="1541834" y="2495871"/>
                    <a:pt x="1436780" y="2683566"/>
                    <a:pt x="1571849" y="2773659"/>
                  </a:cubicBezTo>
                  <a:cubicBezTo>
                    <a:pt x="1601865" y="2792428"/>
                    <a:pt x="1631880" y="2758644"/>
                    <a:pt x="1624376" y="2728613"/>
                  </a:cubicBezTo>
                  <a:cubicBezTo>
                    <a:pt x="1613120" y="2676058"/>
                    <a:pt x="1590609" y="2646027"/>
                    <a:pt x="1601865" y="2589718"/>
                  </a:cubicBezTo>
                  <a:cubicBezTo>
                    <a:pt x="1613120" y="2537164"/>
                    <a:pt x="1631880" y="2488363"/>
                    <a:pt x="1661895" y="2439563"/>
                  </a:cubicBezTo>
                  <a:cubicBezTo>
                    <a:pt x="1675965" y="2422671"/>
                    <a:pt x="1658378" y="2405778"/>
                    <a:pt x="1640791" y="2406306"/>
                  </a:cubicBezTo>
                  <a:close/>
                  <a:moveTo>
                    <a:pt x="1428866" y="2353869"/>
                  </a:moveTo>
                  <a:cubicBezTo>
                    <a:pt x="1423414" y="2352520"/>
                    <a:pt x="1417082" y="2353224"/>
                    <a:pt x="1410516" y="2356978"/>
                  </a:cubicBezTo>
                  <a:cubicBezTo>
                    <a:pt x="1354238" y="2390763"/>
                    <a:pt x="1324222" y="2450825"/>
                    <a:pt x="1316718" y="2514640"/>
                  </a:cubicBezTo>
                  <a:cubicBezTo>
                    <a:pt x="1309214" y="2570949"/>
                    <a:pt x="1316718" y="2653535"/>
                    <a:pt x="1365493" y="2691073"/>
                  </a:cubicBezTo>
                  <a:cubicBezTo>
                    <a:pt x="1388005" y="2702336"/>
                    <a:pt x="1414268" y="2683566"/>
                    <a:pt x="1414268" y="2661042"/>
                  </a:cubicBezTo>
                  <a:cubicBezTo>
                    <a:pt x="1410516" y="2619750"/>
                    <a:pt x="1388005" y="2578457"/>
                    <a:pt x="1384253" y="2537164"/>
                  </a:cubicBezTo>
                  <a:cubicBezTo>
                    <a:pt x="1380501" y="2484609"/>
                    <a:pt x="1395509" y="2428301"/>
                    <a:pt x="1436780" y="2394517"/>
                  </a:cubicBezTo>
                  <a:cubicBezTo>
                    <a:pt x="1453663" y="2380440"/>
                    <a:pt x="1445222" y="2357916"/>
                    <a:pt x="1428866" y="2353869"/>
                  </a:cubicBezTo>
                  <a:close/>
                  <a:moveTo>
                    <a:pt x="4349338" y="2320473"/>
                  </a:moveTo>
                  <a:cubicBezTo>
                    <a:pt x="4343772" y="2320650"/>
                    <a:pt x="4338146" y="2322762"/>
                    <a:pt x="4333458" y="2327456"/>
                  </a:cubicBezTo>
                  <a:cubicBezTo>
                    <a:pt x="4299705" y="2365012"/>
                    <a:pt x="4284704" y="2413834"/>
                    <a:pt x="4288454" y="2462656"/>
                  </a:cubicBezTo>
                  <a:cubicBezTo>
                    <a:pt x="4295955" y="2511478"/>
                    <a:pt x="4340959" y="2575322"/>
                    <a:pt x="4393463" y="2564055"/>
                  </a:cubicBezTo>
                  <a:cubicBezTo>
                    <a:pt x="4415965" y="2564055"/>
                    <a:pt x="4434717" y="2534011"/>
                    <a:pt x="4412215" y="2515233"/>
                  </a:cubicBezTo>
                  <a:cubicBezTo>
                    <a:pt x="4385962" y="2492700"/>
                    <a:pt x="4363461" y="2488945"/>
                    <a:pt x="4352210" y="2451389"/>
                  </a:cubicBezTo>
                  <a:cubicBezTo>
                    <a:pt x="4340959" y="2421345"/>
                    <a:pt x="4352210" y="2383790"/>
                    <a:pt x="4370961" y="2353745"/>
                  </a:cubicBezTo>
                  <a:cubicBezTo>
                    <a:pt x="4382212" y="2336845"/>
                    <a:pt x="4366039" y="2319945"/>
                    <a:pt x="4349338" y="2320473"/>
                  </a:cubicBezTo>
                  <a:close/>
                  <a:moveTo>
                    <a:pt x="1212485" y="2288997"/>
                  </a:moveTo>
                  <a:cubicBezTo>
                    <a:pt x="1206271" y="2288938"/>
                    <a:pt x="1199471" y="2291285"/>
                    <a:pt x="1192905" y="2296915"/>
                  </a:cubicBezTo>
                  <a:cubicBezTo>
                    <a:pt x="1117866" y="2364485"/>
                    <a:pt x="1050332" y="2529656"/>
                    <a:pt x="1117866" y="2623503"/>
                  </a:cubicBezTo>
                  <a:cubicBezTo>
                    <a:pt x="1136626" y="2653535"/>
                    <a:pt x="1185401" y="2638519"/>
                    <a:pt x="1181649" y="2604734"/>
                  </a:cubicBezTo>
                  <a:cubicBezTo>
                    <a:pt x="1181649" y="2555933"/>
                    <a:pt x="1170393" y="2514640"/>
                    <a:pt x="1174145" y="2465841"/>
                  </a:cubicBezTo>
                  <a:cubicBezTo>
                    <a:pt x="1181649" y="2417040"/>
                    <a:pt x="1196657" y="2368239"/>
                    <a:pt x="1230424" y="2330700"/>
                  </a:cubicBezTo>
                  <a:cubicBezTo>
                    <a:pt x="1244494" y="2310992"/>
                    <a:pt x="1231128" y="2289173"/>
                    <a:pt x="1212485" y="2288997"/>
                  </a:cubicBezTo>
                  <a:close/>
                  <a:moveTo>
                    <a:pt x="3077500" y="2222429"/>
                  </a:moveTo>
                  <a:cubicBezTo>
                    <a:pt x="3059091" y="2224307"/>
                    <a:pt x="3040798" y="2230174"/>
                    <a:pt x="3023913" y="2240501"/>
                  </a:cubicBezTo>
                  <a:cubicBezTo>
                    <a:pt x="2952620" y="2285562"/>
                    <a:pt x="2963877" y="2368175"/>
                    <a:pt x="3012656" y="2424502"/>
                  </a:cubicBezTo>
                  <a:cubicBezTo>
                    <a:pt x="3031417" y="2443277"/>
                    <a:pt x="3065188" y="2413236"/>
                    <a:pt x="3050179" y="2390706"/>
                  </a:cubicBezTo>
                  <a:cubicBezTo>
                    <a:pt x="3031417" y="2360665"/>
                    <a:pt x="3023913" y="2319358"/>
                    <a:pt x="3057683" y="2296828"/>
                  </a:cubicBezTo>
                  <a:cubicBezTo>
                    <a:pt x="3098958" y="2270542"/>
                    <a:pt x="3136481" y="2308093"/>
                    <a:pt x="3166499" y="2330624"/>
                  </a:cubicBezTo>
                  <a:cubicBezTo>
                    <a:pt x="3185261" y="2349399"/>
                    <a:pt x="3226536" y="2330624"/>
                    <a:pt x="3211527" y="2300583"/>
                  </a:cubicBezTo>
                  <a:cubicBezTo>
                    <a:pt x="3189013" y="2247072"/>
                    <a:pt x="3132729" y="2216797"/>
                    <a:pt x="3077500" y="2222429"/>
                  </a:cubicBezTo>
                  <a:close/>
                  <a:moveTo>
                    <a:pt x="4497124" y="2095787"/>
                  </a:moveTo>
                  <a:cubicBezTo>
                    <a:pt x="4491440" y="2095552"/>
                    <a:pt x="4485345" y="2097430"/>
                    <a:pt x="4479720" y="2102124"/>
                  </a:cubicBezTo>
                  <a:cubicBezTo>
                    <a:pt x="4430966" y="2147191"/>
                    <a:pt x="4408464" y="2218546"/>
                    <a:pt x="4415965" y="2282390"/>
                  </a:cubicBezTo>
                  <a:cubicBezTo>
                    <a:pt x="4427216" y="2346234"/>
                    <a:pt x="4475970" y="2410078"/>
                    <a:pt x="4543476" y="2406323"/>
                  </a:cubicBezTo>
                  <a:cubicBezTo>
                    <a:pt x="4573478" y="2406323"/>
                    <a:pt x="4584729" y="2361256"/>
                    <a:pt x="4558477" y="2346234"/>
                  </a:cubicBezTo>
                  <a:cubicBezTo>
                    <a:pt x="4509723" y="2331212"/>
                    <a:pt x="4487221" y="2312434"/>
                    <a:pt x="4483471" y="2259857"/>
                  </a:cubicBezTo>
                  <a:cubicBezTo>
                    <a:pt x="4475970" y="2214790"/>
                    <a:pt x="4487221" y="2169724"/>
                    <a:pt x="4513473" y="2135924"/>
                  </a:cubicBezTo>
                  <a:cubicBezTo>
                    <a:pt x="4527537" y="2116207"/>
                    <a:pt x="4514176" y="2096491"/>
                    <a:pt x="4497124" y="2095787"/>
                  </a:cubicBezTo>
                  <a:close/>
                  <a:moveTo>
                    <a:pt x="1108772" y="2030558"/>
                  </a:moveTo>
                  <a:cubicBezTo>
                    <a:pt x="1146475" y="2033791"/>
                    <a:pt x="1195719" y="2066520"/>
                    <a:pt x="1249184" y="2146760"/>
                  </a:cubicBezTo>
                  <a:cubicBezTo>
                    <a:pt x="1256687" y="2146760"/>
                    <a:pt x="1260439" y="2146760"/>
                    <a:pt x="1267943" y="2146760"/>
                  </a:cubicBezTo>
                  <a:cubicBezTo>
                    <a:pt x="1316718" y="2022881"/>
                    <a:pt x="1489307" y="1966573"/>
                    <a:pt x="1545586" y="2218084"/>
                  </a:cubicBezTo>
                  <a:cubicBezTo>
                    <a:pt x="1553090" y="2221838"/>
                    <a:pt x="1556842" y="2221838"/>
                    <a:pt x="1564345" y="2225591"/>
                  </a:cubicBezTo>
                  <a:cubicBezTo>
                    <a:pt x="1628128" y="2097959"/>
                    <a:pt x="1815724" y="2097959"/>
                    <a:pt x="1838236" y="2334454"/>
                  </a:cubicBezTo>
                  <a:cubicBezTo>
                    <a:pt x="1841988" y="2334454"/>
                    <a:pt x="1845740" y="2338208"/>
                    <a:pt x="1849492" y="2338208"/>
                  </a:cubicBezTo>
                  <a:cubicBezTo>
                    <a:pt x="1909522" y="2165529"/>
                    <a:pt x="2074607" y="2229345"/>
                    <a:pt x="2085863" y="2447071"/>
                  </a:cubicBezTo>
                  <a:cubicBezTo>
                    <a:pt x="2089615" y="2447071"/>
                    <a:pt x="2089615" y="2447071"/>
                    <a:pt x="2089615" y="2450825"/>
                  </a:cubicBezTo>
                  <a:cubicBezTo>
                    <a:pt x="2142142" y="2278146"/>
                    <a:pt x="2322234" y="2353224"/>
                    <a:pt x="2325986" y="2567196"/>
                  </a:cubicBezTo>
                  <a:cubicBezTo>
                    <a:pt x="2329738" y="2567196"/>
                    <a:pt x="2337242" y="2570949"/>
                    <a:pt x="2340994" y="2574703"/>
                  </a:cubicBezTo>
                  <a:cubicBezTo>
                    <a:pt x="2401025" y="2484609"/>
                    <a:pt x="2528590" y="2514640"/>
                    <a:pt x="2528590" y="2679812"/>
                  </a:cubicBezTo>
                  <a:cubicBezTo>
                    <a:pt x="2532342" y="2683566"/>
                    <a:pt x="2536094" y="2687320"/>
                    <a:pt x="2536094" y="2687320"/>
                  </a:cubicBezTo>
                  <a:cubicBezTo>
                    <a:pt x="2599877" y="2593473"/>
                    <a:pt x="2772465" y="2694828"/>
                    <a:pt x="2761209" y="2848737"/>
                  </a:cubicBezTo>
                  <a:cubicBezTo>
                    <a:pt x="3470323" y="3411821"/>
                    <a:pt x="3729206" y="4196385"/>
                    <a:pt x="3777981" y="4380325"/>
                  </a:cubicBezTo>
                  <a:cubicBezTo>
                    <a:pt x="3834260" y="4601804"/>
                    <a:pt x="3800493" y="4609312"/>
                    <a:pt x="3717950" y="4425372"/>
                  </a:cubicBezTo>
                  <a:cubicBezTo>
                    <a:pt x="3477827" y="3896073"/>
                    <a:pt x="3035100" y="3483146"/>
                    <a:pt x="2644900" y="3212864"/>
                  </a:cubicBezTo>
                  <a:cubicBezTo>
                    <a:pt x="2562357" y="3306712"/>
                    <a:pt x="2446048" y="3284188"/>
                    <a:pt x="2479815" y="3107756"/>
                  </a:cubicBezTo>
                  <a:cubicBezTo>
                    <a:pt x="2476063" y="3107756"/>
                    <a:pt x="2472311" y="3104002"/>
                    <a:pt x="2468559" y="3100248"/>
                  </a:cubicBezTo>
                  <a:cubicBezTo>
                    <a:pt x="2378513" y="3190342"/>
                    <a:pt x="2235940" y="3212864"/>
                    <a:pt x="2269707" y="2987631"/>
                  </a:cubicBezTo>
                  <a:cubicBezTo>
                    <a:pt x="2265955" y="2983878"/>
                    <a:pt x="2262203" y="2983878"/>
                    <a:pt x="2258452" y="2983878"/>
                  </a:cubicBezTo>
                  <a:cubicBezTo>
                    <a:pt x="2119630" y="3164064"/>
                    <a:pt x="1965801" y="3126525"/>
                    <a:pt x="1999569" y="2867506"/>
                  </a:cubicBezTo>
                  <a:cubicBezTo>
                    <a:pt x="1995817" y="2867506"/>
                    <a:pt x="1992065" y="2863753"/>
                    <a:pt x="1988313" y="2863753"/>
                  </a:cubicBezTo>
                  <a:cubicBezTo>
                    <a:pt x="1868251" y="3040186"/>
                    <a:pt x="1725678" y="2968862"/>
                    <a:pt x="1721926" y="2796183"/>
                  </a:cubicBezTo>
                  <a:cubicBezTo>
                    <a:pt x="1721926" y="2796183"/>
                    <a:pt x="1721926" y="2796183"/>
                    <a:pt x="1710670" y="2792428"/>
                  </a:cubicBezTo>
                  <a:cubicBezTo>
                    <a:pt x="1613120" y="2972615"/>
                    <a:pt x="1425524" y="2927569"/>
                    <a:pt x="1451788" y="2736121"/>
                  </a:cubicBezTo>
                  <a:cubicBezTo>
                    <a:pt x="1451788" y="2732367"/>
                    <a:pt x="1448036" y="2732367"/>
                    <a:pt x="1448036" y="2732367"/>
                  </a:cubicBezTo>
                  <a:cubicBezTo>
                    <a:pt x="1320470" y="2852491"/>
                    <a:pt x="1166641" y="2844983"/>
                    <a:pt x="1207912" y="2664796"/>
                  </a:cubicBezTo>
                  <a:cubicBezTo>
                    <a:pt x="1204161" y="2661042"/>
                    <a:pt x="1196657" y="2661042"/>
                    <a:pt x="1192905" y="2657289"/>
                  </a:cubicBezTo>
                  <a:cubicBezTo>
                    <a:pt x="1024068" y="2781167"/>
                    <a:pt x="873991" y="2694828"/>
                    <a:pt x="979045" y="2544672"/>
                  </a:cubicBezTo>
                  <a:cubicBezTo>
                    <a:pt x="975293" y="2540918"/>
                    <a:pt x="971541" y="2537164"/>
                    <a:pt x="967789" y="2533410"/>
                  </a:cubicBezTo>
                  <a:cubicBezTo>
                    <a:pt x="787697" y="2597227"/>
                    <a:pt x="716410" y="2428301"/>
                    <a:pt x="934022" y="2353224"/>
                  </a:cubicBezTo>
                  <a:cubicBezTo>
                    <a:pt x="934022" y="2345716"/>
                    <a:pt x="937774" y="2338208"/>
                    <a:pt x="941526" y="2330700"/>
                  </a:cubicBezTo>
                  <a:cubicBezTo>
                    <a:pt x="761433" y="2274392"/>
                    <a:pt x="825216" y="2127990"/>
                    <a:pt x="1031572" y="2191806"/>
                  </a:cubicBezTo>
                  <a:cubicBezTo>
                    <a:pt x="1039076" y="2184299"/>
                    <a:pt x="1042828" y="2180545"/>
                    <a:pt x="1050332" y="2176791"/>
                  </a:cubicBezTo>
                  <a:cubicBezTo>
                    <a:pt x="1015157" y="2101713"/>
                    <a:pt x="1045935" y="2025169"/>
                    <a:pt x="1108772" y="2030558"/>
                  </a:cubicBezTo>
                  <a:close/>
                  <a:moveTo>
                    <a:pt x="2981231" y="1962622"/>
                  </a:moveTo>
                  <a:cubicBezTo>
                    <a:pt x="2964815" y="1965438"/>
                    <a:pt x="2948868" y="1972010"/>
                    <a:pt x="2933858" y="1981397"/>
                  </a:cubicBezTo>
                  <a:cubicBezTo>
                    <a:pt x="2870070" y="2015194"/>
                    <a:pt x="2832547" y="2105316"/>
                    <a:pt x="2877574" y="2169153"/>
                  </a:cubicBezTo>
                  <a:cubicBezTo>
                    <a:pt x="2896336" y="2195439"/>
                    <a:pt x="2933858" y="2169153"/>
                    <a:pt x="2918849" y="2142868"/>
                  </a:cubicBezTo>
                  <a:cubicBezTo>
                    <a:pt x="2900088" y="2101561"/>
                    <a:pt x="2930106" y="2064010"/>
                    <a:pt x="2960124" y="2041479"/>
                  </a:cubicBezTo>
                  <a:cubicBezTo>
                    <a:pt x="2975133" y="2033969"/>
                    <a:pt x="2990143" y="2026459"/>
                    <a:pt x="3005151" y="2030214"/>
                  </a:cubicBezTo>
                  <a:cubicBezTo>
                    <a:pt x="3023913" y="2030214"/>
                    <a:pt x="3027665" y="2060255"/>
                    <a:pt x="3038922" y="2071520"/>
                  </a:cubicBezTo>
                  <a:cubicBezTo>
                    <a:pt x="3057683" y="2086541"/>
                    <a:pt x="3080197" y="2079031"/>
                    <a:pt x="3087701" y="2056500"/>
                  </a:cubicBezTo>
                  <a:cubicBezTo>
                    <a:pt x="3098958" y="2022704"/>
                    <a:pt x="3065188" y="1977642"/>
                    <a:pt x="3031417" y="1966377"/>
                  </a:cubicBezTo>
                  <a:cubicBezTo>
                    <a:pt x="3014532" y="1960744"/>
                    <a:pt x="2997647" y="1959806"/>
                    <a:pt x="2981231" y="1962622"/>
                  </a:cubicBezTo>
                  <a:close/>
                  <a:moveTo>
                    <a:pt x="4680890" y="1881193"/>
                  </a:moveTo>
                  <a:cubicBezTo>
                    <a:pt x="4675206" y="1879843"/>
                    <a:pt x="4669112" y="1880547"/>
                    <a:pt x="4663486" y="1884303"/>
                  </a:cubicBezTo>
                  <a:cubicBezTo>
                    <a:pt x="4599731" y="1936881"/>
                    <a:pt x="4554727" y="2011991"/>
                    <a:pt x="4569728" y="2098369"/>
                  </a:cubicBezTo>
                  <a:cubicBezTo>
                    <a:pt x="4584729" y="2173480"/>
                    <a:pt x="4663486" y="2259857"/>
                    <a:pt x="4742243" y="2237324"/>
                  </a:cubicBezTo>
                  <a:cubicBezTo>
                    <a:pt x="4764744" y="2233568"/>
                    <a:pt x="4772245" y="2199768"/>
                    <a:pt x="4757244" y="2188502"/>
                  </a:cubicBezTo>
                  <a:cubicBezTo>
                    <a:pt x="4734742" y="2169724"/>
                    <a:pt x="4712240" y="2165968"/>
                    <a:pt x="4685988" y="2150946"/>
                  </a:cubicBezTo>
                  <a:cubicBezTo>
                    <a:pt x="4663486" y="2135924"/>
                    <a:pt x="4648485" y="2109635"/>
                    <a:pt x="4640984" y="2087102"/>
                  </a:cubicBezTo>
                  <a:cubicBezTo>
                    <a:pt x="4618482" y="2027014"/>
                    <a:pt x="4655985" y="1963170"/>
                    <a:pt x="4697239" y="1921858"/>
                  </a:cubicBezTo>
                  <a:cubicBezTo>
                    <a:pt x="4711302" y="1907775"/>
                    <a:pt x="4697942" y="1885242"/>
                    <a:pt x="4680890" y="1881193"/>
                  </a:cubicBezTo>
                  <a:close/>
                  <a:moveTo>
                    <a:pt x="2863034" y="1728396"/>
                  </a:moveTo>
                  <a:cubicBezTo>
                    <a:pt x="2841928" y="1729804"/>
                    <a:pt x="2821290" y="1735437"/>
                    <a:pt x="2802529" y="1744825"/>
                  </a:cubicBezTo>
                  <a:cubicBezTo>
                    <a:pt x="2712474" y="1789886"/>
                    <a:pt x="2689961" y="1891274"/>
                    <a:pt x="2753749" y="1966377"/>
                  </a:cubicBezTo>
                  <a:cubicBezTo>
                    <a:pt x="2776263" y="1988908"/>
                    <a:pt x="2802529" y="1958867"/>
                    <a:pt x="2791272" y="1936336"/>
                  </a:cubicBezTo>
                  <a:cubicBezTo>
                    <a:pt x="2768758" y="1887519"/>
                    <a:pt x="2795024" y="1838703"/>
                    <a:pt x="2836299" y="1812417"/>
                  </a:cubicBezTo>
                  <a:cubicBezTo>
                    <a:pt x="2855061" y="1801152"/>
                    <a:pt x="2877574" y="1801152"/>
                    <a:pt x="2896336" y="1808662"/>
                  </a:cubicBezTo>
                  <a:cubicBezTo>
                    <a:pt x="2926354" y="1816172"/>
                    <a:pt x="2926354" y="1853723"/>
                    <a:pt x="2952620" y="1864989"/>
                  </a:cubicBezTo>
                  <a:cubicBezTo>
                    <a:pt x="2967629" y="1872499"/>
                    <a:pt x="2990143" y="1868744"/>
                    <a:pt x="2997647" y="1849968"/>
                  </a:cubicBezTo>
                  <a:cubicBezTo>
                    <a:pt x="3012656" y="1804907"/>
                    <a:pt x="2967629" y="1756090"/>
                    <a:pt x="2926354" y="1737315"/>
                  </a:cubicBezTo>
                  <a:cubicBezTo>
                    <a:pt x="2905717" y="1729804"/>
                    <a:pt x="2884141" y="1726988"/>
                    <a:pt x="2863034" y="1728396"/>
                  </a:cubicBezTo>
                  <a:close/>
                  <a:moveTo>
                    <a:pt x="4941244" y="1694414"/>
                  </a:moveTo>
                  <a:cubicBezTo>
                    <a:pt x="4936087" y="1693944"/>
                    <a:pt x="4930696" y="1695587"/>
                    <a:pt x="4926008" y="1700282"/>
                  </a:cubicBezTo>
                  <a:cubicBezTo>
                    <a:pt x="4851002" y="1767881"/>
                    <a:pt x="4805998" y="1869281"/>
                    <a:pt x="4805998" y="1966925"/>
                  </a:cubicBezTo>
                  <a:cubicBezTo>
                    <a:pt x="4809748" y="2060813"/>
                    <a:pt x="4888505" y="2158457"/>
                    <a:pt x="4989763" y="2135924"/>
                  </a:cubicBezTo>
                  <a:cubicBezTo>
                    <a:pt x="5019766" y="2128413"/>
                    <a:pt x="5019766" y="2083347"/>
                    <a:pt x="4993514" y="2072080"/>
                  </a:cubicBezTo>
                  <a:cubicBezTo>
                    <a:pt x="4963511" y="2053302"/>
                    <a:pt x="4929758" y="2057058"/>
                    <a:pt x="4903506" y="2027014"/>
                  </a:cubicBezTo>
                  <a:cubicBezTo>
                    <a:pt x="4884755" y="2000725"/>
                    <a:pt x="4881004" y="1966925"/>
                    <a:pt x="4881004" y="1936881"/>
                  </a:cubicBezTo>
                  <a:cubicBezTo>
                    <a:pt x="4881004" y="1861770"/>
                    <a:pt x="4911007" y="1786659"/>
                    <a:pt x="4956011" y="1730326"/>
                  </a:cubicBezTo>
                  <a:cubicBezTo>
                    <a:pt x="4970074" y="1716243"/>
                    <a:pt x="4956714" y="1695822"/>
                    <a:pt x="4941244" y="1694414"/>
                  </a:cubicBezTo>
                  <a:close/>
                  <a:moveTo>
                    <a:pt x="5278538" y="1625171"/>
                  </a:moveTo>
                  <a:cubicBezTo>
                    <a:pt x="5181029" y="1628927"/>
                    <a:pt x="5113524" y="1726570"/>
                    <a:pt x="5102273" y="1816703"/>
                  </a:cubicBezTo>
                  <a:cubicBezTo>
                    <a:pt x="5094772" y="1903081"/>
                    <a:pt x="5166028" y="2038280"/>
                    <a:pt x="5267287" y="1981947"/>
                  </a:cubicBezTo>
                  <a:cubicBezTo>
                    <a:pt x="5293539" y="1970681"/>
                    <a:pt x="5289789" y="1933125"/>
                    <a:pt x="5267287" y="1918103"/>
                  </a:cubicBezTo>
                  <a:cubicBezTo>
                    <a:pt x="5244785" y="1906836"/>
                    <a:pt x="5214782" y="1910592"/>
                    <a:pt x="5199781" y="1891814"/>
                  </a:cubicBezTo>
                  <a:cubicBezTo>
                    <a:pt x="5181029" y="1873036"/>
                    <a:pt x="5181029" y="1839237"/>
                    <a:pt x="5184780" y="1812948"/>
                  </a:cubicBezTo>
                  <a:cubicBezTo>
                    <a:pt x="5192280" y="1752859"/>
                    <a:pt x="5222283" y="1681504"/>
                    <a:pt x="5286038" y="1666482"/>
                  </a:cubicBezTo>
                  <a:cubicBezTo>
                    <a:pt x="5312291" y="1662726"/>
                    <a:pt x="5301039" y="1625171"/>
                    <a:pt x="5278538" y="1625171"/>
                  </a:cubicBezTo>
                  <a:close/>
                  <a:moveTo>
                    <a:pt x="627600" y="1575630"/>
                  </a:moveTo>
                  <a:cubicBezTo>
                    <a:pt x="883165" y="1577977"/>
                    <a:pt x="1196407" y="1624922"/>
                    <a:pt x="1507773" y="1748857"/>
                  </a:cubicBezTo>
                  <a:cubicBezTo>
                    <a:pt x="2134258" y="1992971"/>
                    <a:pt x="2820764" y="2612644"/>
                    <a:pt x="2933306" y="2732823"/>
                  </a:cubicBezTo>
                  <a:cubicBezTo>
                    <a:pt x="3042097" y="2849246"/>
                    <a:pt x="3023340" y="2969426"/>
                    <a:pt x="2895792" y="2796668"/>
                  </a:cubicBezTo>
                  <a:cubicBezTo>
                    <a:pt x="2531906" y="2297174"/>
                    <a:pt x="1766620" y="1977948"/>
                    <a:pt x="1489016" y="1880303"/>
                  </a:cubicBezTo>
                  <a:cubicBezTo>
                    <a:pt x="1207661" y="1782657"/>
                    <a:pt x="521154" y="1778901"/>
                    <a:pt x="247302" y="1876547"/>
                  </a:cubicBezTo>
                  <a:cubicBezTo>
                    <a:pt x="-22799" y="1974193"/>
                    <a:pt x="-67816" y="1778901"/>
                    <a:pt x="93494" y="1669989"/>
                  </a:cubicBezTo>
                  <a:cubicBezTo>
                    <a:pt x="174149" y="1615533"/>
                    <a:pt x="372036" y="1573282"/>
                    <a:pt x="627600" y="1575630"/>
                  </a:cubicBezTo>
                  <a:close/>
                  <a:moveTo>
                    <a:pt x="4079473" y="1560175"/>
                  </a:moveTo>
                  <a:cubicBezTo>
                    <a:pt x="4119637" y="1552782"/>
                    <a:pt x="4156928" y="1564283"/>
                    <a:pt x="4186949" y="1598081"/>
                  </a:cubicBezTo>
                  <a:cubicBezTo>
                    <a:pt x="4307031" y="1733275"/>
                    <a:pt x="4111897" y="1782095"/>
                    <a:pt x="4029341" y="2086280"/>
                  </a:cubicBezTo>
                  <a:cubicBezTo>
                    <a:pt x="3669093" y="3836285"/>
                    <a:pt x="4494660" y="3321799"/>
                    <a:pt x="4235732" y="5710218"/>
                  </a:cubicBezTo>
                  <a:cubicBezTo>
                    <a:pt x="3976805" y="8098637"/>
                    <a:pt x="2070496" y="8034796"/>
                    <a:pt x="1496352" y="7385116"/>
                  </a:cubicBezTo>
                  <a:cubicBezTo>
                    <a:pt x="925960" y="6731680"/>
                    <a:pt x="1357507" y="6082000"/>
                    <a:pt x="1871609" y="6145842"/>
                  </a:cubicBezTo>
                  <a:cubicBezTo>
                    <a:pt x="2494537" y="6228460"/>
                    <a:pt x="2224352" y="7058398"/>
                    <a:pt x="1916640" y="7054643"/>
                  </a:cubicBezTo>
                  <a:cubicBezTo>
                    <a:pt x="1608929" y="7050887"/>
                    <a:pt x="1500104" y="6896917"/>
                    <a:pt x="1515115" y="6784256"/>
                  </a:cubicBezTo>
                  <a:cubicBezTo>
                    <a:pt x="1533878" y="6675350"/>
                    <a:pt x="1556393" y="6543911"/>
                    <a:pt x="1470084" y="6769234"/>
                  </a:cubicBezTo>
                  <a:cubicBezTo>
                    <a:pt x="1383775" y="6990801"/>
                    <a:pt x="1927898" y="7989731"/>
                    <a:pt x="2967361" y="7509043"/>
                  </a:cubicBezTo>
                  <a:cubicBezTo>
                    <a:pt x="4006825" y="7032110"/>
                    <a:pt x="3954289" y="5999382"/>
                    <a:pt x="3905505" y="5315903"/>
                  </a:cubicBezTo>
                  <a:cubicBezTo>
                    <a:pt x="3856722" y="4628669"/>
                    <a:pt x="2899815" y="3712358"/>
                    <a:pt x="2235609" y="3701092"/>
                  </a:cubicBezTo>
                  <a:cubicBezTo>
                    <a:pt x="1571403" y="3689826"/>
                    <a:pt x="1346249" y="3261712"/>
                    <a:pt x="2303156" y="3438215"/>
                  </a:cubicBezTo>
                  <a:cubicBezTo>
                    <a:pt x="3260063" y="3614718"/>
                    <a:pt x="4074371" y="4906567"/>
                    <a:pt x="4014330" y="5383500"/>
                  </a:cubicBezTo>
                  <a:cubicBezTo>
                    <a:pt x="3950537" y="5856678"/>
                    <a:pt x="4081877" y="5819124"/>
                    <a:pt x="4149423" y="5383500"/>
                  </a:cubicBezTo>
                  <a:cubicBezTo>
                    <a:pt x="4216969" y="4947876"/>
                    <a:pt x="4059361" y="3945192"/>
                    <a:pt x="3819196" y="3393151"/>
                  </a:cubicBezTo>
                  <a:cubicBezTo>
                    <a:pt x="3575279" y="2844866"/>
                    <a:pt x="3684103" y="2409243"/>
                    <a:pt x="3759155" y="2044971"/>
                  </a:cubicBezTo>
                  <a:cubicBezTo>
                    <a:pt x="3812629" y="1774584"/>
                    <a:pt x="3958980" y="1582356"/>
                    <a:pt x="4079473" y="1560175"/>
                  </a:cubicBezTo>
                  <a:close/>
                  <a:moveTo>
                    <a:pt x="2719041" y="1443418"/>
                  </a:moveTo>
                  <a:cubicBezTo>
                    <a:pt x="2698873" y="1443242"/>
                    <a:pt x="2678704" y="1448170"/>
                    <a:pt x="2659943" y="1459436"/>
                  </a:cubicBezTo>
                  <a:cubicBezTo>
                    <a:pt x="2581145" y="1500742"/>
                    <a:pt x="2554879" y="1594620"/>
                    <a:pt x="2569888" y="1680988"/>
                  </a:cubicBezTo>
                  <a:cubicBezTo>
                    <a:pt x="2573640" y="1711029"/>
                    <a:pt x="2618667" y="1711029"/>
                    <a:pt x="2618667" y="1677233"/>
                  </a:cubicBezTo>
                  <a:cubicBezTo>
                    <a:pt x="2622420" y="1628416"/>
                    <a:pt x="2644933" y="1564579"/>
                    <a:pt x="2682456" y="1530783"/>
                  </a:cubicBezTo>
                  <a:cubicBezTo>
                    <a:pt x="2738740" y="1485721"/>
                    <a:pt x="2776263" y="1549558"/>
                    <a:pt x="2810033" y="1583355"/>
                  </a:cubicBezTo>
                  <a:cubicBezTo>
                    <a:pt x="2832547" y="1602130"/>
                    <a:pt x="2870070" y="1579599"/>
                    <a:pt x="2862565" y="1549558"/>
                  </a:cubicBezTo>
                  <a:cubicBezTo>
                    <a:pt x="2840052" y="1490415"/>
                    <a:pt x="2779546" y="1443946"/>
                    <a:pt x="2719041" y="1443418"/>
                  </a:cubicBezTo>
                  <a:close/>
                  <a:moveTo>
                    <a:pt x="5383078" y="1312992"/>
                  </a:moveTo>
                  <a:cubicBezTo>
                    <a:pt x="5424800" y="1320034"/>
                    <a:pt x="5445427" y="1390450"/>
                    <a:pt x="5421050" y="1493727"/>
                  </a:cubicBezTo>
                  <a:cubicBezTo>
                    <a:pt x="5421050" y="1493727"/>
                    <a:pt x="5424800" y="1493727"/>
                    <a:pt x="5424800" y="1493727"/>
                  </a:cubicBezTo>
                  <a:cubicBezTo>
                    <a:pt x="5526059" y="1294684"/>
                    <a:pt x="5676071" y="1373550"/>
                    <a:pt x="5593564" y="1527527"/>
                  </a:cubicBezTo>
                  <a:cubicBezTo>
                    <a:pt x="5601065" y="1527527"/>
                    <a:pt x="5608565" y="1531283"/>
                    <a:pt x="5616066" y="1535038"/>
                  </a:cubicBezTo>
                  <a:cubicBezTo>
                    <a:pt x="5796081" y="1452416"/>
                    <a:pt x="5919842" y="1598882"/>
                    <a:pt x="5758578" y="1681504"/>
                  </a:cubicBezTo>
                  <a:cubicBezTo>
                    <a:pt x="5758578" y="1692771"/>
                    <a:pt x="5762328" y="1700282"/>
                    <a:pt x="5762328" y="1707793"/>
                  </a:cubicBezTo>
                  <a:cubicBezTo>
                    <a:pt x="5994848" y="1782904"/>
                    <a:pt x="5889839" y="1914347"/>
                    <a:pt x="5724825" y="1888059"/>
                  </a:cubicBezTo>
                  <a:cubicBezTo>
                    <a:pt x="5717325" y="1895570"/>
                    <a:pt x="5713574" y="1906836"/>
                    <a:pt x="5706074" y="1914347"/>
                  </a:cubicBezTo>
                  <a:cubicBezTo>
                    <a:pt x="5766079" y="2034525"/>
                    <a:pt x="5627317" y="2087102"/>
                    <a:pt x="5503557" y="2027014"/>
                  </a:cubicBezTo>
                  <a:cubicBezTo>
                    <a:pt x="5499806" y="2027014"/>
                    <a:pt x="5492306" y="2027014"/>
                    <a:pt x="5488555" y="2030769"/>
                  </a:cubicBezTo>
                  <a:cubicBezTo>
                    <a:pt x="5608565" y="2226057"/>
                    <a:pt x="5447302" y="2218546"/>
                    <a:pt x="5248535" y="2132169"/>
                  </a:cubicBezTo>
                  <a:cubicBezTo>
                    <a:pt x="5244785" y="2132169"/>
                    <a:pt x="5237284" y="2135924"/>
                    <a:pt x="5233534" y="2135924"/>
                  </a:cubicBezTo>
                  <a:cubicBezTo>
                    <a:pt x="5372295" y="2304923"/>
                    <a:pt x="5162278" y="2383790"/>
                    <a:pt x="4952260" y="2312434"/>
                  </a:cubicBezTo>
                  <a:cubicBezTo>
                    <a:pt x="4952260" y="2312434"/>
                    <a:pt x="4948510" y="2312434"/>
                    <a:pt x="4948510" y="2316190"/>
                  </a:cubicBezTo>
                  <a:cubicBezTo>
                    <a:pt x="5177279" y="2485189"/>
                    <a:pt x="4937259" y="2564055"/>
                    <a:pt x="4753493" y="2466411"/>
                  </a:cubicBezTo>
                  <a:cubicBezTo>
                    <a:pt x="4753493" y="2466411"/>
                    <a:pt x="4753493" y="2466411"/>
                    <a:pt x="4749743" y="2466411"/>
                  </a:cubicBezTo>
                  <a:cubicBezTo>
                    <a:pt x="4929758" y="2616633"/>
                    <a:pt x="4745993" y="2695499"/>
                    <a:pt x="4584729" y="2616633"/>
                  </a:cubicBezTo>
                  <a:cubicBezTo>
                    <a:pt x="4584729" y="2616633"/>
                    <a:pt x="4580979" y="2620388"/>
                    <a:pt x="4580979" y="2620388"/>
                  </a:cubicBezTo>
                  <a:cubicBezTo>
                    <a:pt x="4708490" y="2748076"/>
                    <a:pt x="4603481" y="2856987"/>
                    <a:pt x="4460969" y="2755587"/>
                  </a:cubicBezTo>
                  <a:cubicBezTo>
                    <a:pt x="4247201" y="3093586"/>
                    <a:pt x="4295955" y="3709494"/>
                    <a:pt x="4303456" y="3859715"/>
                  </a:cubicBezTo>
                  <a:cubicBezTo>
                    <a:pt x="4307206" y="4028714"/>
                    <a:pt x="4329708" y="4036225"/>
                    <a:pt x="4247201" y="3855960"/>
                  </a:cubicBezTo>
                  <a:cubicBezTo>
                    <a:pt x="4108439" y="3566784"/>
                    <a:pt x="4059685" y="2890787"/>
                    <a:pt x="4179695" y="2571566"/>
                  </a:cubicBezTo>
                  <a:cubicBezTo>
                    <a:pt x="4190946" y="2545277"/>
                    <a:pt x="4202197" y="2515233"/>
                    <a:pt x="4217198" y="2481433"/>
                  </a:cubicBezTo>
                  <a:cubicBezTo>
                    <a:pt x="4160944" y="2402567"/>
                    <a:pt x="4190946" y="2241079"/>
                    <a:pt x="4299705" y="2312434"/>
                  </a:cubicBezTo>
                  <a:cubicBezTo>
                    <a:pt x="4303456" y="2308679"/>
                    <a:pt x="4303456" y="2304923"/>
                    <a:pt x="4307206" y="2297412"/>
                  </a:cubicBezTo>
                  <a:cubicBezTo>
                    <a:pt x="4205947" y="2113391"/>
                    <a:pt x="4299705" y="2068325"/>
                    <a:pt x="4385962" y="2162213"/>
                  </a:cubicBezTo>
                  <a:cubicBezTo>
                    <a:pt x="4389713" y="2158457"/>
                    <a:pt x="4393463" y="2150946"/>
                    <a:pt x="4397213" y="2147191"/>
                  </a:cubicBezTo>
                  <a:cubicBezTo>
                    <a:pt x="4325957" y="1876792"/>
                    <a:pt x="4442217" y="1850503"/>
                    <a:pt x="4524724" y="1970681"/>
                  </a:cubicBezTo>
                  <a:cubicBezTo>
                    <a:pt x="4532225" y="1963170"/>
                    <a:pt x="4535975" y="1955658"/>
                    <a:pt x="4543476" y="1948147"/>
                  </a:cubicBezTo>
                  <a:cubicBezTo>
                    <a:pt x="4543476" y="1752859"/>
                    <a:pt x="4610981" y="1643949"/>
                    <a:pt x="4682237" y="1801681"/>
                  </a:cubicBezTo>
                  <a:cubicBezTo>
                    <a:pt x="4689738" y="1794170"/>
                    <a:pt x="4700989" y="1782904"/>
                    <a:pt x="4712240" y="1775393"/>
                  </a:cubicBezTo>
                  <a:cubicBezTo>
                    <a:pt x="4753493" y="1512505"/>
                    <a:pt x="4832250" y="1471194"/>
                    <a:pt x="4907256" y="1632682"/>
                  </a:cubicBezTo>
                  <a:cubicBezTo>
                    <a:pt x="4907256" y="1632682"/>
                    <a:pt x="4911007" y="1628927"/>
                    <a:pt x="4911007" y="1628927"/>
                  </a:cubicBezTo>
                  <a:cubicBezTo>
                    <a:pt x="4982263" y="1287173"/>
                    <a:pt x="5211032" y="1320973"/>
                    <a:pt x="5207282" y="1516261"/>
                  </a:cubicBezTo>
                  <a:cubicBezTo>
                    <a:pt x="5211032" y="1512505"/>
                    <a:pt x="5214782" y="1512505"/>
                    <a:pt x="5218533" y="1512505"/>
                  </a:cubicBezTo>
                  <a:cubicBezTo>
                    <a:pt x="5278538" y="1362284"/>
                    <a:pt x="5341356" y="1305951"/>
                    <a:pt x="5383078" y="1312992"/>
                  </a:cubicBezTo>
                  <a:close/>
                  <a:moveTo>
                    <a:pt x="2591405" y="1238177"/>
                  </a:moveTo>
                  <a:cubicBezTo>
                    <a:pt x="2571295" y="1238822"/>
                    <a:pt x="2552064" y="1242577"/>
                    <a:pt x="2536117" y="1249149"/>
                  </a:cubicBezTo>
                  <a:cubicBezTo>
                    <a:pt x="2453567" y="1282945"/>
                    <a:pt x="2442311" y="1391843"/>
                    <a:pt x="2449815" y="1470701"/>
                  </a:cubicBezTo>
                  <a:cubicBezTo>
                    <a:pt x="2453567" y="1500742"/>
                    <a:pt x="2498595" y="1496987"/>
                    <a:pt x="2498595" y="1466946"/>
                  </a:cubicBezTo>
                  <a:cubicBezTo>
                    <a:pt x="2498595" y="1418129"/>
                    <a:pt x="2502347" y="1354292"/>
                    <a:pt x="2547374" y="1320496"/>
                  </a:cubicBezTo>
                  <a:cubicBezTo>
                    <a:pt x="2569888" y="1305476"/>
                    <a:pt x="2592401" y="1301721"/>
                    <a:pt x="2618667" y="1309231"/>
                  </a:cubicBezTo>
                  <a:cubicBezTo>
                    <a:pt x="2648686" y="1312986"/>
                    <a:pt x="2659943" y="1335517"/>
                    <a:pt x="2682456" y="1354292"/>
                  </a:cubicBezTo>
                  <a:cubicBezTo>
                    <a:pt x="2708722" y="1373068"/>
                    <a:pt x="2738740" y="1354292"/>
                    <a:pt x="2731236" y="1324251"/>
                  </a:cubicBezTo>
                  <a:cubicBezTo>
                    <a:pt x="2719979" y="1262292"/>
                    <a:pt x="2651735" y="1236241"/>
                    <a:pt x="2591405" y="1238177"/>
                  </a:cubicBezTo>
                  <a:close/>
                  <a:moveTo>
                    <a:pt x="2462597" y="1026012"/>
                  </a:moveTo>
                  <a:cubicBezTo>
                    <a:pt x="2349676" y="1013515"/>
                    <a:pt x="2229370" y="1134618"/>
                    <a:pt x="2288468" y="1264169"/>
                  </a:cubicBezTo>
                  <a:cubicBezTo>
                    <a:pt x="2303477" y="1294210"/>
                    <a:pt x="2344752" y="1279190"/>
                    <a:pt x="2337247" y="1249149"/>
                  </a:cubicBezTo>
                  <a:cubicBezTo>
                    <a:pt x="2329743" y="1200332"/>
                    <a:pt x="2344752" y="1147761"/>
                    <a:pt x="2382274" y="1117720"/>
                  </a:cubicBezTo>
                  <a:cubicBezTo>
                    <a:pt x="2427302" y="1083924"/>
                    <a:pt x="2476081" y="1098944"/>
                    <a:pt x="2517356" y="1128985"/>
                  </a:cubicBezTo>
                  <a:cubicBezTo>
                    <a:pt x="2543622" y="1151516"/>
                    <a:pt x="2592401" y="1121475"/>
                    <a:pt x="2566136" y="1087679"/>
                  </a:cubicBezTo>
                  <a:cubicBezTo>
                    <a:pt x="2537056" y="1049189"/>
                    <a:pt x="2500237" y="1030178"/>
                    <a:pt x="2462597" y="1026012"/>
                  </a:cubicBezTo>
                  <a:close/>
                  <a:moveTo>
                    <a:pt x="2294096" y="784922"/>
                  </a:moveTo>
                  <a:cubicBezTo>
                    <a:pt x="2253759" y="779759"/>
                    <a:pt x="2211546" y="787269"/>
                    <a:pt x="2175899" y="806045"/>
                  </a:cubicBezTo>
                  <a:cubicBezTo>
                    <a:pt x="2097102" y="847351"/>
                    <a:pt x="2078340" y="944984"/>
                    <a:pt x="2115863" y="1020086"/>
                  </a:cubicBezTo>
                  <a:cubicBezTo>
                    <a:pt x="2130872" y="1050127"/>
                    <a:pt x="2172147" y="1038862"/>
                    <a:pt x="2164643" y="1005066"/>
                  </a:cubicBezTo>
                  <a:cubicBezTo>
                    <a:pt x="2153386" y="952494"/>
                    <a:pt x="2168395" y="896167"/>
                    <a:pt x="2217174" y="869882"/>
                  </a:cubicBezTo>
                  <a:cubicBezTo>
                    <a:pt x="2265954" y="836086"/>
                    <a:pt x="2318486" y="869882"/>
                    <a:pt x="2359761" y="896167"/>
                  </a:cubicBezTo>
                  <a:cubicBezTo>
                    <a:pt x="2397283" y="922453"/>
                    <a:pt x="2423549" y="869882"/>
                    <a:pt x="2401036" y="839841"/>
                  </a:cubicBezTo>
                  <a:cubicBezTo>
                    <a:pt x="2372894" y="807922"/>
                    <a:pt x="2334433" y="790085"/>
                    <a:pt x="2294096" y="784922"/>
                  </a:cubicBezTo>
                  <a:close/>
                  <a:moveTo>
                    <a:pt x="2135094" y="540839"/>
                  </a:moveTo>
                  <a:cubicBezTo>
                    <a:pt x="2113049" y="543186"/>
                    <a:pt x="2091474" y="550696"/>
                    <a:pt x="2074588" y="561962"/>
                  </a:cubicBezTo>
                  <a:cubicBezTo>
                    <a:pt x="1992038" y="614533"/>
                    <a:pt x="1984534" y="708411"/>
                    <a:pt x="1984534" y="798534"/>
                  </a:cubicBezTo>
                  <a:cubicBezTo>
                    <a:pt x="1984534" y="824820"/>
                    <a:pt x="2033313" y="828575"/>
                    <a:pt x="2037065" y="802289"/>
                  </a:cubicBezTo>
                  <a:cubicBezTo>
                    <a:pt x="2044570" y="745963"/>
                    <a:pt x="2055827" y="670860"/>
                    <a:pt x="2104606" y="633309"/>
                  </a:cubicBezTo>
                  <a:cubicBezTo>
                    <a:pt x="2134624" y="610778"/>
                    <a:pt x="2164643" y="614533"/>
                    <a:pt x="2190909" y="637064"/>
                  </a:cubicBezTo>
                  <a:cubicBezTo>
                    <a:pt x="2213422" y="655840"/>
                    <a:pt x="2239688" y="667105"/>
                    <a:pt x="2269706" y="674615"/>
                  </a:cubicBezTo>
                  <a:cubicBezTo>
                    <a:pt x="2295972" y="682126"/>
                    <a:pt x="2307229" y="648329"/>
                    <a:pt x="2292220" y="629554"/>
                  </a:cubicBezTo>
                  <a:cubicBezTo>
                    <a:pt x="2262202" y="599513"/>
                    <a:pt x="2239688" y="569472"/>
                    <a:pt x="2198413" y="550696"/>
                  </a:cubicBezTo>
                  <a:cubicBezTo>
                    <a:pt x="2179652" y="541309"/>
                    <a:pt x="2157138" y="538492"/>
                    <a:pt x="2135094" y="540839"/>
                  </a:cubicBezTo>
                  <a:close/>
                  <a:moveTo>
                    <a:pt x="2007985" y="317879"/>
                  </a:moveTo>
                  <a:cubicBezTo>
                    <a:pt x="1970462" y="320695"/>
                    <a:pt x="1933878" y="334777"/>
                    <a:pt x="1905736" y="359185"/>
                  </a:cubicBezTo>
                  <a:cubicBezTo>
                    <a:pt x="1841947" y="415512"/>
                    <a:pt x="1830690" y="501880"/>
                    <a:pt x="1838195" y="584492"/>
                  </a:cubicBezTo>
                  <a:cubicBezTo>
                    <a:pt x="1838195" y="625799"/>
                    <a:pt x="1901984" y="622044"/>
                    <a:pt x="1905736" y="580737"/>
                  </a:cubicBezTo>
                  <a:cubicBezTo>
                    <a:pt x="1905736" y="528166"/>
                    <a:pt x="1916993" y="471839"/>
                    <a:pt x="1950763" y="426777"/>
                  </a:cubicBezTo>
                  <a:cubicBezTo>
                    <a:pt x="1988286" y="374206"/>
                    <a:pt x="2048322" y="392981"/>
                    <a:pt x="2100854" y="396736"/>
                  </a:cubicBezTo>
                  <a:cubicBezTo>
                    <a:pt x="2134624" y="400492"/>
                    <a:pt x="2134624" y="355430"/>
                    <a:pt x="2115863" y="344165"/>
                  </a:cubicBezTo>
                  <a:cubicBezTo>
                    <a:pt x="2083969" y="323512"/>
                    <a:pt x="2045508" y="315062"/>
                    <a:pt x="2007985" y="317879"/>
                  </a:cubicBezTo>
                  <a:close/>
                  <a:moveTo>
                    <a:pt x="1970932" y="571"/>
                  </a:moveTo>
                  <a:cubicBezTo>
                    <a:pt x="2025809" y="-6000"/>
                    <a:pt x="2087721" y="43755"/>
                    <a:pt x="2115863" y="167674"/>
                  </a:cubicBezTo>
                  <a:cubicBezTo>
                    <a:pt x="2119615" y="167674"/>
                    <a:pt x="2127120" y="171429"/>
                    <a:pt x="2130872" y="175184"/>
                  </a:cubicBezTo>
                  <a:cubicBezTo>
                    <a:pt x="2198413" y="-5062"/>
                    <a:pt x="2446063" y="88816"/>
                    <a:pt x="2348504" y="374206"/>
                  </a:cubicBezTo>
                  <a:cubicBezTo>
                    <a:pt x="2352256" y="377961"/>
                    <a:pt x="2352256" y="381716"/>
                    <a:pt x="2356008" y="381716"/>
                  </a:cubicBezTo>
                  <a:cubicBezTo>
                    <a:pt x="2476081" y="254042"/>
                    <a:pt x="2671199" y="362940"/>
                    <a:pt x="2543622" y="659595"/>
                  </a:cubicBezTo>
                  <a:cubicBezTo>
                    <a:pt x="2547374" y="663350"/>
                    <a:pt x="2551127" y="670860"/>
                    <a:pt x="2554879" y="674615"/>
                  </a:cubicBezTo>
                  <a:cubicBezTo>
                    <a:pt x="2671199" y="599513"/>
                    <a:pt x="2832547" y="637064"/>
                    <a:pt x="2693713" y="914943"/>
                  </a:cubicBezTo>
                  <a:cubicBezTo>
                    <a:pt x="2697465" y="918698"/>
                    <a:pt x="2701217" y="926208"/>
                    <a:pt x="2704970" y="929964"/>
                  </a:cubicBezTo>
                  <a:cubicBezTo>
                    <a:pt x="2810033" y="862371"/>
                    <a:pt x="2986390" y="881147"/>
                    <a:pt x="2832547" y="1174046"/>
                  </a:cubicBezTo>
                  <a:cubicBezTo>
                    <a:pt x="2836299" y="1177802"/>
                    <a:pt x="2836299" y="1177802"/>
                    <a:pt x="2836299" y="1181557"/>
                  </a:cubicBezTo>
                  <a:cubicBezTo>
                    <a:pt x="3008904" y="1001311"/>
                    <a:pt x="3121472" y="1155271"/>
                    <a:pt x="2963877" y="1451925"/>
                  </a:cubicBezTo>
                  <a:cubicBezTo>
                    <a:pt x="2967629" y="1455680"/>
                    <a:pt x="2967629" y="1455680"/>
                    <a:pt x="2967629" y="1459436"/>
                  </a:cubicBezTo>
                  <a:cubicBezTo>
                    <a:pt x="3091454" y="1331761"/>
                    <a:pt x="3158995" y="1399354"/>
                    <a:pt x="3038922" y="1620906"/>
                  </a:cubicBezTo>
                  <a:cubicBezTo>
                    <a:pt x="3038922" y="1624661"/>
                    <a:pt x="3042674" y="1628416"/>
                    <a:pt x="3042674" y="1635926"/>
                  </a:cubicBezTo>
                  <a:cubicBezTo>
                    <a:pt x="3147738" y="1553314"/>
                    <a:pt x="3271563" y="1643436"/>
                    <a:pt x="3128977" y="1849968"/>
                  </a:cubicBezTo>
                  <a:cubicBezTo>
                    <a:pt x="3132729" y="1857478"/>
                    <a:pt x="3132729" y="1861233"/>
                    <a:pt x="3136481" y="1868744"/>
                  </a:cubicBezTo>
                  <a:cubicBezTo>
                    <a:pt x="3271563" y="1797396"/>
                    <a:pt x="3357865" y="1898785"/>
                    <a:pt x="3219031" y="2082786"/>
                  </a:cubicBezTo>
                  <a:cubicBezTo>
                    <a:pt x="3219031" y="2086541"/>
                    <a:pt x="3222783" y="2090296"/>
                    <a:pt x="3222783" y="2097806"/>
                  </a:cubicBezTo>
                  <a:cubicBezTo>
                    <a:pt x="3369122" y="2018949"/>
                    <a:pt x="3440415" y="2225480"/>
                    <a:pt x="3320343" y="2371930"/>
                  </a:cubicBezTo>
                  <a:cubicBezTo>
                    <a:pt x="3391636" y="2563441"/>
                    <a:pt x="3455424" y="2758708"/>
                    <a:pt x="3515461" y="2946464"/>
                  </a:cubicBezTo>
                  <a:cubicBezTo>
                    <a:pt x="3320343" y="1838703"/>
                    <a:pt x="3736845" y="1192822"/>
                    <a:pt x="3943220" y="956249"/>
                  </a:cubicBezTo>
                  <a:cubicBezTo>
                    <a:pt x="4153347" y="715922"/>
                    <a:pt x="4359722" y="937474"/>
                    <a:pt x="4097063" y="1196577"/>
                  </a:cubicBezTo>
                  <a:cubicBezTo>
                    <a:pt x="3931963" y="1361802"/>
                    <a:pt x="3789377" y="1485721"/>
                    <a:pt x="3635533" y="1962622"/>
                  </a:cubicBezTo>
                  <a:cubicBezTo>
                    <a:pt x="3500451" y="2371930"/>
                    <a:pt x="3541727" y="2875116"/>
                    <a:pt x="3601763" y="3220587"/>
                  </a:cubicBezTo>
                  <a:cubicBezTo>
                    <a:pt x="3785624" y="3798876"/>
                    <a:pt x="3916954" y="4275776"/>
                    <a:pt x="3954477" y="4399695"/>
                  </a:cubicBezTo>
                  <a:cubicBezTo>
                    <a:pt x="4033274" y="4677574"/>
                    <a:pt x="3958229" y="4613737"/>
                    <a:pt x="3909449" y="4433491"/>
                  </a:cubicBezTo>
                  <a:cubicBezTo>
                    <a:pt x="3718083" y="3735039"/>
                    <a:pt x="3380379" y="3107934"/>
                    <a:pt x="3005151" y="2544666"/>
                  </a:cubicBezTo>
                  <a:cubicBezTo>
                    <a:pt x="2900088" y="2582217"/>
                    <a:pt x="2806281" y="2510869"/>
                    <a:pt x="2915097" y="2416991"/>
                  </a:cubicBezTo>
                  <a:cubicBezTo>
                    <a:pt x="2911345" y="2409481"/>
                    <a:pt x="2907593" y="2405726"/>
                    <a:pt x="2903840" y="2401971"/>
                  </a:cubicBezTo>
                  <a:cubicBezTo>
                    <a:pt x="2731236" y="2409481"/>
                    <a:pt x="2641181" y="2304338"/>
                    <a:pt x="2749997" y="2184174"/>
                  </a:cubicBezTo>
                  <a:cubicBezTo>
                    <a:pt x="2746245" y="2180419"/>
                    <a:pt x="2742493" y="2172909"/>
                    <a:pt x="2738740" y="2169153"/>
                  </a:cubicBezTo>
                  <a:cubicBezTo>
                    <a:pt x="2584897" y="2206705"/>
                    <a:pt x="2479833" y="2094051"/>
                    <a:pt x="2596154" y="1981397"/>
                  </a:cubicBezTo>
                  <a:cubicBezTo>
                    <a:pt x="2596154" y="1977642"/>
                    <a:pt x="2592401" y="1977642"/>
                    <a:pt x="2592401" y="1973887"/>
                  </a:cubicBezTo>
                  <a:cubicBezTo>
                    <a:pt x="2386027" y="2056500"/>
                    <a:pt x="2250945" y="1891274"/>
                    <a:pt x="2412292" y="1744825"/>
                  </a:cubicBezTo>
                  <a:cubicBezTo>
                    <a:pt x="2408540" y="1737315"/>
                    <a:pt x="2404788" y="1733559"/>
                    <a:pt x="2401036" y="1729804"/>
                  </a:cubicBezTo>
                  <a:cubicBezTo>
                    <a:pt x="2205918" y="1763600"/>
                    <a:pt x="2093349" y="1650947"/>
                    <a:pt x="2232184" y="1515762"/>
                  </a:cubicBezTo>
                  <a:cubicBezTo>
                    <a:pt x="2228431" y="1515762"/>
                    <a:pt x="2228431" y="1512007"/>
                    <a:pt x="2228431" y="1512007"/>
                  </a:cubicBezTo>
                  <a:cubicBezTo>
                    <a:pt x="2007047" y="1575844"/>
                    <a:pt x="1864461" y="1478211"/>
                    <a:pt x="2040818" y="1271680"/>
                  </a:cubicBezTo>
                  <a:cubicBezTo>
                    <a:pt x="2037065" y="1267925"/>
                    <a:pt x="2037065" y="1264169"/>
                    <a:pt x="2033313" y="1260414"/>
                  </a:cubicBezTo>
                  <a:cubicBezTo>
                    <a:pt x="1849452" y="1286700"/>
                    <a:pt x="1654334" y="1215353"/>
                    <a:pt x="1860709" y="1012576"/>
                  </a:cubicBezTo>
                  <a:cubicBezTo>
                    <a:pt x="1856956" y="1005066"/>
                    <a:pt x="1853204" y="997556"/>
                    <a:pt x="1849452" y="993801"/>
                  </a:cubicBezTo>
                  <a:cubicBezTo>
                    <a:pt x="1628068" y="993801"/>
                    <a:pt x="1549270" y="862371"/>
                    <a:pt x="1710618" y="734697"/>
                  </a:cubicBezTo>
                  <a:cubicBezTo>
                    <a:pt x="1706865" y="730942"/>
                    <a:pt x="1703113" y="723432"/>
                    <a:pt x="1703113" y="719677"/>
                  </a:cubicBezTo>
                  <a:cubicBezTo>
                    <a:pt x="1470472" y="704656"/>
                    <a:pt x="1477977" y="546941"/>
                    <a:pt x="1643077" y="449308"/>
                  </a:cubicBezTo>
                  <a:cubicBezTo>
                    <a:pt x="1643077" y="441798"/>
                    <a:pt x="1643077" y="438043"/>
                    <a:pt x="1643077" y="430533"/>
                  </a:cubicBezTo>
                  <a:cubicBezTo>
                    <a:pt x="1492986" y="377961"/>
                    <a:pt x="1489234" y="239021"/>
                    <a:pt x="1718122" y="269062"/>
                  </a:cubicBezTo>
                  <a:cubicBezTo>
                    <a:pt x="1721875" y="265307"/>
                    <a:pt x="1725627" y="265307"/>
                    <a:pt x="1729379" y="261552"/>
                  </a:cubicBezTo>
                  <a:cubicBezTo>
                    <a:pt x="1654334" y="148898"/>
                    <a:pt x="1703113" y="-1306"/>
                    <a:pt x="1853204" y="178939"/>
                  </a:cubicBezTo>
                  <a:cubicBezTo>
                    <a:pt x="1856956" y="175184"/>
                    <a:pt x="1864461" y="171429"/>
                    <a:pt x="1868213" y="171429"/>
                  </a:cubicBezTo>
                  <a:cubicBezTo>
                    <a:pt x="1868213" y="70041"/>
                    <a:pt x="1916055" y="7143"/>
                    <a:pt x="1970932" y="571"/>
                  </a:cubicBezTo>
                  <a:close/>
                </a:path>
              </a:pathLst>
            </a:custGeom>
            <a:solidFill>
              <a:srgbClr val="398D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6" name="花纹"/>
            <p:cNvSpPr/>
            <p:nvPr/>
          </p:nvSpPr>
          <p:spPr bwMode="auto">
            <a:xfrm rot="16560000" flipV="1">
              <a:off x="3240" y="1912"/>
              <a:ext cx="1440" cy="1699"/>
            </a:xfrm>
            <a:custGeom>
              <a:avLst/>
              <a:gdLst/>
              <a:ahLst/>
              <a:cxnLst/>
              <a:rect l="0" t="0" r="r" b="b"/>
              <a:pathLst>
                <a:path w="5897258" h="7772033">
                  <a:moveTo>
                    <a:pt x="1625171" y="6657101"/>
                  </a:moveTo>
                  <a:cubicBezTo>
                    <a:pt x="1609867" y="6656573"/>
                    <a:pt x="1592981" y="6673472"/>
                    <a:pt x="1601424" y="6690371"/>
                  </a:cubicBezTo>
                  <a:cubicBezTo>
                    <a:pt x="1631445" y="6776745"/>
                    <a:pt x="1638950" y="6866874"/>
                    <a:pt x="1740269" y="6900672"/>
                  </a:cubicBezTo>
                  <a:cubicBezTo>
                    <a:pt x="1837836" y="6934471"/>
                    <a:pt x="1924145" y="6878140"/>
                    <a:pt x="1972929" y="6795522"/>
                  </a:cubicBezTo>
                  <a:cubicBezTo>
                    <a:pt x="1987939" y="6765479"/>
                    <a:pt x="1946661" y="6735436"/>
                    <a:pt x="1924145" y="6757968"/>
                  </a:cubicBezTo>
                  <a:cubicBezTo>
                    <a:pt x="1867857" y="6818054"/>
                    <a:pt x="1815321" y="6848097"/>
                    <a:pt x="1736517" y="6810543"/>
                  </a:cubicBezTo>
                  <a:cubicBezTo>
                    <a:pt x="1706496" y="6795522"/>
                    <a:pt x="1695238" y="6754213"/>
                    <a:pt x="1683981" y="6727925"/>
                  </a:cubicBezTo>
                  <a:cubicBezTo>
                    <a:pt x="1672723" y="6701637"/>
                    <a:pt x="1657713" y="6682860"/>
                    <a:pt x="1638950" y="6664083"/>
                  </a:cubicBezTo>
                  <a:cubicBezTo>
                    <a:pt x="1635197" y="6659389"/>
                    <a:pt x="1630272" y="6657277"/>
                    <a:pt x="1625171" y="6657101"/>
                  </a:cubicBezTo>
                  <a:close/>
                  <a:moveTo>
                    <a:pt x="1815086" y="6326041"/>
                  </a:moveTo>
                  <a:cubicBezTo>
                    <a:pt x="1747540" y="6325161"/>
                    <a:pt x="1665218" y="6344876"/>
                    <a:pt x="1631445" y="6389941"/>
                  </a:cubicBezTo>
                  <a:cubicBezTo>
                    <a:pt x="1616434" y="6412473"/>
                    <a:pt x="1631445" y="6438761"/>
                    <a:pt x="1657713" y="6431250"/>
                  </a:cubicBezTo>
                  <a:cubicBezTo>
                    <a:pt x="1717754" y="6419984"/>
                    <a:pt x="1766537" y="6404963"/>
                    <a:pt x="1830331" y="6412473"/>
                  </a:cubicBezTo>
                  <a:cubicBezTo>
                    <a:pt x="1856599" y="6419984"/>
                    <a:pt x="1882867" y="6427495"/>
                    <a:pt x="1905383" y="6442516"/>
                  </a:cubicBezTo>
                  <a:cubicBezTo>
                    <a:pt x="1927898" y="6457538"/>
                    <a:pt x="1927898" y="6491336"/>
                    <a:pt x="1950414" y="6510113"/>
                  </a:cubicBezTo>
                  <a:cubicBezTo>
                    <a:pt x="1969176" y="6525135"/>
                    <a:pt x="1991692" y="6517624"/>
                    <a:pt x="2002950" y="6502602"/>
                  </a:cubicBezTo>
                  <a:cubicBezTo>
                    <a:pt x="2055486" y="6419984"/>
                    <a:pt x="1939156" y="6348632"/>
                    <a:pt x="1875362" y="6333610"/>
                  </a:cubicBezTo>
                  <a:cubicBezTo>
                    <a:pt x="1858476" y="6328916"/>
                    <a:pt x="1837602" y="6326334"/>
                    <a:pt x="1815086" y="6326041"/>
                  </a:cubicBezTo>
                  <a:close/>
                  <a:moveTo>
                    <a:pt x="1887707" y="5648505"/>
                  </a:moveTo>
                  <a:cubicBezTo>
                    <a:pt x="1933669" y="5654609"/>
                    <a:pt x="1974941" y="5700627"/>
                    <a:pt x="1965561" y="5788907"/>
                  </a:cubicBezTo>
                  <a:cubicBezTo>
                    <a:pt x="2010585" y="5698749"/>
                    <a:pt x="2134401" y="5698749"/>
                    <a:pt x="2111889" y="5879065"/>
                  </a:cubicBezTo>
                  <a:cubicBezTo>
                    <a:pt x="2160665" y="5792664"/>
                    <a:pt x="2314497" y="5755098"/>
                    <a:pt x="2239457" y="5935414"/>
                  </a:cubicBezTo>
                  <a:cubicBezTo>
                    <a:pt x="2325753" y="5871552"/>
                    <a:pt x="2475833" y="5875309"/>
                    <a:pt x="2337009" y="6036842"/>
                  </a:cubicBezTo>
                  <a:cubicBezTo>
                    <a:pt x="2438313" y="5980493"/>
                    <a:pt x="2614657" y="6093191"/>
                    <a:pt x="2445817" y="6202132"/>
                  </a:cubicBezTo>
                  <a:cubicBezTo>
                    <a:pt x="2588393" y="6175836"/>
                    <a:pt x="2670937" y="6322343"/>
                    <a:pt x="2502097" y="6378692"/>
                  </a:cubicBezTo>
                  <a:cubicBezTo>
                    <a:pt x="2610905" y="6378692"/>
                    <a:pt x="2678441" y="6551495"/>
                    <a:pt x="2505849" y="6566521"/>
                  </a:cubicBezTo>
                  <a:cubicBezTo>
                    <a:pt x="2622161" y="6592817"/>
                    <a:pt x="2614657" y="6750594"/>
                    <a:pt x="2464577" y="6765620"/>
                  </a:cubicBezTo>
                  <a:cubicBezTo>
                    <a:pt x="2569633" y="6784403"/>
                    <a:pt x="2577137" y="6934667"/>
                    <a:pt x="2423305" y="6938423"/>
                  </a:cubicBezTo>
                  <a:cubicBezTo>
                    <a:pt x="2509601" y="6957206"/>
                    <a:pt x="2554625" y="7103713"/>
                    <a:pt x="2359521" y="7051121"/>
                  </a:cubicBezTo>
                  <a:cubicBezTo>
                    <a:pt x="2400793" y="7193871"/>
                    <a:pt x="2145657" y="7223924"/>
                    <a:pt x="2111889" y="7126253"/>
                  </a:cubicBezTo>
                  <a:cubicBezTo>
                    <a:pt x="3019873" y="6607844"/>
                    <a:pt x="1815481" y="5214149"/>
                    <a:pt x="1207656" y="6273507"/>
                  </a:cubicBezTo>
                  <a:cubicBezTo>
                    <a:pt x="1098848" y="6262237"/>
                    <a:pt x="1087592" y="6138270"/>
                    <a:pt x="1200152" y="6115731"/>
                  </a:cubicBezTo>
                  <a:cubicBezTo>
                    <a:pt x="1027560" y="6048112"/>
                    <a:pt x="1128864" y="5894092"/>
                    <a:pt x="1320216" y="5991763"/>
                  </a:cubicBezTo>
                  <a:cubicBezTo>
                    <a:pt x="1196400" y="5826473"/>
                    <a:pt x="1338976" y="5725045"/>
                    <a:pt x="1466544" y="5849013"/>
                  </a:cubicBezTo>
                  <a:cubicBezTo>
                    <a:pt x="1414016" y="5698749"/>
                    <a:pt x="1556592" y="5642400"/>
                    <a:pt x="1627881" y="5777638"/>
                  </a:cubicBezTo>
                  <a:cubicBezTo>
                    <a:pt x="1605369" y="5642400"/>
                    <a:pt x="1762953" y="5586052"/>
                    <a:pt x="1781713" y="5747585"/>
                  </a:cubicBezTo>
                  <a:cubicBezTo>
                    <a:pt x="1791093" y="5676209"/>
                    <a:pt x="1841745" y="5642400"/>
                    <a:pt x="1887707" y="5648505"/>
                  </a:cubicBezTo>
                  <a:close/>
                  <a:moveTo>
                    <a:pt x="2288057" y="4260284"/>
                  </a:moveTo>
                  <a:cubicBezTo>
                    <a:pt x="2320999" y="4259139"/>
                    <a:pt x="2356094" y="4259300"/>
                    <a:pt x="2393373" y="4260942"/>
                  </a:cubicBezTo>
                  <a:cubicBezTo>
                    <a:pt x="2817274" y="4279713"/>
                    <a:pt x="3676330" y="4583810"/>
                    <a:pt x="3792622" y="5469820"/>
                  </a:cubicBezTo>
                  <a:cubicBezTo>
                    <a:pt x="3912665" y="6355829"/>
                    <a:pt x="3533779" y="6896445"/>
                    <a:pt x="3398731" y="7054125"/>
                  </a:cubicBezTo>
                  <a:cubicBezTo>
                    <a:pt x="3263683" y="7208050"/>
                    <a:pt x="3214916" y="7095422"/>
                    <a:pt x="3301197" y="6979039"/>
                  </a:cubicBezTo>
                  <a:cubicBezTo>
                    <a:pt x="4073972" y="5946613"/>
                    <a:pt x="3612557" y="4993026"/>
                    <a:pt x="3087370" y="4966746"/>
                  </a:cubicBezTo>
                  <a:cubicBezTo>
                    <a:pt x="2877295" y="4959238"/>
                    <a:pt x="2622205" y="4944221"/>
                    <a:pt x="2633459" y="4824084"/>
                  </a:cubicBezTo>
                  <a:cubicBezTo>
                    <a:pt x="2644713" y="4703947"/>
                    <a:pt x="2869793" y="4726473"/>
                    <a:pt x="3094873" y="4782787"/>
                  </a:cubicBezTo>
                  <a:cubicBezTo>
                    <a:pt x="3316202" y="4839101"/>
                    <a:pt x="3177402" y="4700193"/>
                    <a:pt x="2929814" y="4651387"/>
                  </a:cubicBezTo>
                  <a:cubicBezTo>
                    <a:pt x="2727242" y="4613844"/>
                    <a:pt x="2554680" y="4621353"/>
                    <a:pt x="2157039" y="4602581"/>
                  </a:cubicBezTo>
                  <a:cubicBezTo>
                    <a:pt x="1784250" y="4588503"/>
                    <a:pt x="1793921" y="4277455"/>
                    <a:pt x="2288057" y="4260284"/>
                  </a:cubicBezTo>
                  <a:close/>
                  <a:moveTo>
                    <a:pt x="2007127" y="3937380"/>
                  </a:moveTo>
                  <a:cubicBezTo>
                    <a:pt x="2821021" y="3948657"/>
                    <a:pt x="3301105" y="4422269"/>
                    <a:pt x="3421127" y="4531276"/>
                  </a:cubicBezTo>
                  <a:cubicBezTo>
                    <a:pt x="3537397" y="4644041"/>
                    <a:pt x="3462384" y="4689147"/>
                    <a:pt x="3368617" y="4580141"/>
                  </a:cubicBezTo>
                  <a:cubicBezTo>
                    <a:pt x="3034808" y="4181704"/>
                    <a:pt x="2348437" y="4072698"/>
                    <a:pt x="2033382" y="4072698"/>
                  </a:cubicBezTo>
                  <a:cubicBezTo>
                    <a:pt x="1718326" y="4072698"/>
                    <a:pt x="1163228" y="4253122"/>
                    <a:pt x="1088215" y="4546312"/>
                  </a:cubicBezTo>
                  <a:cubicBezTo>
                    <a:pt x="1016952" y="4839500"/>
                    <a:pt x="848172" y="4764324"/>
                    <a:pt x="893180" y="4587658"/>
                  </a:cubicBezTo>
                  <a:cubicBezTo>
                    <a:pt x="941939" y="4410993"/>
                    <a:pt x="1189483" y="3929862"/>
                    <a:pt x="2007127" y="3937380"/>
                  </a:cubicBezTo>
                  <a:close/>
                  <a:moveTo>
                    <a:pt x="2616291" y="2864339"/>
                  </a:moveTo>
                  <a:cubicBezTo>
                    <a:pt x="2610429" y="2864457"/>
                    <a:pt x="2604567" y="2866568"/>
                    <a:pt x="2599877" y="2871260"/>
                  </a:cubicBezTo>
                  <a:cubicBezTo>
                    <a:pt x="2554853" y="2912553"/>
                    <a:pt x="2528590" y="2972615"/>
                    <a:pt x="2536094" y="3032678"/>
                  </a:cubicBezTo>
                  <a:cubicBezTo>
                    <a:pt x="2547350" y="3088986"/>
                    <a:pt x="2599877" y="3152802"/>
                    <a:pt x="2663659" y="3134033"/>
                  </a:cubicBezTo>
                  <a:cubicBezTo>
                    <a:pt x="2693675" y="3122771"/>
                    <a:pt x="2693675" y="3088986"/>
                    <a:pt x="2671163" y="3073970"/>
                  </a:cubicBezTo>
                  <a:cubicBezTo>
                    <a:pt x="2652403" y="3062709"/>
                    <a:pt x="2637396" y="3062709"/>
                    <a:pt x="2622388" y="3047693"/>
                  </a:cubicBezTo>
                  <a:cubicBezTo>
                    <a:pt x="2611132" y="3040186"/>
                    <a:pt x="2611132" y="3017662"/>
                    <a:pt x="2611132" y="3006400"/>
                  </a:cubicBezTo>
                  <a:cubicBezTo>
                    <a:pt x="2607380" y="2968862"/>
                    <a:pt x="2614884" y="2931323"/>
                    <a:pt x="2637396" y="2901292"/>
                  </a:cubicBezTo>
                  <a:cubicBezTo>
                    <a:pt x="2651465" y="2881583"/>
                    <a:pt x="2633878" y="2863988"/>
                    <a:pt x="2616291" y="2864339"/>
                  </a:cubicBezTo>
                  <a:close/>
                  <a:moveTo>
                    <a:pt x="2274925" y="2694182"/>
                  </a:moveTo>
                  <a:cubicBezTo>
                    <a:pt x="2270411" y="2695063"/>
                    <a:pt x="2265955" y="2697643"/>
                    <a:pt x="2262203" y="2702336"/>
                  </a:cubicBezTo>
                  <a:cubicBezTo>
                    <a:pt x="2172157" y="2781167"/>
                    <a:pt x="2258452" y="2927569"/>
                    <a:pt x="2344746" y="2972615"/>
                  </a:cubicBezTo>
                  <a:cubicBezTo>
                    <a:pt x="2356001" y="2980124"/>
                    <a:pt x="2374761" y="2980124"/>
                    <a:pt x="2389769" y="2968862"/>
                  </a:cubicBezTo>
                  <a:cubicBezTo>
                    <a:pt x="2389769" y="2968862"/>
                    <a:pt x="2393521" y="2968862"/>
                    <a:pt x="2393521" y="2968862"/>
                  </a:cubicBezTo>
                  <a:cubicBezTo>
                    <a:pt x="2404776" y="2961354"/>
                    <a:pt x="2412280" y="2946338"/>
                    <a:pt x="2412280" y="2935077"/>
                  </a:cubicBezTo>
                  <a:cubicBezTo>
                    <a:pt x="2404776" y="2893784"/>
                    <a:pt x="2356001" y="2875014"/>
                    <a:pt x="2329738" y="2841230"/>
                  </a:cubicBezTo>
                  <a:cubicBezTo>
                    <a:pt x="2303475" y="2803691"/>
                    <a:pt x="2295971" y="2769905"/>
                    <a:pt x="2299723" y="2721105"/>
                  </a:cubicBezTo>
                  <a:cubicBezTo>
                    <a:pt x="2301599" y="2709844"/>
                    <a:pt x="2295971" y="2700458"/>
                    <a:pt x="2287998" y="2696236"/>
                  </a:cubicBezTo>
                  <a:cubicBezTo>
                    <a:pt x="2284012" y="2694124"/>
                    <a:pt x="2279439" y="2693303"/>
                    <a:pt x="2274925" y="2694182"/>
                  </a:cubicBezTo>
                  <a:close/>
                  <a:moveTo>
                    <a:pt x="5271059" y="2655259"/>
                  </a:moveTo>
                  <a:cubicBezTo>
                    <a:pt x="5376141" y="2662374"/>
                    <a:pt x="5402238" y="2742476"/>
                    <a:pt x="5139514" y="2897398"/>
                  </a:cubicBezTo>
                  <a:cubicBezTo>
                    <a:pt x="4715403" y="3149030"/>
                    <a:pt x="4497718" y="3532110"/>
                    <a:pt x="4463939" y="3776230"/>
                  </a:cubicBezTo>
                  <a:cubicBezTo>
                    <a:pt x="4430160" y="4020350"/>
                    <a:pt x="4385122" y="3851345"/>
                    <a:pt x="4403888" y="3723651"/>
                  </a:cubicBezTo>
                  <a:cubicBezTo>
                    <a:pt x="4497718" y="3043870"/>
                    <a:pt x="4843012" y="2848574"/>
                    <a:pt x="5041931" y="2720881"/>
                  </a:cubicBezTo>
                  <a:cubicBezTo>
                    <a:pt x="5116526" y="2672996"/>
                    <a:pt x="5208010" y="2650990"/>
                    <a:pt x="5271059" y="2655259"/>
                  </a:cubicBezTo>
                  <a:close/>
                  <a:moveTo>
                    <a:pt x="2093601" y="2547487"/>
                  </a:moveTo>
                  <a:cubicBezTo>
                    <a:pt x="2087739" y="2546314"/>
                    <a:pt x="2081173" y="2547487"/>
                    <a:pt x="2074607" y="2552180"/>
                  </a:cubicBezTo>
                  <a:cubicBezTo>
                    <a:pt x="2018328" y="2593473"/>
                    <a:pt x="1992065" y="2661042"/>
                    <a:pt x="1988313" y="2732367"/>
                  </a:cubicBezTo>
                  <a:cubicBezTo>
                    <a:pt x="1988313" y="2792428"/>
                    <a:pt x="2022080" y="2890030"/>
                    <a:pt x="2093367" y="2893784"/>
                  </a:cubicBezTo>
                  <a:cubicBezTo>
                    <a:pt x="2115878" y="2893784"/>
                    <a:pt x="2130886" y="2867506"/>
                    <a:pt x="2123382" y="2848737"/>
                  </a:cubicBezTo>
                  <a:cubicBezTo>
                    <a:pt x="2115878" y="2826214"/>
                    <a:pt x="2104623" y="2818706"/>
                    <a:pt x="2089615" y="2803691"/>
                  </a:cubicBezTo>
                  <a:cubicBezTo>
                    <a:pt x="2074607" y="2781167"/>
                    <a:pt x="2067103" y="2754890"/>
                    <a:pt x="2063351" y="2728613"/>
                  </a:cubicBezTo>
                  <a:cubicBezTo>
                    <a:pt x="2059599" y="2676058"/>
                    <a:pt x="2070855" y="2627258"/>
                    <a:pt x="2108375" y="2589718"/>
                  </a:cubicBezTo>
                  <a:cubicBezTo>
                    <a:pt x="2122444" y="2575642"/>
                    <a:pt x="2111189" y="2551007"/>
                    <a:pt x="2093601" y="2547487"/>
                  </a:cubicBezTo>
                  <a:close/>
                  <a:moveTo>
                    <a:pt x="1885663" y="2455752"/>
                  </a:moveTo>
                  <a:cubicBezTo>
                    <a:pt x="1879976" y="2455517"/>
                    <a:pt x="1873879" y="2457394"/>
                    <a:pt x="1868251" y="2462086"/>
                  </a:cubicBezTo>
                  <a:cubicBezTo>
                    <a:pt x="1811972" y="2514640"/>
                    <a:pt x="1774453" y="2582211"/>
                    <a:pt x="1763197" y="2661042"/>
                  </a:cubicBezTo>
                  <a:cubicBezTo>
                    <a:pt x="1751942" y="2732367"/>
                    <a:pt x="1781957" y="2829968"/>
                    <a:pt x="1856996" y="2848737"/>
                  </a:cubicBezTo>
                  <a:cubicBezTo>
                    <a:pt x="1883259" y="2856245"/>
                    <a:pt x="1909522" y="2826214"/>
                    <a:pt x="1898267" y="2799936"/>
                  </a:cubicBezTo>
                  <a:cubicBezTo>
                    <a:pt x="1883259" y="2751136"/>
                    <a:pt x="1849492" y="2724859"/>
                    <a:pt x="1841988" y="2668550"/>
                  </a:cubicBezTo>
                  <a:cubicBezTo>
                    <a:pt x="1838236" y="2604734"/>
                    <a:pt x="1864499" y="2540918"/>
                    <a:pt x="1902019" y="2495871"/>
                  </a:cubicBezTo>
                  <a:cubicBezTo>
                    <a:pt x="1916088" y="2476164"/>
                    <a:pt x="1902722" y="2456456"/>
                    <a:pt x="1885663" y="2455752"/>
                  </a:cubicBezTo>
                  <a:close/>
                  <a:moveTo>
                    <a:pt x="3214810" y="2429665"/>
                  </a:moveTo>
                  <a:cubicBezTo>
                    <a:pt x="3192765" y="2425440"/>
                    <a:pt x="3168375" y="2430134"/>
                    <a:pt x="3147738" y="2443277"/>
                  </a:cubicBezTo>
                  <a:cubicBezTo>
                    <a:pt x="3110215" y="2465808"/>
                    <a:pt x="3087701" y="2518380"/>
                    <a:pt x="3102711" y="2563441"/>
                  </a:cubicBezTo>
                  <a:cubicBezTo>
                    <a:pt x="3113967" y="2589727"/>
                    <a:pt x="3155243" y="2578462"/>
                    <a:pt x="3147738" y="2548421"/>
                  </a:cubicBezTo>
                  <a:cubicBezTo>
                    <a:pt x="3140233" y="2525890"/>
                    <a:pt x="3155243" y="2507115"/>
                    <a:pt x="3170251" y="2492094"/>
                  </a:cubicBezTo>
                  <a:cubicBezTo>
                    <a:pt x="3189013" y="2477073"/>
                    <a:pt x="3204022" y="2480828"/>
                    <a:pt x="3219031" y="2499604"/>
                  </a:cubicBezTo>
                  <a:cubicBezTo>
                    <a:pt x="3241545" y="2529645"/>
                    <a:pt x="3282820" y="2503359"/>
                    <a:pt x="3267811" y="2469563"/>
                  </a:cubicBezTo>
                  <a:cubicBezTo>
                    <a:pt x="3256554" y="2447032"/>
                    <a:pt x="3236855" y="2433889"/>
                    <a:pt x="3214810" y="2429665"/>
                  </a:cubicBezTo>
                  <a:close/>
                  <a:moveTo>
                    <a:pt x="1640791" y="2406306"/>
                  </a:moveTo>
                  <a:cubicBezTo>
                    <a:pt x="1634929" y="2406482"/>
                    <a:pt x="1629066" y="2408594"/>
                    <a:pt x="1624376" y="2413286"/>
                  </a:cubicBezTo>
                  <a:cubicBezTo>
                    <a:pt x="1541834" y="2495871"/>
                    <a:pt x="1436780" y="2683566"/>
                    <a:pt x="1571849" y="2773659"/>
                  </a:cubicBezTo>
                  <a:cubicBezTo>
                    <a:pt x="1601865" y="2792428"/>
                    <a:pt x="1631880" y="2758644"/>
                    <a:pt x="1624376" y="2728613"/>
                  </a:cubicBezTo>
                  <a:cubicBezTo>
                    <a:pt x="1613120" y="2676058"/>
                    <a:pt x="1590609" y="2646027"/>
                    <a:pt x="1601865" y="2589718"/>
                  </a:cubicBezTo>
                  <a:cubicBezTo>
                    <a:pt x="1613120" y="2537164"/>
                    <a:pt x="1631880" y="2488363"/>
                    <a:pt x="1661895" y="2439563"/>
                  </a:cubicBezTo>
                  <a:cubicBezTo>
                    <a:pt x="1675965" y="2422671"/>
                    <a:pt x="1658378" y="2405778"/>
                    <a:pt x="1640791" y="2406306"/>
                  </a:cubicBezTo>
                  <a:close/>
                  <a:moveTo>
                    <a:pt x="1428866" y="2353869"/>
                  </a:moveTo>
                  <a:cubicBezTo>
                    <a:pt x="1423414" y="2352520"/>
                    <a:pt x="1417082" y="2353224"/>
                    <a:pt x="1410516" y="2356978"/>
                  </a:cubicBezTo>
                  <a:cubicBezTo>
                    <a:pt x="1354238" y="2390763"/>
                    <a:pt x="1324222" y="2450825"/>
                    <a:pt x="1316718" y="2514640"/>
                  </a:cubicBezTo>
                  <a:cubicBezTo>
                    <a:pt x="1309214" y="2570949"/>
                    <a:pt x="1316718" y="2653535"/>
                    <a:pt x="1365493" y="2691073"/>
                  </a:cubicBezTo>
                  <a:cubicBezTo>
                    <a:pt x="1388005" y="2702336"/>
                    <a:pt x="1414268" y="2683566"/>
                    <a:pt x="1414268" y="2661042"/>
                  </a:cubicBezTo>
                  <a:cubicBezTo>
                    <a:pt x="1410516" y="2619750"/>
                    <a:pt x="1388005" y="2578457"/>
                    <a:pt x="1384253" y="2537164"/>
                  </a:cubicBezTo>
                  <a:cubicBezTo>
                    <a:pt x="1380501" y="2484609"/>
                    <a:pt x="1395509" y="2428301"/>
                    <a:pt x="1436780" y="2394517"/>
                  </a:cubicBezTo>
                  <a:cubicBezTo>
                    <a:pt x="1453663" y="2380440"/>
                    <a:pt x="1445222" y="2357916"/>
                    <a:pt x="1428866" y="2353869"/>
                  </a:cubicBezTo>
                  <a:close/>
                  <a:moveTo>
                    <a:pt x="4349338" y="2320473"/>
                  </a:moveTo>
                  <a:cubicBezTo>
                    <a:pt x="4343772" y="2320650"/>
                    <a:pt x="4338146" y="2322762"/>
                    <a:pt x="4333458" y="2327456"/>
                  </a:cubicBezTo>
                  <a:cubicBezTo>
                    <a:pt x="4299705" y="2365012"/>
                    <a:pt x="4284704" y="2413834"/>
                    <a:pt x="4288454" y="2462656"/>
                  </a:cubicBezTo>
                  <a:cubicBezTo>
                    <a:pt x="4295955" y="2511478"/>
                    <a:pt x="4340959" y="2575322"/>
                    <a:pt x="4393463" y="2564055"/>
                  </a:cubicBezTo>
                  <a:cubicBezTo>
                    <a:pt x="4415965" y="2564055"/>
                    <a:pt x="4434717" y="2534011"/>
                    <a:pt x="4412215" y="2515233"/>
                  </a:cubicBezTo>
                  <a:cubicBezTo>
                    <a:pt x="4385962" y="2492700"/>
                    <a:pt x="4363461" y="2488945"/>
                    <a:pt x="4352210" y="2451389"/>
                  </a:cubicBezTo>
                  <a:cubicBezTo>
                    <a:pt x="4340959" y="2421345"/>
                    <a:pt x="4352210" y="2383790"/>
                    <a:pt x="4370961" y="2353745"/>
                  </a:cubicBezTo>
                  <a:cubicBezTo>
                    <a:pt x="4382212" y="2336845"/>
                    <a:pt x="4366039" y="2319945"/>
                    <a:pt x="4349338" y="2320473"/>
                  </a:cubicBezTo>
                  <a:close/>
                  <a:moveTo>
                    <a:pt x="1212485" y="2288997"/>
                  </a:moveTo>
                  <a:cubicBezTo>
                    <a:pt x="1206271" y="2288938"/>
                    <a:pt x="1199471" y="2291285"/>
                    <a:pt x="1192905" y="2296915"/>
                  </a:cubicBezTo>
                  <a:cubicBezTo>
                    <a:pt x="1117866" y="2364485"/>
                    <a:pt x="1050332" y="2529656"/>
                    <a:pt x="1117866" y="2623503"/>
                  </a:cubicBezTo>
                  <a:cubicBezTo>
                    <a:pt x="1136626" y="2653535"/>
                    <a:pt x="1185401" y="2638519"/>
                    <a:pt x="1181649" y="2604734"/>
                  </a:cubicBezTo>
                  <a:cubicBezTo>
                    <a:pt x="1181649" y="2555933"/>
                    <a:pt x="1170393" y="2514640"/>
                    <a:pt x="1174145" y="2465841"/>
                  </a:cubicBezTo>
                  <a:cubicBezTo>
                    <a:pt x="1181649" y="2417040"/>
                    <a:pt x="1196657" y="2368239"/>
                    <a:pt x="1230424" y="2330700"/>
                  </a:cubicBezTo>
                  <a:cubicBezTo>
                    <a:pt x="1244494" y="2310992"/>
                    <a:pt x="1231128" y="2289173"/>
                    <a:pt x="1212485" y="2288997"/>
                  </a:cubicBezTo>
                  <a:close/>
                  <a:moveTo>
                    <a:pt x="3077500" y="2222429"/>
                  </a:moveTo>
                  <a:cubicBezTo>
                    <a:pt x="3059091" y="2224307"/>
                    <a:pt x="3040798" y="2230174"/>
                    <a:pt x="3023913" y="2240501"/>
                  </a:cubicBezTo>
                  <a:cubicBezTo>
                    <a:pt x="2952620" y="2285562"/>
                    <a:pt x="2963877" y="2368175"/>
                    <a:pt x="3012656" y="2424502"/>
                  </a:cubicBezTo>
                  <a:cubicBezTo>
                    <a:pt x="3031417" y="2443277"/>
                    <a:pt x="3065188" y="2413236"/>
                    <a:pt x="3050179" y="2390706"/>
                  </a:cubicBezTo>
                  <a:cubicBezTo>
                    <a:pt x="3031417" y="2360665"/>
                    <a:pt x="3023913" y="2319358"/>
                    <a:pt x="3057683" y="2296828"/>
                  </a:cubicBezTo>
                  <a:cubicBezTo>
                    <a:pt x="3098958" y="2270542"/>
                    <a:pt x="3136481" y="2308093"/>
                    <a:pt x="3166499" y="2330624"/>
                  </a:cubicBezTo>
                  <a:cubicBezTo>
                    <a:pt x="3185261" y="2349399"/>
                    <a:pt x="3226536" y="2330624"/>
                    <a:pt x="3211527" y="2300583"/>
                  </a:cubicBezTo>
                  <a:cubicBezTo>
                    <a:pt x="3189013" y="2247072"/>
                    <a:pt x="3132729" y="2216797"/>
                    <a:pt x="3077500" y="2222429"/>
                  </a:cubicBezTo>
                  <a:close/>
                  <a:moveTo>
                    <a:pt x="4497124" y="2095787"/>
                  </a:moveTo>
                  <a:cubicBezTo>
                    <a:pt x="4491440" y="2095552"/>
                    <a:pt x="4485345" y="2097430"/>
                    <a:pt x="4479720" y="2102124"/>
                  </a:cubicBezTo>
                  <a:cubicBezTo>
                    <a:pt x="4430966" y="2147191"/>
                    <a:pt x="4408464" y="2218546"/>
                    <a:pt x="4415965" y="2282390"/>
                  </a:cubicBezTo>
                  <a:cubicBezTo>
                    <a:pt x="4427216" y="2346234"/>
                    <a:pt x="4475970" y="2410078"/>
                    <a:pt x="4543476" y="2406323"/>
                  </a:cubicBezTo>
                  <a:cubicBezTo>
                    <a:pt x="4573478" y="2406323"/>
                    <a:pt x="4584729" y="2361256"/>
                    <a:pt x="4558477" y="2346234"/>
                  </a:cubicBezTo>
                  <a:cubicBezTo>
                    <a:pt x="4509723" y="2331212"/>
                    <a:pt x="4487221" y="2312434"/>
                    <a:pt x="4483471" y="2259857"/>
                  </a:cubicBezTo>
                  <a:cubicBezTo>
                    <a:pt x="4475970" y="2214790"/>
                    <a:pt x="4487221" y="2169724"/>
                    <a:pt x="4513473" y="2135924"/>
                  </a:cubicBezTo>
                  <a:cubicBezTo>
                    <a:pt x="4527537" y="2116207"/>
                    <a:pt x="4514176" y="2096491"/>
                    <a:pt x="4497124" y="2095787"/>
                  </a:cubicBezTo>
                  <a:close/>
                  <a:moveTo>
                    <a:pt x="1108772" y="2030558"/>
                  </a:moveTo>
                  <a:cubicBezTo>
                    <a:pt x="1146475" y="2033791"/>
                    <a:pt x="1195719" y="2066520"/>
                    <a:pt x="1249184" y="2146760"/>
                  </a:cubicBezTo>
                  <a:cubicBezTo>
                    <a:pt x="1256687" y="2146760"/>
                    <a:pt x="1260439" y="2146760"/>
                    <a:pt x="1267943" y="2146760"/>
                  </a:cubicBezTo>
                  <a:cubicBezTo>
                    <a:pt x="1316718" y="2022881"/>
                    <a:pt x="1489307" y="1966573"/>
                    <a:pt x="1545586" y="2218084"/>
                  </a:cubicBezTo>
                  <a:cubicBezTo>
                    <a:pt x="1553090" y="2221838"/>
                    <a:pt x="1556842" y="2221838"/>
                    <a:pt x="1564345" y="2225591"/>
                  </a:cubicBezTo>
                  <a:cubicBezTo>
                    <a:pt x="1628128" y="2097959"/>
                    <a:pt x="1815724" y="2097959"/>
                    <a:pt x="1838236" y="2334454"/>
                  </a:cubicBezTo>
                  <a:cubicBezTo>
                    <a:pt x="1841988" y="2334454"/>
                    <a:pt x="1845740" y="2338208"/>
                    <a:pt x="1849492" y="2338208"/>
                  </a:cubicBezTo>
                  <a:cubicBezTo>
                    <a:pt x="1909522" y="2165529"/>
                    <a:pt x="2074607" y="2229345"/>
                    <a:pt x="2085863" y="2447071"/>
                  </a:cubicBezTo>
                  <a:cubicBezTo>
                    <a:pt x="2089615" y="2447071"/>
                    <a:pt x="2089615" y="2447071"/>
                    <a:pt x="2089615" y="2450825"/>
                  </a:cubicBezTo>
                  <a:cubicBezTo>
                    <a:pt x="2142142" y="2278146"/>
                    <a:pt x="2322234" y="2353224"/>
                    <a:pt x="2325986" y="2567196"/>
                  </a:cubicBezTo>
                  <a:cubicBezTo>
                    <a:pt x="2329738" y="2567196"/>
                    <a:pt x="2337242" y="2570949"/>
                    <a:pt x="2340994" y="2574703"/>
                  </a:cubicBezTo>
                  <a:cubicBezTo>
                    <a:pt x="2401025" y="2484609"/>
                    <a:pt x="2528590" y="2514640"/>
                    <a:pt x="2528590" y="2679812"/>
                  </a:cubicBezTo>
                  <a:cubicBezTo>
                    <a:pt x="2532342" y="2683566"/>
                    <a:pt x="2536094" y="2687320"/>
                    <a:pt x="2536094" y="2687320"/>
                  </a:cubicBezTo>
                  <a:cubicBezTo>
                    <a:pt x="2599877" y="2593473"/>
                    <a:pt x="2772465" y="2694828"/>
                    <a:pt x="2761209" y="2848737"/>
                  </a:cubicBezTo>
                  <a:cubicBezTo>
                    <a:pt x="3470323" y="3411821"/>
                    <a:pt x="3729206" y="4196385"/>
                    <a:pt x="3777981" y="4380325"/>
                  </a:cubicBezTo>
                  <a:cubicBezTo>
                    <a:pt x="3834260" y="4601804"/>
                    <a:pt x="3800493" y="4609312"/>
                    <a:pt x="3717950" y="4425372"/>
                  </a:cubicBezTo>
                  <a:cubicBezTo>
                    <a:pt x="3477827" y="3896073"/>
                    <a:pt x="3035100" y="3483146"/>
                    <a:pt x="2644900" y="3212864"/>
                  </a:cubicBezTo>
                  <a:cubicBezTo>
                    <a:pt x="2562357" y="3306712"/>
                    <a:pt x="2446048" y="3284188"/>
                    <a:pt x="2479815" y="3107756"/>
                  </a:cubicBezTo>
                  <a:cubicBezTo>
                    <a:pt x="2476063" y="3107756"/>
                    <a:pt x="2472311" y="3104002"/>
                    <a:pt x="2468559" y="3100248"/>
                  </a:cubicBezTo>
                  <a:cubicBezTo>
                    <a:pt x="2378513" y="3190342"/>
                    <a:pt x="2235940" y="3212864"/>
                    <a:pt x="2269707" y="2987631"/>
                  </a:cubicBezTo>
                  <a:cubicBezTo>
                    <a:pt x="2265955" y="2983878"/>
                    <a:pt x="2262203" y="2983878"/>
                    <a:pt x="2258452" y="2983878"/>
                  </a:cubicBezTo>
                  <a:cubicBezTo>
                    <a:pt x="2119630" y="3164064"/>
                    <a:pt x="1965801" y="3126525"/>
                    <a:pt x="1999569" y="2867506"/>
                  </a:cubicBezTo>
                  <a:cubicBezTo>
                    <a:pt x="1995817" y="2867506"/>
                    <a:pt x="1992065" y="2863753"/>
                    <a:pt x="1988313" y="2863753"/>
                  </a:cubicBezTo>
                  <a:cubicBezTo>
                    <a:pt x="1868251" y="3040186"/>
                    <a:pt x="1725678" y="2968862"/>
                    <a:pt x="1721926" y="2796183"/>
                  </a:cubicBezTo>
                  <a:cubicBezTo>
                    <a:pt x="1721926" y="2796183"/>
                    <a:pt x="1721926" y="2796183"/>
                    <a:pt x="1710670" y="2792428"/>
                  </a:cubicBezTo>
                  <a:cubicBezTo>
                    <a:pt x="1613120" y="2972615"/>
                    <a:pt x="1425524" y="2927569"/>
                    <a:pt x="1451788" y="2736121"/>
                  </a:cubicBezTo>
                  <a:cubicBezTo>
                    <a:pt x="1451788" y="2732367"/>
                    <a:pt x="1448036" y="2732367"/>
                    <a:pt x="1448036" y="2732367"/>
                  </a:cubicBezTo>
                  <a:cubicBezTo>
                    <a:pt x="1320470" y="2852491"/>
                    <a:pt x="1166641" y="2844983"/>
                    <a:pt x="1207912" y="2664796"/>
                  </a:cubicBezTo>
                  <a:cubicBezTo>
                    <a:pt x="1204161" y="2661042"/>
                    <a:pt x="1196657" y="2661042"/>
                    <a:pt x="1192905" y="2657289"/>
                  </a:cubicBezTo>
                  <a:cubicBezTo>
                    <a:pt x="1024068" y="2781167"/>
                    <a:pt x="873991" y="2694828"/>
                    <a:pt x="979045" y="2544672"/>
                  </a:cubicBezTo>
                  <a:cubicBezTo>
                    <a:pt x="975293" y="2540918"/>
                    <a:pt x="971541" y="2537164"/>
                    <a:pt x="967789" y="2533410"/>
                  </a:cubicBezTo>
                  <a:cubicBezTo>
                    <a:pt x="787697" y="2597227"/>
                    <a:pt x="716410" y="2428301"/>
                    <a:pt x="934022" y="2353224"/>
                  </a:cubicBezTo>
                  <a:cubicBezTo>
                    <a:pt x="934022" y="2345716"/>
                    <a:pt x="937774" y="2338208"/>
                    <a:pt x="941526" y="2330700"/>
                  </a:cubicBezTo>
                  <a:cubicBezTo>
                    <a:pt x="761433" y="2274392"/>
                    <a:pt x="825216" y="2127990"/>
                    <a:pt x="1031572" y="2191806"/>
                  </a:cubicBezTo>
                  <a:cubicBezTo>
                    <a:pt x="1039076" y="2184299"/>
                    <a:pt x="1042828" y="2180545"/>
                    <a:pt x="1050332" y="2176791"/>
                  </a:cubicBezTo>
                  <a:cubicBezTo>
                    <a:pt x="1015157" y="2101713"/>
                    <a:pt x="1045935" y="2025169"/>
                    <a:pt x="1108772" y="2030558"/>
                  </a:cubicBezTo>
                  <a:close/>
                  <a:moveTo>
                    <a:pt x="2981231" y="1962622"/>
                  </a:moveTo>
                  <a:cubicBezTo>
                    <a:pt x="2964815" y="1965438"/>
                    <a:pt x="2948868" y="1972010"/>
                    <a:pt x="2933858" y="1981397"/>
                  </a:cubicBezTo>
                  <a:cubicBezTo>
                    <a:pt x="2870070" y="2015194"/>
                    <a:pt x="2832547" y="2105316"/>
                    <a:pt x="2877574" y="2169153"/>
                  </a:cubicBezTo>
                  <a:cubicBezTo>
                    <a:pt x="2896336" y="2195439"/>
                    <a:pt x="2933858" y="2169153"/>
                    <a:pt x="2918849" y="2142868"/>
                  </a:cubicBezTo>
                  <a:cubicBezTo>
                    <a:pt x="2900088" y="2101561"/>
                    <a:pt x="2930106" y="2064010"/>
                    <a:pt x="2960124" y="2041479"/>
                  </a:cubicBezTo>
                  <a:cubicBezTo>
                    <a:pt x="2975133" y="2033969"/>
                    <a:pt x="2990143" y="2026459"/>
                    <a:pt x="3005151" y="2030214"/>
                  </a:cubicBezTo>
                  <a:cubicBezTo>
                    <a:pt x="3023913" y="2030214"/>
                    <a:pt x="3027665" y="2060255"/>
                    <a:pt x="3038922" y="2071520"/>
                  </a:cubicBezTo>
                  <a:cubicBezTo>
                    <a:pt x="3057683" y="2086541"/>
                    <a:pt x="3080197" y="2079031"/>
                    <a:pt x="3087701" y="2056500"/>
                  </a:cubicBezTo>
                  <a:cubicBezTo>
                    <a:pt x="3098958" y="2022704"/>
                    <a:pt x="3065188" y="1977642"/>
                    <a:pt x="3031417" y="1966377"/>
                  </a:cubicBezTo>
                  <a:cubicBezTo>
                    <a:pt x="3014532" y="1960744"/>
                    <a:pt x="2997647" y="1959806"/>
                    <a:pt x="2981231" y="1962622"/>
                  </a:cubicBezTo>
                  <a:close/>
                  <a:moveTo>
                    <a:pt x="4680890" y="1881193"/>
                  </a:moveTo>
                  <a:cubicBezTo>
                    <a:pt x="4675206" y="1879843"/>
                    <a:pt x="4669112" y="1880547"/>
                    <a:pt x="4663486" y="1884303"/>
                  </a:cubicBezTo>
                  <a:cubicBezTo>
                    <a:pt x="4599731" y="1936881"/>
                    <a:pt x="4554727" y="2011991"/>
                    <a:pt x="4569728" y="2098369"/>
                  </a:cubicBezTo>
                  <a:cubicBezTo>
                    <a:pt x="4584729" y="2173480"/>
                    <a:pt x="4663486" y="2259857"/>
                    <a:pt x="4742243" y="2237324"/>
                  </a:cubicBezTo>
                  <a:cubicBezTo>
                    <a:pt x="4764744" y="2233568"/>
                    <a:pt x="4772245" y="2199768"/>
                    <a:pt x="4757244" y="2188502"/>
                  </a:cubicBezTo>
                  <a:cubicBezTo>
                    <a:pt x="4734742" y="2169724"/>
                    <a:pt x="4712240" y="2165968"/>
                    <a:pt x="4685988" y="2150946"/>
                  </a:cubicBezTo>
                  <a:cubicBezTo>
                    <a:pt x="4663486" y="2135924"/>
                    <a:pt x="4648485" y="2109635"/>
                    <a:pt x="4640984" y="2087102"/>
                  </a:cubicBezTo>
                  <a:cubicBezTo>
                    <a:pt x="4618482" y="2027014"/>
                    <a:pt x="4655985" y="1963170"/>
                    <a:pt x="4697239" y="1921858"/>
                  </a:cubicBezTo>
                  <a:cubicBezTo>
                    <a:pt x="4711302" y="1907775"/>
                    <a:pt x="4697942" y="1885242"/>
                    <a:pt x="4680890" y="1881193"/>
                  </a:cubicBezTo>
                  <a:close/>
                  <a:moveTo>
                    <a:pt x="2863034" y="1728396"/>
                  </a:moveTo>
                  <a:cubicBezTo>
                    <a:pt x="2841928" y="1729804"/>
                    <a:pt x="2821290" y="1735437"/>
                    <a:pt x="2802529" y="1744825"/>
                  </a:cubicBezTo>
                  <a:cubicBezTo>
                    <a:pt x="2712474" y="1789886"/>
                    <a:pt x="2689961" y="1891274"/>
                    <a:pt x="2753749" y="1966377"/>
                  </a:cubicBezTo>
                  <a:cubicBezTo>
                    <a:pt x="2776263" y="1988908"/>
                    <a:pt x="2802529" y="1958867"/>
                    <a:pt x="2791272" y="1936336"/>
                  </a:cubicBezTo>
                  <a:cubicBezTo>
                    <a:pt x="2768758" y="1887519"/>
                    <a:pt x="2795024" y="1838703"/>
                    <a:pt x="2836299" y="1812417"/>
                  </a:cubicBezTo>
                  <a:cubicBezTo>
                    <a:pt x="2855061" y="1801152"/>
                    <a:pt x="2877574" y="1801152"/>
                    <a:pt x="2896336" y="1808662"/>
                  </a:cubicBezTo>
                  <a:cubicBezTo>
                    <a:pt x="2926354" y="1816172"/>
                    <a:pt x="2926354" y="1853723"/>
                    <a:pt x="2952620" y="1864989"/>
                  </a:cubicBezTo>
                  <a:cubicBezTo>
                    <a:pt x="2967629" y="1872499"/>
                    <a:pt x="2990143" y="1868744"/>
                    <a:pt x="2997647" y="1849968"/>
                  </a:cubicBezTo>
                  <a:cubicBezTo>
                    <a:pt x="3012656" y="1804907"/>
                    <a:pt x="2967629" y="1756090"/>
                    <a:pt x="2926354" y="1737315"/>
                  </a:cubicBezTo>
                  <a:cubicBezTo>
                    <a:pt x="2905717" y="1729804"/>
                    <a:pt x="2884141" y="1726988"/>
                    <a:pt x="2863034" y="1728396"/>
                  </a:cubicBezTo>
                  <a:close/>
                  <a:moveTo>
                    <a:pt x="4941244" y="1694414"/>
                  </a:moveTo>
                  <a:cubicBezTo>
                    <a:pt x="4936087" y="1693944"/>
                    <a:pt x="4930696" y="1695587"/>
                    <a:pt x="4926008" y="1700282"/>
                  </a:cubicBezTo>
                  <a:cubicBezTo>
                    <a:pt x="4851002" y="1767881"/>
                    <a:pt x="4805998" y="1869281"/>
                    <a:pt x="4805998" y="1966925"/>
                  </a:cubicBezTo>
                  <a:cubicBezTo>
                    <a:pt x="4809748" y="2060813"/>
                    <a:pt x="4888505" y="2158457"/>
                    <a:pt x="4989763" y="2135924"/>
                  </a:cubicBezTo>
                  <a:cubicBezTo>
                    <a:pt x="5019766" y="2128413"/>
                    <a:pt x="5019766" y="2083347"/>
                    <a:pt x="4993514" y="2072080"/>
                  </a:cubicBezTo>
                  <a:cubicBezTo>
                    <a:pt x="4963511" y="2053302"/>
                    <a:pt x="4929758" y="2057058"/>
                    <a:pt x="4903506" y="2027014"/>
                  </a:cubicBezTo>
                  <a:cubicBezTo>
                    <a:pt x="4884755" y="2000725"/>
                    <a:pt x="4881004" y="1966925"/>
                    <a:pt x="4881004" y="1936881"/>
                  </a:cubicBezTo>
                  <a:cubicBezTo>
                    <a:pt x="4881004" y="1861770"/>
                    <a:pt x="4911007" y="1786659"/>
                    <a:pt x="4956011" y="1730326"/>
                  </a:cubicBezTo>
                  <a:cubicBezTo>
                    <a:pt x="4970074" y="1716243"/>
                    <a:pt x="4956714" y="1695822"/>
                    <a:pt x="4941244" y="1694414"/>
                  </a:cubicBezTo>
                  <a:close/>
                  <a:moveTo>
                    <a:pt x="5278538" y="1625171"/>
                  </a:moveTo>
                  <a:cubicBezTo>
                    <a:pt x="5181029" y="1628927"/>
                    <a:pt x="5113524" y="1726570"/>
                    <a:pt x="5102273" y="1816703"/>
                  </a:cubicBezTo>
                  <a:cubicBezTo>
                    <a:pt x="5094772" y="1903081"/>
                    <a:pt x="5166028" y="2038280"/>
                    <a:pt x="5267287" y="1981947"/>
                  </a:cubicBezTo>
                  <a:cubicBezTo>
                    <a:pt x="5293539" y="1970681"/>
                    <a:pt x="5289789" y="1933125"/>
                    <a:pt x="5267287" y="1918103"/>
                  </a:cubicBezTo>
                  <a:cubicBezTo>
                    <a:pt x="5244785" y="1906836"/>
                    <a:pt x="5214782" y="1910592"/>
                    <a:pt x="5199781" y="1891814"/>
                  </a:cubicBezTo>
                  <a:cubicBezTo>
                    <a:pt x="5181029" y="1873036"/>
                    <a:pt x="5181029" y="1839237"/>
                    <a:pt x="5184780" y="1812948"/>
                  </a:cubicBezTo>
                  <a:cubicBezTo>
                    <a:pt x="5192280" y="1752859"/>
                    <a:pt x="5222283" y="1681504"/>
                    <a:pt x="5286038" y="1666482"/>
                  </a:cubicBezTo>
                  <a:cubicBezTo>
                    <a:pt x="5312291" y="1662726"/>
                    <a:pt x="5301039" y="1625171"/>
                    <a:pt x="5278538" y="1625171"/>
                  </a:cubicBezTo>
                  <a:close/>
                  <a:moveTo>
                    <a:pt x="627600" y="1575630"/>
                  </a:moveTo>
                  <a:cubicBezTo>
                    <a:pt x="883165" y="1577977"/>
                    <a:pt x="1196407" y="1624922"/>
                    <a:pt x="1507773" y="1748857"/>
                  </a:cubicBezTo>
                  <a:cubicBezTo>
                    <a:pt x="2134258" y="1992971"/>
                    <a:pt x="2820764" y="2612644"/>
                    <a:pt x="2933306" y="2732823"/>
                  </a:cubicBezTo>
                  <a:cubicBezTo>
                    <a:pt x="3042097" y="2849246"/>
                    <a:pt x="3023340" y="2969426"/>
                    <a:pt x="2895792" y="2796668"/>
                  </a:cubicBezTo>
                  <a:cubicBezTo>
                    <a:pt x="2531906" y="2297174"/>
                    <a:pt x="1766620" y="1977948"/>
                    <a:pt x="1489016" y="1880303"/>
                  </a:cubicBezTo>
                  <a:cubicBezTo>
                    <a:pt x="1207661" y="1782657"/>
                    <a:pt x="521154" y="1778901"/>
                    <a:pt x="247302" y="1876547"/>
                  </a:cubicBezTo>
                  <a:cubicBezTo>
                    <a:pt x="-22799" y="1974193"/>
                    <a:pt x="-67816" y="1778901"/>
                    <a:pt x="93494" y="1669989"/>
                  </a:cubicBezTo>
                  <a:cubicBezTo>
                    <a:pt x="174149" y="1615533"/>
                    <a:pt x="372036" y="1573282"/>
                    <a:pt x="627600" y="1575630"/>
                  </a:cubicBezTo>
                  <a:close/>
                  <a:moveTo>
                    <a:pt x="4079473" y="1560175"/>
                  </a:moveTo>
                  <a:cubicBezTo>
                    <a:pt x="4119637" y="1552782"/>
                    <a:pt x="4156928" y="1564283"/>
                    <a:pt x="4186949" y="1598081"/>
                  </a:cubicBezTo>
                  <a:cubicBezTo>
                    <a:pt x="4307031" y="1733275"/>
                    <a:pt x="4111897" y="1782095"/>
                    <a:pt x="4029341" y="2086280"/>
                  </a:cubicBezTo>
                  <a:cubicBezTo>
                    <a:pt x="3669093" y="3836285"/>
                    <a:pt x="4494660" y="3321799"/>
                    <a:pt x="4235732" y="5710218"/>
                  </a:cubicBezTo>
                  <a:cubicBezTo>
                    <a:pt x="3976805" y="8098637"/>
                    <a:pt x="2070496" y="8034796"/>
                    <a:pt x="1496352" y="7385116"/>
                  </a:cubicBezTo>
                  <a:cubicBezTo>
                    <a:pt x="925960" y="6731680"/>
                    <a:pt x="1357507" y="6082000"/>
                    <a:pt x="1871609" y="6145842"/>
                  </a:cubicBezTo>
                  <a:cubicBezTo>
                    <a:pt x="2494537" y="6228460"/>
                    <a:pt x="2224352" y="7058398"/>
                    <a:pt x="1916640" y="7054643"/>
                  </a:cubicBezTo>
                  <a:cubicBezTo>
                    <a:pt x="1608929" y="7050887"/>
                    <a:pt x="1500104" y="6896917"/>
                    <a:pt x="1515115" y="6784256"/>
                  </a:cubicBezTo>
                  <a:cubicBezTo>
                    <a:pt x="1533878" y="6675350"/>
                    <a:pt x="1556393" y="6543911"/>
                    <a:pt x="1470084" y="6769234"/>
                  </a:cubicBezTo>
                  <a:cubicBezTo>
                    <a:pt x="1383775" y="6990801"/>
                    <a:pt x="1927898" y="7989731"/>
                    <a:pt x="2967361" y="7509043"/>
                  </a:cubicBezTo>
                  <a:cubicBezTo>
                    <a:pt x="4006825" y="7032110"/>
                    <a:pt x="3954289" y="5999382"/>
                    <a:pt x="3905505" y="5315903"/>
                  </a:cubicBezTo>
                  <a:cubicBezTo>
                    <a:pt x="3856722" y="4628669"/>
                    <a:pt x="2899815" y="3712358"/>
                    <a:pt x="2235609" y="3701092"/>
                  </a:cubicBezTo>
                  <a:cubicBezTo>
                    <a:pt x="1571403" y="3689826"/>
                    <a:pt x="1346249" y="3261712"/>
                    <a:pt x="2303156" y="3438215"/>
                  </a:cubicBezTo>
                  <a:cubicBezTo>
                    <a:pt x="3260063" y="3614718"/>
                    <a:pt x="4074371" y="4906567"/>
                    <a:pt x="4014330" y="5383500"/>
                  </a:cubicBezTo>
                  <a:cubicBezTo>
                    <a:pt x="3950537" y="5856678"/>
                    <a:pt x="4081877" y="5819124"/>
                    <a:pt x="4149423" y="5383500"/>
                  </a:cubicBezTo>
                  <a:cubicBezTo>
                    <a:pt x="4216969" y="4947876"/>
                    <a:pt x="4059361" y="3945192"/>
                    <a:pt x="3819196" y="3393151"/>
                  </a:cubicBezTo>
                  <a:cubicBezTo>
                    <a:pt x="3575279" y="2844866"/>
                    <a:pt x="3684103" y="2409243"/>
                    <a:pt x="3759155" y="2044971"/>
                  </a:cubicBezTo>
                  <a:cubicBezTo>
                    <a:pt x="3812629" y="1774584"/>
                    <a:pt x="3958980" y="1582356"/>
                    <a:pt x="4079473" y="1560175"/>
                  </a:cubicBezTo>
                  <a:close/>
                  <a:moveTo>
                    <a:pt x="2719041" y="1443418"/>
                  </a:moveTo>
                  <a:cubicBezTo>
                    <a:pt x="2698873" y="1443242"/>
                    <a:pt x="2678704" y="1448170"/>
                    <a:pt x="2659943" y="1459436"/>
                  </a:cubicBezTo>
                  <a:cubicBezTo>
                    <a:pt x="2581145" y="1500742"/>
                    <a:pt x="2554879" y="1594620"/>
                    <a:pt x="2569888" y="1680988"/>
                  </a:cubicBezTo>
                  <a:cubicBezTo>
                    <a:pt x="2573640" y="1711029"/>
                    <a:pt x="2618667" y="1711029"/>
                    <a:pt x="2618667" y="1677233"/>
                  </a:cubicBezTo>
                  <a:cubicBezTo>
                    <a:pt x="2622420" y="1628416"/>
                    <a:pt x="2644933" y="1564579"/>
                    <a:pt x="2682456" y="1530783"/>
                  </a:cubicBezTo>
                  <a:cubicBezTo>
                    <a:pt x="2738740" y="1485721"/>
                    <a:pt x="2776263" y="1549558"/>
                    <a:pt x="2810033" y="1583355"/>
                  </a:cubicBezTo>
                  <a:cubicBezTo>
                    <a:pt x="2832547" y="1602130"/>
                    <a:pt x="2870070" y="1579599"/>
                    <a:pt x="2862565" y="1549558"/>
                  </a:cubicBezTo>
                  <a:cubicBezTo>
                    <a:pt x="2840052" y="1490415"/>
                    <a:pt x="2779546" y="1443946"/>
                    <a:pt x="2719041" y="1443418"/>
                  </a:cubicBezTo>
                  <a:close/>
                  <a:moveTo>
                    <a:pt x="5383078" y="1312992"/>
                  </a:moveTo>
                  <a:cubicBezTo>
                    <a:pt x="5424800" y="1320034"/>
                    <a:pt x="5445427" y="1390450"/>
                    <a:pt x="5421050" y="1493727"/>
                  </a:cubicBezTo>
                  <a:cubicBezTo>
                    <a:pt x="5421050" y="1493727"/>
                    <a:pt x="5424800" y="1493727"/>
                    <a:pt x="5424800" y="1493727"/>
                  </a:cubicBezTo>
                  <a:cubicBezTo>
                    <a:pt x="5526059" y="1294684"/>
                    <a:pt x="5676071" y="1373550"/>
                    <a:pt x="5593564" y="1527527"/>
                  </a:cubicBezTo>
                  <a:cubicBezTo>
                    <a:pt x="5601065" y="1527527"/>
                    <a:pt x="5608565" y="1531283"/>
                    <a:pt x="5616066" y="1535038"/>
                  </a:cubicBezTo>
                  <a:cubicBezTo>
                    <a:pt x="5796081" y="1452416"/>
                    <a:pt x="5919842" y="1598882"/>
                    <a:pt x="5758578" y="1681504"/>
                  </a:cubicBezTo>
                  <a:cubicBezTo>
                    <a:pt x="5758578" y="1692771"/>
                    <a:pt x="5762328" y="1700282"/>
                    <a:pt x="5762328" y="1707793"/>
                  </a:cubicBezTo>
                  <a:cubicBezTo>
                    <a:pt x="5994848" y="1782904"/>
                    <a:pt x="5889839" y="1914347"/>
                    <a:pt x="5724825" y="1888059"/>
                  </a:cubicBezTo>
                  <a:cubicBezTo>
                    <a:pt x="5717325" y="1895570"/>
                    <a:pt x="5713574" y="1906836"/>
                    <a:pt x="5706074" y="1914347"/>
                  </a:cubicBezTo>
                  <a:cubicBezTo>
                    <a:pt x="5766079" y="2034525"/>
                    <a:pt x="5627317" y="2087102"/>
                    <a:pt x="5503557" y="2027014"/>
                  </a:cubicBezTo>
                  <a:cubicBezTo>
                    <a:pt x="5499806" y="2027014"/>
                    <a:pt x="5492306" y="2027014"/>
                    <a:pt x="5488555" y="2030769"/>
                  </a:cubicBezTo>
                  <a:cubicBezTo>
                    <a:pt x="5608565" y="2226057"/>
                    <a:pt x="5447302" y="2218546"/>
                    <a:pt x="5248535" y="2132169"/>
                  </a:cubicBezTo>
                  <a:cubicBezTo>
                    <a:pt x="5244785" y="2132169"/>
                    <a:pt x="5237284" y="2135924"/>
                    <a:pt x="5233534" y="2135924"/>
                  </a:cubicBezTo>
                  <a:cubicBezTo>
                    <a:pt x="5372295" y="2304923"/>
                    <a:pt x="5162278" y="2383790"/>
                    <a:pt x="4952260" y="2312434"/>
                  </a:cubicBezTo>
                  <a:cubicBezTo>
                    <a:pt x="4952260" y="2312434"/>
                    <a:pt x="4948510" y="2312434"/>
                    <a:pt x="4948510" y="2316190"/>
                  </a:cubicBezTo>
                  <a:cubicBezTo>
                    <a:pt x="5177279" y="2485189"/>
                    <a:pt x="4937259" y="2564055"/>
                    <a:pt x="4753493" y="2466411"/>
                  </a:cubicBezTo>
                  <a:cubicBezTo>
                    <a:pt x="4753493" y="2466411"/>
                    <a:pt x="4753493" y="2466411"/>
                    <a:pt x="4749743" y="2466411"/>
                  </a:cubicBezTo>
                  <a:cubicBezTo>
                    <a:pt x="4929758" y="2616633"/>
                    <a:pt x="4745993" y="2695499"/>
                    <a:pt x="4584729" y="2616633"/>
                  </a:cubicBezTo>
                  <a:cubicBezTo>
                    <a:pt x="4584729" y="2616633"/>
                    <a:pt x="4580979" y="2620388"/>
                    <a:pt x="4580979" y="2620388"/>
                  </a:cubicBezTo>
                  <a:cubicBezTo>
                    <a:pt x="4708490" y="2748076"/>
                    <a:pt x="4603481" y="2856987"/>
                    <a:pt x="4460969" y="2755587"/>
                  </a:cubicBezTo>
                  <a:cubicBezTo>
                    <a:pt x="4247201" y="3093586"/>
                    <a:pt x="4295955" y="3709494"/>
                    <a:pt x="4303456" y="3859715"/>
                  </a:cubicBezTo>
                  <a:cubicBezTo>
                    <a:pt x="4307206" y="4028714"/>
                    <a:pt x="4329708" y="4036225"/>
                    <a:pt x="4247201" y="3855960"/>
                  </a:cubicBezTo>
                  <a:cubicBezTo>
                    <a:pt x="4108439" y="3566784"/>
                    <a:pt x="4059685" y="2890787"/>
                    <a:pt x="4179695" y="2571566"/>
                  </a:cubicBezTo>
                  <a:cubicBezTo>
                    <a:pt x="4190946" y="2545277"/>
                    <a:pt x="4202197" y="2515233"/>
                    <a:pt x="4217198" y="2481433"/>
                  </a:cubicBezTo>
                  <a:cubicBezTo>
                    <a:pt x="4160944" y="2402567"/>
                    <a:pt x="4190946" y="2241079"/>
                    <a:pt x="4299705" y="2312434"/>
                  </a:cubicBezTo>
                  <a:cubicBezTo>
                    <a:pt x="4303456" y="2308679"/>
                    <a:pt x="4303456" y="2304923"/>
                    <a:pt x="4307206" y="2297412"/>
                  </a:cubicBezTo>
                  <a:cubicBezTo>
                    <a:pt x="4205947" y="2113391"/>
                    <a:pt x="4299705" y="2068325"/>
                    <a:pt x="4385962" y="2162213"/>
                  </a:cubicBezTo>
                  <a:cubicBezTo>
                    <a:pt x="4389713" y="2158457"/>
                    <a:pt x="4393463" y="2150946"/>
                    <a:pt x="4397213" y="2147191"/>
                  </a:cubicBezTo>
                  <a:cubicBezTo>
                    <a:pt x="4325957" y="1876792"/>
                    <a:pt x="4442217" y="1850503"/>
                    <a:pt x="4524724" y="1970681"/>
                  </a:cubicBezTo>
                  <a:cubicBezTo>
                    <a:pt x="4532225" y="1963170"/>
                    <a:pt x="4535975" y="1955658"/>
                    <a:pt x="4543476" y="1948147"/>
                  </a:cubicBezTo>
                  <a:cubicBezTo>
                    <a:pt x="4543476" y="1752859"/>
                    <a:pt x="4610981" y="1643949"/>
                    <a:pt x="4682237" y="1801681"/>
                  </a:cubicBezTo>
                  <a:cubicBezTo>
                    <a:pt x="4689738" y="1794170"/>
                    <a:pt x="4700989" y="1782904"/>
                    <a:pt x="4712240" y="1775393"/>
                  </a:cubicBezTo>
                  <a:cubicBezTo>
                    <a:pt x="4753493" y="1512505"/>
                    <a:pt x="4832250" y="1471194"/>
                    <a:pt x="4907256" y="1632682"/>
                  </a:cubicBezTo>
                  <a:cubicBezTo>
                    <a:pt x="4907256" y="1632682"/>
                    <a:pt x="4911007" y="1628927"/>
                    <a:pt x="4911007" y="1628927"/>
                  </a:cubicBezTo>
                  <a:cubicBezTo>
                    <a:pt x="4982263" y="1287173"/>
                    <a:pt x="5211032" y="1320973"/>
                    <a:pt x="5207282" y="1516261"/>
                  </a:cubicBezTo>
                  <a:cubicBezTo>
                    <a:pt x="5211032" y="1512505"/>
                    <a:pt x="5214782" y="1512505"/>
                    <a:pt x="5218533" y="1512505"/>
                  </a:cubicBezTo>
                  <a:cubicBezTo>
                    <a:pt x="5278538" y="1362284"/>
                    <a:pt x="5341356" y="1305951"/>
                    <a:pt x="5383078" y="1312992"/>
                  </a:cubicBezTo>
                  <a:close/>
                  <a:moveTo>
                    <a:pt x="2591405" y="1238177"/>
                  </a:moveTo>
                  <a:cubicBezTo>
                    <a:pt x="2571295" y="1238822"/>
                    <a:pt x="2552064" y="1242577"/>
                    <a:pt x="2536117" y="1249149"/>
                  </a:cubicBezTo>
                  <a:cubicBezTo>
                    <a:pt x="2453567" y="1282945"/>
                    <a:pt x="2442311" y="1391843"/>
                    <a:pt x="2449815" y="1470701"/>
                  </a:cubicBezTo>
                  <a:cubicBezTo>
                    <a:pt x="2453567" y="1500742"/>
                    <a:pt x="2498595" y="1496987"/>
                    <a:pt x="2498595" y="1466946"/>
                  </a:cubicBezTo>
                  <a:cubicBezTo>
                    <a:pt x="2498595" y="1418129"/>
                    <a:pt x="2502347" y="1354292"/>
                    <a:pt x="2547374" y="1320496"/>
                  </a:cubicBezTo>
                  <a:cubicBezTo>
                    <a:pt x="2569888" y="1305476"/>
                    <a:pt x="2592401" y="1301721"/>
                    <a:pt x="2618667" y="1309231"/>
                  </a:cubicBezTo>
                  <a:cubicBezTo>
                    <a:pt x="2648686" y="1312986"/>
                    <a:pt x="2659943" y="1335517"/>
                    <a:pt x="2682456" y="1354292"/>
                  </a:cubicBezTo>
                  <a:cubicBezTo>
                    <a:pt x="2708722" y="1373068"/>
                    <a:pt x="2738740" y="1354292"/>
                    <a:pt x="2731236" y="1324251"/>
                  </a:cubicBezTo>
                  <a:cubicBezTo>
                    <a:pt x="2719979" y="1262292"/>
                    <a:pt x="2651735" y="1236241"/>
                    <a:pt x="2591405" y="1238177"/>
                  </a:cubicBezTo>
                  <a:close/>
                  <a:moveTo>
                    <a:pt x="2462597" y="1026012"/>
                  </a:moveTo>
                  <a:cubicBezTo>
                    <a:pt x="2349676" y="1013515"/>
                    <a:pt x="2229370" y="1134618"/>
                    <a:pt x="2288468" y="1264169"/>
                  </a:cubicBezTo>
                  <a:cubicBezTo>
                    <a:pt x="2303477" y="1294210"/>
                    <a:pt x="2344752" y="1279190"/>
                    <a:pt x="2337247" y="1249149"/>
                  </a:cubicBezTo>
                  <a:cubicBezTo>
                    <a:pt x="2329743" y="1200332"/>
                    <a:pt x="2344752" y="1147761"/>
                    <a:pt x="2382274" y="1117720"/>
                  </a:cubicBezTo>
                  <a:cubicBezTo>
                    <a:pt x="2427302" y="1083924"/>
                    <a:pt x="2476081" y="1098944"/>
                    <a:pt x="2517356" y="1128985"/>
                  </a:cubicBezTo>
                  <a:cubicBezTo>
                    <a:pt x="2543622" y="1151516"/>
                    <a:pt x="2592401" y="1121475"/>
                    <a:pt x="2566136" y="1087679"/>
                  </a:cubicBezTo>
                  <a:cubicBezTo>
                    <a:pt x="2537056" y="1049189"/>
                    <a:pt x="2500237" y="1030178"/>
                    <a:pt x="2462597" y="1026012"/>
                  </a:cubicBezTo>
                  <a:close/>
                  <a:moveTo>
                    <a:pt x="2294096" y="784922"/>
                  </a:moveTo>
                  <a:cubicBezTo>
                    <a:pt x="2253759" y="779759"/>
                    <a:pt x="2211546" y="787269"/>
                    <a:pt x="2175899" y="806045"/>
                  </a:cubicBezTo>
                  <a:cubicBezTo>
                    <a:pt x="2097102" y="847351"/>
                    <a:pt x="2078340" y="944984"/>
                    <a:pt x="2115863" y="1020086"/>
                  </a:cubicBezTo>
                  <a:cubicBezTo>
                    <a:pt x="2130872" y="1050127"/>
                    <a:pt x="2172147" y="1038862"/>
                    <a:pt x="2164643" y="1005066"/>
                  </a:cubicBezTo>
                  <a:cubicBezTo>
                    <a:pt x="2153386" y="952494"/>
                    <a:pt x="2168395" y="896167"/>
                    <a:pt x="2217174" y="869882"/>
                  </a:cubicBezTo>
                  <a:cubicBezTo>
                    <a:pt x="2265954" y="836086"/>
                    <a:pt x="2318486" y="869882"/>
                    <a:pt x="2359761" y="896167"/>
                  </a:cubicBezTo>
                  <a:cubicBezTo>
                    <a:pt x="2397283" y="922453"/>
                    <a:pt x="2423549" y="869882"/>
                    <a:pt x="2401036" y="839841"/>
                  </a:cubicBezTo>
                  <a:cubicBezTo>
                    <a:pt x="2372894" y="807922"/>
                    <a:pt x="2334433" y="790085"/>
                    <a:pt x="2294096" y="784922"/>
                  </a:cubicBezTo>
                  <a:close/>
                  <a:moveTo>
                    <a:pt x="2135094" y="540839"/>
                  </a:moveTo>
                  <a:cubicBezTo>
                    <a:pt x="2113049" y="543186"/>
                    <a:pt x="2091474" y="550696"/>
                    <a:pt x="2074588" y="561962"/>
                  </a:cubicBezTo>
                  <a:cubicBezTo>
                    <a:pt x="1992038" y="614533"/>
                    <a:pt x="1984534" y="708411"/>
                    <a:pt x="1984534" y="798534"/>
                  </a:cubicBezTo>
                  <a:cubicBezTo>
                    <a:pt x="1984534" y="824820"/>
                    <a:pt x="2033313" y="828575"/>
                    <a:pt x="2037065" y="802289"/>
                  </a:cubicBezTo>
                  <a:cubicBezTo>
                    <a:pt x="2044570" y="745963"/>
                    <a:pt x="2055827" y="670860"/>
                    <a:pt x="2104606" y="633309"/>
                  </a:cubicBezTo>
                  <a:cubicBezTo>
                    <a:pt x="2134624" y="610778"/>
                    <a:pt x="2164643" y="614533"/>
                    <a:pt x="2190909" y="637064"/>
                  </a:cubicBezTo>
                  <a:cubicBezTo>
                    <a:pt x="2213422" y="655840"/>
                    <a:pt x="2239688" y="667105"/>
                    <a:pt x="2269706" y="674615"/>
                  </a:cubicBezTo>
                  <a:cubicBezTo>
                    <a:pt x="2295972" y="682126"/>
                    <a:pt x="2307229" y="648329"/>
                    <a:pt x="2292220" y="629554"/>
                  </a:cubicBezTo>
                  <a:cubicBezTo>
                    <a:pt x="2262202" y="599513"/>
                    <a:pt x="2239688" y="569472"/>
                    <a:pt x="2198413" y="550696"/>
                  </a:cubicBezTo>
                  <a:cubicBezTo>
                    <a:pt x="2179652" y="541309"/>
                    <a:pt x="2157138" y="538492"/>
                    <a:pt x="2135094" y="540839"/>
                  </a:cubicBezTo>
                  <a:close/>
                  <a:moveTo>
                    <a:pt x="2007985" y="317879"/>
                  </a:moveTo>
                  <a:cubicBezTo>
                    <a:pt x="1970462" y="320695"/>
                    <a:pt x="1933878" y="334777"/>
                    <a:pt x="1905736" y="359185"/>
                  </a:cubicBezTo>
                  <a:cubicBezTo>
                    <a:pt x="1841947" y="415512"/>
                    <a:pt x="1830690" y="501880"/>
                    <a:pt x="1838195" y="584492"/>
                  </a:cubicBezTo>
                  <a:cubicBezTo>
                    <a:pt x="1838195" y="625799"/>
                    <a:pt x="1901984" y="622044"/>
                    <a:pt x="1905736" y="580737"/>
                  </a:cubicBezTo>
                  <a:cubicBezTo>
                    <a:pt x="1905736" y="528166"/>
                    <a:pt x="1916993" y="471839"/>
                    <a:pt x="1950763" y="426777"/>
                  </a:cubicBezTo>
                  <a:cubicBezTo>
                    <a:pt x="1988286" y="374206"/>
                    <a:pt x="2048322" y="392981"/>
                    <a:pt x="2100854" y="396736"/>
                  </a:cubicBezTo>
                  <a:cubicBezTo>
                    <a:pt x="2134624" y="400492"/>
                    <a:pt x="2134624" y="355430"/>
                    <a:pt x="2115863" y="344165"/>
                  </a:cubicBezTo>
                  <a:cubicBezTo>
                    <a:pt x="2083969" y="323512"/>
                    <a:pt x="2045508" y="315062"/>
                    <a:pt x="2007985" y="317879"/>
                  </a:cubicBezTo>
                  <a:close/>
                  <a:moveTo>
                    <a:pt x="1970932" y="571"/>
                  </a:moveTo>
                  <a:cubicBezTo>
                    <a:pt x="2025809" y="-6000"/>
                    <a:pt x="2087721" y="43755"/>
                    <a:pt x="2115863" y="167674"/>
                  </a:cubicBezTo>
                  <a:cubicBezTo>
                    <a:pt x="2119615" y="167674"/>
                    <a:pt x="2127120" y="171429"/>
                    <a:pt x="2130872" y="175184"/>
                  </a:cubicBezTo>
                  <a:cubicBezTo>
                    <a:pt x="2198413" y="-5062"/>
                    <a:pt x="2446063" y="88816"/>
                    <a:pt x="2348504" y="374206"/>
                  </a:cubicBezTo>
                  <a:cubicBezTo>
                    <a:pt x="2352256" y="377961"/>
                    <a:pt x="2352256" y="381716"/>
                    <a:pt x="2356008" y="381716"/>
                  </a:cubicBezTo>
                  <a:cubicBezTo>
                    <a:pt x="2476081" y="254042"/>
                    <a:pt x="2671199" y="362940"/>
                    <a:pt x="2543622" y="659595"/>
                  </a:cubicBezTo>
                  <a:cubicBezTo>
                    <a:pt x="2547374" y="663350"/>
                    <a:pt x="2551127" y="670860"/>
                    <a:pt x="2554879" y="674615"/>
                  </a:cubicBezTo>
                  <a:cubicBezTo>
                    <a:pt x="2671199" y="599513"/>
                    <a:pt x="2832547" y="637064"/>
                    <a:pt x="2693713" y="914943"/>
                  </a:cubicBezTo>
                  <a:cubicBezTo>
                    <a:pt x="2697465" y="918698"/>
                    <a:pt x="2701217" y="926208"/>
                    <a:pt x="2704970" y="929964"/>
                  </a:cubicBezTo>
                  <a:cubicBezTo>
                    <a:pt x="2810033" y="862371"/>
                    <a:pt x="2986390" y="881147"/>
                    <a:pt x="2832547" y="1174046"/>
                  </a:cubicBezTo>
                  <a:cubicBezTo>
                    <a:pt x="2836299" y="1177802"/>
                    <a:pt x="2836299" y="1177802"/>
                    <a:pt x="2836299" y="1181557"/>
                  </a:cubicBezTo>
                  <a:cubicBezTo>
                    <a:pt x="3008904" y="1001311"/>
                    <a:pt x="3121472" y="1155271"/>
                    <a:pt x="2963877" y="1451925"/>
                  </a:cubicBezTo>
                  <a:cubicBezTo>
                    <a:pt x="2967629" y="1455680"/>
                    <a:pt x="2967629" y="1455680"/>
                    <a:pt x="2967629" y="1459436"/>
                  </a:cubicBezTo>
                  <a:cubicBezTo>
                    <a:pt x="3091454" y="1331761"/>
                    <a:pt x="3158995" y="1399354"/>
                    <a:pt x="3038922" y="1620906"/>
                  </a:cubicBezTo>
                  <a:cubicBezTo>
                    <a:pt x="3038922" y="1624661"/>
                    <a:pt x="3042674" y="1628416"/>
                    <a:pt x="3042674" y="1635926"/>
                  </a:cubicBezTo>
                  <a:cubicBezTo>
                    <a:pt x="3147738" y="1553314"/>
                    <a:pt x="3271563" y="1643436"/>
                    <a:pt x="3128977" y="1849968"/>
                  </a:cubicBezTo>
                  <a:cubicBezTo>
                    <a:pt x="3132729" y="1857478"/>
                    <a:pt x="3132729" y="1861233"/>
                    <a:pt x="3136481" y="1868744"/>
                  </a:cubicBezTo>
                  <a:cubicBezTo>
                    <a:pt x="3271563" y="1797396"/>
                    <a:pt x="3357865" y="1898785"/>
                    <a:pt x="3219031" y="2082786"/>
                  </a:cubicBezTo>
                  <a:cubicBezTo>
                    <a:pt x="3219031" y="2086541"/>
                    <a:pt x="3222783" y="2090296"/>
                    <a:pt x="3222783" y="2097806"/>
                  </a:cubicBezTo>
                  <a:cubicBezTo>
                    <a:pt x="3369122" y="2018949"/>
                    <a:pt x="3440415" y="2225480"/>
                    <a:pt x="3320343" y="2371930"/>
                  </a:cubicBezTo>
                  <a:cubicBezTo>
                    <a:pt x="3391636" y="2563441"/>
                    <a:pt x="3455424" y="2758708"/>
                    <a:pt x="3515461" y="2946464"/>
                  </a:cubicBezTo>
                  <a:cubicBezTo>
                    <a:pt x="3320343" y="1838703"/>
                    <a:pt x="3736845" y="1192822"/>
                    <a:pt x="3943220" y="956249"/>
                  </a:cubicBezTo>
                  <a:cubicBezTo>
                    <a:pt x="4153347" y="715922"/>
                    <a:pt x="4359722" y="937474"/>
                    <a:pt x="4097063" y="1196577"/>
                  </a:cubicBezTo>
                  <a:cubicBezTo>
                    <a:pt x="3931963" y="1361802"/>
                    <a:pt x="3789377" y="1485721"/>
                    <a:pt x="3635533" y="1962622"/>
                  </a:cubicBezTo>
                  <a:cubicBezTo>
                    <a:pt x="3500451" y="2371930"/>
                    <a:pt x="3541727" y="2875116"/>
                    <a:pt x="3601763" y="3220587"/>
                  </a:cubicBezTo>
                  <a:cubicBezTo>
                    <a:pt x="3785624" y="3798876"/>
                    <a:pt x="3916954" y="4275776"/>
                    <a:pt x="3954477" y="4399695"/>
                  </a:cubicBezTo>
                  <a:cubicBezTo>
                    <a:pt x="4033274" y="4677574"/>
                    <a:pt x="3958229" y="4613737"/>
                    <a:pt x="3909449" y="4433491"/>
                  </a:cubicBezTo>
                  <a:cubicBezTo>
                    <a:pt x="3718083" y="3735039"/>
                    <a:pt x="3380379" y="3107934"/>
                    <a:pt x="3005151" y="2544666"/>
                  </a:cubicBezTo>
                  <a:cubicBezTo>
                    <a:pt x="2900088" y="2582217"/>
                    <a:pt x="2806281" y="2510869"/>
                    <a:pt x="2915097" y="2416991"/>
                  </a:cubicBezTo>
                  <a:cubicBezTo>
                    <a:pt x="2911345" y="2409481"/>
                    <a:pt x="2907593" y="2405726"/>
                    <a:pt x="2903840" y="2401971"/>
                  </a:cubicBezTo>
                  <a:cubicBezTo>
                    <a:pt x="2731236" y="2409481"/>
                    <a:pt x="2641181" y="2304338"/>
                    <a:pt x="2749997" y="2184174"/>
                  </a:cubicBezTo>
                  <a:cubicBezTo>
                    <a:pt x="2746245" y="2180419"/>
                    <a:pt x="2742493" y="2172909"/>
                    <a:pt x="2738740" y="2169153"/>
                  </a:cubicBezTo>
                  <a:cubicBezTo>
                    <a:pt x="2584897" y="2206705"/>
                    <a:pt x="2479833" y="2094051"/>
                    <a:pt x="2596154" y="1981397"/>
                  </a:cubicBezTo>
                  <a:cubicBezTo>
                    <a:pt x="2596154" y="1977642"/>
                    <a:pt x="2592401" y="1977642"/>
                    <a:pt x="2592401" y="1973887"/>
                  </a:cubicBezTo>
                  <a:cubicBezTo>
                    <a:pt x="2386027" y="2056500"/>
                    <a:pt x="2250945" y="1891274"/>
                    <a:pt x="2412292" y="1744825"/>
                  </a:cubicBezTo>
                  <a:cubicBezTo>
                    <a:pt x="2408540" y="1737315"/>
                    <a:pt x="2404788" y="1733559"/>
                    <a:pt x="2401036" y="1729804"/>
                  </a:cubicBezTo>
                  <a:cubicBezTo>
                    <a:pt x="2205918" y="1763600"/>
                    <a:pt x="2093349" y="1650947"/>
                    <a:pt x="2232184" y="1515762"/>
                  </a:cubicBezTo>
                  <a:cubicBezTo>
                    <a:pt x="2228431" y="1515762"/>
                    <a:pt x="2228431" y="1512007"/>
                    <a:pt x="2228431" y="1512007"/>
                  </a:cubicBezTo>
                  <a:cubicBezTo>
                    <a:pt x="2007047" y="1575844"/>
                    <a:pt x="1864461" y="1478211"/>
                    <a:pt x="2040818" y="1271680"/>
                  </a:cubicBezTo>
                  <a:cubicBezTo>
                    <a:pt x="2037065" y="1267925"/>
                    <a:pt x="2037065" y="1264169"/>
                    <a:pt x="2033313" y="1260414"/>
                  </a:cubicBezTo>
                  <a:cubicBezTo>
                    <a:pt x="1849452" y="1286700"/>
                    <a:pt x="1654334" y="1215353"/>
                    <a:pt x="1860709" y="1012576"/>
                  </a:cubicBezTo>
                  <a:cubicBezTo>
                    <a:pt x="1856956" y="1005066"/>
                    <a:pt x="1853204" y="997556"/>
                    <a:pt x="1849452" y="993801"/>
                  </a:cubicBezTo>
                  <a:cubicBezTo>
                    <a:pt x="1628068" y="993801"/>
                    <a:pt x="1549270" y="862371"/>
                    <a:pt x="1710618" y="734697"/>
                  </a:cubicBezTo>
                  <a:cubicBezTo>
                    <a:pt x="1706865" y="730942"/>
                    <a:pt x="1703113" y="723432"/>
                    <a:pt x="1703113" y="719677"/>
                  </a:cubicBezTo>
                  <a:cubicBezTo>
                    <a:pt x="1470472" y="704656"/>
                    <a:pt x="1477977" y="546941"/>
                    <a:pt x="1643077" y="449308"/>
                  </a:cubicBezTo>
                  <a:cubicBezTo>
                    <a:pt x="1643077" y="441798"/>
                    <a:pt x="1643077" y="438043"/>
                    <a:pt x="1643077" y="430533"/>
                  </a:cubicBezTo>
                  <a:cubicBezTo>
                    <a:pt x="1492986" y="377961"/>
                    <a:pt x="1489234" y="239021"/>
                    <a:pt x="1718122" y="269062"/>
                  </a:cubicBezTo>
                  <a:cubicBezTo>
                    <a:pt x="1721875" y="265307"/>
                    <a:pt x="1725627" y="265307"/>
                    <a:pt x="1729379" y="261552"/>
                  </a:cubicBezTo>
                  <a:cubicBezTo>
                    <a:pt x="1654334" y="148898"/>
                    <a:pt x="1703113" y="-1306"/>
                    <a:pt x="1853204" y="178939"/>
                  </a:cubicBezTo>
                  <a:cubicBezTo>
                    <a:pt x="1856956" y="175184"/>
                    <a:pt x="1864461" y="171429"/>
                    <a:pt x="1868213" y="171429"/>
                  </a:cubicBezTo>
                  <a:cubicBezTo>
                    <a:pt x="1868213" y="70041"/>
                    <a:pt x="1916055" y="7143"/>
                    <a:pt x="1970932" y="571"/>
                  </a:cubicBezTo>
                  <a:close/>
                </a:path>
              </a:pathLst>
            </a:custGeom>
            <a:solidFill>
              <a:srgbClr val="398D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 flipH="1" flipV="1">
            <a:off x="9628505" y="4672330"/>
            <a:ext cx="958215" cy="957580"/>
            <a:chOff x="2700" y="2041"/>
            <a:chExt cx="2109" cy="2107"/>
          </a:xfrm>
        </p:grpSpPr>
        <p:sp>
          <p:nvSpPr>
            <p:cNvPr id="39" name="花纹"/>
            <p:cNvSpPr/>
            <p:nvPr/>
          </p:nvSpPr>
          <p:spPr bwMode="auto">
            <a:xfrm flipH="1" flipV="1">
              <a:off x="2700" y="2450"/>
              <a:ext cx="1440" cy="1699"/>
            </a:xfrm>
            <a:custGeom>
              <a:avLst/>
              <a:gdLst/>
              <a:ahLst/>
              <a:cxnLst/>
              <a:rect l="0" t="0" r="r" b="b"/>
              <a:pathLst>
                <a:path w="5897258" h="7772033">
                  <a:moveTo>
                    <a:pt x="1625171" y="6657101"/>
                  </a:moveTo>
                  <a:cubicBezTo>
                    <a:pt x="1609867" y="6656573"/>
                    <a:pt x="1592981" y="6673472"/>
                    <a:pt x="1601424" y="6690371"/>
                  </a:cubicBezTo>
                  <a:cubicBezTo>
                    <a:pt x="1631445" y="6776745"/>
                    <a:pt x="1638950" y="6866874"/>
                    <a:pt x="1740269" y="6900672"/>
                  </a:cubicBezTo>
                  <a:cubicBezTo>
                    <a:pt x="1837836" y="6934471"/>
                    <a:pt x="1924145" y="6878140"/>
                    <a:pt x="1972929" y="6795522"/>
                  </a:cubicBezTo>
                  <a:cubicBezTo>
                    <a:pt x="1987939" y="6765479"/>
                    <a:pt x="1946661" y="6735436"/>
                    <a:pt x="1924145" y="6757968"/>
                  </a:cubicBezTo>
                  <a:cubicBezTo>
                    <a:pt x="1867857" y="6818054"/>
                    <a:pt x="1815321" y="6848097"/>
                    <a:pt x="1736517" y="6810543"/>
                  </a:cubicBezTo>
                  <a:cubicBezTo>
                    <a:pt x="1706496" y="6795522"/>
                    <a:pt x="1695238" y="6754213"/>
                    <a:pt x="1683981" y="6727925"/>
                  </a:cubicBezTo>
                  <a:cubicBezTo>
                    <a:pt x="1672723" y="6701637"/>
                    <a:pt x="1657713" y="6682860"/>
                    <a:pt x="1638950" y="6664083"/>
                  </a:cubicBezTo>
                  <a:cubicBezTo>
                    <a:pt x="1635197" y="6659389"/>
                    <a:pt x="1630272" y="6657277"/>
                    <a:pt x="1625171" y="6657101"/>
                  </a:cubicBezTo>
                  <a:close/>
                  <a:moveTo>
                    <a:pt x="1815086" y="6326041"/>
                  </a:moveTo>
                  <a:cubicBezTo>
                    <a:pt x="1747540" y="6325161"/>
                    <a:pt x="1665218" y="6344876"/>
                    <a:pt x="1631445" y="6389941"/>
                  </a:cubicBezTo>
                  <a:cubicBezTo>
                    <a:pt x="1616434" y="6412473"/>
                    <a:pt x="1631445" y="6438761"/>
                    <a:pt x="1657713" y="6431250"/>
                  </a:cubicBezTo>
                  <a:cubicBezTo>
                    <a:pt x="1717754" y="6419984"/>
                    <a:pt x="1766537" y="6404963"/>
                    <a:pt x="1830331" y="6412473"/>
                  </a:cubicBezTo>
                  <a:cubicBezTo>
                    <a:pt x="1856599" y="6419984"/>
                    <a:pt x="1882867" y="6427495"/>
                    <a:pt x="1905383" y="6442516"/>
                  </a:cubicBezTo>
                  <a:cubicBezTo>
                    <a:pt x="1927898" y="6457538"/>
                    <a:pt x="1927898" y="6491336"/>
                    <a:pt x="1950414" y="6510113"/>
                  </a:cubicBezTo>
                  <a:cubicBezTo>
                    <a:pt x="1969176" y="6525135"/>
                    <a:pt x="1991692" y="6517624"/>
                    <a:pt x="2002950" y="6502602"/>
                  </a:cubicBezTo>
                  <a:cubicBezTo>
                    <a:pt x="2055486" y="6419984"/>
                    <a:pt x="1939156" y="6348632"/>
                    <a:pt x="1875362" y="6333610"/>
                  </a:cubicBezTo>
                  <a:cubicBezTo>
                    <a:pt x="1858476" y="6328916"/>
                    <a:pt x="1837602" y="6326334"/>
                    <a:pt x="1815086" y="6326041"/>
                  </a:cubicBezTo>
                  <a:close/>
                  <a:moveTo>
                    <a:pt x="1887707" y="5648505"/>
                  </a:moveTo>
                  <a:cubicBezTo>
                    <a:pt x="1933669" y="5654609"/>
                    <a:pt x="1974941" y="5700627"/>
                    <a:pt x="1965561" y="5788907"/>
                  </a:cubicBezTo>
                  <a:cubicBezTo>
                    <a:pt x="2010585" y="5698749"/>
                    <a:pt x="2134401" y="5698749"/>
                    <a:pt x="2111889" y="5879065"/>
                  </a:cubicBezTo>
                  <a:cubicBezTo>
                    <a:pt x="2160665" y="5792664"/>
                    <a:pt x="2314497" y="5755098"/>
                    <a:pt x="2239457" y="5935414"/>
                  </a:cubicBezTo>
                  <a:cubicBezTo>
                    <a:pt x="2325753" y="5871552"/>
                    <a:pt x="2475833" y="5875309"/>
                    <a:pt x="2337009" y="6036842"/>
                  </a:cubicBezTo>
                  <a:cubicBezTo>
                    <a:pt x="2438313" y="5980493"/>
                    <a:pt x="2614657" y="6093191"/>
                    <a:pt x="2445817" y="6202132"/>
                  </a:cubicBezTo>
                  <a:cubicBezTo>
                    <a:pt x="2588393" y="6175836"/>
                    <a:pt x="2670937" y="6322343"/>
                    <a:pt x="2502097" y="6378692"/>
                  </a:cubicBezTo>
                  <a:cubicBezTo>
                    <a:pt x="2610905" y="6378692"/>
                    <a:pt x="2678441" y="6551495"/>
                    <a:pt x="2505849" y="6566521"/>
                  </a:cubicBezTo>
                  <a:cubicBezTo>
                    <a:pt x="2622161" y="6592817"/>
                    <a:pt x="2614657" y="6750594"/>
                    <a:pt x="2464577" y="6765620"/>
                  </a:cubicBezTo>
                  <a:cubicBezTo>
                    <a:pt x="2569633" y="6784403"/>
                    <a:pt x="2577137" y="6934667"/>
                    <a:pt x="2423305" y="6938423"/>
                  </a:cubicBezTo>
                  <a:cubicBezTo>
                    <a:pt x="2509601" y="6957206"/>
                    <a:pt x="2554625" y="7103713"/>
                    <a:pt x="2359521" y="7051121"/>
                  </a:cubicBezTo>
                  <a:cubicBezTo>
                    <a:pt x="2400793" y="7193871"/>
                    <a:pt x="2145657" y="7223924"/>
                    <a:pt x="2111889" y="7126253"/>
                  </a:cubicBezTo>
                  <a:cubicBezTo>
                    <a:pt x="3019873" y="6607844"/>
                    <a:pt x="1815481" y="5214149"/>
                    <a:pt x="1207656" y="6273507"/>
                  </a:cubicBezTo>
                  <a:cubicBezTo>
                    <a:pt x="1098848" y="6262237"/>
                    <a:pt x="1087592" y="6138270"/>
                    <a:pt x="1200152" y="6115731"/>
                  </a:cubicBezTo>
                  <a:cubicBezTo>
                    <a:pt x="1027560" y="6048112"/>
                    <a:pt x="1128864" y="5894092"/>
                    <a:pt x="1320216" y="5991763"/>
                  </a:cubicBezTo>
                  <a:cubicBezTo>
                    <a:pt x="1196400" y="5826473"/>
                    <a:pt x="1338976" y="5725045"/>
                    <a:pt x="1466544" y="5849013"/>
                  </a:cubicBezTo>
                  <a:cubicBezTo>
                    <a:pt x="1414016" y="5698749"/>
                    <a:pt x="1556592" y="5642400"/>
                    <a:pt x="1627881" y="5777638"/>
                  </a:cubicBezTo>
                  <a:cubicBezTo>
                    <a:pt x="1605369" y="5642400"/>
                    <a:pt x="1762953" y="5586052"/>
                    <a:pt x="1781713" y="5747585"/>
                  </a:cubicBezTo>
                  <a:cubicBezTo>
                    <a:pt x="1791093" y="5676209"/>
                    <a:pt x="1841745" y="5642400"/>
                    <a:pt x="1887707" y="5648505"/>
                  </a:cubicBezTo>
                  <a:close/>
                  <a:moveTo>
                    <a:pt x="2288057" y="4260284"/>
                  </a:moveTo>
                  <a:cubicBezTo>
                    <a:pt x="2320999" y="4259139"/>
                    <a:pt x="2356094" y="4259300"/>
                    <a:pt x="2393373" y="4260942"/>
                  </a:cubicBezTo>
                  <a:cubicBezTo>
                    <a:pt x="2817274" y="4279713"/>
                    <a:pt x="3676330" y="4583810"/>
                    <a:pt x="3792622" y="5469820"/>
                  </a:cubicBezTo>
                  <a:cubicBezTo>
                    <a:pt x="3912665" y="6355829"/>
                    <a:pt x="3533779" y="6896445"/>
                    <a:pt x="3398731" y="7054125"/>
                  </a:cubicBezTo>
                  <a:cubicBezTo>
                    <a:pt x="3263683" y="7208050"/>
                    <a:pt x="3214916" y="7095422"/>
                    <a:pt x="3301197" y="6979039"/>
                  </a:cubicBezTo>
                  <a:cubicBezTo>
                    <a:pt x="4073972" y="5946613"/>
                    <a:pt x="3612557" y="4993026"/>
                    <a:pt x="3087370" y="4966746"/>
                  </a:cubicBezTo>
                  <a:cubicBezTo>
                    <a:pt x="2877295" y="4959238"/>
                    <a:pt x="2622205" y="4944221"/>
                    <a:pt x="2633459" y="4824084"/>
                  </a:cubicBezTo>
                  <a:cubicBezTo>
                    <a:pt x="2644713" y="4703947"/>
                    <a:pt x="2869793" y="4726473"/>
                    <a:pt x="3094873" y="4782787"/>
                  </a:cubicBezTo>
                  <a:cubicBezTo>
                    <a:pt x="3316202" y="4839101"/>
                    <a:pt x="3177402" y="4700193"/>
                    <a:pt x="2929814" y="4651387"/>
                  </a:cubicBezTo>
                  <a:cubicBezTo>
                    <a:pt x="2727242" y="4613844"/>
                    <a:pt x="2554680" y="4621353"/>
                    <a:pt x="2157039" y="4602581"/>
                  </a:cubicBezTo>
                  <a:cubicBezTo>
                    <a:pt x="1784250" y="4588503"/>
                    <a:pt x="1793921" y="4277455"/>
                    <a:pt x="2288057" y="4260284"/>
                  </a:cubicBezTo>
                  <a:close/>
                  <a:moveTo>
                    <a:pt x="2007127" y="3937380"/>
                  </a:moveTo>
                  <a:cubicBezTo>
                    <a:pt x="2821021" y="3948657"/>
                    <a:pt x="3301105" y="4422269"/>
                    <a:pt x="3421127" y="4531276"/>
                  </a:cubicBezTo>
                  <a:cubicBezTo>
                    <a:pt x="3537397" y="4644041"/>
                    <a:pt x="3462384" y="4689147"/>
                    <a:pt x="3368617" y="4580141"/>
                  </a:cubicBezTo>
                  <a:cubicBezTo>
                    <a:pt x="3034808" y="4181704"/>
                    <a:pt x="2348437" y="4072698"/>
                    <a:pt x="2033382" y="4072698"/>
                  </a:cubicBezTo>
                  <a:cubicBezTo>
                    <a:pt x="1718326" y="4072698"/>
                    <a:pt x="1163228" y="4253122"/>
                    <a:pt x="1088215" y="4546312"/>
                  </a:cubicBezTo>
                  <a:cubicBezTo>
                    <a:pt x="1016952" y="4839500"/>
                    <a:pt x="848172" y="4764324"/>
                    <a:pt x="893180" y="4587658"/>
                  </a:cubicBezTo>
                  <a:cubicBezTo>
                    <a:pt x="941939" y="4410993"/>
                    <a:pt x="1189483" y="3929862"/>
                    <a:pt x="2007127" y="3937380"/>
                  </a:cubicBezTo>
                  <a:close/>
                  <a:moveTo>
                    <a:pt x="2616291" y="2864339"/>
                  </a:moveTo>
                  <a:cubicBezTo>
                    <a:pt x="2610429" y="2864457"/>
                    <a:pt x="2604567" y="2866568"/>
                    <a:pt x="2599877" y="2871260"/>
                  </a:cubicBezTo>
                  <a:cubicBezTo>
                    <a:pt x="2554853" y="2912553"/>
                    <a:pt x="2528590" y="2972615"/>
                    <a:pt x="2536094" y="3032678"/>
                  </a:cubicBezTo>
                  <a:cubicBezTo>
                    <a:pt x="2547350" y="3088986"/>
                    <a:pt x="2599877" y="3152802"/>
                    <a:pt x="2663659" y="3134033"/>
                  </a:cubicBezTo>
                  <a:cubicBezTo>
                    <a:pt x="2693675" y="3122771"/>
                    <a:pt x="2693675" y="3088986"/>
                    <a:pt x="2671163" y="3073970"/>
                  </a:cubicBezTo>
                  <a:cubicBezTo>
                    <a:pt x="2652403" y="3062709"/>
                    <a:pt x="2637396" y="3062709"/>
                    <a:pt x="2622388" y="3047693"/>
                  </a:cubicBezTo>
                  <a:cubicBezTo>
                    <a:pt x="2611132" y="3040186"/>
                    <a:pt x="2611132" y="3017662"/>
                    <a:pt x="2611132" y="3006400"/>
                  </a:cubicBezTo>
                  <a:cubicBezTo>
                    <a:pt x="2607380" y="2968862"/>
                    <a:pt x="2614884" y="2931323"/>
                    <a:pt x="2637396" y="2901292"/>
                  </a:cubicBezTo>
                  <a:cubicBezTo>
                    <a:pt x="2651465" y="2881583"/>
                    <a:pt x="2633878" y="2863988"/>
                    <a:pt x="2616291" y="2864339"/>
                  </a:cubicBezTo>
                  <a:close/>
                  <a:moveTo>
                    <a:pt x="2274925" y="2694182"/>
                  </a:moveTo>
                  <a:cubicBezTo>
                    <a:pt x="2270411" y="2695063"/>
                    <a:pt x="2265955" y="2697643"/>
                    <a:pt x="2262203" y="2702336"/>
                  </a:cubicBezTo>
                  <a:cubicBezTo>
                    <a:pt x="2172157" y="2781167"/>
                    <a:pt x="2258452" y="2927569"/>
                    <a:pt x="2344746" y="2972615"/>
                  </a:cubicBezTo>
                  <a:cubicBezTo>
                    <a:pt x="2356001" y="2980124"/>
                    <a:pt x="2374761" y="2980124"/>
                    <a:pt x="2389769" y="2968862"/>
                  </a:cubicBezTo>
                  <a:cubicBezTo>
                    <a:pt x="2389769" y="2968862"/>
                    <a:pt x="2393521" y="2968862"/>
                    <a:pt x="2393521" y="2968862"/>
                  </a:cubicBezTo>
                  <a:cubicBezTo>
                    <a:pt x="2404776" y="2961354"/>
                    <a:pt x="2412280" y="2946338"/>
                    <a:pt x="2412280" y="2935077"/>
                  </a:cubicBezTo>
                  <a:cubicBezTo>
                    <a:pt x="2404776" y="2893784"/>
                    <a:pt x="2356001" y="2875014"/>
                    <a:pt x="2329738" y="2841230"/>
                  </a:cubicBezTo>
                  <a:cubicBezTo>
                    <a:pt x="2303475" y="2803691"/>
                    <a:pt x="2295971" y="2769905"/>
                    <a:pt x="2299723" y="2721105"/>
                  </a:cubicBezTo>
                  <a:cubicBezTo>
                    <a:pt x="2301599" y="2709844"/>
                    <a:pt x="2295971" y="2700458"/>
                    <a:pt x="2287998" y="2696236"/>
                  </a:cubicBezTo>
                  <a:cubicBezTo>
                    <a:pt x="2284012" y="2694124"/>
                    <a:pt x="2279439" y="2693303"/>
                    <a:pt x="2274925" y="2694182"/>
                  </a:cubicBezTo>
                  <a:close/>
                  <a:moveTo>
                    <a:pt x="5271059" y="2655259"/>
                  </a:moveTo>
                  <a:cubicBezTo>
                    <a:pt x="5376141" y="2662374"/>
                    <a:pt x="5402238" y="2742476"/>
                    <a:pt x="5139514" y="2897398"/>
                  </a:cubicBezTo>
                  <a:cubicBezTo>
                    <a:pt x="4715403" y="3149030"/>
                    <a:pt x="4497718" y="3532110"/>
                    <a:pt x="4463939" y="3776230"/>
                  </a:cubicBezTo>
                  <a:cubicBezTo>
                    <a:pt x="4430160" y="4020350"/>
                    <a:pt x="4385122" y="3851345"/>
                    <a:pt x="4403888" y="3723651"/>
                  </a:cubicBezTo>
                  <a:cubicBezTo>
                    <a:pt x="4497718" y="3043870"/>
                    <a:pt x="4843012" y="2848574"/>
                    <a:pt x="5041931" y="2720881"/>
                  </a:cubicBezTo>
                  <a:cubicBezTo>
                    <a:pt x="5116526" y="2672996"/>
                    <a:pt x="5208010" y="2650990"/>
                    <a:pt x="5271059" y="2655259"/>
                  </a:cubicBezTo>
                  <a:close/>
                  <a:moveTo>
                    <a:pt x="2093601" y="2547487"/>
                  </a:moveTo>
                  <a:cubicBezTo>
                    <a:pt x="2087739" y="2546314"/>
                    <a:pt x="2081173" y="2547487"/>
                    <a:pt x="2074607" y="2552180"/>
                  </a:cubicBezTo>
                  <a:cubicBezTo>
                    <a:pt x="2018328" y="2593473"/>
                    <a:pt x="1992065" y="2661042"/>
                    <a:pt x="1988313" y="2732367"/>
                  </a:cubicBezTo>
                  <a:cubicBezTo>
                    <a:pt x="1988313" y="2792428"/>
                    <a:pt x="2022080" y="2890030"/>
                    <a:pt x="2093367" y="2893784"/>
                  </a:cubicBezTo>
                  <a:cubicBezTo>
                    <a:pt x="2115878" y="2893784"/>
                    <a:pt x="2130886" y="2867506"/>
                    <a:pt x="2123382" y="2848737"/>
                  </a:cubicBezTo>
                  <a:cubicBezTo>
                    <a:pt x="2115878" y="2826214"/>
                    <a:pt x="2104623" y="2818706"/>
                    <a:pt x="2089615" y="2803691"/>
                  </a:cubicBezTo>
                  <a:cubicBezTo>
                    <a:pt x="2074607" y="2781167"/>
                    <a:pt x="2067103" y="2754890"/>
                    <a:pt x="2063351" y="2728613"/>
                  </a:cubicBezTo>
                  <a:cubicBezTo>
                    <a:pt x="2059599" y="2676058"/>
                    <a:pt x="2070855" y="2627258"/>
                    <a:pt x="2108375" y="2589718"/>
                  </a:cubicBezTo>
                  <a:cubicBezTo>
                    <a:pt x="2122444" y="2575642"/>
                    <a:pt x="2111189" y="2551007"/>
                    <a:pt x="2093601" y="2547487"/>
                  </a:cubicBezTo>
                  <a:close/>
                  <a:moveTo>
                    <a:pt x="1885663" y="2455752"/>
                  </a:moveTo>
                  <a:cubicBezTo>
                    <a:pt x="1879976" y="2455517"/>
                    <a:pt x="1873879" y="2457394"/>
                    <a:pt x="1868251" y="2462086"/>
                  </a:cubicBezTo>
                  <a:cubicBezTo>
                    <a:pt x="1811972" y="2514640"/>
                    <a:pt x="1774453" y="2582211"/>
                    <a:pt x="1763197" y="2661042"/>
                  </a:cubicBezTo>
                  <a:cubicBezTo>
                    <a:pt x="1751942" y="2732367"/>
                    <a:pt x="1781957" y="2829968"/>
                    <a:pt x="1856996" y="2848737"/>
                  </a:cubicBezTo>
                  <a:cubicBezTo>
                    <a:pt x="1883259" y="2856245"/>
                    <a:pt x="1909522" y="2826214"/>
                    <a:pt x="1898267" y="2799936"/>
                  </a:cubicBezTo>
                  <a:cubicBezTo>
                    <a:pt x="1883259" y="2751136"/>
                    <a:pt x="1849492" y="2724859"/>
                    <a:pt x="1841988" y="2668550"/>
                  </a:cubicBezTo>
                  <a:cubicBezTo>
                    <a:pt x="1838236" y="2604734"/>
                    <a:pt x="1864499" y="2540918"/>
                    <a:pt x="1902019" y="2495871"/>
                  </a:cubicBezTo>
                  <a:cubicBezTo>
                    <a:pt x="1916088" y="2476164"/>
                    <a:pt x="1902722" y="2456456"/>
                    <a:pt x="1885663" y="2455752"/>
                  </a:cubicBezTo>
                  <a:close/>
                  <a:moveTo>
                    <a:pt x="3214810" y="2429665"/>
                  </a:moveTo>
                  <a:cubicBezTo>
                    <a:pt x="3192765" y="2425440"/>
                    <a:pt x="3168375" y="2430134"/>
                    <a:pt x="3147738" y="2443277"/>
                  </a:cubicBezTo>
                  <a:cubicBezTo>
                    <a:pt x="3110215" y="2465808"/>
                    <a:pt x="3087701" y="2518380"/>
                    <a:pt x="3102711" y="2563441"/>
                  </a:cubicBezTo>
                  <a:cubicBezTo>
                    <a:pt x="3113967" y="2589727"/>
                    <a:pt x="3155243" y="2578462"/>
                    <a:pt x="3147738" y="2548421"/>
                  </a:cubicBezTo>
                  <a:cubicBezTo>
                    <a:pt x="3140233" y="2525890"/>
                    <a:pt x="3155243" y="2507115"/>
                    <a:pt x="3170251" y="2492094"/>
                  </a:cubicBezTo>
                  <a:cubicBezTo>
                    <a:pt x="3189013" y="2477073"/>
                    <a:pt x="3204022" y="2480828"/>
                    <a:pt x="3219031" y="2499604"/>
                  </a:cubicBezTo>
                  <a:cubicBezTo>
                    <a:pt x="3241545" y="2529645"/>
                    <a:pt x="3282820" y="2503359"/>
                    <a:pt x="3267811" y="2469563"/>
                  </a:cubicBezTo>
                  <a:cubicBezTo>
                    <a:pt x="3256554" y="2447032"/>
                    <a:pt x="3236855" y="2433889"/>
                    <a:pt x="3214810" y="2429665"/>
                  </a:cubicBezTo>
                  <a:close/>
                  <a:moveTo>
                    <a:pt x="1640791" y="2406306"/>
                  </a:moveTo>
                  <a:cubicBezTo>
                    <a:pt x="1634929" y="2406482"/>
                    <a:pt x="1629066" y="2408594"/>
                    <a:pt x="1624376" y="2413286"/>
                  </a:cubicBezTo>
                  <a:cubicBezTo>
                    <a:pt x="1541834" y="2495871"/>
                    <a:pt x="1436780" y="2683566"/>
                    <a:pt x="1571849" y="2773659"/>
                  </a:cubicBezTo>
                  <a:cubicBezTo>
                    <a:pt x="1601865" y="2792428"/>
                    <a:pt x="1631880" y="2758644"/>
                    <a:pt x="1624376" y="2728613"/>
                  </a:cubicBezTo>
                  <a:cubicBezTo>
                    <a:pt x="1613120" y="2676058"/>
                    <a:pt x="1590609" y="2646027"/>
                    <a:pt x="1601865" y="2589718"/>
                  </a:cubicBezTo>
                  <a:cubicBezTo>
                    <a:pt x="1613120" y="2537164"/>
                    <a:pt x="1631880" y="2488363"/>
                    <a:pt x="1661895" y="2439563"/>
                  </a:cubicBezTo>
                  <a:cubicBezTo>
                    <a:pt x="1675965" y="2422671"/>
                    <a:pt x="1658378" y="2405778"/>
                    <a:pt x="1640791" y="2406306"/>
                  </a:cubicBezTo>
                  <a:close/>
                  <a:moveTo>
                    <a:pt x="1428866" y="2353869"/>
                  </a:moveTo>
                  <a:cubicBezTo>
                    <a:pt x="1423414" y="2352520"/>
                    <a:pt x="1417082" y="2353224"/>
                    <a:pt x="1410516" y="2356978"/>
                  </a:cubicBezTo>
                  <a:cubicBezTo>
                    <a:pt x="1354238" y="2390763"/>
                    <a:pt x="1324222" y="2450825"/>
                    <a:pt x="1316718" y="2514640"/>
                  </a:cubicBezTo>
                  <a:cubicBezTo>
                    <a:pt x="1309214" y="2570949"/>
                    <a:pt x="1316718" y="2653535"/>
                    <a:pt x="1365493" y="2691073"/>
                  </a:cubicBezTo>
                  <a:cubicBezTo>
                    <a:pt x="1388005" y="2702336"/>
                    <a:pt x="1414268" y="2683566"/>
                    <a:pt x="1414268" y="2661042"/>
                  </a:cubicBezTo>
                  <a:cubicBezTo>
                    <a:pt x="1410516" y="2619750"/>
                    <a:pt x="1388005" y="2578457"/>
                    <a:pt x="1384253" y="2537164"/>
                  </a:cubicBezTo>
                  <a:cubicBezTo>
                    <a:pt x="1380501" y="2484609"/>
                    <a:pt x="1395509" y="2428301"/>
                    <a:pt x="1436780" y="2394517"/>
                  </a:cubicBezTo>
                  <a:cubicBezTo>
                    <a:pt x="1453663" y="2380440"/>
                    <a:pt x="1445222" y="2357916"/>
                    <a:pt x="1428866" y="2353869"/>
                  </a:cubicBezTo>
                  <a:close/>
                  <a:moveTo>
                    <a:pt x="4349338" y="2320473"/>
                  </a:moveTo>
                  <a:cubicBezTo>
                    <a:pt x="4343772" y="2320650"/>
                    <a:pt x="4338146" y="2322762"/>
                    <a:pt x="4333458" y="2327456"/>
                  </a:cubicBezTo>
                  <a:cubicBezTo>
                    <a:pt x="4299705" y="2365012"/>
                    <a:pt x="4284704" y="2413834"/>
                    <a:pt x="4288454" y="2462656"/>
                  </a:cubicBezTo>
                  <a:cubicBezTo>
                    <a:pt x="4295955" y="2511478"/>
                    <a:pt x="4340959" y="2575322"/>
                    <a:pt x="4393463" y="2564055"/>
                  </a:cubicBezTo>
                  <a:cubicBezTo>
                    <a:pt x="4415965" y="2564055"/>
                    <a:pt x="4434717" y="2534011"/>
                    <a:pt x="4412215" y="2515233"/>
                  </a:cubicBezTo>
                  <a:cubicBezTo>
                    <a:pt x="4385962" y="2492700"/>
                    <a:pt x="4363461" y="2488945"/>
                    <a:pt x="4352210" y="2451389"/>
                  </a:cubicBezTo>
                  <a:cubicBezTo>
                    <a:pt x="4340959" y="2421345"/>
                    <a:pt x="4352210" y="2383790"/>
                    <a:pt x="4370961" y="2353745"/>
                  </a:cubicBezTo>
                  <a:cubicBezTo>
                    <a:pt x="4382212" y="2336845"/>
                    <a:pt x="4366039" y="2319945"/>
                    <a:pt x="4349338" y="2320473"/>
                  </a:cubicBezTo>
                  <a:close/>
                  <a:moveTo>
                    <a:pt x="1212485" y="2288997"/>
                  </a:moveTo>
                  <a:cubicBezTo>
                    <a:pt x="1206271" y="2288938"/>
                    <a:pt x="1199471" y="2291285"/>
                    <a:pt x="1192905" y="2296915"/>
                  </a:cubicBezTo>
                  <a:cubicBezTo>
                    <a:pt x="1117866" y="2364485"/>
                    <a:pt x="1050332" y="2529656"/>
                    <a:pt x="1117866" y="2623503"/>
                  </a:cubicBezTo>
                  <a:cubicBezTo>
                    <a:pt x="1136626" y="2653535"/>
                    <a:pt x="1185401" y="2638519"/>
                    <a:pt x="1181649" y="2604734"/>
                  </a:cubicBezTo>
                  <a:cubicBezTo>
                    <a:pt x="1181649" y="2555933"/>
                    <a:pt x="1170393" y="2514640"/>
                    <a:pt x="1174145" y="2465841"/>
                  </a:cubicBezTo>
                  <a:cubicBezTo>
                    <a:pt x="1181649" y="2417040"/>
                    <a:pt x="1196657" y="2368239"/>
                    <a:pt x="1230424" y="2330700"/>
                  </a:cubicBezTo>
                  <a:cubicBezTo>
                    <a:pt x="1244494" y="2310992"/>
                    <a:pt x="1231128" y="2289173"/>
                    <a:pt x="1212485" y="2288997"/>
                  </a:cubicBezTo>
                  <a:close/>
                  <a:moveTo>
                    <a:pt x="3077500" y="2222429"/>
                  </a:moveTo>
                  <a:cubicBezTo>
                    <a:pt x="3059091" y="2224307"/>
                    <a:pt x="3040798" y="2230174"/>
                    <a:pt x="3023913" y="2240501"/>
                  </a:cubicBezTo>
                  <a:cubicBezTo>
                    <a:pt x="2952620" y="2285562"/>
                    <a:pt x="2963877" y="2368175"/>
                    <a:pt x="3012656" y="2424502"/>
                  </a:cubicBezTo>
                  <a:cubicBezTo>
                    <a:pt x="3031417" y="2443277"/>
                    <a:pt x="3065188" y="2413236"/>
                    <a:pt x="3050179" y="2390706"/>
                  </a:cubicBezTo>
                  <a:cubicBezTo>
                    <a:pt x="3031417" y="2360665"/>
                    <a:pt x="3023913" y="2319358"/>
                    <a:pt x="3057683" y="2296828"/>
                  </a:cubicBezTo>
                  <a:cubicBezTo>
                    <a:pt x="3098958" y="2270542"/>
                    <a:pt x="3136481" y="2308093"/>
                    <a:pt x="3166499" y="2330624"/>
                  </a:cubicBezTo>
                  <a:cubicBezTo>
                    <a:pt x="3185261" y="2349399"/>
                    <a:pt x="3226536" y="2330624"/>
                    <a:pt x="3211527" y="2300583"/>
                  </a:cubicBezTo>
                  <a:cubicBezTo>
                    <a:pt x="3189013" y="2247072"/>
                    <a:pt x="3132729" y="2216797"/>
                    <a:pt x="3077500" y="2222429"/>
                  </a:cubicBezTo>
                  <a:close/>
                  <a:moveTo>
                    <a:pt x="4497124" y="2095787"/>
                  </a:moveTo>
                  <a:cubicBezTo>
                    <a:pt x="4491440" y="2095552"/>
                    <a:pt x="4485345" y="2097430"/>
                    <a:pt x="4479720" y="2102124"/>
                  </a:cubicBezTo>
                  <a:cubicBezTo>
                    <a:pt x="4430966" y="2147191"/>
                    <a:pt x="4408464" y="2218546"/>
                    <a:pt x="4415965" y="2282390"/>
                  </a:cubicBezTo>
                  <a:cubicBezTo>
                    <a:pt x="4427216" y="2346234"/>
                    <a:pt x="4475970" y="2410078"/>
                    <a:pt x="4543476" y="2406323"/>
                  </a:cubicBezTo>
                  <a:cubicBezTo>
                    <a:pt x="4573478" y="2406323"/>
                    <a:pt x="4584729" y="2361256"/>
                    <a:pt x="4558477" y="2346234"/>
                  </a:cubicBezTo>
                  <a:cubicBezTo>
                    <a:pt x="4509723" y="2331212"/>
                    <a:pt x="4487221" y="2312434"/>
                    <a:pt x="4483471" y="2259857"/>
                  </a:cubicBezTo>
                  <a:cubicBezTo>
                    <a:pt x="4475970" y="2214790"/>
                    <a:pt x="4487221" y="2169724"/>
                    <a:pt x="4513473" y="2135924"/>
                  </a:cubicBezTo>
                  <a:cubicBezTo>
                    <a:pt x="4527537" y="2116207"/>
                    <a:pt x="4514176" y="2096491"/>
                    <a:pt x="4497124" y="2095787"/>
                  </a:cubicBezTo>
                  <a:close/>
                  <a:moveTo>
                    <a:pt x="1108772" y="2030558"/>
                  </a:moveTo>
                  <a:cubicBezTo>
                    <a:pt x="1146475" y="2033791"/>
                    <a:pt x="1195719" y="2066520"/>
                    <a:pt x="1249184" y="2146760"/>
                  </a:cubicBezTo>
                  <a:cubicBezTo>
                    <a:pt x="1256687" y="2146760"/>
                    <a:pt x="1260439" y="2146760"/>
                    <a:pt x="1267943" y="2146760"/>
                  </a:cubicBezTo>
                  <a:cubicBezTo>
                    <a:pt x="1316718" y="2022881"/>
                    <a:pt x="1489307" y="1966573"/>
                    <a:pt x="1545586" y="2218084"/>
                  </a:cubicBezTo>
                  <a:cubicBezTo>
                    <a:pt x="1553090" y="2221838"/>
                    <a:pt x="1556842" y="2221838"/>
                    <a:pt x="1564345" y="2225591"/>
                  </a:cubicBezTo>
                  <a:cubicBezTo>
                    <a:pt x="1628128" y="2097959"/>
                    <a:pt x="1815724" y="2097959"/>
                    <a:pt x="1838236" y="2334454"/>
                  </a:cubicBezTo>
                  <a:cubicBezTo>
                    <a:pt x="1841988" y="2334454"/>
                    <a:pt x="1845740" y="2338208"/>
                    <a:pt x="1849492" y="2338208"/>
                  </a:cubicBezTo>
                  <a:cubicBezTo>
                    <a:pt x="1909522" y="2165529"/>
                    <a:pt x="2074607" y="2229345"/>
                    <a:pt x="2085863" y="2447071"/>
                  </a:cubicBezTo>
                  <a:cubicBezTo>
                    <a:pt x="2089615" y="2447071"/>
                    <a:pt x="2089615" y="2447071"/>
                    <a:pt x="2089615" y="2450825"/>
                  </a:cubicBezTo>
                  <a:cubicBezTo>
                    <a:pt x="2142142" y="2278146"/>
                    <a:pt x="2322234" y="2353224"/>
                    <a:pt x="2325986" y="2567196"/>
                  </a:cubicBezTo>
                  <a:cubicBezTo>
                    <a:pt x="2329738" y="2567196"/>
                    <a:pt x="2337242" y="2570949"/>
                    <a:pt x="2340994" y="2574703"/>
                  </a:cubicBezTo>
                  <a:cubicBezTo>
                    <a:pt x="2401025" y="2484609"/>
                    <a:pt x="2528590" y="2514640"/>
                    <a:pt x="2528590" y="2679812"/>
                  </a:cubicBezTo>
                  <a:cubicBezTo>
                    <a:pt x="2532342" y="2683566"/>
                    <a:pt x="2536094" y="2687320"/>
                    <a:pt x="2536094" y="2687320"/>
                  </a:cubicBezTo>
                  <a:cubicBezTo>
                    <a:pt x="2599877" y="2593473"/>
                    <a:pt x="2772465" y="2694828"/>
                    <a:pt x="2761209" y="2848737"/>
                  </a:cubicBezTo>
                  <a:cubicBezTo>
                    <a:pt x="3470323" y="3411821"/>
                    <a:pt x="3729206" y="4196385"/>
                    <a:pt x="3777981" y="4380325"/>
                  </a:cubicBezTo>
                  <a:cubicBezTo>
                    <a:pt x="3834260" y="4601804"/>
                    <a:pt x="3800493" y="4609312"/>
                    <a:pt x="3717950" y="4425372"/>
                  </a:cubicBezTo>
                  <a:cubicBezTo>
                    <a:pt x="3477827" y="3896073"/>
                    <a:pt x="3035100" y="3483146"/>
                    <a:pt x="2644900" y="3212864"/>
                  </a:cubicBezTo>
                  <a:cubicBezTo>
                    <a:pt x="2562357" y="3306712"/>
                    <a:pt x="2446048" y="3284188"/>
                    <a:pt x="2479815" y="3107756"/>
                  </a:cubicBezTo>
                  <a:cubicBezTo>
                    <a:pt x="2476063" y="3107756"/>
                    <a:pt x="2472311" y="3104002"/>
                    <a:pt x="2468559" y="3100248"/>
                  </a:cubicBezTo>
                  <a:cubicBezTo>
                    <a:pt x="2378513" y="3190342"/>
                    <a:pt x="2235940" y="3212864"/>
                    <a:pt x="2269707" y="2987631"/>
                  </a:cubicBezTo>
                  <a:cubicBezTo>
                    <a:pt x="2265955" y="2983878"/>
                    <a:pt x="2262203" y="2983878"/>
                    <a:pt x="2258452" y="2983878"/>
                  </a:cubicBezTo>
                  <a:cubicBezTo>
                    <a:pt x="2119630" y="3164064"/>
                    <a:pt x="1965801" y="3126525"/>
                    <a:pt x="1999569" y="2867506"/>
                  </a:cubicBezTo>
                  <a:cubicBezTo>
                    <a:pt x="1995817" y="2867506"/>
                    <a:pt x="1992065" y="2863753"/>
                    <a:pt x="1988313" y="2863753"/>
                  </a:cubicBezTo>
                  <a:cubicBezTo>
                    <a:pt x="1868251" y="3040186"/>
                    <a:pt x="1725678" y="2968862"/>
                    <a:pt x="1721926" y="2796183"/>
                  </a:cubicBezTo>
                  <a:cubicBezTo>
                    <a:pt x="1721926" y="2796183"/>
                    <a:pt x="1721926" y="2796183"/>
                    <a:pt x="1710670" y="2792428"/>
                  </a:cubicBezTo>
                  <a:cubicBezTo>
                    <a:pt x="1613120" y="2972615"/>
                    <a:pt x="1425524" y="2927569"/>
                    <a:pt x="1451788" y="2736121"/>
                  </a:cubicBezTo>
                  <a:cubicBezTo>
                    <a:pt x="1451788" y="2732367"/>
                    <a:pt x="1448036" y="2732367"/>
                    <a:pt x="1448036" y="2732367"/>
                  </a:cubicBezTo>
                  <a:cubicBezTo>
                    <a:pt x="1320470" y="2852491"/>
                    <a:pt x="1166641" y="2844983"/>
                    <a:pt x="1207912" y="2664796"/>
                  </a:cubicBezTo>
                  <a:cubicBezTo>
                    <a:pt x="1204161" y="2661042"/>
                    <a:pt x="1196657" y="2661042"/>
                    <a:pt x="1192905" y="2657289"/>
                  </a:cubicBezTo>
                  <a:cubicBezTo>
                    <a:pt x="1024068" y="2781167"/>
                    <a:pt x="873991" y="2694828"/>
                    <a:pt x="979045" y="2544672"/>
                  </a:cubicBezTo>
                  <a:cubicBezTo>
                    <a:pt x="975293" y="2540918"/>
                    <a:pt x="971541" y="2537164"/>
                    <a:pt x="967789" y="2533410"/>
                  </a:cubicBezTo>
                  <a:cubicBezTo>
                    <a:pt x="787697" y="2597227"/>
                    <a:pt x="716410" y="2428301"/>
                    <a:pt x="934022" y="2353224"/>
                  </a:cubicBezTo>
                  <a:cubicBezTo>
                    <a:pt x="934022" y="2345716"/>
                    <a:pt x="937774" y="2338208"/>
                    <a:pt x="941526" y="2330700"/>
                  </a:cubicBezTo>
                  <a:cubicBezTo>
                    <a:pt x="761433" y="2274392"/>
                    <a:pt x="825216" y="2127990"/>
                    <a:pt x="1031572" y="2191806"/>
                  </a:cubicBezTo>
                  <a:cubicBezTo>
                    <a:pt x="1039076" y="2184299"/>
                    <a:pt x="1042828" y="2180545"/>
                    <a:pt x="1050332" y="2176791"/>
                  </a:cubicBezTo>
                  <a:cubicBezTo>
                    <a:pt x="1015157" y="2101713"/>
                    <a:pt x="1045935" y="2025169"/>
                    <a:pt x="1108772" y="2030558"/>
                  </a:cubicBezTo>
                  <a:close/>
                  <a:moveTo>
                    <a:pt x="2981231" y="1962622"/>
                  </a:moveTo>
                  <a:cubicBezTo>
                    <a:pt x="2964815" y="1965438"/>
                    <a:pt x="2948868" y="1972010"/>
                    <a:pt x="2933858" y="1981397"/>
                  </a:cubicBezTo>
                  <a:cubicBezTo>
                    <a:pt x="2870070" y="2015194"/>
                    <a:pt x="2832547" y="2105316"/>
                    <a:pt x="2877574" y="2169153"/>
                  </a:cubicBezTo>
                  <a:cubicBezTo>
                    <a:pt x="2896336" y="2195439"/>
                    <a:pt x="2933858" y="2169153"/>
                    <a:pt x="2918849" y="2142868"/>
                  </a:cubicBezTo>
                  <a:cubicBezTo>
                    <a:pt x="2900088" y="2101561"/>
                    <a:pt x="2930106" y="2064010"/>
                    <a:pt x="2960124" y="2041479"/>
                  </a:cubicBezTo>
                  <a:cubicBezTo>
                    <a:pt x="2975133" y="2033969"/>
                    <a:pt x="2990143" y="2026459"/>
                    <a:pt x="3005151" y="2030214"/>
                  </a:cubicBezTo>
                  <a:cubicBezTo>
                    <a:pt x="3023913" y="2030214"/>
                    <a:pt x="3027665" y="2060255"/>
                    <a:pt x="3038922" y="2071520"/>
                  </a:cubicBezTo>
                  <a:cubicBezTo>
                    <a:pt x="3057683" y="2086541"/>
                    <a:pt x="3080197" y="2079031"/>
                    <a:pt x="3087701" y="2056500"/>
                  </a:cubicBezTo>
                  <a:cubicBezTo>
                    <a:pt x="3098958" y="2022704"/>
                    <a:pt x="3065188" y="1977642"/>
                    <a:pt x="3031417" y="1966377"/>
                  </a:cubicBezTo>
                  <a:cubicBezTo>
                    <a:pt x="3014532" y="1960744"/>
                    <a:pt x="2997647" y="1959806"/>
                    <a:pt x="2981231" y="1962622"/>
                  </a:cubicBezTo>
                  <a:close/>
                  <a:moveTo>
                    <a:pt x="4680890" y="1881193"/>
                  </a:moveTo>
                  <a:cubicBezTo>
                    <a:pt x="4675206" y="1879843"/>
                    <a:pt x="4669112" y="1880547"/>
                    <a:pt x="4663486" y="1884303"/>
                  </a:cubicBezTo>
                  <a:cubicBezTo>
                    <a:pt x="4599731" y="1936881"/>
                    <a:pt x="4554727" y="2011991"/>
                    <a:pt x="4569728" y="2098369"/>
                  </a:cubicBezTo>
                  <a:cubicBezTo>
                    <a:pt x="4584729" y="2173480"/>
                    <a:pt x="4663486" y="2259857"/>
                    <a:pt x="4742243" y="2237324"/>
                  </a:cubicBezTo>
                  <a:cubicBezTo>
                    <a:pt x="4764744" y="2233568"/>
                    <a:pt x="4772245" y="2199768"/>
                    <a:pt x="4757244" y="2188502"/>
                  </a:cubicBezTo>
                  <a:cubicBezTo>
                    <a:pt x="4734742" y="2169724"/>
                    <a:pt x="4712240" y="2165968"/>
                    <a:pt x="4685988" y="2150946"/>
                  </a:cubicBezTo>
                  <a:cubicBezTo>
                    <a:pt x="4663486" y="2135924"/>
                    <a:pt x="4648485" y="2109635"/>
                    <a:pt x="4640984" y="2087102"/>
                  </a:cubicBezTo>
                  <a:cubicBezTo>
                    <a:pt x="4618482" y="2027014"/>
                    <a:pt x="4655985" y="1963170"/>
                    <a:pt x="4697239" y="1921858"/>
                  </a:cubicBezTo>
                  <a:cubicBezTo>
                    <a:pt x="4711302" y="1907775"/>
                    <a:pt x="4697942" y="1885242"/>
                    <a:pt x="4680890" y="1881193"/>
                  </a:cubicBezTo>
                  <a:close/>
                  <a:moveTo>
                    <a:pt x="2863034" y="1728396"/>
                  </a:moveTo>
                  <a:cubicBezTo>
                    <a:pt x="2841928" y="1729804"/>
                    <a:pt x="2821290" y="1735437"/>
                    <a:pt x="2802529" y="1744825"/>
                  </a:cubicBezTo>
                  <a:cubicBezTo>
                    <a:pt x="2712474" y="1789886"/>
                    <a:pt x="2689961" y="1891274"/>
                    <a:pt x="2753749" y="1966377"/>
                  </a:cubicBezTo>
                  <a:cubicBezTo>
                    <a:pt x="2776263" y="1988908"/>
                    <a:pt x="2802529" y="1958867"/>
                    <a:pt x="2791272" y="1936336"/>
                  </a:cubicBezTo>
                  <a:cubicBezTo>
                    <a:pt x="2768758" y="1887519"/>
                    <a:pt x="2795024" y="1838703"/>
                    <a:pt x="2836299" y="1812417"/>
                  </a:cubicBezTo>
                  <a:cubicBezTo>
                    <a:pt x="2855061" y="1801152"/>
                    <a:pt x="2877574" y="1801152"/>
                    <a:pt x="2896336" y="1808662"/>
                  </a:cubicBezTo>
                  <a:cubicBezTo>
                    <a:pt x="2926354" y="1816172"/>
                    <a:pt x="2926354" y="1853723"/>
                    <a:pt x="2952620" y="1864989"/>
                  </a:cubicBezTo>
                  <a:cubicBezTo>
                    <a:pt x="2967629" y="1872499"/>
                    <a:pt x="2990143" y="1868744"/>
                    <a:pt x="2997647" y="1849968"/>
                  </a:cubicBezTo>
                  <a:cubicBezTo>
                    <a:pt x="3012656" y="1804907"/>
                    <a:pt x="2967629" y="1756090"/>
                    <a:pt x="2926354" y="1737315"/>
                  </a:cubicBezTo>
                  <a:cubicBezTo>
                    <a:pt x="2905717" y="1729804"/>
                    <a:pt x="2884141" y="1726988"/>
                    <a:pt x="2863034" y="1728396"/>
                  </a:cubicBezTo>
                  <a:close/>
                  <a:moveTo>
                    <a:pt x="4941244" y="1694414"/>
                  </a:moveTo>
                  <a:cubicBezTo>
                    <a:pt x="4936087" y="1693944"/>
                    <a:pt x="4930696" y="1695587"/>
                    <a:pt x="4926008" y="1700282"/>
                  </a:cubicBezTo>
                  <a:cubicBezTo>
                    <a:pt x="4851002" y="1767881"/>
                    <a:pt x="4805998" y="1869281"/>
                    <a:pt x="4805998" y="1966925"/>
                  </a:cubicBezTo>
                  <a:cubicBezTo>
                    <a:pt x="4809748" y="2060813"/>
                    <a:pt x="4888505" y="2158457"/>
                    <a:pt x="4989763" y="2135924"/>
                  </a:cubicBezTo>
                  <a:cubicBezTo>
                    <a:pt x="5019766" y="2128413"/>
                    <a:pt x="5019766" y="2083347"/>
                    <a:pt x="4993514" y="2072080"/>
                  </a:cubicBezTo>
                  <a:cubicBezTo>
                    <a:pt x="4963511" y="2053302"/>
                    <a:pt x="4929758" y="2057058"/>
                    <a:pt x="4903506" y="2027014"/>
                  </a:cubicBezTo>
                  <a:cubicBezTo>
                    <a:pt x="4884755" y="2000725"/>
                    <a:pt x="4881004" y="1966925"/>
                    <a:pt x="4881004" y="1936881"/>
                  </a:cubicBezTo>
                  <a:cubicBezTo>
                    <a:pt x="4881004" y="1861770"/>
                    <a:pt x="4911007" y="1786659"/>
                    <a:pt x="4956011" y="1730326"/>
                  </a:cubicBezTo>
                  <a:cubicBezTo>
                    <a:pt x="4970074" y="1716243"/>
                    <a:pt x="4956714" y="1695822"/>
                    <a:pt x="4941244" y="1694414"/>
                  </a:cubicBezTo>
                  <a:close/>
                  <a:moveTo>
                    <a:pt x="5278538" y="1625171"/>
                  </a:moveTo>
                  <a:cubicBezTo>
                    <a:pt x="5181029" y="1628927"/>
                    <a:pt x="5113524" y="1726570"/>
                    <a:pt x="5102273" y="1816703"/>
                  </a:cubicBezTo>
                  <a:cubicBezTo>
                    <a:pt x="5094772" y="1903081"/>
                    <a:pt x="5166028" y="2038280"/>
                    <a:pt x="5267287" y="1981947"/>
                  </a:cubicBezTo>
                  <a:cubicBezTo>
                    <a:pt x="5293539" y="1970681"/>
                    <a:pt x="5289789" y="1933125"/>
                    <a:pt x="5267287" y="1918103"/>
                  </a:cubicBezTo>
                  <a:cubicBezTo>
                    <a:pt x="5244785" y="1906836"/>
                    <a:pt x="5214782" y="1910592"/>
                    <a:pt x="5199781" y="1891814"/>
                  </a:cubicBezTo>
                  <a:cubicBezTo>
                    <a:pt x="5181029" y="1873036"/>
                    <a:pt x="5181029" y="1839237"/>
                    <a:pt x="5184780" y="1812948"/>
                  </a:cubicBezTo>
                  <a:cubicBezTo>
                    <a:pt x="5192280" y="1752859"/>
                    <a:pt x="5222283" y="1681504"/>
                    <a:pt x="5286038" y="1666482"/>
                  </a:cubicBezTo>
                  <a:cubicBezTo>
                    <a:pt x="5312291" y="1662726"/>
                    <a:pt x="5301039" y="1625171"/>
                    <a:pt x="5278538" y="1625171"/>
                  </a:cubicBezTo>
                  <a:close/>
                  <a:moveTo>
                    <a:pt x="627600" y="1575630"/>
                  </a:moveTo>
                  <a:cubicBezTo>
                    <a:pt x="883165" y="1577977"/>
                    <a:pt x="1196407" y="1624922"/>
                    <a:pt x="1507773" y="1748857"/>
                  </a:cubicBezTo>
                  <a:cubicBezTo>
                    <a:pt x="2134258" y="1992971"/>
                    <a:pt x="2820764" y="2612644"/>
                    <a:pt x="2933306" y="2732823"/>
                  </a:cubicBezTo>
                  <a:cubicBezTo>
                    <a:pt x="3042097" y="2849246"/>
                    <a:pt x="3023340" y="2969426"/>
                    <a:pt x="2895792" y="2796668"/>
                  </a:cubicBezTo>
                  <a:cubicBezTo>
                    <a:pt x="2531906" y="2297174"/>
                    <a:pt x="1766620" y="1977948"/>
                    <a:pt x="1489016" y="1880303"/>
                  </a:cubicBezTo>
                  <a:cubicBezTo>
                    <a:pt x="1207661" y="1782657"/>
                    <a:pt x="521154" y="1778901"/>
                    <a:pt x="247302" y="1876547"/>
                  </a:cubicBezTo>
                  <a:cubicBezTo>
                    <a:pt x="-22799" y="1974193"/>
                    <a:pt x="-67816" y="1778901"/>
                    <a:pt x="93494" y="1669989"/>
                  </a:cubicBezTo>
                  <a:cubicBezTo>
                    <a:pt x="174149" y="1615533"/>
                    <a:pt x="372036" y="1573282"/>
                    <a:pt x="627600" y="1575630"/>
                  </a:cubicBezTo>
                  <a:close/>
                  <a:moveTo>
                    <a:pt x="4079473" y="1560175"/>
                  </a:moveTo>
                  <a:cubicBezTo>
                    <a:pt x="4119637" y="1552782"/>
                    <a:pt x="4156928" y="1564283"/>
                    <a:pt x="4186949" y="1598081"/>
                  </a:cubicBezTo>
                  <a:cubicBezTo>
                    <a:pt x="4307031" y="1733275"/>
                    <a:pt x="4111897" y="1782095"/>
                    <a:pt x="4029341" y="2086280"/>
                  </a:cubicBezTo>
                  <a:cubicBezTo>
                    <a:pt x="3669093" y="3836285"/>
                    <a:pt x="4494660" y="3321799"/>
                    <a:pt x="4235732" y="5710218"/>
                  </a:cubicBezTo>
                  <a:cubicBezTo>
                    <a:pt x="3976805" y="8098637"/>
                    <a:pt x="2070496" y="8034796"/>
                    <a:pt x="1496352" y="7385116"/>
                  </a:cubicBezTo>
                  <a:cubicBezTo>
                    <a:pt x="925960" y="6731680"/>
                    <a:pt x="1357507" y="6082000"/>
                    <a:pt x="1871609" y="6145842"/>
                  </a:cubicBezTo>
                  <a:cubicBezTo>
                    <a:pt x="2494537" y="6228460"/>
                    <a:pt x="2224352" y="7058398"/>
                    <a:pt x="1916640" y="7054643"/>
                  </a:cubicBezTo>
                  <a:cubicBezTo>
                    <a:pt x="1608929" y="7050887"/>
                    <a:pt x="1500104" y="6896917"/>
                    <a:pt x="1515115" y="6784256"/>
                  </a:cubicBezTo>
                  <a:cubicBezTo>
                    <a:pt x="1533878" y="6675350"/>
                    <a:pt x="1556393" y="6543911"/>
                    <a:pt x="1470084" y="6769234"/>
                  </a:cubicBezTo>
                  <a:cubicBezTo>
                    <a:pt x="1383775" y="6990801"/>
                    <a:pt x="1927898" y="7989731"/>
                    <a:pt x="2967361" y="7509043"/>
                  </a:cubicBezTo>
                  <a:cubicBezTo>
                    <a:pt x="4006825" y="7032110"/>
                    <a:pt x="3954289" y="5999382"/>
                    <a:pt x="3905505" y="5315903"/>
                  </a:cubicBezTo>
                  <a:cubicBezTo>
                    <a:pt x="3856722" y="4628669"/>
                    <a:pt x="2899815" y="3712358"/>
                    <a:pt x="2235609" y="3701092"/>
                  </a:cubicBezTo>
                  <a:cubicBezTo>
                    <a:pt x="1571403" y="3689826"/>
                    <a:pt x="1346249" y="3261712"/>
                    <a:pt x="2303156" y="3438215"/>
                  </a:cubicBezTo>
                  <a:cubicBezTo>
                    <a:pt x="3260063" y="3614718"/>
                    <a:pt x="4074371" y="4906567"/>
                    <a:pt x="4014330" y="5383500"/>
                  </a:cubicBezTo>
                  <a:cubicBezTo>
                    <a:pt x="3950537" y="5856678"/>
                    <a:pt x="4081877" y="5819124"/>
                    <a:pt x="4149423" y="5383500"/>
                  </a:cubicBezTo>
                  <a:cubicBezTo>
                    <a:pt x="4216969" y="4947876"/>
                    <a:pt x="4059361" y="3945192"/>
                    <a:pt x="3819196" y="3393151"/>
                  </a:cubicBezTo>
                  <a:cubicBezTo>
                    <a:pt x="3575279" y="2844866"/>
                    <a:pt x="3684103" y="2409243"/>
                    <a:pt x="3759155" y="2044971"/>
                  </a:cubicBezTo>
                  <a:cubicBezTo>
                    <a:pt x="3812629" y="1774584"/>
                    <a:pt x="3958980" y="1582356"/>
                    <a:pt x="4079473" y="1560175"/>
                  </a:cubicBezTo>
                  <a:close/>
                  <a:moveTo>
                    <a:pt x="2719041" y="1443418"/>
                  </a:moveTo>
                  <a:cubicBezTo>
                    <a:pt x="2698873" y="1443242"/>
                    <a:pt x="2678704" y="1448170"/>
                    <a:pt x="2659943" y="1459436"/>
                  </a:cubicBezTo>
                  <a:cubicBezTo>
                    <a:pt x="2581145" y="1500742"/>
                    <a:pt x="2554879" y="1594620"/>
                    <a:pt x="2569888" y="1680988"/>
                  </a:cubicBezTo>
                  <a:cubicBezTo>
                    <a:pt x="2573640" y="1711029"/>
                    <a:pt x="2618667" y="1711029"/>
                    <a:pt x="2618667" y="1677233"/>
                  </a:cubicBezTo>
                  <a:cubicBezTo>
                    <a:pt x="2622420" y="1628416"/>
                    <a:pt x="2644933" y="1564579"/>
                    <a:pt x="2682456" y="1530783"/>
                  </a:cubicBezTo>
                  <a:cubicBezTo>
                    <a:pt x="2738740" y="1485721"/>
                    <a:pt x="2776263" y="1549558"/>
                    <a:pt x="2810033" y="1583355"/>
                  </a:cubicBezTo>
                  <a:cubicBezTo>
                    <a:pt x="2832547" y="1602130"/>
                    <a:pt x="2870070" y="1579599"/>
                    <a:pt x="2862565" y="1549558"/>
                  </a:cubicBezTo>
                  <a:cubicBezTo>
                    <a:pt x="2840052" y="1490415"/>
                    <a:pt x="2779546" y="1443946"/>
                    <a:pt x="2719041" y="1443418"/>
                  </a:cubicBezTo>
                  <a:close/>
                  <a:moveTo>
                    <a:pt x="5383078" y="1312992"/>
                  </a:moveTo>
                  <a:cubicBezTo>
                    <a:pt x="5424800" y="1320034"/>
                    <a:pt x="5445427" y="1390450"/>
                    <a:pt x="5421050" y="1493727"/>
                  </a:cubicBezTo>
                  <a:cubicBezTo>
                    <a:pt x="5421050" y="1493727"/>
                    <a:pt x="5424800" y="1493727"/>
                    <a:pt x="5424800" y="1493727"/>
                  </a:cubicBezTo>
                  <a:cubicBezTo>
                    <a:pt x="5526059" y="1294684"/>
                    <a:pt x="5676071" y="1373550"/>
                    <a:pt x="5593564" y="1527527"/>
                  </a:cubicBezTo>
                  <a:cubicBezTo>
                    <a:pt x="5601065" y="1527527"/>
                    <a:pt x="5608565" y="1531283"/>
                    <a:pt x="5616066" y="1535038"/>
                  </a:cubicBezTo>
                  <a:cubicBezTo>
                    <a:pt x="5796081" y="1452416"/>
                    <a:pt x="5919842" y="1598882"/>
                    <a:pt x="5758578" y="1681504"/>
                  </a:cubicBezTo>
                  <a:cubicBezTo>
                    <a:pt x="5758578" y="1692771"/>
                    <a:pt x="5762328" y="1700282"/>
                    <a:pt x="5762328" y="1707793"/>
                  </a:cubicBezTo>
                  <a:cubicBezTo>
                    <a:pt x="5994848" y="1782904"/>
                    <a:pt x="5889839" y="1914347"/>
                    <a:pt x="5724825" y="1888059"/>
                  </a:cubicBezTo>
                  <a:cubicBezTo>
                    <a:pt x="5717325" y="1895570"/>
                    <a:pt x="5713574" y="1906836"/>
                    <a:pt x="5706074" y="1914347"/>
                  </a:cubicBezTo>
                  <a:cubicBezTo>
                    <a:pt x="5766079" y="2034525"/>
                    <a:pt x="5627317" y="2087102"/>
                    <a:pt x="5503557" y="2027014"/>
                  </a:cubicBezTo>
                  <a:cubicBezTo>
                    <a:pt x="5499806" y="2027014"/>
                    <a:pt x="5492306" y="2027014"/>
                    <a:pt x="5488555" y="2030769"/>
                  </a:cubicBezTo>
                  <a:cubicBezTo>
                    <a:pt x="5608565" y="2226057"/>
                    <a:pt x="5447302" y="2218546"/>
                    <a:pt x="5248535" y="2132169"/>
                  </a:cubicBezTo>
                  <a:cubicBezTo>
                    <a:pt x="5244785" y="2132169"/>
                    <a:pt x="5237284" y="2135924"/>
                    <a:pt x="5233534" y="2135924"/>
                  </a:cubicBezTo>
                  <a:cubicBezTo>
                    <a:pt x="5372295" y="2304923"/>
                    <a:pt x="5162278" y="2383790"/>
                    <a:pt x="4952260" y="2312434"/>
                  </a:cubicBezTo>
                  <a:cubicBezTo>
                    <a:pt x="4952260" y="2312434"/>
                    <a:pt x="4948510" y="2312434"/>
                    <a:pt x="4948510" y="2316190"/>
                  </a:cubicBezTo>
                  <a:cubicBezTo>
                    <a:pt x="5177279" y="2485189"/>
                    <a:pt x="4937259" y="2564055"/>
                    <a:pt x="4753493" y="2466411"/>
                  </a:cubicBezTo>
                  <a:cubicBezTo>
                    <a:pt x="4753493" y="2466411"/>
                    <a:pt x="4753493" y="2466411"/>
                    <a:pt x="4749743" y="2466411"/>
                  </a:cubicBezTo>
                  <a:cubicBezTo>
                    <a:pt x="4929758" y="2616633"/>
                    <a:pt x="4745993" y="2695499"/>
                    <a:pt x="4584729" y="2616633"/>
                  </a:cubicBezTo>
                  <a:cubicBezTo>
                    <a:pt x="4584729" y="2616633"/>
                    <a:pt x="4580979" y="2620388"/>
                    <a:pt x="4580979" y="2620388"/>
                  </a:cubicBezTo>
                  <a:cubicBezTo>
                    <a:pt x="4708490" y="2748076"/>
                    <a:pt x="4603481" y="2856987"/>
                    <a:pt x="4460969" y="2755587"/>
                  </a:cubicBezTo>
                  <a:cubicBezTo>
                    <a:pt x="4247201" y="3093586"/>
                    <a:pt x="4295955" y="3709494"/>
                    <a:pt x="4303456" y="3859715"/>
                  </a:cubicBezTo>
                  <a:cubicBezTo>
                    <a:pt x="4307206" y="4028714"/>
                    <a:pt x="4329708" y="4036225"/>
                    <a:pt x="4247201" y="3855960"/>
                  </a:cubicBezTo>
                  <a:cubicBezTo>
                    <a:pt x="4108439" y="3566784"/>
                    <a:pt x="4059685" y="2890787"/>
                    <a:pt x="4179695" y="2571566"/>
                  </a:cubicBezTo>
                  <a:cubicBezTo>
                    <a:pt x="4190946" y="2545277"/>
                    <a:pt x="4202197" y="2515233"/>
                    <a:pt x="4217198" y="2481433"/>
                  </a:cubicBezTo>
                  <a:cubicBezTo>
                    <a:pt x="4160944" y="2402567"/>
                    <a:pt x="4190946" y="2241079"/>
                    <a:pt x="4299705" y="2312434"/>
                  </a:cubicBezTo>
                  <a:cubicBezTo>
                    <a:pt x="4303456" y="2308679"/>
                    <a:pt x="4303456" y="2304923"/>
                    <a:pt x="4307206" y="2297412"/>
                  </a:cubicBezTo>
                  <a:cubicBezTo>
                    <a:pt x="4205947" y="2113391"/>
                    <a:pt x="4299705" y="2068325"/>
                    <a:pt x="4385962" y="2162213"/>
                  </a:cubicBezTo>
                  <a:cubicBezTo>
                    <a:pt x="4389713" y="2158457"/>
                    <a:pt x="4393463" y="2150946"/>
                    <a:pt x="4397213" y="2147191"/>
                  </a:cubicBezTo>
                  <a:cubicBezTo>
                    <a:pt x="4325957" y="1876792"/>
                    <a:pt x="4442217" y="1850503"/>
                    <a:pt x="4524724" y="1970681"/>
                  </a:cubicBezTo>
                  <a:cubicBezTo>
                    <a:pt x="4532225" y="1963170"/>
                    <a:pt x="4535975" y="1955658"/>
                    <a:pt x="4543476" y="1948147"/>
                  </a:cubicBezTo>
                  <a:cubicBezTo>
                    <a:pt x="4543476" y="1752859"/>
                    <a:pt x="4610981" y="1643949"/>
                    <a:pt x="4682237" y="1801681"/>
                  </a:cubicBezTo>
                  <a:cubicBezTo>
                    <a:pt x="4689738" y="1794170"/>
                    <a:pt x="4700989" y="1782904"/>
                    <a:pt x="4712240" y="1775393"/>
                  </a:cubicBezTo>
                  <a:cubicBezTo>
                    <a:pt x="4753493" y="1512505"/>
                    <a:pt x="4832250" y="1471194"/>
                    <a:pt x="4907256" y="1632682"/>
                  </a:cubicBezTo>
                  <a:cubicBezTo>
                    <a:pt x="4907256" y="1632682"/>
                    <a:pt x="4911007" y="1628927"/>
                    <a:pt x="4911007" y="1628927"/>
                  </a:cubicBezTo>
                  <a:cubicBezTo>
                    <a:pt x="4982263" y="1287173"/>
                    <a:pt x="5211032" y="1320973"/>
                    <a:pt x="5207282" y="1516261"/>
                  </a:cubicBezTo>
                  <a:cubicBezTo>
                    <a:pt x="5211032" y="1512505"/>
                    <a:pt x="5214782" y="1512505"/>
                    <a:pt x="5218533" y="1512505"/>
                  </a:cubicBezTo>
                  <a:cubicBezTo>
                    <a:pt x="5278538" y="1362284"/>
                    <a:pt x="5341356" y="1305951"/>
                    <a:pt x="5383078" y="1312992"/>
                  </a:cubicBezTo>
                  <a:close/>
                  <a:moveTo>
                    <a:pt x="2591405" y="1238177"/>
                  </a:moveTo>
                  <a:cubicBezTo>
                    <a:pt x="2571295" y="1238822"/>
                    <a:pt x="2552064" y="1242577"/>
                    <a:pt x="2536117" y="1249149"/>
                  </a:cubicBezTo>
                  <a:cubicBezTo>
                    <a:pt x="2453567" y="1282945"/>
                    <a:pt x="2442311" y="1391843"/>
                    <a:pt x="2449815" y="1470701"/>
                  </a:cubicBezTo>
                  <a:cubicBezTo>
                    <a:pt x="2453567" y="1500742"/>
                    <a:pt x="2498595" y="1496987"/>
                    <a:pt x="2498595" y="1466946"/>
                  </a:cubicBezTo>
                  <a:cubicBezTo>
                    <a:pt x="2498595" y="1418129"/>
                    <a:pt x="2502347" y="1354292"/>
                    <a:pt x="2547374" y="1320496"/>
                  </a:cubicBezTo>
                  <a:cubicBezTo>
                    <a:pt x="2569888" y="1305476"/>
                    <a:pt x="2592401" y="1301721"/>
                    <a:pt x="2618667" y="1309231"/>
                  </a:cubicBezTo>
                  <a:cubicBezTo>
                    <a:pt x="2648686" y="1312986"/>
                    <a:pt x="2659943" y="1335517"/>
                    <a:pt x="2682456" y="1354292"/>
                  </a:cubicBezTo>
                  <a:cubicBezTo>
                    <a:pt x="2708722" y="1373068"/>
                    <a:pt x="2738740" y="1354292"/>
                    <a:pt x="2731236" y="1324251"/>
                  </a:cubicBezTo>
                  <a:cubicBezTo>
                    <a:pt x="2719979" y="1262292"/>
                    <a:pt x="2651735" y="1236241"/>
                    <a:pt x="2591405" y="1238177"/>
                  </a:cubicBezTo>
                  <a:close/>
                  <a:moveTo>
                    <a:pt x="2462597" y="1026012"/>
                  </a:moveTo>
                  <a:cubicBezTo>
                    <a:pt x="2349676" y="1013515"/>
                    <a:pt x="2229370" y="1134618"/>
                    <a:pt x="2288468" y="1264169"/>
                  </a:cubicBezTo>
                  <a:cubicBezTo>
                    <a:pt x="2303477" y="1294210"/>
                    <a:pt x="2344752" y="1279190"/>
                    <a:pt x="2337247" y="1249149"/>
                  </a:cubicBezTo>
                  <a:cubicBezTo>
                    <a:pt x="2329743" y="1200332"/>
                    <a:pt x="2344752" y="1147761"/>
                    <a:pt x="2382274" y="1117720"/>
                  </a:cubicBezTo>
                  <a:cubicBezTo>
                    <a:pt x="2427302" y="1083924"/>
                    <a:pt x="2476081" y="1098944"/>
                    <a:pt x="2517356" y="1128985"/>
                  </a:cubicBezTo>
                  <a:cubicBezTo>
                    <a:pt x="2543622" y="1151516"/>
                    <a:pt x="2592401" y="1121475"/>
                    <a:pt x="2566136" y="1087679"/>
                  </a:cubicBezTo>
                  <a:cubicBezTo>
                    <a:pt x="2537056" y="1049189"/>
                    <a:pt x="2500237" y="1030178"/>
                    <a:pt x="2462597" y="1026012"/>
                  </a:cubicBezTo>
                  <a:close/>
                  <a:moveTo>
                    <a:pt x="2294096" y="784922"/>
                  </a:moveTo>
                  <a:cubicBezTo>
                    <a:pt x="2253759" y="779759"/>
                    <a:pt x="2211546" y="787269"/>
                    <a:pt x="2175899" y="806045"/>
                  </a:cubicBezTo>
                  <a:cubicBezTo>
                    <a:pt x="2097102" y="847351"/>
                    <a:pt x="2078340" y="944984"/>
                    <a:pt x="2115863" y="1020086"/>
                  </a:cubicBezTo>
                  <a:cubicBezTo>
                    <a:pt x="2130872" y="1050127"/>
                    <a:pt x="2172147" y="1038862"/>
                    <a:pt x="2164643" y="1005066"/>
                  </a:cubicBezTo>
                  <a:cubicBezTo>
                    <a:pt x="2153386" y="952494"/>
                    <a:pt x="2168395" y="896167"/>
                    <a:pt x="2217174" y="869882"/>
                  </a:cubicBezTo>
                  <a:cubicBezTo>
                    <a:pt x="2265954" y="836086"/>
                    <a:pt x="2318486" y="869882"/>
                    <a:pt x="2359761" y="896167"/>
                  </a:cubicBezTo>
                  <a:cubicBezTo>
                    <a:pt x="2397283" y="922453"/>
                    <a:pt x="2423549" y="869882"/>
                    <a:pt x="2401036" y="839841"/>
                  </a:cubicBezTo>
                  <a:cubicBezTo>
                    <a:pt x="2372894" y="807922"/>
                    <a:pt x="2334433" y="790085"/>
                    <a:pt x="2294096" y="784922"/>
                  </a:cubicBezTo>
                  <a:close/>
                  <a:moveTo>
                    <a:pt x="2135094" y="540839"/>
                  </a:moveTo>
                  <a:cubicBezTo>
                    <a:pt x="2113049" y="543186"/>
                    <a:pt x="2091474" y="550696"/>
                    <a:pt x="2074588" y="561962"/>
                  </a:cubicBezTo>
                  <a:cubicBezTo>
                    <a:pt x="1992038" y="614533"/>
                    <a:pt x="1984534" y="708411"/>
                    <a:pt x="1984534" y="798534"/>
                  </a:cubicBezTo>
                  <a:cubicBezTo>
                    <a:pt x="1984534" y="824820"/>
                    <a:pt x="2033313" y="828575"/>
                    <a:pt x="2037065" y="802289"/>
                  </a:cubicBezTo>
                  <a:cubicBezTo>
                    <a:pt x="2044570" y="745963"/>
                    <a:pt x="2055827" y="670860"/>
                    <a:pt x="2104606" y="633309"/>
                  </a:cubicBezTo>
                  <a:cubicBezTo>
                    <a:pt x="2134624" y="610778"/>
                    <a:pt x="2164643" y="614533"/>
                    <a:pt x="2190909" y="637064"/>
                  </a:cubicBezTo>
                  <a:cubicBezTo>
                    <a:pt x="2213422" y="655840"/>
                    <a:pt x="2239688" y="667105"/>
                    <a:pt x="2269706" y="674615"/>
                  </a:cubicBezTo>
                  <a:cubicBezTo>
                    <a:pt x="2295972" y="682126"/>
                    <a:pt x="2307229" y="648329"/>
                    <a:pt x="2292220" y="629554"/>
                  </a:cubicBezTo>
                  <a:cubicBezTo>
                    <a:pt x="2262202" y="599513"/>
                    <a:pt x="2239688" y="569472"/>
                    <a:pt x="2198413" y="550696"/>
                  </a:cubicBezTo>
                  <a:cubicBezTo>
                    <a:pt x="2179652" y="541309"/>
                    <a:pt x="2157138" y="538492"/>
                    <a:pt x="2135094" y="540839"/>
                  </a:cubicBezTo>
                  <a:close/>
                  <a:moveTo>
                    <a:pt x="2007985" y="317879"/>
                  </a:moveTo>
                  <a:cubicBezTo>
                    <a:pt x="1970462" y="320695"/>
                    <a:pt x="1933878" y="334777"/>
                    <a:pt x="1905736" y="359185"/>
                  </a:cubicBezTo>
                  <a:cubicBezTo>
                    <a:pt x="1841947" y="415512"/>
                    <a:pt x="1830690" y="501880"/>
                    <a:pt x="1838195" y="584492"/>
                  </a:cubicBezTo>
                  <a:cubicBezTo>
                    <a:pt x="1838195" y="625799"/>
                    <a:pt x="1901984" y="622044"/>
                    <a:pt x="1905736" y="580737"/>
                  </a:cubicBezTo>
                  <a:cubicBezTo>
                    <a:pt x="1905736" y="528166"/>
                    <a:pt x="1916993" y="471839"/>
                    <a:pt x="1950763" y="426777"/>
                  </a:cubicBezTo>
                  <a:cubicBezTo>
                    <a:pt x="1988286" y="374206"/>
                    <a:pt x="2048322" y="392981"/>
                    <a:pt x="2100854" y="396736"/>
                  </a:cubicBezTo>
                  <a:cubicBezTo>
                    <a:pt x="2134624" y="400492"/>
                    <a:pt x="2134624" y="355430"/>
                    <a:pt x="2115863" y="344165"/>
                  </a:cubicBezTo>
                  <a:cubicBezTo>
                    <a:pt x="2083969" y="323512"/>
                    <a:pt x="2045508" y="315062"/>
                    <a:pt x="2007985" y="317879"/>
                  </a:cubicBezTo>
                  <a:close/>
                  <a:moveTo>
                    <a:pt x="1970932" y="571"/>
                  </a:moveTo>
                  <a:cubicBezTo>
                    <a:pt x="2025809" y="-6000"/>
                    <a:pt x="2087721" y="43755"/>
                    <a:pt x="2115863" y="167674"/>
                  </a:cubicBezTo>
                  <a:cubicBezTo>
                    <a:pt x="2119615" y="167674"/>
                    <a:pt x="2127120" y="171429"/>
                    <a:pt x="2130872" y="175184"/>
                  </a:cubicBezTo>
                  <a:cubicBezTo>
                    <a:pt x="2198413" y="-5062"/>
                    <a:pt x="2446063" y="88816"/>
                    <a:pt x="2348504" y="374206"/>
                  </a:cubicBezTo>
                  <a:cubicBezTo>
                    <a:pt x="2352256" y="377961"/>
                    <a:pt x="2352256" y="381716"/>
                    <a:pt x="2356008" y="381716"/>
                  </a:cubicBezTo>
                  <a:cubicBezTo>
                    <a:pt x="2476081" y="254042"/>
                    <a:pt x="2671199" y="362940"/>
                    <a:pt x="2543622" y="659595"/>
                  </a:cubicBezTo>
                  <a:cubicBezTo>
                    <a:pt x="2547374" y="663350"/>
                    <a:pt x="2551127" y="670860"/>
                    <a:pt x="2554879" y="674615"/>
                  </a:cubicBezTo>
                  <a:cubicBezTo>
                    <a:pt x="2671199" y="599513"/>
                    <a:pt x="2832547" y="637064"/>
                    <a:pt x="2693713" y="914943"/>
                  </a:cubicBezTo>
                  <a:cubicBezTo>
                    <a:pt x="2697465" y="918698"/>
                    <a:pt x="2701217" y="926208"/>
                    <a:pt x="2704970" y="929964"/>
                  </a:cubicBezTo>
                  <a:cubicBezTo>
                    <a:pt x="2810033" y="862371"/>
                    <a:pt x="2986390" y="881147"/>
                    <a:pt x="2832547" y="1174046"/>
                  </a:cubicBezTo>
                  <a:cubicBezTo>
                    <a:pt x="2836299" y="1177802"/>
                    <a:pt x="2836299" y="1177802"/>
                    <a:pt x="2836299" y="1181557"/>
                  </a:cubicBezTo>
                  <a:cubicBezTo>
                    <a:pt x="3008904" y="1001311"/>
                    <a:pt x="3121472" y="1155271"/>
                    <a:pt x="2963877" y="1451925"/>
                  </a:cubicBezTo>
                  <a:cubicBezTo>
                    <a:pt x="2967629" y="1455680"/>
                    <a:pt x="2967629" y="1455680"/>
                    <a:pt x="2967629" y="1459436"/>
                  </a:cubicBezTo>
                  <a:cubicBezTo>
                    <a:pt x="3091454" y="1331761"/>
                    <a:pt x="3158995" y="1399354"/>
                    <a:pt x="3038922" y="1620906"/>
                  </a:cubicBezTo>
                  <a:cubicBezTo>
                    <a:pt x="3038922" y="1624661"/>
                    <a:pt x="3042674" y="1628416"/>
                    <a:pt x="3042674" y="1635926"/>
                  </a:cubicBezTo>
                  <a:cubicBezTo>
                    <a:pt x="3147738" y="1553314"/>
                    <a:pt x="3271563" y="1643436"/>
                    <a:pt x="3128977" y="1849968"/>
                  </a:cubicBezTo>
                  <a:cubicBezTo>
                    <a:pt x="3132729" y="1857478"/>
                    <a:pt x="3132729" y="1861233"/>
                    <a:pt x="3136481" y="1868744"/>
                  </a:cubicBezTo>
                  <a:cubicBezTo>
                    <a:pt x="3271563" y="1797396"/>
                    <a:pt x="3357865" y="1898785"/>
                    <a:pt x="3219031" y="2082786"/>
                  </a:cubicBezTo>
                  <a:cubicBezTo>
                    <a:pt x="3219031" y="2086541"/>
                    <a:pt x="3222783" y="2090296"/>
                    <a:pt x="3222783" y="2097806"/>
                  </a:cubicBezTo>
                  <a:cubicBezTo>
                    <a:pt x="3369122" y="2018949"/>
                    <a:pt x="3440415" y="2225480"/>
                    <a:pt x="3320343" y="2371930"/>
                  </a:cubicBezTo>
                  <a:cubicBezTo>
                    <a:pt x="3391636" y="2563441"/>
                    <a:pt x="3455424" y="2758708"/>
                    <a:pt x="3515461" y="2946464"/>
                  </a:cubicBezTo>
                  <a:cubicBezTo>
                    <a:pt x="3320343" y="1838703"/>
                    <a:pt x="3736845" y="1192822"/>
                    <a:pt x="3943220" y="956249"/>
                  </a:cubicBezTo>
                  <a:cubicBezTo>
                    <a:pt x="4153347" y="715922"/>
                    <a:pt x="4359722" y="937474"/>
                    <a:pt x="4097063" y="1196577"/>
                  </a:cubicBezTo>
                  <a:cubicBezTo>
                    <a:pt x="3931963" y="1361802"/>
                    <a:pt x="3789377" y="1485721"/>
                    <a:pt x="3635533" y="1962622"/>
                  </a:cubicBezTo>
                  <a:cubicBezTo>
                    <a:pt x="3500451" y="2371930"/>
                    <a:pt x="3541727" y="2875116"/>
                    <a:pt x="3601763" y="3220587"/>
                  </a:cubicBezTo>
                  <a:cubicBezTo>
                    <a:pt x="3785624" y="3798876"/>
                    <a:pt x="3916954" y="4275776"/>
                    <a:pt x="3954477" y="4399695"/>
                  </a:cubicBezTo>
                  <a:cubicBezTo>
                    <a:pt x="4033274" y="4677574"/>
                    <a:pt x="3958229" y="4613737"/>
                    <a:pt x="3909449" y="4433491"/>
                  </a:cubicBezTo>
                  <a:cubicBezTo>
                    <a:pt x="3718083" y="3735039"/>
                    <a:pt x="3380379" y="3107934"/>
                    <a:pt x="3005151" y="2544666"/>
                  </a:cubicBezTo>
                  <a:cubicBezTo>
                    <a:pt x="2900088" y="2582217"/>
                    <a:pt x="2806281" y="2510869"/>
                    <a:pt x="2915097" y="2416991"/>
                  </a:cubicBezTo>
                  <a:cubicBezTo>
                    <a:pt x="2911345" y="2409481"/>
                    <a:pt x="2907593" y="2405726"/>
                    <a:pt x="2903840" y="2401971"/>
                  </a:cubicBezTo>
                  <a:cubicBezTo>
                    <a:pt x="2731236" y="2409481"/>
                    <a:pt x="2641181" y="2304338"/>
                    <a:pt x="2749997" y="2184174"/>
                  </a:cubicBezTo>
                  <a:cubicBezTo>
                    <a:pt x="2746245" y="2180419"/>
                    <a:pt x="2742493" y="2172909"/>
                    <a:pt x="2738740" y="2169153"/>
                  </a:cubicBezTo>
                  <a:cubicBezTo>
                    <a:pt x="2584897" y="2206705"/>
                    <a:pt x="2479833" y="2094051"/>
                    <a:pt x="2596154" y="1981397"/>
                  </a:cubicBezTo>
                  <a:cubicBezTo>
                    <a:pt x="2596154" y="1977642"/>
                    <a:pt x="2592401" y="1977642"/>
                    <a:pt x="2592401" y="1973887"/>
                  </a:cubicBezTo>
                  <a:cubicBezTo>
                    <a:pt x="2386027" y="2056500"/>
                    <a:pt x="2250945" y="1891274"/>
                    <a:pt x="2412292" y="1744825"/>
                  </a:cubicBezTo>
                  <a:cubicBezTo>
                    <a:pt x="2408540" y="1737315"/>
                    <a:pt x="2404788" y="1733559"/>
                    <a:pt x="2401036" y="1729804"/>
                  </a:cubicBezTo>
                  <a:cubicBezTo>
                    <a:pt x="2205918" y="1763600"/>
                    <a:pt x="2093349" y="1650947"/>
                    <a:pt x="2232184" y="1515762"/>
                  </a:cubicBezTo>
                  <a:cubicBezTo>
                    <a:pt x="2228431" y="1515762"/>
                    <a:pt x="2228431" y="1512007"/>
                    <a:pt x="2228431" y="1512007"/>
                  </a:cubicBezTo>
                  <a:cubicBezTo>
                    <a:pt x="2007047" y="1575844"/>
                    <a:pt x="1864461" y="1478211"/>
                    <a:pt x="2040818" y="1271680"/>
                  </a:cubicBezTo>
                  <a:cubicBezTo>
                    <a:pt x="2037065" y="1267925"/>
                    <a:pt x="2037065" y="1264169"/>
                    <a:pt x="2033313" y="1260414"/>
                  </a:cubicBezTo>
                  <a:cubicBezTo>
                    <a:pt x="1849452" y="1286700"/>
                    <a:pt x="1654334" y="1215353"/>
                    <a:pt x="1860709" y="1012576"/>
                  </a:cubicBezTo>
                  <a:cubicBezTo>
                    <a:pt x="1856956" y="1005066"/>
                    <a:pt x="1853204" y="997556"/>
                    <a:pt x="1849452" y="993801"/>
                  </a:cubicBezTo>
                  <a:cubicBezTo>
                    <a:pt x="1628068" y="993801"/>
                    <a:pt x="1549270" y="862371"/>
                    <a:pt x="1710618" y="734697"/>
                  </a:cubicBezTo>
                  <a:cubicBezTo>
                    <a:pt x="1706865" y="730942"/>
                    <a:pt x="1703113" y="723432"/>
                    <a:pt x="1703113" y="719677"/>
                  </a:cubicBezTo>
                  <a:cubicBezTo>
                    <a:pt x="1470472" y="704656"/>
                    <a:pt x="1477977" y="546941"/>
                    <a:pt x="1643077" y="449308"/>
                  </a:cubicBezTo>
                  <a:cubicBezTo>
                    <a:pt x="1643077" y="441798"/>
                    <a:pt x="1643077" y="438043"/>
                    <a:pt x="1643077" y="430533"/>
                  </a:cubicBezTo>
                  <a:cubicBezTo>
                    <a:pt x="1492986" y="377961"/>
                    <a:pt x="1489234" y="239021"/>
                    <a:pt x="1718122" y="269062"/>
                  </a:cubicBezTo>
                  <a:cubicBezTo>
                    <a:pt x="1721875" y="265307"/>
                    <a:pt x="1725627" y="265307"/>
                    <a:pt x="1729379" y="261552"/>
                  </a:cubicBezTo>
                  <a:cubicBezTo>
                    <a:pt x="1654334" y="148898"/>
                    <a:pt x="1703113" y="-1306"/>
                    <a:pt x="1853204" y="178939"/>
                  </a:cubicBezTo>
                  <a:cubicBezTo>
                    <a:pt x="1856956" y="175184"/>
                    <a:pt x="1864461" y="171429"/>
                    <a:pt x="1868213" y="171429"/>
                  </a:cubicBezTo>
                  <a:cubicBezTo>
                    <a:pt x="1868213" y="70041"/>
                    <a:pt x="1916055" y="7143"/>
                    <a:pt x="1970932" y="571"/>
                  </a:cubicBezTo>
                  <a:close/>
                </a:path>
              </a:pathLst>
            </a:custGeom>
            <a:solidFill>
              <a:srgbClr val="398D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0" name="花纹"/>
            <p:cNvSpPr/>
            <p:nvPr/>
          </p:nvSpPr>
          <p:spPr bwMode="auto">
            <a:xfrm rot="16560000" flipV="1">
              <a:off x="3240" y="1912"/>
              <a:ext cx="1440" cy="1699"/>
            </a:xfrm>
            <a:custGeom>
              <a:avLst/>
              <a:gdLst/>
              <a:ahLst/>
              <a:cxnLst/>
              <a:rect l="0" t="0" r="r" b="b"/>
              <a:pathLst>
                <a:path w="5897258" h="7772033">
                  <a:moveTo>
                    <a:pt x="1625171" y="6657101"/>
                  </a:moveTo>
                  <a:cubicBezTo>
                    <a:pt x="1609867" y="6656573"/>
                    <a:pt x="1592981" y="6673472"/>
                    <a:pt x="1601424" y="6690371"/>
                  </a:cubicBezTo>
                  <a:cubicBezTo>
                    <a:pt x="1631445" y="6776745"/>
                    <a:pt x="1638950" y="6866874"/>
                    <a:pt x="1740269" y="6900672"/>
                  </a:cubicBezTo>
                  <a:cubicBezTo>
                    <a:pt x="1837836" y="6934471"/>
                    <a:pt x="1924145" y="6878140"/>
                    <a:pt x="1972929" y="6795522"/>
                  </a:cubicBezTo>
                  <a:cubicBezTo>
                    <a:pt x="1987939" y="6765479"/>
                    <a:pt x="1946661" y="6735436"/>
                    <a:pt x="1924145" y="6757968"/>
                  </a:cubicBezTo>
                  <a:cubicBezTo>
                    <a:pt x="1867857" y="6818054"/>
                    <a:pt x="1815321" y="6848097"/>
                    <a:pt x="1736517" y="6810543"/>
                  </a:cubicBezTo>
                  <a:cubicBezTo>
                    <a:pt x="1706496" y="6795522"/>
                    <a:pt x="1695238" y="6754213"/>
                    <a:pt x="1683981" y="6727925"/>
                  </a:cubicBezTo>
                  <a:cubicBezTo>
                    <a:pt x="1672723" y="6701637"/>
                    <a:pt x="1657713" y="6682860"/>
                    <a:pt x="1638950" y="6664083"/>
                  </a:cubicBezTo>
                  <a:cubicBezTo>
                    <a:pt x="1635197" y="6659389"/>
                    <a:pt x="1630272" y="6657277"/>
                    <a:pt x="1625171" y="6657101"/>
                  </a:cubicBezTo>
                  <a:close/>
                  <a:moveTo>
                    <a:pt x="1815086" y="6326041"/>
                  </a:moveTo>
                  <a:cubicBezTo>
                    <a:pt x="1747540" y="6325161"/>
                    <a:pt x="1665218" y="6344876"/>
                    <a:pt x="1631445" y="6389941"/>
                  </a:cubicBezTo>
                  <a:cubicBezTo>
                    <a:pt x="1616434" y="6412473"/>
                    <a:pt x="1631445" y="6438761"/>
                    <a:pt x="1657713" y="6431250"/>
                  </a:cubicBezTo>
                  <a:cubicBezTo>
                    <a:pt x="1717754" y="6419984"/>
                    <a:pt x="1766537" y="6404963"/>
                    <a:pt x="1830331" y="6412473"/>
                  </a:cubicBezTo>
                  <a:cubicBezTo>
                    <a:pt x="1856599" y="6419984"/>
                    <a:pt x="1882867" y="6427495"/>
                    <a:pt x="1905383" y="6442516"/>
                  </a:cubicBezTo>
                  <a:cubicBezTo>
                    <a:pt x="1927898" y="6457538"/>
                    <a:pt x="1927898" y="6491336"/>
                    <a:pt x="1950414" y="6510113"/>
                  </a:cubicBezTo>
                  <a:cubicBezTo>
                    <a:pt x="1969176" y="6525135"/>
                    <a:pt x="1991692" y="6517624"/>
                    <a:pt x="2002950" y="6502602"/>
                  </a:cubicBezTo>
                  <a:cubicBezTo>
                    <a:pt x="2055486" y="6419984"/>
                    <a:pt x="1939156" y="6348632"/>
                    <a:pt x="1875362" y="6333610"/>
                  </a:cubicBezTo>
                  <a:cubicBezTo>
                    <a:pt x="1858476" y="6328916"/>
                    <a:pt x="1837602" y="6326334"/>
                    <a:pt x="1815086" y="6326041"/>
                  </a:cubicBezTo>
                  <a:close/>
                  <a:moveTo>
                    <a:pt x="1887707" y="5648505"/>
                  </a:moveTo>
                  <a:cubicBezTo>
                    <a:pt x="1933669" y="5654609"/>
                    <a:pt x="1974941" y="5700627"/>
                    <a:pt x="1965561" y="5788907"/>
                  </a:cubicBezTo>
                  <a:cubicBezTo>
                    <a:pt x="2010585" y="5698749"/>
                    <a:pt x="2134401" y="5698749"/>
                    <a:pt x="2111889" y="5879065"/>
                  </a:cubicBezTo>
                  <a:cubicBezTo>
                    <a:pt x="2160665" y="5792664"/>
                    <a:pt x="2314497" y="5755098"/>
                    <a:pt x="2239457" y="5935414"/>
                  </a:cubicBezTo>
                  <a:cubicBezTo>
                    <a:pt x="2325753" y="5871552"/>
                    <a:pt x="2475833" y="5875309"/>
                    <a:pt x="2337009" y="6036842"/>
                  </a:cubicBezTo>
                  <a:cubicBezTo>
                    <a:pt x="2438313" y="5980493"/>
                    <a:pt x="2614657" y="6093191"/>
                    <a:pt x="2445817" y="6202132"/>
                  </a:cubicBezTo>
                  <a:cubicBezTo>
                    <a:pt x="2588393" y="6175836"/>
                    <a:pt x="2670937" y="6322343"/>
                    <a:pt x="2502097" y="6378692"/>
                  </a:cubicBezTo>
                  <a:cubicBezTo>
                    <a:pt x="2610905" y="6378692"/>
                    <a:pt x="2678441" y="6551495"/>
                    <a:pt x="2505849" y="6566521"/>
                  </a:cubicBezTo>
                  <a:cubicBezTo>
                    <a:pt x="2622161" y="6592817"/>
                    <a:pt x="2614657" y="6750594"/>
                    <a:pt x="2464577" y="6765620"/>
                  </a:cubicBezTo>
                  <a:cubicBezTo>
                    <a:pt x="2569633" y="6784403"/>
                    <a:pt x="2577137" y="6934667"/>
                    <a:pt x="2423305" y="6938423"/>
                  </a:cubicBezTo>
                  <a:cubicBezTo>
                    <a:pt x="2509601" y="6957206"/>
                    <a:pt x="2554625" y="7103713"/>
                    <a:pt x="2359521" y="7051121"/>
                  </a:cubicBezTo>
                  <a:cubicBezTo>
                    <a:pt x="2400793" y="7193871"/>
                    <a:pt x="2145657" y="7223924"/>
                    <a:pt x="2111889" y="7126253"/>
                  </a:cubicBezTo>
                  <a:cubicBezTo>
                    <a:pt x="3019873" y="6607844"/>
                    <a:pt x="1815481" y="5214149"/>
                    <a:pt x="1207656" y="6273507"/>
                  </a:cubicBezTo>
                  <a:cubicBezTo>
                    <a:pt x="1098848" y="6262237"/>
                    <a:pt x="1087592" y="6138270"/>
                    <a:pt x="1200152" y="6115731"/>
                  </a:cubicBezTo>
                  <a:cubicBezTo>
                    <a:pt x="1027560" y="6048112"/>
                    <a:pt x="1128864" y="5894092"/>
                    <a:pt x="1320216" y="5991763"/>
                  </a:cubicBezTo>
                  <a:cubicBezTo>
                    <a:pt x="1196400" y="5826473"/>
                    <a:pt x="1338976" y="5725045"/>
                    <a:pt x="1466544" y="5849013"/>
                  </a:cubicBezTo>
                  <a:cubicBezTo>
                    <a:pt x="1414016" y="5698749"/>
                    <a:pt x="1556592" y="5642400"/>
                    <a:pt x="1627881" y="5777638"/>
                  </a:cubicBezTo>
                  <a:cubicBezTo>
                    <a:pt x="1605369" y="5642400"/>
                    <a:pt x="1762953" y="5586052"/>
                    <a:pt x="1781713" y="5747585"/>
                  </a:cubicBezTo>
                  <a:cubicBezTo>
                    <a:pt x="1791093" y="5676209"/>
                    <a:pt x="1841745" y="5642400"/>
                    <a:pt x="1887707" y="5648505"/>
                  </a:cubicBezTo>
                  <a:close/>
                  <a:moveTo>
                    <a:pt x="2288057" y="4260284"/>
                  </a:moveTo>
                  <a:cubicBezTo>
                    <a:pt x="2320999" y="4259139"/>
                    <a:pt x="2356094" y="4259300"/>
                    <a:pt x="2393373" y="4260942"/>
                  </a:cubicBezTo>
                  <a:cubicBezTo>
                    <a:pt x="2817274" y="4279713"/>
                    <a:pt x="3676330" y="4583810"/>
                    <a:pt x="3792622" y="5469820"/>
                  </a:cubicBezTo>
                  <a:cubicBezTo>
                    <a:pt x="3912665" y="6355829"/>
                    <a:pt x="3533779" y="6896445"/>
                    <a:pt x="3398731" y="7054125"/>
                  </a:cubicBezTo>
                  <a:cubicBezTo>
                    <a:pt x="3263683" y="7208050"/>
                    <a:pt x="3214916" y="7095422"/>
                    <a:pt x="3301197" y="6979039"/>
                  </a:cubicBezTo>
                  <a:cubicBezTo>
                    <a:pt x="4073972" y="5946613"/>
                    <a:pt x="3612557" y="4993026"/>
                    <a:pt x="3087370" y="4966746"/>
                  </a:cubicBezTo>
                  <a:cubicBezTo>
                    <a:pt x="2877295" y="4959238"/>
                    <a:pt x="2622205" y="4944221"/>
                    <a:pt x="2633459" y="4824084"/>
                  </a:cubicBezTo>
                  <a:cubicBezTo>
                    <a:pt x="2644713" y="4703947"/>
                    <a:pt x="2869793" y="4726473"/>
                    <a:pt x="3094873" y="4782787"/>
                  </a:cubicBezTo>
                  <a:cubicBezTo>
                    <a:pt x="3316202" y="4839101"/>
                    <a:pt x="3177402" y="4700193"/>
                    <a:pt x="2929814" y="4651387"/>
                  </a:cubicBezTo>
                  <a:cubicBezTo>
                    <a:pt x="2727242" y="4613844"/>
                    <a:pt x="2554680" y="4621353"/>
                    <a:pt x="2157039" y="4602581"/>
                  </a:cubicBezTo>
                  <a:cubicBezTo>
                    <a:pt x="1784250" y="4588503"/>
                    <a:pt x="1793921" y="4277455"/>
                    <a:pt x="2288057" y="4260284"/>
                  </a:cubicBezTo>
                  <a:close/>
                  <a:moveTo>
                    <a:pt x="2007127" y="3937380"/>
                  </a:moveTo>
                  <a:cubicBezTo>
                    <a:pt x="2821021" y="3948657"/>
                    <a:pt x="3301105" y="4422269"/>
                    <a:pt x="3421127" y="4531276"/>
                  </a:cubicBezTo>
                  <a:cubicBezTo>
                    <a:pt x="3537397" y="4644041"/>
                    <a:pt x="3462384" y="4689147"/>
                    <a:pt x="3368617" y="4580141"/>
                  </a:cubicBezTo>
                  <a:cubicBezTo>
                    <a:pt x="3034808" y="4181704"/>
                    <a:pt x="2348437" y="4072698"/>
                    <a:pt x="2033382" y="4072698"/>
                  </a:cubicBezTo>
                  <a:cubicBezTo>
                    <a:pt x="1718326" y="4072698"/>
                    <a:pt x="1163228" y="4253122"/>
                    <a:pt x="1088215" y="4546312"/>
                  </a:cubicBezTo>
                  <a:cubicBezTo>
                    <a:pt x="1016952" y="4839500"/>
                    <a:pt x="848172" y="4764324"/>
                    <a:pt x="893180" y="4587658"/>
                  </a:cubicBezTo>
                  <a:cubicBezTo>
                    <a:pt x="941939" y="4410993"/>
                    <a:pt x="1189483" y="3929862"/>
                    <a:pt x="2007127" y="3937380"/>
                  </a:cubicBezTo>
                  <a:close/>
                  <a:moveTo>
                    <a:pt x="2616291" y="2864339"/>
                  </a:moveTo>
                  <a:cubicBezTo>
                    <a:pt x="2610429" y="2864457"/>
                    <a:pt x="2604567" y="2866568"/>
                    <a:pt x="2599877" y="2871260"/>
                  </a:cubicBezTo>
                  <a:cubicBezTo>
                    <a:pt x="2554853" y="2912553"/>
                    <a:pt x="2528590" y="2972615"/>
                    <a:pt x="2536094" y="3032678"/>
                  </a:cubicBezTo>
                  <a:cubicBezTo>
                    <a:pt x="2547350" y="3088986"/>
                    <a:pt x="2599877" y="3152802"/>
                    <a:pt x="2663659" y="3134033"/>
                  </a:cubicBezTo>
                  <a:cubicBezTo>
                    <a:pt x="2693675" y="3122771"/>
                    <a:pt x="2693675" y="3088986"/>
                    <a:pt x="2671163" y="3073970"/>
                  </a:cubicBezTo>
                  <a:cubicBezTo>
                    <a:pt x="2652403" y="3062709"/>
                    <a:pt x="2637396" y="3062709"/>
                    <a:pt x="2622388" y="3047693"/>
                  </a:cubicBezTo>
                  <a:cubicBezTo>
                    <a:pt x="2611132" y="3040186"/>
                    <a:pt x="2611132" y="3017662"/>
                    <a:pt x="2611132" y="3006400"/>
                  </a:cubicBezTo>
                  <a:cubicBezTo>
                    <a:pt x="2607380" y="2968862"/>
                    <a:pt x="2614884" y="2931323"/>
                    <a:pt x="2637396" y="2901292"/>
                  </a:cubicBezTo>
                  <a:cubicBezTo>
                    <a:pt x="2651465" y="2881583"/>
                    <a:pt x="2633878" y="2863988"/>
                    <a:pt x="2616291" y="2864339"/>
                  </a:cubicBezTo>
                  <a:close/>
                  <a:moveTo>
                    <a:pt x="2274925" y="2694182"/>
                  </a:moveTo>
                  <a:cubicBezTo>
                    <a:pt x="2270411" y="2695063"/>
                    <a:pt x="2265955" y="2697643"/>
                    <a:pt x="2262203" y="2702336"/>
                  </a:cubicBezTo>
                  <a:cubicBezTo>
                    <a:pt x="2172157" y="2781167"/>
                    <a:pt x="2258452" y="2927569"/>
                    <a:pt x="2344746" y="2972615"/>
                  </a:cubicBezTo>
                  <a:cubicBezTo>
                    <a:pt x="2356001" y="2980124"/>
                    <a:pt x="2374761" y="2980124"/>
                    <a:pt x="2389769" y="2968862"/>
                  </a:cubicBezTo>
                  <a:cubicBezTo>
                    <a:pt x="2389769" y="2968862"/>
                    <a:pt x="2393521" y="2968862"/>
                    <a:pt x="2393521" y="2968862"/>
                  </a:cubicBezTo>
                  <a:cubicBezTo>
                    <a:pt x="2404776" y="2961354"/>
                    <a:pt x="2412280" y="2946338"/>
                    <a:pt x="2412280" y="2935077"/>
                  </a:cubicBezTo>
                  <a:cubicBezTo>
                    <a:pt x="2404776" y="2893784"/>
                    <a:pt x="2356001" y="2875014"/>
                    <a:pt x="2329738" y="2841230"/>
                  </a:cubicBezTo>
                  <a:cubicBezTo>
                    <a:pt x="2303475" y="2803691"/>
                    <a:pt x="2295971" y="2769905"/>
                    <a:pt x="2299723" y="2721105"/>
                  </a:cubicBezTo>
                  <a:cubicBezTo>
                    <a:pt x="2301599" y="2709844"/>
                    <a:pt x="2295971" y="2700458"/>
                    <a:pt x="2287998" y="2696236"/>
                  </a:cubicBezTo>
                  <a:cubicBezTo>
                    <a:pt x="2284012" y="2694124"/>
                    <a:pt x="2279439" y="2693303"/>
                    <a:pt x="2274925" y="2694182"/>
                  </a:cubicBezTo>
                  <a:close/>
                  <a:moveTo>
                    <a:pt x="5271059" y="2655259"/>
                  </a:moveTo>
                  <a:cubicBezTo>
                    <a:pt x="5376141" y="2662374"/>
                    <a:pt x="5402238" y="2742476"/>
                    <a:pt x="5139514" y="2897398"/>
                  </a:cubicBezTo>
                  <a:cubicBezTo>
                    <a:pt x="4715403" y="3149030"/>
                    <a:pt x="4497718" y="3532110"/>
                    <a:pt x="4463939" y="3776230"/>
                  </a:cubicBezTo>
                  <a:cubicBezTo>
                    <a:pt x="4430160" y="4020350"/>
                    <a:pt x="4385122" y="3851345"/>
                    <a:pt x="4403888" y="3723651"/>
                  </a:cubicBezTo>
                  <a:cubicBezTo>
                    <a:pt x="4497718" y="3043870"/>
                    <a:pt x="4843012" y="2848574"/>
                    <a:pt x="5041931" y="2720881"/>
                  </a:cubicBezTo>
                  <a:cubicBezTo>
                    <a:pt x="5116526" y="2672996"/>
                    <a:pt x="5208010" y="2650990"/>
                    <a:pt x="5271059" y="2655259"/>
                  </a:cubicBezTo>
                  <a:close/>
                  <a:moveTo>
                    <a:pt x="2093601" y="2547487"/>
                  </a:moveTo>
                  <a:cubicBezTo>
                    <a:pt x="2087739" y="2546314"/>
                    <a:pt x="2081173" y="2547487"/>
                    <a:pt x="2074607" y="2552180"/>
                  </a:cubicBezTo>
                  <a:cubicBezTo>
                    <a:pt x="2018328" y="2593473"/>
                    <a:pt x="1992065" y="2661042"/>
                    <a:pt x="1988313" y="2732367"/>
                  </a:cubicBezTo>
                  <a:cubicBezTo>
                    <a:pt x="1988313" y="2792428"/>
                    <a:pt x="2022080" y="2890030"/>
                    <a:pt x="2093367" y="2893784"/>
                  </a:cubicBezTo>
                  <a:cubicBezTo>
                    <a:pt x="2115878" y="2893784"/>
                    <a:pt x="2130886" y="2867506"/>
                    <a:pt x="2123382" y="2848737"/>
                  </a:cubicBezTo>
                  <a:cubicBezTo>
                    <a:pt x="2115878" y="2826214"/>
                    <a:pt x="2104623" y="2818706"/>
                    <a:pt x="2089615" y="2803691"/>
                  </a:cubicBezTo>
                  <a:cubicBezTo>
                    <a:pt x="2074607" y="2781167"/>
                    <a:pt x="2067103" y="2754890"/>
                    <a:pt x="2063351" y="2728613"/>
                  </a:cubicBezTo>
                  <a:cubicBezTo>
                    <a:pt x="2059599" y="2676058"/>
                    <a:pt x="2070855" y="2627258"/>
                    <a:pt x="2108375" y="2589718"/>
                  </a:cubicBezTo>
                  <a:cubicBezTo>
                    <a:pt x="2122444" y="2575642"/>
                    <a:pt x="2111189" y="2551007"/>
                    <a:pt x="2093601" y="2547487"/>
                  </a:cubicBezTo>
                  <a:close/>
                  <a:moveTo>
                    <a:pt x="1885663" y="2455752"/>
                  </a:moveTo>
                  <a:cubicBezTo>
                    <a:pt x="1879976" y="2455517"/>
                    <a:pt x="1873879" y="2457394"/>
                    <a:pt x="1868251" y="2462086"/>
                  </a:cubicBezTo>
                  <a:cubicBezTo>
                    <a:pt x="1811972" y="2514640"/>
                    <a:pt x="1774453" y="2582211"/>
                    <a:pt x="1763197" y="2661042"/>
                  </a:cubicBezTo>
                  <a:cubicBezTo>
                    <a:pt x="1751942" y="2732367"/>
                    <a:pt x="1781957" y="2829968"/>
                    <a:pt x="1856996" y="2848737"/>
                  </a:cubicBezTo>
                  <a:cubicBezTo>
                    <a:pt x="1883259" y="2856245"/>
                    <a:pt x="1909522" y="2826214"/>
                    <a:pt x="1898267" y="2799936"/>
                  </a:cubicBezTo>
                  <a:cubicBezTo>
                    <a:pt x="1883259" y="2751136"/>
                    <a:pt x="1849492" y="2724859"/>
                    <a:pt x="1841988" y="2668550"/>
                  </a:cubicBezTo>
                  <a:cubicBezTo>
                    <a:pt x="1838236" y="2604734"/>
                    <a:pt x="1864499" y="2540918"/>
                    <a:pt x="1902019" y="2495871"/>
                  </a:cubicBezTo>
                  <a:cubicBezTo>
                    <a:pt x="1916088" y="2476164"/>
                    <a:pt x="1902722" y="2456456"/>
                    <a:pt x="1885663" y="2455752"/>
                  </a:cubicBezTo>
                  <a:close/>
                  <a:moveTo>
                    <a:pt x="3214810" y="2429665"/>
                  </a:moveTo>
                  <a:cubicBezTo>
                    <a:pt x="3192765" y="2425440"/>
                    <a:pt x="3168375" y="2430134"/>
                    <a:pt x="3147738" y="2443277"/>
                  </a:cubicBezTo>
                  <a:cubicBezTo>
                    <a:pt x="3110215" y="2465808"/>
                    <a:pt x="3087701" y="2518380"/>
                    <a:pt x="3102711" y="2563441"/>
                  </a:cubicBezTo>
                  <a:cubicBezTo>
                    <a:pt x="3113967" y="2589727"/>
                    <a:pt x="3155243" y="2578462"/>
                    <a:pt x="3147738" y="2548421"/>
                  </a:cubicBezTo>
                  <a:cubicBezTo>
                    <a:pt x="3140233" y="2525890"/>
                    <a:pt x="3155243" y="2507115"/>
                    <a:pt x="3170251" y="2492094"/>
                  </a:cubicBezTo>
                  <a:cubicBezTo>
                    <a:pt x="3189013" y="2477073"/>
                    <a:pt x="3204022" y="2480828"/>
                    <a:pt x="3219031" y="2499604"/>
                  </a:cubicBezTo>
                  <a:cubicBezTo>
                    <a:pt x="3241545" y="2529645"/>
                    <a:pt x="3282820" y="2503359"/>
                    <a:pt x="3267811" y="2469563"/>
                  </a:cubicBezTo>
                  <a:cubicBezTo>
                    <a:pt x="3256554" y="2447032"/>
                    <a:pt x="3236855" y="2433889"/>
                    <a:pt x="3214810" y="2429665"/>
                  </a:cubicBezTo>
                  <a:close/>
                  <a:moveTo>
                    <a:pt x="1640791" y="2406306"/>
                  </a:moveTo>
                  <a:cubicBezTo>
                    <a:pt x="1634929" y="2406482"/>
                    <a:pt x="1629066" y="2408594"/>
                    <a:pt x="1624376" y="2413286"/>
                  </a:cubicBezTo>
                  <a:cubicBezTo>
                    <a:pt x="1541834" y="2495871"/>
                    <a:pt x="1436780" y="2683566"/>
                    <a:pt x="1571849" y="2773659"/>
                  </a:cubicBezTo>
                  <a:cubicBezTo>
                    <a:pt x="1601865" y="2792428"/>
                    <a:pt x="1631880" y="2758644"/>
                    <a:pt x="1624376" y="2728613"/>
                  </a:cubicBezTo>
                  <a:cubicBezTo>
                    <a:pt x="1613120" y="2676058"/>
                    <a:pt x="1590609" y="2646027"/>
                    <a:pt x="1601865" y="2589718"/>
                  </a:cubicBezTo>
                  <a:cubicBezTo>
                    <a:pt x="1613120" y="2537164"/>
                    <a:pt x="1631880" y="2488363"/>
                    <a:pt x="1661895" y="2439563"/>
                  </a:cubicBezTo>
                  <a:cubicBezTo>
                    <a:pt x="1675965" y="2422671"/>
                    <a:pt x="1658378" y="2405778"/>
                    <a:pt x="1640791" y="2406306"/>
                  </a:cubicBezTo>
                  <a:close/>
                  <a:moveTo>
                    <a:pt x="1428866" y="2353869"/>
                  </a:moveTo>
                  <a:cubicBezTo>
                    <a:pt x="1423414" y="2352520"/>
                    <a:pt x="1417082" y="2353224"/>
                    <a:pt x="1410516" y="2356978"/>
                  </a:cubicBezTo>
                  <a:cubicBezTo>
                    <a:pt x="1354238" y="2390763"/>
                    <a:pt x="1324222" y="2450825"/>
                    <a:pt x="1316718" y="2514640"/>
                  </a:cubicBezTo>
                  <a:cubicBezTo>
                    <a:pt x="1309214" y="2570949"/>
                    <a:pt x="1316718" y="2653535"/>
                    <a:pt x="1365493" y="2691073"/>
                  </a:cubicBezTo>
                  <a:cubicBezTo>
                    <a:pt x="1388005" y="2702336"/>
                    <a:pt x="1414268" y="2683566"/>
                    <a:pt x="1414268" y="2661042"/>
                  </a:cubicBezTo>
                  <a:cubicBezTo>
                    <a:pt x="1410516" y="2619750"/>
                    <a:pt x="1388005" y="2578457"/>
                    <a:pt x="1384253" y="2537164"/>
                  </a:cubicBezTo>
                  <a:cubicBezTo>
                    <a:pt x="1380501" y="2484609"/>
                    <a:pt x="1395509" y="2428301"/>
                    <a:pt x="1436780" y="2394517"/>
                  </a:cubicBezTo>
                  <a:cubicBezTo>
                    <a:pt x="1453663" y="2380440"/>
                    <a:pt x="1445222" y="2357916"/>
                    <a:pt x="1428866" y="2353869"/>
                  </a:cubicBezTo>
                  <a:close/>
                  <a:moveTo>
                    <a:pt x="4349338" y="2320473"/>
                  </a:moveTo>
                  <a:cubicBezTo>
                    <a:pt x="4343772" y="2320650"/>
                    <a:pt x="4338146" y="2322762"/>
                    <a:pt x="4333458" y="2327456"/>
                  </a:cubicBezTo>
                  <a:cubicBezTo>
                    <a:pt x="4299705" y="2365012"/>
                    <a:pt x="4284704" y="2413834"/>
                    <a:pt x="4288454" y="2462656"/>
                  </a:cubicBezTo>
                  <a:cubicBezTo>
                    <a:pt x="4295955" y="2511478"/>
                    <a:pt x="4340959" y="2575322"/>
                    <a:pt x="4393463" y="2564055"/>
                  </a:cubicBezTo>
                  <a:cubicBezTo>
                    <a:pt x="4415965" y="2564055"/>
                    <a:pt x="4434717" y="2534011"/>
                    <a:pt x="4412215" y="2515233"/>
                  </a:cubicBezTo>
                  <a:cubicBezTo>
                    <a:pt x="4385962" y="2492700"/>
                    <a:pt x="4363461" y="2488945"/>
                    <a:pt x="4352210" y="2451389"/>
                  </a:cubicBezTo>
                  <a:cubicBezTo>
                    <a:pt x="4340959" y="2421345"/>
                    <a:pt x="4352210" y="2383790"/>
                    <a:pt x="4370961" y="2353745"/>
                  </a:cubicBezTo>
                  <a:cubicBezTo>
                    <a:pt x="4382212" y="2336845"/>
                    <a:pt x="4366039" y="2319945"/>
                    <a:pt x="4349338" y="2320473"/>
                  </a:cubicBezTo>
                  <a:close/>
                  <a:moveTo>
                    <a:pt x="1212485" y="2288997"/>
                  </a:moveTo>
                  <a:cubicBezTo>
                    <a:pt x="1206271" y="2288938"/>
                    <a:pt x="1199471" y="2291285"/>
                    <a:pt x="1192905" y="2296915"/>
                  </a:cubicBezTo>
                  <a:cubicBezTo>
                    <a:pt x="1117866" y="2364485"/>
                    <a:pt x="1050332" y="2529656"/>
                    <a:pt x="1117866" y="2623503"/>
                  </a:cubicBezTo>
                  <a:cubicBezTo>
                    <a:pt x="1136626" y="2653535"/>
                    <a:pt x="1185401" y="2638519"/>
                    <a:pt x="1181649" y="2604734"/>
                  </a:cubicBezTo>
                  <a:cubicBezTo>
                    <a:pt x="1181649" y="2555933"/>
                    <a:pt x="1170393" y="2514640"/>
                    <a:pt x="1174145" y="2465841"/>
                  </a:cubicBezTo>
                  <a:cubicBezTo>
                    <a:pt x="1181649" y="2417040"/>
                    <a:pt x="1196657" y="2368239"/>
                    <a:pt x="1230424" y="2330700"/>
                  </a:cubicBezTo>
                  <a:cubicBezTo>
                    <a:pt x="1244494" y="2310992"/>
                    <a:pt x="1231128" y="2289173"/>
                    <a:pt x="1212485" y="2288997"/>
                  </a:cubicBezTo>
                  <a:close/>
                  <a:moveTo>
                    <a:pt x="3077500" y="2222429"/>
                  </a:moveTo>
                  <a:cubicBezTo>
                    <a:pt x="3059091" y="2224307"/>
                    <a:pt x="3040798" y="2230174"/>
                    <a:pt x="3023913" y="2240501"/>
                  </a:cubicBezTo>
                  <a:cubicBezTo>
                    <a:pt x="2952620" y="2285562"/>
                    <a:pt x="2963877" y="2368175"/>
                    <a:pt x="3012656" y="2424502"/>
                  </a:cubicBezTo>
                  <a:cubicBezTo>
                    <a:pt x="3031417" y="2443277"/>
                    <a:pt x="3065188" y="2413236"/>
                    <a:pt x="3050179" y="2390706"/>
                  </a:cubicBezTo>
                  <a:cubicBezTo>
                    <a:pt x="3031417" y="2360665"/>
                    <a:pt x="3023913" y="2319358"/>
                    <a:pt x="3057683" y="2296828"/>
                  </a:cubicBezTo>
                  <a:cubicBezTo>
                    <a:pt x="3098958" y="2270542"/>
                    <a:pt x="3136481" y="2308093"/>
                    <a:pt x="3166499" y="2330624"/>
                  </a:cubicBezTo>
                  <a:cubicBezTo>
                    <a:pt x="3185261" y="2349399"/>
                    <a:pt x="3226536" y="2330624"/>
                    <a:pt x="3211527" y="2300583"/>
                  </a:cubicBezTo>
                  <a:cubicBezTo>
                    <a:pt x="3189013" y="2247072"/>
                    <a:pt x="3132729" y="2216797"/>
                    <a:pt x="3077500" y="2222429"/>
                  </a:cubicBezTo>
                  <a:close/>
                  <a:moveTo>
                    <a:pt x="4497124" y="2095787"/>
                  </a:moveTo>
                  <a:cubicBezTo>
                    <a:pt x="4491440" y="2095552"/>
                    <a:pt x="4485345" y="2097430"/>
                    <a:pt x="4479720" y="2102124"/>
                  </a:cubicBezTo>
                  <a:cubicBezTo>
                    <a:pt x="4430966" y="2147191"/>
                    <a:pt x="4408464" y="2218546"/>
                    <a:pt x="4415965" y="2282390"/>
                  </a:cubicBezTo>
                  <a:cubicBezTo>
                    <a:pt x="4427216" y="2346234"/>
                    <a:pt x="4475970" y="2410078"/>
                    <a:pt x="4543476" y="2406323"/>
                  </a:cubicBezTo>
                  <a:cubicBezTo>
                    <a:pt x="4573478" y="2406323"/>
                    <a:pt x="4584729" y="2361256"/>
                    <a:pt x="4558477" y="2346234"/>
                  </a:cubicBezTo>
                  <a:cubicBezTo>
                    <a:pt x="4509723" y="2331212"/>
                    <a:pt x="4487221" y="2312434"/>
                    <a:pt x="4483471" y="2259857"/>
                  </a:cubicBezTo>
                  <a:cubicBezTo>
                    <a:pt x="4475970" y="2214790"/>
                    <a:pt x="4487221" y="2169724"/>
                    <a:pt x="4513473" y="2135924"/>
                  </a:cubicBezTo>
                  <a:cubicBezTo>
                    <a:pt x="4527537" y="2116207"/>
                    <a:pt x="4514176" y="2096491"/>
                    <a:pt x="4497124" y="2095787"/>
                  </a:cubicBezTo>
                  <a:close/>
                  <a:moveTo>
                    <a:pt x="1108772" y="2030558"/>
                  </a:moveTo>
                  <a:cubicBezTo>
                    <a:pt x="1146475" y="2033791"/>
                    <a:pt x="1195719" y="2066520"/>
                    <a:pt x="1249184" y="2146760"/>
                  </a:cubicBezTo>
                  <a:cubicBezTo>
                    <a:pt x="1256687" y="2146760"/>
                    <a:pt x="1260439" y="2146760"/>
                    <a:pt x="1267943" y="2146760"/>
                  </a:cubicBezTo>
                  <a:cubicBezTo>
                    <a:pt x="1316718" y="2022881"/>
                    <a:pt x="1489307" y="1966573"/>
                    <a:pt x="1545586" y="2218084"/>
                  </a:cubicBezTo>
                  <a:cubicBezTo>
                    <a:pt x="1553090" y="2221838"/>
                    <a:pt x="1556842" y="2221838"/>
                    <a:pt x="1564345" y="2225591"/>
                  </a:cubicBezTo>
                  <a:cubicBezTo>
                    <a:pt x="1628128" y="2097959"/>
                    <a:pt x="1815724" y="2097959"/>
                    <a:pt x="1838236" y="2334454"/>
                  </a:cubicBezTo>
                  <a:cubicBezTo>
                    <a:pt x="1841988" y="2334454"/>
                    <a:pt x="1845740" y="2338208"/>
                    <a:pt x="1849492" y="2338208"/>
                  </a:cubicBezTo>
                  <a:cubicBezTo>
                    <a:pt x="1909522" y="2165529"/>
                    <a:pt x="2074607" y="2229345"/>
                    <a:pt x="2085863" y="2447071"/>
                  </a:cubicBezTo>
                  <a:cubicBezTo>
                    <a:pt x="2089615" y="2447071"/>
                    <a:pt x="2089615" y="2447071"/>
                    <a:pt x="2089615" y="2450825"/>
                  </a:cubicBezTo>
                  <a:cubicBezTo>
                    <a:pt x="2142142" y="2278146"/>
                    <a:pt x="2322234" y="2353224"/>
                    <a:pt x="2325986" y="2567196"/>
                  </a:cubicBezTo>
                  <a:cubicBezTo>
                    <a:pt x="2329738" y="2567196"/>
                    <a:pt x="2337242" y="2570949"/>
                    <a:pt x="2340994" y="2574703"/>
                  </a:cubicBezTo>
                  <a:cubicBezTo>
                    <a:pt x="2401025" y="2484609"/>
                    <a:pt x="2528590" y="2514640"/>
                    <a:pt x="2528590" y="2679812"/>
                  </a:cubicBezTo>
                  <a:cubicBezTo>
                    <a:pt x="2532342" y="2683566"/>
                    <a:pt x="2536094" y="2687320"/>
                    <a:pt x="2536094" y="2687320"/>
                  </a:cubicBezTo>
                  <a:cubicBezTo>
                    <a:pt x="2599877" y="2593473"/>
                    <a:pt x="2772465" y="2694828"/>
                    <a:pt x="2761209" y="2848737"/>
                  </a:cubicBezTo>
                  <a:cubicBezTo>
                    <a:pt x="3470323" y="3411821"/>
                    <a:pt x="3729206" y="4196385"/>
                    <a:pt x="3777981" y="4380325"/>
                  </a:cubicBezTo>
                  <a:cubicBezTo>
                    <a:pt x="3834260" y="4601804"/>
                    <a:pt x="3800493" y="4609312"/>
                    <a:pt x="3717950" y="4425372"/>
                  </a:cubicBezTo>
                  <a:cubicBezTo>
                    <a:pt x="3477827" y="3896073"/>
                    <a:pt x="3035100" y="3483146"/>
                    <a:pt x="2644900" y="3212864"/>
                  </a:cubicBezTo>
                  <a:cubicBezTo>
                    <a:pt x="2562357" y="3306712"/>
                    <a:pt x="2446048" y="3284188"/>
                    <a:pt x="2479815" y="3107756"/>
                  </a:cubicBezTo>
                  <a:cubicBezTo>
                    <a:pt x="2476063" y="3107756"/>
                    <a:pt x="2472311" y="3104002"/>
                    <a:pt x="2468559" y="3100248"/>
                  </a:cubicBezTo>
                  <a:cubicBezTo>
                    <a:pt x="2378513" y="3190342"/>
                    <a:pt x="2235940" y="3212864"/>
                    <a:pt x="2269707" y="2987631"/>
                  </a:cubicBezTo>
                  <a:cubicBezTo>
                    <a:pt x="2265955" y="2983878"/>
                    <a:pt x="2262203" y="2983878"/>
                    <a:pt x="2258452" y="2983878"/>
                  </a:cubicBezTo>
                  <a:cubicBezTo>
                    <a:pt x="2119630" y="3164064"/>
                    <a:pt x="1965801" y="3126525"/>
                    <a:pt x="1999569" y="2867506"/>
                  </a:cubicBezTo>
                  <a:cubicBezTo>
                    <a:pt x="1995817" y="2867506"/>
                    <a:pt x="1992065" y="2863753"/>
                    <a:pt x="1988313" y="2863753"/>
                  </a:cubicBezTo>
                  <a:cubicBezTo>
                    <a:pt x="1868251" y="3040186"/>
                    <a:pt x="1725678" y="2968862"/>
                    <a:pt x="1721926" y="2796183"/>
                  </a:cubicBezTo>
                  <a:cubicBezTo>
                    <a:pt x="1721926" y="2796183"/>
                    <a:pt x="1721926" y="2796183"/>
                    <a:pt x="1710670" y="2792428"/>
                  </a:cubicBezTo>
                  <a:cubicBezTo>
                    <a:pt x="1613120" y="2972615"/>
                    <a:pt x="1425524" y="2927569"/>
                    <a:pt x="1451788" y="2736121"/>
                  </a:cubicBezTo>
                  <a:cubicBezTo>
                    <a:pt x="1451788" y="2732367"/>
                    <a:pt x="1448036" y="2732367"/>
                    <a:pt x="1448036" y="2732367"/>
                  </a:cubicBezTo>
                  <a:cubicBezTo>
                    <a:pt x="1320470" y="2852491"/>
                    <a:pt x="1166641" y="2844983"/>
                    <a:pt x="1207912" y="2664796"/>
                  </a:cubicBezTo>
                  <a:cubicBezTo>
                    <a:pt x="1204161" y="2661042"/>
                    <a:pt x="1196657" y="2661042"/>
                    <a:pt x="1192905" y="2657289"/>
                  </a:cubicBezTo>
                  <a:cubicBezTo>
                    <a:pt x="1024068" y="2781167"/>
                    <a:pt x="873991" y="2694828"/>
                    <a:pt x="979045" y="2544672"/>
                  </a:cubicBezTo>
                  <a:cubicBezTo>
                    <a:pt x="975293" y="2540918"/>
                    <a:pt x="971541" y="2537164"/>
                    <a:pt x="967789" y="2533410"/>
                  </a:cubicBezTo>
                  <a:cubicBezTo>
                    <a:pt x="787697" y="2597227"/>
                    <a:pt x="716410" y="2428301"/>
                    <a:pt x="934022" y="2353224"/>
                  </a:cubicBezTo>
                  <a:cubicBezTo>
                    <a:pt x="934022" y="2345716"/>
                    <a:pt x="937774" y="2338208"/>
                    <a:pt x="941526" y="2330700"/>
                  </a:cubicBezTo>
                  <a:cubicBezTo>
                    <a:pt x="761433" y="2274392"/>
                    <a:pt x="825216" y="2127990"/>
                    <a:pt x="1031572" y="2191806"/>
                  </a:cubicBezTo>
                  <a:cubicBezTo>
                    <a:pt x="1039076" y="2184299"/>
                    <a:pt x="1042828" y="2180545"/>
                    <a:pt x="1050332" y="2176791"/>
                  </a:cubicBezTo>
                  <a:cubicBezTo>
                    <a:pt x="1015157" y="2101713"/>
                    <a:pt x="1045935" y="2025169"/>
                    <a:pt x="1108772" y="2030558"/>
                  </a:cubicBezTo>
                  <a:close/>
                  <a:moveTo>
                    <a:pt x="2981231" y="1962622"/>
                  </a:moveTo>
                  <a:cubicBezTo>
                    <a:pt x="2964815" y="1965438"/>
                    <a:pt x="2948868" y="1972010"/>
                    <a:pt x="2933858" y="1981397"/>
                  </a:cubicBezTo>
                  <a:cubicBezTo>
                    <a:pt x="2870070" y="2015194"/>
                    <a:pt x="2832547" y="2105316"/>
                    <a:pt x="2877574" y="2169153"/>
                  </a:cubicBezTo>
                  <a:cubicBezTo>
                    <a:pt x="2896336" y="2195439"/>
                    <a:pt x="2933858" y="2169153"/>
                    <a:pt x="2918849" y="2142868"/>
                  </a:cubicBezTo>
                  <a:cubicBezTo>
                    <a:pt x="2900088" y="2101561"/>
                    <a:pt x="2930106" y="2064010"/>
                    <a:pt x="2960124" y="2041479"/>
                  </a:cubicBezTo>
                  <a:cubicBezTo>
                    <a:pt x="2975133" y="2033969"/>
                    <a:pt x="2990143" y="2026459"/>
                    <a:pt x="3005151" y="2030214"/>
                  </a:cubicBezTo>
                  <a:cubicBezTo>
                    <a:pt x="3023913" y="2030214"/>
                    <a:pt x="3027665" y="2060255"/>
                    <a:pt x="3038922" y="2071520"/>
                  </a:cubicBezTo>
                  <a:cubicBezTo>
                    <a:pt x="3057683" y="2086541"/>
                    <a:pt x="3080197" y="2079031"/>
                    <a:pt x="3087701" y="2056500"/>
                  </a:cubicBezTo>
                  <a:cubicBezTo>
                    <a:pt x="3098958" y="2022704"/>
                    <a:pt x="3065188" y="1977642"/>
                    <a:pt x="3031417" y="1966377"/>
                  </a:cubicBezTo>
                  <a:cubicBezTo>
                    <a:pt x="3014532" y="1960744"/>
                    <a:pt x="2997647" y="1959806"/>
                    <a:pt x="2981231" y="1962622"/>
                  </a:cubicBezTo>
                  <a:close/>
                  <a:moveTo>
                    <a:pt x="4680890" y="1881193"/>
                  </a:moveTo>
                  <a:cubicBezTo>
                    <a:pt x="4675206" y="1879843"/>
                    <a:pt x="4669112" y="1880547"/>
                    <a:pt x="4663486" y="1884303"/>
                  </a:cubicBezTo>
                  <a:cubicBezTo>
                    <a:pt x="4599731" y="1936881"/>
                    <a:pt x="4554727" y="2011991"/>
                    <a:pt x="4569728" y="2098369"/>
                  </a:cubicBezTo>
                  <a:cubicBezTo>
                    <a:pt x="4584729" y="2173480"/>
                    <a:pt x="4663486" y="2259857"/>
                    <a:pt x="4742243" y="2237324"/>
                  </a:cubicBezTo>
                  <a:cubicBezTo>
                    <a:pt x="4764744" y="2233568"/>
                    <a:pt x="4772245" y="2199768"/>
                    <a:pt x="4757244" y="2188502"/>
                  </a:cubicBezTo>
                  <a:cubicBezTo>
                    <a:pt x="4734742" y="2169724"/>
                    <a:pt x="4712240" y="2165968"/>
                    <a:pt x="4685988" y="2150946"/>
                  </a:cubicBezTo>
                  <a:cubicBezTo>
                    <a:pt x="4663486" y="2135924"/>
                    <a:pt x="4648485" y="2109635"/>
                    <a:pt x="4640984" y="2087102"/>
                  </a:cubicBezTo>
                  <a:cubicBezTo>
                    <a:pt x="4618482" y="2027014"/>
                    <a:pt x="4655985" y="1963170"/>
                    <a:pt x="4697239" y="1921858"/>
                  </a:cubicBezTo>
                  <a:cubicBezTo>
                    <a:pt x="4711302" y="1907775"/>
                    <a:pt x="4697942" y="1885242"/>
                    <a:pt x="4680890" y="1881193"/>
                  </a:cubicBezTo>
                  <a:close/>
                  <a:moveTo>
                    <a:pt x="2863034" y="1728396"/>
                  </a:moveTo>
                  <a:cubicBezTo>
                    <a:pt x="2841928" y="1729804"/>
                    <a:pt x="2821290" y="1735437"/>
                    <a:pt x="2802529" y="1744825"/>
                  </a:cubicBezTo>
                  <a:cubicBezTo>
                    <a:pt x="2712474" y="1789886"/>
                    <a:pt x="2689961" y="1891274"/>
                    <a:pt x="2753749" y="1966377"/>
                  </a:cubicBezTo>
                  <a:cubicBezTo>
                    <a:pt x="2776263" y="1988908"/>
                    <a:pt x="2802529" y="1958867"/>
                    <a:pt x="2791272" y="1936336"/>
                  </a:cubicBezTo>
                  <a:cubicBezTo>
                    <a:pt x="2768758" y="1887519"/>
                    <a:pt x="2795024" y="1838703"/>
                    <a:pt x="2836299" y="1812417"/>
                  </a:cubicBezTo>
                  <a:cubicBezTo>
                    <a:pt x="2855061" y="1801152"/>
                    <a:pt x="2877574" y="1801152"/>
                    <a:pt x="2896336" y="1808662"/>
                  </a:cubicBezTo>
                  <a:cubicBezTo>
                    <a:pt x="2926354" y="1816172"/>
                    <a:pt x="2926354" y="1853723"/>
                    <a:pt x="2952620" y="1864989"/>
                  </a:cubicBezTo>
                  <a:cubicBezTo>
                    <a:pt x="2967629" y="1872499"/>
                    <a:pt x="2990143" y="1868744"/>
                    <a:pt x="2997647" y="1849968"/>
                  </a:cubicBezTo>
                  <a:cubicBezTo>
                    <a:pt x="3012656" y="1804907"/>
                    <a:pt x="2967629" y="1756090"/>
                    <a:pt x="2926354" y="1737315"/>
                  </a:cubicBezTo>
                  <a:cubicBezTo>
                    <a:pt x="2905717" y="1729804"/>
                    <a:pt x="2884141" y="1726988"/>
                    <a:pt x="2863034" y="1728396"/>
                  </a:cubicBezTo>
                  <a:close/>
                  <a:moveTo>
                    <a:pt x="4941244" y="1694414"/>
                  </a:moveTo>
                  <a:cubicBezTo>
                    <a:pt x="4936087" y="1693944"/>
                    <a:pt x="4930696" y="1695587"/>
                    <a:pt x="4926008" y="1700282"/>
                  </a:cubicBezTo>
                  <a:cubicBezTo>
                    <a:pt x="4851002" y="1767881"/>
                    <a:pt x="4805998" y="1869281"/>
                    <a:pt x="4805998" y="1966925"/>
                  </a:cubicBezTo>
                  <a:cubicBezTo>
                    <a:pt x="4809748" y="2060813"/>
                    <a:pt x="4888505" y="2158457"/>
                    <a:pt x="4989763" y="2135924"/>
                  </a:cubicBezTo>
                  <a:cubicBezTo>
                    <a:pt x="5019766" y="2128413"/>
                    <a:pt x="5019766" y="2083347"/>
                    <a:pt x="4993514" y="2072080"/>
                  </a:cubicBezTo>
                  <a:cubicBezTo>
                    <a:pt x="4963511" y="2053302"/>
                    <a:pt x="4929758" y="2057058"/>
                    <a:pt x="4903506" y="2027014"/>
                  </a:cubicBezTo>
                  <a:cubicBezTo>
                    <a:pt x="4884755" y="2000725"/>
                    <a:pt x="4881004" y="1966925"/>
                    <a:pt x="4881004" y="1936881"/>
                  </a:cubicBezTo>
                  <a:cubicBezTo>
                    <a:pt x="4881004" y="1861770"/>
                    <a:pt x="4911007" y="1786659"/>
                    <a:pt x="4956011" y="1730326"/>
                  </a:cubicBezTo>
                  <a:cubicBezTo>
                    <a:pt x="4970074" y="1716243"/>
                    <a:pt x="4956714" y="1695822"/>
                    <a:pt x="4941244" y="1694414"/>
                  </a:cubicBezTo>
                  <a:close/>
                  <a:moveTo>
                    <a:pt x="5278538" y="1625171"/>
                  </a:moveTo>
                  <a:cubicBezTo>
                    <a:pt x="5181029" y="1628927"/>
                    <a:pt x="5113524" y="1726570"/>
                    <a:pt x="5102273" y="1816703"/>
                  </a:cubicBezTo>
                  <a:cubicBezTo>
                    <a:pt x="5094772" y="1903081"/>
                    <a:pt x="5166028" y="2038280"/>
                    <a:pt x="5267287" y="1981947"/>
                  </a:cubicBezTo>
                  <a:cubicBezTo>
                    <a:pt x="5293539" y="1970681"/>
                    <a:pt x="5289789" y="1933125"/>
                    <a:pt x="5267287" y="1918103"/>
                  </a:cubicBezTo>
                  <a:cubicBezTo>
                    <a:pt x="5244785" y="1906836"/>
                    <a:pt x="5214782" y="1910592"/>
                    <a:pt x="5199781" y="1891814"/>
                  </a:cubicBezTo>
                  <a:cubicBezTo>
                    <a:pt x="5181029" y="1873036"/>
                    <a:pt x="5181029" y="1839237"/>
                    <a:pt x="5184780" y="1812948"/>
                  </a:cubicBezTo>
                  <a:cubicBezTo>
                    <a:pt x="5192280" y="1752859"/>
                    <a:pt x="5222283" y="1681504"/>
                    <a:pt x="5286038" y="1666482"/>
                  </a:cubicBezTo>
                  <a:cubicBezTo>
                    <a:pt x="5312291" y="1662726"/>
                    <a:pt x="5301039" y="1625171"/>
                    <a:pt x="5278538" y="1625171"/>
                  </a:cubicBezTo>
                  <a:close/>
                  <a:moveTo>
                    <a:pt x="627600" y="1575630"/>
                  </a:moveTo>
                  <a:cubicBezTo>
                    <a:pt x="883165" y="1577977"/>
                    <a:pt x="1196407" y="1624922"/>
                    <a:pt x="1507773" y="1748857"/>
                  </a:cubicBezTo>
                  <a:cubicBezTo>
                    <a:pt x="2134258" y="1992971"/>
                    <a:pt x="2820764" y="2612644"/>
                    <a:pt x="2933306" y="2732823"/>
                  </a:cubicBezTo>
                  <a:cubicBezTo>
                    <a:pt x="3042097" y="2849246"/>
                    <a:pt x="3023340" y="2969426"/>
                    <a:pt x="2895792" y="2796668"/>
                  </a:cubicBezTo>
                  <a:cubicBezTo>
                    <a:pt x="2531906" y="2297174"/>
                    <a:pt x="1766620" y="1977948"/>
                    <a:pt x="1489016" y="1880303"/>
                  </a:cubicBezTo>
                  <a:cubicBezTo>
                    <a:pt x="1207661" y="1782657"/>
                    <a:pt x="521154" y="1778901"/>
                    <a:pt x="247302" y="1876547"/>
                  </a:cubicBezTo>
                  <a:cubicBezTo>
                    <a:pt x="-22799" y="1974193"/>
                    <a:pt x="-67816" y="1778901"/>
                    <a:pt x="93494" y="1669989"/>
                  </a:cubicBezTo>
                  <a:cubicBezTo>
                    <a:pt x="174149" y="1615533"/>
                    <a:pt x="372036" y="1573282"/>
                    <a:pt x="627600" y="1575630"/>
                  </a:cubicBezTo>
                  <a:close/>
                  <a:moveTo>
                    <a:pt x="4079473" y="1560175"/>
                  </a:moveTo>
                  <a:cubicBezTo>
                    <a:pt x="4119637" y="1552782"/>
                    <a:pt x="4156928" y="1564283"/>
                    <a:pt x="4186949" y="1598081"/>
                  </a:cubicBezTo>
                  <a:cubicBezTo>
                    <a:pt x="4307031" y="1733275"/>
                    <a:pt x="4111897" y="1782095"/>
                    <a:pt x="4029341" y="2086280"/>
                  </a:cubicBezTo>
                  <a:cubicBezTo>
                    <a:pt x="3669093" y="3836285"/>
                    <a:pt x="4494660" y="3321799"/>
                    <a:pt x="4235732" y="5710218"/>
                  </a:cubicBezTo>
                  <a:cubicBezTo>
                    <a:pt x="3976805" y="8098637"/>
                    <a:pt x="2070496" y="8034796"/>
                    <a:pt x="1496352" y="7385116"/>
                  </a:cubicBezTo>
                  <a:cubicBezTo>
                    <a:pt x="925960" y="6731680"/>
                    <a:pt x="1357507" y="6082000"/>
                    <a:pt x="1871609" y="6145842"/>
                  </a:cubicBezTo>
                  <a:cubicBezTo>
                    <a:pt x="2494537" y="6228460"/>
                    <a:pt x="2224352" y="7058398"/>
                    <a:pt x="1916640" y="7054643"/>
                  </a:cubicBezTo>
                  <a:cubicBezTo>
                    <a:pt x="1608929" y="7050887"/>
                    <a:pt x="1500104" y="6896917"/>
                    <a:pt x="1515115" y="6784256"/>
                  </a:cubicBezTo>
                  <a:cubicBezTo>
                    <a:pt x="1533878" y="6675350"/>
                    <a:pt x="1556393" y="6543911"/>
                    <a:pt x="1470084" y="6769234"/>
                  </a:cubicBezTo>
                  <a:cubicBezTo>
                    <a:pt x="1383775" y="6990801"/>
                    <a:pt x="1927898" y="7989731"/>
                    <a:pt x="2967361" y="7509043"/>
                  </a:cubicBezTo>
                  <a:cubicBezTo>
                    <a:pt x="4006825" y="7032110"/>
                    <a:pt x="3954289" y="5999382"/>
                    <a:pt x="3905505" y="5315903"/>
                  </a:cubicBezTo>
                  <a:cubicBezTo>
                    <a:pt x="3856722" y="4628669"/>
                    <a:pt x="2899815" y="3712358"/>
                    <a:pt x="2235609" y="3701092"/>
                  </a:cubicBezTo>
                  <a:cubicBezTo>
                    <a:pt x="1571403" y="3689826"/>
                    <a:pt x="1346249" y="3261712"/>
                    <a:pt x="2303156" y="3438215"/>
                  </a:cubicBezTo>
                  <a:cubicBezTo>
                    <a:pt x="3260063" y="3614718"/>
                    <a:pt x="4074371" y="4906567"/>
                    <a:pt x="4014330" y="5383500"/>
                  </a:cubicBezTo>
                  <a:cubicBezTo>
                    <a:pt x="3950537" y="5856678"/>
                    <a:pt x="4081877" y="5819124"/>
                    <a:pt x="4149423" y="5383500"/>
                  </a:cubicBezTo>
                  <a:cubicBezTo>
                    <a:pt x="4216969" y="4947876"/>
                    <a:pt x="4059361" y="3945192"/>
                    <a:pt x="3819196" y="3393151"/>
                  </a:cubicBezTo>
                  <a:cubicBezTo>
                    <a:pt x="3575279" y="2844866"/>
                    <a:pt x="3684103" y="2409243"/>
                    <a:pt x="3759155" y="2044971"/>
                  </a:cubicBezTo>
                  <a:cubicBezTo>
                    <a:pt x="3812629" y="1774584"/>
                    <a:pt x="3958980" y="1582356"/>
                    <a:pt x="4079473" y="1560175"/>
                  </a:cubicBezTo>
                  <a:close/>
                  <a:moveTo>
                    <a:pt x="2719041" y="1443418"/>
                  </a:moveTo>
                  <a:cubicBezTo>
                    <a:pt x="2698873" y="1443242"/>
                    <a:pt x="2678704" y="1448170"/>
                    <a:pt x="2659943" y="1459436"/>
                  </a:cubicBezTo>
                  <a:cubicBezTo>
                    <a:pt x="2581145" y="1500742"/>
                    <a:pt x="2554879" y="1594620"/>
                    <a:pt x="2569888" y="1680988"/>
                  </a:cubicBezTo>
                  <a:cubicBezTo>
                    <a:pt x="2573640" y="1711029"/>
                    <a:pt x="2618667" y="1711029"/>
                    <a:pt x="2618667" y="1677233"/>
                  </a:cubicBezTo>
                  <a:cubicBezTo>
                    <a:pt x="2622420" y="1628416"/>
                    <a:pt x="2644933" y="1564579"/>
                    <a:pt x="2682456" y="1530783"/>
                  </a:cubicBezTo>
                  <a:cubicBezTo>
                    <a:pt x="2738740" y="1485721"/>
                    <a:pt x="2776263" y="1549558"/>
                    <a:pt x="2810033" y="1583355"/>
                  </a:cubicBezTo>
                  <a:cubicBezTo>
                    <a:pt x="2832547" y="1602130"/>
                    <a:pt x="2870070" y="1579599"/>
                    <a:pt x="2862565" y="1549558"/>
                  </a:cubicBezTo>
                  <a:cubicBezTo>
                    <a:pt x="2840052" y="1490415"/>
                    <a:pt x="2779546" y="1443946"/>
                    <a:pt x="2719041" y="1443418"/>
                  </a:cubicBezTo>
                  <a:close/>
                  <a:moveTo>
                    <a:pt x="5383078" y="1312992"/>
                  </a:moveTo>
                  <a:cubicBezTo>
                    <a:pt x="5424800" y="1320034"/>
                    <a:pt x="5445427" y="1390450"/>
                    <a:pt x="5421050" y="1493727"/>
                  </a:cubicBezTo>
                  <a:cubicBezTo>
                    <a:pt x="5421050" y="1493727"/>
                    <a:pt x="5424800" y="1493727"/>
                    <a:pt x="5424800" y="1493727"/>
                  </a:cubicBezTo>
                  <a:cubicBezTo>
                    <a:pt x="5526059" y="1294684"/>
                    <a:pt x="5676071" y="1373550"/>
                    <a:pt x="5593564" y="1527527"/>
                  </a:cubicBezTo>
                  <a:cubicBezTo>
                    <a:pt x="5601065" y="1527527"/>
                    <a:pt x="5608565" y="1531283"/>
                    <a:pt x="5616066" y="1535038"/>
                  </a:cubicBezTo>
                  <a:cubicBezTo>
                    <a:pt x="5796081" y="1452416"/>
                    <a:pt x="5919842" y="1598882"/>
                    <a:pt x="5758578" y="1681504"/>
                  </a:cubicBezTo>
                  <a:cubicBezTo>
                    <a:pt x="5758578" y="1692771"/>
                    <a:pt x="5762328" y="1700282"/>
                    <a:pt x="5762328" y="1707793"/>
                  </a:cubicBezTo>
                  <a:cubicBezTo>
                    <a:pt x="5994848" y="1782904"/>
                    <a:pt x="5889839" y="1914347"/>
                    <a:pt x="5724825" y="1888059"/>
                  </a:cubicBezTo>
                  <a:cubicBezTo>
                    <a:pt x="5717325" y="1895570"/>
                    <a:pt x="5713574" y="1906836"/>
                    <a:pt x="5706074" y="1914347"/>
                  </a:cubicBezTo>
                  <a:cubicBezTo>
                    <a:pt x="5766079" y="2034525"/>
                    <a:pt x="5627317" y="2087102"/>
                    <a:pt x="5503557" y="2027014"/>
                  </a:cubicBezTo>
                  <a:cubicBezTo>
                    <a:pt x="5499806" y="2027014"/>
                    <a:pt x="5492306" y="2027014"/>
                    <a:pt x="5488555" y="2030769"/>
                  </a:cubicBezTo>
                  <a:cubicBezTo>
                    <a:pt x="5608565" y="2226057"/>
                    <a:pt x="5447302" y="2218546"/>
                    <a:pt x="5248535" y="2132169"/>
                  </a:cubicBezTo>
                  <a:cubicBezTo>
                    <a:pt x="5244785" y="2132169"/>
                    <a:pt x="5237284" y="2135924"/>
                    <a:pt x="5233534" y="2135924"/>
                  </a:cubicBezTo>
                  <a:cubicBezTo>
                    <a:pt x="5372295" y="2304923"/>
                    <a:pt x="5162278" y="2383790"/>
                    <a:pt x="4952260" y="2312434"/>
                  </a:cubicBezTo>
                  <a:cubicBezTo>
                    <a:pt x="4952260" y="2312434"/>
                    <a:pt x="4948510" y="2312434"/>
                    <a:pt x="4948510" y="2316190"/>
                  </a:cubicBezTo>
                  <a:cubicBezTo>
                    <a:pt x="5177279" y="2485189"/>
                    <a:pt x="4937259" y="2564055"/>
                    <a:pt x="4753493" y="2466411"/>
                  </a:cubicBezTo>
                  <a:cubicBezTo>
                    <a:pt x="4753493" y="2466411"/>
                    <a:pt x="4753493" y="2466411"/>
                    <a:pt x="4749743" y="2466411"/>
                  </a:cubicBezTo>
                  <a:cubicBezTo>
                    <a:pt x="4929758" y="2616633"/>
                    <a:pt x="4745993" y="2695499"/>
                    <a:pt x="4584729" y="2616633"/>
                  </a:cubicBezTo>
                  <a:cubicBezTo>
                    <a:pt x="4584729" y="2616633"/>
                    <a:pt x="4580979" y="2620388"/>
                    <a:pt x="4580979" y="2620388"/>
                  </a:cubicBezTo>
                  <a:cubicBezTo>
                    <a:pt x="4708490" y="2748076"/>
                    <a:pt x="4603481" y="2856987"/>
                    <a:pt x="4460969" y="2755587"/>
                  </a:cubicBezTo>
                  <a:cubicBezTo>
                    <a:pt x="4247201" y="3093586"/>
                    <a:pt x="4295955" y="3709494"/>
                    <a:pt x="4303456" y="3859715"/>
                  </a:cubicBezTo>
                  <a:cubicBezTo>
                    <a:pt x="4307206" y="4028714"/>
                    <a:pt x="4329708" y="4036225"/>
                    <a:pt x="4247201" y="3855960"/>
                  </a:cubicBezTo>
                  <a:cubicBezTo>
                    <a:pt x="4108439" y="3566784"/>
                    <a:pt x="4059685" y="2890787"/>
                    <a:pt x="4179695" y="2571566"/>
                  </a:cubicBezTo>
                  <a:cubicBezTo>
                    <a:pt x="4190946" y="2545277"/>
                    <a:pt x="4202197" y="2515233"/>
                    <a:pt x="4217198" y="2481433"/>
                  </a:cubicBezTo>
                  <a:cubicBezTo>
                    <a:pt x="4160944" y="2402567"/>
                    <a:pt x="4190946" y="2241079"/>
                    <a:pt x="4299705" y="2312434"/>
                  </a:cubicBezTo>
                  <a:cubicBezTo>
                    <a:pt x="4303456" y="2308679"/>
                    <a:pt x="4303456" y="2304923"/>
                    <a:pt x="4307206" y="2297412"/>
                  </a:cubicBezTo>
                  <a:cubicBezTo>
                    <a:pt x="4205947" y="2113391"/>
                    <a:pt x="4299705" y="2068325"/>
                    <a:pt x="4385962" y="2162213"/>
                  </a:cubicBezTo>
                  <a:cubicBezTo>
                    <a:pt x="4389713" y="2158457"/>
                    <a:pt x="4393463" y="2150946"/>
                    <a:pt x="4397213" y="2147191"/>
                  </a:cubicBezTo>
                  <a:cubicBezTo>
                    <a:pt x="4325957" y="1876792"/>
                    <a:pt x="4442217" y="1850503"/>
                    <a:pt x="4524724" y="1970681"/>
                  </a:cubicBezTo>
                  <a:cubicBezTo>
                    <a:pt x="4532225" y="1963170"/>
                    <a:pt x="4535975" y="1955658"/>
                    <a:pt x="4543476" y="1948147"/>
                  </a:cubicBezTo>
                  <a:cubicBezTo>
                    <a:pt x="4543476" y="1752859"/>
                    <a:pt x="4610981" y="1643949"/>
                    <a:pt x="4682237" y="1801681"/>
                  </a:cubicBezTo>
                  <a:cubicBezTo>
                    <a:pt x="4689738" y="1794170"/>
                    <a:pt x="4700989" y="1782904"/>
                    <a:pt x="4712240" y="1775393"/>
                  </a:cubicBezTo>
                  <a:cubicBezTo>
                    <a:pt x="4753493" y="1512505"/>
                    <a:pt x="4832250" y="1471194"/>
                    <a:pt x="4907256" y="1632682"/>
                  </a:cubicBezTo>
                  <a:cubicBezTo>
                    <a:pt x="4907256" y="1632682"/>
                    <a:pt x="4911007" y="1628927"/>
                    <a:pt x="4911007" y="1628927"/>
                  </a:cubicBezTo>
                  <a:cubicBezTo>
                    <a:pt x="4982263" y="1287173"/>
                    <a:pt x="5211032" y="1320973"/>
                    <a:pt x="5207282" y="1516261"/>
                  </a:cubicBezTo>
                  <a:cubicBezTo>
                    <a:pt x="5211032" y="1512505"/>
                    <a:pt x="5214782" y="1512505"/>
                    <a:pt x="5218533" y="1512505"/>
                  </a:cubicBezTo>
                  <a:cubicBezTo>
                    <a:pt x="5278538" y="1362284"/>
                    <a:pt x="5341356" y="1305951"/>
                    <a:pt x="5383078" y="1312992"/>
                  </a:cubicBezTo>
                  <a:close/>
                  <a:moveTo>
                    <a:pt x="2591405" y="1238177"/>
                  </a:moveTo>
                  <a:cubicBezTo>
                    <a:pt x="2571295" y="1238822"/>
                    <a:pt x="2552064" y="1242577"/>
                    <a:pt x="2536117" y="1249149"/>
                  </a:cubicBezTo>
                  <a:cubicBezTo>
                    <a:pt x="2453567" y="1282945"/>
                    <a:pt x="2442311" y="1391843"/>
                    <a:pt x="2449815" y="1470701"/>
                  </a:cubicBezTo>
                  <a:cubicBezTo>
                    <a:pt x="2453567" y="1500742"/>
                    <a:pt x="2498595" y="1496987"/>
                    <a:pt x="2498595" y="1466946"/>
                  </a:cubicBezTo>
                  <a:cubicBezTo>
                    <a:pt x="2498595" y="1418129"/>
                    <a:pt x="2502347" y="1354292"/>
                    <a:pt x="2547374" y="1320496"/>
                  </a:cubicBezTo>
                  <a:cubicBezTo>
                    <a:pt x="2569888" y="1305476"/>
                    <a:pt x="2592401" y="1301721"/>
                    <a:pt x="2618667" y="1309231"/>
                  </a:cubicBezTo>
                  <a:cubicBezTo>
                    <a:pt x="2648686" y="1312986"/>
                    <a:pt x="2659943" y="1335517"/>
                    <a:pt x="2682456" y="1354292"/>
                  </a:cubicBezTo>
                  <a:cubicBezTo>
                    <a:pt x="2708722" y="1373068"/>
                    <a:pt x="2738740" y="1354292"/>
                    <a:pt x="2731236" y="1324251"/>
                  </a:cubicBezTo>
                  <a:cubicBezTo>
                    <a:pt x="2719979" y="1262292"/>
                    <a:pt x="2651735" y="1236241"/>
                    <a:pt x="2591405" y="1238177"/>
                  </a:cubicBezTo>
                  <a:close/>
                  <a:moveTo>
                    <a:pt x="2462597" y="1026012"/>
                  </a:moveTo>
                  <a:cubicBezTo>
                    <a:pt x="2349676" y="1013515"/>
                    <a:pt x="2229370" y="1134618"/>
                    <a:pt x="2288468" y="1264169"/>
                  </a:cubicBezTo>
                  <a:cubicBezTo>
                    <a:pt x="2303477" y="1294210"/>
                    <a:pt x="2344752" y="1279190"/>
                    <a:pt x="2337247" y="1249149"/>
                  </a:cubicBezTo>
                  <a:cubicBezTo>
                    <a:pt x="2329743" y="1200332"/>
                    <a:pt x="2344752" y="1147761"/>
                    <a:pt x="2382274" y="1117720"/>
                  </a:cubicBezTo>
                  <a:cubicBezTo>
                    <a:pt x="2427302" y="1083924"/>
                    <a:pt x="2476081" y="1098944"/>
                    <a:pt x="2517356" y="1128985"/>
                  </a:cubicBezTo>
                  <a:cubicBezTo>
                    <a:pt x="2543622" y="1151516"/>
                    <a:pt x="2592401" y="1121475"/>
                    <a:pt x="2566136" y="1087679"/>
                  </a:cubicBezTo>
                  <a:cubicBezTo>
                    <a:pt x="2537056" y="1049189"/>
                    <a:pt x="2500237" y="1030178"/>
                    <a:pt x="2462597" y="1026012"/>
                  </a:cubicBezTo>
                  <a:close/>
                  <a:moveTo>
                    <a:pt x="2294096" y="784922"/>
                  </a:moveTo>
                  <a:cubicBezTo>
                    <a:pt x="2253759" y="779759"/>
                    <a:pt x="2211546" y="787269"/>
                    <a:pt x="2175899" y="806045"/>
                  </a:cubicBezTo>
                  <a:cubicBezTo>
                    <a:pt x="2097102" y="847351"/>
                    <a:pt x="2078340" y="944984"/>
                    <a:pt x="2115863" y="1020086"/>
                  </a:cubicBezTo>
                  <a:cubicBezTo>
                    <a:pt x="2130872" y="1050127"/>
                    <a:pt x="2172147" y="1038862"/>
                    <a:pt x="2164643" y="1005066"/>
                  </a:cubicBezTo>
                  <a:cubicBezTo>
                    <a:pt x="2153386" y="952494"/>
                    <a:pt x="2168395" y="896167"/>
                    <a:pt x="2217174" y="869882"/>
                  </a:cubicBezTo>
                  <a:cubicBezTo>
                    <a:pt x="2265954" y="836086"/>
                    <a:pt x="2318486" y="869882"/>
                    <a:pt x="2359761" y="896167"/>
                  </a:cubicBezTo>
                  <a:cubicBezTo>
                    <a:pt x="2397283" y="922453"/>
                    <a:pt x="2423549" y="869882"/>
                    <a:pt x="2401036" y="839841"/>
                  </a:cubicBezTo>
                  <a:cubicBezTo>
                    <a:pt x="2372894" y="807922"/>
                    <a:pt x="2334433" y="790085"/>
                    <a:pt x="2294096" y="784922"/>
                  </a:cubicBezTo>
                  <a:close/>
                  <a:moveTo>
                    <a:pt x="2135094" y="540839"/>
                  </a:moveTo>
                  <a:cubicBezTo>
                    <a:pt x="2113049" y="543186"/>
                    <a:pt x="2091474" y="550696"/>
                    <a:pt x="2074588" y="561962"/>
                  </a:cubicBezTo>
                  <a:cubicBezTo>
                    <a:pt x="1992038" y="614533"/>
                    <a:pt x="1984534" y="708411"/>
                    <a:pt x="1984534" y="798534"/>
                  </a:cubicBezTo>
                  <a:cubicBezTo>
                    <a:pt x="1984534" y="824820"/>
                    <a:pt x="2033313" y="828575"/>
                    <a:pt x="2037065" y="802289"/>
                  </a:cubicBezTo>
                  <a:cubicBezTo>
                    <a:pt x="2044570" y="745963"/>
                    <a:pt x="2055827" y="670860"/>
                    <a:pt x="2104606" y="633309"/>
                  </a:cubicBezTo>
                  <a:cubicBezTo>
                    <a:pt x="2134624" y="610778"/>
                    <a:pt x="2164643" y="614533"/>
                    <a:pt x="2190909" y="637064"/>
                  </a:cubicBezTo>
                  <a:cubicBezTo>
                    <a:pt x="2213422" y="655840"/>
                    <a:pt x="2239688" y="667105"/>
                    <a:pt x="2269706" y="674615"/>
                  </a:cubicBezTo>
                  <a:cubicBezTo>
                    <a:pt x="2295972" y="682126"/>
                    <a:pt x="2307229" y="648329"/>
                    <a:pt x="2292220" y="629554"/>
                  </a:cubicBezTo>
                  <a:cubicBezTo>
                    <a:pt x="2262202" y="599513"/>
                    <a:pt x="2239688" y="569472"/>
                    <a:pt x="2198413" y="550696"/>
                  </a:cubicBezTo>
                  <a:cubicBezTo>
                    <a:pt x="2179652" y="541309"/>
                    <a:pt x="2157138" y="538492"/>
                    <a:pt x="2135094" y="540839"/>
                  </a:cubicBezTo>
                  <a:close/>
                  <a:moveTo>
                    <a:pt x="2007985" y="317879"/>
                  </a:moveTo>
                  <a:cubicBezTo>
                    <a:pt x="1970462" y="320695"/>
                    <a:pt x="1933878" y="334777"/>
                    <a:pt x="1905736" y="359185"/>
                  </a:cubicBezTo>
                  <a:cubicBezTo>
                    <a:pt x="1841947" y="415512"/>
                    <a:pt x="1830690" y="501880"/>
                    <a:pt x="1838195" y="584492"/>
                  </a:cubicBezTo>
                  <a:cubicBezTo>
                    <a:pt x="1838195" y="625799"/>
                    <a:pt x="1901984" y="622044"/>
                    <a:pt x="1905736" y="580737"/>
                  </a:cubicBezTo>
                  <a:cubicBezTo>
                    <a:pt x="1905736" y="528166"/>
                    <a:pt x="1916993" y="471839"/>
                    <a:pt x="1950763" y="426777"/>
                  </a:cubicBezTo>
                  <a:cubicBezTo>
                    <a:pt x="1988286" y="374206"/>
                    <a:pt x="2048322" y="392981"/>
                    <a:pt x="2100854" y="396736"/>
                  </a:cubicBezTo>
                  <a:cubicBezTo>
                    <a:pt x="2134624" y="400492"/>
                    <a:pt x="2134624" y="355430"/>
                    <a:pt x="2115863" y="344165"/>
                  </a:cubicBezTo>
                  <a:cubicBezTo>
                    <a:pt x="2083969" y="323512"/>
                    <a:pt x="2045508" y="315062"/>
                    <a:pt x="2007985" y="317879"/>
                  </a:cubicBezTo>
                  <a:close/>
                  <a:moveTo>
                    <a:pt x="1970932" y="571"/>
                  </a:moveTo>
                  <a:cubicBezTo>
                    <a:pt x="2025809" y="-6000"/>
                    <a:pt x="2087721" y="43755"/>
                    <a:pt x="2115863" y="167674"/>
                  </a:cubicBezTo>
                  <a:cubicBezTo>
                    <a:pt x="2119615" y="167674"/>
                    <a:pt x="2127120" y="171429"/>
                    <a:pt x="2130872" y="175184"/>
                  </a:cubicBezTo>
                  <a:cubicBezTo>
                    <a:pt x="2198413" y="-5062"/>
                    <a:pt x="2446063" y="88816"/>
                    <a:pt x="2348504" y="374206"/>
                  </a:cubicBezTo>
                  <a:cubicBezTo>
                    <a:pt x="2352256" y="377961"/>
                    <a:pt x="2352256" y="381716"/>
                    <a:pt x="2356008" y="381716"/>
                  </a:cubicBezTo>
                  <a:cubicBezTo>
                    <a:pt x="2476081" y="254042"/>
                    <a:pt x="2671199" y="362940"/>
                    <a:pt x="2543622" y="659595"/>
                  </a:cubicBezTo>
                  <a:cubicBezTo>
                    <a:pt x="2547374" y="663350"/>
                    <a:pt x="2551127" y="670860"/>
                    <a:pt x="2554879" y="674615"/>
                  </a:cubicBezTo>
                  <a:cubicBezTo>
                    <a:pt x="2671199" y="599513"/>
                    <a:pt x="2832547" y="637064"/>
                    <a:pt x="2693713" y="914943"/>
                  </a:cubicBezTo>
                  <a:cubicBezTo>
                    <a:pt x="2697465" y="918698"/>
                    <a:pt x="2701217" y="926208"/>
                    <a:pt x="2704970" y="929964"/>
                  </a:cubicBezTo>
                  <a:cubicBezTo>
                    <a:pt x="2810033" y="862371"/>
                    <a:pt x="2986390" y="881147"/>
                    <a:pt x="2832547" y="1174046"/>
                  </a:cubicBezTo>
                  <a:cubicBezTo>
                    <a:pt x="2836299" y="1177802"/>
                    <a:pt x="2836299" y="1177802"/>
                    <a:pt x="2836299" y="1181557"/>
                  </a:cubicBezTo>
                  <a:cubicBezTo>
                    <a:pt x="3008904" y="1001311"/>
                    <a:pt x="3121472" y="1155271"/>
                    <a:pt x="2963877" y="1451925"/>
                  </a:cubicBezTo>
                  <a:cubicBezTo>
                    <a:pt x="2967629" y="1455680"/>
                    <a:pt x="2967629" y="1455680"/>
                    <a:pt x="2967629" y="1459436"/>
                  </a:cubicBezTo>
                  <a:cubicBezTo>
                    <a:pt x="3091454" y="1331761"/>
                    <a:pt x="3158995" y="1399354"/>
                    <a:pt x="3038922" y="1620906"/>
                  </a:cubicBezTo>
                  <a:cubicBezTo>
                    <a:pt x="3038922" y="1624661"/>
                    <a:pt x="3042674" y="1628416"/>
                    <a:pt x="3042674" y="1635926"/>
                  </a:cubicBezTo>
                  <a:cubicBezTo>
                    <a:pt x="3147738" y="1553314"/>
                    <a:pt x="3271563" y="1643436"/>
                    <a:pt x="3128977" y="1849968"/>
                  </a:cubicBezTo>
                  <a:cubicBezTo>
                    <a:pt x="3132729" y="1857478"/>
                    <a:pt x="3132729" y="1861233"/>
                    <a:pt x="3136481" y="1868744"/>
                  </a:cubicBezTo>
                  <a:cubicBezTo>
                    <a:pt x="3271563" y="1797396"/>
                    <a:pt x="3357865" y="1898785"/>
                    <a:pt x="3219031" y="2082786"/>
                  </a:cubicBezTo>
                  <a:cubicBezTo>
                    <a:pt x="3219031" y="2086541"/>
                    <a:pt x="3222783" y="2090296"/>
                    <a:pt x="3222783" y="2097806"/>
                  </a:cubicBezTo>
                  <a:cubicBezTo>
                    <a:pt x="3369122" y="2018949"/>
                    <a:pt x="3440415" y="2225480"/>
                    <a:pt x="3320343" y="2371930"/>
                  </a:cubicBezTo>
                  <a:cubicBezTo>
                    <a:pt x="3391636" y="2563441"/>
                    <a:pt x="3455424" y="2758708"/>
                    <a:pt x="3515461" y="2946464"/>
                  </a:cubicBezTo>
                  <a:cubicBezTo>
                    <a:pt x="3320343" y="1838703"/>
                    <a:pt x="3736845" y="1192822"/>
                    <a:pt x="3943220" y="956249"/>
                  </a:cubicBezTo>
                  <a:cubicBezTo>
                    <a:pt x="4153347" y="715922"/>
                    <a:pt x="4359722" y="937474"/>
                    <a:pt x="4097063" y="1196577"/>
                  </a:cubicBezTo>
                  <a:cubicBezTo>
                    <a:pt x="3931963" y="1361802"/>
                    <a:pt x="3789377" y="1485721"/>
                    <a:pt x="3635533" y="1962622"/>
                  </a:cubicBezTo>
                  <a:cubicBezTo>
                    <a:pt x="3500451" y="2371930"/>
                    <a:pt x="3541727" y="2875116"/>
                    <a:pt x="3601763" y="3220587"/>
                  </a:cubicBezTo>
                  <a:cubicBezTo>
                    <a:pt x="3785624" y="3798876"/>
                    <a:pt x="3916954" y="4275776"/>
                    <a:pt x="3954477" y="4399695"/>
                  </a:cubicBezTo>
                  <a:cubicBezTo>
                    <a:pt x="4033274" y="4677574"/>
                    <a:pt x="3958229" y="4613737"/>
                    <a:pt x="3909449" y="4433491"/>
                  </a:cubicBezTo>
                  <a:cubicBezTo>
                    <a:pt x="3718083" y="3735039"/>
                    <a:pt x="3380379" y="3107934"/>
                    <a:pt x="3005151" y="2544666"/>
                  </a:cubicBezTo>
                  <a:cubicBezTo>
                    <a:pt x="2900088" y="2582217"/>
                    <a:pt x="2806281" y="2510869"/>
                    <a:pt x="2915097" y="2416991"/>
                  </a:cubicBezTo>
                  <a:cubicBezTo>
                    <a:pt x="2911345" y="2409481"/>
                    <a:pt x="2907593" y="2405726"/>
                    <a:pt x="2903840" y="2401971"/>
                  </a:cubicBezTo>
                  <a:cubicBezTo>
                    <a:pt x="2731236" y="2409481"/>
                    <a:pt x="2641181" y="2304338"/>
                    <a:pt x="2749997" y="2184174"/>
                  </a:cubicBezTo>
                  <a:cubicBezTo>
                    <a:pt x="2746245" y="2180419"/>
                    <a:pt x="2742493" y="2172909"/>
                    <a:pt x="2738740" y="2169153"/>
                  </a:cubicBezTo>
                  <a:cubicBezTo>
                    <a:pt x="2584897" y="2206705"/>
                    <a:pt x="2479833" y="2094051"/>
                    <a:pt x="2596154" y="1981397"/>
                  </a:cubicBezTo>
                  <a:cubicBezTo>
                    <a:pt x="2596154" y="1977642"/>
                    <a:pt x="2592401" y="1977642"/>
                    <a:pt x="2592401" y="1973887"/>
                  </a:cubicBezTo>
                  <a:cubicBezTo>
                    <a:pt x="2386027" y="2056500"/>
                    <a:pt x="2250945" y="1891274"/>
                    <a:pt x="2412292" y="1744825"/>
                  </a:cubicBezTo>
                  <a:cubicBezTo>
                    <a:pt x="2408540" y="1737315"/>
                    <a:pt x="2404788" y="1733559"/>
                    <a:pt x="2401036" y="1729804"/>
                  </a:cubicBezTo>
                  <a:cubicBezTo>
                    <a:pt x="2205918" y="1763600"/>
                    <a:pt x="2093349" y="1650947"/>
                    <a:pt x="2232184" y="1515762"/>
                  </a:cubicBezTo>
                  <a:cubicBezTo>
                    <a:pt x="2228431" y="1515762"/>
                    <a:pt x="2228431" y="1512007"/>
                    <a:pt x="2228431" y="1512007"/>
                  </a:cubicBezTo>
                  <a:cubicBezTo>
                    <a:pt x="2007047" y="1575844"/>
                    <a:pt x="1864461" y="1478211"/>
                    <a:pt x="2040818" y="1271680"/>
                  </a:cubicBezTo>
                  <a:cubicBezTo>
                    <a:pt x="2037065" y="1267925"/>
                    <a:pt x="2037065" y="1264169"/>
                    <a:pt x="2033313" y="1260414"/>
                  </a:cubicBezTo>
                  <a:cubicBezTo>
                    <a:pt x="1849452" y="1286700"/>
                    <a:pt x="1654334" y="1215353"/>
                    <a:pt x="1860709" y="1012576"/>
                  </a:cubicBezTo>
                  <a:cubicBezTo>
                    <a:pt x="1856956" y="1005066"/>
                    <a:pt x="1853204" y="997556"/>
                    <a:pt x="1849452" y="993801"/>
                  </a:cubicBezTo>
                  <a:cubicBezTo>
                    <a:pt x="1628068" y="993801"/>
                    <a:pt x="1549270" y="862371"/>
                    <a:pt x="1710618" y="734697"/>
                  </a:cubicBezTo>
                  <a:cubicBezTo>
                    <a:pt x="1706865" y="730942"/>
                    <a:pt x="1703113" y="723432"/>
                    <a:pt x="1703113" y="719677"/>
                  </a:cubicBezTo>
                  <a:cubicBezTo>
                    <a:pt x="1470472" y="704656"/>
                    <a:pt x="1477977" y="546941"/>
                    <a:pt x="1643077" y="449308"/>
                  </a:cubicBezTo>
                  <a:cubicBezTo>
                    <a:pt x="1643077" y="441798"/>
                    <a:pt x="1643077" y="438043"/>
                    <a:pt x="1643077" y="430533"/>
                  </a:cubicBezTo>
                  <a:cubicBezTo>
                    <a:pt x="1492986" y="377961"/>
                    <a:pt x="1489234" y="239021"/>
                    <a:pt x="1718122" y="269062"/>
                  </a:cubicBezTo>
                  <a:cubicBezTo>
                    <a:pt x="1721875" y="265307"/>
                    <a:pt x="1725627" y="265307"/>
                    <a:pt x="1729379" y="261552"/>
                  </a:cubicBezTo>
                  <a:cubicBezTo>
                    <a:pt x="1654334" y="148898"/>
                    <a:pt x="1703113" y="-1306"/>
                    <a:pt x="1853204" y="178939"/>
                  </a:cubicBezTo>
                  <a:cubicBezTo>
                    <a:pt x="1856956" y="175184"/>
                    <a:pt x="1864461" y="171429"/>
                    <a:pt x="1868213" y="171429"/>
                  </a:cubicBezTo>
                  <a:cubicBezTo>
                    <a:pt x="1868213" y="70041"/>
                    <a:pt x="1916055" y="7143"/>
                    <a:pt x="1970932" y="571"/>
                  </a:cubicBezTo>
                  <a:close/>
                </a:path>
              </a:pathLst>
            </a:custGeom>
            <a:solidFill>
              <a:srgbClr val="398D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4" name="矩形 3"/>
          <p:cNvSpPr/>
          <p:nvPr/>
        </p:nvSpPr>
        <p:spPr>
          <a:xfrm>
            <a:off x="1790065" y="3119777"/>
            <a:ext cx="8611870" cy="461665"/>
          </a:xfrm>
          <a:prstGeom prst="rect">
            <a:avLst/>
          </a:prstGeom>
          <a:noFill/>
          <a:ln w="9525">
            <a:noFill/>
          </a:ln>
        </p:spPr>
        <p:txBody>
          <a:bodyPr wrap="square" rtlCol="0" anchor="t">
            <a:spAutoFit/>
          </a:bodyPr>
          <a:lstStyle/>
          <a:p>
            <a:pPr lvl="0" algn="ctr"/>
            <a:r>
              <a:rPr lang="zh-CN" altLang="en-US" sz="2400" dirty="0">
                <a:solidFill>
                  <a:srgbClr val="0D440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信息化教学</a:t>
            </a:r>
            <a:r>
              <a:rPr lang="en-US" altLang="zh-CN" sz="2400" dirty="0">
                <a:solidFill>
                  <a:srgbClr val="0D440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I</a:t>
            </a:r>
            <a:r>
              <a:rPr lang="zh-CN" altLang="en-US" sz="2400" dirty="0">
                <a:solidFill>
                  <a:srgbClr val="0D440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公开课</a:t>
            </a:r>
            <a:r>
              <a:rPr lang="en-US" altLang="zh-CN" sz="2400" dirty="0">
                <a:solidFill>
                  <a:srgbClr val="0D440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I</a:t>
            </a:r>
            <a:r>
              <a:rPr lang="zh-CN" altLang="en-US" sz="2400" dirty="0">
                <a:solidFill>
                  <a:srgbClr val="0D440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示范课</a:t>
            </a:r>
            <a:r>
              <a:rPr lang="en-US" altLang="zh-CN" sz="2400" dirty="0">
                <a:solidFill>
                  <a:srgbClr val="0D440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I</a:t>
            </a:r>
            <a:r>
              <a:rPr lang="zh-CN" altLang="en-US" sz="2400" dirty="0">
                <a:solidFill>
                  <a:srgbClr val="0D440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说课</a:t>
            </a:r>
            <a:endParaRPr lang="en-US" altLang="zh-CN" sz="2400" dirty="0">
              <a:solidFill>
                <a:srgbClr val="0D440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790065" y="2032900"/>
            <a:ext cx="8611870" cy="1015663"/>
          </a:xfrm>
          <a:prstGeom prst="rect">
            <a:avLst/>
          </a:prstGeom>
          <a:noFill/>
          <a:ln w="9525">
            <a:noFill/>
          </a:ln>
        </p:spPr>
        <p:txBody>
          <a:bodyPr wrap="square" rtlCol="0" anchor="t">
            <a:spAutoFit/>
          </a:bodyPr>
          <a:lstStyle/>
          <a:p>
            <a:pPr lvl="0" algn="ctr"/>
            <a:r>
              <a:rPr lang="zh-CN" altLang="en-US" sz="6000" dirty="0">
                <a:solidFill>
                  <a:srgbClr val="0D4401"/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rPr>
              <a:t>感谢大家的聆听</a:t>
            </a:r>
            <a:endParaRPr lang="en-US" altLang="zh-CN" sz="6000" dirty="0">
              <a:solidFill>
                <a:srgbClr val="0D4401"/>
              </a:solidFill>
              <a:latin typeface="幼圆" panose="02010509060101010101" pitchFamily="49" charset="-122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924425" y="3942103"/>
            <a:ext cx="23431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0D44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汇报人：成长营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4555332" y="4424991"/>
            <a:ext cx="30813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0D44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日期：</a:t>
            </a:r>
            <a:r>
              <a:rPr lang="en-US" altLang="zh-CN" sz="2000" dirty="0">
                <a:solidFill>
                  <a:srgbClr val="0D44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r>
              <a:rPr lang="zh-CN" altLang="en-US" sz="2000" dirty="0">
                <a:solidFill>
                  <a:srgbClr val="0D44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000" dirty="0">
                <a:solidFill>
                  <a:srgbClr val="0D44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2000" dirty="0">
                <a:solidFill>
                  <a:srgbClr val="0D44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000" dirty="0">
                <a:solidFill>
                  <a:srgbClr val="0D44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08</a:t>
            </a:r>
            <a:r>
              <a:rPr lang="zh-CN" altLang="en-US" sz="2000" dirty="0">
                <a:solidFill>
                  <a:srgbClr val="0D44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</a:p>
        </p:txBody>
      </p:sp>
    </p:spTree>
    <p:extLst>
      <p:ext uri="{BB962C8B-B14F-4D97-AF65-F5344CB8AC3E}">
        <p14:creationId xmlns:p14="http://schemas.microsoft.com/office/powerpoint/2010/main" val="33569319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2" name="Freeform 38"/>
          <p:cNvSpPr>
            <a:spLocks noEditPoints="1"/>
          </p:cNvSpPr>
          <p:nvPr/>
        </p:nvSpPr>
        <p:spPr>
          <a:xfrm>
            <a:off x="7800340" y="2493010"/>
            <a:ext cx="669290" cy="647700"/>
          </a:xfrm>
          <a:custGeom>
            <a:avLst/>
            <a:gdLst/>
            <a:ahLst/>
            <a:cxnLst>
              <a:cxn ang="0">
                <a:pos x="297244" y="291843"/>
              </a:cxn>
              <a:cxn ang="0">
                <a:pos x="297244" y="308056"/>
              </a:cxn>
              <a:cxn ang="0">
                <a:pos x="423249" y="298328"/>
              </a:cxn>
              <a:cxn ang="0">
                <a:pos x="458789" y="259416"/>
              </a:cxn>
              <a:cxn ang="0">
                <a:pos x="368324" y="259416"/>
              </a:cxn>
              <a:cxn ang="0">
                <a:pos x="297244" y="259416"/>
              </a:cxn>
              <a:cxn ang="0">
                <a:pos x="297244" y="278872"/>
              </a:cxn>
              <a:cxn ang="0">
                <a:pos x="458789" y="278872"/>
              </a:cxn>
              <a:cxn ang="0">
                <a:pos x="458789" y="259416"/>
              </a:cxn>
              <a:cxn ang="0">
                <a:pos x="390940" y="230232"/>
              </a:cxn>
              <a:cxn ang="0">
                <a:pos x="361862" y="230232"/>
              </a:cxn>
              <a:cxn ang="0">
                <a:pos x="297244" y="230232"/>
              </a:cxn>
              <a:cxn ang="0">
                <a:pos x="297244" y="246445"/>
              </a:cxn>
              <a:cxn ang="0">
                <a:pos x="361862" y="246445"/>
              </a:cxn>
              <a:cxn ang="0">
                <a:pos x="390940" y="246445"/>
              </a:cxn>
              <a:cxn ang="0">
                <a:pos x="465251" y="236717"/>
              </a:cxn>
              <a:cxn ang="0">
                <a:pos x="274627" y="191319"/>
              </a:cxn>
              <a:cxn ang="0">
                <a:pos x="361862" y="191319"/>
              </a:cxn>
              <a:cxn ang="0">
                <a:pos x="468482" y="191319"/>
              </a:cxn>
              <a:cxn ang="0">
                <a:pos x="481406" y="194562"/>
              </a:cxn>
              <a:cxn ang="0">
                <a:pos x="484637" y="337241"/>
              </a:cxn>
              <a:cxn ang="0">
                <a:pos x="468482" y="343726"/>
              </a:cxn>
              <a:cxn ang="0">
                <a:pos x="274627" y="343726"/>
              </a:cxn>
              <a:cxn ang="0">
                <a:pos x="261704" y="340483"/>
              </a:cxn>
              <a:cxn ang="0">
                <a:pos x="261704" y="285358"/>
              </a:cxn>
              <a:cxn ang="0">
                <a:pos x="261704" y="197805"/>
              </a:cxn>
              <a:cxn ang="0">
                <a:pos x="264935" y="194562"/>
              </a:cxn>
              <a:cxn ang="0">
                <a:pos x="274627" y="191319"/>
              </a:cxn>
              <a:cxn ang="0">
                <a:pos x="35540" y="256173"/>
              </a:cxn>
              <a:cxn ang="0">
                <a:pos x="197086" y="194562"/>
              </a:cxn>
              <a:cxn ang="0">
                <a:pos x="245549" y="181591"/>
              </a:cxn>
              <a:cxn ang="0">
                <a:pos x="239087" y="256173"/>
              </a:cxn>
              <a:cxn ang="0">
                <a:pos x="29078" y="220504"/>
              </a:cxn>
              <a:cxn ang="0">
                <a:pos x="132467" y="145921"/>
              </a:cxn>
              <a:cxn ang="0">
                <a:pos x="287551" y="171863"/>
              </a:cxn>
              <a:cxn ang="0">
                <a:pos x="361862" y="68097"/>
              </a:cxn>
              <a:cxn ang="0">
                <a:pos x="287551" y="171863"/>
              </a:cxn>
              <a:cxn ang="0">
                <a:pos x="35540" y="32427"/>
              </a:cxn>
              <a:cxn ang="0">
                <a:pos x="42002" y="29184"/>
              </a:cxn>
              <a:cxn ang="0">
                <a:pos x="358631" y="32427"/>
              </a:cxn>
              <a:cxn ang="0">
                <a:pos x="229395" y="129708"/>
              </a:cxn>
              <a:cxn ang="0">
                <a:pos x="229395" y="129708"/>
              </a:cxn>
              <a:cxn ang="0">
                <a:pos x="352169" y="0"/>
              </a:cxn>
              <a:cxn ang="0">
                <a:pos x="0" y="35670"/>
              </a:cxn>
              <a:cxn ang="0">
                <a:pos x="42002" y="285358"/>
              </a:cxn>
              <a:cxn ang="0">
                <a:pos x="239087" y="337241"/>
              </a:cxn>
              <a:cxn ang="0">
                <a:pos x="274627" y="366425"/>
              </a:cxn>
              <a:cxn ang="0">
                <a:pos x="494329" y="359940"/>
              </a:cxn>
              <a:cxn ang="0">
                <a:pos x="507253" y="197805"/>
              </a:cxn>
              <a:cxn ang="0">
                <a:pos x="468482" y="171863"/>
              </a:cxn>
              <a:cxn ang="0">
                <a:pos x="390940" y="35670"/>
              </a:cxn>
            </a:cxnLst>
            <a:rect l="0" t="0" r="0" b="0"/>
            <a:pathLst>
              <a:path w="157" h="113">
                <a:moveTo>
                  <a:pt x="128" y="90"/>
                </a:moveTo>
                <a:cubicBezTo>
                  <a:pt x="92" y="90"/>
                  <a:pt x="92" y="90"/>
                  <a:pt x="92" y="90"/>
                </a:cubicBezTo>
                <a:cubicBezTo>
                  <a:pt x="91" y="90"/>
                  <a:pt x="90" y="91"/>
                  <a:pt x="90" y="92"/>
                </a:cubicBezTo>
                <a:cubicBezTo>
                  <a:pt x="90" y="94"/>
                  <a:pt x="91" y="95"/>
                  <a:pt x="92" y="95"/>
                </a:cubicBezTo>
                <a:cubicBezTo>
                  <a:pt x="128" y="95"/>
                  <a:pt x="128" y="95"/>
                  <a:pt x="128" y="95"/>
                </a:cubicBezTo>
                <a:cubicBezTo>
                  <a:pt x="130" y="95"/>
                  <a:pt x="131" y="94"/>
                  <a:pt x="131" y="92"/>
                </a:cubicBezTo>
                <a:cubicBezTo>
                  <a:pt x="131" y="91"/>
                  <a:pt x="130" y="90"/>
                  <a:pt x="128" y="90"/>
                </a:cubicBezTo>
                <a:moveTo>
                  <a:pt x="142" y="80"/>
                </a:moveTo>
                <a:cubicBezTo>
                  <a:pt x="120" y="80"/>
                  <a:pt x="120" y="80"/>
                  <a:pt x="120" y="80"/>
                </a:cubicBezTo>
                <a:cubicBezTo>
                  <a:pt x="114" y="80"/>
                  <a:pt x="114" y="80"/>
                  <a:pt x="114" y="80"/>
                </a:cubicBezTo>
                <a:cubicBezTo>
                  <a:pt x="111" y="80"/>
                  <a:pt x="111" y="80"/>
                  <a:pt x="111" y="80"/>
                </a:cubicBezTo>
                <a:cubicBezTo>
                  <a:pt x="92" y="80"/>
                  <a:pt x="92" y="80"/>
                  <a:pt x="92" y="80"/>
                </a:cubicBezTo>
                <a:cubicBezTo>
                  <a:pt x="91" y="80"/>
                  <a:pt x="90" y="81"/>
                  <a:pt x="90" y="83"/>
                </a:cubicBezTo>
                <a:cubicBezTo>
                  <a:pt x="90" y="84"/>
                  <a:pt x="91" y="86"/>
                  <a:pt x="92" y="86"/>
                </a:cubicBezTo>
                <a:cubicBezTo>
                  <a:pt x="116" y="86"/>
                  <a:pt x="116" y="86"/>
                  <a:pt x="116" y="86"/>
                </a:cubicBezTo>
                <a:cubicBezTo>
                  <a:pt x="142" y="86"/>
                  <a:pt x="142" y="86"/>
                  <a:pt x="142" y="86"/>
                </a:cubicBezTo>
                <a:cubicBezTo>
                  <a:pt x="143" y="86"/>
                  <a:pt x="144" y="84"/>
                  <a:pt x="144" y="83"/>
                </a:cubicBezTo>
                <a:cubicBezTo>
                  <a:pt x="144" y="81"/>
                  <a:pt x="143" y="80"/>
                  <a:pt x="142" y="80"/>
                </a:cubicBezTo>
                <a:moveTo>
                  <a:pt x="142" y="71"/>
                </a:moveTo>
                <a:cubicBezTo>
                  <a:pt x="121" y="71"/>
                  <a:pt x="121" y="71"/>
                  <a:pt x="121" y="71"/>
                </a:cubicBezTo>
                <a:cubicBezTo>
                  <a:pt x="114" y="71"/>
                  <a:pt x="114" y="71"/>
                  <a:pt x="114" y="71"/>
                </a:cubicBezTo>
                <a:cubicBezTo>
                  <a:pt x="112" y="71"/>
                  <a:pt x="112" y="71"/>
                  <a:pt x="112" y="71"/>
                </a:cubicBezTo>
                <a:cubicBezTo>
                  <a:pt x="97" y="71"/>
                  <a:pt x="97" y="71"/>
                  <a:pt x="97" y="71"/>
                </a:cubicBezTo>
                <a:cubicBezTo>
                  <a:pt x="92" y="71"/>
                  <a:pt x="92" y="71"/>
                  <a:pt x="92" y="71"/>
                </a:cubicBezTo>
                <a:cubicBezTo>
                  <a:pt x="91" y="71"/>
                  <a:pt x="90" y="72"/>
                  <a:pt x="90" y="73"/>
                </a:cubicBezTo>
                <a:cubicBezTo>
                  <a:pt x="90" y="75"/>
                  <a:pt x="91" y="76"/>
                  <a:pt x="92" y="76"/>
                </a:cubicBezTo>
                <a:cubicBezTo>
                  <a:pt x="105" y="76"/>
                  <a:pt x="105" y="76"/>
                  <a:pt x="105" y="76"/>
                </a:cubicBezTo>
                <a:cubicBezTo>
                  <a:pt x="112" y="76"/>
                  <a:pt x="112" y="76"/>
                  <a:pt x="112" y="76"/>
                </a:cubicBezTo>
                <a:cubicBezTo>
                  <a:pt x="117" y="76"/>
                  <a:pt x="117" y="76"/>
                  <a:pt x="117" y="76"/>
                </a:cubicBezTo>
                <a:cubicBezTo>
                  <a:pt x="121" y="76"/>
                  <a:pt x="121" y="76"/>
                  <a:pt x="121" y="76"/>
                </a:cubicBezTo>
                <a:cubicBezTo>
                  <a:pt x="142" y="76"/>
                  <a:pt x="142" y="76"/>
                  <a:pt x="142" y="76"/>
                </a:cubicBezTo>
                <a:cubicBezTo>
                  <a:pt x="143" y="76"/>
                  <a:pt x="144" y="75"/>
                  <a:pt x="144" y="73"/>
                </a:cubicBezTo>
                <a:cubicBezTo>
                  <a:pt x="144" y="72"/>
                  <a:pt x="143" y="71"/>
                  <a:pt x="142" y="71"/>
                </a:cubicBezTo>
                <a:moveTo>
                  <a:pt x="85" y="59"/>
                </a:moveTo>
                <a:cubicBezTo>
                  <a:pt x="98" y="59"/>
                  <a:pt x="98" y="59"/>
                  <a:pt x="98" y="59"/>
                </a:cubicBezTo>
                <a:cubicBezTo>
                  <a:pt x="112" y="59"/>
                  <a:pt x="112" y="59"/>
                  <a:pt x="112" y="59"/>
                </a:cubicBezTo>
                <a:cubicBezTo>
                  <a:pt x="121" y="59"/>
                  <a:pt x="121" y="59"/>
                  <a:pt x="121" y="59"/>
                </a:cubicBezTo>
                <a:cubicBezTo>
                  <a:pt x="145" y="59"/>
                  <a:pt x="145" y="59"/>
                  <a:pt x="145" y="59"/>
                </a:cubicBezTo>
                <a:cubicBezTo>
                  <a:pt x="145" y="59"/>
                  <a:pt x="145" y="59"/>
                  <a:pt x="145" y="59"/>
                </a:cubicBezTo>
                <a:cubicBezTo>
                  <a:pt x="147" y="59"/>
                  <a:pt x="148" y="60"/>
                  <a:pt x="149" y="60"/>
                </a:cubicBezTo>
                <a:cubicBezTo>
                  <a:pt x="150" y="61"/>
                  <a:pt x="150" y="61"/>
                  <a:pt x="150" y="61"/>
                </a:cubicBezTo>
                <a:cubicBezTo>
                  <a:pt x="150" y="104"/>
                  <a:pt x="150" y="104"/>
                  <a:pt x="150" y="104"/>
                </a:cubicBezTo>
                <a:cubicBezTo>
                  <a:pt x="150" y="104"/>
                  <a:pt x="150" y="104"/>
                  <a:pt x="149" y="105"/>
                </a:cubicBezTo>
                <a:cubicBezTo>
                  <a:pt x="148" y="106"/>
                  <a:pt x="147" y="106"/>
                  <a:pt x="145" y="106"/>
                </a:cubicBezTo>
                <a:cubicBezTo>
                  <a:pt x="145" y="106"/>
                  <a:pt x="145" y="106"/>
                  <a:pt x="145" y="106"/>
                </a:cubicBezTo>
                <a:cubicBezTo>
                  <a:pt x="85" y="106"/>
                  <a:pt x="85" y="106"/>
                  <a:pt x="85" y="106"/>
                </a:cubicBezTo>
                <a:cubicBezTo>
                  <a:pt x="85" y="106"/>
                  <a:pt x="85" y="106"/>
                  <a:pt x="85" y="106"/>
                </a:cubicBezTo>
                <a:cubicBezTo>
                  <a:pt x="84" y="106"/>
                  <a:pt x="82" y="106"/>
                  <a:pt x="81" y="105"/>
                </a:cubicBezTo>
                <a:cubicBezTo>
                  <a:pt x="81" y="104"/>
                  <a:pt x="81" y="104"/>
                  <a:pt x="81" y="104"/>
                </a:cubicBezTo>
                <a:cubicBezTo>
                  <a:pt x="81" y="88"/>
                  <a:pt x="81" y="88"/>
                  <a:pt x="81" y="88"/>
                </a:cubicBezTo>
                <a:cubicBezTo>
                  <a:pt x="81" y="79"/>
                  <a:pt x="81" y="79"/>
                  <a:pt x="81" y="79"/>
                </a:cubicBezTo>
                <a:cubicBezTo>
                  <a:pt x="81" y="61"/>
                  <a:pt x="81" y="61"/>
                  <a:pt x="81" y="61"/>
                </a:cubicBezTo>
                <a:cubicBezTo>
                  <a:pt x="81" y="61"/>
                  <a:pt x="81" y="61"/>
                  <a:pt x="81" y="60"/>
                </a:cubicBezTo>
                <a:cubicBezTo>
                  <a:pt x="82" y="60"/>
                  <a:pt x="82" y="60"/>
                  <a:pt x="82" y="60"/>
                </a:cubicBezTo>
                <a:cubicBezTo>
                  <a:pt x="83" y="60"/>
                  <a:pt x="84" y="59"/>
                  <a:pt x="85" y="59"/>
                </a:cubicBezTo>
                <a:cubicBezTo>
                  <a:pt x="85" y="59"/>
                  <a:pt x="85" y="59"/>
                  <a:pt x="85" y="59"/>
                </a:cubicBezTo>
                <a:moveTo>
                  <a:pt x="13" y="79"/>
                </a:moveTo>
                <a:cubicBezTo>
                  <a:pt x="12" y="79"/>
                  <a:pt x="11" y="79"/>
                  <a:pt x="11" y="79"/>
                </a:cubicBezTo>
                <a:cubicBezTo>
                  <a:pt x="50" y="51"/>
                  <a:pt x="50" y="51"/>
                  <a:pt x="50" y="51"/>
                </a:cubicBezTo>
                <a:cubicBezTo>
                  <a:pt x="61" y="60"/>
                  <a:pt x="61" y="60"/>
                  <a:pt x="61" y="60"/>
                </a:cubicBezTo>
                <a:cubicBezTo>
                  <a:pt x="71" y="52"/>
                  <a:pt x="71" y="52"/>
                  <a:pt x="71" y="52"/>
                </a:cubicBezTo>
                <a:cubicBezTo>
                  <a:pt x="76" y="56"/>
                  <a:pt x="76" y="56"/>
                  <a:pt x="76" y="56"/>
                </a:cubicBezTo>
                <a:cubicBezTo>
                  <a:pt x="75" y="57"/>
                  <a:pt x="74" y="59"/>
                  <a:pt x="74" y="61"/>
                </a:cubicBezTo>
                <a:cubicBezTo>
                  <a:pt x="74" y="79"/>
                  <a:pt x="74" y="79"/>
                  <a:pt x="74" y="79"/>
                </a:cubicBezTo>
                <a:cubicBezTo>
                  <a:pt x="13" y="79"/>
                  <a:pt x="13" y="79"/>
                  <a:pt x="13" y="79"/>
                </a:cubicBezTo>
                <a:moveTo>
                  <a:pt x="9" y="68"/>
                </a:moveTo>
                <a:cubicBezTo>
                  <a:pt x="9" y="21"/>
                  <a:pt x="9" y="21"/>
                  <a:pt x="9" y="21"/>
                </a:cubicBezTo>
                <a:cubicBezTo>
                  <a:pt x="41" y="45"/>
                  <a:pt x="41" y="45"/>
                  <a:pt x="41" y="45"/>
                </a:cubicBezTo>
                <a:cubicBezTo>
                  <a:pt x="9" y="68"/>
                  <a:pt x="9" y="68"/>
                  <a:pt x="9" y="68"/>
                </a:cubicBezTo>
                <a:moveTo>
                  <a:pt x="89" y="53"/>
                </a:moveTo>
                <a:cubicBezTo>
                  <a:pt x="79" y="46"/>
                  <a:pt x="79" y="46"/>
                  <a:pt x="79" y="46"/>
                </a:cubicBezTo>
                <a:cubicBezTo>
                  <a:pt x="112" y="21"/>
                  <a:pt x="112" y="21"/>
                  <a:pt x="112" y="21"/>
                </a:cubicBezTo>
                <a:cubicBezTo>
                  <a:pt x="112" y="53"/>
                  <a:pt x="112" y="53"/>
                  <a:pt x="112" y="53"/>
                </a:cubicBezTo>
                <a:cubicBezTo>
                  <a:pt x="89" y="53"/>
                  <a:pt x="89" y="53"/>
                  <a:pt x="89" y="53"/>
                </a:cubicBezTo>
                <a:moveTo>
                  <a:pt x="61" y="47"/>
                </a:moveTo>
                <a:cubicBezTo>
                  <a:pt x="11" y="10"/>
                  <a:pt x="11" y="10"/>
                  <a:pt x="11" y="10"/>
                </a:cubicBezTo>
                <a:cubicBezTo>
                  <a:pt x="11" y="9"/>
                  <a:pt x="12" y="9"/>
                  <a:pt x="13" y="9"/>
                </a:cubicBezTo>
                <a:cubicBezTo>
                  <a:pt x="13" y="9"/>
                  <a:pt x="13" y="9"/>
                  <a:pt x="13" y="9"/>
                </a:cubicBezTo>
                <a:cubicBezTo>
                  <a:pt x="109" y="9"/>
                  <a:pt x="109" y="9"/>
                  <a:pt x="109" y="9"/>
                </a:cubicBezTo>
                <a:cubicBezTo>
                  <a:pt x="109" y="9"/>
                  <a:pt x="110" y="9"/>
                  <a:pt x="111" y="10"/>
                </a:cubicBezTo>
                <a:cubicBezTo>
                  <a:pt x="110" y="10"/>
                  <a:pt x="110" y="10"/>
                  <a:pt x="110" y="10"/>
                </a:cubicBezTo>
                <a:cubicBezTo>
                  <a:pt x="71" y="40"/>
                  <a:pt x="71" y="40"/>
                  <a:pt x="71" y="40"/>
                </a:cubicBezTo>
                <a:cubicBezTo>
                  <a:pt x="71" y="40"/>
                  <a:pt x="71" y="40"/>
                  <a:pt x="71" y="40"/>
                </a:cubicBezTo>
                <a:cubicBezTo>
                  <a:pt x="71" y="40"/>
                  <a:pt x="71" y="40"/>
                  <a:pt x="71" y="40"/>
                </a:cubicBezTo>
                <a:cubicBezTo>
                  <a:pt x="61" y="47"/>
                  <a:pt x="61" y="47"/>
                  <a:pt x="61" y="47"/>
                </a:cubicBezTo>
                <a:moveTo>
                  <a:pt x="109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1" y="5"/>
                  <a:pt x="0" y="11"/>
                </a:cubicBezTo>
                <a:cubicBezTo>
                  <a:pt x="0" y="77"/>
                  <a:pt x="0" y="77"/>
                  <a:pt x="0" y="77"/>
                </a:cubicBezTo>
                <a:cubicBezTo>
                  <a:pt x="1" y="84"/>
                  <a:pt x="6" y="88"/>
                  <a:pt x="13" y="88"/>
                </a:cubicBezTo>
                <a:cubicBezTo>
                  <a:pt x="74" y="88"/>
                  <a:pt x="74" y="88"/>
                  <a:pt x="74" y="88"/>
                </a:cubicBezTo>
                <a:cubicBezTo>
                  <a:pt x="74" y="104"/>
                  <a:pt x="74" y="104"/>
                  <a:pt x="74" y="104"/>
                </a:cubicBezTo>
                <a:cubicBezTo>
                  <a:pt x="74" y="107"/>
                  <a:pt x="75" y="109"/>
                  <a:pt x="78" y="111"/>
                </a:cubicBezTo>
                <a:cubicBezTo>
                  <a:pt x="80" y="112"/>
                  <a:pt x="82" y="113"/>
                  <a:pt x="85" y="113"/>
                </a:cubicBezTo>
                <a:cubicBezTo>
                  <a:pt x="145" y="113"/>
                  <a:pt x="145" y="113"/>
                  <a:pt x="145" y="113"/>
                </a:cubicBezTo>
                <a:cubicBezTo>
                  <a:pt x="148" y="113"/>
                  <a:pt x="151" y="112"/>
                  <a:pt x="153" y="111"/>
                </a:cubicBezTo>
                <a:cubicBezTo>
                  <a:pt x="155" y="109"/>
                  <a:pt x="157" y="107"/>
                  <a:pt x="157" y="104"/>
                </a:cubicBezTo>
                <a:cubicBezTo>
                  <a:pt x="157" y="61"/>
                  <a:pt x="157" y="61"/>
                  <a:pt x="157" y="61"/>
                </a:cubicBezTo>
                <a:cubicBezTo>
                  <a:pt x="157" y="59"/>
                  <a:pt x="155" y="56"/>
                  <a:pt x="153" y="55"/>
                </a:cubicBezTo>
                <a:cubicBezTo>
                  <a:pt x="151" y="53"/>
                  <a:pt x="148" y="53"/>
                  <a:pt x="145" y="53"/>
                </a:cubicBezTo>
                <a:cubicBezTo>
                  <a:pt x="121" y="53"/>
                  <a:pt x="121" y="53"/>
                  <a:pt x="121" y="53"/>
                </a:cubicBezTo>
                <a:cubicBezTo>
                  <a:pt x="121" y="11"/>
                  <a:pt x="121" y="11"/>
                  <a:pt x="121" y="11"/>
                </a:cubicBezTo>
                <a:cubicBezTo>
                  <a:pt x="121" y="5"/>
                  <a:pt x="115" y="0"/>
                  <a:pt x="109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3733" name="Freeform 49"/>
          <p:cNvSpPr>
            <a:spLocks noEditPoints="1"/>
          </p:cNvSpPr>
          <p:nvPr/>
        </p:nvSpPr>
        <p:spPr>
          <a:xfrm>
            <a:off x="1749425" y="1389063"/>
            <a:ext cx="554990" cy="554990"/>
          </a:xfrm>
          <a:custGeom>
            <a:avLst/>
            <a:gdLst/>
            <a:ahLst/>
            <a:cxnLst>
              <a:cxn ang="0">
                <a:pos x="119609" y="158856"/>
              </a:cxn>
              <a:cxn ang="0">
                <a:pos x="106678" y="171824"/>
              </a:cxn>
              <a:cxn ang="0">
                <a:pos x="106678" y="301502"/>
              </a:cxn>
              <a:cxn ang="0">
                <a:pos x="119609" y="314470"/>
              </a:cxn>
              <a:cxn ang="0">
                <a:pos x="135772" y="301502"/>
              </a:cxn>
              <a:cxn ang="0">
                <a:pos x="135772" y="171824"/>
              </a:cxn>
              <a:cxn ang="0">
                <a:pos x="119609" y="158856"/>
              </a:cxn>
              <a:cxn ang="0">
                <a:pos x="294173" y="158856"/>
              </a:cxn>
              <a:cxn ang="0">
                <a:pos x="281243" y="171824"/>
              </a:cxn>
              <a:cxn ang="0">
                <a:pos x="281243" y="301502"/>
              </a:cxn>
              <a:cxn ang="0">
                <a:pos x="294173" y="314470"/>
              </a:cxn>
              <a:cxn ang="0">
                <a:pos x="310337" y="301502"/>
              </a:cxn>
              <a:cxn ang="0">
                <a:pos x="310337" y="171824"/>
              </a:cxn>
              <a:cxn ang="0">
                <a:pos x="294173" y="158856"/>
              </a:cxn>
              <a:cxn ang="0">
                <a:pos x="206891" y="0"/>
              </a:cxn>
              <a:cxn ang="0">
                <a:pos x="35559" y="171824"/>
              </a:cxn>
              <a:cxn ang="0">
                <a:pos x="0" y="236663"/>
              </a:cxn>
              <a:cxn ang="0">
                <a:pos x="87282" y="314470"/>
              </a:cxn>
              <a:cxn ang="0">
                <a:pos x="93748" y="314470"/>
              </a:cxn>
              <a:cxn ang="0">
                <a:pos x="93748" y="155614"/>
              </a:cxn>
              <a:cxn ang="0">
                <a:pos x="87282" y="155614"/>
              </a:cxn>
              <a:cxn ang="0">
                <a:pos x="64653" y="158856"/>
              </a:cxn>
              <a:cxn ang="0">
                <a:pos x="206891" y="29178"/>
              </a:cxn>
              <a:cxn ang="0">
                <a:pos x="349129" y="158856"/>
              </a:cxn>
              <a:cxn ang="0">
                <a:pos x="329733" y="155614"/>
              </a:cxn>
              <a:cxn ang="0">
                <a:pos x="323267" y="155614"/>
              </a:cxn>
              <a:cxn ang="0">
                <a:pos x="323267" y="314470"/>
              </a:cxn>
              <a:cxn ang="0">
                <a:pos x="329733" y="314470"/>
              </a:cxn>
              <a:cxn ang="0">
                <a:pos x="417015" y="236663"/>
              </a:cxn>
              <a:cxn ang="0">
                <a:pos x="378223" y="168582"/>
              </a:cxn>
              <a:cxn ang="0">
                <a:pos x="206891" y="0"/>
              </a:cxn>
            </a:cxnLst>
            <a:rect l="0" t="0" r="0" b="0"/>
            <a:pathLst>
              <a:path w="129" h="97">
                <a:moveTo>
                  <a:pt x="37" y="49"/>
                </a:moveTo>
                <a:cubicBezTo>
                  <a:pt x="35" y="49"/>
                  <a:pt x="33" y="51"/>
                  <a:pt x="33" y="53"/>
                </a:cubicBezTo>
                <a:cubicBezTo>
                  <a:pt x="33" y="93"/>
                  <a:pt x="33" y="93"/>
                  <a:pt x="33" y="93"/>
                </a:cubicBezTo>
                <a:cubicBezTo>
                  <a:pt x="33" y="95"/>
                  <a:pt x="35" y="97"/>
                  <a:pt x="37" y="97"/>
                </a:cubicBezTo>
                <a:cubicBezTo>
                  <a:pt x="40" y="97"/>
                  <a:pt x="42" y="95"/>
                  <a:pt x="42" y="93"/>
                </a:cubicBezTo>
                <a:cubicBezTo>
                  <a:pt x="42" y="53"/>
                  <a:pt x="42" y="53"/>
                  <a:pt x="42" y="53"/>
                </a:cubicBezTo>
                <a:cubicBezTo>
                  <a:pt x="42" y="51"/>
                  <a:pt x="40" y="49"/>
                  <a:pt x="37" y="49"/>
                </a:cubicBezTo>
                <a:moveTo>
                  <a:pt x="91" y="49"/>
                </a:moveTo>
                <a:cubicBezTo>
                  <a:pt x="89" y="49"/>
                  <a:pt x="87" y="51"/>
                  <a:pt x="87" y="53"/>
                </a:cubicBezTo>
                <a:cubicBezTo>
                  <a:pt x="87" y="93"/>
                  <a:pt x="87" y="93"/>
                  <a:pt x="87" y="93"/>
                </a:cubicBezTo>
                <a:cubicBezTo>
                  <a:pt x="87" y="95"/>
                  <a:pt x="89" y="97"/>
                  <a:pt x="91" y="97"/>
                </a:cubicBezTo>
                <a:cubicBezTo>
                  <a:pt x="94" y="97"/>
                  <a:pt x="96" y="95"/>
                  <a:pt x="96" y="93"/>
                </a:cubicBezTo>
                <a:cubicBezTo>
                  <a:pt x="96" y="53"/>
                  <a:pt x="96" y="53"/>
                  <a:pt x="96" y="53"/>
                </a:cubicBezTo>
                <a:cubicBezTo>
                  <a:pt x="96" y="51"/>
                  <a:pt x="94" y="49"/>
                  <a:pt x="91" y="49"/>
                </a:cubicBezTo>
                <a:moveTo>
                  <a:pt x="64" y="0"/>
                </a:moveTo>
                <a:cubicBezTo>
                  <a:pt x="35" y="0"/>
                  <a:pt x="12" y="24"/>
                  <a:pt x="11" y="53"/>
                </a:cubicBezTo>
                <a:cubicBezTo>
                  <a:pt x="4" y="58"/>
                  <a:pt x="0" y="65"/>
                  <a:pt x="0" y="73"/>
                </a:cubicBezTo>
                <a:cubicBezTo>
                  <a:pt x="0" y="86"/>
                  <a:pt x="12" y="97"/>
                  <a:pt x="27" y="97"/>
                </a:cubicBezTo>
                <a:cubicBezTo>
                  <a:pt x="28" y="97"/>
                  <a:pt x="28" y="97"/>
                  <a:pt x="29" y="97"/>
                </a:cubicBezTo>
                <a:cubicBezTo>
                  <a:pt x="29" y="48"/>
                  <a:pt x="29" y="48"/>
                  <a:pt x="29" y="48"/>
                </a:cubicBezTo>
                <a:cubicBezTo>
                  <a:pt x="28" y="48"/>
                  <a:pt x="28" y="48"/>
                  <a:pt x="27" y="48"/>
                </a:cubicBezTo>
                <a:cubicBezTo>
                  <a:pt x="24" y="48"/>
                  <a:pt x="22" y="49"/>
                  <a:pt x="20" y="49"/>
                </a:cubicBezTo>
                <a:cubicBezTo>
                  <a:pt x="23" y="26"/>
                  <a:pt x="41" y="9"/>
                  <a:pt x="64" y="9"/>
                </a:cubicBezTo>
                <a:cubicBezTo>
                  <a:pt x="86" y="9"/>
                  <a:pt x="105" y="26"/>
                  <a:pt x="108" y="49"/>
                </a:cubicBezTo>
                <a:cubicBezTo>
                  <a:pt x="106" y="49"/>
                  <a:pt x="104" y="48"/>
                  <a:pt x="102" y="48"/>
                </a:cubicBezTo>
                <a:cubicBezTo>
                  <a:pt x="101" y="48"/>
                  <a:pt x="100" y="48"/>
                  <a:pt x="100" y="48"/>
                </a:cubicBezTo>
                <a:cubicBezTo>
                  <a:pt x="100" y="97"/>
                  <a:pt x="100" y="97"/>
                  <a:pt x="100" y="97"/>
                </a:cubicBezTo>
                <a:cubicBezTo>
                  <a:pt x="100" y="97"/>
                  <a:pt x="101" y="97"/>
                  <a:pt x="102" y="97"/>
                </a:cubicBezTo>
                <a:cubicBezTo>
                  <a:pt x="117" y="97"/>
                  <a:pt x="129" y="86"/>
                  <a:pt x="129" y="73"/>
                </a:cubicBezTo>
                <a:cubicBezTo>
                  <a:pt x="129" y="64"/>
                  <a:pt x="124" y="57"/>
                  <a:pt x="117" y="52"/>
                </a:cubicBezTo>
                <a:cubicBezTo>
                  <a:pt x="115" y="23"/>
                  <a:pt x="92" y="0"/>
                  <a:pt x="64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3734" name="Freeform 10"/>
          <p:cNvSpPr>
            <a:spLocks noEditPoints="1"/>
          </p:cNvSpPr>
          <p:nvPr/>
        </p:nvSpPr>
        <p:spPr>
          <a:xfrm>
            <a:off x="584835" y="1440498"/>
            <a:ext cx="460375" cy="452120"/>
          </a:xfrm>
          <a:custGeom>
            <a:avLst/>
            <a:gdLst/>
            <a:ahLst/>
            <a:cxnLst>
              <a:cxn ang="0">
                <a:pos x="172019" y="171531"/>
              </a:cxn>
              <a:cxn ang="0">
                <a:pos x="142808" y="184477"/>
              </a:cxn>
              <a:cxn ang="0">
                <a:pos x="142808" y="242732"/>
              </a:cxn>
              <a:cxn ang="0">
                <a:pos x="172019" y="255678"/>
              </a:cxn>
              <a:cxn ang="0">
                <a:pos x="201229" y="242732"/>
              </a:cxn>
              <a:cxn ang="0">
                <a:pos x="201229" y="184477"/>
              </a:cxn>
              <a:cxn ang="0">
                <a:pos x="172019" y="171531"/>
              </a:cxn>
              <a:cxn ang="0">
                <a:pos x="172019" y="90620"/>
              </a:cxn>
              <a:cxn ang="0">
                <a:pos x="71404" y="132694"/>
              </a:cxn>
              <a:cxn ang="0">
                <a:pos x="71404" y="165058"/>
              </a:cxn>
              <a:cxn ang="0">
                <a:pos x="87632" y="171531"/>
              </a:cxn>
              <a:cxn ang="0">
                <a:pos x="103860" y="165058"/>
              </a:cxn>
              <a:cxn ang="0">
                <a:pos x="172019" y="139167"/>
              </a:cxn>
              <a:cxn ang="0">
                <a:pos x="240177" y="165058"/>
              </a:cxn>
              <a:cxn ang="0">
                <a:pos x="256405" y="171531"/>
              </a:cxn>
              <a:cxn ang="0">
                <a:pos x="272633" y="165058"/>
              </a:cxn>
              <a:cxn ang="0">
                <a:pos x="272633" y="132694"/>
              </a:cxn>
              <a:cxn ang="0">
                <a:pos x="172019" y="90620"/>
              </a:cxn>
              <a:cxn ang="0">
                <a:pos x="172019" y="0"/>
              </a:cxn>
              <a:cxn ang="0">
                <a:pos x="6491" y="71201"/>
              </a:cxn>
              <a:cxn ang="0">
                <a:pos x="6491" y="100329"/>
              </a:cxn>
              <a:cxn ang="0">
                <a:pos x="22719" y="106802"/>
              </a:cxn>
              <a:cxn ang="0">
                <a:pos x="38948" y="100329"/>
              </a:cxn>
              <a:cxn ang="0">
                <a:pos x="172019" y="45310"/>
              </a:cxn>
              <a:cxn ang="0">
                <a:pos x="308335" y="100329"/>
              </a:cxn>
              <a:cxn ang="0">
                <a:pos x="324564" y="106802"/>
              </a:cxn>
              <a:cxn ang="0">
                <a:pos x="337546" y="100329"/>
              </a:cxn>
              <a:cxn ang="0">
                <a:pos x="337546" y="71201"/>
              </a:cxn>
              <a:cxn ang="0">
                <a:pos x="172019" y="0"/>
              </a:cxn>
            </a:cxnLst>
            <a:rect l="0" t="0" r="0" b="0"/>
            <a:pathLst>
              <a:path w="107" h="79">
                <a:moveTo>
                  <a:pt x="53" y="53"/>
                </a:moveTo>
                <a:cubicBezTo>
                  <a:pt x="50" y="53"/>
                  <a:pt x="46" y="55"/>
                  <a:pt x="44" y="57"/>
                </a:cubicBezTo>
                <a:cubicBezTo>
                  <a:pt x="39" y="62"/>
                  <a:pt x="39" y="70"/>
                  <a:pt x="44" y="75"/>
                </a:cubicBezTo>
                <a:cubicBezTo>
                  <a:pt x="46" y="77"/>
                  <a:pt x="50" y="79"/>
                  <a:pt x="53" y="79"/>
                </a:cubicBezTo>
                <a:cubicBezTo>
                  <a:pt x="56" y="79"/>
                  <a:pt x="59" y="77"/>
                  <a:pt x="62" y="75"/>
                </a:cubicBezTo>
                <a:cubicBezTo>
                  <a:pt x="67" y="70"/>
                  <a:pt x="67" y="62"/>
                  <a:pt x="62" y="57"/>
                </a:cubicBezTo>
                <a:cubicBezTo>
                  <a:pt x="59" y="55"/>
                  <a:pt x="56" y="53"/>
                  <a:pt x="53" y="53"/>
                </a:cubicBezTo>
                <a:moveTo>
                  <a:pt x="53" y="28"/>
                </a:moveTo>
                <a:cubicBezTo>
                  <a:pt x="42" y="28"/>
                  <a:pt x="31" y="32"/>
                  <a:pt x="22" y="41"/>
                </a:cubicBezTo>
                <a:cubicBezTo>
                  <a:pt x="19" y="44"/>
                  <a:pt x="19" y="48"/>
                  <a:pt x="22" y="51"/>
                </a:cubicBezTo>
                <a:cubicBezTo>
                  <a:pt x="24" y="53"/>
                  <a:pt x="25" y="53"/>
                  <a:pt x="27" y="53"/>
                </a:cubicBezTo>
                <a:cubicBezTo>
                  <a:pt x="29" y="53"/>
                  <a:pt x="31" y="53"/>
                  <a:pt x="32" y="51"/>
                </a:cubicBezTo>
                <a:cubicBezTo>
                  <a:pt x="38" y="45"/>
                  <a:pt x="46" y="43"/>
                  <a:pt x="53" y="43"/>
                </a:cubicBezTo>
                <a:cubicBezTo>
                  <a:pt x="61" y="43"/>
                  <a:pt x="68" y="45"/>
                  <a:pt x="74" y="51"/>
                </a:cubicBezTo>
                <a:cubicBezTo>
                  <a:pt x="76" y="53"/>
                  <a:pt x="77" y="53"/>
                  <a:pt x="79" y="53"/>
                </a:cubicBezTo>
                <a:cubicBezTo>
                  <a:pt x="81" y="53"/>
                  <a:pt x="83" y="53"/>
                  <a:pt x="84" y="51"/>
                </a:cubicBezTo>
                <a:cubicBezTo>
                  <a:pt x="87" y="48"/>
                  <a:pt x="87" y="44"/>
                  <a:pt x="84" y="41"/>
                </a:cubicBezTo>
                <a:cubicBezTo>
                  <a:pt x="76" y="32"/>
                  <a:pt x="65" y="28"/>
                  <a:pt x="53" y="28"/>
                </a:cubicBezTo>
                <a:moveTo>
                  <a:pt x="53" y="0"/>
                </a:moveTo>
                <a:cubicBezTo>
                  <a:pt x="35" y="0"/>
                  <a:pt x="16" y="7"/>
                  <a:pt x="2" y="22"/>
                </a:cubicBezTo>
                <a:cubicBezTo>
                  <a:pt x="0" y="24"/>
                  <a:pt x="0" y="28"/>
                  <a:pt x="2" y="31"/>
                </a:cubicBezTo>
                <a:cubicBezTo>
                  <a:pt x="3" y="32"/>
                  <a:pt x="5" y="33"/>
                  <a:pt x="7" y="33"/>
                </a:cubicBezTo>
                <a:cubicBezTo>
                  <a:pt x="9" y="33"/>
                  <a:pt x="10" y="32"/>
                  <a:pt x="12" y="31"/>
                </a:cubicBezTo>
                <a:cubicBezTo>
                  <a:pt x="23" y="20"/>
                  <a:pt x="38" y="14"/>
                  <a:pt x="53" y="14"/>
                </a:cubicBezTo>
                <a:cubicBezTo>
                  <a:pt x="68" y="14"/>
                  <a:pt x="83" y="20"/>
                  <a:pt x="95" y="31"/>
                </a:cubicBezTo>
                <a:cubicBezTo>
                  <a:pt x="96" y="32"/>
                  <a:pt x="98" y="33"/>
                  <a:pt x="100" y="33"/>
                </a:cubicBezTo>
                <a:cubicBezTo>
                  <a:pt x="101" y="33"/>
                  <a:pt x="103" y="32"/>
                  <a:pt x="104" y="31"/>
                </a:cubicBezTo>
                <a:cubicBezTo>
                  <a:pt x="107" y="28"/>
                  <a:pt x="107" y="24"/>
                  <a:pt x="104" y="22"/>
                </a:cubicBezTo>
                <a:cubicBezTo>
                  <a:pt x="90" y="7"/>
                  <a:pt x="72" y="0"/>
                  <a:pt x="53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3735" name="Freeform 12"/>
          <p:cNvSpPr>
            <a:spLocks noEditPoints="1"/>
          </p:cNvSpPr>
          <p:nvPr/>
        </p:nvSpPr>
        <p:spPr>
          <a:xfrm>
            <a:off x="6684010" y="3650298"/>
            <a:ext cx="465455" cy="594995"/>
          </a:xfrm>
          <a:custGeom>
            <a:avLst/>
            <a:gdLst/>
            <a:ahLst/>
            <a:cxnLst>
              <a:cxn ang="0">
                <a:pos x="45308" y="245791"/>
              </a:cxn>
              <a:cxn ang="0">
                <a:pos x="32363" y="236088"/>
              </a:cxn>
              <a:cxn ang="0">
                <a:pos x="32363" y="100257"/>
              </a:cxn>
              <a:cxn ang="0">
                <a:pos x="45308" y="90554"/>
              </a:cxn>
              <a:cxn ang="0">
                <a:pos x="249192" y="90554"/>
              </a:cxn>
              <a:cxn ang="0">
                <a:pos x="265374" y="100257"/>
              </a:cxn>
              <a:cxn ang="0">
                <a:pos x="265374" y="236088"/>
              </a:cxn>
              <a:cxn ang="0">
                <a:pos x="249192" y="245791"/>
              </a:cxn>
              <a:cxn ang="0">
                <a:pos x="45308" y="245791"/>
              </a:cxn>
              <a:cxn ang="0">
                <a:pos x="90615" y="58214"/>
              </a:cxn>
              <a:cxn ang="0">
                <a:pos x="90615" y="45277"/>
              </a:cxn>
              <a:cxn ang="0">
                <a:pos x="103561" y="32341"/>
              </a:cxn>
              <a:cxn ang="0">
                <a:pos x="307445" y="32341"/>
              </a:cxn>
              <a:cxn ang="0">
                <a:pos x="320390" y="45277"/>
              </a:cxn>
              <a:cxn ang="0">
                <a:pos x="320390" y="177875"/>
              </a:cxn>
              <a:cxn ang="0">
                <a:pos x="307445" y="187577"/>
              </a:cxn>
              <a:cxn ang="0">
                <a:pos x="297736" y="187577"/>
              </a:cxn>
              <a:cxn ang="0">
                <a:pos x="297736" y="100257"/>
              </a:cxn>
              <a:cxn ang="0">
                <a:pos x="249192" y="58214"/>
              </a:cxn>
              <a:cxn ang="0">
                <a:pos x="90615" y="58214"/>
              </a:cxn>
              <a:cxn ang="0">
                <a:pos x="307445" y="0"/>
              </a:cxn>
              <a:cxn ang="0">
                <a:pos x="103561" y="0"/>
              </a:cxn>
              <a:cxn ang="0">
                <a:pos x="58253" y="45277"/>
              </a:cxn>
              <a:cxn ang="0">
                <a:pos x="58253" y="58214"/>
              </a:cxn>
              <a:cxn ang="0">
                <a:pos x="45308" y="58214"/>
              </a:cxn>
              <a:cxn ang="0">
                <a:pos x="0" y="100257"/>
              </a:cxn>
              <a:cxn ang="0">
                <a:pos x="0" y="236088"/>
              </a:cxn>
              <a:cxn ang="0">
                <a:pos x="45308" y="278131"/>
              </a:cxn>
              <a:cxn ang="0">
                <a:pos x="126214" y="278131"/>
              </a:cxn>
              <a:cxn ang="0">
                <a:pos x="126214" y="300770"/>
              </a:cxn>
              <a:cxn ang="0">
                <a:pos x="84143" y="300770"/>
              </a:cxn>
              <a:cxn ang="0">
                <a:pos x="67962" y="316940"/>
              </a:cxn>
              <a:cxn ang="0">
                <a:pos x="84143" y="336345"/>
              </a:cxn>
              <a:cxn ang="0">
                <a:pos x="213594" y="336345"/>
              </a:cxn>
              <a:cxn ang="0">
                <a:pos x="229775" y="316940"/>
              </a:cxn>
              <a:cxn ang="0">
                <a:pos x="213594" y="300770"/>
              </a:cxn>
              <a:cxn ang="0">
                <a:pos x="171522" y="300770"/>
              </a:cxn>
              <a:cxn ang="0">
                <a:pos x="171522" y="278131"/>
              </a:cxn>
              <a:cxn ang="0">
                <a:pos x="249192" y="278131"/>
              </a:cxn>
              <a:cxn ang="0">
                <a:pos x="297736" y="236088"/>
              </a:cxn>
              <a:cxn ang="0">
                <a:pos x="297736" y="219918"/>
              </a:cxn>
              <a:cxn ang="0">
                <a:pos x="307445" y="219918"/>
              </a:cxn>
              <a:cxn ang="0">
                <a:pos x="352753" y="177875"/>
              </a:cxn>
              <a:cxn ang="0">
                <a:pos x="352753" y="45277"/>
              </a:cxn>
              <a:cxn ang="0">
                <a:pos x="307445" y="0"/>
              </a:cxn>
            </a:cxnLst>
            <a:rect l="0" t="0" r="0" b="0"/>
            <a:pathLst>
              <a:path w="109" h="104">
                <a:moveTo>
                  <a:pt x="14" y="76"/>
                </a:moveTo>
                <a:cubicBezTo>
                  <a:pt x="12" y="76"/>
                  <a:pt x="10" y="74"/>
                  <a:pt x="10" y="73"/>
                </a:cubicBezTo>
                <a:cubicBezTo>
                  <a:pt x="10" y="31"/>
                  <a:pt x="10" y="31"/>
                  <a:pt x="10" y="31"/>
                </a:cubicBezTo>
                <a:cubicBezTo>
                  <a:pt x="10" y="30"/>
                  <a:pt x="12" y="28"/>
                  <a:pt x="14" y="28"/>
                </a:cubicBezTo>
                <a:cubicBezTo>
                  <a:pt x="77" y="28"/>
                  <a:pt x="77" y="28"/>
                  <a:pt x="77" y="28"/>
                </a:cubicBezTo>
                <a:cubicBezTo>
                  <a:pt x="80" y="28"/>
                  <a:pt x="82" y="30"/>
                  <a:pt x="82" y="31"/>
                </a:cubicBezTo>
                <a:cubicBezTo>
                  <a:pt x="82" y="73"/>
                  <a:pt x="82" y="73"/>
                  <a:pt x="82" y="73"/>
                </a:cubicBezTo>
                <a:cubicBezTo>
                  <a:pt x="82" y="74"/>
                  <a:pt x="80" y="76"/>
                  <a:pt x="77" y="76"/>
                </a:cubicBezTo>
                <a:cubicBezTo>
                  <a:pt x="14" y="76"/>
                  <a:pt x="14" y="76"/>
                  <a:pt x="14" y="76"/>
                </a:cubicBezTo>
                <a:moveTo>
                  <a:pt x="28" y="18"/>
                </a:moveTo>
                <a:cubicBezTo>
                  <a:pt x="28" y="14"/>
                  <a:pt x="28" y="14"/>
                  <a:pt x="28" y="14"/>
                </a:cubicBezTo>
                <a:cubicBezTo>
                  <a:pt x="28" y="12"/>
                  <a:pt x="29" y="10"/>
                  <a:pt x="32" y="10"/>
                </a:cubicBezTo>
                <a:cubicBezTo>
                  <a:pt x="95" y="10"/>
                  <a:pt x="95" y="10"/>
                  <a:pt x="95" y="10"/>
                </a:cubicBezTo>
                <a:cubicBezTo>
                  <a:pt x="98" y="10"/>
                  <a:pt x="99" y="12"/>
                  <a:pt x="99" y="14"/>
                </a:cubicBezTo>
                <a:cubicBezTo>
                  <a:pt x="99" y="55"/>
                  <a:pt x="99" y="55"/>
                  <a:pt x="99" y="55"/>
                </a:cubicBezTo>
                <a:cubicBezTo>
                  <a:pt x="99" y="56"/>
                  <a:pt x="98" y="58"/>
                  <a:pt x="95" y="58"/>
                </a:cubicBezTo>
                <a:cubicBezTo>
                  <a:pt x="92" y="58"/>
                  <a:pt x="92" y="58"/>
                  <a:pt x="92" y="58"/>
                </a:cubicBezTo>
                <a:cubicBezTo>
                  <a:pt x="92" y="31"/>
                  <a:pt x="92" y="31"/>
                  <a:pt x="92" y="31"/>
                </a:cubicBezTo>
                <a:cubicBezTo>
                  <a:pt x="92" y="23"/>
                  <a:pt x="85" y="18"/>
                  <a:pt x="77" y="18"/>
                </a:cubicBezTo>
                <a:cubicBezTo>
                  <a:pt x="28" y="18"/>
                  <a:pt x="28" y="18"/>
                  <a:pt x="28" y="18"/>
                </a:cubicBezTo>
                <a:moveTo>
                  <a:pt x="95" y="0"/>
                </a:moveTo>
                <a:cubicBezTo>
                  <a:pt x="32" y="0"/>
                  <a:pt x="32" y="0"/>
                  <a:pt x="32" y="0"/>
                </a:cubicBezTo>
                <a:cubicBezTo>
                  <a:pt x="24" y="0"/>
                  <a:pt x="18" y="6"/>
                  <a:pt x="18" y="14"/>
                </a:cubicBezTo>
                <a:cubicBezTo>
                  <a:pt x="18" y="18"/>
                  <a:pt x="18" y="18"/>
                  <a:pt x="18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7" y="18"/>
                  <a:pt x="0" y="23"/>
                  <a:pt x="0" y="31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81"/>
                  <a:pt x="7" y="86"/>
                  <a:pt x="14" y="86"/>
                </a:cubicBezTo>
                <a:cubicBezTo>
                  <a:pt x="39" y="86"/>
                  <a:pt x="39" y="86"/>
                  <a:pt x="39" y="86"/>
                </a:cubicBezTo>
                <a:cubicBezTo>
                  <a:pt x="39" y="93"/>
                  <a:pt x="39" y="93"/>
                  <a:pt x="39" y="93"/>
                </a:cubicBezTo>
                <a:cubicBezTo>
                  <a:pt x="26" y="93"/>
                  <a:pt x="26" y="93"/>
                  <a:pt x="26" y="93"/>
                </a:cubicBezTo>
                <a:cubicBezTo>
                  <a:pt x="23" y="93"/>
                  <a:pt x="21" y="95"/>
                  <a:pt x="21" y="98"/>
                </a:cubicBezTo>
                <a:cubicBezTo>
                  <a:pt x="21" y="101"/>
                  <a:pt x="23" y="104"/>
                  <a:pt x="26" y="104"/>
                </a:cubicBezTo>
                <a:cubicBezTo>
                  <a:pt x="66" y="104"/>
                  <a:pt x="66" y="104"/>
                  <a:pt x="66" y="104"/>
                </a:cubicBezTo>
                <a:cubicBezTo>
                  <a:pt x="68" y="104"/>
                  <a:pt x="71" y="101"/>
                  <a:pt x="71" y="98"/>
                </a:cubicBezTo>
                <a:cubicBezTo>
                  <a:pt x="71" y="95"/>
                  <a:pt x="68" y="93"/>
                  <a:pt x="66" y="93"/>
                </a:cubicBezTo>
                <a:cubicBezTo>
                  <a:pt x="53" y="93"/>
                  <a:pt x="53" y="93"/>
                  <a:pt x="53" y="93"/>
                </a:cubicBezTo>
                <a:cubicBezTo>
                  <a:pt x="53" y="86"/>
                  <a:pt x="53" y="86"/>
                  <a:pt x="53" y="86"/>
                </a:cubicBezTo>
                <a:cubicBezTo>
                  <a:pt x="77" y="86"/>
                  <a:pt x="77" y="86"/>
                  <a:pt x="77" y="86"/>
                </a:cubicBezTo>
                <a:cubicBezTo>
                  <a:pt x="85" y="86"/>
                  <a:pt x="92" y="81"/>
                  <a:pt x="92" y="73"/>
                </a:cubicBezTo>
                <a:cubicBezTo>
                  <a:pt x="92" y="68"/>
                  <a:pt x="92" y="68"/>
                  <a:pt x="92" y="68"/>
                </a:cubicBezTo>
                <a:cubicBezTo>
                  <a:pt x="95" y="68"/>
                  <a:pt x="95" y="68"/>
                  <a:pt x="95" y="68"/>
                </a:cubicBezTo>
                <a:cubicBezTo>
                  <a:pt x="103" y="68"/>
                  <a:pt x="109" y="63"/>
                  <a:pt x="109" y="55"/>
                </a:cubicBezTo>
                <a:cubicBezTo>
                  <a:pt x="109" y="14"/>
                  <a:pt x="109" y="14"/>
                  <a:pt x="109" y="14"/>
                </a:cubicBezTo>
                <a:cubicBezTo>
                  <a:pt x="109" y="6"/>
                  <a:pt x="103" y="0"/>
                  <a:pt x="95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3736" name="Freeform 103"/>
          <p:cNvSpPr>
            <a:spLocks noEditPoints="1"/>
          </p:cNvSpPr>
          <p:nvPr/>
        </p:nvSpPr>
        <p:spPr>
          <a:xfrm>
            <a:off x="7832090" y="1331595"/>
            <a:ext cx="600075" cy="669925"/>
          </a:xfrm>
          <a:custGeom>
            <a:avLst/>
            <a:gdLst/>
            <a:ahLst/>
            <a:cxnLst>
              <a:cxn ang="0">
                <a:pos x="126413" y="291332"/>
              </a:cxn>
              <a:cxn ang="0">
                <a:pos x="90758" y="210406"/>
              </a:cxn>
              <a:cxn ang="0">
                <a:pos x="149102" y="168325"/>
              </a:cxn>
              <a:cxn ang="0">
                <a:pos x="204205" y="207169"/>
              </a:cxn>
              <a:cxn ang="0">
                <a:pos x="175033" y="288095"/>
              </a:cxn>
              <a:cxn ang="0">
                <a:pos x="178274" y="87399"/>
              </a:cxn>
              <a:cxn ang="0">
                <a:pos x="149102" y="116533"/>
              </a:cxn>
              <a:cxn ang="0">
                <a:pos x="106965" y="90636"/>
              </a:cxn>
              <a:cxn ang="0">
                <a:pos x="81034" y="139192"/>
              </a:cxn>
              <a:cxn ang="0">
                <a:pos x="16207" y="158614"/>
              </a:cxn>
              <a:cxn ang="0">
                <a:pos x="35655" y="216880"/>
              </a:cxn>
              <a:cxn ang="0">
                <a:pos x="3241" y="271909"/>
              </a:cxn>
              <a:cxn ang="0">
                <a:pos x="58344" y="301043"/>
              </a:cxn>
              <a:cxn ang="0">
                <a:pos x="74551" y="362546"/>
              </a:cxn>
              <a:cxn ang="0">
                <a:pos x="129654" y="343124"/>
              </a:cxn>
              <a:cxn ang="0">
                <a:pos x="171792" y="343124"/>
              </a:cxn>
              <a:cxn ang="0">
                <a:pos x="230136" y="359309"/>
              </a:cxn>
              <a:cxn ang="0">
                <a:pos x="243102" y="294569"/>
              </a:cxn>
              <a:cxn ang="0">
                <a:pos x="294963" y="262198"/>
              </a:cxn>
              <a:cxn ang="0">
                <a:pos x="259308" y="207169"/>
              </a:cxn>
              <a:cxn ang="0">
                <a:pos x="272274" y="152140"/>
              </a:cxn>
              <a:cxn ang="0">
                <a:pos x="210688" y="135955"/>
              </a:cxn>
              <a:cxn ang="0">
                <a:pos x="178274" y="87399"/>
              </a:cxn>
              <a:cxn ang="0">
                <a:pos x="301446" y="103585"/>
              </a:cxn>
              <a:cxn ang="0">
                <a:pos x="272274" y="71214"/>
              </a:cxn>
              <a:cxn ang="0">
                <a:pos x="304687" y="42081"/>
              </a:cxn>
              <a:cxn ang="0">
                <a:pos x="324135" y="48555"/>
              </a:cxn>
              <a:cxn ang="0">
                <a:pos x="324135" y="93873"/>
              </a:cxn>
              <a:cxn ang="0">
                <a:pos x="291722" y="0"/>
              </a:cxn>
              <a:cxn ang="0">
                <a:pos x="272274" y="25896"/>
              </a:cxn>
              <a:cxn ang="0">
                <a:pos x="243102" y="25896"/>
              </a:cxn>
              <a:cxn ang="0">
                <a:pos x="249584" y="58266"/>
              </a:cxn>
              <a:cxn ang="0">
                <a:pos x="230136" y="80925"/>
              </a:cxn>
              <a:cxn ang="0">
                <a:pos x="256067" y="100348"/>
              </a:cxn>
              <a:cxn ang="0">
                <a:pos x="259308" y="129481"/>
              </a:cxn>
              <a:cxn ang="0">
                <a:pos x="291722" y="126244"/>
              </a:cxn>
              <a:cxn ang="0">
                <a:pos x="314411" y="145666"/>
              </a:cxn>
              <a:cxn ang="0">
                <a:pos x="333859" y="119770"/>
              </a:cxn>
              <a:cxn ang="0">
                <a:pos x="359790" y="116533"/>
              </a:cxn>
              <a:cxn ang="0">
                <a:pos x="356549" y="84162"/>
              </a:cxn>
              <a:cxn ang="0">
                <a:pos x="375997" y="61503"/>
              </a:cxn>
              <a:cxn ang="0">
                <a:pos x="350066" y="42081"/>
              </a:cxn>
              <a:cxn ang="0">
                <a:pos x="346825" y="12948"/>
              </a:cxn>
              <a:cxn ang="0">
                <a:pos x="314411" y="16185"/>
              </a:cxn>
              <a:cxn ang="0">
                <a:pos x="291722" y="0"/>
              </a:cxn>
            </a:cxnLst>
            <a:rect l="0" t="0" r="0" b="0"/>
            <a:pathLst>
              <a:path w="116" h="117">
                <a:moveTo>
                  <a:pt x="46" y="91"/>
                </a:moveTo>
                <a:cubicBezTo>
                  <a:pt x="44" y="91"/>
                  <a:pt x="41" y="91"/>
                  <a:pt x="39" y="90"/>
                </a:cubicBezTo>
                <a:cubicBezTo>
                  <a:pt x="34" y="88"/>
                  <a:pt x="30" y="84"/>
                  <a:pt x="28" y="80"/>
                </a:cubicBezTo>
                <a:cubicBezTo>
                  <a:pt x="26" y="75"/>
                  <a:pt x="26" y="70"/>
                  <a:pt x="28" y="65"/>
                </a:cubicBezTo>
                <a:cubicBezTo>
                  <a:pt x="29" y="60"/>
                  <a:pt x="33" y="56"/>
                  <a:pt x="38" y="54"/>
                </a:cubicBezTo>
                <a:cubicBezTo>
                  <a:pt x="40" y="53"/>
                  <a:pt x="43" y="52"/>
                  <a:pt x="46" y="52"/>
                </a:cubicBezTo>
                <a:cubicBezTo>
                  <a:pt x="48" y="52"/>
                  <a:pt x="50" y="53"/>
                  <a:pt x="53" y="53"/>
                </a:cubicBezTo>
                <a:cubicBezTo>
                  <a:pt x="58" y="55"/>
                  <a:pt x="61" y="59"/>
                  <a:pt x="63" y="64"/>
                </a:cubicBezTo>
                <a:cubicBezTo>
                  <a:pt x="66" y="68"/>
                  <a:pt x="66" y="73"/>
                  <a:pt x="64" y="78"/>
                </a:cubicBezTo>
                <a:cubicBezTo>
                  <a:pt x="62" y="83"/>
                  <a:pt x="58" y="87"/>
                  <a:pt x="54" y="89"/>
                </a:cubicBezTo>
                <a:cubicBezTo>
                  <a:pt x="51" y="90"/>
                  <a:pt x="49" y="91"/>
                  <a:pt x="46" y="91"/>
                </a:cubicBezTo>
                <a:moveTo>
                  <a:pt x="55" y="27"/>
                </a:moveTo>
                <a:cubicBezTo>
                  <a:pt x="51" y="37"/>
                  <a:pt x="51" y="37"/>
                  <a:pt x="51" y="37"/>
                </a:cubicBezTo>
                <a:cubicBezTo>
                  <a:pt x="49" y="37"/>
                  <a:pt x="48" y="36"/>
                  <a:pt x="46" y="36"/>
                </a:cubicBezTo>
                <a:cubicBezTo>
                  <a:pt x="43" y="36"/>
                  <a:pt x="40" y="37"/>
                  <a:pt x="38" y="37"/>
                </a:cubicBezTo>
                <a:cubicBezTo>
                  <a:pt x="33" y="28"/>
                  <a:pt x="33" y="28"/>
                  <a:pt x="33" y="28"/>
                </a:cubicBezTo>
                <a:cubicBezTo>
                  <a:pt x="20" y="34"/>
                  <a:pt x="20" y="34"/>
                  <a:pt x="20" y="34"/>
                </a:cubicBezTo>
                <a:cubicBezTo>
                  <a:pt x="25" y="43"/>
                  <a:pt x="25" y="43"/>
                  <a:pt x="25" y="43"/>
                </a:cubicBezTo>
                <a:cubicBezTo>
                  <a:pt x="21" y="46"/>
                  <a:pt x="18" y="49"/>
                  <a:pt x="16" y="53"/>
                </a:cubicBezTo>
                <a:cubicBezTo>
                  <a:pt x="5" y="49"/>
                  <a:pt x="5" y="49"/>
                  <a:pt x="5" y="49"/>
                </a:cubicBezTo>
                <a:cubicBezTo>
                  <a:pt x="0" y="63"/>
                  <a:pt x="0" y="63"/>
                  <a:pt x="0" y="63"/>
                </a:cubicBezTo>
                <a:cubicBezTo>
                  <a:pt x="11" y="67"/>
                  <a:pt x="11" y="67"/>
                  <a:pt x="11" y="67"/>
                </a:cubicBezTo>
                <a:cubicBezTo>
                  <a:pt x="10" y="71"/>
                  <a:pt x="10" y="76"/>
                  <a:pt x="11" y="80"/>
                </a:cubicBezTo>
                <a:cubicBezTo>
                  <a:pt x="1" y="84"/>
                  <a:pt x="1" y="84"/>
                  <a:pt x="1" y="84"/>
                </a:cubicBezTo>
                <a:cubicBezTo>
                  <a:pt x="7" y="97"/>
                  <a:pt x="7" y="97"/>
                  <a:pt x="7" y="97"/>
                </a:cubicBezTo>
                <a:cubicBezTo>
                  <a:pt x="18" y="93"/>
                  <a:pt x="18" y="93"/>
                  <a:pt x="18" y="93"/>
                </a:cubicBezTo>
                <a:cubicBezTo>
                  <a:pt x="20" y="96"/>
                  <a:pt x="23" y="99"/>
                  <a:pt x="27" y="101"/>
                </a:cubicBezTo>
                <a:cubicBezTo>
                  <a:pt x="23" y="112"/>
                  <a:pt x="23" y="112"/>
                  <a:pt x="23" y="112"/>
                </a:cubicBezTo>
                <a:cubicBezTo>
                  <a:pt x="36" y="117"/>
                  <a:pt x="36" y="117"/>
                  <a:pt x="36" y="117"/>
                </a:cubicBezTo>
                <a:cubicBezTo>
                  <a:pt x="40" y="106"/>
                  <a:pt x="40" y="106"/>
                  <a:pt x="40" y="106"/>
                </a:cubicBezTo>
                <a:cubicBezTo>
                  <a:pt x="42" y="107"/>
                  <a:pt x="44" y="107"/>
                  <a:pt x="46" y="107"/>
                </a:cubicBezTo>
                <a:cubicBezTo>
                  <a:pt x="48" y="107"/>
                  <a:pt x="51" y="107"/>
                  <a:pt x="53" y="106"/>
                </a:cubicBezTo>
                <a:cubicBezTo>
                  <a:pt x="58" y="116"/>
                  <a:pt x="58" y="116"/>
                  <a:pt x="58" y="116"/>
                </a:cubicBezTo>
                <a:cubicBezTo>
                  <a:pt x="71" y="111"/>
                  <a:pt x="71" y="111"/>
                  <a:pt x="71" y="111"/>
                </a:cubicBezTo>
                <a:cubicBezTo>
                  <a:pt x="66" y="100"/>
                  <a:pt x="66" y="100"/>
                  <a:pt x="66" y="100"/>
                </a:cubicBezTo>
                <a:cubicBezTo>
                  <a:pt x="70" y="98"/>
                  <a:pt x="73" y="95"/>
                  <a:pt x="75" y="91"/>
                </a:cubicBezTo>
                <a:cubicBezTo>
                  <a:pt x="86" y="95"/>
                  <a:pt x="86" y="95"/>
                  <a:pt x="86" y="95"/>
                </a:cubicBezTo>
                <a:cubicBezTo>
                  <a:pt x="91" y="81"/>
                  <a:pt x="91" y="81"/>
                  <a:pt x="91" y="81"/>
                </a:cubicBezTo>
                <a:cubicBezTo>
                  <a:pt x="81" y="77"/>
                  <a:pt x="81" y="77"/>
                  <a:pt x="81" y="77"/>
                </a:cubicBezTo>
                <a:cubicBezTo>
                  <a:pt x="81" y="73"/>
                  <a:pt x="81" y="68"/>
                  <a:pt x="80" y="64"/>
                </a:cubicBezTo>
                <a:cubicBezTo>
                  <a:pt x="90" y="60"/>
                  <a:pt x="90" y="60"/>
                  <a:pt x="90" y="60"/>
                </a:cubicBezTo>
                <a:cubicBezTo>
                  <a:pt x="84" y="47"/>
                  <a:pt x="84" y="47"/>
                  <a:pt x="84" y="47"/>
                </a:cubicBezTo>
                <a:cubicBezTo>
                  <a:pt x="74" y="51"/>
                  <a:pt x="74" y="51"/>
                  <a:pt x="74" y="51"/>
                </a:cubicBezTo>
                <a:cubicBezTo>
                  <a:pt x="72" y="47"/>
                  <a:pt x="68" y="44"/>
                  <a:pt x="65" y="42"/>
                </a:cubicBezTo>
                <a:cubicBezTo>
                  <a:pt x="68" y="32"/>
                  <a:pt x="68" y="32"/>
                  <a:pt x="68" y="32"/>
                </a:cubicBezTo>
                <a:cubicBezTo>
                  <a:pt x="55" y="27"/>
                  <a:pt x="55" y="27"/>
                  <a:pt x="55" y="27"/>
                </a:cubicBezTo>
                <a:moveTo>
                  <a:pt x="94" y="32"/>
                </a:moveTo>
                <a:cubicBezTo>
                  <a:pt x="94" y="32"/>
                  <a:pt x="93" y="32"/>
                  <a:pt x="93" y="32"/>
                </a:cubicBezTo>
                <a:cubicBezTo>
                  <a:pt x="91" y="32"/>
                  <a:pt x="88" y="31"/>
                  <a:pt x="87" y="29"/>
                </a:cubicBezTo>
                <a:cubicBezTo>
                  <a:pt x="85" y="27"/>
                  <a:pt x="84" y="25"/>
                  <a:pt x="84" y="22"/>
                </a:cubicBezTo>
                <a:cubicBezTo>
                  <a:pt x="84" y="19"/>
                  <a:pt x="85" y="17"/>
                  <a:pt x="87" y="15"/>
                </a:cubicBezTo>
                <a:cubicBezTo>
                  <a:pt x="89" y="14"/>
                  <a:pt x="91" y="13"/>
                  <a:pt x="94" y="13"/>
                </a:cubicBezTo>
                <a:cubicBezTo>
                  <a:pt x="94" y="13"/>
                  <a:pt x="94" y="13"/>
                  <a:pt x="94" y="13"/>
                </a:cubicBezTo>
                <a:cubicBezTo>
                  <a:pt x="96" y="13"/>
                  <a:pt x="99" y="14"/>
                  <a:pt x="100" y="15"/>
                </a:cubicBezTo>
                <a:cubicBezTo>
                  <a:pt x="102" y="17"/>
                  <a:pt x="103" y="20"/>
                  <a:pt x="103" y="22"/>
                </a:cubicBezTo>
                <a:cubicBezTo>
                  <a:pt x="103" y="25"/>
                  <a:pt x="102" y="27"/>
                  <a:pt x="100" y="29"/>
                </a:cubicBezTo>
                <a:cubicBezTo>
                  <a:pt x="98" y="31"/>
                  <a:pt x="96" y="32"/>
                  <a:pt x="94" y="32"/>
                </a:cubicBezTo>
                <a:moveTo>
                  <a:pt x="90" y="0"/>
                </a:moveTo>
                <a:cubicBezTo>
                  <a:pt x="90" y="5"/>
                  <a:pt x="90" y="5"/>
                  <a:pt x="90" y="5"/>
                </a:cubicBezTo>
                <a:cubicBezTo>
                  <a:pt x="88" y="6"/>
                  <a:pt x="86" y="6"/>
                  <a:pt x="84" y="8"/>
                </a:cubicBezTo>
                <a:cubicBezTo>
                  <a:pt x="80" y="4"/>
                  <a:pt x="80" y="4"/>
                  <a:pt x="80" y="4"/>
                </a:cubicBezTo>
                <a:cubicBezTo>
                  <a:pt x="75" y="8"/>
                  <a:pt x="75" y="8"/>
                  <a:pt x="75" y="8"/>
                </a:cubicBezTo>
                <a:cubicBezTo>
                  <a:pt x="79" y="13"/>
                  <a:pt x="79" y="13"/>
                  <a:pt x="79" y="13"/>
                </a:cubicBezTo>
                <a:cubicBezTo>
                  <a:pt x="78" y="14"/>
                  <a:pt x="77" y="16"/>
                  <a:pt x="77" y="18"/>
                </a:cubicBezTo>
                <a:cubicBezTo>
                  <a:pt x="71" y="18"/>
                  <a:pt x="71" y="18"/>
                  <a:pt x="71" y="18"/>
                </a:cubicBezTo>
                <a:cubicBezTo>
                  <a:pt x="71" y="25"/>
                  <a:pt x="71" y="25"/>
                  <a:pt x="71" y="25"/>
                </a:cubicBezTo>
                <a:cubicBezTo>
                  <a:pt x="77" y="25"/>
                  <a:pt x="77" y="25"/>
                  <a:pt x="77" y="25"/>
                </a:cubicBezTo>
                <a:cubicBezTo>
                  <a:pt x="77" y="28"/>
                  <a:pt x="78" y="30"/>
                  <a:pt x="79" y="31"/>
                </a:cubicBezTo>
                <a:cubicBezTo>
                  <a:pt x="75" y="35"/>
                  <a:pt x="75" y="35"/>
                  <a:pt x="75" y="35"/>
                </a:cubicBezTo>
                <a:cubicBezTo>
                  <a:pt x="80" y="40"/>
                  <a:pt x="80" y="40"/>
                  <a:pt x="80" y="40"/>
                </a:cubicBezTo>
                <a:cubicBezTo>
                  <a:pt x="84" y="36"/>
                  <a:pt x="84" y="36"/>
                  <a:pt x="84" y="36"/>
                </a:cubicBezTo>
                <a:cubicBezTo>
                  <a:pt x="85" y="38"/>
                  <a:pt x="87" y="38"/>
                  <a:pt x="90" y="39"/>
                </a:cubicBezTo>
                <a:cubicBezTo>
                  <a:pt x="90" y="44"/>
                  <a:pt x="90" y="44"/>
                  <a:pt x="90" y="44"/>
                </a:cubicBezTo>
                <a:cubicBezTo>
                  <a:pt x="97" y="45"/>
                  <a:pt x="97" y="45"/>
                  <a:pt x="97" y="45"/>
                </a:cubicBezTo>
                <a:cubicBezTo>
                  <a:pt x="97" y="39"/>
                  <a:pt x="97" y="39"/>
                  <a:pt x="97" y="39"/>
                </a:cubicBezTo>
                <a:cubicBezTo>
                  <a:pt x="99" y="39"/>
                  <a:pt x="101" y="38"/>
                  <a:pt x="103" y="37"/>
                </a:cubicBezTo>
                <a:cubicBezTo>
                  <a:pt x="106" y="41"/>
                  <a:pt x="106" y="41"/>
                  <a:pt x="106" y="41"/>
                </a:cubicBezTo>
                <a:cubicBezTo>
                  <a:pt x="111" y="36"/>
                  <a:pt x="111" y="36"/>
                  <a:pt x="111" y="36"/>
                </a:cubicBezTo>
                <a:cubicBezTo>
                  <a:pt x="108" y="32"/>
                  <a:pt x="108" y="32"/>
                  <a:pt x="108" y="32"/>
                </a:cubicBezTo>
                <a:cubicBezTo>
                  <a:pt x="109" y="30"/>
                  <a:pt x="110" y="28"/>
                  <a:pt x="110" y="26"/>
                </a:cubicBezTo>
                <a:cubicBezTo>
                  <a:pt x="116" y="26"/>
                  <a:pt x="116" y="26"/>
                  <a:pt x="116" y="26"/>
                </a:cubicBezTo>
                <a:cubicBezTo>
                  <a:pt x="116" y="19"/>
                  <a:pt x="116" y="19"/>
                  <a:pt x="116" y="19"/>
                </a:cubicBezTo>
                <a:cubicBezTo>
                  <a:pt x="111" y="19"/>
                  <a:pt x="111" y="19"/>
                  <a:pt x="111" y="19"/>
                </a:cubicBezTo>
                <a:cubicBezTo>
                  <a:pt x="110" y="17"/>
                  <a:pt x="109" y="15"/>
                  <a:pt x="108" y="13"/>
                </a:cubicBezTo>
                <a:cubicBezTo>
                  <a:pt x="112" y="9"/>
                  <a:pt x="112" y="9"/>
                  <a:pt x="112" y="9"/>
                </a:cubicBezTo>
                <a:cubicBezTo>
                  <a:pt x="107" y="4"/>
                  <a:pt x="107" y="4"/>
                  <a:pt x="107" y="4"/>
                </a:cubicBezTo>
                <a:cubicBezTo>
                  <a:pt x="103" y="8"/>
                  <a:pt x="103" y="8"/>
                  <a:pt x="103" y="8"/>
                </a:cubicBezTo>
                <a:cubicBezTo>
                  <a:pt x="101" y="6"/>
                  <a:pt x="99" y="6"/>
                  <a:pt x="97" y="5"/>
                </a:cubicBezTo>
                <a:cubicBezTo>
                  <a:pt x="97" y="0"/>
                  <a:pt x="97" y="0"/>
                  <a:pt x="97" y="0"/>
                </a:cubicBezTo>
                <a:cubicBezTo>
                  <a:pt x="90" y="0"/>
                  <a:pt x="90" y="0"/>
                  <a:pt x="90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3738" name="Freeform 45"/>
          <p:cNvSpPr/>
          <p:nvPr/>
        </p:nvSpPr>
        <p:spPr>
          <a:xfrm>
            <a:off x="3008630" y="1371918"/>
            <a:ext cx="377825" cy="589280"/>
          </a:xfrm>
          <a:custGeom>
            <a:avLst/>
            <a:gdLst/>
            <a:ahLst/>
            <a:cxnLst>
              <a:cxn ang="0">
                <a:pos x="126259" y="0"/>
              </a:cxn>
              <a:cxn ang="0">
                <a:pos x="110072" y="6461"/>
              </a:cxn>
              <a:cxn ang="0">
                <a:pos x="67986" y="51688"/>
              </a:cxn>
              <a:cxn ang="0">
                <a:pos x="64748" y="58149"/>
              </a:cxn>
              <a:cxn ang="0">
                <a:pos x="61511" y="61379"/>
              </a:cxn>
              <a:cxn ang="0">
                <a:pos x="61511" y="71071"/>
              </a:cxn>
              <a:cxn ang="0">
                <a:pos x="61511" y="80762"/>
              </a:cxn>
              <a:cxn ang="0">
                <a:pos x="67986" y="87223"/>
              </a:cxn>
              <a:cxn ang="0">
                <a:pos x="67986" y="90453"/>
              </a:cxn>
              <a:cxn ang="0">
                <a:pos x="113309" y="135680"/>
              </a:cxn>
              <a:cxn ang="0">
                <a:pos x="126259" y="142141"/>
              </a:cxn>
              <a:cxn ang="0">
                <a:pos x="142446" y="135680"/>
              </a:cxn>
              <a:cxn ang="0">
                <a:pos x="142446" y="106606"/>
              </a:cxn>
              <a:cxn ang="0">
                <a:pos x="126259" y="90453"/>
              </a:cxn>
              <a:cxn ang="0">
                <a:pos x="139209" y="87223"/>
              </a:cxn>
              <a:cxn ang="0">
                <a:pos x="236331" y="155063"/>
              </a:cxn>
              <a:cxn ang="0">
                <a:pos x="242806" y="187368"/>
              </a:cxn>
              <a:cxn ang="0">
                <a:pos x="174820" y="284282"/>
              </a:cxn>
              <a:cxn ang="0">
                <a:pos x="139209" y="290743"/>
              </a:cxn>
              <a:cxn ang="0">
                <a:pos x="45324" y="222903"/>
              </a:cxn>
              <a:cxn ang="0">
                <a:pos x="38849" y="190598"/>
              </a:cxn>
              <a:cxn ang="0">
                <a:pos x="42086" y="164755"/>
              </a:cxn>
              <a:cxn ang="0">
                <a:pos x="29137" y="138911"/>
              </a:cxn>
              <a:cxn ang="0">
                <a:pos x="22662" y="138911"/>
              </a:cxn>
              <a:cxn ang="0">
                <a:pos x="3237" y="155063"/>
              </a:cxn>
              <a:cxn ang="0">
                <a:pos x="0" y="190598"/>
              </a:cxn>
              <a:cxn ang="0">
                <a:pos x="9712" y="235825"/>
              </a:cxn>
              <a:cxn ang="0">
                <a:pos x="139209" y="329509"/>
              </a:cxn>
              <a:cxn ang="0">
                <a:pos x="139209" y="329509"/>
              </a:cxn>
              <a:cxn ang="0">
                <a:pos x="139209" y="329509"/>
              </a:cxn>
              <a:cxn ang="0">
                <a:pos x="187770" y="319818"/>
              </a:cxn>
              <a:cxn ang="0">
                <a:pos x="281655" y="187368"/>
              </a:cxn>
              <a:cxn ang="0">
                <a:pos x="271943" y="142141"/>
              </a:cxn>
              <a:cxn ang="0">
                <a:pos x="142446" y="48457"/>
              </a:cxn>
              <a:cxn ang="0">
                <a:pos x="139209" y="48457"/>
              </a:cxn>
              <a:cxn ang="0">
                <a:pos x="126259" y="48457"/>
              </a:cxn>
              <a:cxn ang="0">
                <a:pos x="139209" y="32305"/>
              </a:cxn>
              <a:cxn ang="0">
                <a:pos x="139209" y="3230"/>
              </a:cxn>
              <a:cxn ang="0">
                <a:pos x="126259" y="0"/>
              </a:cxn>
            </a:cxnLst>
            <a:rect l="0" t="0" r="0" b="0"/>
            <a:pathLst>
              <a:path w="87" h="102">
                <a:moveTo>
                  <a:pt x="39" y="0"/>
                </a:moveTo>
                <a:cubicBezTo>
                  <a:pt x="37" y="0"/>
                  <a:pt x="35" y="0"/>
                  <a:pt x="34" y="2"/>
                </a:cubicBezTo>
                <a:cubicBezTo>
                  <a:pt x="21" y="16"/>
                  <a:pt x="21" y="16"/>
                  <a:pt x="21" y="16"/>
                </a:cubicBezTo>
                <a:cubicBezTo>
                  <a:pt x="21" y="17"/>
                  <a:pt x="20" y="17"/>
                  <a:pt x="20" y="18"/>
                </a:cubicBezTo>
                <a:cubicBezTo>
                  <a:pt x="20" y="18"/>
                  <a:pt x="19" y="19"/>
                  <a:pt x="19" y="19"/>
                </a:cubicBezTo>
                <a:cubicBezTo>
                  <a:pt x="19" y="20"/>
                  <a:pt x="19" y="21"/>
                  <a:pt x="19" y="22"/>
                </a:cubicBezTo>
                <a:cubicBezTo>
                  <a:pt x="19" y="23"/>
                  <a:pt x="19" y="24"/>
                  <a:pt x="19" y="25"/>
                </a:cubicBezTo>
                <a:cubicBezTo>
                  <a:pt x="20" y="26"/>
                  <a:pt x="20" y="26"/>
                  <a:pt x="21" y="27"/>
                </a:cubicBezTo>
                <a:cubicBezTo>
                  <a:pt x="21" y="27"/>
                  <a:pt x="21" y="28"/>
                  <a:pt x="21" y="28"/>
                </a:cubicBezTo>
                <a:cubicBezTo>
                  <a:pt x="35" y="42"/>
                  <a:pt x="35" y="42"/>
                  <a:pt x="35" y="42"/>
                </a:cubicBezTo>
                <a:cubicBezTo>
                  <a:pt x="36" y="43"/>
                  <a:pt x="38" y="44"/>
                  <a:pt x="39" y="44"/>
                </a:cubicBezTo>
                <a:cubicBezTo>
                  <a:pt x="41" y="44"/>
                  <a:pt x="42" y="43"/>
                  <a:pt x="44" y="42"/>
                </a:cubicBezTo>
                <a:cubicBezTo>
                  <a:pt x="46" y="39"/>
                  <a:pt x="46" y="35"/>
                  <a:pt x="44" y="33"/>
                </a:cubicBezTo>
                <a:cubicBezTo>
                  <a:pt x="39" y="28"/>
                  <a:pt x="39" y="28"/>
                  <a:pt x="39" y="28"/>
                </a:cubicBezTo>
                <a:cubicBezTo>
                  <a:pt x="40" y="27"/>
                  <a:pt x="42" y="27"/>
                  <a:pt x="43" y="27"/>
                </a:cubicBezTo>
                <a:cubicBezTo>
                  <a:pt x="56" y="27"/>
                  <a:pt x="68" y="35"/>
                  <a:pt x="73" y="48"/>
                </a:cubicBezTo>
                <a:cubicBezTo>
                  <a:pt x="74" y="51"/>
                  <a:pt x="75" y="55"/>
                  <a:pt x="75" y="58"/>
                </a:cubicBezTo>
                <a:cubicBezTo>
                  <a:pt x="75" y="71"/>
                  <a:pt x="67" y="83"/>
                  <a:pt x="54" y="88"/>
                </a:cubicBezTo>
                <a:cubicBezTo>
                  <a:pt x="51" y="89"/>
                  <a:pt x="47" y="90"/>
                  <a:pt x="43" y="90"/>
                </a:cubicBezTo>
                <a:cubicBezTo>
                  <a:pt x="31" y="90"/>
                  <a:pt x="19" y="82"/>
                  <a:pt x="14" y="69"/>
                </a:cubicBezTo>
                <a:cubicBezTo>
                  <a:pt x="13" y="66"/>
                  <a:pt x="12" y="62"/>
                  <a:pt x="12" y="59"/>
                </a:cubicBezTo>
                <a:cubicBezTo>
                  <a:pt x="12" y="56"/>
                  <a:pt x="13" y="53"/>
                  <a:pt x="13" y="51"/>
                </a:cubicBezTo>
                <a:cubicBezTo>
                  <a:pt x="14" y="48"/>
                  <a:pt x="12" y="44"/>
                  <a:pt x="9" y="43"/>
                </a:cubicBezTo>
                <a:cubicBezTo>
                  <a:pt x="8" y="43"/>
                  <a:pt x="8" y="43"/>
                  <a:pt x="7" y="43"/>
                </a:cubicBezTo>
                <a:cubicBezTo>
                  <a:pt x="4" y="43"/>
                  <a:pt x="2" y="45"/>
                  <a:pt x="1" y="48"/>
                </a:cubicBezTo>
                <a:cubicBezTo>
                  <a:pt x="0" y="51"/>
                  <a:pt x="0" y="55"/>
                  <a:pt x="0" y="59"/>
                </a:cubicBezTo>
                <a:cubicBezTo>
                  <a:pt x="0" y="63"/>
                  <a:pt x="1" y="69"/>
                  <a:pt x="3" y="73"/>
                </a:cubicBezTo>
                <a:cubicBezTo>
                  <a:pt x="9" y="91"/>
                  <a:pt x="26" y="102"/>
                  <a:pt x="43" y="102"/>
                </a:cubicBezTo>
                <a:cubicBezTo>
                  <a:pt x="43" y="102"/>
                  <a:pt x="43" y="102"/>
                  <a:pt x="43" y="102"/>
                </a:cubicBezTo>
                <a:cubicBezTo>
                  <a:pt x="43" y="102"/>
                  <a:pt x="43" y="102"/>
                  <a:pt x="43" y="102"/>
                </a:cubicBezTo>
                <a:cubicBezTo>
                  <a:pt x="48" y="102"/>
                  <a:pt x="53" y="101"/>
                  <a:pt x="58" y="99"/>
                </a:cubicBezTo>
                <a:cubicBezTo>
                  <a:pt x="76" y="93"/>
                  <a:pt x="87" y="76"/>
                  <a:pt x="87" y="58"/>
                </a:cubicBezTo>
                <a:cubicBezTo>
                  <a:pt x="87" y="54"/>
                  <a:pt x="86" y="49"/>
                  <a:pt x="84" y="44"/>
                </a:cubicBezTo>
                <a:cubicBezTo>
                  <a:pt x="78" y="26"/>
                  <a:pt x="61" y="15"/>
                  <a:pt x="44" y="15"/>
                </a:cubicBezTo>
                <a:cubicBezTo>
                  <a:pt x="43" y="15"/>
                  <a:pt x="43" y="15"/>
                  <a:pt x="43" y="15"/>
                </a:cubicBezTo>
                <a:cubicBezTo>
                  <a:pt x="42" y="15"/>
                  <a:pt x="40" y="15"/>
                  <a:pt x="39" y="15"/>
                </a:cubicBezTo>
                <a:cubicBezTo>
                  <a:pt x="43" y="10"/>
                  <a:pt x="43" y="10"/>
                  <a:pt x="43" y="10"/>
                </a:cubicBezTo>
                <a:cubicBezTo>
                  <a:pt x="46" y="7"/>
                  <a:pt x="45" y="3"/>
                  <a:pt x="43" y="1"/>
                </a:cubicBezTo>
                <a:cubicBezTo>
                  <a:pt x="42" y="0"/>
                  <a:pt x="40" y="0"/>
                  <a:pt x="39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3743" name="Freeform 207"/>
          <p:cNvSpPr/>
          <p:nvPr/>
        </p:nvSpPr>
        <p:spPr>
          <a:xfrm>
            <a:off x="7812405" y="3720148"/>
            <a:ext cx="642620" cy="455295"/>
          </a:xfrm>
          <a:custGeom>
            <a:avLst/>
            <a:gdLst/>
            <a:ahLst/>
            <a:cxnLst>
              <a:cxn ang="0">
                <a:pos x="256084" y="82093"/>
              </a:cxn>
              <a:cxn ang="0">
                <a:pos x="256084" y="78275"/>
              </a:cxn>
              <a:cxn ang="0">
                <a:pos x="205251" y="27683"/>
              </a:cxn>
              <a:cxn ang="0">
                <a:pos x="180314" y="35319"/>
              </a:cxn>
              <a:cxn ang="0">
                <a:pos x="123726" y="0"/>
              </a:cxn>
              <a:cxn ang="0">
                <a:pos x="67138" y="35319"/>
              </a:cxn>
              <a:cxn ang="0">
                <a:pos x="48915" y="29592"/>
              </a:cxn>
              <a:cxn ang="0">
                <a:pos x="20141" y="58229"/>
              </a:cxn>
              <a:cxn ang="0">
                <a:pos x="21101" y="66820"/>
              </a:cxn>
              <a:cxn ang="0">
                <a:pos x="0" y="103094"/>
              </a:cxn>
              <a:cxn ang="0">
                <a:pos x="42201" y="146050"/>
              </a:cxn>
              <a:cxn ang="0">
                <a:pos x="42201" y="146050"/>
              </a:cxn>
              <a:cxn ang="0">
                <a:pos x="43160" y="146050"/>
              </a:cxn>
              <a:cxn ang="0">
                <a:pos x="43160" y="146050"/>
              </a:cxn>
              <a:cxn ang="0">
                <a:pos x="43160" y="146050"/>
              </a:cxn>
              <a:cxn ang="0">
                <a:pos x="240738" y="146050"/>
              </a:cxn>
              <a:cxn ang="0">
                <a:pos x="242656" y="146050"/>
              </a:cxn>
              <a:cxn ang="0">
                <a:pos x="276225" y="112640"/>
              </a:cxn>
              <a:cxn ang="0">
                <a:pos x="256084" y="82093"/>
              </a:cxn>
            </a:cxnLst>
            <a:rect l="0" t="0" r="0" b="0"/>
            <a:pathLst>
              <a:path w="288" h="153">
                <a:moveTo>
                  <a:pt x="267" y="86"/>
                </a:moveTo>
                <a:cubicBezTo>
                  <a:pt x="267" y="84"/>
                  <a:pt x="267" y="83"/>
                  <a:pt x="267" y="82"/>
                </a:cubicBezTo>
                <a:cubicBezTo>
                  <a:pt x="267" y="53"/>
                  <a:pt x="243" y="29"/>
                  <a:pt x="214" y="29"/>
                </a:cubicBezTo>
                <a:cubicBezTo>
                  <a:pt x="204" y="29"/>
                  <a:pt x="195" y="32"/>
                  <a:pt x="188" y="37"/>
                </a:cubicBezTo>
                <a:cubicBezTo>
                  <a:pt x="177" y="15"/>
                  <a:pt x="155" y="0"/>
                  <a:pt x="129" y="0"/>
                </a:cubicBezTo>
                <a:cubicBezTo>
                  <a:pt x="103" y="0"/>
                  <a:pt x="80" y="15"/>
                  <a:pt x="70" y="37"/>
                </a:cubicBezTo>
                <a:cubicBezTo>
                  <a:pt x="64" y="33"/>
                  <a:pt x="58" y="31"/>
                  <a:pt x="51" y="31"/>
                </a:cubicBezTo>
                <a:cubicBezTo>
                  <a:pt x="34" y="31"/>
                  <a:pt x="21" y="44"/>
                  <a:pt x="21" y="61"/>
                </a:cubicBezTo>
                <a:cubicBezTo>
                  <a:pt x="21" y="64"/>
                  <a:pt x="21" y="67"/>
                  <a:pt x="22" y="70"/>
                </a:cubicBezTo>
                <a:cubicBezTo>
                  <a:pt x="9" y="78"/>
                  <a:pt x="0" y="92"/>
                  <a:pt x="0" y="108"/>
                </a:cubicBezTo>
                <a:cubicBezTo>
                  <a:pt x="0" y="133"/>
                  <a:pt x="20" y="152"/>
                  <a:pt x="44" y="153"/>
                </a:cubicBezTo>
                <a:cubicBezTo>
                  <a:pt x="44" y="153"/>
                  <a:pt x="44" y="153"/>
                  <a:pt x="44" y="153"/>
                </a:cubicBezTo>
                <a:cubicBezTo>
                  <a:pt x="45" y="153"/>
                  <a:pt x="45" y="153"/>
                  <a:pt x="45" y="153"/>
                </a:cubicBezTo>
                <a:cubicBezTo>
                  <a:pt x="45" y="153"/>
                  <a:pt x="45" y="153"/>
                  <a:pt x="45" y="153"/>
                </a:cubicBezTo>
                <a:cubicBezTo>
                  <a:pt x="45" y="153"/>
                  <a:pt x="45" y="153"/>
                  <a:pt x="45" y="153"/>
                </a:cubicBezTo>
                <a:cubicBezTo>
                  <a:pt x="251" y="153"/>
                  <a:pt x="251" y="153"/>
                  <a:pt x="251" y="153"/>
                </a:cubicBezTo>
                <a:cubicBezTo>
                  <a:pt x="252" y="153"/>
                  <a:pt x="253" y="153"/>
                  <a:pt x="253" y="153"/>
                </a:cubicBezTo>
                <a:cubicBezTo>
                  <a:pt x="273" y="153"/>
                  <a:pt x="288" y="137"/>
                  <a:pt x="288" y="118"/>
                </a:cubicBezTo>
                <a:cubicBezTo>
                  <a:pt x="288" y="103"/>
                  <a:pt x="279" y="91"/>
                  <a:pt x="267" y="8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3744" name="Freeform 218"/>
          <p:cNvSpPr>
            <a:spLocks noEditPoints="1"/>
          </p:cNvSpPr>
          <p:nvPr/>
        </p:nvSpPr>
        <p:spPr>
          <a:xfrm>
            <a:off x="5684520" y="3660775"/>
            <a:ext cx="336550" cy="574040"/>
          </a:xfrm>
          <a:custGeom>
            <a:avLst/>
            <a:gdLst/>
            <a:ahLst/>
            <a:cxnLst>
              <a:cxn ang="0">
                <a:pos x="214313" y="113874"/>
              </a:cxn>
              <a:cxn ang="0">
                <a:pos x="107157" y="0"/>
              </a:cxn>
              <a:cxn ang="0">
                <a:pos x="0" y="113874"/>
              </a:cxn>
              <a:cxn ang="0">
                <a:pos x="93762" y="246886"/>
              </a:cxn>
              <a:cxn ang="0">
                <a:pos x="81324" y="269852"/>
              </a:cxn>
              <a:cxn ang="0">
                <a:pos x="81324" y="272723"/>
              </a:cxn>
              <a:cxn ang="0">
                <a:pos x="84194" y="274637"/>
              </a:cxn>
              <a:cxn ang="0">
                <a:pos x="130119" y="274637"/>
              </a:cxn>
              <a:cxn ang="0">
                <a:pos x="133946" y="272723"/>
              </a:cxn>
              <a:cxn ang="0">
                <a:pos x="133946" y="269852"/>
              </a:cxn>
              <a:cxn ang="0">
                <a:pos x="121508" y="246886"/>
              </a:cxn>
              <a:cxn ang="0">
                <a:pos x="214313" y="113874"/>
              </a:cxn>
              <a:cxn ang="0">
                <a:pos x="35400" y="124400"/>
              </a:cxn>
              <a:cxn ang="0">
                <a:pos x="34443" y="122486"/>
              </a:cxn>
              <a:cxn ang="0">
                <a:pos x="46881" y="57415"/>
              </a:cxn>
              <a:cxn ang="0">
                <a:pos x="75584" y="56458"/>
              </a:cxn>
              <a:cxn ang="0">
                <a:pos x="78454" y="60286"/>
              </a:cxn>
              <a:cxn ang="0">
                <a:pos x="70800" y="76554"/>
              </a:cxn>
              <a:cxn ang="0">
                <a:pos x="66016" y="84209"/>
              </a:cxn>
              <a:cxn ang="0">
                <a:pos x="58362" y="112917"/>
              </a:cxn>
              <a:cxn ang="0">
                <a:pos x="51665" y="127271"/>
              </a:cxn>
              <a:cxn ang="0">
                <a:pos x="46881" y="128228"/>
              </a:cxn>
              <a:cxn ang="0">
                <a:pos x="35400" y="124400"/>
              </a:cxn>
            </a:cxnLst>
            <a:rect l="0" t="0" r="0" b="0"/>
            <a:pathLst>
              <a:path w="224" h="287">
                <a:moveTo>
                  <a:pt x="224" y="119"/>
                </a:moveTo>
                <a:cubicBezTo>
                  <a:pt x="224" y="6"/>
                  <a:pt x="131" y="0"/>
                  <a:pt x="112" y="0"/>
                </a:cubicBezTo>
                <a:cubicBezTo>
                  <a:pt x="93" y="0"/>
                  <a:pt x="0" y="6"/>
                  <a:pt x="0" y="119"/>
                </a:cubicBezTo>
                <a:cubicBezTo>
                  <a:pt x="0" y="201"/>
                  <a:pt x="76" y="247"/>
                  <a:pt x="98" y="258"/>
                </a:cubicBezTo>
                <a:cubicBezTo>
                  <a:pt x="85" y="282"/>
                  <a:pt x="85" y="282"/>
                  <a:pt x="85" y="282"/>
                </a:cubicBezTo>
                <a:cubicBezTo>
                  <a:pt x="84" y="283"/>
                  <a:pt x="84" y="284"/>
                  <a:pt x="85" y="285"/>
                </a:cubicBezTo>
                <a:cubicBezTo>
                  <a:pt x="86" y="287"/>
                  <a:pt x="87" y="287"/>
                  <a:pt x="88" y="287"/>
                </a:cubicBezTo>
                <a:cubicBezTo>
                  <a:pt x="136" y="287"/>
                  <a:pt x="136" y="287"/>
                  <a:pt x="136" y="287"/>
                </a:cubicBezTo>
                <a:cubicBezTo>
                  <a:pt x="138" y="287"/>
                  <a:pt x="139" y="287"/>
                  <a:pt x="140" y="285"/>
                </a:cubicBezTo>
                <a:cubicBezTo>
                  <a:pt x="140" y="284"/>
                  <a:pt x="140" y="283"/>
                  <a:pt x="140" y="282"/>
                </a:cubicBezTo>
                <a:cubicBezTo>
                  <a:pt x="127" y="258"/>
                  <a:pt x="127" y="258"/>
                  <a:pt x="127" y="258"/>
                </a:cubicBezTo>
                <a:cubicBezTo>
                  <a:pt x="149" y="247"/>
                  <a:pt x="224" y="202"/>
                  <a:pt x="224" y="119"/>
                </a:cubicBezTo>
                <a:close/>
                <a:moveTo>
                  <a:pt x="37" y="130"/>
                </a:moveTo>
                <a:cubicBezTo>
                  <a:pt x="36" y="130"/>
                  <a:pt x="36" y="129"/>
                  <a:pt x="36" y="128"/>
                </a:cubicBezTo>
                <a:cubicBezTo>
                  <a:pt x="35" y="126"/>
                  <a:pt x="28" y="84"/>
                  <a:pt x="49" y="60"/>
                </a:cubicBezTo>
                <a:cubicBezTo>
                  <a:pt x="56" y="52"/>
                  <a:pt x="66" y="52"/>
                  <a:pt x="79" y="59"/>
                </a:cubicBezTo>
                <a:cubicBezTo>
                  <a:pt x="80" y="60"/>
                  <a:pt x="81" y="62"/>
                  <a:pt x="82" y="63"/>
                </a:cubicBezTo>
                <a:cubicBezTo>
                  <a:pt x="82" y="68"/>
                  <a:pt x="79" y="73"/>
                  <a:pt x="74" y="80"/>
                </a:cubicBezTo>
                <a:cubicBezTo>
                  <a:pt x="72" y="83"/>
                  <a:pt x="70" y="86"/>
                  <a:pt x="69" y="88"/>
                </a:cubicBezTo>
                <a:cubicBezTo>
                  <a:pt x="64" y="99"/>
                  <a:pt x="62" y="110"/>
                  <a:pt x="61" y="118"/>
                </a:cubicBezTo>
                <a:cubicBezTo>
                  <a:pt x="59" y="127"/>
                  <a:pt x="58" y="132"/>
                  <a:pt x="54" y="133"/>
                </a:cubicBezTo>
                <a:cubicBezTo>
                  <a:pt x="52" y="133"/>
                  <a:pt x="51" y="134"/>
                  <a:pt x="49" y="134"/>
                </a:cubicBezTo>
                <a:cubicBezTo>
                  <a:pt x="45" y="134"/>
                  <a:pt x="39" y="133"/>
                  <a:pt x="37" y="13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3750" name="Freeform 493"/>
          <p:cNvSpPr/>
          <p:nvPr/>
        </p:nvSpPr>
        <p:spPr>
          <a:xfrm>
            <a:off x="1779905" y="3630295"/>
            <a:ext cx="458470" cy="635000"/>
          </a:xfrm>
          <a:custGeom>
            <a:avLst/>
            <a:gdLst/>
            <a:ahLst/>
            <a:cxnLst>
              <a:cxn ang="0">
                <a:pos x="66121" y="161720"/>
              </a:cxn>
              <a:cxn ang="0">
                <a:pos x="98702" y="129185"/>
              </a:cxn>
              <a:cxn ang="0">
                <a:pos x="118826" y="149280"/>
              </a:cxn>
              <a:cxn ang="0">
                <a:pos x="118826" y="214351"/>
              </a:cxn>
              <a:cxn ang="0">
                <a:pos x="118826" y="215308"/>
              </a:cxn>
              <a:cxn ang="0">
                <a:pos x="112118" y="244972"/>
              </a:cxn>
              <a:cxn ang="0">
                <a:pos x="98702" y="249757"/>
              </a:cxn>
              <a:cxn ang="0">
                <a:pos x="83370" y="244015"/>
              </a:cxn>
              <a:cxn ang="0">
                <a:pos x="78578" y="226791"/>
              </a:cxn>
              <a:cxn ang="0">
                <a:pos x="68037" y="212437"/>
              </a:cxn>
              <a:cxn ang="0">
                <a:pos x="53663" y="223920"/>
              </a:cxn>
              <a:cxn ang="0">
                <a:pos x="64204" y="261240"/>
              </a:cxn>
              <a:cxn ang="0">
                <a:pos x="98702" y="274637"/>
              </a:cxn>
              <a:cxn ang="0">
                <a:pos x="130325" y="262197"/>
              </a:cxn>
              <a:cxn ang="0">
                <a:pos x="144699" y="214351"/>
              </a:cxn>
              <a:cxn ang="0">
                <a:pos x="144699" y="149280"/>
              </a:cxn>
              <a:cxn ang="0">
                <a:pos x="164823" y="129185"/>
              </a:cxn>
              <a:cxn ang="0">
                <a:pos x="197404" y="161720"/>
              </a:cxn>
              <a:cxn ang="0">
                <a:pos x="230944" y="129185"/>
              </a:cxn>
              <a:cxn ang="0">
                <a:pos x="261608" y="159806"/>
              </a:cxn>
              <a:cxn ang="0">
                <a:pos x="263525" y="135883"/>
              </a:cxn>
              <a:cxn ang="0">
                <a:pos x="140866" y="22966"/>
              </a:cxn>
              <a:cxn ang="0">
                <a:pos x="140866" y="8612"/>
              </a:cxn>
              <a:cxn ang="0">
                <a:pos x="132242" y="0"/>
              </a:cxn>
              <a:cxn ang="0">
                <a:pos x="122659" y="8612"/>
              </a:cxn>
              <a:cxn ang="0">
                <a:pos x="122659" y="22966"/>
              </a:cxn>
              <a:cxn ang="0">
                <a:pos x="0" y="135883"/>
              </a:cxn>
              <a:cxn ang="0">
                <a:pos x="2875" y="159806"/>
              </a:cxn>
              <a:cxn ang="0">
                <a:pos x="33540" y="129185"/>
              </a:cxn>
              <a:cxn ang="0">
                <a:pos x="66121" y="161720"/>
              </a:cxn>
            </a:cxnLst>
            <a:rect l="0" t="0" r="0" b="0"/>
            <a:pathLst>
              <a:path w="275" h="287">
                <a:moveTo>
                  <a:pt x="69" y="169"/>
                </a:moveTo>
                <a:cubicBezTo>
                  <a:pt x="103" y="135"/>
                  <a:pt x="103" y="135"/>
                  <a:pt x="103" y="135"/>
                </a:cubicBezTo>
                <a:cubicBezTo>
                  <a:pt x="124" y="156"/>
                  <a:pt x="124" y="156"/>
                  <a:pt x="124" y="156"/>
                </a:cubicBezTo>
                <a:cubicBezTo>
                  <a:pt x="124" y="224"/>
                  <a:pt x="124" y="224"/>
                  <a:pt x="124" y="224"/>
                </a:cubicBezTo>
                <a:cubicBezTo>
                  <a:pt x="124" y="225"/>
                  <a:pt x="124" y="225"/>
                  <a:pt x="124" y="225"/>
                </a:cubicBezTo>
                <a:cubicBezTo>
                  <a:pt x="125" y="231"/>
                  <a:pt x="124" y="247"/>
                  <a:pt x="117" y="256"/>
                </a:cubicBezTo>
                <a:cubicBezTo>
                  <a:pt x="115" y="258"/>
                  <a:pt x="111" y="261"/>
                  <a:pt x="103" y="261"/>
                </a:cubicBezTo>
                <a:cubicBezTo>
                  <a:pt x="96" y="261"/>
                  <a:pt x="91" y="259"/>
                  <a:pt x="87" y="255"/>
                </a:cubicBezTo>
                <a:cubicBezTo>
                  <a:pt x="82" y="250"/>
                  <a:pt x="82" y="240"/>
                  <a:pt x="82" y="237"/>
                </a:cubicBezTo>
                <a:cubicBezTo>
                  <a:pt x="83" y="230"/>
                  <a:pt x="78" y="223"/>
                  <a:pt x="71" y="222"/>
                </a:cubicBezTo>
                <a:cubicBezTo>
                  <a:pt x="63" y="222"/>
                  <a:pt x="57" y="227"/>
                  <a:pt x="56" y="234"/>
                </a:cubicBezTo>
                <a:cubicBezTo>
                  <a:pt x="56" y="237"/>
                  <a:pt x="54" y="258"/>
                  <a:pt x="67" y="273"/>
                </a:cubicBezTo>
                <a:cubicBezTo>
                  <a:pt x="73" y="279"/>
                  <a:pt x="84" y="287"/>
                  <a:pt x="103" y="287"/>
                </a:cubicBezTo>
                <a:cubicBezTo>
                  <a:pt x="117" y="287"/>
                  <a:pt x="128" y="283"/>
                  <a:pt x="136" y="274"/>
                </a:cubicBezTo>
                <a:cubicBezTo>
                  <a:pt x="152" y="256"/>
                  <a:pt x="151" y="229"/>
                  <a:pt x="151" y="224"/>
                </a:cubicBezTo>
                <a:cubicBezTo>
                  <a:pt x="151" y="156"/>
                  <a:pt x="151" y="156"/>
                  <a:pt x="151" y="156"/>
                </a:cubicBezTo>
                <a:cubicBezTo>
                  <a:pt x="172" y="135"/>
                  <a:pt x="172" y="135"/>
                  <a:pt x="172" y="135"/>
                </a:cubicBezTo>
                <a:cubicBezTo>
                  <a:pt x="206" y="169"/>
                  <a:pt x="206" y="169"/>
                  <a:pt x="206" y="169"/>
                </a:cubicBezTo>
                <a:cubicBezTo>
                  <a:pt x="241" y="135"/>
                  <a:pt x="241" y="135"/>
                  <a:pt x="241" y="135"/>
                </a:cubicBezTo>
                <a:cubicBezTo>
                  <a:pt x="273" y="167"/>
                  <a:pt x="273" y="167"/>
                  <a:pt x="273" y="167"/>
                </a:cubicBezTo>
                <a:cubicBezTo>
                  <a:pt x="274" y="159"/>
                  <a:pt x="275" y="151"/>
                  <a:pt x="275" y="142"/>
                </a:cubicBezTo>
                <a:cubicBezTo>
                  <a:pt x="275" y="109"/>
                  <a:pt x="243" y="29"/>
                  <a:pt x="147" y="24"/>
                </a:cubicBezTo>
                <a:cubicBezTo>
                  <a:pt x="147" y="9"/>
                  <a:pt x="147" y="9"/>
                  <a:pt x="147" y="9"/>
                </a:cubicBezTo>
                <a:cubicBezTo>
                  <a:pt x="147" y="4"/>
                  <a:pt x="143" y="0"/>
                  <a:pt x="138" y="0"/>
                </a:cubicBezTo>
                <a:cubicBezTo>
                  <a:pt x="133" y="0"/>
                  <a:pt x="128" y="4"/>
                  <a:pt x="128" y="9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33" y="29"/>
                  <a:pt x="0" y="109"/>
                  <a:pt x="0" y="142"/>
                </a:cubicBezTo>
                <a:cubicBezTo>
                  <a:pt x="0" y="150"/>
                  <a:pt x="1" y="159"/>
                  <a:pt x="3" y="167"/>
                </a:cubicBezTo>
                <a:cubicBezTo>
                  <a:pt x="35" y="135"/>
                  <a:pt x="35" y="135"/>
                  <a:pt x="35" y="135"/>
                </a:cubicBezTo>
                <a:lnTo>
                  <a:pt x="69" y="169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3624263" y="-7937"/>
            <a:ext cx="4943475" cy="808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zh-CN" altLang="en-US" sz="4400" strike="noStrike" noProof="1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ea"/>
              </a:rPr>
              <a:t>赠送图标，可换色</a:t>
            </a:r>
          </a:p>
        </p:txBody>
      </p:sp>
      <p:sp>
        <p:nvSpPr>
          <p:cNvPr id="33011" name="Freeform 47"/>
          <p:cNvSpPr/>
          <p:nvPr/>
        </p:nvSpPr>
        <p:spPr>
          <a:xfrm>
            <a:off x="6528435" y="1481138"/>
            <a:ext cx="599440" cy="370840"/>
          </a:xfrm>
          <a:custGeom>
            <a:avLst/>
            <a:gdLst/>
            <a:ahLst/>
            <a:cxnLst>
              <a:cxn ang="0">
                <a:pos x="372999" y="0"/>
              </a:cxn>
              <a:cxn ang="0">
                <a:pos x="282575" y="37554"/>
              </a:cxn>
              <a:cxn ang="0">
                <a:pos x="192151" y="0"/>
              </a:cxn>
              <a:cxn ang="0">
                <a:pos x="139404" y="0"/>
              </a:cxn>
              <a:cxn ang="0">
                <a:pos x="0" y="120172"/>
              </a:cxn>
              <a:cxn ang="0">
                <a:pos x="75353" y="206546"/>
              </a:cxn>
              <a:cxn ang="0">
                <a:pos x="139404" y="150215"/>
              </a:cxn>
              <a:cxn ang="0">
                <a:pos x="120565" y="349250"/>
              </a:cxn>
              <a:cxn ang="0">
                <a:pos x="444585" y="349250"/>
              </a:cxn>
              <a:cxn ang="0">
                <a:pos x="425746" y="150215"/>
              </a:cxn>
              <a:cxn ang="0">
                <a:pos x="489797" y="206546"/>
              </a:cxn>
              <a:cxn ang="0">
                <a:pos x="565150" y="120172"/>
              </a:cxn>
              <a:cxn ang="0">
                <a:pos x="425746" y="0"/>
              </a:cxn>
              <a:cxn ang="0">
                <a:pos x="372999" y="0"/>
              </a:cxn>
            </a:cxnLst>
            <a:rect l="0" t="0" r="0" b="0"/>
            <a:pathLst>
              <a:path w="150" h="93">
                <a:moveTo>
                  <a:pt x="99" y="0"/>
                </a:moveTo>
                <a:cubicBezTo>
                  <a:pt x="94" y="6"/>
                  <a:pt x="85" y="10"/>
                  <a:pt x="75" y="10"/>
                </a:cubicBezTo>
                <a:cubicBezTo>
                  <a:pt x="65" y="10"/>
                  <a:pt x="57" y="6"/>
                  <a:pt x="51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0" y="32"/>
                  <a:pt x="0" y="32"/>
                  <a:pt x="0" y="32"/>
                </a:cubicBezTo>
                <a:cubicBezTo>
                  <a:pt x="20" y="55"/>
                  <a:pt x="20" y="55"/>
                  <a:pt x="20" y="55"/>
                </a:cubicBezTo>
                <a:cubicBezTo>
                  <a:pt x="37" y="40"/>
                  <a:pt x="37" y="40"/>
                  <a:pt x="37" y="40"/>
                </a:cubicBezTo>
                <a:cubicBezTo>
                  <a:pt x="32" y="93"/>
                  <a:pt x="32" y="93"/>
                  <a:pt x="32" y="93"/>
                </a:cubicBezTo>
                <a:cubicBezTo>
                  <a:pt x="118" y="93"/>
                  <a:pt x="118" y="93"/>
                  <a:pt x="118" y="93"/>
                </a:cubicBezTo>
                <a:cubicBezTo>
                  <a:pt x="113" y="40"/>
                  <a:pt x="113" y="40"/>
                  <a:pt x="113" y="40"/>
                </a:cubicBezTo>
                <a:cubicBezTo>
                  <a:pt x="130" y="55"/>
                  <a:pt x="130" y="55"/>
                  <a:pt x="130" y="55"/>
                </a:cubicBezTo>
                <a:cubicBezTo>
                  <a:pt x="150" y="32"/>
                  <a:pt x="150" y="32"/>
                  <a:pt x="150" y="32"/>
                </a:cubicBezTo>
                <a:cubicBezTo>
                  <a:pt x="113" y="0"/>
                  <a:pt x="113" y="0"/>
                  <a:pt x="113" y="0"/>
                </a:cubicBezTo>
                <a:lnTo>
                  <a:pt x="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47" name="Freeform 7"/>
          <p:cNvSpPr>
            <a:spLocks noEditPoints="1"/>
          </p:cNvSpPr>
          <p:nvPr/>
        </p:nvSpPr>
        <p:spPr>
          <a:xfrm>
            <a:off x="2901315" y="3690620"/>
            <a:ext cx="774700" cy="514350"/>
          </a:xfrm>
          <a:custGeom>
            <a:avLst/>
            <a:gdLst/>
            <a:ahLst/>
            <a:cxnLst>
              <a:cxn ang="0">
                <a:pos x="27962" y="0"/>
              </a:cxn>
              <a:cxn ang="0">
                <a:pos x="39147" y="118034"/>
              </a:cxn>
              <a:cxn ang="0">
                <a:pos x="67109" y="120844"/>
              </a:cxn>
              <a:cxn ang="0">
                <a:pos x="150996" y="67448"/>
              </a:cxn>
              <a:cxn ang="0">
                <a:pos x="198531" y="78689"/>
              </a:cxn>
              <a:cxn ang="0">
                <a:pos x="117441" y="33724"/>
              </a:cxn>
              <a:cxn ang="0">
                <a:pos x="72702" y="36534"/>
              </a:cxn>
              <a:cxn ang="0">
                <a:pos x="55924" y="61827"/>
              </a:cxn>
              <a:cxn ang="0">
                <a:pos x="69905" y="14052"/>
              </a:cxn>
              <a:cxn ang="0">
                <a:pos x="321565" y="89931"/>
              </a:cxn>
              <a:cxn ang="0">
                <a:pos x="279622" y="106793"/>
              </a:cxn>
              <a:cxn ang="0">
                <a:pos x="234882" y="129275"/>
              </a:cxn>
              <a:cxn ang="0">
                <a:pos x="206920" y="193913"/>
              </a:cxn>
              <a:cxn ang="0">
                <a:pos x="187347" y="213585"/>
              </a:cxn>
              <a:cxn ang="0">
                <a:pos x="178958" y="179861"/>
              </a:cxn>
              <a:cxn ang="0">
                <a:pos x="148200" y="205154"/>
              </a:cxn>
              <a:cxn ang="0">
                <a:pos x="148200" y="165809"/>
              </a:cxn>
              <a:cxn ang="0">
                <a:pos x="111849" y="191102"/>
              </a:cxn>
              <a:cxn ang="0">
                <a:pos x="134218" y="134896"/>
              </a:cxn>
              <a:cxn ang="0">
                <a:pos x="86683" y="165809"/>
              </a:cxn>
              <a:cxn ang="0">
                <a:pos x="139811" y="84310"/>
              </a:cxn>
              <a:cxn ang="0">
                <a:pos x="192939" y="103982"/>
              </a:cxn>
              <a:cxn ang="0">
                <a:pos x="192939" y="53396"/>
              </a:cxn>
              <a:cxn ang="0">
                <a:pos x="248863" y="75879"/>
              </a:cxn>
              <a:cxn ang="0">
                <a:pos x="226494" y="39345"/>
              </a:cxn>
              <a:cxn ang="0">
                <a:pos x="220901" y="33724"/>
              </a:cxn>
              <a:cxn ang="0">
                <a:pos x="271233" y="146137"/>
              </a:cxn>
              <a:cxn ang="0">
                <a:pos x="237678" y="148947"/>
              </a:cxn>
              <a:cxn ang="0">
                <a:pos x="271233" y="146137"/>
              </a:cxn>
              <a:cxn ang="0">
                <a:pos x="240475" y="188292"/>
              </a:cxn>
              <a:cxn ang="0">
                <a:pos x="212513" y="177051"/>
              </a:cxn>
              <a:cxn ang="0">
                <a:pos x="243271" y="182671"/>
              </a:cxn>
              <a:cxn ang="0">
                <a:pos x="226494" y="151758"/>
              </a:cxn>
              <a:cxn ang="0">
                <a:pos x="243271" y="182671"/>
              </a:cxn>
            </a:cxnLst>
            <a:rect l="0" t="0" r="0" b="0"/>
            <a:pathLst>
              <a:path w="115" h="76">
                <a:moveTo>
                  <a:pt x="25" y="5"/>
                </a:moveTo>
                <a:cubicBezTo>
                  <a:pt x="10" y="0"/>
                  <a:pt x="10" y="0"/>
                  <a:pt x="10" y="0"/>
                </a:cubicBezTo>
                <a:cubicBezTo>
                  <a:pt x="0" y="38"/>
                  <a:pt x="0" y="38"/>
                  <a:pt x="0" y="38"/>
                </a:cubicBezTo>
                <a:cubicBezTo>
                  <a:pt x="14" y="42"/>
                  <a:pt x="14" y="42"/>
                  <a:pt x="14" y="42"/>
                </a:cubicBezTo>
                <a:cubicBezTo>
                  <a:pt x="16" y="36"/>
                  <a:pt x="16" y="36"/>
                  <a:pt x="16" y="36"/>
                </a:cubicBezTo>
                <a:cubicBezTo>
                  <a:pt x="24" y="43"/>
                  <a:pt x="24" y="43"/>
                  <a:pt x="24" y="43"/>
                </a:cubicBezTo>
                <a:cubicBezTo>
                  <a:pt x="43" y="28"/>
                  <a:pt x="43" y="28"/>
                  <a:pt x="43" y="28"/>
                </a:cubicBezTo>
                <a:cubicBezTo>
                  <a:pt x="54" y="24"/>
                  <a:pt x="54" y="24"/>
                  <a:pt x="54" y="24"/>
                </a:cubicBezTo>
                <a:cubicBezTo>
                  <a:pt x="67" y="32"/>
                  <a:pt x="67" y="32"/>
                  <a:pt x="67" y="32"/>
                </a:cubicBezTo>
                <a:cubicBezTo>
                  <a:pt x="71" y="28"/>
                  <a:pt x="71" y="28"/>
                  <a:pt x="71" y="28"/>
                </a:cubicBezTo>
                <a:cubicBezTo>
                  <a:pt x="61" y="13"/>
                  <a:pt x="61" y="13"/>
                  <a:pt x="61" y="13"/>
                </a:cubicBezTo>
                <a:cubicBezTo>
                  <a:pt x="42" y="12"/>
                  <a:pt x="42" y="12"/>
                  <a:pt x="42" y="12"/>
                </a:cubicBezTo>
                <a:cubicBezTo>
                  <a:pt x="28" y="14"/>
                  <a:pt x="28" y="14"/>
                  <a:pt x="28" y="14"/>
                </a:cubicBezTo>
                <a:cubicBezTo>
                  <a:pt x="26" y="13"/>
                  <a:pt x="26" y="13"/>
                  <a:pt x="26" y="13"/>
                </a:cubicBezTo>
                <a:cubicBezTo>
                  <a:pt x="21" y="23"/>
                  <a:pt x="21" y="23"/>
                  <a:pt x="21" y="23"/>
                </a:cubicBezTo>
                <a:cubicBezTo>
                  <a:pt x="20" y="22"/>
                  <a:pt x="20" y="22"/>
                  <a:pt x="20" y="22"/>
                </a:cubicBezTo>
                <a:cubicBezTo>
                  <a:pt x="23" y="11"/>
                  <a:pt x="23" y="11"/>
                  <a:pt x="23" y="11"/>
                </a:cubicBezTo>
                <a:cubicBezTo>
                  <a:pt x="25" y="5"/>
                  <a:pt x="25" y="5"/>
                  <a:pt x="25" y="5"/>
                </a:cubicBezTo>
                <a:close/>
                <a:moveTo>
                  <a:pt x="91" y="2"/>
                </a:moveTo>
                <a:cubicBezTo>
                  <a:pt x="115" y="32"/>
                  <a:pt x="115" y="32"/>
                  <a:pt x="115" y="32"/>
                </a:cubicBezTo>
                <a:cubicBezTo>
                  <a:pt x="103" y="42"/>
                  <a:pt x="103" y="42"/>
                  <a:pt x="103" y="42"/>
                </a:cubicBezTo>
                <a:cubicBezTo>
                  <a:pt x="100" y="38"/>
                  <a:pt x="100" y="38"/>
                  <a:pt x="100" y="38"/>
                </a:cubicBezTo>
                <a:cubicBezTo>
                  <a:pt x="92" y="48"/>
                  <a:pt x="92" y="48"/>
                  <a:pt x="92" y="48"/>
                </a:cubicBezTo>
                <a:cubicBezTo>
                  <a:pt x="84" y="46"/>
                  <a:pt x="84" y="46"/>
                  <a:pt x="84" y="46"/>
                </a:cubicBezTo>
                <a:cubicBezTo>
                  <a:pt x="78" y="49"/>
                  <a:pt x="71" y="55"/>
                  <a:pt x="70" y="62"/>
                </a:cubicBezTo>
                <a:cubicBezTo>
                  <a:pt x="74" y="69"/>
                  <a:pt x="74" y="69"/>
                  <a:pt x="74" y="69"/>
                </a:cubicBezTo>
                <a:cubicBezTo>
                  <a:pt x="73" y="71"/>
                  <a:pt x="73" y="71"/>
                  <a:pt x="73" y="71"/>
                </a:cubicBezTo>
                <a:cubicBezTo>
                  <a:pt x="71" y="73"/>
                  <a:pt x="69" y="74"/>
                  <a:pt x="67" y="76"/>
                </a:cubicBezTo>
                <a:cubicBezTo>
                  <a:pt x="65" y="75"/>
                  <a:pt x="63" y="73"/>
                  <a:pt x="61" y="72"/>
                </a:cubicBezTo>
                <a:cubicBezTo>
                  <a:pt x="61" y="69"/>
                  <a:pt x="64" y="65"/>
                  <a:pt x="64" y="64"/>
                </a:cubicBezTo>
                <a:cubicBezTo>
                  <a:pt x="63" y="63"/>
                  <a:pt x="63" y="63"/>
                  <a:pt x="63" y="63"/>
                </a:cubicBezTo>
                <a:cubicBezTo>
                  <a:pt x="61" y="66"/>
                  <a:pt x="55" y="71"/>
                  <a:pt x="53" y="73"/>
                </a:cubicBezTo>
                <a:cubicBezTo>
                  <a:pt x="51" y="72"/>
                  <a:pt x="49" y="71"/>
                  <a:pt x="46" y="69"/>
                </a:cubicBezTo>
                <a:cubicBezTo>
                  <a:pt x="47" y="67"/>
                  <a:pt x="52" y="61"/>
                  <a:pt x="53" y="59"/>
                </a:cubicBezTo>
                <a:cubicBezTo>
                  <a:pt x="52" y="58"/>
                  <a:pt x="52" y="58"/>
                  <a:pt x="52" y="58"/>
                </a:cubicBezTo>
                <a:cubicBezTo>
                  <a:pt x="48" y="63"/>
                  <a:pt x="43" y="67"/>
                  <a:pt x="40" y="68"/>
                </a:cubicBezTo>
                <a:cubicBezTo>
                  <a:pt x="33" y="63"/>
                  <a:pt x="33" y="63"/>
                  <a:pt x="33" y="63"/>
                </a:cubicBezTo>
                <a:cubicBezTo>
                  <a:pt x="37" y="57"/>
                  <a:pt x="43" y="52"/>
                  <a:pt x="48" y="48"/>
                </a:cubicBezTo>
                <a:cubicBezTo>
                  <a:pt x="47" y="46"/>
                  <a:pt x="47" y="46"/>
                  <a:pt x="47" y="46"/>
                </a:cubicBezTo>
                <a:cubicBezTo>
                  <a:pt x="43" y="49"/>
                  <a:pt x="35" y="56"/>
                  <a:pt x="31" y="59"/>
                </a:cubicBezTo>
                <a:cubicBezTo>
                  <a:pt x="27" y="58"/>
                  <a:pt x="25" y="56"/>
                  <a:pt x="24" y="52"/>
                </a:cubicBezTo>
                <a:cubicBezTo>
                  <a:pt x="32" y="45"/>
                  <a:pt x="41" y="37"/>
                  <a:pt x="50" y="30"/>
                </a:cubicBezTo>
                <a:cubicBezTo>
                  <a:pt x="55" y="29"/>
                  <a:pt x="55" y="29"/>
                  <a:pt x="55" y="29"/>
                </a:cubicBezTo>
                <a:cubicBezTo>
                  <a:pt x="69" y="37"/>
                  <a:pt x="69" y="37"/>
                  <a:pt x="69" y="37"/>
                </a:cubicBezTo>
                <a:cubicBezTo>
                  <a:pt x="76" y="30"/>
                  <a:pt x="76" y="30"/>
                  <a:pt x="76" y="30"/>
                </a:cubicBezTo>
                <a:cubicBezTo>
                  <a:pt x="69" y="19"/>
                  <a:pt x="69" y="19"/>
                  <a:pt x="69" y="19"/>
                </a:cubicBezTo>
                <a:cubicBezTo>
                  <a:pt x="72" y="17"/>
                  <a:pt x="74" y="16"/>
                  <a:pt x="76" y="15"/>
                </a:cubicBezTo>
                <a:cubicBezTo>
                  <a:pt x="89" y="27"/>
                  <a:pt x="89" y="27"/>
                  <a:pt x="89" y="27"/>
                </a:cubicBezTo>
                <a:cubicBezTo>
                  <a:pt x="90" y="26"/>
                  <a:pt x="90" y="26"/>
                  <a:pt x="90" y="26"/>
                </a:cubicBezTo>
                <a:cubicBezTo>
                  <a:pt x="81" y="14"/>
                  <a:pt x="81" y="14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9" y="12"/>
                  <a:pt x="79" y="12"/>
                  <a:pt x="79" y="12"/>
                </a:cubicBezTo>
                <a:cubicBezTo>
                  <a:pt x="91" y="2"/>
                  <a:pt x="91" y="2"/>
                  <a:pt x="91" y="2"/>
                </a:cubicBezTo>
                <a:close/>
                <a:moveTo>
                  <a:pt x="97" y="52"/>
                </a:moveTo>
                <a:cubicBezTo>
                  <a:pt x="87" y="50"/>
                  <a:pt x="87" y="50"/>
                  <a:pt x="87" y="50"/>
                </a:cubicBezTo>
                <a:cubicBezTo>
                  <a:pt x="85" y="53"/>
                  <a:pt x="85" y="53"/>
                  <a:pt x="85" y="53"/>
                </a:cubicBezTo>
                <a:cubicBezTo>
                  <a:pt x="93" y="58"/>
                  <a:pt x="93" y="58"/>
                  <a:pt x="93" y="58"/>
                </a:cubicBezTo>
                <a:cubicBezTo>
                  <a:pt x="94" y="56"/>
                  <a:pt x="95" y="54"/>
                  <a:pt x="97" y="52"/>
                </a:cubicBezTo>
                <a:close/>
                <a:moveTo>
                  <a:pt x="80" y="71"/>
                </a:moveTo>
                <a:cubicBezTo>
                  <a:pt x="82" y="70"/>
                  <a:pt x="84" y="68"/>
                  <a:pt x="86" y="67"/>
                </a:cubicBezTo>
                <a:cubicBezTo>
                  <a:pt x="78" y="61"/>
                  <a:pt x="78" y="61"/>
                  <a:pt x="78" y="61"/>
                </a:cubicBezTo>
                <a:cubicBezTo>
                  <a:pt x="76" y="63"/>
                  <a:pt x="76" y="63"/>
                  <a:pt x="76" y="63"/>
                </a:cubicBezTo>
                <a:cubicBezTo>
                  <a:pt x="80" y="71"/>
                  <a:pt x="80" y="71"/>
                  <a:pt x="80" y="71"/>
                </a:cubicBezTo>
                <a:close/>
                <a:moveTo>
                  <a:pt x="87" y="65"/>
                </a:moveTo>
                <a:cubicBezTo>
                  <a:pt x="89" y="64"/>
                  <a:pt x="90" y="62"/>
                  <a:pt x="91" y="60"/>
                </a:cubicBezTo>
                <a:cubicBezTo>
                  <a:pt x="81" y="54"/>
                  <a:pt x="81" y="54"/>
                  <a:pt x="81" y="54"/>
                </a:cubicBezTo>
                <a:cubicBezTo>
                  <a:pt x="78" y="57"/>
                  <a:pt x="78" y="57"/>
                  <a:pt x="78" y="57"/>
                </a:cubicBezTo>
                <a:lnTo>
                  <a:pt x="87" y="6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49" name="Freeform 9"/>
          <p:cNvSpPr>
            <a:spLocks noEditPoints="1"/>
          </p:cNvSpPr>
          <p:nvPr/>
        </p:nvSpPr>
        <p:spPr>
          <a:xfrm>
            <a:off x="5359400" y="1434148"/>
            <a:ext cx="464820" cy="464820"/>
          </a:xfrm>
          <a:custGeom>
            <a:avLst/>
            <a:gdLst/>
            <a:ahLst/>
            <a:cxnLst>
              <a:cxn ang="0">
                <a:pos x="224474" y="148714"/>
              </a:cxn>
              <a:cxn ang="0">
                <a:pos x="224474" y="224473"/>
              </a:cxn>
              <a:cxn ang="0">
                <a:pos x="207639" y="238503"/>
              </a:cxn>
              <a:cxn ang="0">
                <a:pos x="28059" y="238503"/>
              </a:cxn>
              <a:cxn ang="0">
                <a:pos x="14030" y="224473"/>
              </a:cxn>
              <a:cxn ang="0">
                <a:pos x="14030" y="148714"/>
              </a:cxn>
              <a:cxn ang="0">
                <a:pos x="47701" y="157131"/>
              </a:cxn>
              <a:cxn ang="0">
                <a:pos x="47701" y="171161"/>
              </a:cxn>
              <a:cxn ang="0">
                <a:pos x="58925" y="171161"/>
              </a:cxn>
              <a:cxn ang="0">
                <a:pos x="58925" y="190802"/>
              </a:cxn>
              <a:cxn ang="0">
                <a:pos x="75760" y="190802"/>
              </a:cxn>
              <a:cxn ang="0">
                <a:pos x="75760" y="171161"/>
              </a:cxn>
              <a:cxn ang="0">
                <a:pos x="84178" y="171161"/>
              </a:cxn>
              <a:cxn ang="0">
                <a:pos x="84178" y="159937"/>
              </a:cxn>
              <a:cxn ang="0">
                <a:pos x="151520" y="159937"/>
              </a:cxn>
              <a:cxn ang="0">
                <a:pos x="151520" y="171161"/>
              </a:cxn>
              <a:cxn ang="0">
                <a:pos x="159938" y="171161"/>
              </a:cxn>
              <a:cxn ang="0">
                <a:pos x="159938" y="190802"/>
              </a:cxn>
              <a:cxn ang="0">
                <a:pos x="176774" y="190802"/>
              </a:cxn>
              <a:cxn ang="0">
                <a:pos x="176774" y="171161"/>
              </a:cxn>
              <a:cxn ang="0">
                <a:pos x="185191" y="171161"/>
              </a:cxn>
              <a:cxn ang="0">
                <a:pos x="185191" y="157131"/>
              </a:cxn>
              <a:cxn ang="0">
                <a:pos x="224474" y="148714"/>
              </a:cxn>
              <a:cxn ang="0">
                <a:pos x="86984" y="0"/>
              </a:cxn>
              <a:cxn ang="0">
                <a:pos x="151520" y="0"/>
              </a:cxn>
              <a:cxn ang="0">
                <a:pos x="171162" y="19641"/>
              </a:cxn>
              <a:cxn ang="0">
                <a:pos x="171162" y="44895"/>
              </a:cxn>
              <a:cxn ang="0">
                <a:pos x="148714" y="44895"/>
              </a:cxn>
              <a:cxn ang="0">
                <a:pos x="148714" y="22447"/>
              </a:cxn>
              <a:cxn ang="0">
                <a:pos x="89790" y="22447"/>
              </a:cxn>
              <a:cxn ang="0">
                <a:pos x="89790" y="44895"/>
              </a:cxn>
              <a:cxn ang="0">
                <a:pos x="67342" y="44895"/>
              </a:cxn>
              <a:cxn ang="0">
                <a:pos x="67342" y="19641"/>
              </a:cxn>
              <a:cxn ang="0">
                <a:pos x="86984" y="0"/>
              </a:cxn>
              <a:cxn ang="0">
                <a:pos x="0" y="56118"/>
              </a:cxn>
              <a:cxn ang="0">
                <a:pos x="0" y="134684"/>
              </a:cxn>
              <a:cxn ang="0">
                <a:pos x="238504" y="134684"/>
              </a:cxn>
              <a:cxn ang="0">
                <a:pos x="238504" y="56118"/>
              </a:cxn>
              <a:cxn ang="0">
                <a:pos x="0" y="56118"/>
              </a:cxn>
            </a:cxnLst>
            <a:rect l="0" t="0" r="0" b="0"/>
            <a:pathLst>
              <a:path w="85" h="85">
                <a:moveTo>
                  <a:pt x="80" y="53"/>
                </a:moveTo>
                <a:cubicBezTo>
                  <a:pt x="80" y="80"/>
                  <a:pt x="80" y="80"/>
                  <a:pt x="80" y="80"/>
                </a:cubicBezTo>
                <a:cubicBezTo>
                  <a:pt x="80" y="83"/>
                  <a:pt x="78" y="85"/>
                  <a:pt x="74" y="85"/>
                </a:cubicBezTo>
                <a:cubicBezTo>
                  <a:pt x="10" y="85"/>
                  <a:pt x="10" y="85"/>
                  <a:pt x="10" y="85"/>
                </a:cubicBezTo>
                <a:cubicBezTo>
                  <a:pt x="7" y="85"/>
                  <a:pt x="5" y="83"/>
                  <a:pt x="5" y="80"/>
                </a:cubicBezTo>
                <a:cubicBezTo>
                  <a:pt x="5" y="53"/>
                  <a:pt x="5" y="53"/>
                  <a:pt x="5" y="53"/>
                </a:cubicBezTo>
                <a:cubicBezTo>
                  <a:pt x="9" y="54"/>
                  <a:pt x="13" y="55"/>
                  <a:pt x="17" y="56"/>
                </a:cubicBezTo>
                <a:cubicBezTo>
                  <a:pt x="17" y="61"/>
                  <a:pt x="17" y="61"/>
                  <a:pt x="17" y="61"/>
                </a:cubicBezTo>
                <a:cubicBezTo>
                  <a:pt x="21" y="61"/>
                  <a:pt x="21" y="61"/>
                  <a:pt x="21" y="61"/>
                </a:cubicBezTo>
                <a:cubicBezTo>
                  <a:pt x="21" y="68"/>
                  <a:pt x="21" y="68"/>
                  <a:pt x="21" y="68"/>
                </a:cubicBezTo>
                <a:cubicBezTo>
                  <a:pt x="27" y="68"/>
                  <a:pt x="27" y="68"/>
                  <a:pt x="27" y="68"/>
                </a:cubicBezTo>
                <a:cubicBezTo>
                  <a:pt x="27" y="61"/>
                  <a:pt x="27" y="61"/>
                  <a:pt x="27" y="61"/>
                </a:cubicBezTo>
                <a:cubicBezTo>
                  <a:pt x="30" y="61"/>
                  <a:pt x="30" y="61"/>
                  <a:pt x="30" y="61"/>
                </a:cubicBezTo>
                <a:cubicBezTo>
                  <a:pt x="30" y="57"/>
                  <a:pt x="30" y="57"/>
                  <a:pt x="30" y="57"/>
                </a:cubicBezTo>
                <a:cubicBezTo>
                  <a:pt x="38" y="58"/>
                  <a:pt x="46" y="58"/>
                  <a:pt x="54" y="57"/>
                </a:cubicBezTo>
                <a:cubicBezTo>
                  <a:pt x="54" y="61"/>
                  <a:pt x="54" y="61"/>
                  <a:pt x="54" y="61"/>
                </a:cubicBezTo>
                <a:cubicBezTo>
                  <a:pt x="57" y="61"/>
                  <a:pt x="57" y="61"/>
                  <a:pt x="57" y="61"/>
                </a:cubicBezTo>
                <a:cubicBezTo>
                  <a:pt x="57" y="68"/>
                  <a:pt x="57" y="68"/>
                  <a:pt x="57" y="68"/>
                </a:cubicBezTo>
                <a:cubicBezTo>
                  <a:pt x="63" y="68"/>
                  <a:pt x="63" y="68"/>
                  <a:pt x="63" y="68"/>
                </a:cubicBezTo>
                <a:cubicBezTo>
                  <a:pt x="63" y="61"/>
                  <a:pt x="63" y="61"/>
                  <a:pt x="63" y="61"/>
                </a:cubicBezTo>
                <a:cubicBezTo>
                  <a:pt x="66" y="61"/>
                  <a:pt x="66" y="61"/>
                  <a:pt x="66" y="61"/>
                </a:cubicBezTo>
                <a:cubicBezTo>
                  <a:pt x="66" y="56"/>
                  <a:pt x="66" y="56"/>
                  <a:pt x="66" y="56"/>
                </a:cubicBezTo>
                <a:cubicBezTo>
                  <a:pt x="71" y="55"/>
                  <a:pt x="75" y="54"/>
                  <a:pt x="80" y="53"/>
                </a:cubicBezTo>
                <a:close/>
                <a:moveTo>
                  <a:pt x="31" y="0"/>
                </a:moveTo>
                <a:cubicBezTo>
                  <a:pt x="54" y="0"/>
                  <a:pt x="54" y="0"/>
                  <a:pt x="54" y="0"/>
                </a:cubicBezTo>
                <a:cubicBezTo>
                  <a:pt x="58" y="0"/>
                  <a:pt x="61" y="3"/>
                  <a:pt x="61" y="7"/>
                </a:cubicBezTo>
                <a:cubicBezTo>
                  <a:pt x="61" y="16"/>
                  <a:pt x="61" y="16"/>
                  <a:pt x="61" y="16"/>
                </a:cubicBezTo>
                <a:cubicBezTo>
                  <a:pt x="53" y="16"/>
                  <a:pt x="53" y="16"/>
                  <a:pt x="53" y="16"/>
                </a:cubicBezTo>
                <a:cubicBezTo>
                  <a:pt x="53" y="8"/>
                  <a:pt x="53" y="8"/>
                  <a:pt x="53" y="8"/>
                </a:cubicBezTo>
                <a:cubicBezTo>
                  <a:pt x="32" y="8"/>
                  <a:pt x="32" y="8"/>
                  <a:pt x="32" y="8"/>
                </a:cubicBezTo>
                <a:cubicBezTo>
                  <a:pt x="32" y="16"/>
                  <a:pt x="32" y="16"/>
                  <a:pt x="32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3"/>
                  <a:pt x="27" y="0"/>
                  <a:pt x="31" y="0"/>
                </a:cubicBezTo>
                <a:close/>
                <a:moveTo>
                  <a:pt x="0" y="20"/>
                </a:moveTo>
                <a:cubicBezTo>
                  <a:pt x="0" y="48"/>
                  <a:pt x="0" y="48"/>
                  <a:pt x="0" y="48"/>
                </a:cubicBezTo>
                <a:cubicBezTo>
                  <a:pt x="27" y="55"/>
                  <a:pt x="56" y="55"/>
                  <a:pt x="85" y="48"/>
                </a:cubicBezTo>
                <a:cubicBezTo>
                  <a:pt x="85" y="20"/>
                  <a:pt x="85" y="20"/>
                  <a:pt x="85" y="20"/>
                </a:cubicBezTo>
                <a:lnTo>
                  <a:pt x="0" y="2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0" name="Freeform 10"/>
          <p:cNvSpPr>
            <a:spLocks noEditPoints="1"/>
          </p:cNvSpPr>
          <p:nvPr/>
        </p:nvSpPr>
        <p:spPr>
          <a:xfrm>
            <a:off x="6501130" y="2560638"/>
            <a:ext cx="561975" cy="512445"/>
          </a:xfrm>
          <a:custGeom>
            <a:avLst/>
            <a:gdLst/>
            <a:ahLst/>
            <a:cxnLst>
              <a:cxn ang="0">
                <a:pos x="193413" y="0"/>
              </a:cxn>
              <a:cxn ang="0">
                <a:pos x="204093" y="11866"/>
              </a:cxn>
              <a:cxn ang="0">
                <a:pos x="185107" y="65262"/>
              </a:cxn>
              <a:cxn ang="0">
                <a:pos x="43904" y="20172"/>
              </a:cxn>
              <a:cxn ang="0">
                <a:pos x="53396" y="28478"/>
              </a:cxn>
              <a:cxn ang="0">
                <a:pos x="70009" y="42717"/>
              </a:cxn>
              <a:cxn ang="0">
                <a:pos x="43904" y="53396"/>
              </a:cxn>
              <a:cxn ang="0">
                <a:pos x="53396" y="61702"/>
              </a:cxn>
              <a:cxn ang="0">
                <a:pos x="70009" y="75941"/>
              </a:cxn>
              <a:cxn ang="0">
                <a:pos x="43904" y="87807"/>
              </a:cxn>
              <a:cxn ang="0">
                <a:pos x="53396" y="92554"/>
              </a:cxn>
              <a:cxn ang="0">
                <a:pos x="70009" y="106793"/>
              </a:cxn>
              <a:cxn ang="0">
                <a:pos x="43904" y="118658"/>
              </a:cxn>
              <a:cxn ang="0">
                <a:pos x="53396" y="123405"/>
              </a:cxn>
              <a:cxn ang="0">
                <a:pos x="70009" y="137644"/>
              </a:cxn>
              <a:cxn ang="0">
                <a:pos x="43904" y="151883"/>
              </a:cxn>
              <a:cxn ang="0">
                <a:pos x="53396" y="160189"/>
              </a:cxn>
              <a:cxn ang="0">
                <a:pos x="70009" y="174428"/>
              </a:cxn>
              <a:cxn ang="0">
                <a:pos x="43904" y="185107"/>
              </a:cxn>
              <a:cxn ang="0">
                <a:pos x="43904" y="207652"/>
              </a:cxn>
              <a:cxn ang="0">
                <a:pos x="185107" y="162562"/>
              </a:cxn>
              <a:cxn ang="0">
                <a:pos x="204093" y="215958"/>
              </a:cxn>
              <a:cxn ang="0">
                <a:pos x="193413" y="227824"/>
              </a:cxn>
              <a:cxn ang="0">
                <a:pos x="24918" y="227824"/>
              </a:cxn>
              <a:cxn ang="0">
                <a:pos x="24918" y="201719"/>
              </a:cxn>
              <a:cxn ang="0">
                <a:pos x="0" y="182734"/>
              </a:cxn>
              <a:cxn ang="0">
                <a:pos x="24918" y="166122"/>
              </a:cxn>
              <a:cxn ang="0">
                <a:pos x="0" y="149510"/>
              </a:cxn>
              <a:cxn ang="0">
                <a:pos x="24918" y="135271"/>
              </a:cxn>
              <a:cxn ang="0">
                <a:pos x="0" y="115099"/>
              </a:cxn>
              <a:cxn ang="0">
                <a:pos x="24918" y="104419"/>
              </a:cxn>
              <a:cxn ang="0">
                <a:pos x="0" y="84247"/>
              </a:cxn>
              <a:cxn ang="0">
                <a:pos x="24918" y="70008"/>
              </a:cxn>
              <a:cxn ang="0">
                <a:pos x="0" y="53396"/>
              </a:cxn>
              <a:cxn ang="0">
                <a:pos x="24918" y="11866"/>
              </a:cxn>
              <a:cxn ang="0">
                <a:pos x="35598" y="0"/>
              </a:cxn>
              <a:cxn ang="0">
                <a:pos x="86621" y="109166"/>
              </a:cxn>
              <a:cxn ang="0">
                <a:pos x="113912" y="121031"/>
              </a:cxn>
              <a:cxn ang="0">
                <a:pos x="86621" y="109166"/>
              </a:cxn>
              <a:cxn ang="0">
                <a:pos x="86621" y="84247"/>
              </a:cxn>
              <a:cxn ang="0">
                <a:pos x="136457" y="96113"/>
              </a:cxn>
              <a:cxn ang="0">
                <a:pos x="86621" y="84247"/>
              </a:cxn>
              <a:cxn ang="0">
                <a:pos x="86621" y="61702"/>
              </a:cxn>
              <a:cxn ang="0">
                <a:pos x="159002" y="73568"/>
              </a:cxn>
              <a:cxn ang="0">
                <a:pos x="86621" y="61702"/>
              </a:cxn>
              <a:cxn ang="0">
                <a:pos x="86621" y="39157"/>
              </a:cxn>
              <a:cxn ang="0">
                <a:pos x="159002" y="48650"/>
              </a:cxn>
              <a:cxn ang="0">
                <a:pos x="86621" y="39157"/>
              </a:cxn>
              <a:cxn ang="0">
                <a:pos x="113912" y="180361"/>
              </a:cxn>
              <a:cxn ang="0">
                <a:pos x="144763" y="180361"/>
              </a:cxn>
              <a:cxn ang="0">
                <a:pos x="117472" y="149510"/>
              </a:cxn>
              <a:cxn ang="0">
                <a:pos x="113912" y="180361"/>
              </a:cxn>
              <a:cxn ang="0">
                <a:pos x="220705" y="51023"/>
              </a:cxn>
              <a:cxn ang="0">
                <a:pos x="159002" y="166122"/>
              </a:cxn>
              <a:cxn ang="0">
                <a:pos x="220705" y="51023"/>
              </a:cxn>
            </a:cxnLst>
            <a:rect l="0" t="0" r="0" b="0"/>
            <a:pathLst>
              <a:path w="210" h="192">
                <a:moveTo>
                  <a:pt x="30" y="0"/>
                </a:moveTo>
                <a:lnTo>
                  <a:pt x="163" y="0"/>
                </a:lnTo>
                <a:lnTo>
                  <a:pt x="172" y="0"/>
                </a:lnTo>
                <a:lnTo>
                  <a:pt x="172" y="10"/>
                </a:lnTo>
                <a:lnTo>
                  <a:pt x="172" y="41"/>
                </a:lnTo>
                <a:lnTo>
                  <a:pt x="156" y="55"/>
                </a:lnTo>
                <a:lnTo>
                  <a:pt x="156" y="17"/>
                </a:lnTo>
                <a:lnTo>
                  <a:pt x="37" y="17"/>
                </a:lnTo>
                <a:lnTo>
                  <a:pt x="37" y="29"/>
                </a:lnTo>
                <a:lnTo>
                  <a:pt x="45" y="24"/>
                </a:lnTo>
                <a:lnTo>
                  <a:pt x="54" y="22"/>
                </a:lnTo>
                <a:lnTo>
                  <a:pt x="59" y="36"/>
                </a:lnTo>
                <a:lnTo>
                  <a:pt x="52" y="41"/>
                </a:lnTo>
                <a:lnTo>
                  <a:pt x="37" y="45"/>
                </a:lnTo>
                <a:lnTo>
                  <a:pt x="37" y="55"/>
                </a:lnTo>
                <a:lnTo>
                  <a:pt x="45" y="52"/>
                </a:lnTo>
                <a:lnTo>
                  <a:pt x="54" y="48"/>
                </a:lnTo>
                <a:lnTo>
                  <a:pt x="59" y="64"/>
                </a:lnTo>
                <a:lnTo>
                  <a:pt x="52" y="67"/>
                </a:lnTo>
                <a:lnTo>
                  <a:pt x="37" y="74"/>
                </a:lnTo>
                <a:lnTo>
                  <a:pt x="37" y="83"/>
                </a:lnTo>
                <a:lnTo>
                  <a:pt x="45" y="78"/>
                </a:lnTo>
                <a:lnTo>
                  <a:pt x="54" y="76"/>
                </a:lnTo>
                <a:lnTo>
                  <a:pt x="59" y="90"/>
                </a:lnTo>
                <a:lnTo>
                  <a:pt x="52" y="95"/>
                </a:lnTo>
                <a:lnTo>
                  <a:pt x="37" y="100"/>
                </a:lnTo>
                <a:lnTo>
                  <a:pt x="37" y="109"/>
                </a:lnTo>
                <a:lnTo>
                  <a:pt x="45" y="104"/>
                </a:lnTo>
                <a:lnTo>
                  <a:pt x="54" y="102"/>
                </a:lnTo>
                <a:lnTo>
                  <a:pt x="59" y="116"/>
                </a:lnTo>
                <a:lnTo>
                  <a:pt x="52" y="121"/>
                </a:lnTo>
                <a:lnTo>
                  <a:pt x="37" y="128"/>
                </a:lnTo>
                <a:lnTo>
                  <a:pt x="37" y="137"/>
                </a:lnTo>
                <a:lnTo>
                  <a:pt x="45" y="135"/>
                </a:lnTo>
                <a:lnTo>
                  <a:pt x="54" y="130"/>
                </a:lnTo>
                <a:lnTo>
                  <a:pt x="59" y="147"/>
                </a:lnTo>
                <a:lnTo>
                  <a:pt x="52" y="149"/>
                </a:lnTo>
                <a:lnTo>
                  <a:pt x="37" y="156"/>
                </a:lnTo>
                <a:lnTo>
                  <a:pt x="37" y="170"/>
                </a:lnTo>
                <a:lnTo>
                  <a:pt x="37" y="175"/>
                </a:lnTo>
                <a:lnTo>
                  <a:pt x="156" y="175"/>
                </a:lnTo>
                <a:lnTo>
                  <a:pt x="156" y="137"/>
                </a:lnTo>
                <a:lnTo>
                  <a:pt x="172" y="123"/>
                </a:lnTo>
                <a:lnTo>
                  <a:pt x="172" y="182"/>
                </a:lnTo>
                <a:lnTo>
                  <a:pt x="172" y="192"/>
                </a:lnTo>
                <a:lnTo>
                  <a:pt x="163" y="192"/>
                </a:lnTo>
                <a:lnTo>
                  <a:pt x="30" y="192"/>
                </a:lnTo>
                <a:lnTo>
                  <a:pt x="21" y="192"/>
                </a:lnTo>
                <a:lnTo>
                  <a:pt x="21" y="182"/>
                </a:lnTo>
                <a:lnTo>
                  <a:pt x="21" y="170"/>
                </a:lnTo>
                <a:lnTo>
                  <a:pt x="4" y="170"/>
                </a:lnTo>
                <a:lnTo>
                  <a:pt x="0" y="154"/>
                </a:lnTo>
                <a:lnTo>
                  <a:pt x="21" y="144"/>
                </a:lnTo>
                <a:lnTo>
                  <a:pt x="21" y="140"/>
                </a:lnTo>
                <a:lnTo>
                  <a:pt x="4" y="140"/>
                </a:lnTo>
                <a:lnTo>
                  <a:pt x="0" y="126"/>
                </a:lnTo>
                <a:lnTo>
                  <a:pt x="21" y="116"/>
                </a:lnTo>
                <a:lnTo>
                  <a:pt x="21" y="114"/>
                </a:lnTo>
                <a:lnTo>
                  <a:pt x="4" y="114"/>
                </a:lnTo>
                <a:lnTo>
                  <a:pt x="0" y="97"/>
                </a:lnTo>
                <a:lnTo>
                  <a:pt x="21" y="90"/>
                </a:lnTo>
                <a:lnTo>
                  <a:pt x="21" y="88"/>
                </a:lnTo>
                <a:lnTo>
                  <a:pt x="4" y="88"/>
                </a:lnTo>
                <a:lnTo>
                  <a:pt x="0" y="71"/>
                </a:lnTo>
                <a:lnTo>
                  <a:pt x="21" y="62"/>
                </a:lnTo>
                <a:lnTo>
                  <a:pt x="21" y="59"/>
                </a:lnTo>
                <a:lnTo>
                  <a:pt x="4" y="59"/>
                </a:lnTo>
                <a:lnTo>
                  <a:pt x="0" y="45"/>
                </a:lnTo>
                <a:lnTo>
                  <a:pt x="21" y="36"/>
                </a:lnTo>
                <a:lnTo>
                  <a:pt x="21" y="10"/>
                </a:lnTo>
                <a:lnTo>
                  <a:pt x="21" y="0"/>
                </a:lnTo>
                <a:lnTo>
                  <a:pt x="30" y="0"/>
                </a:lnTo>
                <a:lnTo>
                  <a:pt x="30" y="0"/>
                </a:lnTo>
                <a:close/>
                <a:moveTo>
                  <a:pt x="73" y="92"/>
                </a:moveTo>
                <a:lnTo>
                  <a:pt x="73" y="102"/>
                </a:lnTo>
                <a:lnTo>
                  <a:pt x="96" y="102"/>
                </a:lnTo>
                <a:lnTo>
                  <a:pt x="96" y="92"/>
                </a:lnTo>
                <a:lnTo>
                  <a:pt x="73" y="92"/>
                </a:lnTo>
                <a:lnTo>
                  <a:pt x="73" y="92"/>
                </a:lnTo>
                <a:close/>
                <a:moveTo>
                  <a:pt x="73" y="71"/>
                </a:moveTo>
                <a:lnTo>
                  <a:pt x="73" y="81"/>
                </a:lnTo>
                <a:lnTo>
                  <a:pt x="115" y="81"/>
                </a:lnTo>
                <a:lnTo>
                  <a:pt x="115" y="71"/>
                </a:lnTo>
                <a:lnTo>
                  <a:pt x="73" y="71"/>
                </a:lnTo>
                <a:lnTo>
                  <a:pt x="73" y="71"/>
                </a:lnTo>
                <a:close/>
                <a:moveTo>
                  <a:pt x="73" y="52"/>
                </a:moveTo>
                <a:lnTo>
                  <a:pt x="73" y="62"/>
                </a:lnTo>
                <a:lnTo>
                  <a:pt x="134" y="62"/>
                </a:lnTo>
                <a:lnTo>
                  <a:pt x="134" y="52"/>
                </a:lnTo>
                <a:lnTo>
                  <a:pt x="73" y="52"/>
                </a:lnTo>
                <a:lnTo>
                  <a:pt x="73" y="52"/>
                </a:lnTo>
                <a:close/>
                <a:moveTo>
                  <a:pt x="73" y="33"/>
                </a:moveTo>
                <a:lnTo>
                  <a:pt x="73" y="41"/>
                </a:lnTo>
                <a:lnTo>
                  <a:pt x="134" y="41"/>
                </a:lnTo>
                <a:lnTo>
                  <a:pt x="134" y="33"/>
                </a:lnTo>
                <a:lnTo>
                  <a:pt x="73" y="33"/>
                </a:lnTo>
                <a:lnTo>
                  <a:pt x="73" y="33"/>
                </a:lnTo>
                <a:close/>
                <a:moveTo>
                  <a:pt x="96" y="152"/>
                </a:moveTo>
                <a:lnTo>
                  <a:pt x="111" y="152"/>
                </a:lnTo>
                <a:lnTo>
                  <a:pt x="122" y="152"/>
                </a:lnTo>
                <a:lnTo>
                  <a:pt x="111" y="137"/>
                </a:lnTo>
                <a:lnTo>
                  <a:pt x="99" y="126"/>
                </a:lnTo>
                <a:lnTo>
                  <a:pt x="99" y="140"/>
                </a:lnTo>
                <a:lnTo>
                  <a:pt x="96" y="152"/>
                </a:lnTo>
                <a:lnTo>
                  <a:pt x="96" y="152"/>
                </a:lnTo>
                <a:close/>
                <a:moveTo>
                  <a:pt x="186" y="43"/>
                </a:moveTo>
                <a:lnTo>
                  <a:pt x="111" y="116"/>
                </a:lnTo>
                <a:lnTo>
                  <a:pt x="134" y="140"/>
                </a:lnTo>
                <a:lnTo>
                  <a:pt x="210" y="67"/>
                </a:lnTo>
                <a:lnTo>
                  <a:pt x="186" y="43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1" name="Freeform 11"/>
          <p:cNvSpPr>
            <a:spLocks noEditPoints="1"/>
          </p:cNvSpPr>
          <p:nvPr/>
        </p:nvSpPr>
        <p:spPr>
          <a:xfrm>
            <a:off x="4256405" y="2557145"/>
            <a:ext cx="438150" cy="519430"/>
          </a:xfrm>
          <a:custGeom>
            <a:avLst/>
            <a:gdLst/>
            <a:ahLst/>
            <a:cxnLst>
              <a:cxn ang="0">
                <a:pos x="0" y="235099"/>
              </a:cxn>
              <a:cxn ang="0">
                <a:pos x="83974" y="53177"/>
              </a:cxn>
              <a:cxn ang="0">
                <a:pos x="109166" y="72769"/>
              </a:cxn>
              <a:cxn ang="0">
                <a:pos x="109166" y="72769"/>
              </a:cxn>
              <a:cxn ang="0">
                <a:pos x="109166" y="72769"/>
              </a:cxn>
              <a:cxn ang="0">
                <a:pos x="111965" y="72769"/>
              </a:cxn>
              <a:cxn ang="0">
                <a:pos x="111965" y="75567"/>
              </a:cxn>
              <a:cxn ang="0">
                <a:pos x="114764" y="75567"/>
              </a:cxn>
              <a:cxn ang="0">
                <a:pos x="114764" y="75567"/>
              </a:cxn>
              <a:cxn ang="0">
                <a:pos x="117563" y="78366"/>
              </a:cxn>
              <a:cxn ang="0">
                <a:pos x="117563" y="78366"/>
              </a:cxn>
              <a:cxn ang="0">
                <a:pos x="120363" y="78366"/>
              </a:cxn>
              <a:cxn ang="0">
                <a:pos x="120363" y="81165"/>
              </a:cxn>
              <a:cxn ang="0">
                <a:pos x="120363" y="81165"/>
              </a:cxn>
              <a:cxn ang="0">
                <a:pos x="123162" y="81165"/>
              </a:cxn>
              <a:cxn ang="0">
                <a:pos x="134358" y="89561"/>
              </a:cxn>
              <a:cxn ang="0">
                <a:pos x="137157" y="92360"/>
              </a:cxn>
              <a:cxn ang="0">
                <a:pos x="137157" y="92360"/>
              </a:cxn>
              <a:cxn ang="0">
                <a:pos x="137157" y="92360"/>
              </a:cxn>
              <a:cxn ang="0">
                <a:pos x="139956" y="95159"/>
              </a:cxn>
              <a:cxn ang="0">
                <a:pos x="139956" y="95159"/>
              </a:cxn>
              <a:cxn ang="0">
                <a:pos x="142756" y="95159"/>
              </a:cxn>
              <a:cxn ang="0">
                <a:pos x="142756" y="95159"/>
              </a:cxn>
              <a:cxn ang="0">
                <a:pos x="145555" y="97958"/>
              </a:cxn>
              <a:cxn ang="0">
                <a:pos x="145555" y="97958"/>
              </a:cxn>
              <a:cxn ang="0">
                <a:pos x="148354" y="97958"/>
              </a:cxn>
              <a:cxn ang="0">
                <a:pos x="148354" y="100757"/>
              </a:cxn>
              <a:cxn ang="0">
                <a:pos x="148354" y="100757"/>
              </a:cxn>
              <a:cxn ang="0">
                <a:pos x="137157" y="218306"/>
              </a:cxn>
              <a:cxn ang="0">
                <a:pos x="22393" y="251891"/>
              </a:cxn>
              <a:cxn ang="0">
                <a:pos x="97969" y="176324"/>
              </a:cxn>
              <a:cxn ang="0">
                <a:pos x="53183" y="145537"/>
              </a:cxn>
              <a:cxn ang="0">
                <a:pos x="8397" y="243495"/>
              </a:cxn>
              <a:cxn ang="0">
                <a:pos x="207135" y="257489"/>
              </a:cxn>
              <a:cxn ang="0">
                <a:pos x="151153" y="229501"/>
              </a:cxn>
              <a:cxn ang="0">
                <a:pos x="193140" y="117549"/>
              </a:cxn>
              <a:cxn ang="0">
                <a:pos x="97969" y="0"/>
              </a:cxn>
              <a:cxn ang="0">
                <a:pos x="193140" y="117549"/>
              </a:cxn>
            </a:cxnLst>
            <a:rect l="0" t="0" r="0" b="0"/>
            <a:pathLst>
              <a:path w="78" h="92">
                <a:moveTo>
                  <a:pt x="3" y="87"/>
                </a:moveTo>
                <a:cubicBezTo>
                  <a:pt x="2" y="86"/>
                  <a:pt x="1" y="85"/>
                  <a:pt x="0" y="84"/>
                </a:cubicBezTo>
                <a:cubicBezTo>
                  <a:pt x="0" y="71"/>
                  <a:pt x="0" y="58"/>
                  <a:pt x="1" y="44"/>
                </a:cubicBezTo>
                <a:cubicBezTo>
                  <a:pt x="12" y="40"/>
                  <a:pt x="22" y="31"/>
                  <a:pt x="30" y="19"/>
                </a:cubicBezTo>
                <a:cubicBezTo>
                  <a:pt x="38" y="25"/>
                  <a:pt x="38" y="25"/>
                  <a:pt x="38" y="25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40" y="26"/>
                  <a:pt x="40" y="26"/>
                  <a:pt x="40" y="26"/>
                </a:cubicBezTo>
                <a:cubicBezTo>
                  <a:pt x="40" y="26"/>
                  <a:pt x="40" y="26"/>
                  <a:pt x="40" y="26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8"/>
                  <a:pt x="41" y="28"/>
                  <a:pt x="41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3" y="28"/>
                  <a:pt x="43" y="28"/>
                  <a:pt x="43" y="28"/>
                </a:cubicBezTo>
                <a:cubicBezTo>
                  <a:pt x="43" y="28"/>
                  <a:pt x="43" y="28"/>
                  <a:pt x="43" y="28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5"/>
                  <a:pt x="51" y="35"/>
                  <a:pt x="51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3" y="35"/>
                  <a:pt x="53" y="35"/>
                  <a:pt x="53" y="35"/>
                </a:cubicBezTo>
                <a:cubicBezTo>
                  <a:pt x="53" y="36"/>
                  <a:pt x="53" y="36"/>
                  <a:pt x="53" y="36"/>
                </a:cubicBezTo>
                <a:cubicBezTo>
                  <a:pt x="53" y="36"/>
                  <a:pt x="53" y="36"/>
                  <a:pt x="53" y="36"/>
                </a:cubicBezTo>
                <a:cubicBezTo>
                  <a:pt x="53" y="36"/>
                  <a:pt x="53" y="36"/>
                  <a:pt x="53" y="36"/>
                </a:cubicBezTo>
                <a:cubicBezTo>
                  <a:pt x="53" y="36"/>
                  <a:pt x="53" y="36"/>
                  <a:pt x="53" y="36"/>
                </a:cubicBezTo>
                <a:cubicBezTo>
                  <a:pt x="62" y="42"/>
                  <a:pt x="62" y="42"/>
                  <a:pt x="62" y="42"/>
                </a:cubicBezTo>
                <a:cubicBezTo>
                  <a:pt x="54" y="54"/>
                  <a:pt x="49" y="66"/>
                  <a:pt x="49" y="78"/>
                </a:cubicBezTo>
                <a:cubicBezTo>
                  <a:pt x="36" y="83"/>
                  <a:pt x="24" y="87"/>
                  <a:pt x="11" y="92"/>
                </a:cubicBezTo>
                <a:cubicBezTo>
                  <a:pt x="10" y="91"/>
                  <a:pt x="9" y="91"/>
                  <a:pt x="8" y="90"/>
                </a:cubicBezTo>
                <a:cubicBezTo>
                  <a:pt x="24" y="67"/>
                  <a:pt x="24" y="67"/>
                  <a:pt x="24" y="67"/>
                </a:cubicBezTo>
                <a:cubicBezTo>
                  <a:pt x="28" y="68"/>
                  <a:pt x="32" y="67"/>
                  <a:pt x="35" y="63"/>
                </a:cubicBezTo>
                <a:cubicBezTo>
                  <a:pt x="38" y="59"/>
                  <a:pt x="37" y="53"/>
                  <a:pt x="33" y="50"/>
                </a:cubicBezTo>
                <a:cubicBezTo>
                  <a:pt x="28" y="47"/>
                  <a:pt x="22" y="48"/>
                  <a:pt x="19" y="52"/>
                </a:cubicBezTo>
                <a:cubicBezTo>
                  <a:pt x="16" y="56"/>
                  <a:pt x="17" y="61"/>
                  <a:pt x="20" y="64"/>
                </a:cubicBezTo>
                <a:cubicBezTo>
                  <a:pt x="3" y="87"/>
                  <a:pt x="3" y="87"/>
                  <a:pt x="3" y="87"/>
                </a:cubicBezTo>
                <a:close/>
                <a:moveTo>
                  <a:pt x="27" y="92"/>
                </a:moveTo>
                <a:cubicBezTo>
                  <a:pt x="74" y="92"/>
                  <a:pt x="74" y="92"/>
                  <a:pt x="74" y="92"/>
                </a:cubicBezTo>
                <a:cubicBezTo>
                  <a:pt x="74" y="82"/>
                  <a:pt x="74" y="82"/>
                  <a:pt x="74" y="82"/>
                </a:cubicBezTo>
                <a:cubicBezTo>
                  <a:pt x="54" y="82"/>
                  <a:pt x="54" y="82"/>
                  <a:pt x="54" y="82"/>
                </a:cubicBezTo>
                <a:cubicBezTo>
                  <a:pt x="27" y="92"/>
                  <a:pt x="27" y="92"/>
                  <a:pt x="27" y="92"/>
                </a:cubicBezTo>
                <a:close/>
                <a:moveTo>
                  <a:pt x="69" y="42"/>
                </a:moveTo>
                <a:cubicBezTo>
                  <a:pt x="78" y="30"/>
                  <a:pt x="78" y="30"/>
                  <a:pt x="78" y="30"/>
                </a:cubicBezTo>
                <a:cubicBezTo>
                  <a:pt x="35" y="0"/>
                  <a:pt x="35" y="0"/>
                  <a:pt x="35" y="0"/>
                </a:cubicBezTo>
                <a:cubicBezTo>
                  <a:pt x="26" y="11"/>
                  <a:pt x="26" y="11"/>
                  <a:pt x="26" y="11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2" name="Freeform 12"/>
          <p:cNvSpPr/>
          <p:nvPr/>
        </p:nvSpPr>
        <p:spPr>
          <a:xfrm>
            <a:off x="5431790" y="2513648"/>
            <a:ext cx="332105" cy="606425"/>
          </a:xfrm>
          <a:custGeom>
            <a:avLst/>
            <a:gdLst/>
            <a:ahLst/>
            <a:cxnLst>
              <a:cxn ang="0">
                <a:pos x="72382" y="0"/>
              </a:cxn>
              <a:cxn ang="0">
                <a:pos x="156629" y="0"/>
              </a:cxn>
              <a:cxn ang="0">
                <a:pos x="156629" y="51023"/>
              </a:cxn>
              <a:cxn ang="0">
                <a:pos x="140017" y="51023"/>
              </a:cxn>
              <a:cxn ang="0">
                <a:pos x="173241" y="263422"/>
              </a:cxn>
              <a:cxn ang="0">
                <a:pos x="117472" y="319192"/>
              </a:cxn>
              <a:cxn ang="0">
                <a:pos x="55769" y="266982"/>
              </a:cxn>
              <a:cxn ang="0">
                <a:pos x="75941" y="148323"/>
              </a:cxn>
              <a:cxn ang="0">
                <a:pos x="14239" y="201720"/>
              </a:cxn>
              <a:cxn ang="0">
                <a:pos x="0" y="179175"/>
              </a:cxn>
              <a:cxn ang="0">
                <a:pos x="84247" y="90181"/>
              </a:cxn>
              <a:cxn ang="0">
                <a:pos x="90180" y="51023"/>
              </a:cxn>
              <a:cxn ang="0">
                <a:pos x="72382" y="51023"/>
              </a:cxn>
              <a:cxn ang="0">
                <a:pos x="72382" y="0"/>
              </a:cxn>
            </a:cxnLst>
            <a:rect l="0" t="0" r="0" b="0"/>
            <a:pathLst>
              <a:path w="146" h="269">
                <a:moveTo>
                  <a:pt x="61" y="0"/>
                </a:moveTo>
                <a:lnTo>
                  <a:pt x="132" y="0"/>
                </a:lnTo>
                <a:lnTo>
                  <a:pt x="132" y="43"/>
                </a:lnTo>
                <a:lnTo>
                  <a:pt x="118" y="43"/>
                </a:lnTo>
                <a:lnTo>
                  <a:pt x="146" y="222"/>
                </a:lnTo>
                <a:lnTo>
                  <a:pt x="99" y="269"/>
                </a:lnTo>
                <a:lnTo>
                  <a:pt x="47" y="225"/>
                </a:lnTo>
                <a:lnTo>
                  <a:pt x="64" y="125"/>
                </a:lnTo>
                <a:lnTo>
                  <a:pt x="12" y="170"/>
                </a:lnTo>
                <a:lnTo>
                  <a:pt x="0" y="151"/>
                </a:lnTo>
                <a:lnTo>
                  <a:pt x="71" y="76"/>
                </a:lnTo>
                <a:lnTo>
                  <a:pt x="76" y="43"/>
                </a:lnTo>
                <a:lnTo>
                  <a:pt x="61" y="43"/>
                </a:lnTo>
                <a:lnTo>
                  <a:pt x="61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74" name="Freeform 34"/>
          <p:cNvSpPr>
            <a:spLocks noEditPoints="1"/>
          </p:cNvSpPr>
          <p:nvPr/>
        </p:nvSpPr>
        <p:spPr>
          <a:xfrm>
            <a:off x="1834515" y="2486660"/>
            <a:ext cx="420370" cy="660400"/>
          </a:xfrm>
          <a:custGeom>
            <a:avLst/>
            <a:gdLst/>
            <a:ahLst/>
            <a:cxnLst>
              <a:cxn ang="0">
                <a:pos x="159498" y="27985"/>
              </a:cxn>
              <a:cxn ang="0">
                <a:pos x="173489" y="142726"/>
              </a:cxn>
              <a:cxn ang="0">
                <a:pos x="142709" y="181906"/>
              </a:cxn>
              <a:cxn ang="0">
                <a:pos x="153901" y="181906"/>
              </a:cxn>
              <a:cxn ang="0">
                <a:pos x="159498" y="204294"/>
              </a:cxn>
              <a:cxn ang="0">
                <a:pos x="156700" y="221085"/>
              </a:cxn>
              <a:cxn ang="0">
                <a:pos x="159498" y="240675"/>
              </a:cxn>
              <a:cxn ang="0">
                <a:pos x="153901" y="260265"/>
              </a:cxn>
              <a:cxn ang="0">
                <a:pos x="41973" y="271459"/>
              </a:cxn>
              <a:cxn ang="0">
                <a:pos x="33579" y="263063"/>
              </a:cxn>
              <a:cxn ang="0">
                <a:pos x="33579" y="232279"/>
              </a:cxn>
              <a:cxn ang="0">
                <a:pos x="33579" y="229481"/>
              </a:cxn>
              <a:cxn ang="0">
                <a:pos x="33579" y="198697"/>
              </a:cxn>
              <a:cxn ang="0">
                <a:pos x="39175" y="193100"/>
              </a:cxn>
              <a:cxn ang="0">
                <a:pos x="44771" y="173510"/>
              </a:cxn>
              <a:cxn ang="0">
                <a:pos x="0" y="95151"/>
              </a:cxn>
              <a:cxn ang="0">
                <a:pos x="92341" y="0"/>
              </a:cxn>
              <a:cxn ang="0">
                <a:pos x="78350" y="111942"/>
              </a:cxn>
              <a:cxn ang="0">
                <a:pos x="83946" y="109143"/>
              </a:cxn>
              <a:cxn ang="0">
                <a:pos x="92341" y="114740"/>
              </a:cxn>
              <a:cxn ang="0">
                <a:pos x="100736" y="109143"/>
              </a:cxn>
              <a:cxn ang="0">
                <a:pos x="109130" y="114740"/>
              </a:cxn>
              <a:cxn ang="0">
                <a:pos x="120323" y="106345"/>
              </a:cxn>
              <a:cxn ang="0">
                <a:pos x="109130" y="142726"/>
              </a:cxn>
              <a:cxn ang="0">
                <a:pos x="123121" y="184704"/>
              </a:cxn>
              <a:cxn ang="0">
                <a:pos x="123121" y="162316"/>
              </a:cxn>
              <a:cxn ang="0">
                <a:pos x="156700" y="131532"/>
              </a:cxn>
              <a:cxn ang="0">
                <a:pos x="145507" y="41978"/>
              </a:cxn>
              <a:cxn ang="0">
                <a:pos x="39175" y="41978"/>
              </a:cxn>
              <a:cxn ang="0">
                <a:pos x="30780" y="131532"/>
              </a:cxn>
              <a:cxn ang="0">
                <a:pos x="64359" y="162316"/>
              </a:cxn>
              <a:cxn ang="0">
                <a:pos x="64359" y="187503"/>
              </a:cxn>
              <a:cxn ang="0">
                <a:pos x="81148" y="142726"/>
              </a:cxn>
              <a:cxn ang="0">
                <a:pos x="69955" y="106345"/>
              </a:cxn>
              <a:cxn ang="0">
                <a:pos x="111928" y="117539"/>
              </a:cxn>
              <a:cxn ang="0">
                <a:pos x="100736" y="114740"/>
              </a:cxn>
              <a:cxn ang="0">
                <a:pos x="83946" y="114740"/>
              </a:cxn>
              <a:cxn ang="0">
                <a:pos x="75552" y="117539"/>
              </a:cxn>
              <a:cxn ang="0">
                <a:pos x="89543" y="139927"/>
              </a:cxn>
              <a:cxn ang="0">
                <a:pos x="89543" y="187503"/>
              </a:cxn>
              <a:cxn ang="0">
                <a:pos x="97937" y="142726"/>
              </a:cxn>
              <a:cxn ang="0">
                <a:pos x="97937" y="139927"/>
              </a:cxn>
              <a:cxn ang="0">
                <a:pos x="120323" y="268661"/>
              </a:cxn>
              <a:cxn ang="0">
                <a:pos x="95139" y="296646"/>
              </a:cxn>
              <a:cxn ang="0">
                <a:pos x="120323" y="268661"/>
              </a:cxn>
              <a:cxn ang="0">
                <a:pos x="47570" y="246272"/>
              </a:cxn>
              <a:cxn ang="0">
                <a:pos x="47570" y="249071"/>
              </a:cxn>
              <a:cxn ang="0">
                <a:pos x="139910" y="240675"/>
              </a:cxn>
              <a:cxn ang="0">
                <a:pos x="139910" y="204294"/>
              </a:cxn>
              <a:cxn ang="0">
                <a:pos x="47570" y="212690"/>
              </a:cxn>
              <a:cxn ang="0">
                <a:pos x="139910" y="207092"/>
              </a:cxn>
              <a:cxn ang="0">
                <a:pos x="139910" y="204294"/>
              </a:cxn>
            </a:cxnLst>
            <a:rect l="0" t="0" r="0" b="0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4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5"/>
                  <a:pt x="56" y="59"/>
                  <a:pt x="51" y="62"/>
                </a:cubicBezTo>
                <a:cubicBezTo>
                  <a:pt x="51" y="65"/>
                  <a:pt x="51" y="65"/>
                  <a:pt x="51" y="65"/>
                </a:cubicBezTo>
                <a:cubicBezTo>
                  <a:pt x="52" y="65"/>
                  <a:pt x="52" y="65"/>
                  <a:pt x="52" y="65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7"/>
                  <a:pt x="56" y="67"/>
                  <a:pt x="56" y="67"/>
                </a:cubicBezTo>
                <a:cubicBezTo>
                  <a:pt x="57" y="69"/>
                  <a:pt x="57" y="71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79"/>
                  <a:pt x="56" y="79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89"/>
                  <a:pt x="56" y="91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3"/>
                  <a:pt x="53" y="93"/>
                  <a:pt x="53" y="93"/>
                </a:cubicBezTo>
                <a:cubicBezTo>
                  <a:pt x="15" y="97"/>
                  <a:pt x="15" y="97"/>
                  <a:pt x="15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12" y="94"/>
                  <a:pt x="12" y="94"/>
                  <a:pt x="12" y="94"/>
                </a:cubicBezTo>
                <a:cubicBezTo>
                  <a:pt x="11" y="93"/>
                  <a:pt x="10" y="91"/>
                  <a:pt x="10" y="89"/>
                </a:cubicBezTo>
                <a:cubicBezTo>
                  <a:pt x="10" y="87"/>
                  <a:pt x="11" y="85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0"/>
                  <a:pt x="10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4" y="69"/>
                  <a:pt x="14" y="69"/>
                  <a:pt x="14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2"/>
                  <a:pt x="16" y="62"/>
                  <a:pt x="16" y="62"/>
                </a:cubicBezTo>
                <a:cubicBezTo>
                  <a:pt x="11" y="60"/>
                  <a:pt x="7" y="56"/>
                  <a:pt x="5" y="51"/>
                </a:cubicBezTo>
                <a:cubicBezTo>
                  <a:pt x="1" y="46"/>
                  <a:pt x="0" y="40"/>
                  <a:pt x="0" y="34"/>
                </a:cubicBezTo>
                <a:cubicBezTo>
                  <a:pt x="0" y="24"/>
                  <a:pt x="3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6" y="40"/>
                  <a:pt x="27" y="40"/>
                  <a:pt x="28" y="40"/>
                </a:cubicBezTo>
                <a:cubicBezTo>
                  <a:pt x="28" y="40"/>
                  <a:pt x="29" y="40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0"/>
                  <a:pt x="32" y="41"/>
                  <a:pt x="33" y="41"/>
                </a:cubicBezTo>
                <a:cubicBezTo>
                  <a:pt x="34" y="41"/>
                  <a:pt x="35" y="40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0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1"/>
                  <a:pt x="39" y="51"/>
                  <a:pt x="39" y="51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1"/>
                  <a:pt x="56" y="47"/>
                </a:cubicBezTo>
                <a:cubicBezTo>
                  <a:pt x="58" y="43"/>
                  <a:pt x="60" y="39"/>
                  <a:pt x="60" y="34"/>
                </a:cubicBezTo>
                <a:cubicBezTo>
                  <a:pt x="60" y="26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4" y="15"/>
                </a:cubicBezTo>
                <a:cubicBezTo>
                  <a:pt x="10" y="20"/>
                  <a:pt x="7" y="26"/>
                  <a:pt x="7" y="34"/>
                </a:cubicBezTo>
                <a:cubicBezTo>
                  <a:pt x="7" y="39"/>
                  <a:pt x="8" y="43"/>
                  <a:pt x="11" y="47"/>
                </a:cubicBezTo>
                <a:cubicBezTo>
                  <a:pt x="13" y="52"/>
                  <a:pt x="17" y="55"/>
                  <a:pt x="21" y="57"/>
                </a:cubicBezTo>
                <a:cubicBezTo>
                  <a:pt x="23" y="58"/>
                  <a:pt x="23" y="58"/>
                  <a:pt x="23" y="58"/>
                </a:cubicBezTo>
                <a:cubicBezTo>
                  <a:pt x="23" y="60"/>
                  <a:pt x="23" y="60"/>
                  <a:pt x="23" y="60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1"/>
                  <a:pt x="29" y="51"/>
                  <a:pt x="29" y="51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2"/>
                </a:moveTo>
                <a:cubicBezTo>
                  <a:pt x="40" y="42"/>
                  <a:pt x="40" y="42"/>
                  <a:pt x="39" y="42"/>
                </a:cubicBezTo>
                <a:cubicBezTo>
                  <a:pt x="38" y="43"/>
                  <a:pt x="37" y="42"/>
                  <a:pt x="36" y="41"/>
                </a:cubicBezTo>
                <a:cubicBezTo>
                  <a:pt x="35" y="42"/>
                  <a:pt x="34" y="43"/>
                  <a:pt x="33" y="42"/>
                </a:cubicBezTo>
                <a:cubicBezTo>
                  <a:pt x="32" y="42"/>
                  <a:pt x="31" y="42"/>
                  <a:pt x="30" y="41"/>
                </a:cubicBezTo>
                <a:cubicBezTo>
                  <a:pt x="29" y="42"/>
                  <a:pt x="28" y="42"/>
                  <a:pt x="28" y="42"/>
                </a:cubicBezTo>
                <a:cubicBezTo>
                  <a:pt x="27" y="42"/>
                  <a:pt x="27" y="42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2"/>
                  <a:pt x="40" y="42"/>
                  <a:pt x="40" y="42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6"/>
                  <a:pt x="43" y="96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8"/>
                  <a:pt x="17" y="89"/>
                  <a:pt x="17" y="89"/>
                </a:cubicBezTo>
                <a:cubicBezTo>
                  <a:pt x="17" y="89"/>
                  <a:pt x="17" y="89"/>
                  <a:pt x="17" y="89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6"/>
                  <a:pt x="50" y="86"/>
                  <a:pt x="50" y="86"/>
                </a:cubicBezTo>
                <a:cubicBezTo>
                  <a:pt x="50" y="85"/>
                  <a:pt x="50" y="85"/>
                  <a:pt x="50" y="85"/>
                </a:cubicBezTo>
                <a:close/>
                <a:moveTo>
                  <a:pt x="50" y="73"/>
                </a:moveTo>
                <a:cubicBezTo>
                  <a:pt x="17" y="75"/>
                  <a:pt x="17" y="75"/>
                  <a:pt x="17" y="75"/>
                </a:cubicBezTo>
                <a:cubicBezTo>
                  <a:pt x="17" y="76"/>
                  <a:pt x="17" y="76"/>
                  <a:pt x="17" y="76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3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76" name="Freeform 36"/>
          <p:cNvSpPr>
            <a:spLocks noEditPoints="1"/>
          </p:cNvSpPr>
          <p:nvPr/>
        </p:nvSpPr>
        <p:spPr>
          <a:xfrm>
            <a:off x="532765" y="2533650"/>
            <a:ext cx="564515" cy="566420"/>
          </a:xfrm>
          <a:custGeom>
            <a:avLst/>
            <a:gdLst/>
            <a:ahLst/>
            <a:cxnLst>
              <a:cxn ang="0">
                <a:pos x="137265" y="0"/>
              </a:cxn>
              <a:cxn ang="0">
                <a:pos x="232510" y="39218"/>
              </a:cxn>
              <a:cxn ang="0">
                <a:pos x="271728" y="137265"/>
              </a:cxn>
              <a:cxn ang="0">
                <a:pos x="232510" y="232510"/>
              </a:cxn>
              <a:cxn ang="0">
                <a:pos x="137265" y="271728"/>
              </a:cxn>
              <a:cxn ang="0">
                <a:pos x="39218" y="232510"/>
              </a:cxn>
              <a:cxn ang="0">
                <a:pos x="0" y="137265"/>
              </a:cxn>
              <a:cxn ang="0">
                <a:pos x="39218" y="39218"/>
              </a:cxn>
              <a:cxn ang="0">
                <a:pos x="137265" y="0"/>
              </a:cxn>
              <a:cxn ang="0">
                <a:pos x="154073" y="131662"/>
              </a:cxn>
              <a:cxn ang="0">
                <a:pos x="151271" y="126059"/>
              </a:cxn>
              <a:cxn ang="0">
                <a:pos x="190490" y="67232"/>
              </a:cxn>
              <a:cxn ang="0">
                <a:pos x="182086" y="58828"/>
              </a:cxn>
              <a:cxn ang="0">
                <a:pos x="140066" y="120457"/>
              </a:cxn>
              <a:cxn ang="0">
                <a:pos x="126059" y="120457"/>
              </a:cxn>
              <a:cxn ang="0">
                <a:pos x="117655" y="145669"/>
              </a:cxn>
              <a:cxn ang="0">
                <a:pos x="142867" y="156874"/>
              </a:cxn>
              <a:cxn ang="0">
                <a:pos x="145669" y="154073"/>
              </a:cxn>
              <a:cxn ang="0">
                <a:pos x="193291" y="170880"/>
              </a:cxn>
              <a:cxn ang="0">
                <a:pos x="198894" y="156874"/>
              </a:cxn>
              <a:cxn ang="0">
                <a:pos x="154073" y="140066"/>
              </a:cxn>
              <a:cxn ang="0">
                <a:pos x="154073" y="131662"/>
              </a:cxn>
              <a:cxn ang="0">
                <a:pos x="207298" y="67232"/>
              </a:cxn>
              <a:cxn ang="0">
                <a:pos x="137265" y="36417"/>
              </a:cxn>
              <a:cxn ang="0">
                <a:pos x="64430" y="67232"/>
              </a:cxn>
              <a:cxn ang="0">
                <a:pos x="36417" y="137265"/>
              </a:cxn>
              <a:cxn ang="0">
                <a:pos x="64430" y="207298"/>
              </a:cxn>
              <a:cxn ang="0">
                <a:pos x="137265" y="235311"/>
              </a:cxn>
              <a:cxn ang="0">
                <a:pos x="207298" y="207298"/>
              </a:cxn>
              <a:cxn ang="0">
                <a:pos x="235311" y="137265"/>
              </a:cxn>
              <a:cxn ang="0">
                <a:pos x="207298" y="67232"/>
              </a:cxn>
            </a:cxnLst>
            <a:rect l="0" t="0" r="0" b="0"/>
            <a:pathLst>
              <a:path w="97" h="97">
                <a:moveTo>
                  <a:pt x="49" y="0"/>
                </a:moveTo>
                <a:cubicBezTo>
                  <a:pt x="62" y="0"/>
                  <a:pt x="74" y="5"/>
                  <a:pt x="83" y="14"/>
                </a:cubicBezTo>
                <a:cubicBezTo>
                  <a:pt x="92" y="23"/>
                  <a:pt x="97" y="35"/>
                  <a:pt x="97" y="49"/>
                </a:cubicBezTo>
                <a:cubicBezTo>
                  <a:pt x="97" y="62"/>
                  <a:pt x="92" y="74"/>
                  <a:pt x="83" y="83"/>
                </a:cubicBezTo>
                <a:cubicBezTo>
                  <a:pt x="74" y="92"/>
                  <a:pt x="62" y="97"/>
                  <a:pt x="49" y="97"/>
                </a:cubicBezTo>
                <a:cubicBezTo>
                  <a:pt x="35" y="97"/>
                  <a:pt x="23" y="92"/>
                  <a:pt x="14" y="83"/>
                </a:cubicBezTo>
                <a:cubicBezTo>
                  <a:pt x="5" y="74"/>
                  <a:pt x="0" y="62"/>
                  <a:pt x="0" y="49"/>
                </a:cubicBezTo>
                <a:cubicBezTo>
                  <a:pt x="0" y="35"/>
                  <a:pt x="5" y="23"/>
                  <a:pt x="14" y="14"/>
                </a:cubicBezTo>
                <a:cubicBezTo>
                  <a:pt x="23" y="5"/>
                  <a:pt x="35" y="0"/>
                  <a:pt x="49" y="0"/>
                </a:cubicBezTo>
                <a:close/>
                <a:moveTo>
                  <a:pt x="55" y="47"/>
                </a:moveTo>
                <a:cubicBezTo>
                  <a:pt x="54" y="46"/>
                  <a:pt x="54" y="45"/>
                  <a:pt x="54" y="45"/>
                </a:cubicBezTo>
                <a:cubicBezTo>
                  <a:pt x="59" y="38"/>
                  <a:pt x="64" y="31"/>
                  <a:pt x="68" y="24"/>
                </a:cubicBezTo>
                <a:cubicBezTo>
                  <a:pt x="67" y="23"/>
                  <a:pt x="66" y="22"/>
                  <a:pt x="65" y="21"/>
                </a:cubicBezTo>
                <a:cubicBezTo>
                  <a:pt x="59" y="28"/>
                  <a:pt x="54" y="35"/>
                  <a:pt x="50" y="43"/>
                </a:cubicBezTo>
                <a:cubicBezTo>
                  <a:pt x="48" y="42"/>
                  <a:pt x="47" y="43"/>
                  <a:pt x="45" y="43"/>
                </a:cubicBezTo>
                <a:cubicBezTo>
                  <a:pt x="42" y="45"/>
                  <a:pt x="40" y="49"/>
                  <a:pt x="42" y="52"/>
                </a:cubicBezTo>
                <a:cubicBezTo>
                  <a:pt x="43" y="56"/>
                  <a:pt x="47" y="58"/>
                  <a:pt x="51" y="56"/>
                </a:cubicBezTo>
                <a:cubicBezTo>
                  <a:pt x="51" y="56"/>
                  <a:pt x="52" y="56"/>
                  <a:pt x="52" y="55"/>
                </a:cubicBezTo>
                <a:cubicBezTo>
                  <a:pt x="58" y="58"/>
                  <a:pt x="63" y="60"/>
                  <a:pt x="69" y="61"/>
                </a:cubicBezTo>
                <a:cubicBezTo>
                  <a:pt x="70" y="59"/>
                  <a:pt x="71" y="58"/>
                  <a:pt x="71" y="56"/>
                </a:cubicBezTo>
                <a:cubicBezTo>
                  <a:pt x="66" y="54"/>
                  <a:pt x="61" y="51"/>
                  <a:pt x="55" y="50"/>
                </a:cubicBezTo>
                <a:cubicBezTo>
                  <a:pt x="55" y="49"/>
                  <a:pt x="55" y="48"/>
                  <a:pt x="55" y="47"/>
                </a:cubicBezTo>
                <a:close/>
                <a:moveTo>
                  <a:pt x="74" y="24"/>
                </a:moveTo>
                <a:cubicBezTo>
                  <a:pt x="67" y="17"/>
                  <a:pt x="58" y="13"/>
                  <a:pt x="49" y="13"/>
                </a:cubicBezTo>
                <a:cubicBezTo>
                  <a:pt x="39" y="13"/>
                  <a:pt x="30" y="17"/>
                  <a:pt x="23" y="24"/>
                </a:cubicBezTo>
                <a:cubicBezTo>
                  <a:pt x="17" y="30"/>
                  <a:pt x="13" y="39"/>
                  <a:pt x="13" y="49"/>
                </a:cubicBezTo>
                <a:cubicBezTo>
                  <a:pt x="13" y="58"/>
                  <a:pt x="17" y="67"/>
                  <a:pt x="23" y="74"/>
                </a:cubicBezTo>
                <a:cubicBezTo>
                  <a:pt x="30" y="80"/>
                  <a:pt x="39" y="84"/>
                  <a:pt x="49" y="84"/>
                </a:cubicBezTo>
                <a:cubicBezTo>
                  <a:pt x="58" y="84"/>
                  <a:pt x="67" y="80"/>
                  <a:pt x="74" y="74"/>
                </a:cubicBezTo>
                <a:cubicBezTo>
                  <a:pt x="80" y="67"/>
                  <a:pt x="84" y="58"/>
                  <a:pt x="84" y="49"/>
                </a:cubicBezTo>
                <a:cubicBezTo>
                  <a:pt x="84" y="39"/>
                  <a:pt x="80" y="30"/>
                  <a:pt x="74" y="2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81" name="Freeform 41"/>
          <p:cNvSpPr>
            <a:spLocks noEditPoints="1"/>
          </p:cNvSpPr>
          <p:nvPr/>
        </p:nvSpPr>
        <p:spPr>
          <a:xfrm>
            <a:off x="4338955" y="3694430"/>
            <a:ext cx="682625" cy="506730"/>
          </a:xfrm>
          <a:custGeom>
            <a:avLst/>
            <a:gdLst/>
            <a:ahLst/>
            <a:cxnLst>
              <a:cxn ang="0">
                <a:pos x="145735" y="39401"/>
              </a:cxn>
              <a:cxn ang="0">
                <a:pos x="235418" y="129460"/>
              </a:cxn>
              <a:cxn ang="0">
                <a:pos x="235418" y="140717"/>
              </a:cxn>
              <a:cxn ang="0">
                <a:pos x="201787" y="151975"/>
              </a:cxn>
              <a:cxn ang="0">
                <a:pos x="170959" y="154789"/>
              </a:cxn>
              <a:cxn ang="0">
                <a:pos x="156946" y="146346"/>
              </a:cxn>
              <a:cxn ang="0">
                <a:pos x="137327" y="146346"/>
              </a:cxn>
              <a:cxn ang="0">
                <a:pos x="120512" y="163232"/>
              </a:cxn>
              <a:cxn ang="0">
                <a:pos x="120512" y="163232"/>
              </a:cxn>
              <a:cxn ang="0">
                <a:pos x="137327" y="180118"/>
              </a:cxn>
              <a:cxn ang="0">
                <a:pos x="156946" y="180118"/>
              </a:cxn>
              <a:cxn ang="0">
                <a:pos x="170959" y="168861"/>
              </a:cxn>
              <a:cxn ang="0">
                <a:pos x="204590" y="166046"/>
              </a:cxn>
              <a:cxn ang="0">
                <a:pos x="229813" y="157603"/>
              </a:cxn>
              <a:cxn ang="0">
                <a:pos x="145735" y="219519"/>
              </a:cxn>
              <a:cxn ang="0">
                <a:pos x="56052" y="129460"/>
              </a:cxn>
              <a:cxn ang="0">
                <a:pos x="145735" y="39401"/>
              </a:cxn>
              <a:cxn ang="0">
                <a:pos x="145735" y="0"/>
              </a:cxn>
              <a:cxn ang="0">
                <a:pos x="56052" y="39401"/>
              </a:cxn>
              <a:cxn ang="0">
                <a:pos x="22421" y="92873"/>
              </a:cxn>
              <a:cxn ang="0">
                <a:pos x="16816" y="92873"/>
              </a:cxn>
              <a:cxn ang="0">
                <a:pos x="0" y="112574"/>
              </a:cxn>
              <a:cxn ang="0">
                <a:pos x="0" y="143532"/>
              </a:cxn>
              <a:cxn ang="0">
                <a:pos x="16816" y="160418"/>
              </a:cxn>
              <a:cxn ang="0">
                <a:pos x="42039" y="160418"/>
              </a:cxn>
              <a:cxn ang="0">
                <a:pos x="42039" y="95688"/>
              </a:cxn>
              <a:cxn ang="0">
                <a:pos x="70065" y="53473"/>
              </a:cxn>
              <a:cxn ang="0">
                <a:pos x="145735" y="19700"/>
              </a:cxn>
              <a:cxn ang="0">
                <a:pos x="224208" y="53473"/>
              </a:cxn>
              <a:cxn ang="0">
                <a:pos x="249431" y="92873"/>
              </a:cxn>
              <a:cxn ang="0">
                <a:pos x="249431" y="160418"/>
              </a:cxn>
              <a:cxn ang="0">
                <a:pos x="274655" y="160418"/>
              </a:cxn>
              <a:cxn ang="0">
                <a:pos x="294273" y="143532"/>
              </a:cxn>
              <a:cxn ang="0">
                <a:pos x="294273" y="112574"/>
              </a:cxn>
              <a:cxn ang="0">
                <a:pos x="274655" y="92873"/>
              </a:cxn>
              <a:cxn ang="0">
                <a:pos x="269050" y="92873"/>
              </a:cxn>
              <a:cxn ang="0">
                <a:pos x="238221" y="39401"/>
              </a:cxn>
              <a:cxn ang="0">
                <a:pos x="145735" y="0"/>
              </a:cxn>
            </a:cxnLst>
            <a:rect l="0" t="0" r="0" b="0"/>
            <a:pathLst>
              <a:path w="105" h="78">
                <a:moveTo>
                  <a:pt x="52" y="14"/>
                </a:moveTo>
                <a:cubicBezTo>
                  <a:pt x="70" y="14"/>
                  <a:pt x="84" y="29"/>
                  <a:pt x="84" y="46"/>
                </a:cubicBezTo>
                <a:cubicBezTo>
                  <a:pt x="84" y="47"/>
                  <a:pt x="84" y="49"/>
                  <a:pt x="84" y="50"/>
                </a:cubicBezTo>
                <a:cubicBezTo>
                  <a:pt x="80" y="51"/>
                  <a:pt x="76" y="53"/>
                  <a:pt x="72" y="54"/>
                </a:cubicBezTo>
                <a:cubicBezTo>
                  <a:pt x="68" y="55"/>
                  <a:pt x="65" y="55"/>
                  <a:pt x="61" y="55"/>
                </a:cubicBezTo>
                <a:cubicBezTo>
                  <a:pt x="60" y="54"/>
                  <a:pt x="58" y="52"/>
                  <a:pt x="56" y="52"/>
                </a:cubicBezTo>
                <a:cubicBezTo>
                  <a:pt x="49" y="52"/>
                  <a:pt x="49" y="52"/>
                  <a:pt x="49" y="52"/>
                </a:cubicBezTo>
                <a:cubicBezTo>
                  <a:pt x="46" y="52"/>
                  <a:pt x="43" y="55"/>
                  <a:pt x="43" y="58"/>
                </a:cubicBezTo>
                <a:cubicBezTo>
                  <a:pt x="43" y="58"/>
                  <a:pt x="43" y="58"/>
                  <a:pt x="43" y="58"/>
                </a:cubicBezTo>
                <a:cubicBezTo>
                  <a:pt x="43" y="61"/>
                  <a:pt x="46" y="64"/>
                  <a:pt x="49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8" y="64"/>
                  <a:pt x="60" y="62"/>
                  <a:pt x="61" y="60"/>
                </a:cubicBezTo>
                <a:cubicBezTo>
                  <a:pt x="65" y="60"/>
                  <a:pt x="69" y="59"/>
                  <a:pt x="73" y="59"/>
                </a:cubicBezTo>
                <a:cubicBezTo>
                  <a:pt x="76" y="58"/>
                  <a:pt x="79" y="57"/>
                  <a:pt x="82" y="56"/>
                </a:cubicBezTo>
                <a:cubicBezTo>
                  <a:pt x="78" y="69"/>
                  <a:pt x="66" y="78"/>
                  <a:pt x="52" y="78"/>
                </a:cubicBezTo>
                <a:cubicBezTo>
                  <a:pt x="34" y="78"/>
                  <a:pt x="20" y="64"/>
                  <a:pt x="20" y="46"/>
                </a:cubicBezTo>
                <a:cubicBezTo>
                  <a:pt x="20" y="29"/>
                  <a:pt x="34" y="14"/>
                  <a:pt x="52" y="14"/>
                </a:cubicBezTo>
                <a:close/>
                <a:moveTo>
                  <a:pt x="52" y="0"/>
                </a:moveTo>
                <a:cubicBezTo>
                  <a:pt x="39" y="0"/>
                  <a:pt x="28" y="5"/>
                  <a:pt x="20" y="14"/>
                </a:cubicBezTo>
                <a:cubicBezTo>
                  <a:pt x="14" y="19"/>
                  <a:pt x="10" y="26"/>
                  <a:pt x="8" y="33"/>
                </a:cubicBezTo>
                <a:cubicBezTo>
                  <a:pt x="6" y="33"/>
                  <a:pt x="6" y="33"/>
                  <a:pt x="6" y="33"/>
                </a:cubicBezTo>
                <a:cubicBezTo>
                  <a:pt x="3" y="33"/>
                  <a:pt x="0" y="36"/>
                  <a:pt x="0" y="40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54"/>
                  <a:pt x="3" y="57"/>
                  <a:pt x="6" y="57"/>
                </a:cubicBezTo>
                <a:cubicBezTo>
                  <a:pt x="15" y="57"/>
                  <a:pt x="15" y="57"/>
                  <a:pt x="15" y="57"/>
                </a:cubicBezTo>
                <a:cubicBezTo>
                  <a:pt x="15" y="34"/>
                  <a:pt x="15" y="34"/>
                  <a:pt x="15" y="34"/>
                </a:cubicBezTo>
                <a:cubicBezTo>
                  <a:pt x="17" y="28"/>
                  <a:pt x="20" y="23"/>
                  <a:pt x="25" y="19"/>
                </a:cubicBezTo>
                <a:cubicBezTo>
                  <a:pt x="32" y="12"/>
                  <a:pt x="41" y="7"/>
                  <a:pt x="52" y="7"/>
                </a:cubicBezTo>
                <a:cubicBezTo>
                  <a:pt x="63" y="7"/>
                  <a:pt x="73" y="12"/>
                  <a:pt x="80" y="19"/>
                </a:cubicBezTo>
                <a:cubicBezTo>
                  <a:pt x="84" y="23"/>
                  <a:pt x="87" y="28"/>
                  <a:pt x="89" y="33"/>
                </a:cubicBezTo>
                <a:cubicBezTo>
                  <a:pt x="89" y="57"/>
                  <a:pt x="89" y="57"/>
                  <a:pt x="89" y="57"/>
                </a:cubicBezTo>
                <a:cubicBezTo>
                  <a:pt x="98" y="57"/>
                  <a:pt x="98" y="57"/>
                  <a:pt x="98" y="57"/>
                </a:cubicBezTo>
                <a:cubicBezTo>
                  <a:pt x="102" y="57"/>
                  <a:pt x="105" y="54"/>
                  <a:pt x="105" y="51"/>
                </a:cubicBezTo>
                <a:cubicBezTo>
                  <a:pt x="105" y="40"/>
                  <a:pt x="105" y="40"/>
                  <a:pt x="105" y="40"/>
                </a:cubicBezTo>
                <a:cubicBezTo>
                  <a:pt x="105" y="36"/>
                  <a:pt x="102" y="33"/>
                  <a:pt x="98" y="33"/>
                </a:cubicBezTo>
                <a:cubicBezTo>
                  <a:pt x="96" y="33"/>
                  <a:pt x="96" y="33"/>
                  <a:pt x="96" y="33"/>
                </a:cubicBezTo>
                <a:cubicBezTo>
                  <a:pt x="94" y="26"/>
                  <a:pt x="90" y="19"/>
                  <a:pt x="85" y="14"/>
                </a:cubicBezTo>
                <a:cubicBezTo>
                  <a:pt x="76" y="5"/>
                  <a:pt x="65" y="0"/>
                  <a:pt x="5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99" name="Freeform 73"/>
          <p:cNvSpPr>
            <a:spLocks noEditPoints="1"/>
          </p:cNvSpPr>
          <p:nvPr/>
        </p:nvSpPr>
        <p:spPr>
          <a:xfrm>
            <a:off x="2992120" y="2588260"/>
            <a:ext cx="527050" cy="457200"/>
          </a:xfrm>
          <a:custGeom>
            <a:avLst/>
            <a:gdLst/>
            <a:ahLst/>
            <a:cxnLst>
              <a:cxn ang="0">
                <a:pos x="11209" y="53440"/>
              </a:cxn>
              <a:cxn ang="0">
                <a:pos x="128909" y="53440"/>
              </a:cxn>
              <a:cxn ang="0">
                <a:pos x="140118" y="47815"/>
              </a:cxn>
              <a:cxn ang="0">
                <a:pos x="204572" y="0"/>
              </a:cxn>
              <a:cxn ang="0">
                <a:pos x="204572" y="92817"/>
              </a:cxn>
              <a:cxn ang="0">
                <a:pos x="204572" y="185634"/>
              </a:cxn>
              <a:cxn ang="0">
                <a:pos x="140118" y="140632"/>
              </a:cxn>
              <a:cxn ang="0">
                <a:pos x="128909" y="132194"/>
              </a:cxn>
              <a:cxn ang="0">
                <a:pos x="95280" y="132194"/>
              </a:cxn>
              <a:cxn ang="0">
                <a:pos x="112094" y="196885"/>
              </a:cxn>
              <a:cxn ang="0">
                <a:pos x="126106" y="196885"/>
              </a:cxn>
              <a:cxn ang="0">
                <a:pos x="126106" y="227824"/>
              </a:cxn>
              <a:cxn ang="0">
                <a:pos x="120502" y="227824"/>
              </a:cxn>
              <a:cxn ang="0">
                <a:pos x="58850" y="227824"/>
              </a:cxn>
              <a:cxn ang="0">
                <a:pos x="30826" y="132194"/>
              </a:cxn>
              <a:cxn ang="0">
                <a:pos x="11209" y="132194"/>
              </a:cxn>
              <a:cxn ang="0">
                <a:pos x="11209" y="53440"/>
              </a:cxn>
              <a:cxn ang="0">
                <a:pos x="243805" y="64691"/>
              </a:cxn>
              <a:cxn ang="0">
                <a:pos x="263422" y="92817"/>
              </a:cxn>
              <a:cxn ang="0">
                <a:pos x="243805" y="123756"/>
              </a:cxn>
              <a:cxn ang="0">
                <a:pos x="243805" y="185634"/>
              </a:cxn>
              <a:cxn ang="0">
                <a:pos x="218584" y="185634"/>
              </a:cxn>
              <a:cxn ang="0">
                <a:pos x="218584" y="2813"/>
              </a:cxn>
              <a:cxn ang="0">
                <a:pos x="243805" y="2813"/>
              </a:cxn>
              <a:cxn ang="0">
                <a:pos x="243805" y="64691"/>
              </a:cxn>
              <a:cxn ang="0">
                <a:pos x="128909" y="137819"/>
              </a:cxn>
              <a:cxn ang="0">
                <a:pos x="103687" y="137819"/>
              </a:cxn>
              <a:cxn ang="0">
                <a:pos x="112094" y="171571"/>
              </a:cxn>
              <a:cxn ang="0">
                <a:pos x="120502" y="171571"/>
              </a:cxn>
              <a:cxn ang="0">
                <a:pos x="120502" y="160321"/>
              </a:cxn>
              <a:cxn ang="0">
                <a:pos x="128909" y="137819"/>
              </a:cxn>
            </a:cxnLst>
            <a:rect l="0" t="0" r="0" b="0"/>
            <a:pathLst>
              <a:path w="94" h="81">
                <a:moveTo>
                  <a:pt x="4" y="19"/>
                </a:moveTo>
                <a:cubicBezTo>
                  <a:pt x="46" y="19"/>
                  <a:pt x="46" y="19"/>
                  <a:pt x="46" y="19"/>
                </a:cubicBezTo>
                <a:cubicBezTo>
                  <a:pt x="50" y="17"/>
                  <a:pt x="50" y="17"/>
                  <a:pt x="50" y="17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66"/>
                  <a:pt x="73" y="66"/>
                  <a:pt x="73" y="66"/>
                </a:cubicBezTo>
                <a:cubicBezTo>
                  <a:pt x="50" y="50"/>
                  <a:pt x="50" y="50"/>
                  <a:pt x="50" y="50"/>
                </a:cubicBezTo>
                <a:cubicBezTo>
                  <a:pt x="46" y="47"/>
                  <a:pt x="46" y="47"/>
                  <a:pt x="46" y="47"/>
                </a:cubicBezTo>
                <a:cubicBezTo>
                  <a:pt x="34" y="47"/>
                  <a:pt x="34" y="47"/>
                  <a:pt x="34" y="47"/>
                </a:cubicBezTo>
                <a:cubicBezTo>
                  <a:pt x="40" y="70"/>
                  <a:pt x="40" y="70"/>
                  <a:pt x="40" y="70"/>
                </a:cubicBezTo>
                <a:cubicBezTo>
                  <a:pt x="45" y="70"/>
                  <a:pt x="45" y="70"/>
                  <a:pt x="45" y="70"/>
                </a:cubicBezTo>
                <a:cubicBezTo>
                  <a:pt x="45" y="81"/>
                  <a:pt x="45" y="81"/>
                  <a:pt x="45" y="81"/>
                </a:cubicBezTo>
                <a:cubicBezTo>
                  <a:pt x="43" y="81"/>
                  <a:pt x="43" y="81"/>
                  <a:pt x="43" y="81"/>
                </a:cubicBezTo>
                <a:cubicBezTo>
                  <a:pt x="21" y="81"/>
                  <a:pt x="21" y="81"/>
                  <a:pt x="21" y="81"/>
                </a:cubicBezTo>
                <a:cubicBezTo>
                  <a:pt x="11" y="47"/>
                  <a:pt x="11" y="47"/>
                  <a:pt x="11" y="47"/>
                </a:cubicBezTo>
                <a:cubicBezTo>
                  <a:pt x="4" y="47"/>
                  <a:pt x="4" y="47"/>
                  <a:pt x="4" y="47"/>
                </a:cubicBezTo>
                <a:cubicBezTo>
                  <a:pt x="0" y="38"/>
                  <a:pt x="0" y="29"/>
                  <a:pt x="4" y="19"/>
                </a:cubicBezTo>
                <a:close/>
                <a:moveTo>
                  <a:pt x="87" y="23"/>
                </a:moveTo>
                <a:cubicBezTo>
                  <a:pt x="91" y="25"/>
                  <a:pt x="94" y="29"/>
                  <a:pt x="94" y="33"/>
                </a:cubicBezTo>
                <a:cubicBezTo>
                  <a:pt x="94" y="38"/>
                  <a:pt x="91" y="42"/>
                  <a:pt x="87" y="44"/>
                </a:cubicBezTo>
                <a:cubicBezTo>
                  <a:pt x="87" y="66"/>
                  <a:pt x="87" y="66"/>
                  <a:pt x="87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78" y="1"/>
                  <a:pt x="78" y="1"/>
                  <a:pt x="78" y="1"/>
                </a:cubicBezTo>
                <a:cubicBezTo>
                  <a:pt x="87" y="1"/>
                  <a:pt x="87" y="1"/>
                  <a:pt x="87" y="1"/>
                </a:cubicBezTo>
                <a:cubicBezTo>
                  <a:pt x="87" y="23"/>
                  <a:pt x="87" y="23"/>
                  <a:pt x="87" y="23"/>
                </a:cubicBezTo>
                <a:close/>
                <a:moveTo>
                  <a:pt x="46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40" y="61"/>
                  <a:pt x="40" y="61"/>
                  <a:pt x="40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57"/>
                  <a:pt x="43" y="57"/>
                  <a:pt x="43" y="57"/>
                </a:cubicBezTo>
                <a:lnTo>
                  <a:pt x="46" y="49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221" name="Freeform 101"/>
          <p:cNvSpPr/>
          <p:nvPr/>
        </p:nvSpPr>
        <p:spPr>
          <a:xfrm>
            <a:off x="4090670" y="1395095"/>
            <a:ext cx="564515" cy="542925"/>
          </a:xfrm>
          <a:custGeom>
            <a:avLst/>
            <a:gdLst/>
            <a:ahLst/>
            <a:cxnLst>
              <a:cxn ang="0">
                <a:pos x="72890" y="69779"/>
              </a:cxn>
              <a:cxn ang="0">
                <a:pos x="142977" y="69779"/>
              </a:cxn>
              <a:cxn ang="0">
                <a:pos x="148584" y="58615"/>
              </a:cxn>
              <a:cxn ang="0">
                <a:pos x="137370" y="41868"/>
              </a:cxn>
              <a:cxn ang="0">
                <a:pos x="140174" y="8374"/>
              </a:cxn>
              <a:cxn ang="0">
                <a:pos x="162601" y="0"/>
              </a:cxn>
              <a:cxn ang="0">
                <a:pos x="187833" y="8374"/>
              </a:cxn>
              <a:cxn ang="0">
                <a:pos x="190636" y="41868"/>
              </a:cxn>
              <a:cxn ang="0">
                <a:pos x="179422" y="58615"/>
              </a:cxn>
              <a:cxn ang="0">
                <a:pos x="182226" y="69779"/>
              </a:cxn>
              <a:cxn ang="0">
                <a:pos x="255116" y="69779"/>
              </a:cxn>
              <a:cxn ang="0">
                <a:pos x="255116" y="136767"/>
              </a:cxn>
              <a:cxn ang="0">
                <a:pos x="243902" y="142350"/>
              </a:cxn>
              <a:cxn ang="0">
                <a:pos x="227081" y="131185"/>
              </a:cxn>
              <a:cxn ang="0">
                <a:pos x="196243" y="133976"/>
              </a:cxn>
              <a:cxn ang="0">
                <a:pos x="187833" y="156306"/>
              </a:cxn>
              <a:cxn ang="0">
                <a:pos x="196243" y="178635"/>
              </a:cxn>
              <a:cxn ang="0">
                <a:pos x="227081" y="181426"/>
              </a:cxn>
              <a:cxn ang="0">
                <a:pos x="243902" y="170261"/>
              </a:cxn>
              <a:cxn ang="0">
                <a:pos x="255116" y="173053"/>
              </a:cxn>
              <a:cxn ang="0">
                <a:pos x="255116" y="245623"/>
              </a:cxn>
              <a:cxn ang="0">
                <a:pos x="179422" y="245623"/>
              </a:cxn>
              <a:cxn ang="0">
                <a:pos x="176619" y="237249"/>
              </a:cxn>
              <a:cxn ang="0">
                <a:pos x="187833" y="220502"/>
              </a:cxn>
              <a:cxn ang="0">
                <a:pos x="185029" y="189800"/>
              </a:cxn>
              <a:cxn ang="0">
                <a:pos x="162601" y="184217"/>
              </a:cxn>
              <a:cxn ang="0">
                <a:pos x="140174" y="189800"/>
              </a:cxn>
              <a:cxn ang="0">
                <a:pos x="137370" y="220502"/>
              </a:cxn>
              <a:cxn ang="0">
                <a:pos x="148584" y="237249"/>
              </a:cxn>
              <a:cxn ang="0">
                <a:pos x="142977" y="245623"/>
              </a:cxn>
              <a:cxn ang="0">
                <a:pos x="72890" y="245623"/>
              </a:cxn>
              <a:cxn ang="0">
                <a:pos x="72890" y="178635"/>
              </a:cxn>
              <a:cxn ang="0">
                <a:pos x="61676" y="173053"/>
              </a:cxn>
              <a:cxn ang="0">
                <a:pos x="44856" y="187008"/>
              </a:cxn>
              <a:cxn ang="0">
                <a:pos x="11214" y="181426"/>
              </a:cxn>
              <a:cxn ang="0">
                <a:pos x="2803" y="159097"/>
              </a:cxn>
              <a:cxn ang="0">
                <a:pos x="11214" y="133976"/>
              </a:cxn>
              <a:cxn ang="0">
                <a:pos x="44856" y="131185"/>
              </a:cxn>
              <a:cxn ang="0">
                <a:pos x="61676" y="142350"/>
              </a:cxn>
              <a:cxn ang="0">
                <a:pos x="72890" y="136767"/>
              </a:cxn>
              <a:cxn ang="0">
                <a:pos x="72890" y="69779"/>
              </a:cxn>
            </a:cxnLst>
            <a:rect l="0" t="0" r="0" b="0"/>
            <a:pathLst>
              <a:path w="91" h="88">
                <a:moveTo>
                  <a:pt x="26" y="25"/>
                </a:moveTo>
                <a:cubicBezTo>
                  <a:pt x="51" y="25"/>
                  <a:pt x="51" y="25"/>
                  <a:pt x="51" y="25"/>
                </a:cubicBezTo>
                <a:cubicBezTo>
                  <a:pt x="52" y="24"/>
                  <a:pt x="54" y="23"/>
                  <a:pt x="53" y="21"/>
                </a:cubicBezTo>
                <a:cubicBezTo>
                  <a:pt x="52" y="19"/>
                  <a:pt x="50" y="17"/>
                  <a:pt x="49" y="15"/>
                </a:cubicBezTo>
                <a:cubicBezTo>
                  <a:pt x="46" y="12"/>
                  <a:pt x="47" y="6"/>
                  <a:pt x="50" y="3"/>
                </a:cubicBezTo>
                <a:cubicBezTo>
                  <a:pt x="53" y="0"/>
                  <a:pt x="58" y="0"/>
                  <a:pt x="58" y="0"/>
                </a:cubicBezTo>
                <a:cubicBezTo>
                  <a:pt x="58" y="0"/>
                  <a:pt x="64" y="0"/>
                  <a:pt x="67" y="3"/>
                </a:cubicBezTo>
                <a:cubicBezTo>
                  <a:pt x="70" y="6"/>
                  <a:pt x="70" y="12"/>
                  <a:pt x="68" y="15"/>
                </a:cubicBezTo>
                <a:cubicBezTo>
                  <a:pt x="67" y="17"/>
                  <a:pt x="65" y="19"/>
                  <a:pt x="64" y="21"/>
                </a:cubicBezTo>
                <a:cubicBezTo>
                  <a:pt x="63" y="23"/>
                  <a:pt x="64" y="24"/>
                  <a:pt x="65" y="25"/>
                </a:cubicBezTo>
                <a:cubicBezTo>
                  <a:pt x="91" y="25"/>
                  <a:pt x="91" y="25"/>
                  <a:pt x="91" y="25"/>
                </a:cubicBezTo>
                <a:cubicBezTo>
                  <a:pt x="91" y="49"/>
                  <a:pt x="91" y="49"/>
                  <a:pt x="91" y="49"/>
                </a:cubicBezTo>
                <a:cubicBezTo>
                  <a:pt x="90" y="50"/>
                  <a:pt x="89" y="51"/>
                  <a:pt x="87" y="51"/>
                </a:cubicBezTo>
                <a:cubicBezTo>
                  <a:pt x="85" y="50"/>
                  <a:pt x="83" y="48"/>
                  <a:pt x="81" y="47"/>
                </a:cubicBezTo>
                <a:cubicBezTo>
                  <a:pt x="78" y="44"/>
                  <a:pt x="73" y="45"/>
                  <a:pt x="70" y="48"/>
                </a:cubicBezTo>
                <a:cubicBezTo>
                  <a:pt x="67" y="51"/>
                  <a:pt x="67" y="56"/>
                  <a:pt x="67" y="56"/>
                </a:cubicBezTo>
                <a:cubicBezTo>
                  <a:pt x="67" y="56"/>
                  <a:pt x="67" y="61"/>
                  <a:pt x="70" y="64"/>
                </a:cubicBezTo>
                <a:cubicBezTo>
                  <a:pt x="73" y="67"/>
                  <a:pt x="78" y="67"/>
                  <a:pt x="81" y="65"/>
                </a:cubicBezTo>
                <a:cubicBezTo>
                  <a:pt x="83" y="64"/>
                  <a:pt x="85" y="62"/>
                  <a:pt x="87" y="61"/>
                </a:cubicBezTo>
                <a:cubicBezTo>
                  <a:pt x="89" y="60"/>
                  <a:pt x="90" y="61"/>
                  <a:pt x="91" y="62"/>
                </a:cubicBezTo>
                <a:cubicBezTo>
                  <a:pt x="91" y="88"/>
                  <a:pt x="91" y="88"/>
                  <a:pt x="91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3" y="88"/>
                  <a:pt x="62" y="86"/>
                  <a:pt x="63" y="85"/>
                </a:cubicBezTo>
                <a:cubicBezTo>
                  <a:pt x="63" y="83"/>
                  <a:pt x="65" y="81"/>
                  <a:pt x="67" y="79"/>
                </a:cubicBezTo>
                <a:cubicBezTo>
                  <a:pt x="69" y="76"/>
                  <a:pt x="68" y="71"/>
                  <a:pt x="66" y="68"/>
                </a:cubicBezTo>
                <a:cubicBezTo>
                  <a:pt x="63" y="65"/>
                  <a:pt x="58" y="66"/>
                  <a:pt x="58" y="66"/>
                </a:cubicBezTo>
                <a:cubicBezTo>
                  <a:pt x="58" y="66"/>
                  <a:pt x="53" y="65"/>
                  <a:pt x="50" y="68"/>
                </a:cubicBezTo>
                <a:cubicBezTo>
                  <a:pt x="47" y="71"/>
                  <a:pt x="46" y="76"/>
                  <a:pt x="49" y="79"/>
                </a:cubicBezTo>
                <a:cubicBezTo>
                  <a:pt x="50" y="81"/>
                  <a:pt x="52" y="83"/>
                  <a:pt x="53" y="85"/>
                </a:cubicBezTo>
                <a:cubicBezTo>
                  <a:pt x="53" y="86"/>
                  <a:pt x="52" y="88"/>
                  <a:pt x="51" y="88"/>
                </a:cubicBezTo>
                <a:cubicBezTo>
                  <a:pt x="26" y="88"/>
                  <a:pt x="26" y="88"/>
                  <a:pt x="26" y="88"/>
                </a:cubicBezTo>
                <a:cubicBezTo>
                  <a:pt x="26" y="64"/>
                  <a:pt x="26" y="64"/>
                  <a:pt x="26" y="64"/>
                </a:cubicBezTo>
                <a:cubicBezTo>
                  <a:pt x="26" y="63"/>
                  <a:pt x="24" y="61"/>
                  <a:pt x="22" y="62"/>
                </a:cubicBezTo>
                <a:cubicBezTo>
                  <a:pt x="20" y="63"/>
                  <a:pt x="18" y="65"/>
                  <a:pt x="16" y="67"/>
                </a:cubicBezTo>
                <a:cubicBezTo>
                  <a:pt x="12" y="69"/>
                  <a:pt x="7" y="69"/>
                  <a:pt x="4" y="65"/>
                </a:cubicBezTo>
                <a:cubicBezTo>
                  <a:pt x="0" y="62"/>
                  <a:pt x="1" y="57"/>
                  <a:pt x="1" y="57"/>
                </a:cubicBezTo>
                <a:cubicBezTo>
                  <a:pt x="1" y="57"/>
                  <a:pt x="0" y="51"/>
                  <a:pt x="4" y="48"/>
                </a:cubicBezTo>
                <a:cubicBezTo>
                  <a:pt x="7" y="45"/>
                  <a:pt x="12" y="44"/>
                  <a:pt x="16" y="47"/>
                </a:cubicBezTo>
                <a:cubicBezTo>
                  <a:pt x="18" y="48"/>
                  <a:pt x="20" y="50"/>
                  <a:pt x="22" y="51"/>
                </a:cubicBezTo>
                <a:cubicBezTo>
                  <a:pt x="24" y="52"/>
                  <a:pt x="26" y="51"/>
                  <a:pt x="26" y="49"/>
                </a:cubicBezTo>
                <a:lnTo>
                  <a:pt x="26" y="2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6274" name="组合 2"/>
          <p:cNvGrpSpPr/>
          <p:nvPr/>
        </p:nvGrpSpPr>
        <p:grpSpPr>
          <a:xfrm>
            <a:off x="513080" y="3647440"/>
            <a:ext cx="603885" cy="600710"/>
            <a:chOff x="0" y="0"/>
            <a:chExt cx="377825" cy="37465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6275" name="Freeform 52"/>
            <p:cNvSpPr/>
            <p:nvPr/>
          </p:nvSpPr>
          <p:spPr>
            <a:xfrm>
              <a:off x="0" y="0"/>
              <a:ext cx="377825" cy="228600"/>
            </a:xfrm>
            <a:custGeom>
              <a:avLst/>
              <a:gdLst/>
              <a:ahLst/>
              <a:cxnLst>
                <a:cxn ang="0">
                  <a:pos x="188913" y="70805"/>
                </a:cxn>
                <a:cxn ang="0">
                  <a:pos x="335167" y="218485"/>
                </a:cxn>
                <a:cxn ang="0">
                  <a:pos x="369700" y="218485"/>
                </a:cxn>
                <a:cxn ang="0">
                  <a:pos x="369700" y="184094"/>
                </a:cxn>
                <a:cxn ang="0">
                  <a:pos x="188913" y="0"/>
                </a:cxn>
                <a:cxn ang="0">
                  <a:pos x="10157" y="184094"/>
                </a:cxn>
                <a:cxn ang="0">
                  <a:pos x="10157" y="218485"/>
                </a:cxn>
                <a:cxn ang="0">
                  <a:pos x="44689" y="218485"/>
                </a:cxn>
                <a:cxn ang="0">
                  <a:pos x="188913" y="70805"/>
                </a:cxn>
              </a:cxnLst>
              <a:rect l="0" t="0" r="0" b="0"/>
              <a:pathLst>
                <a:path w="186" h="113">
                  <a:moveTo>
                    <a:pt x="93" y="35"/>
                  </a:moveTo>
                  <a:cubicBezTo>
                    <a:pt x="165" y="108"/>
                    <a:pt x="165" y="108"/>
                    <a:pt x="165" y="108"/>
                  </a:cubicBezTo>
                  <a:cubicBezTo>
                    <a:pt x="169" y="113"/>
                    <a:pt x="177" y="113"/>
                    <a:pt x="182" y="108"/>
                  </a:cubicBezTo>
                  <a:cubicBezTo>
                    <a:pt x="186" y="103"/>
                    <a:pt x="186" y="96"/>
                    <a:pt x="182" y="91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0" y="96"/>
                    <a:pt x="0" y="103"/>
                    <a:pt x="5" y="108"/>
                  </a:cubicBezTo>
                  <a:cubicBezTo>
                    <a:pt x="9" y="113"/>
                    <a:pt x="17" y="113"/>
                    <a:pt x="22" y="108"/>
                  </a:cubicBezTo>
                  <a:lnTo>
                    <a:pt x="93" y="35"/>
                  </a:lnTo>
                  <a:close/>
                </a:path>
              </a:pathLst>
            </a:custGeom>
            <a:grpFill/>
            <a:ln w="30163" cap="rnd" cmpd="sng">
              <a:noFill/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76" name="Freeform 53"/>
            <p:cNvSpPr/>
            <p:nvPr/>
          </p:nvSpPr>
          <p:spPr>
            <a:xfrm>
              <a:off x="50800" y="214312"/>
              <a:ext cx="277813" cy="1603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0338"/>
                </a:cxn>
                <a:cxn ang="0">
                  <a:pos x="98356" y="160338"/>
                </a:cxn>
                <a:cxn ang="0">
                  <a:pos x="98356" y="46550"/>
                </a:cxn>
                <a:cxn ang="0">
                  <a:pos x="179457" y="46550"/>
                </a:cxn>
                <a:cxn ang="0">
                  <a:pos x="179457" y="160338"/>
                </a:cxn>
                <a:cxn ang="0">
                  <a:pos x="277813" y="160338"/>
                </a:cxn>
                <a:cxn ang="0">
                  <a:pos x="277813" y="0"/>
                </a:cxn>
              </a:cxnLst>
              <a:rect l="0" t="0" r="0" b="0"/>
              <a:pathLst>
                <a:path w="322" h="186">
                  <a:moveTo>
                    <a:pt x="0" y="0"/>
                  </a:moveTo>
                  <a:lnTo>
                    <a:pt x="0" y="186"/>
                  </a:lnTo>
                  <a:lnTo>
                    <a:pt x="114" y="186"/>
                  </a:lnTo>
                  <a:lnTo>
                    <a:pt x="114" y="54"/>
                  </a:lnTo>
                  <a:lnTo>
                    <a:pt x="208" y="54"/>
                  </a:lnTo>
                  <a:lnTo>
                    <a:pt x="208" y="186"/>
                  </a:lnTo>
                  <a:lnTo>
                    <a:pt x="322" y="186"/>
                  </a:lnTo>
                  <a:lnTo>
                    <a:pt x="322" y="0"/>
                  </a:lnTo>
                </a:path>
              </a:pathLst>
            </a:custGeom>
            <a:grpFill/>
            <a:ln w="30163" cap="rnd" cmpd="sng">
              <a:noFill/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钥匙"/>
          <p:cNvSpPr/>
          <p:nvPr/>
        </p:nvSpPr>
        <p:spPr>
          <a:xfrm>
            <a:off x="9105265" y="1481455"/>
            <a:ext cx="325755" cy="610870"/>
          </a:xfrm>
          <a:custGeom>
            <a:avLst/>
            <a:gdLst>
              <a:gd name="connsiteX0" fmla="*/ 1193800 w 2387600"/>
              <a:gd name="connsiteY0" fmla="*/ 342900 h 5404814"/>
              <a:gd name="connsiteX1" fmla="*/ 930275 w 2387600"/>
              <a:gd name="connsiteY1" fmla="*/ 606425 h 5404814"/>
              <a:gd name="connsiteX2" fmla="*/ 1193800 w 2387600"/>
              <a:gd name="connsiteY2" fmla="*/ 869950 h 5404814"/>
              <a:gd name="connsiteX3" fmla="*/ 1457325 w 2387600"/>
              <a:gd name="connsiteY3" fmla="*/ 606425 h 5404814"/>
              <a:gd name="connsiteX4" fmla="*/ 1193800 w 2387600"/>
              <a:gd name="connsiteY4" fmla="*/ 342900 h 5404814"/>
              <a:gd name="connsiteX5" fmla="*/ 1193800 w 2387600"/>
              <a:gd name="connsiteY5" fmla="*/ 0 h 5404814"/>
              <a:gd name="connsiteX6" fmla="*/ 2387600 w 2387600"/>
              <a:gd name="connsiteY6" fmla="*/ 1193800 h 5404814"/>
              <a:gd name="connsiteX7" fmla="*/ 1658481 w 2387600"/>
              <a:gd name="connsiteY7" fmla="*/ 2293786 h 5404814"/>
              <a:gd name="connsiteX8" fmla="*/ 1580853 w 2387600"/>
              <a:gd name="connsiteY8" fmla="*/ 2317883 h 5404814"/>
              <a:gd name="connsiteX9" fmla="*/ 1580853 w 2387600"/>
              <a:gd name="connsiteY9" fmla="*/ 3478606 h 5404814"/>
              <a:gd name="connsiteX10" fmla="*/ 1320504 w 2387600"/>
              <a:gd name="connsiteY10" fmla="*/ 3735389 h 5404814"/>
              <a:gd name="connsiteX11" fmla="*/ 1580853 w 2387600"/>
              <a:gd name="connsiteY11" fmla="*/ 3992173 h 5404814"/>
              <a:gd name="connsiteX12" fmla="*/ 1580853 w 2387600"/>
              <a:gd name="connsiteY12" fmla="*/ 4001885 h 5404814"/>
              <a:gd name="connsiteX13" fmla="*/ 1320504 w 2387600"/>
              <a:gd name="connsiteY13" fmla="*/ 4258668 h 5404814"/>
              <a:gd name="connsiteX14" fmla="*/ 1580853 w 2387600"/>
              <a:gd name="connsiteY14" fmla="*/ 4515452 h 5404814"/>
              <a:gd name="connsiteX15" fmla="*/ 1580853 w 2387600"/>
              <a:gd name="connsiteY15" fmla="*/ 4525164 h 5404814"/>
              <a:gd name="connsiteX16" fmla="*/ 1320504 w 2387600"/>
              <a:gd name="connsiteY16" fmla="*/ 4781947 h 5404814"/>
              <a:gd name="connsiteX17" fmla="*/ 1577964 w 2387600"/>
              <a:gd name="connsiteY17" fmla="*/ 5035881 h 5404814"/>
              <a:gd name="connsiteX18" fmla="*/ 1191121 w 2387600"/>
              <a:gd name="connsiteY18" fmla="*/ 5404814 h 5404814"/>
              <a:gd name="connsiteX19" fmla="*/ 806747 w 2387600"/>
              <a:gd name="connsiteY19" fmla="*/ 5038235 h 5404814"/>
              <a:gd name="connsiteX20" fmla="*/ 806747 w 2387600"/>
              <a:gd name="connsiteY20" fmla="*/ 2317883 h 5404814"/>
              <a:gd name="connsiteX21" fmla="*/ 729119 w 2387600"/>
              <a:gd name="connsiteY21" fmla="*/ 2293786 h 5404814"/>
              <a:gd name="connsiteX22" fmla="*/ 0 w 2387600"/>
              <a:gd name="connsiteY22" fmla="*/ 1193800 h 5404814"/>
              <a:gd name="connsiteX23" fmla="*/ 1193800 w 2387600"/>
              <a:gd name="connsiteY23" fmla="*/ 0 h 5404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387600" h="5404814">
                <a:moveTo>
                  <a:pt x="1193800" y="342900"/>
                </a:moveTo>
                <a:cubicBezTo>
                  <a:pt x="1048259" y="342900"/>
                  <a:pt x="930275" y="460884"/>
                  <a:pt x="930275" y="606425"/>
                </a:cubicBezTo>
                <a:cubicBezTo>
                  <a:pt x="930275" y="751966"/>
                  <a:pt x="1048259" y="869950"/>
                  <a:pt x="1193800" y="869950"/>
                </a:cubicBezTo>
                <a:cubicBezTo>
                  <a:pt x="1339341" y="869950"/>
                  <a:pt x="1457325" y="751966"/>
                  <a:pt x="1457325" y="606425"/>
                </a:cubicBezTo>
                <a:cubicBezTo>
                  <a:pt x="1457325" y="460884"/>
                  <a:pt x="1339341" y="342900"/>
                  <a:pt x="1193800" y="342900"/>
                </a:cubicBezTo>
                <a:close/>
                <a:moveTo>
                  <a:pt x="1193800" y="0"/>
                </a:moveTo>
                <a:cubicBezTo>
                  <a:pt x="1853118" y="0"/>
                  <a:pt x="2387600" y="534482"/>
                  <a:pt x="2387600" y="1193800"/>
                </a:cubicBezTo>
                <a:cubicBezTo>
                  <a:pt x="2387600" y="1688289"/>
                  <a:pt x="2086954" y="2112557"/>
                  <a:pt x="1658481" y="2293786"/>
                </a:cubicBezTo>
                <a:lnTo>
                  <a:pt x="1580853" y="2317883"/>
                </a:lnTo>
                <a:lnTo>
                  <a:pt x="1580853" y="3478606"/>
                </a:lnTo>
                <a:lnTo>
                  <a:pt x="1320504" y="3735389"/>
                </a:lnTo>
                <a:lnTo>
                  <a:pt x="1580853" y="3992173"/>
                </a:lnTo>
                <a:lnTo>
                  <a:pt x="1580853" y="4001885"/>
                </a:lnTo>
                <a:lnTo>
                  <a:pt x="1320504" y="4258668"/>
                </a:lnTo>
                <a:lnTo>
                  <a:pt x="1580853" y="4515452"/>
                </a:lnTo>
                <a:lnTo>
                  <a:pt x="1580853" y="4525164"/>
                </a:lnTo>
                <a:lnTo>
                  <a:pt x="1320504" y="4781947"/>
                </a:lnTo>
                <a:lnTo>
                  <a:pt x="1577964" y="5035881"/>
                </a:lnTo>
                <a:lnTo>
                  <a:pt x="1191121" y="5404814"/>
                </a:lnTo>
                <a:lnTo>
                  <a:pt x="806747" y="5038235"/>
                </a:lnTo>
                <a:lnTo>
                  <a:pt x="806747" y="2317883"/>
                </a:lnTo>
                <a:lnTo>
                  <a:pt x="729119" y="2293786"/>
                </a:lnTo>
                <a:cubicBezTo>
                  <a:pt x="300646" y="2112557"/>
                  <a:pt x="0" y="1688289"/>
                  <a:pt x="0" y="1193800"/>
                </a:cubicBezTo>
                <a:cubicBezTo>
                  <a:pt x="0" y="534482"/>
                  <a:pt x="534482" y="0"/>
                  <a:pt x="119380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" name="放大镜"/>
          <p:cNvSpPr/>
          <p:nvPr/>
        </p:nvSpPr>
        <p:spPr>
          <a:xfrm>
            <a:off x="10069830" y="1481455"/>
            <a:ext cx="539750" cy="610870"/>
          </a:xfrm>
          <a:custGeom>
            <a:avLst/>
            <a:gdLst>
              <a:gd name="connsiteX0" fmla="*/ 1638300 w 4396363"/>
              <a:gd name="connsiteY0" fmla="*/ 558403 h 5128349"/>
              <a:gd name="connsiteX1" fmla="*/ 558403 w 4396363"/>
              <a:gd name="connsiteY1" fmla="*/ 1638300 h 5128349"/>
              <a:gd name="connsiteX2" fmla="*/ 1638300 w 4396363"/>
              <a:gd name="connsiteY2" fmla="*/ 2718197 h 5128349"/>
              <a:gd name="connsiteX3" fmla="*/ 2718197 w 4396363"/>
              <a:gd name="connsiteY3" fmla="*/ 1638300 h 5128349"/>
              <a:gd name="connsiteX4" fmla="*/ 1638300 w 4396363"/>
              <a:gd name="connsiteY4" fmla="*/ 558403 h 5128349"/>
              <a:gd name="connsiteX5" fmla="*/ 1638300 w 4396363"/>
              <a:gd name="connsiteY5" fmla="*/ 0 h 5128349"/>
              <a:gd name="connsiteX6" fmla="*/ 3276600 w 4396363"/>
              <a:gd name="connsiteY6" fmla="*/ 1638300 h 5128349"/>
              <a:gd name="connsiteX7" fmla="*/ 2902492 w 4396363"/>
              <a:gd name="connsiteY7" fmla="*/ 2680411 h 5128349"/>
              <a:gd name="connsiteX8" fmla="*/ 2816386 w 4396363"/>
              <a:gd name="connsiteY8" fmla="*/ 2775151 h 5128349"/>
              <a:gd name="connsiteX9" fmla="*/ 2928393 w 4396363"/>
              <a:gd name="connsiteY9" fmla="*/ 2923790 h 5128349"/>
              <a:gd name="connsiteX10" fmla="*/ 2942554 w 4396363"/>
              <a:gd name="connsiteY10" fmla="*/ 2913119 h 5128349"/>
              <a:gd name="connsiteX11" fmla="*/ 3136485 w 4396363"/>
              <a:gd name="connsiteY11" fmla="*/ 2942400 h 5128349"/>
              <a:gd name="connsiteX12" fmla="*/ 4367683 w 4396363"/>
              <a:gd name="connsiteY12" fmla="*/ 4576254 h 5128349"/>
              <a:gd name="connsiteX13" fmla="*/ 4342375 w 4396363"/>
              <a:gd name="connsiteY13" fmla="*/ 4770744 h 5128349"/>
              <a:gd name="connsiteX14" fmla="*/ 3903910 w 4396363"/>
              <a:gd name="connsiteY14" fmla="*/ 5101151 h 5128349"/>
              <a:gd name="connsiteX15" fmla="*/ 3709978 w 4396363"/>
              <a:gd name="connsiteY15" fmla="*/ 5071870 h 5128349"/>
              <a:gd name="connsiteX16" fmla="*/ 2478781 w 4396363"/>
              <a:gd name="connsiteY16" fmla="*/ 3438015 h 5128349"/>
              <a:gd name="connsiteX17" fmla="*/ 2504089 w 4396363"/>
              <a:gd name="connsiteY17" fmla="*/ 3243526 h 5128349"/>
              <a:gd name="connsiteX18" fmla="*/ 2518249 w 4396363"/>
              <a:gd name="connsiteY18" fmla="*/ 3232855 h 5128349"/>
              <a:gd name="connsiteX19" fmla="*/ 2406738 w 4396363"/>
              <a:gd name="connsiteY19" fmla="*/ 3084875 h 5128349"/>
              <a:gd name="connsiteX20" fmla="*/ 2276001 w 4396363"/>
              <a:gd name="connsiteY20" fmla="*/ 3147854 h 5128349"/>
              <a:gd name="connsiteX21" fmla="*/ 1638300 w 4396363"/>
              <a:gd name="connsiteY21" fmla="*/ 3276600 h 5128349"/>
              <a:gd name="connsiteX22" fmla="*/ 0 w 4396363"/>
              <a:gd name="connsiteY22" fmla="*/ 1638300 h 5128349"/>
              <a:gd name="connsiteX23" fmla="*/ 1638300 w 4396363"/>
              <a:gd name="connsiteY23" fmla="*/ 0 h 5128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396363" h="5128349">
                <a:moveTo>
                  <a:pt x="1638300" y="558403"/>
                </a:moveTo>
                <a:cubicBezTo>
                  <a:pt x="1041889" y="558403"/>
                  <a:pt x="558403" y="1041889"/>
                  <a:pt x="558403" y="1638300"/>
                </a:cubicBezTo>
                <a:cubicBezTo>
                  <a:pt x="558403" y="2234711"/>
                  <a:pt x="1041889" y="2718197"/>
                  <a:pt x="1638300" y="2718197"/>
                </a:cubicBezTo>
                <a:cubicBezTo>
                  <a:pt x="2234711" y="2718197"/>
                  <a:pt x="2718197" y="2234711"/>
                  <a:pt x="2718197" y="1638300"/>
                </a:cubicBezTo>
                <a:cubicBezTo>
                  <a:pt x="2718197" y="1041889"/>
                  <a:pt x="2234711" y="558403"/>
                  <a:pt x="1638300" y="558403"/>
                </a:cubicBezTo>
                <a:close/>
                <a:moveTo>
                  <a:pt x="1638300" y="0"/>
                </a:moveTo>
                <a:cubicBezTo>
                  <a:pt x="2543108" y="0"/>
                  <a:pt x="3276600" y="733492"/>
                  <a:pt x="3276600" y="1638300"/>
                </a:cubicBezTo>
                <a:cubicBezTo>
                  <a:pt x="3276600" y="2034154"/>
                  <a:pt x="3136205" y="2397216"/>
                  <a:pt x="2902492" y="2680411"/>
                </a:cubicBezTo>
                <a:lnTo>
                  <a:pt x="2816386" y="2775151"/>
                </a:lnTo>
                <a:lnTo>
                  <a:pt x="2928393" y="2923790"/>
                </a:lnTo>
                <a:lnTo>
                  <a:pt x="2942554" y="2913119"/>
                </a:lnTo>
                <a:cubicBezTo>
                  <a:pt x="3003095" y="2867498"/>
                  <a:pt x="3089921" y="2880607"/>
                  <a:pt x="3136485" y="2942400"/>
                </a:cubicBezTo>
                <a:lnTo>
                  <a:pt x="4367683" y="4576254"/>
                </a:lnTo>
                <a:cubicBezTo>
                  <a:pt x="4414247" y="4638047"/>
                  <a:pt x="4402916" y="4725123"/>
                  <a:pt x="4342375" y="4770744"/>
                </a:cubicBezTo>
                <a:lnTo>
                  <a:pt x="3903910" y="5101151"/>
                </a:lnTo>
                <a:cubicBezTo>
                  <a:pt x="3843369" y="5146772"/>
                  <a:pt x="3756543" y="5133662"/>
                  <a:pt x="3709978" y="5071870"/>
                </a:cubicBezTo>
                <a:lnTo>
                  <a:pt x="2478781" y="3438015"/>
                </a:lnTo>
                <a:cubicBezTo>
                  <a:pt x="2432217" y="3376223"/>
                  <a:pt x="2443548" y="3289147"/>
                  <a:pt x="2504089" y="3243526"/>
                </a:cubicBezTo>
                <a:lnTo>
                  <a:pt x="2518249" y="3232855"/>
                </a:lnTo>
                <a:lnTo>
                  <a:pt x="2406738" y="3084875"/>
                </a:lnTo>
                <a:lnTo>
                  <a:pt x="2276001" y="3147854"/>
                </a:lnTo>
                <a:cubicBezTo>
                  <a:pt x="2079997" y="3230757"/>
                  <a:pt x="1864502" y="3276600"/>
                  <a:pt x="1638300" y="3276600"/>
                </a:cubicBezTo>
                <a:cubicBezTo>
                  <a:pt x="733492" y="3276600"/>
                  <a:pt x="0" y="2543108"/>
                  <a:pt x="0" y="1638300"/>
                </a:cubicBezTo>
                <a:cubicBezTo>
                  <a:pt x="0" y="733492"/>
                  <a:pt x="733492" y="0"/>
                  <a:pt x="163830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电池"/>
          <p:cNvSpPr/>
          <p:nvPr/>
        </p:nvSpPr>
        <p:spPr>
          <a:xfrm>
            <a:off x="11248390" y="1481455"/>
            <a:ext cx="384810" cy="610870"/>
          </a:xfrm>
          <a:custGeom>
            <a:avLst/>
            <a:gdLst>
              <a:gd name="connsiteX0" fmla="*/ 703180 w 3238500"/>
              <a:gd name="connsiteY0" fmla="*/ 4435548 h 5638341"/>
              <a:gd name="connsiteX1" fmla="*/ 2535317 w 3238500"/>
              <a:gd name="connsiteY1" fmla="*/ 4435548 h 5638341"/>
              <a:gd name="connsiteX2" fmla="*/ 2535317 w 3238500"/>
              <a:gd name="connsiteY2" fmla="*/ 4838393 h 5638341"/>
              <a:gd name="connsiteX3" fmla="*/ 703180 w 3238500"/>
              <a:gd name="connsiteY3" fmla="*/ 4838393 h 5638341"/>
              <a:gd name="connsiteX4" fmla="*/ 703181 w 3238500"/>
              <a:gd name="connsiteY4" fmla="*/ 3675025 h 5638341"/>
              <a:gd name="connsiteX5" fmla="*/ 2535318 w 3238500"/>
              <a:gd name="connsiteY5" fmla="*/ 3675025 h 5638341"/>
              <a:gd name="connsiteX6" fmla="*/ 2535318 w 3238500"/>
              <a:gd name="connsiteY6" fmla="*/ 4077870 h 5638341"/>
              <a:gd name="connsiteX7" fmla="*/ 703181 w 3238500"/>
              <a:gd name="connsiteY7" fmla="*/ 4077870 h 5638341"/>
              <a:gd name="connsiteX8" fmla="*/ 703181 w 3238500"/>
              <a:gd name="connsiteY8" fmla="*/ 2914502 h 5638341"/>
              <a:gd name="connsiteX9" fmla="*/ 2535318 w 3238500"/>
              <a:gd name="connsiteY9" fmla="*/ 2914502 h 5638341"/>
              <a:gd name="connsiteX10" fmla="*/ 2535318 w 3238500"/>
              <a:gd name="connsiteY10" fmla="*/ 3317347 h 5638341"/>
              <a:gd name="connsiteX11" fmla="*/ 703181 w 3238500"/>
              <a:gd name="connsiteY11" fmla="*/ 3317347 h 5638341"/>
              <a:gd name="connsiteX12" fmla="*/ 703181 w 3238500"/>
              <a:gd name="connsiteY12" fmla="*/ 2153979 h 5638341"/>
              <a:gd name="connsiteX13" fmla="*/ 2535318 w 3238500"/>
              <a:gd name="connsiteY13" fmla="*/ 2153979 h 5638341"/>
              <a:gd name="connsiteX14" fmla="*/ 2535318 w 3238500"/>
              <a:gd name="connsiteY14" fmla="*/ 2556824 h 5638341"/>
              <a:gd name="connsiteX15" fmla="*/ 703181 w 3238500"/>
              <a:gd name="connsiteY15" fmla="*/ 2556824 h 5638341"/>
              <a:gd name="connsiteX16" fmla="*/ 703181 w 3238500"/>
              <a:gd name="connsiteY16" fmla="*/ 1393456 h 5638341"/>
              <a:gd name="connsiteX17" fmla="*/ 2535318 w 3238500"/>
              <a:gd name="connsiteY17" fmla="*/ 1393456 h 5638341"/>
              <a:gd name="connsiteX18" fmla="*/ 2535318 w 3238500"/>
              <a:gd name="connsiteY18" fmla="*/ 1796301 h 5638341"/>
              <a:gd name="connsiteX19" fmla="*/ 703181 w 3238500"/>
              <a:gd name="connsiteY19" fmla="*/ 1796301 h 5638341"/>
              <a:gd name="connsiteX20" fmla="*/ 545879 w 3238500"/>
              <a:gd name="connsiteY20" fmla="*/ 854765 h 5638341"/>
              <a:gd name="connsiteX21" fmla="*/ 355211 w 3238500"/>
              <a:gd name="connsiteY21" fmla="*/ 1045433 h 5638341"/>
              <a:gd name="connsiteX22" fmla="*/ 355211 w 3238500"/>
              <a:gd name="connsiteY22" fmla="*/ 5115447 h 5638341"/>
              <a:gd name="connsiteX23" fmla="*/ 545879 w 3238500"/>
              <a:gd name="connsiteY23" fmla="*/ 5306115 h 5638341"/>
              <a:gd name="connsiteX24" fmla="*/ 2692622 w 3238500"/>
              <a:gd name="connsiteY24" fmla="*/ 5306115 h 5638341"/>
              <a:gd name="connsiteX25" fmla="*/ 2883290 w 3238500"/>
              <a:gd name="connsiteY25" fmla="*/ 5115447 h 5638341"/>
              <a:gd name="connsiteX26" fmla="*/ 2883290 w 3238500"/>
              <a:gd name="connsiteY26" fmla="*/ 1045433 h 5638341"/>
              <a:gd name="connsiteX27" fmla="*/ 2692622 w 3238500"/>
              <a:gd name="connsiteY27" fmla="*/ 854765 h 5638341"/>
              <a:gd name="connsiteX28" fmla="*/ 1055257 w 3238500"/>
              <a:gd name="connsiteY28" fmla="*/ 0 h 5638341"/>
              <a:gd name="connsiteX29" fmla="*/ 2197532 w 3238500"/>
              <a:gd name="connsiteY29" fmla="*/ 0 h 5638341"/>
              <a:gd name="connsiteX30" fmla="*/ 2331244 w 3238500"/>
              <a:gd name="connsiteY30" fmla="*/ 133712 h 5638341"/>
              <a:gd name="connsiteX31" fmla="*/ 2331244 w 3238500"/>
              <a:gd name="connsiteY31" fmla="*/ 522540 h 5638341"/>
              <a:gd name="connsiteX32" fmla="*/ 2718105 w 3238500"/>
              <a:gd name="connsiteY32" fmla="*/ 522540 h 5638341"/>
              <a:gd name="connsiteX33" fmla="*/ 3238500 w 3238500"/>
              <a:gd name="connsiteY33" fmla="*/ 1042935 h 5638341"/>
              <a:gd name="connsiteX34" fmla="*/ 3238500 w 3238500"/>
              <a:gd name="connsiteY34" fmla="*/ 5117946 h 5638341"/>
              <a:gd name="connsiteX35" fmla="*/ 2718105 w 3238500"/>
              <a:gd name="connsiteY35" fmla="*/ 5638341 h 5638341"/>
              <a:gd name="connsiteX36" fmla="*/ 520395 w 3238500"/>
              <a:gd name="connsiteY36" fmla="*/ 5638341 h 5638341"/>
              <a:gd name="connsiteX37" fmla="*/ 0 w 3238500"/>
              <a:gd name="connsiteY37" fmla="*/ 5117946 h 5638341"/>
              <a:gd name="connsiteX38" fmla="*/ 0 w 3238500"/>
              <a:gd name="connsiteY38" fmla="*/ 1042935 h 5638341"/>
              <a:gd name="connsiteX39" fmla="*/ 520395 w 3238500"/>
              <a:gd name="connsiteY39" fmla="*/ 522540 h 5638341"/>
              <a:gd name="connsiteX40" fmla="*/ 921545 w 3238500"/>
              <a:gd name="connsiteY40" fmla="*/ 522540 h 5638341"/>
              <a:gd name="connsiteX41" fmla="*/ 921545 w 3238500"/>
              <a:gd name="connsiteY41" fmla="*/ 133712 h 5638341"/>
              <a:gd name="connsiteX42" fmla="*/ 1055257 w 3238500"/>
              <a:gd name="connsiteY42" fmla="*/ 0 h 5638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3238500" h="5638341">
                <a:moveTo>
                  <a:pt x="703180" y="4435548"/>
                </a:moveTo>
                <a:lnTo>
                  <a:pt x="2535317" y="4435548"/>
                </a:lnTo>
                <a:lnTo>
                  <a:pt x="2535317" y="4838393"/>
                </a:lnTo>
                <a:lnTo>
                  <a:pt x="703180" y="4838393"/>
                </a:lnTo>
                <a:close/>
                <a:moveTo>
                  <a:pt x="703181" y="3675025"/>
                </a:moveTo>
                <a:lnTo>
                  <a:pt x="2535318" y="3675025"/>
                </a:lnTo>
                <a:lnTo>
                  <a:pt x="2535318" y="4077870"/>
                </a:lnTo>
                <a:lnTo>
                  <a:pt x="703181" y="4077870"/>
                </a:lnTo>
                <a:close/>
                <a:moveTo>
                  <a:pt x="703181" y="2914502"/>
                </a:moveTo>
                <a:lnTo>
                  <a:pt x="2535318" y="2914502"/>
                </a:lnTo>
                <a:lnTo>
                  <a:pt x="2535318" y="3317347"/>
                </a:lnTo>
                <a:lnTo>
                  <a:pt x="703181" y="3317347"/>
                </a:lnTo>
                <a:close/>
                <a:moveTo>
                  <a:pt x="703181" y="2153979"/>
                </a:moveTo>
                <a:lnTo>
                  <a:pt x="2535318" y="2153979"/>
                </a:lnTo>
                <a:lnTo>
                  <a:pt x="2535318" y="2556824"/>
                </a:lnTo>
                <a:lnTo>
                  <a:pt x="703181" y="2556824"/>
                </a:lnTo>
                <a:close/>
                <a:moveTo>
                  <a:pt x="703181" y="1393456"/>
                </a:moveTo>
                <a:lnTo>
                  <a:pt x="2535318" y="1393456"/>
                </a:lnTo>
                <a:lnTo>
                  <a:pt x="2535318" y="1796301"/>
                </a:lnTo>
                <a:lnTo>
                  <a:pt x="703181" y="1796301"/>
                </a:lnTo>
                <a:close/>
                <a:moveTo>
                  <a:pt x="545879" y="854765"/>
                </a:moveTo>
                <a:cubicBezTo>
                  <a:pt x="440576" y="854765"/>
                  <a:pt x="355211" y="940130"/>
                  <a:pt x="355211" y="1045433"/>
                </a:cubicBezTo>
                <a:lnTo>
                  <a:pt x="355211" y="5115447"/>
                </a:lnTo>
                <a:cubicBezTo>
                  <a:pt x="355211" y="5220750"/>
                  <a:pt x="440576" y="5306115"/>
                  <a:pt x="545879" y="5306115"/>
                </a:cubicBezTo>
                <a:lnTo>
                  <a:pt x="2692622" y="5306115"/>
                </a:lnTo>
                <a:cubicBezTo>
                  <a:pt x="2797925" y="5306115"/>
                  <a:pt x="2883290" y="5220750"/>
                  <a:pt x="2883290" y="5115447"/>
                </a:cubicBezTo>
                <a:lnTo>
                  <a:pt x="2883290" y="1045433"/>
                </a:lnTo>
                <a:cubicBezTo>
                  <a:pt x="2883290" y="940130"/>
                  <a:pt x="2797925" y="854765"/>
                  <a:pt x="2692622" y="854765"/>
                </a:cubicBezTo>
                <a:close/>
                <a:moveTo>
                  <a:pt x="1055257" y="0"/>
                </a:moveTo>
                <a:lnTo>
                  <a:pt x="2197532" y="0"/>
                </a:lnTo>
                <a:cubicBezTo>
                  <a:pt x="2271379" y="0"/>
                  <a:pt x="2331244" y="59865"/>
                  <a:pt x="2331244" y="133712"/>
                </a:cubicBezTo>
                <a:lnTo>
                  <a:pt x="2331244" y="522540"/>
                </a:lnTo>
                <a:lnTo>
                  <a:pt x="2718105" y="522540"/>
                </a:lnTo>
                <a:cubicBezTo>
                  <a:pt x="3005511" y="522540"/>
                  <a:pt x="3238500" y="755529"/>
                  <a:pt x="3238500" y="1042935"/>
                </a:cubicBezTo>
                <a:lnTo>
                  <a:pt x="3238500" y="5117946"/>
                </a:lnTo>
                <a:cubicBezTo>
                  <a:pt x="3238500" y="5405352"/>
                  <a:pt x="3005511" y="5638341"/>
                  <a:pt x="2718105" y="5638341"/>
                </a:cubicBezTo>
                <a:lnTo>
                  <a:pt x="520395" y="5638341"/>
                </a:lnTo>
                <a:cubicBezTo>
                  <a:pt x="232989" y="5638341"/>
                  <a:pt x="0" y="5405352"/>
                  <a:pt x="0" y="5117946"/>
                </a:cubicBezTo>
                <a:lnTo>
                  <a:pt x="0" y="1042935"/>
                </a:lnTo>
                <a:cubicBezTo>
                  <a:pt x="0" y="755529"/>
                  <a:pt x="232989" y="522540"/>
                  <a:pt x="520395" y="522540"/>
                </a:cubicBezTo>
                <a:lnTo>
                  <a:pt x="921545" y="522540"/>
                </a:lnTo>
                <a:lnTo>
                  <a:pt x="921545" y="133712"/>
                </a:lnTo>
                <a:cubicBezTo>
                  <a:pt x="921545" y="59865"/>
                  <a:pt x="981410" y="0"/>
                  <a:pt x="1055257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灯泡"/>
          <p:cNvSpPr/>
          <p:nvPr/>
        </p:nvSpPr>
        <p:spPr>
          <a:xfrm>
            <a:off x="9105265" y="2445385"/>
            <a:ext cx="398780" cy="654685"/>
          </a:xfrm>
          <a:custGeom>
            <a:avLst/>
            <a:gdLst>
              <a:gd name="connsiteX0" fmla="*/ 1569114 w 3604952"/>
              <a:gd name="connsiteY0" fmla="*/ 5211012 h 5550702"/>
              <a:gd name="connsiteX1" fmla="*/ 2035839 w 3604952"/>
              <a:gd name="connsiteY1" fmla="*/ 5211012 h 5550702"/>
              <a:gd name="connsiteX2" fmla="*/ 2035839 w 3604952"/>
              <a:gd name="connsiteY2" fmla="*/ 5550702 h 5550702"/>
              <a:gd name="connsiteX3" fmla="*/ 1569114 w 3604952"/>
              <a:gd name="connsiteY3" fmla="*/ 5550702 h 5550702"/>
              <a:gd name="connsiteX4" fmla="*/ 1045239 w 3604952"/>
              <a:gd name="connsiteY4" fmla="*/ 4710950 h 5550702"/>
              <a:gd name="connsiteX5" fmla="*/ 2559714 w 3604952"/>
              <a:gd name="connsiteY5" fmla="*/ 4710950 h 5550702"/>
              <a:gd name="connsiteX6" fmla="*/ 2559714 w 3604952"/>
              <a:gd name="connsiteY6" fmla="*/ 4972888 h 5550702"/>
              <a:gd name="connsiteX7" fmla="*/ 1045239 w 3604952"/>
              <a:gd name="connsiteY7" fmla="*/ 4972888 h 5550702"/>
              <a:gd name="connsiteX8" fmla="*/ 1045239 w 3604952"/>
              <a:gd name="connsiteY8" fmla="*/ 4210887 h 5550702"/>
              <a:gd name="connsiteX9" fmla="*/ 2559714 w 3604952"/>
              <a:gd name="connsiteY9" fmla="*/ 4210887 h 5550702"/>
              <a:gd name="connsiteX10" fmla="*/ 2559714 w 3604952"/>
              <a:gd name="connsiteY10" fmla="*/ 4472825 h 5550702"/>
              <a:gd name="connsiteX11" fmla="*/ 1045239 w 3604952"/>
              <a:gd name="connsiteY11" fmla="*/ 4472825 h 5550702"/>
              <a:gd name="connsiteX12" fmla="*/ 1802476 w 3604952"/>
              <a:gd name="connsiteY12" fmla="*/ 0 h 5550702"/>
              <a:gd name="connsiteX13" fmla="*/ 3604952 w 3604952"/>
              <a:gd name="connsiteY13" fmla="*/ 1857794 h 5550702"/>
              <a:gd name="connsiteX14" fmla="*/ 2661643 w 3604952"/>
              <a:gd name="connsiteY14" fmla="*/ 3491362 h 5550702"/>
              <a:gd name="connsiteX15" fmla="*/ 2559714 w 3604952"/>
              <a:gd name="connsiteY15" fmla="*/ 3541971 h 5550702"/>
              <a:gd name="connsiteX16" fmla="*/ 2559714 w 3604952"/>
              <a:gd name="connsiteY16" fmla="*/ 3972762 h 5550702"/>
              <a:gd name="connsiteX17" fmla="*/ 1045239 w 3604952"/>
              <a:gd name="connsiteY17" fmla="*/ 3972762 h 5550702"/>
              <a:gd name="connsiteX18" fmla="*/ 1045239 w 3604952"/>
              <a:gd name="connsiteY18" fmla="*/ 3541971 h 5550702"/>
              <a:gd name="connsiteX19" fmla="*/ 943309 w 3604952"/>
              <a:gd name="connsiteY19" fmla="*/ 3491362 h 5550702"/>
              <a:gd name="connsiteX20" fmla="*/ 0 w 3604952"/>
              <a:gd name="connsiteY20" fmla="*/ 1857794 h 5550702"/>
              <a:gd name="connsiteX21" fmla="*/ 1802476 w 3604952"/>
              <a:gd name="connsiteY21" fmla="*/ 0 h 5550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604952" h="5550702">
                <a:moveTo>
                  <a:pt x="1569114" y="5211012"/>
                </a:moveTo>
                <a:lnTo>
                  <a:pt x="2035839" y="5211012"/>
                </a:lnTo>
                <a:lnTo>
                  <a:pt x="2035839" y="5550702"/>
                </a:lnTo>
                <a:lnTo>
                  <a:pt x="1569114" y="5550702"/>
                </a:lnTo>
                <a:close/>
                <a:moveTo>
                  <a:pt x="1045239" y="4710950"/>
                </a:moveTo>
                <a:lnTo>
                  <a:pt x="2559714" y="4710950"/>
                </a:lnTo>
                <a:lnTo>
                  <a:pt x="2559714" y="4972888"/>
                </a:lnTo>
                <a:lnTo>
                  <a:pt x="1045239" y="4972888"/>
                </a:lnTo>
                <a:close/>
                <a:moveTo>
                  <a:pt x="1045239" y="4210887"/>
                </a:moveTo>
                <a:lnTo>
                  <a:pt x="2559714" y="4210887"/>
                </a:lnTo>
                <a:lnTo>
                  <a:pt x="2559714" y="4472825"/>
                </a:lnTo>
                <a:lnTo>
                  <a:pt x="1045239" y="4472825"/>
                </a:lnTo>
                <a:close/>
                <a:moveTo>
                  <a:pt x="1802476" y="0"/>
                </a:moveTo>
                <a:cubicBezTo>
                  <a:pt x="2797956" y="0"/>
                  <a:pt x="3604952" y="831763"/>
                  <a:pt x="3604952" y="1857794"/>
                </a:cubicBezTo>
                <a:cubicBezTo>
                  <a:pt x="3604952" y="2563190"/>
                  <a:pt x="3223520" y="3176765"/>
                  <a:pt x="2661643" y="3491362"/>
                </a:cubicBezTo>
                <a:lnTo>
                  <a:pt x="2559714" y="3541971"/>
                </a:lnTo>
                <a:lnTo>
                  <a:pt x="2559714" y="3972762"/>
                </a:lnTo>
                <a:lnTo>
                  <a:pt x="1045239" y="3972762"/>
                </a:lnTo>
                <a:lnTo>
                  <a:pt x="1045239" y="3541971"/>
                </a:lnTo>
                <a:lnTo>
                  <a:pt x="943309" y="3491362"/>
                </a:lnTo>
                <a:cubicBezTo>
                  <a:pt x="381432" y="3176765"/>
                  <a:pt x="0" y="2563190"/>
                  <a:pt x="0" y="1857794"/>
                </a:cubicBezTo>
                <a:cubicBezTo>
                  <a:pt x="0" y="831763"/>
                  <a:pt x="806996" y="0"/>
                  <a:pt x="180247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2050" name="刷子"/>
          <p:cNvSpPr/>
          <p:nvPr/>
        </p:nvSpPr>
        <p:spPr bwMode="auto">
          <a:xfrm>
            <a:off x="10241280" y="2486660"/>
            <a:ext cx="473710" cy="603885"/>
          </a:xfrm>
          <a:custGeom>
            <a:avLst/>
            <a:gdLst>
              <a:gd name="T0" fmla="*/ 154076 w 3152"/>
              <a:gd name="T1" fmla="*/ 633067 h 5585"/>
              <a:gd name="T2" fmla="*/ 8522 w 3152"/>
              <a:gd name="T3" fmla="*/ 1021912 h 5585"/>
              <a:gd name="T4" fmla="*/ 10226 w 3152"/>
              <a:gd name="T5" fmla="*/ 1040331 h 5585"/>
              <a:gd name="T6" fmla="*/ 13976 w 3152"/>
              <a:gd name="T7" fmla="*/ 1058068 h 5585"/>
              <a:gd name="T8" fmla="*/ 20793 w 3152"/>
              <a:gd name="T9" fmla="*/ 1074440 h 5585"/>
              <a:gd name="T10" fmla="*/ 28974 w 3152"/>
              <a:gd name="T11" fmla="*/ 1089449 h 5585"/>
              <a:gd name="T12" fmla="*/ 39882 w 3152"/>
              <a:gd name="T13" fmla="*/ 1103092 h 5585"/>
              <a:gd name="T14" fmla="*/ 52495 w 3152"/>
              <a:gd name="T15" fmla="*/ 1114689 h 5585"/>
              <a:gd name="T16" fmla="*/ 66812 w 3152"/>
              <a:gd name="T17" fmla="*/ 1124922 h 5585"/>
              <a:gd name="T18" fmla="*/ 82151 w 3152"/>
              <a:gd name="T19" fmla="*/ 1132767 h 5585"/>
              <a:gd name="T20" fmla="*/ 98854 w 3152"/>
              <a:gd name="T21" fmla="*/ 1138566 h 5585"/>
              <a:gd name="T22" fmla="*/ 116920 w 3152"/>
              <a:gd name="T23" fmla="*/ 1141977 h 5585"/>
              <a:gd name="T24" fmla="*/ 439048 w 3152"/>
              <a:gd name="T25" fmla="*/ 1142318 h 5585"/>
              <a:gd name="T26" fmla="*/ 430185 w 3152"/>
              <a:gd name="T27" fmla="*/ 1198598 h 5585"/>
              <a:gd name="T28" fmla="*/ 418936 w 3152"/>
              <a:gd name="T29" fmla="*/ 1285918 h 5585"/>
              <a:gd name="T30" fmla="*/ 409733 w 3152"/>
              <a:gd name="T31" fmla="*/ 1374943 h 5585"/>
              <a:gd name="T32" fmla="*/ 402915 w 3152"/>
              <a:gd name="T33" fmla="*/ 1462603 h 5585"/>
              <a:gd name="T34" fmla="*/ 399847 w 3152"/>
              <a:gd name="T35" fmla="*/ 1545489 h 5585"/>
              <a:gd name="T36" fmla="*/ 398824 w 3152"/>
              <a:gd name="T37" fmla="*/ 1596994 h 5585"/>
              <a:gd name="T38" fmla="*/ 400529 w 3152"/>
              <a:gd name="T39" fmla="*/ 1665553 h 5585"/>
              <a:gd name="T40" fmla="*/ 405301 w 3152"/>
              <a:gd name="T41" fmla="*/ 1723198 h 5585"/>
              <a:gd name="T42" fmla="*/ 412800 w 3152"/>
              <a:gd name="T43" fmla="*/ 1771292 h 5585"/>
              <a:gd name="T44" fmla="*/ 422686 w 3152"/>
              <a:gd name="T45" fmla="*/ 1810517 h 5585"/>
              <a:gd name="T46" fmla="*/ 434957 w 3152"/>
              <a:gd name="T47" fmla="*/ 1841557 h 5585"/>
              <a:gd name="T48" fmla="*/ 449274 w 3152"/>
              <a:gd name="T49" fmla="*/ 1864751 h 5585"/>
              <a:gd name="T50" fmla="*/ 465636 w 3152"/>
              <a:gd name="T51" fmla="*/ 1882488 h 5585"/>
              <a:gd name="T52" fmla="*/ 483362 w 3152"/>
              <a:gd name="T53" fmla="*/ 1894085 h 5585"/>
              <a:gd name="T54" fmla="*/ 502451 w 3152"/>
              <a:gd name="T55" fmla="*/ 1901248 h 5585"/>
              <a:gd name="T56" fmla="*/ 522903 w 3152"/>
              <a:gd name="T57" fmla="*/ 1904659 h 5585"/>
              <a:gd name="T58" fmla="*/ 537220 w 3152"/>
              <a:gd name="T59" fmla="*/ 1905000 h 5585"/>
              <a:gd name="T60" fmla="*/ 558013 w 3152"/>
              <a:gd name="T61" fmla="*/ 1903636 h 5585"/>
              <a:gd name="T62" fmla="*/ 578125 w 3152"/>
              <a:gd name="T63" fmla="*/ 1899201 h 5585"/>
              <a:gd name="T64" fmla="*/ 596873 w 3152"/>
              <a:gd name="T65" fmla="*/ 1890674 h 5585"/>
              <a:gd name="T66" fmla="*/ 614599 w 3152"/>
              <a:gd name="T67" fmla="*/ 1877030 h 5585"/>
              <a:gd name="T68" fmla="*/ 629938 w 3152"/>
              <a:gd name="T69" fmla="*/ 1857929 h 5585"/>
              <a:gd name="T70" fmla="*/ 643573 w 3152"/>
              <a:gd name="T71" fmla="*/ 1832006 h 5585"/>
              <a:gd name="T72" fmla="*/ 655504 w 3152"/>
              <a:gd name="T73" fmla="*/ 1798579 h 5585"/>
              <a:gd name="T74" fmla="*/ 664707 w 3152"/>
              <a:gd name="T75" fmla="*/ 1756284 h 5585"/>
              <a:gd name="T76" fmla="*/ 670843 w 3152"/>
              <a:gd name="T77" fmla="*/ 1705120 h 5585"/>
              <a:gd name="T78" fmla="*/ 674593 w 3152"/>
              <a:gd name="T79" fmla="*/ 1643723 h 5585"/>
              <a:gd name="T80" fmla="*/ 675616 w 3152"/>
              <a:gd name="T81" fmla="*/ 1596994 h 5585"/>
              <a:gd name="T82" fmla="*/ 673911 w 3152"/>
              <a:gd name="T83" fmla="*/ 1518884 h 5585"/>
              <a:gd name="T84" fmla="*/ 669139 w 3152"/>
              <a:gd name="T85" fmla="*/ 1433952 h 5585"/>
              <a:gd name="T86" fmla="*/ 661640 w 3152"/>
              <a:gd name="T87" fmla="*/ 1345268 h 5585"/>
              <a:gd name="T88" fmla="*/ 652095 w 3152"/>
              <a:gd name="T89" fmla="*/ 1256243 h 5585"/>
              <a:gd name="T90" fmla="*/ 639824 w 3152"/>
              <a:gd name="T91" fmla="*/ 1169946 h 5585"/>
              <a:gd name="T92" fmla="*/ 945248 w 3152"/>
              <a:gd name="T93" fmla="*/ 1142318 h 5585"/>
              <a:gd name="T94" fmla="*/ 963655 w 3152"/>
              <a:gd name="T95" fmla="*/ 1141295 h 5585"/>
              <a:gd name="T96" fmla="*/ 981040 w 3152"/>
              <a:gd name="T97" fmla="*/ 1136860 h 5585"/>
              <a:gd name="T98" fmla="*/ 997743 w 3152"/>
              <a:gd name="T99" fmla="*/ 1130721 h 5585"/>
              <a:gd name="T100" fmla="*/ 1012742 w 3152"/>
              <a:gd name="T101" fmla="*/ 1121852 h 5585"/>
              <a:gd name="T102" fmla="*/ 1026036 w 3152"/>
              <a:gd name="T103" fmla="*/ 1110937 h 5585"/>
              <a:gd name="T104" fmla="*/ 1038307 w 3152"/>
              <a:gd name="T105" fmla="*/ 1098658 h 5585"/>
              <a:gd name="T106" fmla="*/ 1048193 w 3152"/>
              <a:gd name="T107" fmla="*/ 1084332 h 5585"/>
              <a:gd name="T108" fmla="*/ 1056033 w 3152"/>
              <a:gd name="T109" fmla="*/ 1068983 h 5585"/>
              <a:gd name="T110" fmla="*/ 1061487 w 3152"/>
              <a:gd name="T111" fmla="*/ 1052269 h 5585"/>
              <a:gd name="T112" fmla="*/ 1064895 w 3152"/>
              <a:gd name="T113" fmla="*/ 1034533 h 5585"/>
              <a:gd name="T114" fmla="*/ 1065236 w 3152"/>
              <a:gd name="T115" fmla="*/ 633067 h 558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3152" h="5585">
                <a:moveTo>
                  <a:pt x="3152" y="0"/>
                </a:moveTo>
                <a:lnTo>
                  <a:pt x="0" y="0"/>
                </a:lnTo>
                <a:lnTo>
                  <a:pt x="452" y="1856"/>
                </a:lnTo>
                <a:lnTo>
                  <a:pt x="25" y="1856"/>
                </a:lnTo>
                <a:lnTo>
                  <a:pt x="25" y="2996"/>
                </a:lnTo>
                <a:lnTo>
                  <a:pt x="26" y="3015"/>
                </a:lnTo>
                <a:lnTo>
                  <a:pt x="28" y="3033"/>
                </a:lnTo>
                <a:lnTo>
                  <a:pt x="30" y="3050"/>
                </a:lnTo>
                <a:lnTo>
                  <a:pt x="33" y="3067"/>
                </a:lnTo>
                <a:lnTo>
                  <a:pt x="36" y="3085"/>
                </a:lnTo>
                <a:lnTo>
                  <a:pt x="41" y="3102"/>
                </a:lnTo>
                <a:lnTo>
                  <a:pt x="47" y="3118"/>
                </a:lnTo>
                <a:lnTo>
                  <a:pt x="53" y="3134"/>
                </a:lnTo>
                <a:lnTo>
                  <a:pt x="61" y="3150"/>
                </a:lnTo>
                <a:lnTo>
                  <a:pt x="68" y="3164"/>
                </a:lnTo>
                <a:lnTo>
                  <a:pt x="77" y="3179"/>
                </a:lnTo>
                <a:lnTo>
                  <a:pt x="85" y="3194"/>
                </a:lnTo>
                <a:lnTo>
                  <a:pt x="95" y="3207"/>
                </a:lnTo>
                <a:lnTo>
                  <a:pt x="106" y="3221"/>
                </a:lnTo>
                <a:lnTo>
                  <a:pt x="117" y="3234"/>
                </a:lnTo>
                <a:lnTo>
                  <a:pt x="129" y="3246"/>
                </a:lnTo>
                <a:lnTo>
                  <a:pt x="142" y="3257"/>
                </a:lnTo>
                <a:lnTo>
                  <a:pt x="154" y="3268"/>
                </a:lnTo>
                <a:lnTo>
                  <a:pt x="167" y="3279"/>
                </a:lnTo>
                <a:lnTo>
                  <a:pt x="181" y="3289"/>
                </a:lnTo>
                <a:lnTo>
                  <a:pt x="196" y="3298"/>
                </a:lnTo>
                <a:lnTo>
                  <a:pt x="210" y="3306"/>
                </a:lnTo>
                <a:lnTo>
                  <a:pt x="225" y="3315"/>
                </a:lnTo>
                <a:lnTo>
                  <a:pt x="241" y="3321"/>
                </a:lnTo>
                <a:lnTo>
                  <a:pt x="257" y="3328"/>
                </a:lnTo>
                <a:lnTo>
                  <a:pt x="273" y="3333"/>
                </a:lnTo>
                <a:lnTo>
                  <a:pt x="290" y="3338"/>
                </a:lnTo>
                <a:lnTo>
                  <a:pt x="307" y="3342"/>
                </a:lnTo>
                <a:lnTo>
                  <a:pt x="324" y="3346"/>
                </a:lnTo>
                <a:lnTo>
                  <a:pt x="343" y="3348"/>
                </a:lnTo>
                <a:lnTo>
                  <a:pt x="360" y="3349"/>
                </a:lnTo>
                <a:lnTo>
                  <a:pt x="378" y="3349"/>
                </a:lnTo>
                <a:lnTo>
                  <a:pt x="1288" y="3349"/>
                </a:lnTo>
                <a:lnTo>
                  <a:pt x="1274" y="3430"/>
                </a:lnTo>
                <a:lnTo>
                  <a:pt x="1262" y="3514"/>
                </a:lnTo>
                <a:lnTo>
                  <a:pt x="1250" y="3598"/>
                </a:lnTo>
                <a:lnTo>
                  <a:pt x="1239" y="3683"/>
                </a:lnTo>
                <a:lnTo>
                  <a:pt x="1229" y="3770"/>
                </a:lnTo>
                <a:lnTo>
                  <a:pt x="1219" y="3857"/>
                </a:lnTo>
                <a:lnTo>
                  <a:pt x="1209" y="3944"/>
                </a:lnTo>
                <a:lnTo>
                  <a:pt x="1202" y="4031"/>
                </a:lnTo>
                <a:lnTo>
                  <a:pt x="1195" y="4118"/>
                </a:lnTo>
                <a:lnTo>
                  <a:pt x="1189" y="4204"/>
                </a:lnTo>
                <a:lnTo>
                  <a:pt x="1182" y="4288"/>
                </a:lnTo>
                <a:lnTo>
                  <a:pt x="1179" y="4372"/>
                </a:lnTo>
                <a:lnTo>
                  <a:pt x="1175" y="4453"/>
                </a:lnTo>
                <a:lnTo>
                  <a:pt x="1173" y="4531"/>
                </a:lnTo>
                <a:lnTo>
                  <a:pt x="1171" y="4608"/>
                </a:lnTo>
                <a:lnTo>
                  <a:pt x="1170" y="4682"/>
                </a:lnTo>
                <a:lnTo>
                  <a:pt x="1171" y="4753"/>
                </a:lnTo>
                <a:lnTo>
                  <a:pt x="1173" y="4819"/>
                </a:lnTo>
                <a:lnTo>
                  <a:pt x="1175" y="4883"/>
                </a:lnTo>
                <a:lnTo>
                  <a:pt x="1179" y="4943"/>
                </a:lnTo>
                <a:lnTo>
                  <a:pt x="1184" y="4999"/>
                </a:lnTo>
                <a:lnTo>
                  <a:pt x="1189" y="5052"/>
                </a:lnTo>
                <a:lnTo>
                  <a:pt x="1195" y="5102"/>
                </a:lnTo>
                <a:lnTo>
                  <a:pt x="1202" y="5149"/>
                </a:lnTo>
                <a:lnTo>
                  <a:pt x="1211" y="5193"/>
                </a:lnTo>
                <a:lnTo>
                  <a:pt x="1219" y="5235"/>
                </a:lnTo>
                <a:lnTo>
                  <a:pt x="1229" y="5273"/>
                </a:lnTo>
                <a:lnTo>
                  <a:pt x="1240" y="5308"/>
                </a:lnTo>
                <a:lnTo>
                  <a:pt x="1251" y="5340"/>
                </a:lnTo>
                <a:lnTo>
                  <a:pt x="1263" y="5371"/>
                </a:lnTo>
                <a:lnTo>
                  <a:pt x="1276" y="5399"/>
                </a:lnTo>
                <a:lnTo>
                  <a:pt x="1289" y="5423"/>
                </a:lnTo>
                <a:lnTo>
                  <a:pt x="1304" y="5447"/>
                </a:lnTo>
                <a:lnTo>
                  <a:pt x="1318" y="5467"/>
                </a:lnTo>
                <a:lnTo>
                  <a:pt x="1333" y="5487"/>
                </a:lnTo>
                <a:lnTo>
                  <a:pt x="1349" y="5503"/>
                </a:lnTo>
                <a:lnTo>
                  <a:pt x="1366" y="5519"/>
                </a:lnTo>
                <a:lnTo>
                  <a:pt x="1382" y="5531"/>
                </a:lnTo>
                <a:lnTo>
                  <a:pt x="1401" y="5543"/>
                </a:lnTo>
                <a:lnTo>
                  <a:pt x="1418" y="5553"/>
                </a:lnTo>
                <a:lnTo>
                  <a:pt x="1436" y="5562"/>
                </a:lnTo>
                <a:lnTo>
                  <a:pt x="1456" y="5568"/>
                </a:lnTo>
                <a:lnTo>
                  <a:pt x="1474" y="5574"/>
                </a:lnTo>
                <a:lnTo>
                  <a:pt x="1494" y="5578"/>
                </a:lnTo>
                <a:lnTo>
                  <a:pt x="1515" y="5581"/>
                </a:lnTo>
                <a:lnTo>
                  <a:pt x="1534" y="5584"/>
                </a:lnTo>
                <a:lnTo>
                  <a:pt x="1555" y="5585"/>
                </a:lnTo>
                <a:lnTo>
                  <a:pt x="1576" y="5585"/>
                </a:lnTo>
                <a:lnTo>
                  <a:pt x="1597" y="5585"/>
                </a:lnTo>
                <a:lnTo>
                  <a:pt x="1618" y="5584"/>
                </a:lnTo>
                <a:lnTo>
                  <a:pt x="1637" y="5581"/>
                </a:lnTo>
                <a:lnTo>
                  <a:pt x="1658" y="5578"/>
                </a:lnTo>
                <a:lnTo>
                  <a:pt x="1678" y="5574"/>
                </a:lnTo>
                <a:lnTo>
                  <a:pt x="1696" y="5568"/>
                </a:lnTo>
                <a:lnTo>
                  <a:pt x="1716" y="5562"/>
                </a:lnTo>
                <a:lnTo>
                  <a:pt x="1734" y="5553"/>
                </a:lnTo>
                <a:lnTo>
                  <a:pt x="1751" y="5543"/>
                </a:lnTo>
                <a:lnTo>
                  <a:pt x="1770" y="5531"/>
                </a:lnTo>
                <a:lnTo>
                  <a:pt x="1787" y="5519"/>
                </a:lnTo>
                <a:lnTo>
                  <a:pt x="1803" y="5503"/>
                </a:lnTo>
                <a:lnTo>
                  <a:pt x="1819" y="5487"/>
                </a:lnTo>
                <a:lnTo>
                  <a:pt x="1833" y="5467"/>
                </a:lnTo>
                <a:lnTo>
                  <a:pt x="1848" y="5447"/>
                </a:lnTo>
                <a:lnTo>
                  <a:pt x="1863" y="5423"/>
                </a:lnTo>
                <a:lnTo>
                  <a:pt x="1876" y="5399"/>
                </a:lnTo>
                <a:lnTo>
                  <a:pt x="1888" y="5371"/>
                </a:lnTo>
                <a:lnTo>
                  <a:pt x="1901" y="5340"/>
                </a:lnTo>
                <a:lnTo>
                  <a:pt x="1912" y="5308"/>
                </a:lnTo>
                <a:lnTo>
                  <a:pt x="1923" y="5273"/>
                </a:lnTo>
                <a:lnTo>
                  <a:pt x="1933" y="5235"/>
                </a:lnTo>
                <a:lnTo>
                  <a:pt x="1941" y="5193"/>
                </a:lnTo>
                <a:lnTo>
                  <a:pt x="1950" y="5149"/>
                </a:lnTo>
                <a:lnTo>
                  <a:pt x="1957" y="5102"/>
                </a:lnTo>
                <a:lnTo>
                  <a:pt x="1963" y="5052"/>
                </a:lnTo>
                <a:lnTo>
                  <a:pt x="1968" y="4999"/>
                </a:lnTo>
                <a:lnTo>
                  <a:pt x="1973" y="4943"/>
                </a:lnTo>
                <a:lnTo>
                  <a:pt x="1977" y="4883"/>
                </a:lnTo>
                <a:lnTo>
                  <a:pt x="1979" y="4819"/>
                </a:lnTo>
                <a:lnTo>
                  <a:pt x="1980" y="4753"/>
                </a:lnTo>
                <a:lnTo>
                  <a:pt x="1982" y="4682"/>
                </a:lnTo>
                <a:lnTo>
                  <a:pt x="1980" y="4608"/>
                </a:lnTo>
                <a:lnTo>
                  <a:pt x="1979" y="4531"/>
                </a:lnTo>
                <a:lnTo>
                  <a:pt x="1977" y="4453"/>
                </a:lnTo>
                <a:lnTo>
                  <a:pt x="1973" y="4372"/>
                </a:lnTo>
                <a:lnTo>
                  <a:pt x="1968" y="4288"/>
                </a:lnTo>
                <a:lnTo>
                  <a:pt x="1963" y="4204"/>
                </a:lnTo>
                <a:lnTo>
                  <a:pt x="1957" y="4118"/>
                </a:lnTo>
                <a:lnTo>
                  <a:pt x="1950" y="4031"/>
                </a:lnTo>
                <a:lnTo>
                  <a:pt x="1941" y="3944"/>
                </a:lnTo>
                <a:lnTo>
                  <a:pt x="1933" y="3857"/>
                </a:lnTo>
                <a:lnTo>
                  <a:pt x="1923" y="3770"/>
                </a:lnTo>
                <a:lnTo>
                  <a:pt x="1913" y="3683"/>
                </a:lnTo>
                <a:lnTo>
                  <a:pt x="1902" y="3598"/>
                </a:lnTo>
                <a:lnTo>
                  <a:pt x="1890" y="3514"/>
                </a:lnTo>
                <a:lnTo>
                  <a:pt x="1877" y="3430"/>
                </a:lnTo>
                <a:lnTo>
                  <a:pt x="1864" y="3349"/>
                </a:lnTo>
                <a:lnTo>
                  <a:pt x="2773" y="3349"/>
                </a:lnTo>
                <a:lnTo>
                  <a:pt x="2792" y="3349"/>
                </a:lnTo>
                <a:lnTo>
                  <a:pt x="2809" y="3348"/>
                </a:lnTo>
                <a:lnTo>
                  <a:pt x="2827" y="3346"/>
                </a:lnTo>
                <a:lnTo>
                  <a:pt x="2845" y="3342"/>
                </a:lnTo>
                <a:lnTo>
                  <a:pt x="2862" y="3338"/>
                </a:lnTo>
                <a:lnTo>
                  <a:pt x="2878" y="3333"/>
                </a:lnTo>
                <a:lnTo>
                  <a:pt x="2895" y="3328"/>
                </a:lnTo>
                <a:lnTo>
                  <a:pt x="2911" y="3321"/>
                </a:lnTo>
                <a:lnTo>
                  <a:pt x="2927" y="3315"/>
                </a:lnTo>
                <a:lnTo>
                  <a:pt x="2941" y="3306"/>
                </a:lnTo>
                <a:lnTo>
                  <a:pt x="2956" y="3298"/>
                </a:lnTo>
                <a:lnTo>
                  <a:pt x="2971" y="3289"/>
                </a:lnTo>
                <a:lnTo>
                  <a:pt x="2984" y="3279"/>
                </a:lnTo>
                <a:lnTo>
                  <a:pt x="2998" y="3268"/>
                </a:lnTo>
                <a:lnTo>
                  <a:pt x="3010" y="3257"/>
                </a:lnTo>
                <a:lnTo>
                  <a:pt x="3022" y="3246"/>
                </a:lnTo>
                <a:lnTo>
                  <a:pt x="3035" y="3234"/>
                </a:lnTo>
                <a:lnTo>
                  <a:pt x="3046" y="3221"/>
                </a:lnTo>
                <a:lnTo>
                  <a:pt x="3055" y="3207"/>
                </a:lnTo>
                <a:lnTo>
                  <a:pt x="3065" y="3194"/>
                </a:lnTo>
                <a:lnTo>
                  <a:pt x="3075" y="3179"/>
                </a:lnTo>
                <a:lnTo>
                  <a:pt x="3084" y="3164"/>
                </a:lnTo>
                <a:lnTo>
                  <a:pt x="3091" y="3150"/>
                </a:lnTo>
                <a:lnTo>
                  <a:pt x="3098" y="3134"/>
                </a:lnTo>
                <a:lnTo>
                  <a:pt x="3104" y="3118"/>
                </a:lnTo>
                <a:lnTo>
                  <a:pt x="3111" y="3102"/>
                </a:lnTo>
                <a:lnTo>
                  <a:pt x="3114" y="3085"/>
                </a:lnTo>
                <a:lnTo>
                  <a:pt x="3119" y="3067"/>
                </a:lnTo>
                <a:lnTo>
                  <a:pt x="3122" y="3050"/>
                </a:lnTo>
                <a:lnTo>
                  <a:pt x="3124" y="3033"/>
                </a:lnTo>
                <a:lnTo>
                  <a:pt x="3125" y="3015"/>
                </a:lnTo>
                <a:lnTo>
                  <a:pt x="3125" y="2996"/>
                </a:lnTo>
                <a:lnTo>
                  <a:pt x="3125" y="1856"/>
                </a:lnTo>
                <a:lnTo>
                  <a:pt x="2700" y="1856"/>
                </a:lnTo>
                <a:lnTo>
                  <a:pt x="3152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bIns="216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7" name="锁"/>
          <p:cNvSpPr/>
          <p:nvPr/>
        </p:nvSpPr>
        <p:spPr bwMode="auto">
          <a:xfrm>
            <a:off x="11248390" y="2493010"/>
            <a:ext cx="391795" cy="549910"/>
          </a:xfrm>
          <a:custGeom>
            <a:avLst/>
            <a:gdLst>
              <a:gd name="T0" fmla="*/ 1059507 w 3638"/>
              <a:gd name="T1" fmla="*/ 469978 h 5999"/>
              <a:gd name="T2" fmla="*/ 1055697 w 3638"/>
              <a:gd name="T3" fmla="*/ 421393 h 5999"/>
              <a:gd name="T4" fmla="*/ 1047442 w 3638"/>
              <a:gd name="T5" fmla="*/ 373760 h 5999"/>
              <a:gd name="T6" fmla="*/ 1034424 w 3638"/>
              <a:gd name="T7" fmla="*/ 327715 h 5999"/>
              <a:gd name="T8" fmla="*/ 1017279 w 3638"/>
              <a:gd name="T9" fmla="*/ 284210 h 5999"/>
              <a:gd name="T10" fmla="*/ 995689 w 3638"/>
              <a:gd name="T11" fmla="*/ 242610 h 5999"/>
              <a:gd name="T12" fmla="*/ 970606 w 3638"/>
              <a:gd name="T13" fmla="*/ 203234 h 5999"/>
              <a:gd name="T14" fmla="*/ 942031 w 3638"/>
              <a:gd name="T15" fmla="*/ 167033 h 5999"/>
              <a:gd name="T16" fmla="*/ 910280 w 3638"/>
              <a:gd name="T17" fmla="*/ 133690 h 5999"/>
              <a:gd name="T18" fmla="*/ 875038 w 3638"/>
              <a:gd name="T19" fmla="*/ 103205 h 5999"/>
              <a:gd name="T20" fmla="*/ 837572 w 3638"/>
              <a:gd name="T21" fmla="*/ 76213 h 5999"/>
              <a:gd name="T22" fmla="*/ 796932 w 3638"/>
              <a:gd name="T23" fmla="*/ 53031 h 5999"/>
              <a:gd name="T24" fmla="*/ 754069 w 3638"/>
              <a:gd name="T25" fmla="*/ 33661 h 5999"/>
              <a:gd name="T26" fmla="*/ 709301 w 3638"/>
              <a:gd name="T27" fmla="*/ 18418 h 5999"/>
              <a:gd name="T28" fmla="*/ 662628 w 3638"/>
              <a:gd name="T29" fmla="*/ 7621 h 5999"/>
              <a:gd name="T30" fmla="*/ 614368 w 3638"/>
              <a:gd name="T31" fmla="*/ 1588 h 5999"/>
              <a:gd name="T32" fmla="*/ 577538 w 3638"/>
              <a:gd name="T33" fmla="*/ 0 h 5999"/>
              <a:gd name="T34" fmla="*/ 528325 w 3638"/>
              <a:gd name="T35" fmla="*/ 2540 h 5999"/>
              <a:gd name="T36" fmla="*/ 480382 w 3638"/>
              <a:gd name="T37" fmla="*/ 9844 h 5999"/>
              <a:gd name="T38" fmla="*/ 434344 w 3638"/>
              <a:gd name="T39" fmla="*/ 21911 h 5999"/>
              <a:gd name="T40" fmla="*/ 389893 w 3638"/>
              <a:gd name="T41" fmla="*/ 38106 h 5999"/>
              <a:gd name="T42" fmla="*/ 347983 w 3638"/>
              <a:gd name="T43" fmla="*/ 58430 h 5999"/>
              <a:gd name="T44" fmla="*/ 307978 w 3638"/>
              <a:gd name="T45" fmla="*/ 82564 h 5999"/>
              <a:gd name="T46" fmla="*/ 270830 w 3638"/>
              <a:gd name="T47" fmla="*/ 110191 h 5999"/>
              <a:gd name="T48" fmla="*/ 236540 w 3638"/>
              <a:gd name="T49" fmla="*/ 141311 h 5999"/>
              <a:gd name="T50" fmla="*/ 205424 w 3638"/>
              <a:gd name="T51" fmla="*/ 175607 h 5999"/>
              <a:gd name="T52" fmla="*/ 177802 w 3638"/>
              <a:gd name="T53" fmla="*/ 213078 h 5999"/>
              <a:gd name="T54" fmla="*/ 153671 w 3638"/>
              <a:gd name="T55" fmla="*/ 252772 h 5999"/>
              <a:gd name="T56" fmla="*/ 133351 w 3638"/>
              <a:gd name="T57" fmla="*/ 294689 h 5999"/>
              <a:gd name="T58" fmla="*/ 117159 w 3638"/>
              <a:gd name="T59" fmla="*/ 339147 h 5999"/>
              <a:gd name="T60" fmla="*/ 105093 w 3638"/>
              <a:gd name="T61" fmla="*/ 385509 h 5999"/>
              <a:gd name="T62" fmla="*/ 97473 w 3638"/>
              <a:gd name="T63" fmla="*/ 433460 h 5999"/>
              <a:gd name="T64" fmla="*/ 95251 w 3638"/>
              <a:gd name="T65" fmla="*/ 482363 h 5999"/>
              <a:gd name="T66" fmla="*/ 287022 w 3638"/>
              <a:gd name="T67" fmla="*/ 452830 h 5999"/>
              <a:gd name="T68" fmla="*/ 298770 w 3638"/>
              <a:gd name="T69" fmla="*/ 395671 h 5999"/>
              <a:gd name="T70" fmla="*/ 320995 w 3638"/>
              <a:gd name="T71" fmla="*/ 343275 h 5999"/>
              <a:gd name="T72" fmla="*/ 352428 w 3638"/>
              <a:gd name="T73" fmla="*/ 296594 h 5999"/>
              <a:gd name="T74" fmla="*/ 391798 w 3638"/>
              <a:gd name="T75" fmla="*/ 257218 h 5999"/>
              <a:gd name="T76" fmla="*/ 438471 w 3638"/>
              <a:gd name="T77" fmla="*/ 225780 h 5999"/>
              <a:gd name="T78" fmla="*/ 490542 w 3638"/>
              <a:gd name="T79" fmla="*/ 203551 h 5999"/>
              <a:gd name="T80" fmla="*/ 548010 w 3638"/>
              <a:gd name="T81" fmla="*/ 192120 h 5999"/>
              <a:gd name="T82" fmla="*/ 592778 w 3638"/>
              <a:gd name="T83" fmla="*/ 190849 h 5999"/>
              <a:gd name="T84" fmla="*/ 650246 w 3638"/>
              <a:gd name="T85" fmla="*/ 199741 h 5999"/>
              <a:gd name="T86" fmla="*/ 703904 w 3638"/>
              <a:gd name="T87" fmla="*/ 219112 h 5999"/>
              <a:gd name="T88" fmla="*/ 752164 w 3638"/>
              <a:gd name="T89" fmla="*/ 248326 h 5999"/>
              <a:gd name="T90" fmla="*/ 793439 w 3638"/>
              <a:gd name="T91" fmla="*/ 286115 h 5999"/>
              <a:gd name="T92" fmla="*/ 827412 w 3638"/>
              <a:gd name="T93" fmla="*/ 331208 h 5999"/>
              <a:gd name="T94" fmla="*/ 851860 w 3638"/>
              <a:gd name="T95" fmla="*/ 382334 h 5999"/>
              <a:gd name="T96" fmla="*/ 866147 w 3638"/>
              <a:gd name="T97" fmla="*/ 437905 h 5999"/>
              <a:gd name="T98" fmla="*/ 869323 w 3638"/>
              <a:gd name="T99" fmla="*/ 694806 h 5999"/>
              <a:gd name="T100" fmla="*/ 1155075 w 3638"/>
              <a:gd name="T101" fmla="*/ 694806 h 5999"/>
              <a:gd name="T102" fmla="*/ 279720 w 3638"/>
              <a:gd name="T103" fmla="*/ 1073646 h 5999"/>
              <a:gd name="T104" fmla="*/ 279720 w 3638"/>
              <a:gd name="T105" fmla="*/ 1540449 h 599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3638" h="5999">
                <a:moveTo>
                  <a:pt x="3337" y="2188"/>
                </a:moveTo>
                <a:lnTo>
                  <a:pt x="3337" y="1519"/>
                </a:lnTo>
                <a:lnTo>
                  <a:pt x="3337" y="1480"/>
                </a:lnTo>
                <a:lnTo>
                  <a:pt x="3336" y="1442"/>
                </a:lnTo>
                <a:lnTo>
                  <a:pt x="3334" y="1403"/>
                </a:lnTo>
                <a:lnTo>
                  <a:pt x="3330" y="1365"/>
                </a:lnTo>
                <a:lnTo>
                  <a:pt x="3325" y="1327"/>
                </a:lnTo>
                <a:lnTo>
                  <a:pt x="3320" y="1289"/>
                </a:lnTo>
                <a:lnTo>
                  <a:pt x="3314" y="1251"/>
                </a:lnTo>
                <a:lnTo>
                  <a:pt x="3307" y="1214"/>
                </a:lnTo>
                <a:lnTo>
                  <a:pt x="3299" y="1177"/>
                </a:lnTo>
                <a:lnTo>
                  <a:pt x="3290" y="1140"/>
                </a:lnTo>
                <a:lnTo>
                  <a:pt x="3280" y="1103"/>
                </a:lnTo>
                <a:lnTo>
                  <a:pt x="3270" y="1068"/>
                </a:lnTo>
                <a:lnTo>
                  <a:pt x="3258" y="1032"/>
                </a:lnTo>
                <a:lnTo>
                  <a:pt x="3246" y="998"/>
                </a:lnTo>
                <a:lnTo>
                  <a:pt x="3232" y="962"/>
                </a:lnTo>
                <a:lnTo>
                  <a:pt x="3219" y="928"/>
                </a:lnTo>
                <a:lnTo>
                  <a:pt x="3204" y="895"/>
                </a:lnTo>
                <a:lnTo>
                  <a:pt x="3188" y="862"/>
                </a:lnTo>
                <a:lnTo>
                  <a:pt x="3172" y="829"/>
                </a:lnTo>
                <a:lnTo>
                  <a:pt x="3155" y="796"/>
                </a:lnTo>
                <a:lnTo>
                  <a:pt x="3136" y="764"/>
                </a:lnTo>
                <a:lnTo>
                  <a:pt x="3118" y="732"/>
                </a:lnTo>
                <a:lnTo>
                  <a:pt x="3098" y="701"/>
                </a:lnTo>
                <a:lnTo>
                  <a:pt x="3078" y="671"/>
                </a:lnTo>
                <a:lnTo>
                  <a:pt x="3057" y="640"/>
                </a:lnTo>
                <a:lnTo>
                  <a:pt x="3036" y="611"/>
                </a:lnTo>
                <a:lnTo>
                  <a:pt x="3014" y="582"/>
                </a:lnTo>
                <a:lnTo>
                  <a:pt x="2991" y="553"/>
                </a:lnTo>
                <a:lnTo>
                  <a:pt x="2967" y="526"/>
                </a:lnTo>
                <a:lnTo>
                  <a:pt x="2943" y="498"/>
                </a:lnTo>
                <a:lnTo>
                  <a:pt x="2918" y="472"/>
                </a:lnTo>
                <a:lnTo>
                  <a:pt x="2892" y="445"/>
                </a:lnTo>
                <a:lnTo>
                  <a:pt x="2867" y="421"/>
                </a:lnTo>
                <a:lnTo>
                  <a:pt x="2840" y="395"/>
                </a:lnTo>
                <a:lnTo>
                  <a:pt x="2813" y="372"/>
                </a:lnTo>
                <a:lnTo>
                  <a:pt x="2785" y="347"/>
                </a:lnTo>
                <a:lnTo>
                  <a:pt x="2756" y="325"/>
                </a:lnTo>
                <a:lnTo>
                  <a:pt x="2727" y="303"/>
                </a:lnTo>
                <a:lnTo>
                  <a:pt x="2698" y="281"/>
                </a:lnTo>
                <a:lnTo>
                  <a:pt x="2667" y="260"/>
                </a:lnTo>
                <a:lnTo>
                  <a:pt x="2638" y="240"/>
                </a:lnTo>
                <a:lnTo>
                  <a:pt x="2606" y="221"/>
                </a:lnTo>
                <a:lnTo>
                  <a:pt x="2574" y="201"/>
                </a:lnTo>
                <a:lnTo>
                  <a:pt x="2542" y="184"/>
                </a:lnTo>
                <a:lnTo>
                  <a:pt x="2510" y="167"/>
                </a:lnTo>
                <a:lnTo>
                  <a:pt x="2477" y="150"/>
                </a:lnTo>
                <a:lnTo>
                  <a:pt x="2444" y="135"/>
                </a:lnTo>
                <a:lnTo>
                  <a:pt x="2410" y="120"/>
                </a:lnTo>
                <a:lnTo>
                  <a:pt x="2375" y="106"/>
                </a:lnTo>
                <a:lnTo>
                  <a:pt x="2341" y="92"/>
                </a:lnTo>
                <a:lnTo>
                  <a:pt x="2305" y="80"/>
                </a:lnTo>
                <a:lnTo>
                  <a:pt x="2270" y="69"/>
                </a:lnTo>
                <a:lnTo>
                  <a:pt x="2234" y="58"/>
                </a:lnTo>
                <a:lnTo>
                  <a:pt x="2197" y="48"/>
                </a:lnTo>
                <a:lnTo>
                  <a:pt x="2162" y="39"/>
                </a:lnTo>
                <a:lnTo>
                  <a:pt x="2125" y="31"/>
                </a:lnTo>
                <a:lnTo>
                  <a:pt x="2087" y="24"/>
                </a:lnTo>
                <a:lnTo>
                  <a:pt x="2050" y="17"/>
                </a:lnTo>
                <a:lnTo>
                  <a:pt x="2012" y="12"/>
                </a:lnTo>
                <a:lnTo>
                  <a:pt x="1974" y="8"/>
                </a:lnTo>
                <a:lnTo>
                  <a:pt x="1935" y="5"/>
                </a:lnTo>
                <a:lnTo>
                  <a:pt x="1897" y="3"/>
                </a:lnTo>
                <a:lnTo>
                  <a:pt x="1858" y="0"/>
                </a:lnTo>
                <a:lnTo>
                  <a:pt x="1819" y="0"/>
                </a:lnTo>
                <a:lnTo>
                  <a:pt x="1779" y="0"/>
                </a:lnTo>
                <a:lnTo>
                  <a:pt x="1741" y="3"/>
                </a:lnTo>
                <a:lnTo>
                  <a:pt x="1702" y="5"/>
                </a:lnTo>
                <a:lnTo>
                  <a:pt x="1664" y="8"/>
                </a:lnTo>
                <a:lnTo>
                  <a:pt x="1626" y="12"/>
                </a:lnTo>
                <a:lnTo>
                  <a:pt x="1588" y="17"/>
                </a:lnTo>
                <a:lnTo>
                  <a:pt x="1550" y="24"/>
                </a:lnTo>
                <a:lnTo>
                  <a:pt x="1513" y="31"/>
                </a:lnTo>
                <a:lnTo>
                  <a:pt x="1477" y="39"/>
                </a:lnTo>
                <a:lnTo>
                  <a:pt x="1440" y="48"/>
                </a:lnTo>
                <a:lnTo>
                  <a:pt x="1403" y="58"/>
                </a:lnTo>
                <a:lnTo>
                  <a:pt x="1368" y="69"/>
                </a:lnTo>
                <a:lnTo>
                  <a:pt x="1332" y="80"/>
                </a:lnTo>
                <a:lnTo>
                  <a:pt x="1298" y="92"/>
                </a:lnTo>
                <a:lnTo>
                  <a:pt x="1262" y="106"/>
                </a:lnTo>
                <a:lnTo>
                  <a:pt x="1228" y="120"/>
                </a:lnTo>
                <a:lnTo>
                  <a:pt x="1195" y="135"/>
                </a:lnTo>
                <a:lnTo>
                  <a:pt x="1160" y="150"/>
                </a:lnTo>
                <a:lnTo>
                  <a:pt x="1129" y="167"/>
                </a:lnTo>
                <a:lnTo>
                  <a:pt x="1096" y="184"/>
                </a:lnTo>
                <a:lnTo>
                  <a:pt x="1064" y="201"/>
                </a:lnTo>
                <a:lnTo>
                  <a:pt x="1032" y="221"/>
                </a:lnTo>
                <a:lnTo>
                  <a:pt x="1001" y="240"/>
                </a:lnTo>
                <a:lnTo>
                  <a:pt x="970" y="260"/>
                </a:lnTo>
                <a:lnTo>
                  <a:pt x="940" y="281"/>
                </a:lnTo>
                <a:lnTo>
                  <a:pt x="910" y="303"/>
                </a:lnTo>
                <a:lnTo>
                  <a:pt x="882" y="325"/>
                </a:lnTo>
                <a:lnTo>
                  <a:pt x="853" y="347"/>
                </a:lnTo>
                <a:lnTo>
                  <a:pt x="826" y="372"/>
                </a:lnTo>
                <a:lnTo>
                  <a:pt x="798" y="395"/>
                </a:lnTo>
                <a:lnTo>
                  <a:pt x="772" y="421"/>
                </a:lnTo>
                <a:lnTo>
                  <a:pt x="745" y="445"/>
                </a:lnTo>
                <a:lnTo>
                  <a:pt x="720" y="472"/>
                </a:lnTo>
                <a:lnTo>
                  <a:pt x="695" y="498"/>
                </a:lnTo>
                <a:lnTo>
                  <a:pt x="671" y="526"/>
                </a:lnTo>
                <a:lnTo>
                  <a:pt x="647" y="553"/>
                </a:lnTo>
                <a:lnTo>
                  <a:pt x="625" y="582"/>
                </a:lnTo>
                <a:lnTo>
                  <a:pt x="603" y="611"/>
                </a:lnTo>
                <a:lnTo>
                  <a:pt x="581" y="640"/>
                </a:lnTo>
                <a:lnTo>
                  <a:pt x="560" y="671"/>
                </a:lnTo>
                <a:lnTo>
                  <a:pt x="540" y="701"/>
                </a:lnTo>
                <a:lnTo>
                  <a:pt x="521" y="732"/>
                </a:lnTo>
                <a:lnTo>
                  <a:pt x="501" y="764"/>
                </a:lnTo>
                <a:lnTo>
                  <a:pt x="484" y="796"/>
                </a:lnTo>
                <a:lnTo>
                  <a:pt x="467" y="829"/>
                </a:lnTo>
                <a:lnTo>
                  <a:pt x="450" y="862"/>
                </a:lnTo>
                <a:lnTo>
                  <a:pt x="435" y="895"/>
                </a:lnTo>
                <a:lnTo>
                  <a:pt x="420" y="928"/>
                </a:lnTo>
                <a:lnTo>
                  <a:pt x="405" y="962"/>
                </a:lnTo>
                <a:lnTo>
                  <a:pt x="392" y="998"/>
                </a:lnTo>
                <a:lnTo>
                  <a:pt x="380" y="1032"/>
                </a:lnTo>
                <a:lnTo>
                  <a:pt x="369" y="1068"/>
                </a:lnTo>
                <a:lnTo>
                  <a:pt x="358" y="1103"/>
                </a:lnTo>
                <a:lnTo>
                  <a:pt x="348" y="1140"/>
                </a:lnTo>
                <a:lnTo>
                  <a:pt x="339" y="1177"/>
                </a:lnTo>
                <a:lnTo>
                  <a:pt x="331" y="1214"/>
                </a:lnTo>
                <a:lnTo>
                  <a:pt x="323" y="1251"/>
                </a:lnTo>
                <a:lnTo>
                  <a:pt x="317" y="1289"/>
                </a:lnTo>
                <a:lnTo>
                  <a:pt x="312" y="1327"/>
                </a:lnTo>
                <a:lnTo>
                  <a:pt x="307" y="1365"/>
                </a:lnTo>
                <a:lnTo>
                  <a:pt x="305" y="1403"/>
                </a:lnTo>
                <a:lnTo>
                  <a:pt x="302" y="1442"/>
                </a:lnTo>
                <a:lnTo>
                  <a:pt x="300" y="1480"/>
                </a:lnTo>
                <a:lnTo>
                  <a:pt x="300" y="1519"/>
                </a:lnTo>
                <a:lnTo>
                  <a:pt x="899" y="1519"/>
                </a:lnTo>
                <a:lnTo>
                  <a:pt x="901" y="1472"/>
                </a:lnTo>
                <a:lnTo>
                  <a:pt x="904" y="1426"/>
                </a:lnTo>
                <a:lnTo>
                  <a:pt x="910" y="1379"/>
                </a:lnTo>
                <a:lnTo>
                  <a:pt x="919" y="1334"/>
                </a:lnTo>
                <a:lnTo>
                  <a:pt x="929" y="1290"/>
                </a:lnTo>
                <a:lnTo>
                  <a:pt x="941" y="1246"/>
                </a:lnTo>
                <a:lnTo>
                  <a:pt x="956" y="1204"/>
                </a:lnTo>
                <a:lnTo>
                  <a:pt x="972" y="1162"/>
                </a:lnTo>
                <a:lnTo>
                  <a:pt x="990" y="1121"/>
                </a:lnTo>
                <a:lnTo>
                  <a:pt x="1011" y="1081"/>
                </a:lnTo>
                <a:lnTo>
                  <a:pt x="1033" y="1043"/>
                </a:lnTo>
                <a:lnTo>
                  <a:pt x="1058" y="1005"/>
                </a:lnTo>
                <a:lnTo>
                  <a:pt x="1083" y="970"/>
                </a:lnTo>
                <a:lnTo>
                  <a:pt x="1110" y="934"/>
                </a:lnTo>
                <a:lnTo>
                  <a:pt x="1138" y="901"/>
                </a:lnTo>
                <a:lnTo>
                  <a:pt x="1169" y="869"/>
                </a:lnTo>
                <a:lnTo>
                  <a:pt x="1201" y="839"/>
                </a:lnTo>
                <a:lnTo>
                  <a:pt x="1234" y="810"/>
                </a:lnTo>
                <a:lnTo>
                  <a:pt x="1270" y="782"/>
                </a:lnTo>
                <a:lnTo>
                  <a:pt x="1305" y="757"/>
                </a:lnTo>
                <a:lnTo>
                  <a:pt x="1343" y="733"/>
                </a:lnTo>
                <a:lnTo>
                  <a:pt x="1381" y="711"/>
                </a:lnTo>
                <a:lnTo>
                  <a:pt x="1420" y="690"/>
                </a:lnTo>
                <a:lnTo>
                  <a:pt x="1462" y="672"/>
                </a:lnTo>
                <a:lnTo>
                  <a:pt x="1504" y="656"/>
                </a:lnTo>
                <a:lnTo>
                  <a:pt x="1545" y="641"/>
                </a:lnTo>
                <a:lnTo>
                  <a:pt x="1589" y="629"/>
                </a:lnTo>
                <a:lnTo>
                  <a:pt x="1634" y="618"/>
                </a:lnTo>
                <a:lnTo>
                  <a:pt x="1679" y="611"/>
                </a:lnTo>
                <a:lnTo>
                  <a:pt x="1726" y="605"/>
                </a:lnTo>
                <a:lnTo>
                  <a:pt x="1772" y="601"/>
                </a:lnTo>
                <a:lnTo>
                  <a:pt x="1819" y="600"/>
                </a:lnTo>
                <a:lnTo>
                  <a:pt x="1867" y="601"/>
                </a:lnTo>
                <a:lnTo>
                  <a:pt x="1913" y="605"/>
                </a:lnTo>
                <a:lnTo>
                  <a:pt x="1958" y="611"/>
                </a:lnTo>
                <a:lnTo>
                  <a:pt x="2004" y="618"/>
                </a:lnTo>
                <a:lnTo>
                  <a:pt x="2048" y="629"/>
                </a:lnTo>
                <a:lnTo>
                  <a:pt x="2092" y="641"/>
                </a:lnTo>
                <a:lnTo>
                  <a:pt x="2135" y="656"/>
                </a:lnTo>
                <a:lnTo>
                  <a:pt x="2177" y="672"/>
                </a:lnTo>
                <a:lnTo>
                  <a:pt x="2217" y="690"/>
                </a:lnTo>
                <a:lnTo>
                  <a:pt x="2256" y="711"/>
                </a:lnTo>
                <a:lnTo>
                  <a:pt x="2296" y="733"/>
                </a:lnTo>
                <a:lnTo>
                  <a:pt x="2332" y="757"/>
                </a:lnTo>
                <a:lnTo>
                  <a:pt x="2369" y="782"/>
                </a:lnTo>
                <a:lnTo>
                  <a:pt x="2403" y="810"/>
                </a:lnTo>
                <a:lnTo>
                  <a:pt x="2437" y="839"/>
                </a:lnTo>
                <a:lnTo>
                  <a:pt x="2468" y="869"/>
                </a:lnTo>
                <a:lnTo>
                  <a:pt x="2499" y="901"/>
                </a:lnTo>
                <a:lnTo>
                  <a:pt x="2528" y="934"/>
                </a:lnTo>
                <a:lnTo>
                  <a:pt x="2555" y="970"/>
                </a:lnTo>
                <a:lnTo>
                  <a:pt x="2581" y="1005"/>
                </a:lnTo>
                <a:lnTo>
                  <a:pt x="2606" y="1043"/>
                </a:lnTo>
                <a:lnTo>
                  <a:pt x="2628" y="1081"/>
                </a:lnTo>
                <a:lnTo>
                  <a:pt x="2647" y="1121"/>
                </a:lnTo>
                <a:lnTo>
                  <a:pt x="2666" y="1162"/>
                </a:lnTo>
                <a:lnTo>
                  <a:pt x="2683" y="1204"/>
                </a:lnTo>
                <a:lnTo>
                  <a:pt x="2698" y="1246"/>
                </a:lnTo>
                <a:lnTo>
                  <a:pt x="2710" y="1290"/>
                </a:lnTo>
                <a:lnTo>
                  <a:pt x="2720" y="1334"/>
                </a:lnTo>
                <a:lnTo>
                  <a:pt x="2728" y="1379"/>
                </a:lnTo>
                <a:lnTo>
                  <a:pt x="2734" y="1426"/>
                </a:lnTo>
                <a:lnTo>
                  <a:pt x="2737" y="1472"/>
                </a:lnTo>
                <a:lnTo>
                  <a:pt x="2738" y="1519"/>
                </a:lnTo>
                <a:lnTo>
                  <a:pt x="2738" y="2188"/>
                </a:lnTo>
                <a:lnTo>
                  <a:pt x="0" y="2188"/>
                </a:lnTo>
                <a:lnTo>
                  <a:pt x="0" y="5999"/>
                </a:lnTo>
                <a:lnTo>
                  <a:pt x="3638" y="5999"/>
                </a:lnTo>
                <a:lnTo>
                  <a:pt x="3638" y="2188"/>
                </a:lnTo>
                <a:lnTo>
                  <a:pt x="3337" y="2188"/>
                </a:lnTo>
                <a:close/>
                <a:moveTo>
                  <a:pt x="2737" y="3903"/>
                </a:moveTo>
                <a:lnTo>
                  <a:pt x="881" y="3903"/>
                </a:lnTo>
                <a:lnTo>
                  <a:pt x="881" y="3381"/>
                </a:lnTo>
                <a:lnTo>
                  <a:pt x="2737" y="3381"/>
                </a:lnTo>
                <a:lnTo>
                  <a:pt x="2737" y="3903"/>
                </a:lnTo>
                <a:close/>
                <a:moveTo>
                  <a:pt x="2737" y="4851"/>
                </a:moveTo>
                <a:lnTo>
                  <a:pt x="881" y="4851"/>
                </a:lnTo>
                <a:lnTo>
                  <a:pt x="881" y="4329"/>
                </a:lnTo>
                <a:lnTo>
                  <a:pt x="2737" y="4329"/>
                </a:lnTo>
                <a:lnTo>
                  <a:pt x="2737" y="485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扳手"/>
          <p:cNvSpPr/>
          <p:nvPr/>
        </p:nvSpPr>
        <p:spPr bwMode="auto">
          <a:xfrm>
            <a:off x="9105265" y="3630295"/>
            <a:ext cx="398780" cy="519430"/>
          </a:xfrm>
          <a:custGeom>
            <a:avLst/>
            <a:gdLst>
              <a:gd name="T0" fmla="*/ 703687 w 3045"/>
              <a:gd name="T1" fmla="*/ 439836 h 5323"/>
              <a:gd name="T2" fmla="*/ 699037 w 3045"/>
              <a:gd name="T3" fmla="*/ 471687 h 5323"/>
              <a:gd name="T4" fmla="*/ 688304 w 3045"/>
              <a:gd name="T5" fmla="*/ 501033 h 5323"/>
              <a:gd name="T6" fmla="*/ 672206 w 3045"/>
              <a:gd name="T7" fmla="*/ 527159 h 5323"/>
              <a:gd name="T8" fmla="*/ 651814 w 3045"/>
              <a:gd name="T9" fmla="*/ 549705 h 5323"/>
              <a:gd name="T10" fmla="*/ 627487 w 3045"/>
              <a:gd name="T11" fmla="*/ 568315 h 5323"/>
              <a:gd name="T12" fmla="*/ 599583 w 3045"/>
              <a:gd name="T13" fmla="*/ 581914 h 5323"/>
              <a:gd name="T14" fmla="*/ 568817 w 3045"/>
              <a:gd name="T15" fmla="*/ 589788 h 5323"/>
              <a:gd name="T16" fmla="*/ 544848 w 3045"/>
              <a:gd name="T17" fmla="*/ 591577 h 5323"/>
              <a:gd name="T18" fmla="*/ 512293 w 3045"/>
              <a:gd name="T19" fmla="*/ 588356 h 5323"/>
              <a:gd name="T20" fmla="*/ 482600 w 3045"/>
              <a:gd name="T21" fmla="*/ 578693 h 5323"/>
              <a:gd name="T22" fmla="*/ 455769 w 3045"/>
              <a:gd name="T23" fmla="*/ 564020 h 5323"/>
              <a:gd name="T24" fmla="*/ 431800 w 3045"/>
              <a:gd name="T25" fmla="*/ 544695 h 5323"/>
              <a:gd name="T26" fmla="*/ 412482 w 3045"/>
              <a:gd name="T27" fmla="*/ 520717 h 5323"/>
              <a:gd name="T28" fmla="*/ 397814 w 3045"/>
              <a:gd name="T29" fmla="*/ 493876 h 5323"/>
              <a:gd name="T30" fmla="*/ 388870 w 3045"/>
              <a:gd name="T31" fmla="*/ 464172 h 5323"/>
              <a:gd name="T32" fmla="*/ 385293 w 3045"/>
              <a:gd name="T33" fmla="*/ 431604 h 5323"/>
              <a:gd name="T34" fmla="*/ 344510 w 3045"/>
              <a:gd name="T35" fmla="*/ 14673 h 5323"/>
              <a:gd name="T36" fmla="*/ 266879 w 3045"/>
              <a:gd name="T37" fmla="*/ 52608 h 5323"/>
              <a:gd name="T38" fmla="*/ 196761 w 3045"/>
              <a:gd name="T39" fmla="*/ 101996 h 5323"/>
              <a:gd name="T40" fmla="*/ 135944 w 3045"/>
              <a:gd name="T41" fmla="*/ 161046 h 5323"/>
              <a:gd name="T42" fmla="*/ 84428 w 3045"/>
              <a:gd name="T43" fmla="*/ 229402 h 5323"/>
              <a:gd name="T44" fmla="*/ 44361 w 3045"/>
              <a:gd name="T45" fmla="*/ 305272 h 5323"/>
              <a:gd name="T46" fmla="*/ 16456 w 3045"/>
              <a:gd name="T47" fmla="*/ 387585 h 5323"/>
              <a:gd name="T48" fmla="*/ 5366 w 3045"/>
              <a:gd name="T49" fmla="*/ 442341 h 5323"/>
              <a:gd name="T50" fmla="*/ 1073 w 3045"/>
              <a:gd name="T51" fmla="*/ 487076 h 5323"/>
              <a:gd name="T52" fmla="*/ 0 w 3045"/>
              <a:gd name="T53" fmla="*/ 521432 h 5323"/>
              <a:gd name="T54" fmla="*/ 1789 w 3045"/>
              <a:gd name="T55" fmla="*/ 567599 h 5323"/>
              <a:gd name="T56" fmla="*/ 7870 w 3045"/>
              <a:gd name="T57" fmla="*/ 612692 h 5323"/>
              <a:gd name="T58" fmla="*/ 17172 w 3045"/>
              <a:gd name="T59" fmla="*/ 656711 h 5323"/>
              <a:gd name="T60" fmla="*/ 30051 w 3045"/>
              <a:gd name="T61" fmla="*/ 699299 h 5323"/>
              <a:gd name="T62" fmla="*/ 46149 w 3045"/>
              <a:gd name="T63" fmla="*/ 740098 h 5323"/>
              <a:gd name="T64" fmla="*/ 88006 w 3045"/>
              <a:gd name="T65" fmla="*/ 817042 h 5323"/>
              <a:gd name="T66" fmla="*/ 141310 w 3045"/>
              <a:gd name="T67" fmla="*/ 885397 h 5323"/>
              <a:gd name="T68" fmla="*/ 204631 w 3045"/>
              <a:gd name="T69" fmla="*/ 944448 h 5323"/>
              <a:gd name="T70" fmla="*/ 276538 w 3045"/>
              <a:gd name="T71" fmla="*/ 993119 h 5323"/>
              <a:gd name="T72" fmla="*/ 356315 w 3045"/>
              <a:gd name="T73" fmla="*/ 1029981 h 5323"/>
              <a:gd name="T74" fmla="*/ 398530 w 3045"/>
              <a:gd name="T75" fmla="*/ 1905000 h 5323"/>
              <a:gd name="T76" fmla="*/ 701541 w 3045"/>
              <a:gd name="T77" fmla="*/ 1040718 h 5323"/>
              <a:gd name="T78" fmla="*/ 773806 w 3045"/>
              <a:gd name="T79" fmla="*/ 1012803 h 5323"/>
              <a:gd name="T80" fmla="*/ 850006 w 3045"/>
              <a:gd name="T81" fmla="*/ 969857 h 5323"/>
              <a:gd name="T82" fmla="*/ 917977 w 3045"/>
              <a:gd name="T83" fmla="*/ 916175 h 5323"/>
              <a:gd name="T84" fmla="*/ 976290 w 3045"/>
              <a:gd name="T85" fmla="*/ 852114 h 5323"/>
              <a:gd name="T86" fmla="*/ 1023870 w 3045"/>
              <a:gd name="T87" fmla="*/ 779465 h 5323"/>
              <a:gd name="T88" fmla="*/ 1051775 w 3045"/>
              <a:gd name="T89" fmla="*/ 719698 h 5323"/>
              <a:gd name="T90" fmla="*/ 1066442 w 3045"/>
              <a:gd name="T91" fmla="*/ 678184 h 5323"/>
              <a:gd name="T92" fmla="*/ 1077532 w 3045"/>
              <a:gd name="T93" fmla="*/ 634881 h 5323"/>
              <a:gd name="T94" fmla="*/ 1085045 w 3045"/>
              <a:gd name="T95" fmla="*/ 590503 h 5323"/>
              <a:gd name="T96" fmla="*/ 1088980 w 3045"/>
              <a:gd name="T97" fmla="*/ 544695 h 5323"/>
              <a:gd name="T98" fmla="*/ 1089338 w 3045"/>
              <a:gd name="T99" fmla="*/ 509622 h 5323"/>
              <a:gd name="T100" fmla="*/ 1086834 w 3045"/>
              <a:gd name="T101" fmla="*/ 464529 h 5323"/>
              <a:gd name="T102" fmla="*/ 1080394 w 3045"/>
              <a:gd name="T103" fmla="*/ 420152 h 5323"/>
              <a:gd name="T104" fmla="*/ 1060718 w 3045"/>
              <a:gd name="T105" fmla="*/ 346071 h 5323"/>
              <a:gd name="T106" fmla="*/ 1026375 w 3045"/>
              <a:gd name="T107" fmla="*/ 266621 h 5323"/>
              <a:gd name="T108" fmla="*/ 980225 w 3045"/>
              <a:gd name="T109" fmla="*/ 193971 h 5323"/>
              <a:gd name="T110" fmla="*/ 924059 w 3045"/>
              <a:gd name="T111" fmla="*/ 129911 h 5323"/>
              <a:gd name="T112" fmla="*/ 858592 w 3045"/>
              <a:gd name="T113" fmla="*/ 75871 h 5323"/>
              <a:gd name="T114" fmla="*/ 784538 w 3045"/>
              <a:gd name="T115" fmla="*/ 31851 h 5323"/>
              <a:gd name="T116" fmla="*/ 704403 w 3045"/>
              <a:gd name="T117" fmla="*/ 0 h 5323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3045" h="5323">
                <a:moveTo>
                  <a:pt x="1969" y="0"/>
                </a:moveTo>
                <a:lnTo>
                  <a:pt x="1969" y="1206"/>
                </a:lnTo>
                <a:lnTo>
                  <a:pt x="1967" y="1229"/>
                </a:lnTo>
                <a:lnTo>
                  <a:pt x="1965" y="1253"/>
                </a:lnTo>
                <a:lnTo>
                  <a:pt x="1963" y="1275"/>
                </a:lnTo>
                <a:lnTo>
                  <a:pt x="1959" y="1297"/>
                </a:lnTo>
                <a:lnTo>
                  <a:pt x="1954" y="1318"/>
                </a:lnTo>
                <a:lnTo>
                  <a:pt x="1949" y="1339"/>
                </a:lnTo>
                <a:lnTo>
                  <a:pt x="1941" y="1360"/>
                </a:lnTo>
                <a:lnTo>
                  <a:pt x="1933" y="1380"/>
                </a:lnTo>
                <a:lnTo>
                  <a:pt x="1924" y="1400"/>
                </a:lnTo>
                <a:lnTo>
                  <a:pt x="1915" y="1420"/>
                </a:lnTo>
                <a:lnTo>
                  <a:pt x="1903" y="1438"/>
                </a:lnTo>
                <a:lnTo>
                  <a:pt x="1892" y="1455"/>
                </a:lnTo>
                <a:lnTo>
                  <a:pt x="1879" y="1473"/>
                </a:lnTo>
                <a:lnTo>
                  <a:pt x="1867" y="1490"/>
                </a:lnTo>
                <a:lnTo>
                  <a:pt x="1853" y="1507"/>
                </a:lnTo>
                <a:lnTo>
                  <a:pt x="1838" y="1522"/>
                </a:lnTo>
                <a:lnTo>
                  <a:pt x="1822" y="1536"/>
                </a:lnTo>
                <a:lnTo>
                  <a:pt x="1806" y="1551"/>
                </a:lnTo>
                <a:lnTo>
                  <a:pt x="1789" y="1564"/>
                </a:lnTo>
                <a:lnTo>
                  <a:pt x="1772" y="1576"/>
                </a:lnTo>
                <a:lnTo>
                  <a:pt x="1754" y="1588"/>
                </a:lnTo>
                <a:lnTo>
                  <a:pt x="1735" y="1598"/>
                </a:lnTo>
                <a:lnTo>
                  <a:pt x="1716" y="1609"/>
                </a:lnTo>
                <a:lnTo>
                  <a:pt x="1696" y="1617"/>
                </a:lnTo>
                <a:lnTo>
                  <a:pt x="1676" y="1626"/>
                </a:lnTo>
                <a:lnTo>
                  <a:pt x="1655" y="1632"/>
                </a:lnTo>
                <a:lnTo>
                  <a:pt x="1634" y="1638"/>
                </a:lnTo>
                <a:lnTo>
                  <a:pt x="1612" y="1644"/>
                </a:lnTo>
                <a:lnTo>
                  <a:pt x="1590" y="1648"/>
                </a:lnTo>
                <a:lnTo>
                  <a:pt x="1568" y="1650"/>
                </a:lnTo>
                <a:lnTo>
                  <a:pt x="1546" y="1652"/>
                </a:lnTo>
                <a:lnTo>
                  <a:pt x="1523" y="1653"/>
                </a:lnTo>
                <a:lnTo>
                  <a:pt x="1500" y="1652"/>
                </a:lnTo>
                <a:lnTo>
                  <a:pt x="1477" y="1650"/>
                </a:lnTo>
                <a:lnTo>
                  <a:pt x="1455" y="1648"/>
                </a:lnTo>
                <a:lnTo>
                  <a:pt x="1432" y="1644"/>
                </a:lnTo>
                <a:lnTo>
                  <a:pt x="1411" y="1638"/>
                </a:lnTo>
                <a:lnTo>
                  <a:pt x="1390" y="1632"/>
                </a:lnTo>
                <a:lnTo>
                  <a:pt x="1369" y="1626"/>
                </a:lnTo>
                <a:lnTo>
                  <a:pt x="1349" y="1617"/>
                </a:lnTo>
                <a:lnTo>
                  <a:pt x="1329" y="1609"/>
                </a:lnTo>
                <a:lnTo>
                  <a:pt x="1310" y="1598"/>
                </a:lnTo>
                <a:lnTo>
                  <a:pt x="1292" y="1588"/>
                </a:lnTo>
                <a:lnTo>
                  <a:pt x="1274" y="1576"/>
                </a:lnTo>
                <a:lnTo>
                  <a:pt x="1256" y="1564"/>
                </a:lnTo>
                <a:lnTo>
                  <a:pt x="1239" y="1551"/>
                </a:lnTo>
                <a:lnTo>
                  <a:pt x="1223" y="1536"/>
                </a:lnTo>
                <a:lnTo>
                  <a:pt x="1207" y="1522"/>
                </a:lnTo>
                <a:lnTo>
                  <a:pt x="1193" y="1507"/>
                </a:lnTo>
                <a:lnTo>
                  <a:pt x="1179" y="1490"/>
                </a:lnTo>
                <a:lnTo>
                  <a:pt x="1165" y="1473"/>
                </a:lnTo>
                <a:lnTo>
                  <a:pt x="1153" y="1455"/>
                </a:lnTo>
                <a:lnTo>
                  <a:pt x="1141" y="1438"/>
                </a:lnTo>
                <a:lnTo>
                  <a:pt x="1131" y="1420"/>
                </a:lnTo>
                <a:lnTo>
                  <a:pt x="1121" y="1400"/>
                </a:lnTo>
                <a:lnTo>
                  <a:pt x="1112" y="1380"/>
                </a:lnTo>
                <a:lnTo>
                  <a:pt x="1104" y="1360"/>
                </a:lnTo>
                <a:lnTo>
                  <a:pt x="1097" y="1339"/>
                </a:lnTo>
                <a:lnTo>
                  <a:pt x="1091" y="1318"/>
                </a:lnTo>
                <a:lnTo>
                  <a:pt x="1087" y="1297"/>
                </a:lnTo>
                <a:lnTo>
                  <a:pt x="1082" y="1275"/>
                </a:lnTo>
                <a:lnTo>
                  <a:pt x="1079" y="1253"/>
                </a:lnTo>
                <a:lnTo>
                  <a:pt x="1077" y="1229"/>
                </a:lnTo>
                <a:lnTo>
                  <a:pt x="1077" y="1206"/>
                </a:lnTo>
                <a:lnTo>
                  <a:pt x="1077" y="0"/>
                </a:lnTo>
                <a:lnTo>
                  <a:pt x="1019" y="19"/>
                </a:lnTo>
                <a:lnTo>
                  <a:pt x="963" y="41"/>
                </a:lnTo>
                <a:lnTo>
                  <a:pt x="907" y="64"/>
                </a:lnTo>
                <a:lnTo>
                  <a:pt x="852" y="89"/>
                </a:lnTo>
                <a:lnTo>
                  <a:pt x="799" y="116"/>
                </a:lnTo>
                <a:lnTo>
                  <a:pt x="746" y="147"/>
                </a:lnTo>
                <a:lnTo>
                  <a:pt x="696" y="178"/>
                </a:lnTo>
                <a:lnTo>
                  <a:pt x="646" y="212"/>
                </a:lnTo>
                <a:lnTo>
                  <a:pt x="598" y="247"/>
                </a:lnTo>
                <a:lnTo>
                  <a:pt x="550" y="285"/>
                </a:lnTo>
                <a:lnTo>
                  <a:pt x="505" y="323"/>
                </a:lnTo>
                <a:lnTo>
                  <a:pt x="462" y="363"/>
                </a:lnTo>
                <a:lnTo>
                  <a:pt x="420" y="407"/>
                </a:lnTo>
                <a:lnTo>
                  <a:pt x="380" y="450"/>
                </a:lnTo>
                <a:lnTo>
                  <a:pt x="341" y="496"/>
                </a:lnTo>
                <a:lnTo>
                  <a:pt x="305" y="542"/>
                </a:lnTo>
                <a:lnTo>
                  <a:pt x="270" y="591"/>
                </a:lnTo>
                <a:lnTo>
                  <a:pt x="236" y="641"/>
                </a:lnTo>
                <a:lnTo>
                  <a:pt x="206" y="692"/>
                </a:lnTo>
                <a:lnTo>
                  <a:pt x="176" y="745"/>
                </a:lnTo>
                <a:lnTo>
                  <a:pt x="149" y="799"/>
                </a:lnTo>
                <a:lnTo>
                  <a:pt x="124" y="853"/>
                </a:lnTo>
                <a:lnTo>
                  <a:pt x="102" y="909"/>
                </a:lnTo>
                <a:lnTo>
                  <a:pt x="81" y="967"/>
                </a:lnTo>
                <a:lnTo>
                  <a:pt x="62" y="1025"/>
                </a:lnTo>
                <a:lnTo>
                  <a:pt x="46" y="1083"/>
                </a:lnTo>
                <a:lnTo>
                  <a:pt x="32" y="1143"/>
                </a:lnTo>
                <a:lnTo>
                  <a:pt x="26" y="1174"/>
                </a:lnTo>
                <a:lnTo>
                  <a:pt x="21" y="1204"/>
                </a:lnTo>
                <a:lnTo>
                  <a:pt x="15" y="1236"/>
                </a:lnTo>
                <a:lnTo>
                  <a:pt x="11" y="1266"/>
                </a:lnTo>
                <a:lnTo>
                  <a:pt x="8" y="1298"/>
                </a:lnTo>
                <a:lnTo>
                  <a:pt x="5" y="1329"/>
                </a:lnTo>
                <a:lnTo>
                  <a:pt x="3" y="1361"/>
                </a:lnTo>
                <a:lnTo>
                  <a:pt x="1" y="1392"/>
                </a:lnTo>
                <a:lnTo>
                  <a:pt x="0" y="1424"/>
                </a:lnTo>
                <a:lnTo>
                  <a:pt x="0" y="1457"/>
                </a:lnTo>
                <a:lnTo>
                  <a:pt x="0" y="1489"/>
                </a:lnTo>
                <a:lnTo>
                  <a:pt x="1" y="1522"/>
                </a:lnTo>
                <a:lnTo>
                  <a:pt x="3" y="1553"/>
                </a:lnTo>
                <a:lnTo>
                  <a:pt x="5" y="1586"/>
                </a:lnTo>
                <a:lnTo>
                  <a:pt x="8" y="1617"/>
                </a:lnTo>
                <a:lnTo>
                  <a:pt x="12" y="1650"/>
                </a:lnTo>
                <a:lnTo>
                  <a:pt x="16" y="1681"/>
                </a:lnTo>
                <a:lnTo>
                  <a:pt x="22" y="1712"/>
                </a:lnTo>
                <a:lnTo>
                  <a:pt x="27" y="1743"/>
                </a:lnTo>
                <a:lnTo>
                  <a:pt x="33" y="1774"/>
                </a:lnTo>
                <a:lnTo>
                  <a:pt x="41" y="1804"/>
                </a:lnTo>
                <a:lnTo>
                  <a:pt x="48" y="1835"/>
                </a:lnTo>
                <a:lnTo>
                  <a:pt x="55" y="1865"/>
                </a:lnTo>
                <a:lnTo>
                  <a:pt x="65" y="1895"/>
                </a:lnTo>
                <a:lnTo>
                  <a:pt x="74" y="1924"/>
                </a:lnTo>
                <a:lnTo>
                  <a:pt x="84" y="1954"/>
                </a:lnTo>
                <a:lnTo>
                  <a:pt x="94" y="1983"/>
                </a:lnTo>
                <a:lnTo>
                  <a:pt x="106" y="2011"/>
                </a:lnTo>
                <a:lnTo>
                  <a:pt x="117" y="2040"/>
                </a:lnTo>
                <a:lnTo>
                  <a:pt x="129" y="2068"/>
                </a:lnTo>
                <a:lnTo>
                  <a:pt x="155" y="2124"/>
                </a:lnTo>
                <a:lnTo>
                  <a:pt x="184" y="2178"/>
                </a:lnTo>
                <a:lnTo>
                  <a:pt x="214" y="2231"/>
                </a:lnTo>
                <a:lnTo>
                  <a:pt x="246" y="2283"/>
                </a:lnTo>
                <a:lnTo>
                  <a:pt x="280" y="2332"/>
                </a:lnTo>
                <a:lnTo>
                  <a:pt x="316" y="2381"/>
                </a:lnTo>
                <a:lnTo>
                  <a:pt x="355" y="2428"/>
                </a:lnTo>
                <a:lnTo>
                  <a:pt x="395" y="2474"/>
                </a:lnTo>
                <a:lnTo>
                  <a:pt x="436" y="2517"/>
                </a:lnTo>
                <a:lnTo>
                  <a:pt x="480" y="2560"/>
                </a:lnTo>
                <a:lnTo>
                  <a:pt x="525" y="2600"/>
                </a:lnTo>
                <a:lnTo>
                  <a:pt x="572" y="2639"/>
                </a:lnTo>
                <a:lnTo>
                  <a:pt x="620" y="2676"/>
                </a:lnTo>
                <a:lnTo>
                  <a:pt x="669" y="2710"/>
                </a:lnTo>
                <a:lnTo>
                  <a:pt x="721" y="2744"/>
                </a:lnTo>
                <a:lnTo>
                  <a:pt x="773" y="2775"/>
                </a:lnTo>
                <a:lnTo>
                  <a:pt x="827" y="2804"/>
                </a:lnTo>
                <a:lnTo>
                  <a:pt x="883" y="2830"/>
                </a:lnTo>
                <a:lnTo>
                  <a:pt x="938" y="2855"/>
                </a:lnTo>
                <a:lnTo>
                  <a:pt x="996" y="2878"/>
                </a:lnTo>
                <a:lnTo>
                  <a:pt x="1054" y="2899"/>
                </a:lnTo>
                <a:lnTo>
                  <a:pt x="1084" y="2908"/>
                </a:lnTo>
                <a:lnTo>
                  <a:pt x="1114" y="2916"/>
                </a:lnTo>
                <a:lnTo>
                  <a:pt x="1114" y="5323"/>
                </a:lnTo>
                <a:lnTo>
                  <a:pt x="1931" y="5323"/>
                </a:lnTo>
                <a:lnTo>
                  <a:pt x="1931" y="2916"/>
                </a:lnTo>
                <a:lnTo>
                  <a:pt x="1961" y="2908"/>
                </a:lnTo>
                <a:lnTo>
                  <a:pt x="1991" y="2899"/>
                </a:lnTo>
                <a:lnTo>
                  <a:pt x="2049" y="2878"/>
                </a:lnTo>
                <a:lnTo>
                  <a:pt x="2107" y="2855"/>
                </a:lnTo>
                <a:lnTo>
                  <a:pt x="2163" y="2830"/>
                </a:lnTo>
                <a:lnTo>
                  <a:pt x="2219" y="2804"/>
                </a:lnTo>
                <a:lnTo>
                  <a:pt x="2272" y="2775"/>
                </a:lnTo>
                <a:lnTo>
                  <a:pt x="2325" y="2744"/>
                </a:lnTo>
                <a:lnTo>
                  <a:pt x="2376" y="2710"/>
                </a:lnTo>
                <a:lnTo>
                  <a:pt x="2426" y="2676"/>
                </a:lnTo>
                <a:lnTo>
                  <a:pt x="2474" y="2639"/>
                </a:lnTo>
                <a:lnTo>
                  <a:pt x="2520" y="2600"/>
                </a:lnTo>
                <a:lnTo>
                  <a:pt x="2566" y="2560"/>
                </a:lnTo>
                <a:lnTo>
                  <a:pt x="2609" y="2517"/>
                </a:lnTo>
                <a:lnTo>
                  <a:pt x="2651" y="2474"/>
                </a:lnTo>
                <a:lnTo>
                  <a:pt x="2691" y="2428"/>
                </a:lnTo>
                <a:lnTo>
                  <a:pt x="2729" y="2381"/>
                </a:lnTo>
                <a:lnTo>
                  <a:pt x="2765" y="2332"/>
                </a:lnTo>
                <a:lnTo>
                  <a:pt x="2799" y="2283"/>
                </a:lnTo>
                <a:lnTo>
                  <a:pt x="2832" y="2231"/>
                </a:lnTo>
                <a:lnTo>
                  <a:pt x="2862" y="2178"/>
                </a:lnTo>
                <a:lnTo>
                  <a:pt x="2890" y="2124"/>
                </a:lnTo>
                <a:lnTo>
                  <a:pt x="2917" y="2068"/>
                </a:lnTo>
                <a:lnTo>
                  <a:pt x="2928" y="2040"/>
                </a:lnTo>
                <a:lnTo>
                  <a:pt x="2940" y="2011"/>
                </a:lnTo>
                <a:lnTo>
                  <a:pt x="2951" y="1983"/>
                </a:lnTo>
                <a:lnTo>
                  <a:pt x="2962" y="1954"/>
                </a:lnTo>
                <a:lnTo>
                  <a:pt x="2971" y="1924"/>
                </a:lnTo>
                <a:lnTo>
                  <a:pt x="2981" y="1895"/>
                </a:lnTo>
                <a:lnTo>
                  <a:pt x="2989" y="1865"/>
                </a:lnTo>
                <a:lnTo>
                  <a:pt x="2998" y="1835"/>
                </a:lnTo>
                <a:lnTo>
                  <a:pt x="3005" y="1804"/>
                </a:lnTo>
                <a:lnTo>
                  <a:pt x="3012" y="1774"/>
                </a:lnTo>
                <a:lnTo>
                  <a:pt x="3019" y="1743"/>
                </a:lnTo>
                <a:lnTo>
                  <a:pt x="3024" y="1712"/>
                </a:lnTo>
                <a:lnTo>
                  <a:pt x="3029" y="1681"/>
                </a:lnTo>
                <a:lnTo>
                  <a:pt x="3033" y="1650"/>
                </a:lnTo>
                <a:lnTo>
                  <a:pt x="3037" y="1617"/>
                </a:lnTo>
                <a:lnTo>
                  <a:pt x="3040" y="1586"/>
                </a:lnTo>
                <a:lnTo>
                  <a:pt x="3042" y="1553"/>
                </a:lnTo>
                <a:lnTo>
                  <a:pt x="3044" y="1522"/>
                </a:lnTo>
                <a:lnTo>
                  <a:pt x="3045" y="1489"/>
                </a:lnTo>
                <a:lnTo>
                  <a:pt x="3045" y="1457"/>
                </a:lnTo>
                <a:lnTo>
                  <a:pt x="3045" y="1424"/>
                </a:lnTo>
                <a:lnTo>
                  <a:pt x="3044" y="1392"/>
                </a:lnTo>
                <a:lnTo>
                  <a:pt x="3043" y="1361"/>
                </a:lnTo>
                <a:lnTo>
                  <a:pt x="3040" y="1329"/>
                </a:lnTo>
                <a:lnTo>
                  <a:pt x="3038" y="1298"/>
                </a:lnTo>
                <a:lnTo>
                  <a:pt x="3033" y="1266"/>
                </a:lnTo>
                <a:lnTo>
                  <a:pt x="3029" y="1236"/>
                </a:lnTo>
                <a:lnTo>
                  <a:pt x="3025" y="1204"/>
                </a:lnTo>
                <a:lnTo>
                  <a:pt x="3020" y="1174"/>
                </a:lnTo>
                <a:lnTo>
                  <a:pt x="3013" y="1143"/>
                </a:lnTo>
                <a:lnTo>
                  <a:pt x="3000" y="1083"/>
                </a:lnTo>
                <a:lnTo>
                  <a:pt x="2983" y="1025"/>
                </a:lnTo>
                <a:lnTo>
                  <a:pt x="2965" y="967"/>
                </a:lnTo>
                <a:lnTo>
                  <a:pt x="2944" y="909"/>
                </a:lnTo>
                <a:lnTo>
                  <a:pt x="2921" y="853"/>
                </a:lnTo>
                <a:lnTo>
                  <a:pt x="2896" y="799"/>
                </a:lnTo>
                <a:lnTo>
                  <a:pt x="2869" y="745"/>
                </a:lnTo>
                <a:lnTo>
                  <a:pt x="2840" y="692"/>
                </a:lnTo>
                <a:lnTo>
                  <a:pt x="2808" y="641"/>
                </a:lnTo>
                <a:lnTo>
                  <a:pt x="2776" y="591"/>
                </a:lnTo>
                <a:lnTo>
                  <a:pt x="2740" y="542"/>
                </a:lnTo>
                <a:lnTo>
                  <a:pt x="2703" y="496"/>
                </a:lnTo>
                <a:lnTo>
                  <a:pt x="2665" y="450"/>
                </a:lnTo>
                <a:lnTo>
                  <a:pt x="2624" y="407"/>
                </a:lnTo>
                <a:lnTo>
                  <a:pt x="2583" y="363"/>
                </a:lnTo>
                <a:lnTo>
                  <a:pt x="2539" y="323"/>
                </a:lnTo>
                <a:lnTo>
                  <a:pt x="2494" y="285"/>
                </a:lnTo>
                <a:lnTo>
                  <a:pt x="2448" y="247"/>
                </a:lnTo>
                <a:lnTo>
                  <a:pt x="2400" y="212"/>
                </a:lnTo>
                <a:lnTo>
                  <a:pt x="2350" y="178"/>
                </a:lnTo>
                <a:lnTo>
                  <a:pt x="2299" y="147"/>
                </a:lnTo>
                <a:lnTo>
                  <a:pt x="2247" y="116"/>
                </a:lnTo>
                <a:lnTo>
                  <a:pt x="2193" y="89"/>
                </a:lnTo>
                <a:lnTo>
                  <a:pt x="2139" y="64"/>
                </a:lnTo>
                <a:lnTo>
                  <a:pt x="2083" y="41"/>
                </a:lnTo>
                <a:lnTo>
                  <a:pt x="2026" y="19"/>
                </a:lnTo>
                <a:lnTo>
                  <a:pt x="196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电视机"/>
          <p:cNvSpPr/>
          <p:nvPr/>
        </p:nvSpPr>
        <p:spPr bwMode="auto">
          <a:xfrm>
            <a:off x="10109835" y="3594100"/>
            <a:ext cx="640715" cy="640715"/>
          </a:xfrm>
          <a:custGeom>
            <a:avLst/>
            <a:gdLst>
              <a:gd name="T0" fmla="*/ 291065635 w 5643"/>
              <a:gd name="T1" fmla="*/ 74701230 h 5531"/>
              <a:gd name="T2" fmla="*/ 0 w 5643"/>
              <a:gd name="T3" fmla="*/ 631761781 h 5531"/>
              <a:gd name="T4" fmla="*/ 124221326 w 5643"/>
              <a:gd name="T5" fmla="*/ 234954587 h 5531"/>
              <a:gd name="T6" fmla="*/ 105986935 w 5643"/>
              <a:gd name="T7" fmla="*/ 239752000 h 5531"/>
              <a:gd name="T8" fmla="*/ 90259798 w 5643"/>
              <a:gd name="T9" fmla="*/ 249346489 h 5531"/>
              <a:gd name="T10" fmla="*/ 77837969 w 5643"/>
              <a:gd name="T11" fmla="*/ 262939104 h 5531"/>
              <a:gd name="T12" fmla="*/ 69860128 w 5643"/>
              <a:gd name="T13" fmla="*/ 279615264 h 5531"/>
              <a:gd name="T14" fmla="*/ 66897132 w 5643"/>
              <a:gd name="T15" fmla="*/ 298576357 h 5531"/>
              <a:gd name="T16" fmla="*/ 68264694 w 5643"/>
              <a:gd name="T17" fmla="*/ 509887056 h 5531"/>
              <a:gd name="T18" fmla="*/ 74760869 w 5643"/>
              <a:gd name="T19" fmla="*/ 527362841 h 5531"/>
              <a:gd name="T20" fmla="*/ 85587265 w 5643"/>
              <a:gd name="T21" fmla="*/ 542211865 h 5531"/>
              <a:gd name="T22" fmla="*/ 100402919 w 5643"/>
              <a:gd name="T23" fmla="*/ 553062763 h 5531"/>
              <a:gd name="T24" fmla="*/ 117839256 w 5643"/>
              <a:gd name="T25" fmla="*/ 559573369 h 5531"/>
              <a:gd name="T26" fmla="*/ 420757212 w 5643"/>
              <a:gd name="T27" fmla="*/ 560944059 h 5531"/>
              <a:gd name="T28" fmla="*/ 439675215 w 5643"/>
              <a:gd name="T29" fmla="*/ 557974457 h 5531"/>
              <a:gd name="T30" fmla="*/ 456314173 w 5643"/>
              <a:gd name="T31" fmla="*/ 549978880 h 5531"/>
              <a:gd name="T32" fmla="*/ 469876031 w 5643"/>
              <a:gd name="T33" fmla="*/ 537528732 h 5531"/>
              <a:gd name="T34" fmla="*/ 479448969 w 5643"/>
              <a:gd name="T35" fmla="*/ 521766140 h 5531"/>
              <a:gd name="T36" fmla="*/ 484121502 w 5643"/>
              <a:gd name="T37" fmla="*/ 503490392 h 5531"/>
              <a:gd name="T38" fmla="*/ 484121502 w 5643"/>
              <a:gd name="T39" fmla="*/ 292065751 h 5531"/>
              <a:gd name="T40" fmla="*/ 479448969 w 5643"/>
              <a:gd name="T41" fmla="*/ 273790002 h 5531"/>
              <a:gd name="T42" fmla="*/ 469876031 w 5643"/>
              <a:gd name="T43" fmla="*/ 257913130 h 5531"/>
              <a:gd name="T44" fmla="*/ 456314173 w 5643"/>
              <a:gd name="T45" fmla="*/ 245577262 h 5531"/>
              <a:gd name="T46" fmla="*/ 439675215 w 5643"/>
              <a:gd name="T47" fmla="*/ 237467405 h 5531"/>
              <a:gd name="T48" fmla="*/ 420757212 w 5643"/>
              <a:gd name="T49" fmla="*/ 234612083 h 5531"/>
              <a:gd name="T50" fmla="*/ 609596624 w 5643"/>
              <a:gd name="T51" fmla="*/ 236210996 h 5531"/>
              <a:gd name="T52" fmla="*/ 609596624 w 5643"/>
              <a:gd name="T53" fmla="*/ 277673510 h 5531"/>
              <a:gd name="T54" fmla="*/ 609596624 w 5643"/>
              <a:gd name="T55" fmla="*/ 318108176 h 5531"/>
              <a:gd name="T56" fmla="*/ 609596624 w 5643"/>
              <a:gd name="T57" fmla="*/ 359570691 h 5531"/>
              <a:gd name="T58" fmla="*/ 549423200 w 5643"/>
              <a:gd name="T59" fmla="*/ 417367200 h 5531"/>
              <a:gd name="T60" fmla="*/ 536089213 w 5643"/>
              <a:gd name="T61" fmla="*/ 422164613 h 5531"/>
              <a:gd name="T62" fmla="*/ 525490688 w 5643"/>
              <a:gd name="T63" fmla="*/ 434957265 h 5531"/>
              <a:gd name="T64" fmla="*/ 523325409 w 5643"/>
              <a:gd name="T65" fmla="*/ 446265285 h 5531"/>
              <a:gd name="T66" fmla="*/ 524578868 w 5643"/>
              <a:gd name="T67" fmla="*/ 455060487 h 5531"/>
              <a:gd name="T68" fmla="*/ 533923934 w 5643"/>
              <a:gd name="T69" fmla="*/ 468767045 h 5531"/>
              <a:gd name="T70" fmla="*/ 547941534 w 5643"/>
              <a:gd name="T71" fmla="*/ 475049090 h 5531"/>
              <a:gd name="T72" fmla="*/ 555349192 w 5643"/>
              <a:gd name="T73" fmla="*/ 475277651 h 5531"/>
              <a:gd name="T74" fmla="*/ 568569413 w 5643"/>
              <a:gd name="T75" fmla="*/ 470480237 h 5531"/>
              <a:gd name="T76" fmla="*/ 579167937 w 5643"/>
              <a:gd name="T77" fmla="*/ 457687586 h 5531"/>
              <a:gd name="T78" fmla="*/ 581447321 w 5643"/>
              <a:gd name="T79" fmla="*/ 446265285 h 5531"/>
              <a:gd name="T80" fmla="*/ 580079758 w 5643"/>
              <a:gd name="T81" fmla="*/ 437584364 h 5531"/>
              <a:gd name="T82" fmla="*/ 570848458 w 5643"/>
              <a:gd name="T83" fmla="*/ 423877806 h 5531"/>
              <a:gd name="T84" fmla="*/ 556830859 w 5643"/>
              <a:gd name="T85" fmla="*/ 417595423 h 5531"/>
              <a:gd name="T86" fmla="*/ 552386196 w 5643"/>
              <a:gd name="T87" fmla="*/ 499264380 h 5531"/>
              <a:gd name="T88" fmla="*/ 541103721 w 5643"/>
              <a:gd name="T89" fmla="*/ 501548638 h 5531"/>
              <a:gd name="T90" fmla="*/ 528225813 w 5643"/>
              <a:gd name="T91" fmla="*/ 512171313 h 5531"/>
              <a:gd name="T92" fmla="*/ 523439176 w 5643"/>
              <a:gd name="T93" fmla="*/ 525535367 h 5531"/>
              <a:gd name="T94" fmla="*/ 523553280 w 5643"/>
              <a:gd name="T95" fmla="*/ 532959879 h 5531"/>
              <a:gd name="T96" fmla="*/ 529935351 w 5643"/>
              <a:gd name="T97" fmla="*/ 546894998 h 5531"/>
              <a:gd name="T98" fmla="*/ 543725080 w 5643"/>
              <a:gd name="T99" fmla="*/ 556260926 h 5531"/>
              <a:gd name="T100" fmla="*/ 552386196 w 5643"/>
              <a:gd name="T101" fmla="*/ 557631615 h 5531"/>
              <a:gd name="T102" fmla="*/ 563782775 w 5643"/>
              <a:gd name="T103" fmla="*/ 555347358 h 5531"/>
              <a:gd name="T104" fmla="*/ 576432812 w 5643"/>
              <a:gd name="T105" fmla="*/ 544724683 h 5531"/>
              <a:gd name="T106" fmla="*/ 581333216 w 5643"/>
              <a:gd name="T107" fmla="*/ 531474909 h 5531"/>
              <a:gd name="T108" fmla="*/ 581105346 w 5643"/>
              <a:gd name="T109" fmla="*/ 524050397 h 5531"/>
              <a:gd name="T110" fmla="*/ 574723275 w 5643"/>
              <a:gd name="T111" fmla="*/ 510000998 h 5531"/>
              <a:gd name="T112" fmla="*/ 561047650 w 5643"/>
              <a:gd name="T113" fmla="*/ 500635070 h 5531"/>
              <a:gd name="T114" fmla="*/ 552386196 w 5643"/>
              <a:gd name="T115" fmla="*/ 499264380 h 5531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5643" h="5531">
                <a:moveTo>
                  <a:pt x="0" y="1511"/>
                </a:moveTo>
                <a:lnTo>
                  <a:pt x="1627" y="1511"/>
                </a:lnTo>
                <a:lnTo>
                  <a:pt x="645" y="270"/>
                </a:lnTo>
                <a:lnTo>
                  <a:pt x="987" y="0"/>
                </a:lnTo>
                <a:lnTo>
                  <a:pt x="2000" y="1279"/>
                </a:lnTo>
                <a:lnTo>
                  <a:pt x="2554" y="654"/>
                </a:lnTo>
                <a:lnTo>
                  <a:pt x="2881" y="944"/>
                </a:lnTo>
                <a:lnTo>
                  <a:pt x="2379" y="1511"/>
                </a:lnTo>
                <a:lnTo>
                  <a:pt x="5643" y="1511"/>
                </a:lnTo>
                <a:lnTo>
                  <a:pt x="5643" y="5531"/>
                </a:lnTo>
                <a:lnTo>
                  <a:pt x="0" y="5531"/>
                </a:lnTo>
                <a:lnTo>
                  <a:pt x="0" y="1511"/>
                </a:lnTo>
                <a:close/>
                <a:moveTo>
                  <a:pt x="1147" y="2054"/>
                </a:moveTo>
                <a:lnTo>
                  <a:pt x="1147" y="2054"/>
                </a:lnTo>
                <a:lnTo>
                  <a:pt x="1119" y="2055"/>
                </a:lnTo>
                <a:lnTo>
                  <a:pt x="1090" y="2057"/>
                </a:lnTo>
                <a:lnTo>
                  <a:pt x="1062" y="2060"/>
                </a:lnTo>
                <a:lnTo>
                  <a:pt x="1034" y="2066"/>
                </a:lnTo>
                <a:lnTo>
                  <a:pt x="1008" y="2072"/>
                </a:lnTo>
                <a:lnTo>
                  <a:pt x="981" y="2079"/>
                </a:lnTo>
                <a:lnTo>
                  <a:pt x="956" y="2088"/>
                </a:lnTo>
                <a:lnTo>
                  <a:pt x="930" y="2099"/>
                </a:lnTo>
                <a:lnTo>
                  <a:pt x="905" y="2109"/>
                </a:lnTo>
                <a:lnTo>
                  <a:pt x="881" y="2122"/>
                </a:lnTo>
                <a:lnTo>
                  <a:pt x="858" y="2136"/>
                </a:lnTo>
                <a:lnTo>
                  <a:pt x="834" y="2150"/>
                </a:lnTo>
                <a:lnTo>
                  <a:pt x="813" y="2166"/>
                </a:lnTo>
                <a:lnTo>
                  <a:pt x="792" y="2183"/>
                </a:lnTo>
                <a:lnTo>
                  <a:pt x="772" y="2200"/>
                </a:lnTo>
                <a:lnTo>
                  <a:pt x="751" y="2219"/>
                </a:lnTo>
                <a:lnTo>
                  <a:pt x="733" y="2238"/>
                </a:lnTo>
                <a:lnTo>
                  <a:pt x="715" y="2258"/>
                </a:lnTo>
                <a:lnTo>
                  <a:pt x="699" y="2280"/>
                </a:lnTo>
                <a:lnTo>
                  <a:pt x="683" y="2302"/>
                </a:lnTo>
                <a:lnTo>
                  <a:pt x="668" y="2324"/>
                </a:lnTo>
                <a:lnTo>
                  <a:pt x="656" y="2348"/>
                </a:lnTo>
                <a:lnTo>
                  <a:pt x="643" y="2372"/>
                </a:lnTo>
                <a:lnTo>
                  <a:pt x="631" y="2397"/>
                </a:lnTo>
                <a:lnTo>
                  <a:pt x="622" y="2422"/>
                </a:lnTo>
                <a:lnTo>
                  <a:pt x="613" y="2448"/>
                </a:lnTo>
                <a:lnTo>
                  <a:pt x="604" y="2474"/>
                </a:lnTo>
                <a:lnTo>
                  <a:pt x="599" y="2502"/>
                </a:lnTo>
                <a:lnTo>
                  <a:pt x="594" y="2530"/>
                </a:lnTo>
                <a:lnTo>
                  <a:pt x="591" y="2557"/>
                </a:lnTo>
                <a:lnTo>
                  <a:pt x="589" y="2586"/>
                </a:lnTo>
                <a:lnTo>
                  <a:pt x="587" y="2614"/>
                </a:lnTo>
                <a:lnTo>
                  <a:pt x="587" y="4351"/>
                </a:lnTo>
                <a:lnTo>
                  <a:pt x="589" y="4379"/>
                </a:lnTo>
                <a:lnTo>
                  <a:pt x="591" y="4408"/>
                </a:lnTo>
                <a:lnTo>
                  <a:pt x="594" y="4436"/>
                </a:lnTo>
                <a:lnTo>
                  <a:pt x="599" y="4464"/>
                </a:lnTo>
                <a:lnTo>
                  <a:pt x="604" y="4490"/>
                </a:lnTo>
                <a:lnTo>
                  <a:pt x="613" y="4517"/>
                </a:lnTo>
                <a:lnTo>
                  <a:pt x="622" y="4543"/>
                </a:lnTo>
                <a:lnTo>
                  <a:pt x="631" y="4568"/>
                </a:lnTo>
                <a:lnTo>
                  <a:pt x="643" y="4593"/>
                </a:lnTo>
                <a:lnTo>
                  <a:pt x="656" y="4617"/>
                </a:lnTo>
                <a:lnTo>
                  <a:pt x="668" y="4640"/>
                </a:lnTo>
                <a:lnTo>
                  <a:pt x="683" y="4664"/>
                </a:lnTo>
                <a:lnTo>
                  <a:pt x="699" y="4685"/>
                </a:lnTo>
                <a:lnTo>
                  <a:pt x="715" y="4706"/>
                </a:lnTo>
                <a:lnTo>
                  <a:pt x="733" y="4726"/>
                </a:lnTo>
                <a:lnTo>
                  <a:pt x="751" y="4747"/>
                </a:lnTo>
                <a:lnTo>
                  <a:pt x="772" y="4765"/>
                </a:lnTo>
                <a:lnTo>
                  <a:pt x="792" y="4783"/>
                </a:lnTo>
                <a:lnTo>
                  <a:pt x="813" y="4799"/>
                </a:lnTo>
                <a:lnTo>
                  <a:pt x="834" y="4815"/>
                </a:lnTo>
                <a:lnTo>
                  <a:pt x="858" y="4830"/>
                </a:lnTo>
                <a:lnTo>
                  <a:pt x="881" y="4842"/>
                </a:lnTo>
                <a:lnTo>
                  <a:pt x="905" y="4855"/>
                </a:lnTo>
                <a:lnTo>
                  <a:pt x="930" y="4867"/>
                </a:lnTo>
                <a:lnTo>
                  <a:pt x="956" y="4877"/>
                </a:lnTo>
                <a:lnTo>
                  <a:pt x="981" y="4885"/>
                </a:lnTo>
                <a:lnTo>
                  <a:pt x="1008" y="4894"/>
                </a:lnTo>
                <a:lnTo>
                  <a:pt x="1034" y="4899"/>
                </a:lnTo>
                <a:lnTo>
                  <a:pt x="1062" y="4904"/>
                </a:lnTo>
                <a:lnTo>
                  <a:pt x="1090" y="4907"/>
                </a:lnTo>
                <a:lnTo>
                  <a:pt x="1119" y="4911"/>
                </a:lnTo>
                <a:lnTo>
                  <a:pt x="1147" y="4911"/>
                </a:lnTo>
                <a:lnTo>
                  <a:pt x="3692" y="4911"/>
                </a:lnTo>
                <a:lnTo>
                  <a:pt x="3721" y="4911"/>
                </a:lnTo>
                <a:lnTo>
                  <a:pt x="3748" y="4907"/>
                </a:lnTo>
                <a:lnTo>
                  <a:pt x="3777" y="4904"/>
                </a:lnTo>
                <a:lnTo>
                  <a:pt x="3804" y="4899"/>
                </a:lnTo>
                <a:lnTo>
                  <a:pt x="3831" y="4894"/>
                </a:lnTo>
                <a:lnTo>
                  <a:pt x="3858" y="4885"/>
                </a:lnTo>
                <a:lnTo>
                  <a:pt x="3883" y="4877"/>
                </a:lnTo>
                <a:lnTo>
                  <a:pt x="3909" y="4867"/>
                </a:lnTo>
                <a:lnTo>
                  <a:pt x="3933" y="4855"/>
                </a:lnTo>
                <a:lnTo>
                  <a:pt x="3958" y="4842"/>
                </a:lnTo>
                <a:lnTo>
                  <a:pt x="3981" y="4830"/>
                </a:lnTo>
                <a:lnTo>
                  <a:pt x="4004" y="4815"/>
                </a:lnTo>
                <a:lnTo>
                  <a:pt x="4026" y="4799"/>
                </a:lnTo>
                <a:lnTo>
                  <a:pt x="4047" y="4783"/>
                </a:lnTo>
                <a:lnTo>
                  <a:pt x="4068" y="4765"/>
                </a:lnTo>
                <a:lnTo>
                  <a:pt x="4087" y="4747"/>
                </a:lnTo>
                <a:lnTo>
                  <a:pt x="4106" y="4726"/>
                </a:lnTo>
                <a:lnTo>
                  <a:pt x="4123" y="4706"/>
                </a:lnTo>
                <a:lnTo>
                  <a:pt x="4140" y="4685"/>
                </a:lnTo>
                <a:lnTo>
                  <a:pt x="4156" y="4664"/>
                </a:lnTo>
                <a:lnTo>
                  <a:pt x="4170" y="4640"/>
                </a:lnTo>
                <a:lnTo>
                  <a:pt x="4184" y="4617"/>
                </a:lnTo>
                <a:lnTo>
                  <a:pt x="4196" y="4593"/>
                </a:lnTo>
                <a:lnTo>
                  <a:pt x="4207" y="4568"/>
                </a:lnTo>
                <a:lnTo>
                  <a:pt x="4218" y="4543"/>
                </a:lnTo>
                <a:lnTo>
                  <a:pt x="4226" y="4517"/>
                </a:lnTo>
                <a:lnTo>
                  <a:pt x="4234" y="4490"/>
                </a:lnTo>
                <a:lnTo>
                  <a:pt x="4240" y="4464"/>
                </a:lnTo>
                <a:lnTo>
                  <a:pt x="4245" y="4436"/>
                </a:lnTo>
                <a:lnTo>
                  <a:pt x="4248" y="4408"/>
                </a:lnTo>
                <a:lnTo>
                  <a:pt x="4251" y="4379"/>
                </a:lnTo>
                <a:lnTo>
                  <a:pt x="4252" y="4351"/>
                </a:lnTo>
                <a:lnTo>
                  <a:pt x="4252" y="2614"/>
                </a:lnTo>
                <a:lnTo>
                  <a:pt x="4251" y="2586"/>
                </a:lnTo>
                <a:lnTo>
                  <a:pt x="4248" y="2557"/>
                </a:lnTo>
                <a:lnTo>
                  <a:pt x="4245" y="2530"/>
                </a:lnTo>
                <a:lnTo>
                  <a:pt x="4240" y="2502"/>
                </a:lnTo>
                <a:lnTo>
                  <a:pt x="4234" y="2474"/>
                </a:lnTo>
                <a:lnTo>
                  <a:pt x="4226" y="2448"/>
                </a:lnTo>
                <a:lnTo>
                  <a:pt x="4218" y="2422"/>
                </a:lnTo>
                <a:lnTo>
                  <a:pt x="4207" y="2397"/>
                </a:lnTo>
                <a:lnTo>
                  <a:pt x="4196" y="2372"/>
                </a:lnTo>
                <a:lnTo>
                  <a:pt x="4184" y="2348"/>
                </a:lnTo>
                <a:lnTo>
                  <a:pt x="4170" y="2324"/>
                </a:lnTo>
                <a:lnTo>
                  <a:pt x="4156" y="2302"/>
                </a:lnTo>
                <a:lnTo>
                  <a:pt x="4140" y="2280"/>
                </a:lnTo>
                <a:lnTo>
                  <a:pt x="4123" y="2258"/>
                </a:lnTo>
                <a:lnTo>
                  <a:pt x="4106" y="2238"/>
                </a:lnTo>
                <a:lnTo>
                  <a:pt x="4087" y="2219"/>
                </a:lnTo>
                <a:lnTo>
                  <a:pt x="4068" y="2200"/>
                </a:lnTo>
                <a:lnTo>
                  <a:pt x="4047" y="2183"/>
                </a:lnTo>
                <a:lnTo>
                  <a:pt x="4026" y="2166"/>
                </a:lnTo>
                <a:lnTo>
                  <a:pt x="4004" y="2150"/>
                </a:lnTo>
                <a:lnTo>
                  <a:pt x="3981" y="2136"/>
                </a:lnTo>
                <a:lnTo>
                  <a:pt x="3958" y="2122"/>
                </a:lnTo>
                <a:lnTo>
                  <a:pt x="3933" y="2109"/>
                </a:lnTo>
                <a:lnTo>
                  <a:pt x="3909" y="2099"/>
                </a:lnTo>
                <a:lnTo>
                  <a:pt x="3883" y="2088"/>
                </a:lnTo>
                <a:lnTo>
                  <a:pt x="3858" y="2079"/>
                </a:lnTo>
                <a:lnTo>
                  <a:pt x="3831" y="2072"/>
                </a:lnTo>
                <a:lnTo>
                  <a:pt x="3804" y="2066"/>
                </a:lnTo>
                <a:lnTo>
                  <a:pt x="3777" y="2060"/>
                </a:lnTo>
                <a:lnTo>
                  <a:pt x="3748" y="2057"/>
                </a:lnTo>
                <a:lnTo>
                  <a:pt x="3721" y="2055"/>
                </a:lnTo>
                <a:lnTo>
                  <a:pt x="3692" y="2054"/>
                </a:lnTo>
                <a:lnTo>
                  <a:pt x="1147" y="2054"/>
                </a:lnTo>
                <a:close/>
                <a:moveTo>
                  <a:pt x="4522" y="2068"/>
                </a:moveTo>
                <a:lnTo>
                  <a:pt x="4522" y="2268"/>
                </a:lnTo>
                <a:lnTo>
                  <a:pt x="5349" y="2268"/>
                </a:lnTo>
                <a:lnTo>
                  <a:pt x="5349" y="2068"/>
                </a:lnTo>
                <a:lnTo>
                  <a:pt x="4522" y="2068"/>
                </a:lnTo>
                <a:close/>
                <a:moveTo>
                  <a:pt x="4522" y="2431"/>
                </a:moveTo>
                <a:lnTo>
                  <a:pt x="4522" y="2632"/>
                </a:lnTo>
                <a:lnTo>
                  <a:pt x="5349" y="2632"/>
                </a:lnTo>
                <a:lnTo>
                  <a:pt x="5349" y="2431"/>
                </a:lnTo>
                <a:lnTo>
                  <a:pt x="4522" y="2431"/>
                </a:lnTo>
                <a:close/>
                <a:moveTo>
                  <a:pt x="4522" y="2785"/>
                </a:moveTo>
                <a:lnTo>
                  <a:pt x="4522" y="2985"/>
                </a:lnTo>
                <a:lnTo>
                  <a:pt x="5349" y="2985"/>
                </a:lnTo>
                <a:lnTo>
                  <a:pt x="5349" y="2785"/>
                </a:lnTo>
                <a:lnTo>
                  <a:pt x="4522" y="2785"/>
                </a:lnTo>
                <a:close/>
                <a:moveTo>
                  <a:pt x="4522" y="3148"/>
                </a:moveTo>
                <a:lnTo>
                  <a:pt x="4522" y="3349"/>
                </a:lnTo>
                <a:lnTo>
                  <a:pt x="5349" y="3349"/>
                </a:lnTo>
                <a:lnTo>
                  <a:pt x="5349" y="3148"/>
                </a:lnTo>
                <a:lnTo>
                  <a:pt x="4522" y="3148"/>
                </a:lnTo>
                <a:close/>
                <a:moveTo>
                  <a:pt x="4847" y="3653"/>
                </a:moveTo>
                <a:lnTo>
                  <a:pt x="4847" y="3653"/>
                </a:lnTo>
                <a:lnTo>
                  <a:pt x="4834" y="3653"/>
                </a:lnTo>
                <a:lnTo>
                  <a:pt x="4821" y="3654"/>
                </a:lnTo>
                <a:lnTo>
                  <a:pt x="4808" y="3656"/>
                </a:lnTo>
                <a:lnTo>
                  <a:pt x="4795" y="3658"/>
                </a:lnTo>
                <a:lnTo>
                  <a:pt x="4771" y="3664"/>
                </a:lnTo>
                <a:lnTo>
                  <a:pt x="4748" y="3673"/>
                </a:lnTo>
                <a:lnTo>
                  <a:pt x="4725" y="3683"/>
                </a:lnTo>
                <a:lnTo>
                  <a:pt x="4704" y="3696"/>
                </a:lnTo>
                <a:lnTo>
                  <a:pt x="4685" y="3711"/>
                </a:lnTo>
                <a:lnTo>
                  <a:pt x="4667" y="3727"/>
                </a:lnTo>
                <a:lnTo>
                  <a:pt x="4650" y="3745"/>
                </a:lnTo>
                <a:lnTo>
                  <a:pt x="4635" y="3764"/>
                </a:lnTo>
                <a:lnTo>
                  <a:pt x="4622" y="3786"/>
                </a:lnTo>
                <a:lnTo>
                  <a:pt x="4611" y="3808"/>
                </a:lnTo>
                <a:lnTo>
                  <a:pt x="4603" y="3831"/>
                </a:lnTo>
                <a:lnTo>
                  <a:pt x="4596" y="3856"/>
                </a:lnTo>
                <a:lnTo>
                  <a:pt x="4594" y="3869"/>
                </a:lnTo>
                <a:lnTo>
                  <a:pt x="4593" y="3881"/>
                </a:lnTo>
                <a:lnTo>
                  <a:pt x="4592" y="3894"/>
                </a:lnTo>
                <a:lnTo>
                  <a:pt x="4592" y="3907"/>
                </a:lnTo>
                <a:lnTo>
                  <a:pt x="4592" y="3921"/>
                </a:lnTo>
                <a:lnTo>
                  <a:pt x="4593" y="3934"/>
                </a:lnTo>
                <a:lnTo>
                  <a:pt x="4594" y="3946"/>
                </a:lnTo>
                <a:lnTo>
                  <a:pt x="4596" y="3959"/>
                </a:lnTo>
                <a:lnTo>
                  <a:pt x="4603" y="3984"/>
                </a:lnTo>
                <a:lnTo>
                  <a:pt x="4611" y="4007"/>
                </a:lnTo>
                <a:lnTo>
                  <a:pt x="4622" y="4029"/>
                </a:lnTo>
                <a:lnTo>
                  <a:pt x="4635" y="4051"/>
                </a:lnTo>
                <a:lnTo>
                  <a:pt x="4650" y="4070"/>
                </a:lnTo>
                <a:lnTo>
                  <a:pt x="4667" y="4088"/>
                </a:lnTo>
                <a:lnTo>
                  <a:pt x="4685" y="4104"/>
                </a:lnTo>
                <a:lnTo>
                  <a:pt x="4704" y="4119"/>
                </a:lnTo>
                <a:lnTo>
                  <a:pt x="4725" y="4131"/>
                </a:lnTo>
                <a:lnTo>
                  <a:pt x="4748" y="4142"/>
                </a:lnTo>
                <a:lnTo>
                  <a:pt x="4771" y="4151"/>
                </a:lnTo>
                <a:lnTo>
                  <a:pt x="4795" y="4157"/>
                </a:lnTo>
                <a:lnTo>
                  <a:pt x="4808" y="4159"/>
                </a:lnTo>
                <a:lnTo>
                  <a:pt x="4821" y="4161"/>
                </a:lnTo>
                <a:lnTo>
                  <a:pt x="4834" y="4162"/>
                </a:lnTo>
                <a:lnTo>
                  <a:pt x="4847" y="4162"/>
                </a:lnTo>
                <a:lnTo>
                  <a:pt x="4860" y="4162"/>
                </a:lnTo>
                <a:lnTo>
                  <a:pt x="4873" y="4161"/>
                </a:lnTo>
                <a:lnTo>
                  <a:pt x="4886" y="4159"/>
                </a:lnTo>
                <a:lnTo>
                  <a:pt x="4899" y="4157"/>
                </a:lnTo>
                <a:lnTo>
                  <a:pt x="4923" y="4151"/>
                </a:lnTo>
                <a:lnTo>
                  <a:pt x="4947" y="4142"/>
                </a:lnTo>
                <a:lnTo>
                  <a:pt x="4969" y="4131"/>
                </a:lnTo>
                <a:lnTo>
                  <a:pt x="4989" y="4119"/>
                </a:lnTo>
                <a:lnTo>
                  <a:pt x="5009" y="4104"/>
                </a:lnTo>
                <a:lnTo>
                  <a:pt x="5027" y="4088"/>
                </a:lnTo>
                <a:lnTo>
                  <a:pt x="5043" y="4070"/>
                </a:lnTo>
                <a:lnTo>
                  <a:pt x="5058" y="4051"/>
                </a:lnTo>
                <a:lnTo>
                  <a:pt x="5071" y="4029"/>
                </a:lnTo>
                <a:lnTo>
                  <a:pt x="5082" y="4007"/>
                </a:lnTo>
                <a:lnTo>
                  <a:pt x="5090" y="3984"/>
                </a:lnTo>
                <a:lnTo>
                  <a:pt x="5097" y="3959"/>
                </a:lnTo>
                <a:lnTo>
                  <a:pt x="5099" y="3946"/>
                </a:lnTo>
                <a:lnTo>
                  <a:pt x="5101" y="3934"/>
                </a:lnTo>
                <a:lnTo>
                  <a:pt x="5102" y="3921"/>
                </a:lnTo>
                <a:lnTo>
                  <a:pt x="5102" y="3907"/>
                </a:lnTo>
                <a:lnTo>
                  <a:pt x="5102" y="3894"/>
                </a:lnTo>
                <a:lnTo>
                  <a:pt x="5101" y="3881"/>
                </a:lnTo>
                <a:lnTo>
                  <a:pt x="5099" y="3869"/>
                </a:lnTo>
                <a:lnTo>
                  <a:pt x="5097" y="3856"/>
                </a:lnTo>
                <a:lnTo>
                  <a:pt x="5090" y="3831"/>
                </a:lnTo>
                <a:lnTo>
                  <a:pt x="5082" y="3808"/>
                </a:lnTo>
                <a:lnTo>
                  <a:pt x="5071" y="3786"/>
                </a:lnTo>
                <a:lnTo>
                  <a:pt x="5058" y="3764"/>
                </a:lnTo>
                <a:lnTo>
                  <a:pt x="5043" y="3745"/>
                </a:lnTo>
                <a:lnTo>
                  <a:pt x="5027" y="3727"/>
                </a:lnTo>
                <a:lnTo>
                  <a:pt x="5009" y="3711"/>
                </a:lnTo>
                <a:lnTo>
                  <a:pt x="4989" y="3696"/>
                </a:lnTo>
                <a:lnTo>
                  <a:pt x="4969" y="3683"/>
                </a:lnTo>
                <a:lnTo>
                  <a:pt x="4947" y="3673"/>
                </a:lnTo>
                <a:lnTo>
                  <a:pt x="4923" y="3664"/>
                </a:lnTo>
                <a:lnTo>
                  <a:pt x="4899" y="3658"/>
                </a:lnTo>
                <a:lnTo>
                  <a:pt x="4886" y="3656"/>
                </a:lnTo>
                <a:lnTo>
                  <a:pt x="4873" y="3654"/>
                </a:lnTo>
                <a:lnTo>
                  <a:pt x="4860" y="3653"/>
                </a:lnTo>
                <a:lnTo>
                  <a:pt x="4847" y="3653"/>
                </a:lnTo>
                <a:close/>
                <a:moveTo>
                  <a:pt x="4847" y="4371"/>
                </a:moveTo>
                <a:lnTo>
                  <a:pt x="4847" y="4371"/>
                </a:lnTo>
                <a:lnTo>
                  <a:pt x="4834" y="4372"/>
                </a:lnTo>
                <a:lnTo>
                  <a:pt x="4821" y="4373"/>
                </a:lnTo>
                <a:lnTo>
                  <a:pt x="4808" y="4374"/>
                </a:lnTo>
                <a:lnTo>
                  <a:pt x="4795" y="4376"/>
                </a:lnTo>
                <a:lnTo>
                  <a:pt x="4771" y="4383"/>
                </a:lnTo>
                <a:lnTo>
                  <a:pt x="4748" y="4391"/>
                </a:lnTo>
                <a:lnTo>
                  <a:pt x="4725" y="4402"/>
                </a:lnTo>
                <a:lnTo>
                  <a:pt x="4704" y="4415"/>
                </a:lnTo>
                <a:lnTo>
                  <a:pt x="4685" y="4430"/>
                </a:lnTo>
                <a:lnTo>
                  <a:pt x="4667" y="4447"/>
                </a:lnTo>
                <a:lnTo>
                  <a:pt x="4650" y="4465"/>
                </a:lnTo>
                <a:lnTo>
                  <a:pt x="4635" y="4484"/>
                </a:lnTo>
                <a:lnTo>
                  <a:pt x="4622" y="4505"/>
                </a:lnTo>
                <a:lnTo>
                  <a:pt x="4611" y="4527"/>
                </a:lnTo>
                <a:lnTo>
                  <a:pt x="4603" y="4551"/>
                </a:lnTo>
                <a:lnTo>
                  <a:pt x="4596" y="4575"/>
                </a:lnTo>
                <a:lnTo>
                  <a:pt x="4594" y="4588"/>
                </a:lnTo>
                <a:lnTo>
                  <a:pt x="4593" y="4601"/>
                </a:lnTo>
                <a:lnTo>
                  <a:pt x="4592" y="4614"/>
                </a:lnTo>
                <a:lnTo>
                  <a:pt x="4592" y="4626"/>
                </a:lnTo>
                <a:lnTo>
                  <a:pt x="4592" y="4639"/>
                </a:lnTo>
                <a:lnTo>
                  <a:pt x="4593" y="4653"/>
                </a:lnTo>
                <a:lnTo>
                  <a:pt x="4594" y="4666"/>
                </a:lnTo>
                <a:lnTo>
                  <a:pt x="4596" y="4677"/>
                </a:lnTo>
                <a:lnTo>
                  <a:pt x="4603" y="4702"/>
                </a:lnTo>
                <a:lnTo>
                  <a:pt x="4611" y="4725"/>
                </a:lnTo>
                <a:lnTo>
                  <a:pt x="4622" y="4748"/>
                </a:lnTo>
                <a:lnTo>
                  <a:pt x="4635" y="4769"/>
                </a:lnTo>
                <a:lnTo>
                  <a:pt x="4650" y="4788"/>
                </a:lnTo>
                <a:lnTo>
                  <a:pt x="4667" y="4807"/>
                </a:lnTo>
                <a:lnTo>
                  <a:pt x="4685" y="4823"/>
                </a:lnTo>
                <a:lnTo>
                  <a:pt x="4704" y="4838"/>
                </a:lnTo>
                <a:lnTo>
                  <a:pt x="4725" y="4851"/>
                </a:lnTo>
                <a:lnTo>
                  <a:pt x="4748" y="4862"/>
                </a:lnTo>
                <a:lnTo>
                  <a:pt x="4771" y="4870"/>
                </a:lnTo>
                <a:lnTo>
                  <a:pt x="4795" y="4877"/>
                </a:lnTo>
                <a:lnTo>
                  <a:pt x="4808" y="4879"/>
                </a:lnTo>
                <a:lnTo>
                  <a:pt x="4821" y="4880"/>
                </a:lnTo>
                <a:lnTo>
                  <a:pt x="4834" y="4881"/>
                </a:lnTo>
                <a:lnTo>
                  <a:pt x="4847" y="4882"/>
                </a:lnTo>
                <a:lnTo>
                  <a:pt x="4860" y="4881"/>
                </a:lnTo>
                <a:lnTo>
                  <a:pt x="4873" y="4880"/>
                </a:lnTo>
                <a:lnTo>
                  <a:pt x="4886" y="4879"/>
                </a:lnTo>
                <a:lnTo>
                  <a:pt x="4899" y="4877"/>
                </a:lnTo>
                <a:lnTo>
                  <a:pt x="4923" y="4870"/>
                </a:lnTo>
                <a:lnTo>
                  <a:pt x="4947" y="4862"/>
                </a:lnTo>
                <a:lnTo>
                  <a:pt x="4969" y="4851"/>
                </a:lnTo>
                <a:lnTo>
                  <a:pt x="4989" y="4838"/>
                </a:lnTo>
                <a:lnTo>
                  <a:pt x="5009" y="4823"/>
                </a:lnTo>
                <a:lnTo>
                  <a:pt x="5027" y="4807"/>
                </a:lnTo>
                <a:lnTo>
                  <a:pt x="5043" y="4788"/>
                </a:lnTo>
                <a:lnTo>
                  <a:pt x="5058" y="4769"/>
                </a:lnTo>
                <a:lnTo>
                  <a:pt x="5071" y="4748"/>
                </a:lnTo>
                <a:lnTo>
                  <a:pt x="5082" y="4725"/>
                </a:lnTo>
                <a:lnTo>
                  <a:pt x="5090" y="4702"/>
                </a:lnTo>
                <a:lnTo>
                  <a:pt x="5097" y="4677"/>
                </a:lnTo>
                <a:lnTo>
                  <a:pt x="5099" y="4666"/>
                </a:lnTo>
                <a:lnTo>
                  <a:pt x="5101" y="4653"/>
                </a:lnTo>
                <a:lnTo>
                  <a:pt x="5102" y="4639"/>
                </a:lnTo>
                <a:lnTo>
                  <a:pt x="5102" y="4626"/>
                </a:lnTo>
                <a:lnTo>
                  <a:pt x="5102" y="4614"/>
                </a:lnTo>
                <a:lnTo>
                  <a:pt x="5101" y="4601"/>
                </a:lnTo>
                <a:lnTo>
                  <a:pt x="5099" y="4588"/>
                </a:lnTo>
                <a:lnTo>
                  <a:pt x="5097" y="4575"/>
                </a:lnTo>
                <a:lnTo>
                  <a:pt x="5090" y="4551"/>
                </a:lnTo>
                <a:lnTo>
                  <a:pt x="5082" y="4527"/>
                </a:lnTo>
                <a:lnTo>
                  <a:pt x="5071" y="4505"/>
                </a:lnTo>
                <a:lnTo>
                  <a:pt x="5058" y="4484"/>
                </a:lnTo>
                <a:lnTo>
                  <a:pt x="5043" y="4465"/>
                </a:lnTo>
                <a:lnTo>
                  <a:pt x="5027" y="4447"/>
                </a:lnTo>
                <a:lnTo>
                  <a:pt x="5009" y="4430"/>
                </a:lnTo>
                <a:lnTo>
                  <a:pt x="4989" y="4415"/>
                </a:lnTo>
                <a:lnTo>
                  <a:pt x="4969" y="4402"/>
                </a:lnTo>
                <a:lnTo>
                  <a:pt x="4947" y="4391"/>
                </a:lnTo>
                <a:lnTo>
                  <a:pt x="4923" y="4383"/>
                </a:lnTo>
                <a:lnTo>
                  <a:pt x="4899" y="4376"/>
                </a:lnTo>
                <a:lnTo>
                  <a:pt x="4886" y="4374"/>
                </a:lnTo>
                <a:lnTo>
                  <a:pt x="4873" y="4373"/>
                </a:lnTo>
                <a:lnTo>
                  <a:pt x="4860" y="4372"/>
                </a:lnTo>
                <a:lnTo>
                  <a:pt x="4847" y="437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tIns="504000" rIns="324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346" name="购物车"/>
          <p:cNvSpPr/>
          <p:nvPr/>
        </p:nvSpPr>
        <p:spPr>
          <a:xfrm>
            <a:off x="11160760" y="3702050"/>
            <a:ext cx="636905" cy="488950"/>
          </a:xfrm>
          <a:custGeom>
            <a:avLst/>
            <a:gdLst/>
            <a:ahLst/>
            <a:cxnLst/>
            <a:rect l="l" t="t" r="r" b="b"/>
            <a:pathLst>
              <a:path w="2017634" h="1640262">
                <a:moveTo>
                  <a:pt x="1178908" y="1348054"/>
                </a:moveTo>
                <a:cubicBezTo>
                  <a:pt x="1259599" y="1348054"/>
                  <a:pt x="1325012" y="1413467"/>
                  <a:pt x="1325012" y="1494158"/>
                </a:cubicBezTo>
                <a:cubicBezTo>
                  <a:pt x="1325012" y="1574849"/>
                  <a:pt x="1259599" y="1640262"/>
                  <a:pt x="1178908" y="1640262"/>
                </a:cubicBezTo>
                <a:cubicBezTo>
                  <a:pt x="1098217" y="1640262"/>
                  <a:pt x="1032804" y="1574849"/>
                  <a:pt x="1032804" y="1494158"/>
                </a:cubicBezTo>
                <a:cubicBezTo>
                  <a:pt x="1032804" y="1413467"/>
                  <a:pt x="1098217" y="1348054"/>
                  <a:pt x="1178908" y="1348054"/>
                </a:cubicBezTo>
                <a:close/>
                <a:moveTo>
                  <a:pt x="570842" y="1348054"/>
                </a:moveTo>
                <a:cubicBezTo>
                  <a:pt x="651533" y="1348054"/>
                  <a:pt x="716946" y="1413467"/>
                  <a:pt x="716946" y="1494158"/>
                </a:cubicBezTo>
                <a:cubicBezTo>
                  <a:pt x="716946" y="1574849"/>
                  <a:pt x="651533" y="1640262"/>
                  <a:pt x="570842" y="1640262"/>
                </a:cubicBezTo>
                <a:cubicBezTo>
                  <a:pt x="490151" y="1640262"/>
                  <a:pt x="424738" y="1574849"/>
                  <a:pt x="424738" y="1494158"/>
                </a:cubicBezTo>
                <a:cubicBezTo>
                  <a:pt x="424738" y="1413467"/>
                  <a:pt x="490151" y="1348054"/>
                  <a:pt x="570842" y="1348054"/>
                </a:cubicBezTo>
                <a:close/>
                <a:moveTo>
                  <a:pt x="1149312" y="999708"/>
                </a:moveTo>
                <a:lnTo>
                  <a:pt x="1149312" y="1250720"/>
                </a:lnTo>
                <a:lnTo>
                  <a:pt x="1418800" y="1250720"/>
                </a:lnTo>
                <a:lnTo>
                  <a:pt x="1481553" y="999708"/>
                </a:lnTo>
                <a:close/>
                <a:moveTo>
                  <a:pt x="649034" y="999708"/>
                </a:moveTo>
                <a:lnTo>
                  <a:pt x="649034" y="1250720"/>
                </a:lnTo>
                <a:lnTo>
                  <a:pt x="1084512" y="1250720"/>
                </a:lnTo>
                <a:lnTo>
                  <a:pt x="1084512" y="999708"/>
                </a:lnTo>
                <a:close/>
                <a:moveTo>
                  <a:pt x="248677" y="999708"/>
                </a:moveTo>
                <a:lnTo>
                  <a:pt x="311430" y="1250720"/>
                </a:lnTo>
                <a:lnTo>
                  <a:pt x="584234" y="1250720"/>
                </a:lnTo>
                <a:lnTo>
                  <a:pt x="584234" y="999708"/>
                </a:lnTo>
                <a:close/>
                <a:moveTo>
                  <a:pt x="1149312" y="685271"/>
                </a:moveTo>
                <a:lnTo>
                  <a:pt x="1149312" y="934908"/>
                </a:lnTo>
                <a:lnTo>
                  <a:pt x="1497753" y="934908"/>
                </a:lnTo>
                <a:lnTo>
                  <a:pt x="1560162" y="685271"/>
                </a:lnTo>
                <a:close/>
                <a:moveTo>
                  <a:pt x="649034" y="685271"/>
                </a:moveTo>
                <a:lnTo>
                  <a:pt x="649034" y="934908"/>
                </a:lnTo>
                <a:lnTo>
                  <a:pt x="1084512" y="934908"/>
                </a:lnTo>
                <a:lnTo>
                  <a:pt x="1084512" y="685271"/>
                </a:lnTo>
                <a:close/>
                <a:moveTo>
                  <a:pt x="170068" y="685271"/>
                </a:moveTo>
                <a:lnTo>
                  <a:pt x="232477" y="934908"/>
                </a:lnTo>
                <a:lnTo>
                  <a:pt x="584234" y="934908"/>
                </a:lnTo>
                <a:lnTo>
                  <a:pt x="584234" y="685271"/>
                </a:lnTo>
                <a:close/>
                <a:moveTo>
                  <a:pt x="1149312" y="369459"/>
                </a:moveTo>
                <a:lnTo>
                  <a:pt x="1149312" y="620471"/>
                </a:lnTo>
                <a:lnTo>
                  <a:pt x="1576362" y="620471"/>
                </a:lnTo>
                <a:lnTo>
                  <a:pt x="1578463" y="612068"/>
                </a:lnTo>
                <a:lnTo>
                  <a:pt x="1576909" y="612068"/>
                </a:lnTo>
                <a:lnTo>
                  <a:pt x="1637562" y="369459"/>
                </a:lnTo>
                <a:close/>
                <a:moveTo>
                  <a:pt x="649034" y="369459"/>
                </a:moveTo>
                <a:lnTo>
                  <a:pt x="649034" y="620471"/>
                </a:lnTo>
                <a:lnTo>
                  <a:pt x="1084512" y="620471"/>
                </a:lnTo>
                <a:lnTo>
                  <a:pt x="1084512" y="369459"/>
                </a:lnTo>
                <a:close/>
                <a:moveTo>
                  <a:pt x="91115" y="369459"/>
                </a:moveTo>
                <a:lnTo>
                  <a:pt x="154875" y="624499"/>
                </a:lnTo>
                <a:lnTo>
                  <a:pt x="154875" y="620471"/>
                </a:lnTo>
                <a:lnTo>
                  <a:pt x="584234" y="620471"/>
                </a:lnTo>
                <a:lnTo>
                  <a:pt x="584234" y="369459"/>
                </a:lnTo>
                <a:close/>
                <a:moveTo>
                  <a:pt x="1729602" y="0"/>
                </a:moveTo>
                <a:lnTo>
                  <a:pt x="1729926" y="0"/>
                </a:lnTo>
                <a:lnTo>
                  <a:pt x="1805186" y="0"/>
                </a:lnTo>
                <a:lnTo>
                  <a:pt x="2017634" y="0"/>
                </a:lnTo>
                <a:lnTo>
                  <a:pt x="2017634" y="64800"/>
                </a:lnTo>
                <a:lnTo>
                  <a:pt x="1788986" y="64800"/>
                </a:lnTo>
                <a:lnTo>
                  <a:pt x="1728678" y="306034"/>
                </a:lnTo>
                <a:lnTo>
                  <a:pt x="1730231" y="306034"/>
                </a:lnTo>
                <a:lnTo>
                  <a:pt x="1478203" y="1314146"/>
                </a:lnTo>
                <a:lnTo>
                  <a:pt x="252028" y="1314146"/>
                </a:lnTo>
                <a:lnTo>
                  <a:pt x="0" y="306034"/>
                </a:lnTo>
                <a:lnTo>
                  <a:pt x="1653418" y="306034"/>
                </a:lnTo>
                <a:lnTo>
                  <a:pt x="1729602" y="129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显示器"/>
          <p:cNvSpPr/>
          <p:nvPr/>
        </p:nvSpPr>
        <p:spPr bwMode="auto">
          <a:xfrm>
            <a:off x="596900" y="4821555"/>
            <a:ext cx="520065" cy="520065"/>
          </a:xfrm>
          <a:custGeom>
            <a:avLst/>
            <a:gdLst/>
            <a:ahLst/>
            <a:cxnLst/>
            <a:rect l="0" t="0" r="r" b="b"/>
            <a:pathLst>
              <a:path w="4999037" h="4260141">
                <a:moveTo>
                  <a:pt x="1900345" y="3557911"/>
                </a:moveTo>
                <a:lnTo>
                  <a:pt x="3097730" y="3557911"/>
                </a:lnTo>
                <a:lnTo>
                  <a:pt x="3102535" y="3590573"/>
                </a:lnTo>
                <a:lnTo>
                  <a:pt x="3107340" y="3623235"/>
                </a:lnTo>
                <a:lnTo>
                  <a:pt x="3113106" y="3656858"/>
                </a:lnTo>
                <a:lnTo>
                  <a:pt x="3119833" y="3691441"/>
                </a:lnTo>
                <a:lnTo>
                  <a:pt x="3126560" y="3717378"/>
                </a:lnTo>
                <a:lnTo>
                  <a:pt x="3134248" y="3744276"/>
                </a:lnTo>
                <a:lnTo>
                  <a:pt x="3140975" y="3769253"/>
                </a:lnTo>
                <a:lnTo>
                  <a:pt x="3148663" y="3795190"/>
                </a:lnTo>
                <a:lnTo>
                  <a:pt x="3158272" y="3821127"/>
                </a:lnTo>
                <a:lnTo>
                  <a:pt x="3166921" y="3846104"/>
                </a:lnTo>
                <a:lnTo>
                  <a:pt x="3177492" y="3871081"/>
                </a:lnTo>
                <a:lnTo>
                  <a:pt x="3189024" y="3895097"/>
                </a:lnTo>
                <a:lnTo>
                  <a:pt x="3200556" y="3919113"/>
                </a:lnTo>
                <a:lnTo>
                  <a:pt x="3213048" y="3941208"/>
                </a:lnTo>
                <a:lnTo>
                  <a:pt x="3226502" y="3964263"/>
                </a:lnTo>
                <a:lnTo>
                  <a:pt x="3240917" y="3984437"/>
                </a:lnTo>
                <a:lnTo>
                  <a:pt x="3256293" y="4004610"/>
                </a:lnTo>
                <a:lnTo>
                  <a:pt x="3271668" y="4024784"/>
                </a:lnTo>
                <a:lnTo>
                  <a:pt x="3288966" y="4042075"/>
                </a:lnTo>
                <a:lnTo>
                  <a:pt x="3306264" y="4058406"/>
                </a:lnTo>
                <a:lnTo>
                  <a:pt x="3318757" y="4069934"/>
                </a:lnTo>
                <a:lnTo>
                  <a:pt x="3331249" y="4079540"/>
                </a:lnTo>
                <a:lnTo>
                  <a:pt x="3344703" y="4089147"/>
                </a:lnTo>
                <a:lnTo>
                  <a:pt x="3358157" y="4097793"/>
                </a:lnTo>
                <a:lnTo>
                  <a:pt x="3372572" y="4106438"/>
                </a:lnTo>
                <a:lnTo>
                  <a:pt x="3386026" y="4114123"/>
                </a:lnTo>
                <a:lnTo>
                  <a:pt x="3402362" y="4121809"/>
                </a:lnTo>
                <a:lnTo>
                  <a:pt x="3417738" y="4127573"/>
                </a:lnTo>
                <a:lnTo>
                  <a:pt x="3433114" y="4133336"/>
                </a:lnTo>
                <a:lnTo>
                  <a:pt x="3450411" y="4138140"/>
                </a:lnTo>
                <a:lnTo>
                  <a:pt x="3467709" y="4142943"/>
                </a:lnTo>
                <a:lnTo>
                  <a:pt x="3485007" y="4145825"/>
                </a:lnTo>
                <a:lnTo>
                  <a:pt x="3504227" y="4148707"/>
                </a:lnTo>
                <a:lnTo>
                  <a:pt x="3523446" y="4151589"/>
                </a:lnTo>
                <a:lnTo>
                  <a:pt x="3543627" y="4152549"/>
                </a:lnTo>
                <a:lnTo>
                  <a:pt x="3564769" y="4152549"/>
                </a:lnTo>
                <a:lnTo>
                  <a:pt x="3564769" y="4260141"/>
                </a:lnTo>
                <a:lnTo>
                  <a:pt x="1434268" y="4260141"/>
                </a:lnTo>
                <a:lnTo>
                  <a:pt x="1434268" y="4152549"/>
                </a:lnTo>
                <a:lnTo>
                  <a:pt x="1455409" y="4152549"/>
                </a:lnTo>
                <a:lnTo>
                  <a:pt x="1474629" y="4151589"/>
                </a:lnTo>
                <a:lnTo>
                  <a:pt x="1493849" y="4148707"/>
                </a:lnTo>
                <a:lnTo>
                  <a:pt x="1513068" y="4145825"/>
                </a:lnTo>
                <a:lnTo>
                  <a:pt x="1530366" y="4142943"/>
                </a:lnTo>
                <a:lnTo>
                  <a:pt x="1547664" y="4138140"/>
                </a:lnTo>
                <a:lnTo>
                  <a:pt x="1564962" y="4133336"/>
                </a:lnTo>
                <a:lnTo>
                  <a:pt x="1581298" y="4127573"/>
                </a:lnTo>
                <a:lnTo>
                  <a:pt x="1596674" y="4121809"/>
                </a:lnTo>
                <a:lnTo>
                  <a:pt x="1612050" y="4114123"/>
                </a:lnTo>
                <a:lnTo>
                  <a:pt x="1626465" y="4106438"/>
                </a:lnTo>
                <a:lnTo>
                  <a:pt x="1639918" y="4097793"/>
                </a:lnTo>
                <a:lnTo>
                  <a:pt x="1653372" y="4089147"/>
                </a:lnTo>
                <a:lnTo>
                  <a:pt x="1666826" y="4079540"/>
                </a:lnTo>
                <a:lnTo>
                  <a:pt x="1679319" y="4069934"/>
                </a:lnTo>
                <a:lnTo>
                  <a:pt x="1691811" y="4058406"/>
                </a:lnTo>
                <a:lnTo>
                  <a:pt x="1703343" y="4047839"/>
                </a:lnTo>
                <a:lnTo>
                  <a:pt x="1715836" y="4036311"/>
                </a:lnTo>
                <a:lnTo>
                  <a:pt x="1726407" y="4024784"/>
                </a:lnTo>
                <a:lnTo>
                  <a:pt x="1736978" y="4012295"/>
                </a:lnTo>
                <a:lnTo>
                  <a:pt x="1757158" y="3985397"/>
                </a:lnTo>
                <a:lnTo>
                  <a:pt x="1776378" y="3956578"/>
                </a:lnTo>
                <a:lnTo>
                  <a:pt x="1793676" y="3926798"/>
                </a:lnTo>
                <a:lnTo>
                  <a:pt x="1809052" y="3895097"/>
                </a:lnTo>
                <a:lnTo>
                  <a:pt x="1824427" y="3863396"/>
                </a:lnTo>
                <a:lnTo>
                  <a:pt x="1837881" y="3829773"/>
                </a:lnTo>
                <a:lnTo>
                  <a:pt x="1849413" y="3795190"/>
                </a:lnTo>
                <a:lnTo>
                  <a:pt x="1859984" y="3761568"/>
                </a:lnTo>
                <a:lnTo>
                  <a:pt x="1868632" y="3726984"/>
                </a:lnTo>
                <a:lnTo>
                  <a:pt x="1878242" y="3692401"/>
                </a:lnTo>
                <a:lnTo>
                  <a:pt x="1884969" y="3657818"/>
                </a:lnTo>
                <a:lnTo>
                  <a:pt x="1890735" y="3623235"/>
                </a:lnTo>
                <a:lnTo>
                  <a:pt x="1896501" y="3590573"/>
                </a:lnTo>
                <a:lnTo>
                  <a:pt x="1900345" y="3557911"/>
                </a:lnTo>
                <a:close/>
                <a:moveTo>
                  <a:pt x="344993" y="345832"/>
                </a:moveTo>
                <a:lnTo>
                  <a:pt x="344993" y="3036592"/>
                </a:lnTo>
                <a:lnTo>
                  <a:pt x="4655005" y="3036592"/>
                </a:lnTo>
                <a:lnTo>
                  <a:pt x="4655005" y="345832"/>
                </a:lnTo>
                <a:lnTo>
                  <a:pt x="344993" y="345832"/>
                </a:lnTo>
                <a:close/>
                <a:moveTo>
                  <a:pt x="142226" y="0"/>
                </a:moveTo>
                <a:lnTo>
                  <a:pt x="4857773" y="0"/>
                </a:lnTo>
                <a:lnTo>
                  <a:pt x="4872187" y="961"/>
                </a:lnTo>
                <a:lnTo>
                  <a:pt x="4885641" y="2882"/>
                </a:lnTo>
                <a:lnTo>
                  <a:pt x="4899095" y="6725"/>
                </a:lnTo>
                <a:lnTo>
                  <a:pt x="4913510" y="10567"/>
                </a:lnTo>
                <a:lnTo>
                  <a:pt x="4925042" y="17292"/>
                </a:lnTo>
                <a:lnTo>
                  <a:pt x="4936573" y="24016"/>
                </a:lnTo>
                <a:lnTo>
                  <a:pt x="4947144" y="32662"/>
                </a:lnTo>
                <a:lnTo>
                  <a:pt x="4957715" y="42268"/>
                </a:lnTo>
                <a:lnTo>
                  <a:pt x="4967325" y="51875"/>
                </a:lnTo>
                <a:lnTo>
                  <a:pt x="4975974" y="62442"/>
                </a:lnTo>
                <a:lnTo>
                  <a:pt x="4982701" y="73970"/>
                </a:lnTo>
                <a:lnTo>
                  <a:pt x="4988466" y="87419"/>
                </a:lnTo>
                <a:lnTo>
                  <a:pt x="4993271" y="99907"/>
                </a:lnTo>
                <a:lnTo>
                  <a:pt x="4996154" y="113356"/>
                </a:lnTo>
                <a:lnTo>
                  <a:pt x="4999037" y="127766"/>
                </a:lnTo>
                <a:lnTo>
                  <a:pt x="4999037" y="142175"/>
                </a:lnTo>
                <a:lnTo>
                  <a:pt x="4999037" y="3238327"/>
                </a:lnTo>
                <a:lnTo>
                  <a:pt x="4999037" y="3253697"/>
                </a:lnTo>
                <a:lnTo>
                  <a:pt x="4996154" y="3268106"/>
                </a:lnTo>
                <a:lnTo>
                  <a:pt x="4993271" y="3281555"/>
                </a:lnTo>
                <a:lnTo>
                  <a:pt x="4988466" y="3295004"/>
                </a:lnTo>
                <a:lnTo>
                  <a:pt x="4982701" y="3307493"/>
                </a:lnTo>
                <a:lnTo>
                  <a:pt x="4975974" y="3319021"/>
                </a:lnTo>
                <a:lnTo>
                  <a:pt x="4967325" y="3329588"/>
                </a:lnTo>
                <a:lnTo>
                  <a:pt x="4957715" y="3339194"/>
                </a:lnTo>
                <a:lnTo>
                  <a:pt x="4947144" y="3349761"/>
                </a:lnTo>
                <a:lnTo>
                  <a:pt x="4936573" y="3357446"/>
                </a:lnTo>
                <a:lnTo>
                  <a:pt x="4925042" y="3364171"/>
                </a:lnTo>
                <a:lnTo>
                  <a:pt x="4913510" y="3369935"/>
                </a:lnTo>
                <a:lnTo>
                  <a:pt x="4899095" y="3374738"/>
                </a:lnTo>
                <a:lnTo>
                  <a:pt x="4885641" y="3378580"/>
                </a:lnTo>
                <a:lnTo>
                  <a:pt x="4872187" y="3380502"/>
                </a:lnTo>
                <a:lnTo>
                  <a:pt x="4857773" y="3381462"/>
                </a:lnTo>
                <a:lnTo>
                  <a:pt x="142226" y="3381462"/>
                </a:lnTo>
                <a:lnTo>
                  <a:pt x="127811" y="3380502"/>
                </a:lnTo>
                <a:lnTo>
                  <a:pt x="113396" y="3378580"/>
                </a:lnTo>
                <a:lnTo>
                  <a:pt x="99942" y="3374738"/>
                </a:lnTo>
                <a:lnTo>
                  <a:pt x="86489" y="3369935"/>
                </a:lnTo>
                <a:lnTo>
                  <a:pt x="73996" y="3364171"/>
                </a:lnTo>
                <a:lnTo>
                  <a:pt x="62464" y="3357446"/>
                </a:lnTo>
                <a:lnTo>
                  <a:pt x="51893" y="3349761"/>
                </a:lnTo>
                <a:lnTo>
                  <a:pt x="42283" y="3339194"/>
                </a:lnTo>
                <a:lnTo>
                  <a:pt x="31713" y="3329588"/>
                </a:lnTo>
                <a:lnTo>
                  <a:pt x="24025" y="3319021"/>
                </a:lnTo>
                <a:lnTo>
                  <a:pt x="17298" y="3307493"/>
                </a:lnTo>
                <a:lnTo>
                  <a:pt x="11532" y="3295004"/>
                </a:lnTo>
                <a:lnTo>
                  <a:pt x="6727" y="3281555"/>
                </a:lnTo>
                <a:lnTo>
                  <a:pt x="2883" y="3268106"/>
                </a:lnTo>
                <a:lnTo>
                  <a:pt x="961" y="3253697"/>
                </a:lnTo>
                <a:lnTo>
                  <a:pt x="0" y="3238327"/>
                </a:lnTo>
                <a:lnTo>
                  <a:pt x="0" y="142175"/>
                </a:lnTo>
                <a:lnTo>
                  <a:pt x="961" y="127766"/>
                </a:lnTo>
                <a:lnTo>
                  <a:pt x="2883" y="113356"/>
                </a:lnTo>
                <a:lnTo>
                  <a:pt x="6727" y="99907"/>
                </a:lnTo>
                <a:lnTo>
                  <a:pt x="11532" y="87419"/>
                </a:lnTo>
                <a:lnTo>
                  <a:pt x="17298" y="73970"/>
                </a:lnTo>
                <a:lnTo>
                  <a:pt x="24025" y="62442"/>
                </a:lnTo>
                <a:lnTo>
                  <a:pt x="31713" y="51875"/>
                </a:lnTo>
                <a:lnTo>
                  <a:pt x="42283" y="42268"/>
                </a:lnTo>
                <a:lnTo>
                  <a:pt x="51893" y="32662"/>
                </a:lnTo>
                <a:lnTo>
                  <a:pt x="62464" y="24016"/>
                </a:lnTo>
                <a:lnTo>
                  <a:pt x="73996" y="17292"/>
                </a:lnTo>
                <a:lnTo>
                  <a:pt x="86489" y="10567"/>
                </a:lnTo>
                <a:lnTo>
                  <a:pt x="99942" y="6725"/>
                </a:lnTo>
                <a:lnTo>
                  <a:pt x="113396" y="2882"/>
                </a:lnTo>
                <a:lnTo>
                  <a:pt x="127811" y="961"/>
                </a:lnTo>
                <a:lnTo>
                  <a:pt x="142226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bIns="396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1" name="蓝牙"/>
          <p:cNvSpPr/>
          <p:nvPr/>
        </p:nvSpPr>
        <p:spPr bwMode="auto">
          <a:xfrm>
            <a:off x="1868170" y="4821555"/>
            <a:ext cx="520065" cy="520065"/>
          </a:xfrm>
          <a:custGeom>
            <a:avLst/>
            <a:gdLst>
              <a:gd name="T0" fmla="*/ 1003326 w 2665"/>
              <a:gd name="T1" fmla="*/ 573986 h 5058"/>
              <a:gd name="T2" fmla="*/ 429943 w 2665"/>
              <a:gd name="T3" fmla="*/ 0 h 5058"/>
              <a:gd name="T4" fmla="*/ 429943 w 2665"/>
              <a:gd name="T5" fmla="*/ 756652 h 5058"/>
              <a:gd name="T6" fmla="*/ 114827 w 2665"/>
              <a:gd name="T7" fmla="*/ 440658 h 5058"/>
              <a:gd name="T8" fmla="*/ 0 w 2665"/>
              <a:gd name="T9" fmla="*/ 555531 h 5058"/>
              <a:gd name="T10" fmla="*/ 395683 w 2665"/>
              <a:gd name="T11" fmla="*/ 952500 h 5058"/>
              <a:gd name="T12" fmla="*/ 0 w 2665"/>
              <a:gd name="T13" fmla="*/ 1349469 h 5058"/>
              <a:gd name="T14" fmla="*/ 114827 w 2665"/>
              <a:gd name="T15" fmla="*/ 1464342 h 5058"/>
              <a:gd name="T16" fmla="*/ 429943 w 2665"/>
              <a:gd name="T17" fmla="*/ 1149101 h 5058"/>
              <a:gd name="T18" fmla="*/ 429943 w 2665"/>
              <a:gd name="T19" fmla="*/ 1905000 h 5058"/>
              <a:gd name="T20" fmla="*/ 1003326 w 2665"/>
              <a:gd name="T21" fmla="*/ 1331767 h 5058"/>
              <a:gd name="T22" fmla="*/ 624961 w 2665"/>
              <a:gd name="T23" fmla="*/ 952500 h 5058"/>
              <a:gd name="T24" fmla="*/ 1003326 w 2665"/>
              <a:gd name="T25" fmla="*/ 573986 h 5058"/>
              <a:gd name="T26" fmla="*/ 774425 w 2665"/>
              <a:gd name="T27" fmla="*/ 574739 h 5058"/>
              <a:gd name="T28" fmla="*/ 591454 w 2665"/>
              <a:gd name="T29" fmla="*/ 757782 h 5058"/>
              <a:gd name="T30" fmla="*/ 591078 w 2665"/>
              <a:gd name="T31" fmla="*/ 391320 h 5058"/>
              <a:gd name="T32" fmla="*/ 774425 w 2665"/>
              <a:gd name="T33" fmla="*/ 574739 h 5058"/>
              <a:gd name="T34" fmla="*/ 774425 w 2665"/>
              <a:gd name="T35" fmla="*/ 1330261 h 5058"/>
              <a:gd name="T36" fmla="*/ 591078 w 2665"/>
              <a:gd name="T37" fmla="*/ 1513304 h 5058"/>
              <a:gd name="T38" fmla="*/ 591454 w 2665"/>
              <a:gd name="T39" fmla="*/ 1147218 h 5058"/>
              <a:gd name="T40" fmla="*/ 774425 w 2665"/>
              <a:gd name="T41" fmla="*/ 1330261 h 505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665" h="5058">
                <a:moveTo>
                  <a:pt x="2665" y="1524"/>
                </a:moveTo>
                <a:lnTo>
                  <a:pt x="1142" y="0"/>
                </a:lnTo>
                <a:lnTo>
                  <a:pt x="1142" y="2009"/>
                </a:lnTo>
                <a:lnTo>
                  <a:pt x="305" y="1170"/>
                </a:lnTo>
                <a:lnTo>
                  <a:pt x="0" y="1475"/>
                </a:lnTo>
                <a:lnTo>
                  <a:pt x="1051" y="2529"/>
                </a:lnTo>
                <a:lnTo>
                  <a:pt x="0" y="3583"/>
                </a:lnTo>
                <a:lnTo>
                  <a:pt x="305" y="3888"/>
                </a:lnTo>
                <a:lnTo>
                  <a:pt x="1142" y="3051"/>
                </a:lnTo>
                <a:lnTo>
                  <a:pt x="1142" y="5058"/>
                </a:lnTo>
                <a:lnTo>
                  <a:pt x="2665" y="3536"/>
                </a:lnTo>
                <a:lnTo>
                  <a:pt x="1660" y="2529"/>
                </a:lnTo>
                <a:lnTo>
                  <a:pt x="2665" y="1524"/>
                </a:lnTo>
                <a:close/>
                <a:moveTo>
                  <a:pt x="2057" y="1526"/>
                </a:moveTo>
                <a:lnTo>
                  <a:pt x="1571" y="2012"/>
                </a:lnTo>
                <a:lnTo>
                  <a:pt x="1570" y="1039"/>
                </a:lnTo>
                <a:lnTo>
                  <a:pt x="2057" y="1526"/>
                </a:lnTo>
                <a:close/>
                <a:moveTo>
                  <a:pt x="2057" y="3532"/>
                </a:moveTo>
                <a:lnTo>
                  <a:pt x="1570" y="4018"/>
                </a:lnTo>
                <a:lnTo>
                  <a:pt x="1571" y="3046"/>
                </a:lnTo>
                <a:lnTo>
                  <a:pt x="2057" y="353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手机"/>
          <p:cNvSpPr/>
          <p:nvPr/>
        </p:nvSpPr>
        <p:spPr bwMode="auto">
          <a:xfrm>
            <a:off x="3139440" y="4821555"/>
            <a:ext cx="255270" cy="520065"/>
          </a:xfrm>
          <a:custGeom>
            <a:avLst/>
            <a:gdLst>
              <a:gd name="T0" fmla="*/ 134485 w 2938"/>
              <a:gd name="T1" fmla="*/ 2420 h 5511"/>
              <a:gd name="T2" fmla="*/ 89887 w 2938"/>
              <a:gd name="T3" fmla="*/ 15901 h 5511"/>
              <a:gd name="T4" fmla="*/ 51858 w 2938"/>
              <a:gd name="T5" fmla="*/ 41481 h 5511"/>
              <a:gd name="T6" fmla="*/ 22817 w 2938"/>
              <a:gd name="T7" fmla="*/ 77085 h 5511"/>
              <a:gd name="T8" fmla="*/ 4840 w 2938"/>
              <a:gd name="T9" fmla="*/ 119257 h 5511"/>
              <a:gd name="T10" fmla="*/ 0 w 2938"/>
              <a:gd name="T11" fmla="*/ 1746336 h 5511"/>
              <a:gd name="T12" fmla="*/ 4840 w 2938"/>
              <a:gd name="T13" fmla="*/ 1786089 h 5511"/>
              <a:gd name="T14" fmla="*/ 22817 w 2938"/>
              <a:gd name="T15" fmla="*/ 1828606 h 5511"/>
              <a:gd name="T16" fmla="*/ 51858 w 2938"/>
              <a:gd name="T17" fmla="*/ 1863865 h 5511"/>
              <a:gd name="T18" fmla="*/ 89887 w 2938"/>
              <a:gd name="T19" fmla="*/ 1889445 h 5511"/>
              <a:gd name="T20" fmla="*/ 134485 w 2938"/>
              <a:gd name="T21" fmla="*/ 1903272 h 5511"/>
              <a:gd name="T22" fmla="*/ 864989 w 2938"/>
              <a:gd name="T23" fmla="*/ 1905000 h 5511"/>
              <a:gd name="T24" fmla="*/ 911316 w 2938"/>
              <a:gd name="T25" fmla="*/ 1895667 h 5511"/>
              <a:gd name="T26" fmla="*/ 952111 w 2938"/>
              <a:gd name="T27" fmla="*/ 1873544 h 5511"/>
              <a:gd name="T28" fmla="*/ 984263 w 2938"/>
              <a:gd name="T29" fmla="*/ 1841396 h 5511"/>
              <a:gd name="T30" fmla="*/ 1006043 w 2938"/>
              <a:gd name="T31" fmla="*/ 1800953 h 5511"/>
              <a:gd name="T32" fmla="*/ 1015377 w 2938"/>
              <a:gd name="T33" fmla="*/ 1754633 h 5511"/>
              <a:gd name="T34" fmla="*/ 1013994 w 2938"/>
              <a:gd name="T35" fmla="*/ 134812 h 5511"/>
              <a:gd name="T36" fmla="*/ 999820 w 2938"/>
              <a:gd name="T37" fmla="*/ 90220 h 5511"/>
              <a:gd name="T38" fmla="*/ 974237 w 2938"/>
              <a:gd name="T39" fmla="*/ 52542 h 5511"/>
              <a:gd name="T40" fmla="*/ 938973 w 2938"/>
              <a:gd name="T41" fmla="*/ 23160 h 5511"/>
              <a:gd name="T42" fmla="*/ 896450 w 2938"/>
              <a:gd name="T43" fmla="*/ 5531 h 5511"/>
              <a:gd name="T44" fmla="*/ 412789 w 2938"/>
              <a:gd name="T45" fmla="*/ 127553 h 5511"/>
              <a:gd name="T46" fmla="*/ 615380 w 2938"/>
              <a:gd name="T47" fmla="*/ 129973 h 5511"/>
              <a:gd name="T48" fmla="*/ 629209 w 2938"/>
              <a:gd name="T49" fmla="*/ 141034 h 5511"/>
              <a:gd name="T50" fmla="*/ 635086 w 2938"/>
              <a:gd name="T51" fmla="*/ 159009 h 5511"/>
              <a:gd name="T52" fmla="*/ 630938 w 2938"/>
              <a:gd name="T53" fmla="*/ 174219 h 5511"/>
              <a:gd name="T54" fmla="*/ 618146 w 2938"/>
              <a:gd name="T55" fmla="*/ 187009 h 5511"/>
              <a:gd name="T56" fmla="*/ 412789 w 2938"/>
              <a:gd name="T57" fmla="*/ 190811 h 5511"/>
              <a:gd name="T58" fmla="*/ 397577 w 2938"/>
              <a:gd name="T59" fmla="*/ 187009 h 5511"/>
              <a:gd name="T60" fmla="*/ 384440 w 2938"/>
              <a:gd name="T61" fmla="*/ 174219 h 5511"/>
              <a:gd name="T62" fmla="*/ 380637 w 2938"/>
              <a:gd name="T63" fmla="*/ 159009 h 5511"/>
              <a:gd name="T64" fmla="*/ 386168 w 2938"/>
              <a:gd name="T65" fmla="*/ 141034 h 5511"/>
              <a:gd name="T66" fmla="*/ 400343 w 2938"/>
              <a:gd name="T67" fmla="*/ 129973 h 5511"/>
              <a:gd name="T68" fmla="*/ 507516 w 2938"/>
              <a:gd name="T69" fmla="*/ 1841742 h 5511"/>
              <a:gd name="T70" fmla="*/ 479513 w 2938"/>
              <a:gd name="T71" fmla="*/ 1837594 h 5511"/>
              <a:gd name="T72" fmla="*/ 454275 w 2938"/>
              <a:gd name="T73" fmla="*/ 1825495 h 5511"/>
              <a:gd name="T74" fmla="*/ 434223 w 2938"/>
              <a:gd name="T75" fmla="*/ 1806829 h 5511"/>
              <a:gd name="T76" fmla="*/ 420049 w 2938"/>
              <a:gd name="T77" fmla="*/ 1783323 h 5511"/>
              <a:gd name="T78" fmla="*/ 413134 w 2938"/>
              <a:gd name="T79" fmla="*/ 1756015 h 5511"/>
              <a:gd name="T80" fmla="*/ 413826 w 2938"/>
              <a:gd name="T81" fmla="*/ 1731818 h 5511"/>
              <a:gd name="T82" fmla="*/ 422123 w 2938"/>
              <a:gd name="T83" fmla="*/ 1704856 h 5511"/>
              <a:gd name="T84" fmla="*/ 437335 w 2938"/>
              <a:gd name="T85" fmla="*/ 1682387 h 5511"/>
              <a:gd name="T86" fmla="*/ 458078 w 2938"/>
              <a:gd name="T87" fmla="*/ 1665103 h 5511"/>
              <a:gd name="T88" fmla="*/ 483661 w 2938"/>
              <a:gd name="T89" fmla="*/ 1654042 h 5511"/>
              <a:gd name="T90" fmla="*/ 507516 w 2938"/>
              <a:gd name="T91" fmla="*/ 1651277 h 5511"/>
              <a:gd name="T92" fmla="*/ 536210 w 2938"/>
              <a:gd name="T93" fmla="*/ 1655425 h 5511"/>
              <a:gd name="T94" fmla="*/ 561102 w 2938"/>
              <a:gd name="T95" fmla="*/ 1667523 h 5511"/>
              <a:gd name="T96" fmla="*/ 581154 w 2938"/>
              <a:gd name="T97" fmla="*/ 1685498 h 5511"/>
              <a:gd name="T98" fmla="*/ 595674 w 2938"/>
              <a:gd name="T99" fmla="*/ 1709349 h 5511"/>
              <a:gd name="T100" fmla="*/ 602589 w 2938"/>
              <a:gd name="T101" fmla="*/ 1737003 h 5511"/>
              <a:gd name="T102" fmla="*/ 601897 w 2938"/>
              <a:gd name="T103" fmla="*/ 1761200 h 5511"/>
              <a:gd name="T104" fmla="*/ 593600 w 2938"/>
              <a:gd name="T105" fmla="*/ 1787817 h 5511"/>
              <a:gd name="T106" fmla="*/ 578388 w 2938"/>
              <a:gd name="T107" fmla="*/ 1810631 h 5511"/>
              <a:gd name="T108" fmla="*/ 556954 w 2938"/>
              <a:gd name="T109" fmla="*/ 1827915 h 5511"/>
              <a:gd name="T110" fmla="*/ 531370 w 2938"/>
              <a:gd name="T111" fmla="*/ 1838631 h 5511"/>
              <a:gd name="T112" fmla="*/ 952456 w 2938"/>
              <a:gd name="T113" fmla="*/ 1587673 h 5511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938" h="5511">
                <a:moveTo>
                  <a:pt x="2479" y="0"/>
                </a:moveTo>
                <a:lnTo>
                  <a:pt x="458" y="0"/>
                </a:lnTo>
                <a:lnTo>
                  <a:pt x="435" y="1"/>
                </a:lnTo>
                <a:lnTo>
                  <a:pt x="412" y="3"/>
                </a:lnTo>
                <a:lnTo>
                  <a:pt x="389" y="7"/>
                </a:lnTo>
                <a:lnTo>
                  <a:pt x="366" y="11"/>
                </a:lnTo>
                <a:lnTo>
                  <a:pt x="345" y="16"/>
                </a:lnTo>
                <a:lnTo>
                  <a:pt x="322" y="22"/>
                </a:lnTo>
                <a:lnTo>
                  <a:pt x="301" y="29"/>
                </a:lnTo>
                <a:lnTo>
                  <a:pt x="281" y="37"/>
                </a:lnTo>
                <a:lnTo>
                  <a:pt x="260" y="46"/>
                </a:lnTo>
                <a:lnTo>
                  <a:pt x="240" y="56"/>
                </a:lnTo>
                <a:lnTo>
                  <a:pt x="221" y="67"/>
                </a:lnTo>
                <a:lnTo>
                  <a:pt x="203" y="80"/>
                </a:lnTo>
                <a:lnTo>
                  <a:pt x="184" y="93"/>
                </a:lnTo>
                <a:lnTo>
                  <a:pt x="167" y="106"/>
                </a:lnTo>
                <a:lnTo>
                  <a:pt x="150" y="120"/>
                </a:lnTo>
                <a:lnTo>
                  <a:pt x="135" y="135"/>
                </a:lnTo>
                <a:lnTo>
                  <a:pt x="119" y="152"/>
                </a:lnTo>
                <a:lnTo>
                  <a:pt x="104" y="169"/>
                </a:lnTo>
                <a:lnTo>
                  <a:pt x="91" y="186"/>
                </a:lnTo>
                <a:lnTo>
                  <a:pt x="78" y="203"/>
                </a:lnTo>
                <a:lnTo>
                  <a:pt x="66" y="223"/>
                </a:lnTo>
                <a:lnTo>
                  <a:pt x="55" y="242"/>
                </a:lnTo>
                <a:lnTo>
                  <a:pt x="45" y="261"/>
                </a:lnTo>
                <a:lnTo>
                  <a:pt x="35" y="281"/>
                </a:lnTo>
                <a:lnTo>
                  <a:pt x="27" y="303"/>
                </a:lnTo>
                <a:lnTo>
                  <a:pt x="20" y="324"/>
                </a:lnTo>
                <a:lnTo>
                  <a:pt x="14" y="345"/>
                </a:lnTo>
                <a:lnTo>
                  <a:pt x="9" y="368"/>
                </a:lnTo>
                <a:lnTo>
                  <a:pt x="5" y="390"/>
                </a:lnTo>
                <a:lnTo>
                  <a:pt x="2" y="413"/>
                </a:lnTo>
                <a:lnTo>
                  <a:pt x="0" y="437"/>
                </a:lnTo>
                <a:lnTo>
                  <a:pt x="0" y="460"/>
                </a:lnTo>
                <a:lnTo>
                  <a:pt x="0" y="5052"/>
                </a:lnTo>
                <a:lnTo>
                  <a:pt x="0" y="5076"/>
                </a:lnTo>
                <a:lnTo>
                  <a:pt x="2" y="5099"/>
                </a:lnTo>
                <a:lnTo>
                  <a:pt x="5" y="5122"/>
                </a:lnTo>
                <a:lnTo>
                  <a:pt x="9" y="5144"/>
                </a:lnTo>
                <a:lnTo>
                  <a:pt x="14" y="5167"/>
                </a:lnTo>
                <a:lnTo>
                  <a:pt x="20" y="5189"/>
                </a:lnTo>
                <a:lnTo>
                  <a:pt x="27" y="5210"/>
                </a:lnTo>
                <a:lnTo>
                  <a:pt x="35" y="5230"/>
                </a:lnTo>
                <a:lnTo>
                  <a:pt x="45" y="5251"/>
                </a:lnTo>
                <a:lnTo>
                  <a:pt x="55" y="5271"/>
                </a:lnTo>
                <a:lnTo>
                  <a:pt x="66" y="5290"/>
                </a:lnTo>
                <a:lnTo>
                  <a:pt x="78" y="5309"/>
                </a:lnTo>
                <a:lnTo>
                  <a:pt x="91" y="5327"/>
                </a:lnTo>
                <a:lnTo>
                  <a:pt x="104" y="5344"/>
                </a:lnTo>
                <a:lnTo>
                  <a:pt x="119" y="5360"/>
                </a:lnTo>
                <a:lnTo>
                  <a:pt x="135" y="5377"/>
                </a:lnTo>
                <a:lnTo>
                  <a:pt x="150" y="5392"/>
                </a:lnTo>
                <a:lnTo>
                  <a:pt x="167" y="5406"/>
                </a:lnTo>
                <a:lnTo>
                  <a:pt x="184" y="5420"/>
                </a:lnTo>
                <a:lnTo>
                  <a:pt x="203" y="5433"/>
                </a:lnTo>
                <a:lnTo>
                  <a:pt x="221" y="5445"/>
                </a:lnTo>
                <a:lnTo>
                  <a:pt x="240" y="5456"/>
                </a:lnTo>
                <a:lnTo>
                  <a:pt x="260" y="5466"/>
                </a:lnTo>
                <a:lnTo>
                  <a:pt x="281" y="5475"/>
                </a:lnTo>
                <a:lnTo>
                  <a:pt x="301" y="5484"/>
                </a:lnTo>
                <a:lnTo>
                  <a:pt x="322" y="5491"/>
                </a:lnTo>
                <a:lnTo>
                  <a:pt x="345" y="5497"/>
                </a:lnTo>
                <a:lnTo>
                  <a:pt x="366" y="5502"/>
                </a:lnTo>
                <a:lnTo>
                  <a:pt x="389" y="5506"/>
                </a:lnTo>
                <a:lnTo>
                  <a:pt x="412" y="5509"/>
                </a:lnTo>
                <a:lnTo>
                  <a:pt x="435" y="5511"/>
                </a:lnTo>
                <a:lnTo>
                  <a:pt x="458" y="5511"/>
                </a:lnTo>
                <a:lnTo>
                  <a:pt x="2479" y="5511"/>
                </a:lnTo>
                <a:lnTo>
                  <a:pt x="2502" y="5511"/>
                </a:lnTo>
                <a:lnTo>
                  <a:pt x="2525" y="5509"/>
                </a:lnTo>
                <a:lnTo>
                  <a:pt x="2549" y="5506"/>
                </a:lnTo>
                <a:lnTo>
                  <a:pt x="2571" y="5502"/>
                </a:lnTo>
                <a:lnTo>
                  <a:pt x="2593" y="5497"/>
                </a:lnTo>
                <a:lnTo>
                  <a:pt x="2615" y="5491"/>
                </a:lnTo>
                <a:lnTo>
                  <a:pt x="2636" y="5484"/>
                </a:lnTo>
                <a:lnTo>
                  <a:pt x="2657" y="5475"/>
                </a:lnTo>
                <a:lnTo>
                  <a:pt x="2677" y="5466"/>
                </a:lnTo>
                <a:lnTo>
                  <a:pt x="2698" y="5456"/>
                </a:lnTo>
                <a:lnTo>
                  <a:pt x="2716" y="5445"/>
                </a:lnTo>
                <a:lnTo>
                  <a:pt x="2735" y="5433"/>
                </a:lnTo>
                <a:lnTo>
                  <a:pt x="2754" y="5420"/>
                </a:lnTo>
                <a:lnTo>
                  <a:pt x="2771" y="5406"/>
                </a:lnTo>
                <a:lnTo>
                  <a:pt x="2787" y="5392"/>
                </a:lnTo>
                <a:lnTo>
                  <a:pt x="2803" y="5377"/>
                </a:lnTo>
                <a:lnTo>
                  <a:pt x="2818" y="5360"/>
                </a:lnTo>
                <a:lnTo>
                  <a:pt x="2833" y="5344"/>
                </a:lnTo>
                <a:lnTo>
                  <a:pt x="2847" y="5327"/>
                </a:lnTo>
                <a:lnTo>
                  <a:pt x="2859" y="5309"/>
                </a:lnTo>
                <a:lnTo>
                  <a:pt x="2871" y="5290"/>
                </a:lnTo>
                <a:lnTo>
                  <a:pt x="2882" y="5271"/>
                </a:lnTo>
                <a:lnTo>
                  <a:pt x="2892" y="5251"/>
                </a:lnTo>
                <a:lnTo>
                  <a:pt x="2902" y="5230"/>
                </a:lnTo>
                <a:lnTo>
                  <a:pt x="2910" y="5210"/>
                </a:lnTo>
                <a:lnTo>
                  <a:pt x="2918" y="5189"/>
                </a:lnTo>
                <a:lnTo>
                  <a:pt x="2924" y="5167"/>
                </a:lnTo>
                <a:lnTo>
                  <a:pt x="2929" y="5144"/>
                </a:lnTo>
                <a:lnTo>
                  <a:pt x="2933" y="5122"/>
                </a:lnTo>
                <a:lnTo>
                  <a:pt x="2936" y="5099"/>
                </a:lnTo>
                <a:lnTo>
                  <a:pt x="2937" y="5076"/>
                </a:lnTo>
                <a:lnTo>
                  <a:pt x="2938" y="5052"/>
                </a:lnTo>
                <a:lnTo>
                  <a:pt x="2938" y="460"/>
                </a:lnTo>
                <a:lnTo>
                  <a:pt x="2937" y="437"/>
                </a:lnTo>
                <a:lnTo>
                  <a:pt x="2936" y="413"/>
                </a:lnTo>
                <a:lnTo>
                  <a:pt x="2933" y="390"/>
                </a:lnTo>
                <a:lnTo>
                  <a:pt x="2929" y="368"/>
                </a:lnTo>
                <a:lnTo>
                  <a:pt x="2924" y="345"/>
                </a:lnTo>
                <a:lnTo>
                  <a:pt x="2918" y="324"/>
                </a:lnTo>
                <a:lnTo>
                  <a:pt x="2910" y="303"/>
                </a:lnTo>
                <a:lnTo>
                  <a:pt x="2902" y="281"/>
                </a:lnTo>
                <a:lnTo>
                  <a:pt x="2892" y="261"/>
                </a:lnTo>
                <a:lnTo>
                  <a:pt x="2882" y="242"/>
                </a:lnTo>
                <a:lnTo>
                  <a:pt x="2871" y="223"/>
                </a:lnTo>
                <a:lnTo>
                  <a:pt x="2859" y="203"/>
                </a:lnTo>
                <a:lnTo>
                  <a:pt x="2847" y="186"/>
                </a:lnTo>
                <a:lnTo>
                  <a:pt x="2833" y="169"/>
                </a:lnTo>
                <a:lnTo>
                  <a:pt x="2818" y="152"/>
                </a:lnTo>
                <a:lnTo>
                  <a:pt x="2803" y="135"/>
                </a:lnTo>
                <a:lnTo>
                  <a:pt x="2787" y="120"/>
                </a:lnTo>
                <a:lnTo>
                  <a:pt x="2771" y="106"/>
                </a:lnTo>
                <a:lnTo>
                  <a:pt x="2754" y="93"/>
                </a:lnTo>
                <a:lnTo>
                  <a:pt x="2735" y="80"/>
                </a:lnTo>
                <a:lnTo>
                  <a:pt x="2716" y="67"/>
                </a:lnTo>
                <a:lnTo>
                  <a:pt x="2698" y="56"/>
                </a:lnTo>
                <a:lnTo>
                  <a:pt x="2677" y="46"/>
                </a:lnTo>
                <a:lnTo>
                  <a:pt x="2657" y="37"/>
                </a:lnTo>
                <a:lnTo>
                  <a:pt x="2636" y="29"/>
                </a:lnTo>
                <a:lnTo>
                  <a:pt x="2615" y="22"/>
                </a:lnTo>
                <a:lnTo>
                  <a:pt x="2593" y="16"/>
                </a:lnTo>
                <a:lnTo>
                  <a:pt x="2571" y="11"/>
                </a:lnTo>
                <a:lnTo>
                  <a:pt x="2549" y="7"/>
                </a:lnTo>
                <a:lnTo>
                  <a:pt x="2525" y="3"/>
                </a:lnTo>
                <a:lnTo>
                  <a:pt x="2502" y="1"/>
                </a:lnTo>
                <a:lnTo>
                  <a:pt x="2479" y="0"/>
                </a:lnTo>
                <a:close/>
                <a:moveTo>
                  <a:pt x="1194" y="369"/>
                </a:moveTo>
                <a:lnTo>
                  <a:pt x="1744" y="369"/>
                </a:lnTo>
                <a:lnTo>
                  <a:pt x="1753" y="369"/>
                </a:lnTo>
                <a:lnTo>
                  <a:pt x="1763" y="370"/>
                </a:lnTo>
                <a:lnTo>
                  <a:pt x="1772" y="373"/>
                </a:lnTo>
                <a:lnTo>
                  <a:pt x="1780" y="376"/>
                </a:lnTo>
                <a:lnTo>
                  <a:pt x="1788" y="379"/>
                </a:lnTo>
                <a:lnTo>
                  <a:pt x="1796" y="384"/>
                </a:lnTo>
                <a:lnTo>
                  <a:pt x="1803" y="389"/>
                </a:lnTo>
                <a:lnTo>
                  <a:pt x="1809" y="395"/>
                </a:lnTo>
                <a:lnTo>
                  <a:pt x="1815" y="401"/>
                </a:lnTo>
                <a:lnTo>
                  <a:pt x="1820" y="408"/>
                </a:lnTo>
                <a:lnTo>
                  <a:pt x="1825" y="416"/>
                </a:lnTo>
                <a:lnTo>
                  <a:pt x="1828" y="424"/>
                </a:lnTo>
                <a:lnTo>
                  <a:pt x="1833" y="433"/>
                </a:lnTo>
                <a:lnTo>
                  <a:pt x="1835" y="442"/>
                </a:lnTo>
                <a:lnTo>
                  <a:pt x="1836" y="451"/>
                </a:lnTo>
                <a:lnTo>
                  <a:pt x="1837" y="460"/>
                </a:lnTo>
                <a:lnTo>
                  <a:pt x="1836" y="469"/>
                </a:lnTo>
                <a:lnTo>
                  <a:pt x="1835" y="478"/>
                </a:lnTo>
                <a:lnTo>
                  <a:pt x="1833" y="487"/>
                </a:lnTo>
                <a:lnTo>
                  <a:pt x="1828" y="495"/>
                </a:lnTo>
                <a:lnTo>
                  <a:pt x="1825" y="504"/>
                </a:lnTo>
                <a:lnTo>
                  <a:pt x="1820" y="512"/>
                </a:lnTo>
                <a:lnTo>
                  <a:pt x="1815" y="519"/>
                </a:lnTo>
                <a:lnTo>
                  <a:pt x="1809" y="525"/>
                </a:lnTo>
                <a:lnTo>
                  <a:pt x="1803" y="531"/>
                </a:lnTo>
                <a:lnTo>
                  <a:pt x="1796" y="536"/>
                </a:lnTo>
                <a:lnTo>
                  <a:pt x="1788" y="541"/>
                </a:lnTo>
                <a:lnTo>
                  <a:pt x="1780" y="545"/>
                </a:lnTo>
                <a:lnTo>
                  <a:pt x="1772" y="548"/>
                </a:lnTo>
                <a:lnTo>
                  <a:pt x="1763" y="550"/>
                </a:lnTo>
                <a:lnTo>
                  <a:pt x="1753" y="551"/>
                </a:lnTo>
                <a:lnTo>
                  <a:pt x="1744" y="552"/>
                </a:lnTo>
                <a:lnTo>
                  <a:pt x="1194" y="552"/>
                </a:lnTo>
                <a:lnTo>
                  <a:pt x="1184" y="551"/>
                </a:lnTo>
                <a:lnTo>
                  <a:pt x="1175" y="550"/>
                </a:lnTo>
                <a:lnTo>
                  <a:pt x="1166" y="548"/>
                </a:lnTo>
                <a:lnTo>
                  <a:pt x="1158" y="545"/>
                </a:lnTo>
                <a:lnTo>
                  <a:pt x="1150" y="541"/>
                </a:lnTo>
                <a:lnTo>
                  <a:pt x="1142" y="536"/>
                </a:lnTo>
                <a:lnTo>
                  <a:pt x="1135" y="531"/>
                </a:lnTo>
                <a:lnTo>
                  <a:pt x="1129" y="525"/>
                </a:lnTo>
                <a:lnTo>
                  <a:pt x="1123" y="519"/>
                </a:lnTo>
                <a:lnTo>
                  <a:pt x="1117" y="512"/>
                </a:lnTo>
                <a:lnTo>
                  <a:pt x="1112" y="504"/>
                </a:lnTo>
                <a:lnTo>
                  <a:pt x="1108" y="495"/>
                </a:lnTo>
                <a:lnTo>
                  <a:pt x="1105" y="487"/>
                </a:lnTo>
                <a:lnTo>
                  <a:pt x="1103" y="478"/>
                </a:lnTo>
                <a:lnTo>
                  <a:pt x="1102" y="469"/>
                </a:lnTo>
                <a:lnTo>
                  <a:pt x="1101" y="460"/>
                </a:lnTo>
                <a:lnTo>
                  <a:pt x="1102" y="451"/>
                </a:lnTo>
                <a:lnTo>
                  <a:pt x="1103" y="442"/>
                </a:lnTo>
                <a:lnTo>
                  <a:pt x="1105" y="433"/>
                </a:lnTo>
                <a:lnTo>
                  <a:pt x="1108" y="424"/>
                </a:lnTo>
                <a:lnTo>
                  <a:pt x="1112" y="416"/>
                </a:lnTo>
                <a:lnTo>
                  <a:pt x="1117" y="408"/>
                </a:lnTo>
                <a:lnTo>
                  <a:pt x="1123" y="401"/>
                </a:lnTo>
                <a:lnTo>
                  <a:pt x="1129" y="395"/>
                </a:lnTo>
                <a:lnTo>
                  <a:pt x="1135" y="389"/>
                </a:lnTo>
                <a:lnTo>
                  <a:pt x="1142" y="384"/>
                </a:lnTo>
                <a:lnTo>
                  <a:pt x="1150" y="379"/>
                </a:lnTo>
                <a:lnTo>
                  <a:pt x="1158" y="376"/>
                </a:lnTo>
                <a:lnTo>
                  <a:pt x="1166" y="373"/>
                </a:lnTo>
                <a:lnTo>
                  <a:pt x="1175" y="370"/>
                </a:lnTo>
                <a:lnTo>
                  <a:pt x="1184" y="369"/>
                </a:lnTo>
                <a:lnTo>
                  <a:pt x="1194" y="369"/>
                </a:lnTo>
                <a:close/>
                <a:moveTo>
                  <a:pt x="1468" y="5328"/>
                </a:moveTo>
                <a:lnTo>
                  <a:pt x="1468" y="5328"/>
                </a:lnTo>
                <a:lnTo>
                  <a:pt x="1454" y="5328"/>
                </a:lnTo>
                <a:lnTo>
                  <a:pt x="1441" y="5327"/>
                </a:lnTo>
                <a:lnTo>
                  <a:pt x="1427" y="5325"/>
                </a:lnTo>
                <a:lnTo>
                  <a:pt x="1414" y="5322"/>
                </a:lnTo>
                <a:lnTo>
                  <a:pt x="1399" y="5319"/>
                </a:lnTo>
                <a:lnTo>
                  <a:pt x="1387" y="5316"/>
                </a:lnTo>
                <a:lnTo>
                  <a:pt x="1374" y="5312"/>
                </a:lnTo>
                <a:lnTo>
                  <a:pt x="1362" y="5307"/>
                </a:lnTo>
                <a:lnTo>
                  <a:pt x="1350" y="5300"/>
                </a:lnTo>
                <a:lnTo>
                  <a:pt x="1338" y="5294"/>
                </a:lnTo>
                <a:lnTo>
                  <a:pt x="1325" y="5288"/>
                </a:lnTo>
                <a:lnTo>
                  <a:pt x="1314" y="5281"/>
                </a:lnTo>
                <a:lnTo>
                  <a:pt x="1304" y="5273"/>
                </a:lnTo>
                <a:lnTo>
                  <a:pt x="1294" y="5265"/>
                </a:lnTo>
                <a:lnTo>
                  <a:pt x="1284" y="5257"/>
                </a:lnTo>
                <a:lnTo>
                  <a:pt x="1274" y="5248"/>
                </a:lnTo>
                <a:lnTo>
                  <a:pt x="1265" y="5238"/>
                </a:lnTo>
                <a:lnTo>
                  <a:pt x="1256" y="5227"/>
                </a:lnTo>
                <a:lnTo>
                  <a:pt x="1248" y="5217"/>
                </a:lnTo>
                <a:lnTo>
                  <a:pt x="1240" y="5206"/>
                </a:lnTo>
                <a:lnTo>
                  <a:pt x="1233" y="5195"/>
                </a:lnTo>
                <a:lnTo>
                  <a:pt x="1227" y="5184"/>
                </a:lnTo>
                <a:lnTo>
                  <a:pt x="1221" y="5172"/>
                </a:lnTo>
                <a:lnTo>
                  <a:pt x="1215" y="5159"/>
                </a:lnTo>
                <a:lnTo>
                  <a:pt x="1210" y="5147"/>
                </a:lnTo>
                <a:lnTo>
                  <a:pt x="1206" y="5134"/>
                </a:lnTo>
                <a:lnTo>
                  <a:pt x="1202" y="5121"/>
                </a:lnTo>
                <a:lnTo>
                  <a:pt x="1199" y="5108"/>
                </a:lnTo>
                <a:lnTo>
                  <a:pt x="1197" y="5095"/>
                </a:lnTo>
                <a:lnTo>
                  <a:pt x="1195" y="5080"/>
                </a:lnTo>
                <a:lnTo>
                  <a:pt x="1194" y="5066"/>
                </a:lnTo>
                <a:lnTo>
                  <a:pt x="1194" y="5052"/>
                </a:lnTo>
                <a:lnTo>
                  <a:pt x="1194" y="5038"/>
                </a:lnTo>
                <a:lnTo>
                  <a:pt x="1195" y="5025"/>
                </a:lnTo>
                <a:lnTo>
                  <a:pt x="1197" y="5010"/>
                </a:lnTo>
                <a:lnTo>
                  <a:pt x="1199" y="4997"/>
                </a:lnTo>
                <a:lnTo>
                  <a:pt x="1202" y="4983"/>
                </a:lnTo>
                <a:lnTo>
                  <a:pt x="1206" y="4970"/>
                </a:lnTo>
                <a:lnTo>
                  <a:pt x="1210" y="4958"/>
                </a:lnTo>
                <a:lnTo>
                  <a:pt x="1215" y="4945"/>
                </a:lnTo>
                <a:lnTo>
                  <a:pt x="1221" y="4932"/>
                </a:lnTo>
                <a:lnTo>
                  <a:pt x="1227" y="4921"/>
                </a:lnTo>
                <a:lnTo>
                  <a:pt x="1233" y="4909"/>
                </a:lnTo>
                <a:lnTo>
                  <a:pt x="1240" y="4898"/>
                </a:lnTo>
                <a:lnTo>
                  <a:pt x="1248" y="4888"/>
                </a:lnTo>
                <a:lnTo>
                  <a:pt x="1256" y="4876"/>
                </a:lnTo>
                <a:lnTo>
                  <a:pt x="1265" y="4867"/>
                </a:lnTo>
                <a:lnTo>
                  <a:pt x="1274" y="4857"/>
                </a:lnTo>
                <a:lnTo>
                  <a:pt x="1284" y="4848"/>
                </a:lnTo>
                <a:lnTo>
                  <a:pt x="1294" y="4840"/>
                </a:lnTo>
                <a:lnTo>
                  <a:pt x="1304" y="4832"/>
                </a:lnTo>
                <a:lnTo>
                  <a:pt x="1314" y="4824"/>
                </a:lnTo>
                <a:lnTo>
                  <a:pt x="1325" y="4817"/>
                </a:lnTo>
                <a:lnTo>
                  <a:pt x="1338" y="4810"/>
                </a:lnTo>
                <a:lnTo>
                  <a:pt x="1350" y="4803"/>
                </a:lnTo>
                <a:lnTo>
                  <a:pt x="1362" y="4798"/>
                </a:lnTo>
                <a:lnTo>
                  <a:pt x="1374" y="4793"/>
                </a:lnTo>
                <a:lnTo>
                  <a:pt x="1387" y="4789"/>
                </a:lnTo>
                <a:lnTo>
                  <a:pt x="1399" y="4785"/>
                </a:lnTo>
                <a:lnTo>
                  <a:pt x="1414" y="4782"/>
                </a:lnTo>
                <a:lnTo>
                  <a:pt x="1427" y="4780"/>
                </a:lnTo>
                <a:lnTo>
                  <a:pt x="1441" y="4778"/>
                </a:lnTo>
                <a:lnTo>
                  <a:pt x="1454" y="4777"/>
                </a:lnTo>
                <a:lnTo>
                  <a:pt x="1468" y="4777"/>
                </a:lnTo>
                <a:lnTo>
                  <a:pt x="1483" y="4777"/>
                </a:lnTo>
                <a:lnTo>
                  <a:pt x="1497" y="4778"/>
                </a:lnTo>
                <a:lnTo>
                  <a:pt x="1511" y="4780"/>
                </a:lnTo>
                <a:lnTo>
                  <a:pt x="1524" y="4782"/>
                </a:lnTo>
                <a:lnTo>
                  <a:pt x="1537" y="4785"/>
                </a:lnTo>
                <a:lnTo>
                  <a:pt x="1551" y="4789"/>
                </a:lnTo>
                <a:lnTo>
                  <a:pt x="1564" y="4793"/>
                </a:lnTo>
                <a:lnTo>
                  <a:pt x="1576" y="4798"/>
                </a:lnTo>
                <a:lnTo>
                  <a:pt x="1588" y="4803"/>
                </a:lnTo>
                <a:lnTo>
                  <a:pt x="1600" y="4810"/>
                </a:lnTo>
                <a:lnTo>
                  <a:pt x="1611" y="4817"/>
                </a:lnTo>
                <a:lnTo>
                  <a:pt x="1623" y="4824"/>
                </a:lnTo>
                <a:lnTo>
                  <a:pt x="1634" y="4832"/>
                </a:lnTo>
                <a:lnTo>
                  <a:pt x="1644" y="4840"/>
                </a:lnTo>
                <a:lnTo>
                  <a:pt x="1654" y="4848"/>
                </a:lnTo>
                <a:lnTo>
                  <a:pt x="1664" y="4857"/>
                </a:lnTo>
                <a:lnTo>
                  <a:pt x="1673" y="4867"/>
                </a:lnTo>
                <a:lnTo>
                  <a:pt x="1681" y="4876"/>
                </a:lnTo>
                <a:lnTo>
                  <a:pt x="1690" y="4888"/>
                </a:lnTo>
                <a:lnTo>
                  <a:pt x="1698" y="4898"/>
                </a:lnTo>
                <a:lnTo>
                  <a:pt x="1705" y="4909"/>
                </a:lnTo>
                <a:lnTo>
                  <a:pt x="1711" y="4921"/>
                </a:lnTo>
                <a:lnTo>
                  <a:pt x="1717" y="4932"/>
                </a:lnTo>
                <a:lnTo>
                  <a:pt x="1723" y="4945"/>
                </a:lnTo>
                <a:lnTo>
                  <a:pt x="1728" y="4958"/>
                </a:lnTo>
                <a:lnTo>
                  <a:pt x="1732" y="4970"/>
                </a:lnTo>
                <a:lnTo>
                  <a:pt x="1736" y="4983"/>
                </a:lnTo>
                <a:lnTo>
                  <a:pt x="1739" y="4997"/>
                </a:lnTo>
                <a:lnTo>
                  <a:pt x="1741" y="5010"/>
                </a:lnTo>
                <a:lnTo>
                  <a:pt x="1743" y="5025"/>
                </a:lnTo>
                <a:lnTo>
                  <a:pt x="1744" y="5038"/>
                </a:lnTo>
                <a:lnTo>
                  <a:pt x="1744" y="5052"/>
                </a:lnTo>
                <a:lnTo>
                  <a:pt x="1744" y="5066"/>
                </a:lnTo>
                <a:lnTo>
                  <a:pt x="1743" y="5080"/>
                </a:lnTo>
                <a:lnTo>
                  <a:pt x="1741" y="5095"/>
                </a:lnTo>
                <a:lnTo>
                  <a:pt x="1739" y="5108"/>
                </a:lnTo>
                <a:lnTo>
                  <a:pt x="1736" y="5121"/>
                </a:lnTo>
                <a:lnTo>
                  <a:pt x="1732" y="5134"/>
                </a:lnTo>
                <a:lnTo>
                  <a:pt x="1728" y="5147"/>
                </a:lnTo>
                <a:lnTo>
                  <a:pt x="1723" y="5159"/>
                </a:lnTo>
                <a:lnTo>
                  <a:pt x="1717" y="5172"/>
                </a:lnTo>
                <a:lnTo>
                  <a:pt x="1711" y="5184"/>
                </a:lnTo>
                <a:lnTo>
                  <a:pt x="1705" y="5195"/>
                </a:lnTo>
                <a:lnTo>
                  <a:pt x="1698" y="5206"/>
                </a:lnTo>
                <a:lnTo>
                  <a:pt x="1690" y="5217"/>
                </a:lnTo>
                <a:lnTo>
                  <a:pt x="1681" y="5227"/>
                </a:lnTo>
                <a:lnTo>
                  <a:pt x="1673" y="5238"/>
                </a:lnTo>
                <a:lnTo>
                  <a:pt x="1664" y="5248"/>
                </a:lnTo>
                <a:lnTo>
                  <a:pt x="1654" y="5257"/>
                </a:lnTo>
                <a:lnTo>
                  <a:pt x="1644" y="5265"/>
                </a:lnTo>
                <a:lnTo>
                  <a:pt x="1634" y="5273"/>
                </a:lnTo>
                <a:lnTo>
                  <a:pt x="1623" y="5281"/>
                </a:lnTo>
                <a:lnTo>
                  <a:pt x="1611" y="5288"/>
                </a:lnTo>
                <a:lnTo>
                  <a:pt x="1600" y="5294"/>
                </a:lnTo>
                <a:lnTo>
                  <a:pt x="1588" y="5300"/>
                </a:lnTo>
                <a:lnTo>
                  <a:pt x="1576" y="5307"/>
                </a:lnTo>
                <a:lnTo>
                  <a:pt x="1564" y="5312"/>
                </a:lnTo>
                <a:lnTo>
                  <a:pt x="1551" y="5316"/>
                </a:lnTo>
                <a:lnTo>
                  <a:pt x="1537" y="5319"/>
                </a:lnTo>
                <a:lnTo>
                  <a:pt x="1524" y="5322"/>
                </a:lnTo>
                <a:lnTo>
                  <a:pt x="1511" y="5325"/>
                </a:lnTo>
                <a:lnTo>
                  <a:pt x="1497" y="5327"/>
                </a:lnTo>
                <a:lnTo>
                  <a:pt x="1483" y="5328"/>
                </a:lnTo>
                <a:lnTo>
                  <a:pt x="1468" y="5328"/>
                </a:lnTo>
                <a:close/>
                <a:moveTo>
                  <a:pt x="2755" y="4593"/>
                </a:moveTo>
                <a:lnTo>
                  <a:pt x="183" y="4593"/>
                </a:lnTo>
                <a:lnTo>
                  <a:pt x="183" y="919"/>
                </a:lnTo>
                <a:lnTo>
                  <a:pt x="2755" y="919"/>
                </a:lnTo>
                <a:lnTo>
                  <a:pt x="2755" y="4593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3" name="话筒"/>
          <p:cNvSpPr/>
          <p:nvPr/>
        </p:nvSpPr>
        <p:spPr>
          <a:xfrm>
            <a:off x="4145915" y="4821555"/>
            <a:ext cx="298450" cy="520065"/>
          </a:xfrm>
          <a:custGeom>
            <a:avLst/>
            <a:gdLst>
              <a:gd name="connsiteX0" fmla="*/ 788945 w 3886200"/>
              <a:gd name="connsiteY0" fmla="*/ 3994579 h 7565524"/>
              <a:gd name="connsiteX1" fmla="*/ 793367 w 3886200"/>
              <a:gd name="connsiteY1" fmla="*/ 4082152 h 7565524"/>
              <a:gd name="connsiteX2" fmla="*/ 1943100 w 3886200"/>
              <a:gd name="connsiteY2" fmla="*/ 5119688 h 7565524"/>
              <a:gd name="connsiteX3" fmla="*/ 3092833 w 3886200"/>
              <a:gd name="connsiteY3" fmla="*/ 4082152 h 7565524"/>
              <a:gd name="connsiteX4" fmla="*/ 3097256 w 3886200"/>
              <a:gd name="connsiteY4" fmla="*/ 3994579 h 7565524"/>
              <a:gd name="connsiteX5" fmla="*/ 3087777 w 3886200"/>
              <a:gd name="connsiteY5" fmla="*/ 4031441 h 7565524"/>
              <a:gd name="connsiteX6" fmla="*/ 1943100 w 3886200"/>
              <a:gd name="connsiteY6" fmla="*/ 4873587 h 7565524"/>
              <a:gd name="connsiteX7" fmla="*/ 798423 w 3886200"/>
              <a:gd name="connsiteY7" fmla="*/ 4031441 h 7565524"/>
              <a:gd name="connsiteX8" fmla="*/ 0 w 3886200"/>
              <a:gd name="connsiteY8" fmla="*/ 3009901 h 7565524"/>
              <a:gd name="connsiteX9" fmla="*/ 308086 w 3886200"/>
              <a:gd name="connsiteY9" fmla="*/ 3009901 h 7565524"/>
              <a:gd name="connsiteX10" fmla="*/ 308086 w 3886200"/>
              <a:gd name="connsiteY10" fmla="*/ 4175662 h 7565524"/>
              <a:gd name="connsiteX11" fmla="*/ 1943101 w 3886200"/>
              <a:gd name="connsiteY11" fmla="*/ 5810677 h 7565524"/>
              <a:gd name="connsiteX12" fmla="*/ 1943100 w 3886200"/>
              <a:gd name="connsiteY12" fmla="*/ 5810678 h 7565524"/>
              <a:gd name="connsiteX13" fmla="*/ 3578115 w 3886200"/>
              <a:gd name="connsiteY13" fmla="*/ 4175663 h 7565524"/>
              <a:gd name="connsiteX14" fmla="*/ 3578116 w 3886200"/>
              <a:gd name="connsiteY14" fmla="*/ 3009901 h 7565524"/>
              <a:gd name="connsiteX15" fmla="*/ 3886200 w 3886200"/>
              <a:gd name="connsiteY15" fmla="*/ 3009901 h 7565524"/>
              <a:gd name="connsiteX16" fmla="*/ 3886200 w 3886200"/>
              <a:gd name="connsiteY16" fmla="*/ 4235878 h 7565524"/>
              <a:gd name="connsiteX17" fmla="*/ 2520919 w 3886200"/>
              <a:gd name="connsiteY17" fmla="*/ 6091620 h 7565524"/>
              <a:gd name="connsiteX18" fmla="*/ 2336800 w 3886200"/>
              <a:gd name="connsiteY18" fmla="*/ 6138961 h 7565524"/>
              <a:gd name="connsiteX19" fmla="*/ 2336800 w 3886200"/>
              <a:gd name="connsiteY19" fmla="*/ 6591300 h 7565524"/>
              <a:gd name="connsiteX20" fmla="*/ 3062539 w 3886200"/>
              <a:gd name="connsiteY20" fmla="*/ 6591300 h 7565524"/>
              <a:gd name="connsiteX21" fmla="*/ 3549651 w 3886200"/>
              <a:gd name="connsiteY21" fmla="*/ 7078412 h 7565524"/>
              <a:gd name="connsiteX22" fmla="*/ 3549650 w 3886200"/>
              <a:gd name="connsiteY22" fmla="*/ 7078412 h 7565524"/>
              <a:gd name="connsiteX23" fmla="*/ 3062538 w 3886200"/>
              <a:gd name="connsiteY23" fmla="*/ 7565524 h 7565524"/>
              <a:gd name="connsiteX24" fmla="*/ 823662 w 3886200"/>
              <a:gd name="connsiteY24" fmla="*/ 7565523 h 7565524"/>
              <a:gd name="connsiteX25" fmla="*/ 346447 w 3886200"/>
              <a:gd name="connsiteY25" fmla="*/ 7176581 h 7565524"/>
              <a:gd name="connsiteX26" fmla="*/ 336550 w 3886200"/>
              <a:gd name="connsiteY26" fmla="*/ 7078412 h 7565524"/>
              <a:gd name="connsiteX27" fmla="*/ 346447 w 3886200"/>
              <a:gd name="connsiteY27" fmla="*/ 6980242 h 7565524"/>
              <a:gd name="connsiteX28" fmla="*/ 823662 w 3886200"/>
              <a:gd name="connsiteY28" fmla="*/ 6591300 h 7565524"/>
              <a:gd name="connsiteX29" fmla="*/ 1549400 w 3886200"/>
              <a:gd name="connsiteY29" fmla="*/ 6591300 h 7565524"/>
              <a:gd name="connsiteX30" fmla="*/ 1549400 w 3886200"/>
              <a:gd name="connsiteY30" fmla="*/ 6138961 h 7565524"/>
              <a:gd name="connsiteX31" fmla="*/ 1365282 w 3886200"/>
              <a:gd name="connsiteY31" fmla="*/ 6091620 h 7565524"/>
              <a:gd name="connsiteX32" fmla="*/ 0 w 3886200"/>
              <a:gd name="connsiteY32" fmla="*/ 4235878 h 7565524"/>
              <a:gd name="connsiteX33" fmla="*/ 622300 w 3886200"/>
              <a:gd name="connsiteY33" fmla="*/ 2818278 h 7565524"/>
              <a:gd name="connsiteX34" fmla="*/ 3263900 w 3886200"/>
              <a:gd name="connsiteY34" fmla="*/ 2818278 h 7565524"/>
              <a:gd name="connsiteX35" fmla="*/ 3263900 w 3886200"/>
              <a:gd name="connsiteY35" fmla="*/ 4152900 h 7565524"/>
              <a:gd name="connsiteX36" fmla="*/ 1943100 w 3886200"/>
              <a:gd name="connsiteY36" fmla="*/ 5473700 h 7565524"/>
              <a:gd name="connsiteX37" fmla="*/ 622300 w 3886200"/>
              <a:gd name="connsiteY37" fmla="*/ 4152900 h 7565524"/>
              <a:gd name="connsiteX38" fmla="*/ 622300 w 3886200"/>
              <a:gd name="connsiteY38" fmla="*/ 2432670 h 7565524"/>
              <a:gd name="connsiteX39" fmla="*/ 3263900 w 3886200"/>
              <a:gd name="connsiteY39" fmla="*/ 2432670 h 7565524"/>
              <a:gd name="connsiteX40" fmla="*/ 3263900 w 3886200"/>
              <a:gd name="connsiteY40" fmla="*/ 2655422 h 7565524"/>
              <a:gd name="connsiteX41" fmla="*/ 622300 w 3886200"/>
              <a:gd name="connsiteY41" fmla="*/ 2655422 h 7565524"/>
              <a:gd name="connsiteX42" fmla="*/ 622300 w 3886200"/>
              <a:gd name="connsiteY42" fmla="*/ 2047063 h 7565524"/>
              <a:gd name="connsiteX43" fmla="*/ 3263900 w 3886200"/>
              <a:gd name="connsiteY43" fmla="*/ 2047063 h 7565524"/>
              <a:gd name="connsiteX44" fmla="*/ 3263900 w 3886200"/>
              <a:gd name="connsiteY44" fmla="*/ 2269814 h 7565524"/>
              <a:gd name="connsiteX45" fmla="*/ 622300 w 3886200"/>
              <a:gd name="connsiteY45" fmla="*/ 2269814 h 7565524"/>
              <a:gd name="connsiteX46" fmla="*/ 622300 w 3886200"/>
              <a:gd name="connsiteY46" fmla="*/ 1661456 h 7565524"/>
              <a:gd name="connsiteX47" fmla="*/ 3263900 w 3886200"/>
              <a:gd name="connsiteY47" fmla="*/ 1661456 h 7565524"/>
              <a:gd name="connsiteX48" fmla="*/ 3263900 w 3886200"/>
              <a:gd name="connsiteY48" fmla="*/ 1884207 h 7565524"/>
              <a:gd name="connsiteX49" fmla="*/ 622300 w 3886200"/>
              <a:gd name="connsiteY49" fmla="*/ 1884207 h 7565524"/>
              <a:gd name="connsiteX50" fmla="*/ 1943100 w 3886200"/>
              <a:gd name="connsiteY50" fmla="*/ 0 h 7565524"/>
              <a:gd name="connsiteX51" fmla="*/ 3263900 w 3886200"/>
              <a:gd name="connsiteY51" fmla="*/ 1320800 h 7565524"/>
              <a:gd name="connsiteX52" fmla="*/ 3263900 w 3886200"/>
              <a:gd name="connsiteY52" fmla="*/ 1498600 h 7565524"/>
              <a:gd name="connsiteX53" fmla="*/ 622300 w 3886200"/>
              <a:gd name="connsiteY53" fmla="*/ 1498600 h 7565524"/>
              <a:gd name="connsiteX54" fmla="*/ 622300 w 3886200"/>
              <a:gd name="connsiteY54" fmla="*/ 1320800 h 7565524"/>
              <a:gd name="connsiteX55" fmla="*/ 1943100 w 3886200"/>
              <a:gd name="connsiteY55" fmla="*/ 0 h 7565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3886200" h="7565524">
                <a:moveTo>
                  <a:pt x="788945" y="3994579"/>
                </a:moveTo>
                <a:lnTo>
                  <a:pt x="793367" y="4082152"/>
                </a:lnTo>
                <a:cubicBezTo>
                  <a:pt x="852550" y="4664920"/>
                  <a:pt x="1344717" y="5119688"/>
                  <a:pt x="1943100" y="5119688"/>
                </a:cubicBezTo>
                <a:cubicBezTo>
                  <a:pt x="2541483" y="5119688"/>
                  <a:pt x="3033650" y="4664920"/>
                  <a:pt x="3092833" y="4082152"/>
                </a:cubicBezTo>
                <a:lnTo>
                  <a:pt x="3097256" y="3994579"/>
                </a:lnTo>
                <a:lnTo>
                  <a:pt x="3087777" y="4031441"/>
                </a:lnTo>
                <a:cubicBezTo>
                  <a:pt x="2936026" y="4519338"/>
                  <a:pt x="2480933" y="4873587"/>
                  <a:pt x="1943100" y="4873587"/>
                </a:cubicBezTo>
                <a:cubicBezTo>
                  <a:pt x="1405268" y="4873587"/>
                  <a:pt x="950175" y="4519338"/>
                  <a:pt x="798423" y="4031441"/>
                </a:cubicBezTo>
                <a:close/>
                <a:moveTo>
                  <a:pt x="0" y="3009901"/>
                </a:moveTo>
                <a:lnTo>
                  <a:pt x="308086" y="3009901"/>
                </a:lnTo>
                <a:lnTo>
                  <a:pt x="308086" y="4175662"/>
                </a:lnTo>
                <a:cubicBezTo>
                  <a:pt x="308086" y="5078656"/>
                  <a:pt x="1040107" y="5810677"/>
                  <a:pt x="1943101" y="5810677"/>
                </a:cubicBezTo>
                <a:lnTo>
                  <a:pt x="1943100" y="5810678"/>
                </a:lnTo>
                <a:cubicBezTo>
                  <a:pt x="2846094" y="5810678"/>
                  <a:pt x="3578115" y="5078657"/>
                  <a:pt x="3578115" y="4175663"/>
                </a:cubicBezTo>
                <a:lnTo>
                  <a:pt x="3578116" y="3009901"/>
                </a:lnTo>
                <a:lnTo>
                  <a:pt x="3886200" y="3009901"/>
                </a:lnTo>
                <a:lnTo>
                  <a:pt x="3886200" y="4235878"/>
                </a:lnTo>
                <a:cubicBezTo>
                  <a:pt x="3886200" y="5107807"/>
                  <a:pt x="3311893" y="5845601"/>
                  <a:pt x="2520919" y="6091620"/>
                </a:cubicBezTo>
                <a:lnTo>
                  <a:pt x="2336800" y="6138961"/>
                </a:lnTo>
                <a:lnTo>
                  <a:pt x="2336800" y="6591300"/>
                </a:lnTo>
                <a:lnTo>
                  <a:pt x="3062539" y="6591300"/>
                </a:lnTo>
                <a:cubicBezTo>
                  <a:pt x="3331564" y="6591300"/>
                  <a:pt x="3549651" y="6809387"/>
                  <a:pt x="3549651" y="7078412"/>
                </a:cubicBezTo>
                <a:lnTo>
                  <a:pt x="3549650" y="7078412"/>
                </a:lnTo>
                <a:cubicBezTo>
                  <a:pt x="3549650" y="7347437"/>
                  <a:pt x="3331563" y="7565524"/>
                  <a:pt x="3062538" y="7565524"/>
                </a:cubicBezTo>
                <a:lnTo>
                  <a:pt x="823662" y="7565523"/>
                </a:lnTo>
                <a:cubicBezTo>
                  <a:pt x="588265" y="7565523"/>
                  <a:pt x="391868" y="7398550"/>
                  <a:pt x="346447" y="7176581"/>
                </a:cubicBezTo>
                <a:lnTo>
                  <a:pt x="336550" y="7078412"/>
                </a:lnTo>
                <a:lnTo>
                  <a:pt x="346447" y="6980242"/>
                </a:lnTo>
                <a:cubicBezTo>
                  <a:pt x="391868" y="6758273"/>
                  <a:pt x="588265" y="6591300"/>
                  <a:pt x="823662" y="6591300"/>
                </a:cubicBezTo>
                <a:lnTo>
                  <a:pt x="1549400" y="6591300"/>
                </a:lnTo>
                <a:lnTo>
                  <a:pt x="1549400" y="6138961"/>
                </a:lnTo>
                <a:lnTo>
                  <a:pt x="1365282" y="6091620"/>
                </a:lnTo>
                <a:cubicBezTo>
                  <a:pt x="574307" y="5845601"/>
                  <a:pt x="0" y="5107807"/>
                  <a:pt x="0" y="4235878"/>
                </a:cubicBezTo>
                <a:close/>
                <a:moveTo>
                  <a:pt x="622300" y="2818278"/>
                </a:moveTo>
                <a:lnTo>
                  <a:pt x="3263900" y="2818278"/>
                </a:lnTo>
                <a:lnTo>
                  <a:pt x="3263900" y="4152900"/>
                </a:lnTo>
                <a:cubicBezTo>
                  <a:pt x="3263900" y="4882358"/>
                  <a:pt x="2672558" y="5473700"/>
                  <a:pt x="1943100" y="5473700"/>
                </a:cubicBezTo>
                <a:cubicBezTo>
                  <a:pt x="1213642" y="5473700"/>
                  <a:pt x="622300" y="4882358"/>
                  <a:pt x="622300" y="4152900"/>
                </a:cubicBezTo>
                <a:close/>
                <a:moveTo>
                  <a:pt x="622300" y="2432670"/>
                </a:moveTo>
                <a:lnTo>
                  <a:pt x="3263900" y="2432670"/>
                </a:lnTo>
                <a:lnTo>
                  <a:pt x="3263900" y="2655422"/>
                </a:lnTo>
                <a:lnTo>
                  <a:pt x="622300" y="2655422"/>
                </a:lnTo>
                <a:close/>
                <a:moveTo>
                  <a:pt x="622300" y="2047063"/>
                </a:moveTo>
                <a:lnTo>
                  <a:pt x="3263900" y="2047063"/>
                </a:lnTo>
                <a:lnTo>
                  <a:pt x="3263900" y="2269814"/>
                </a:lnTo>
                <a:lnTo>
                  <a:pt x="622300" y="2269814"/>
                </a:lnTo>
                <a:close/>
                <a:moveTo>
                  <a:pt x="622300" y="1661456"/>
                </a:moveTo>
                <a:lnTo>
                  <a:pt x="3263900" y="1661456"/>
                </a:lnTo>
                <a:lnTo>
                  <a:pt x="3263900" y="1884207"/>
                </a:lnTo>
                <a:lnTo>
                  <a:pt x="622300" y="1884207"/>
                </a:lnTo>
                <a:close/>
                <a:moveTo>
                  <a:pt x="1943100" y="0"/>
                </a:moveTo>
                <a:cubicBezTo>
                  <a:pt x="2672558" y="0"/>
                  <a:pt x="3263900" y="591342"/>
                  <a:pt x="3263900" y="1320800"/>
                </a:cubicBezTo>
                <a:lnTo>
                  <a:pt x="3263900" y="1498600"/>
                </a:lnTo>
                <a:lnTo>
                  <a:pt x="622300" y="1498600"/>
                </a:lnTo>
                <a:lnTo>
                  <a:pt x="622300" y="1320800"/>
                </a:lnTo>
                <a:cubicBezTo>
                  <a:pt x="622300" y="591342"/>
                  <a:pt x="1213642" y="0"/>
                  <a:pt x="194310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" name="手机"/>
          <p:cNvSpPr/>
          <p:nvPr/>
        </p:nvSpPr>
        <p:spPr bwMode="auto">
          <a:xfrm>
            <a:off x="5195570" y="4821555"/>
            <a:ext cx="286385" cy="520065"/>
          </a:xfrm>
          <a:custGeom>
            <a:avLst/>
            <a:gdLst>
              <a:gd name="T0" fmla="*/ 750267 w 3056"/>
              <a:gd name="T1" fmla="*/ 27771 h 5968"/>
              <a:gd name="T2" fmla="*/ 691573 w 3056"/>
              <a:gd name="T3" fmla="*/ 0 h 5968"/>
              <a:gd name="T4" fmla="*/ 628413 w 3056"/>
              <a:gd name="T5" fmla="*/ 33835 h 5968"/>
              <a:gd name="T6" fmla="*/ 268272 w 3056"/>
              <a:gd name="T7" fmla="*/ 220250 h 5968"/>
              <a:gd name="T8" fmla="*/ 135890 w 3056"/>
              <a:gd name="T9" fmla="*/ 260788 h 5968"/>
              <a:gd name="T10" fmla="*/ 40831 w 3056"/>
              <a:gd name="T11" fmla="*/ 356230 h 5968"/>
              <a:gd name="T12" fmla="*/ 319 w 3056"/>
              <a:gd name="T13" fmla="*/ 488380 h 5968"/>
              <a:gd name="T14" fmla="*/ 16907 w 3056"/>
              <a:gd name="T15" fmla="*/ 1719224 h 5968"/>
              <a:gd name="T16" fmla="*/ 92507 w 3056"/>
              <a:gd name="T17" fmla="*/ 1831264 h 5968"/>
              <a:gd name="T18" fmla="*/ 212129 w 3056"/>
              <a:gd name="T19" fmla="*/ 1896062 h 5968"/>
              <a:gd name="T20" fmla="*/ 734637 w 3056"/>
              <a:gd name="T21" fmla="*/ 1901808 h 5968"/>
              <a:gd name="T22" fmla="*/ 860957 w 3056"/>
              <a:gd name="T23" fmla="*/ 1848820 h 5968"/>
              <a:gd name="T24" fmla="*/ 946447 w 3056"/>
              <a:gd name="T25" fmla="*/ 1744760 h 5968"/>
              <a:gd name="T26" fmla="*/ 974837 w 3056"/>
              <a:gd name="T27" fmla="*/ 502744 h 5968"/>
              <a:gd name="T28" fmla="*/ 954741 w 3056"/>
              <a:gd name="T29" fmla="*/ 399641 h 5968"/>
              <a:gd name="T30" fmla="*/ 893494 w 3056"/>
              <a:gd name="T31" fmla="*/ 305796 h 5968"/>
              <a:gd name="T32" fmla="*/ 800668 w 3056"/>
              <a:gd name="T33" fmla="*/ 242594 h 5968"/>
              <a:gd name="T34" fmla="*/ 193628 w 3056"/>
              <a:gd name="T35" fmla="*/ 517427 h 5968"/>
              <a:gd name="T36" fmla="*/ 217552 w 3056"/>
              <a:gd name="T37" fmla="*/ 468270 h 5968"/>
              <a:gd name="T38" fmla="*/ 260935 w 3056"/>
              <a:gd name="T39" fmla="*/ 435711 h 5968"/>
              <a:gd name="T40" fmla="*/ 669562 w 3056"/>
              <a:gd name="T41" fmla="*/ 426774 h 5968"/>
              <a:gd name="T42" fmla="*/ 723472 w 3056"/>
              <a:gd name="T43" fmla="*/ 440819 h 5968"/>
              <a:gd name="T44" fmla="*/ 763665 w 3056"/>
              <a:gd name="T45" fmla="*/ 476888 h 5968"/>
              <a:gd name="T46" fmla="*/ 782485 w 3056"/>
              <a:gd name="T47" fmla="*/ 528918 h 5968"/>
              <a:gd name="T48" fmla="*/ 777700 w 3056"/>
              <a:gd name="T49" fmla="*/ 896320 h 5968"/>
              <a:gd name="T50" fmla="*/ 749629 w 3056"/>
              <a:gd name="T51" fmla="*/ 942924 h 5968"/>
              <a:gd name="T52" fmla="*/ 703376 w 3056"/>
              <a:gd name="T53" fmla="*/ 971014 h 5968"/>
              <a:gd name="T54" fmla="*/ 293153 w 3056"/>
              <a:gd name="T55" fmla="*/ 975483 h 5968"/>
              <a:gd name="T56" fmla="*/ 241795 w 3056"/>
              <a:gd name="T57" fmla="*/ 956650 h 5968"/>
              <a:gd name="T58" fmla="*/ 205111 w 3056"/>
              <a:gd name="T59" fmla="*/ 916749 h 5968"/>
              <a:gd name="T60" fmla="*/ 191395 w 3056"/>
              <a:gd name="T61" fmla="*/ 862485 h 5968"/>
              <a:gd name="T62" fmla="*/ 227122 w 3056"/>
              <a:gd name="T63" fmla="*/ 1163493 h 5968"/>
              <a:gd name="T64" fmla="*/ 390445 w 3056"/>
              <a:gd name="T65" fmla="*/ 1148490 h 5968"/>
              <a:gd name="T66" fmla="*/ 422025 w 3056"/>
              <a:gd name="T67" fmla="*/ 1163493 h 5968"/>
              <a:gd name="T68" fmla="*/ 431595 w 3056"/>
              <a:gd name="T69" fmla="*/ 1310007 h 5968"/>
              <a:gd name="T70" fmla="*/ 409904 w 3056"/>
              <a:gd name="T71" fmla="*/ 1341927 h 5968"/>
              <a:gd name="T72" fmla="*/ 246580 w 3056"/>
              <a:gd name="T73" fmla="*/ 1344800 h 5968"/>
              <a:gd name="T74" fmla="*/ 219785 w 3056"/>
              <a:gd name="T75" fmla="*/ 1317987 h 5968"/>
              <a:gd name="T76" fmla="*/ 538776 w 3056"/>
              <a:gd name="T77" fmla="*/ 1173388 h 5968"/>
              <a:gd name="T78" fmla="*/ 568123 w 3056"/>
              <a:gd name="T79" fmla="*/ 1149129 h 5968"/>
              <a:gd name="T80" fmla="*/ 730809 w 3056"/>
              <a:gd name="T81" fmla="*/ 1155513 h 5968"/>
              <a:gd name="T82" fmla="*/ 748991 w 3056"/>
              <a:gd name="T83" fmla="*/ 1189667 h 5968"/>
              <a:gd name="T84" fmla="*/ 737189 w 3056"/>
              <a:gd name="T85" fmla="*/ 1334904 h 5968"/>
              <a:gd name="T86" fmla="*/ 576736 w 3056"/>
              <a:gd name="T87" fmla="*/ 1346715 h 5968"/>
              <a:gd name="T88" fmla="*/ 542923 w 3056"/>
              <a:gd name="T89" fmla="*/ 1328840 h 5968"/>
              <a:gd name="T90" fmla="*/ 218190 w 3056"/>
              <a:gd name="T91" fmla="*/ 1483653 h 5968"/>
              <a:gd name="T92" fmla="*/ 239243 w 3056"/>
              <a:gd name="T93" fmla="*/ 1451733 h 5968"/>
              <a:gd name="T94" fmla="*/ 402567 w 3056"/>
              <a:gd name="T95" fmla="*/ 1448860 h 5968"/>
              <a:gd name="T96" fmla="*/ 429681 w 3056"/>
              <a:gd name="T97" fmla="*/ 1475992 h 5968"/>
              <a:gd name="T98" fmla="*/ 426491 w 3056"/>
              <a:gd name="T99" fmla="*/ 1624102 h 5968"/>
              <a:gd name="T100" fmla="*/ 394592 w 3056"/>
              <a:gd name="T101" fmla="*/ 1645169 h 5968"/>
              <a:gd name="T102" fmla="*/ 232864 w 3056"/>
              <a:gd name="T103" fmla="*/ 1635912 h 5968"/>
              <a:gd name="T104" fmla="*/ 217871 w 3056"/>
              <a:gd name="T105" fmla="*/ 1488122 h 5968"/>
              <a:gd name="T106" fmla="*/ 547708 w 3056"/>
              <a:gd name="T107" fmla="*/ 1459393 h 5968"/>
              <a:gd name="T108" fmla="*/ 708160 w 3056"/>
              <a:gd name="T109" fmla="*/ 1447264 h 5968"/>
              <a:gd name="T110" fmla="*/ 742292 w 3056"/>
              <a:gd name="T111" fmla="*/ 1465139 h 5968"/>
              <a:gd name="T112" fmla="*/ 748353 w 3056"/>
              <a:gd name="T113" fmla="*/ 1612611 h 5968"/>
              <a:gd name="T114" fmla="*/ 724110 w 3056"/>
              <a:gd name="T115" fmla="*/ 1641977 h 5968"/>
              <a:gd name="T116" fmla="*/ 560467 w 3056"/>
              <a:gd name="T117" fmla="*/ 1641977 h 5968"/>
              <a:gd name="T118" fmla="*/ 536543 w 3056"/>
              <a:gd name="T119" fmla="*/ 1612611 h 596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3056" h="5968">
                <a:moveTo>
                  <a:pt x="2407" y="725"/>
                </a:moveTo>
                <a:lnTo>
                  <a:pt x="2407" y="239"/>
                </a:lnTo>
                <a:lnTo>
                  <a:pt x="2406" y="215"/>
                </a:lnTo>
                <a:lnTo>
                  <a:pt x="2403" y="191"/>
                </a:lnTo>
                <a:lnTo>
                  <a:pt x="2396" y="168"/>
                </a:lnTo>
                <a:lnTo>
                  <a:pt x="2388" y="147"/>
                </a:lnTo>
                <a:lnTo>
                  <a:pt x="2379" y="126"/>
                </a:lnTo>
                <a:lnTo>
                  <a:pt x="2366" y="106"/>
                </a:lnTo>
                <a:lnTo>
                  <a:pt x="2352" y="87"/>
                </a:lnTo>
                <a:lnTo>
                  <a:pt x="2338" y="70"/>
                </a:lnTo>
                <a:lnTo>
                  <a:pt x="2320" y="54"/>
                </a:lnTo>
                <a:lnTo>
                  <a:pt x="2302" y="40"/>
                </a:lnTo>
                <a:lnTo>
                  <a:pt x="2282" y="29"/>
                </a:lnTo>
                <a:lnTo>
                  <a:pt x="2261" y="18"/>
                </a:lnTo>
                <a:lnTo>
                  <a:pt x="2239" y="11"/>
                </a:lnTo>
                <a:lnTo>
                  <a:pt x="2217" y="5"/>
                </a:lnTo>
                <a:lnTo>
                  <a:pt x="2192" y="2"/>
                </a:lnTo>
                <a:lnTo>
                  <a:pt x="2168" y="0"/>
                </a:lnTo>
                <a:lnTo>
                  <a:pt x="2144" y="2"/>
                </a:lnTo>
                <a:lnTo>
                  <a:pt x="2120" y="5"/>
                </a:lnTo>
                <a:lnTo>
                  <a:pt x="2097" y="11"/>
                </a:lnTo>
                <a:lnTo>
                  <a:pt x="2075" y="18"/>
                </a:lnTo>
                <a:lnTo>
                  <a:pt x="2054" y="29"/>
                </a:lnTo>
                <a:lnTo>
                  <a:pt x="2035" y="40"/>
                </a:lnTo>
                <a:lnTo>
                  <a:pt x="2016" y="54"/>
                </a:lnTo>
                <a:lnTo>
                  <a:pt x="1999" y="70"/>
                </a:lnTo>
                <a:lnTo>
                  <a:pt x="1983" y="87"/>
                </a:lnTo>
                <a:lnTo>
                  <a:pt x="1970" y="106"/>
                </a:lnTo>
                <a:lnTo>
                  <a:pt x="1958" y="126"/>
                </a:lnTo>
                <a:lnTo>
                  <a:pt x="1948" y="147"/>
                </a:lnTo>
                <a:lnTo>
                  <a:pt x="1940" y="168"/>
                </a:lnTo>
                <a:lnTo>
                  <a:pt x="1934" y="191"/>
                </a:lnTo>
                <a:lnTo>
                  <a:pt x="1931" y="215"/>
                </a:lnTo>
                <a:lnTo>
                  <a:pt x="1930" y="239"/>
                </a:lnTo>
                <a:lnTo>
                  <a:pt x="1930" y="689"/>
                </a:lnTo>
                <a:lnTo>
                  <a:pt x="887" y="689"/>
                </a:lnTo>
                <a:lnTo>
                  <a:pt x="841" y="690"/>
                </a:lnTo>
                <a:lnTo>
                  <a:pt x="795" y="693"/>
                </a:lnTo>
                <a:lnTo>
                  <a:pt x="751" y="700"/>
                </a:lnTo>
                <a:lnTo>
                  <a:pt x="708" y="707"/>
                </a:lnTo>
                <a:lnTo>
                  <a:pt x="665" y="716"/>
                </a:lnTo>
                <a:lnTo>
                  <a:pt x="623" y="729"/>
                </a:lnTo>
                <a:lnTo>
                  <a:pt x="582" y="743"/>
                </a:lnTo>
                <a:lnTo>
                  <a:pt x="541" y="758"/>
                </a:lnTo>
                <a:lnTo>
                  <a:pt x="502" y="776"/>
                </a:lnTo>
                <a:lnTo>
                  <a:pt x="464" y="796"/>
                </a:lnTo>
                <a:lnTo>
                  <a:pt x="426" y="817"/>
                </a:lnTo>
                <a:lnTo>
                  <a:pt x="391" y="840"/>
                </a:lnTo>
                <a:lnTo>
                  <a:pt x="356" y="866"/>
                </a:lnTo>
                <a:lnTo>
                  <a:pt x="322" y="892"/>
                </a:lnTo>
                <a:lnTo>
                  <a:pt x="290" y="919"/>
                </a:lnTo>
                <a:lnTo>
                  <a:pt x="259" y="949"/>
                </a:lnTo>
                <a:lnTo>
                  <a:pt x="230" y="979"/>
                </a:lnTo>
                <a:lnTo>
                  <a:pt x="203" y="1012"/>
                </a:lnTo>
                <a:lnTo>
                  <a:pt x="176" y="1045"/>
                </a:lnTo>
                <a:lnTo>
                  <a:pt x="151" y="1080"/>
                </a:lnTo>
                <a:lnTo>
                  <a:pt x="128" y="1116"/>
                </a:lnTo>
                <a:lnTo>
                  <a:pt x="107" y="1153"/>
                </a:lnTo>
                <a:lnTo>
                  <a:pt x="87" y="1191"/>
                </a:lnTo>
                <a:lnTo>
                  <a:pt x="69" y="1230"/>
                </a:lnTo>
                <a:lnTo>
                  <a:pt x="53" y="1270"/>
                </a:lnTo>
                <a:lnTo>
                  <a:pt x="40" y="1312"/>
                </a:lnTo>
                <a:lnTo>
                  <a:pt x="27" y="1354"/>
                </a:lnTo>
                <a:lnTo>
                  <a:pt x="18" y="1396"/>
                </a:lnTo>
                <a:lnTo>
                  <a:pt x="9" y="1440"/>
                </a:lnTo>
                <a:lnTo>
                  <a:pt x="4" y="1485"/>
                </a:lnTo>
                <a:lnTo>
                  <a:pt x="1" y="1530"/>
                </a:lnTo>
                <a:lnTo>
                  <a:pt x="0" y="1575"/>
                </a:lnTo>
                <a:lnTo>
                  <a:pt x="0" y="5081"/>
                </a:lnTo>
                <a:lnTo>
                  <a:pt x="1" y="5128"/>
                </a:lnTo>
                <a:lnTo>
                  <a:pt x="4" y="5172"/>
                </a:lnTo>
                <a:lnTo>
                  <a:pt x="9" y="5217"/>
                </a:lnTo>
                <a:lnTo>
                  <a:pt x="18" y="5260"/>
                </a:lnTo>
                <a:lnTo>
                  <a:pt x="27" y="5303"/>
                </a:lnTo>
                <a:lnTo>
                  <a:pt x="40" y="5345"/>
                </a:lnTo>
                <a:lnTo>
                  <a:pt x="53" y="5386"/>
                </a:lnTo>
                <a:lnTo>
                  <a:pt x="69" y="5426"/>
                </a:lnTo>
                <a:lnTo>
                  <a:pt x="87" y="5466"/>
                </a:lnTo>
                <a:lnTo>
                  <a:pt x="107" y="5504"/>
                </a:lnTo>
                <a:lnTo>
                  <a:pt x="128" y="5541"/>
                </a:lnTo>
                <a:lnTo>
                  <a:pt x="151" y="5577"/>
                </a:lnTo>
                <a:lnTo>
                  <a:pt x="176" y="5612"/>
                </a:lnTo>
                <a:lnTo>
                  <a:pt x="203" y="5646"/>
                </a:lnTo>
                <a:lnTo>
                  <a:pt x="230" y="5677"/>
                </a:lnTo>
                <a:lnTo>
                  <a:pt x="259" y="5709"/>
                </a:lnTo>
                <a:lnTo>
                  <a:pt x="290" y="5737"/>
                </a:lnTo>
                <a:lnTo>
                  <a:pt x="322" y="5766"/>
                </a:lnTo>
                <a:lnTo>
                  <a:pt x="356" y="5792"/>
                </a:lnTo>
                <a:lnTo>
                  <a:pt x="391" y="5817"/>
                </a:lnTo>
                <a:lnTo>
                  <a:pt x="426" y="5840"/>
                </a:lnTo>
                <a:lnTo>
                  <a:pt x="464" y="5861"/>
                </a:lnTo>
                <a:lnTo>
                  <a:pt x="502" y="5880"/>
                </a:lnTo>
                <a:lnTo>
                  <a:pt x="541" y="5898"/>
                </a:lnTo>
                <a:lnTo>
                  <a:pt x="582" y="5914"/>
                </a:lnTo>
                <a:lnTo>
                  <a:pt x="623" y="5928"/>
                </a:lnTo>
                <a:lnTo>
                  <a:pt x="665" y="5940"/>
                </a:lnTo>
                <a:lnTo>
                  <a:pt x="708" y="5951"/>
                </a:lnTo>
                <a:lnTo>
                  <a:pt x="751" y="5958"/>
                </a:lnTo>
                <a:lnTo>
                  <a:pt x="795" y="5963"/>
                </a:lnTo>
                <a:lnTo>
                  <a:pt x="841" y="5967"/>
                </a:lnTo>
                <a:lnTo>
                  <a:pt x="887" y="5968"/>
                </a:lnTo>
                <a:lnTo>
                  <a:pt x="2168" y="5968"/>
                </a:lnTo>
                <a:lnTo>
                  <a:pt x="2214" y="5967"/>
                </a:lnTo>
                <a:lnTo>
                  <a:pt x="2259" y="5963"/>
                </a:lnTo>
                <a:lnTo>
                  <a:pt x="2303" y="5958"/>
                </a:lnTo>
                <a:lnTo>
                  <a:pt x="2347" y="5951"/>
                </a:lnTo>
                <a:lnTo>
                  <a:pt x="2390" y="5940"/>
                </a:lnTo>
                <a:lnTo>
                  <a:pt x="2432" y="5928"/>
                </a:lnTo>
                <a:lnTo>
                  <a:pt x="2473" y="5914"/>
                </a:lnTo>
                <a:lnTo>
                  <a:pt x="2513" y="5898"/>
                </a:lnTo>
                <a:lnTo>
                  <a:pt x="2553" y="5880"/>
                </a:lnTo>
                <a:lnTo>
                  <a:pt x="2591" y="5861"/>
                </a:lnTo>
                <a:lnTo>
                  <a:pt x="2628" y="5840"/>
                </a:lnTo>
                <a:lnTo>
                  <a:pt x="2664" y="5817"/>
                </a:lnTo>
                <a:lnTo>
                  <a:pt x="2699" y="5792"/>
                </a:lnTo>
                <a:lnTo>
                  <a:pt x="2733" y="5766"/>
                </a:lnTo>
                <a:lnTo>
                  <a:pt x="2764" y="5737"/>
                </a:lnTo>
                <a:lnTo>
                  <a:pt x="2795" y="5709"/>
                </a:lnTo>
                <a:lnTo>
                  <a:pt x="2824" y="5677"/>
                </a:lnTo>
                <a:lnTo>
                  <a:pt x="2853" y="5646"/>
                </a:lnTo>
                <a:lnTo>
                  <a:pt x="2879" y="5612"/>
                </a:lnTo>
                <a:lnTo>
                  <a:pt x="2904" y="5577"/>
                </a:lnTo>
                <a:lnTo>
                  <a:pt x="2926" y="5541"/>
                </a:lnTo>
                <a:lnTo>
                  <a:pt x="2948" y="5504"/>
                </a:lnTo>
                <a:lnTo>
                  <a:pt x="2967" y="5466"/>
                </a:lnTo>
                <a:lnTo>
                  <a:pt x="2985" y="5426"/>
                </a:lnTo>
                <a:lnTo>
                  <a:pt x="3001" y="5386"/>
                </a:lnTo>
                <a:lnTo>
                  <a:pt x="3016" y="5345"/>
                </a:lnTo>
                <a:lnTo>
                  <a:pt x="3027" y="5303"/>
                </a:lnTo>
                <a:lnTo>
                  <a:pt x="3038" y="5260"/>
                </a:lnTo>
                <a:lnTo>
                  <a:pt x="3045" y="5217"/>
                </a:lnTo>
                <a:lnTo>
                  <a:pt x="3050" y="5172"/>
                </a:lnTo>
                <a:lnTo>
                  <a:pt x="3054" y="5128"/>
                </a:lnTo>
                <a:lnTo>
                  <a:pt x="3056" y="5081"/>
                </a:lnTo>
                <a:lnTo>
                  <a:pt x="3056" y="1575"/>
                </a:lnTo>
                <a:lnTo>
                  <a:pt x="3054" y="1537"/>
                </a:lnTo>
                <a:lnTo>
                  <a:pt x="3052" y="1500"/>
                </a:lnTo>
                <a:lnTo>
                  <a:pt x="3048" y="1463"/>
                </a:lnTo>
                <a:lnTo>
                  <a:pt x="3043" y="1427"/>
                </a:lnTo>
                <a:lnTo>
                  <a:pt x="3036" y="1390"/>
                </a:lnTo>
                <a:lnTo>
                  <a:pt x="3027" y="1355"/>
                </a:lnTo>
                <a:lnTo>
                  <a:pt x="3018" y="1321"/>
                </a:lnTo>
                <a:lnTo>
                  <a:pt x="3006" y="1286"/>
                </a:lnTo>
                <a:lnTo>
                  <a:pt x="2993" y="1252"/>
                </a:lnTo>
                <a:lnTo>
                  <a:pt x="2980" y="1220"/>
                </a:lnTo>
                <a:lnTo>
                  <a:pt x="2965" y="1187"/>
                </a:lnTo>
                <a:lnTo>
                  <a:pt x="2948" y="1156"/>
                </a:lnTo>
                <a:lnTo>
                  <a:pt x="2930" y="1125"/>
                </a:lnTo>
                <a:lnTo>
                  <a:pt x="2913" y="1095"/>
                </a:lnTo>
                <a:lnTo>
                  <a:pt x="2893" y="1065"/>
                </a:lnTo>
                <a:lnTo>
                  <a:pt x="2872" y="1037"/>
                </a:lnTo>
                <a:lnTo>
                  <a:pt x="2848" y="1010"/>
                </a:lnTo>
                <a:lnTo>
                  <a:pt x="2825" y="983"/>
                </a:lnTo>
                <a:lnTo>
                  <a:pt x="2801" y="958"/>
                </a:lnTo>
                <a:lnTo>
                  <a:pt x="2776" y="933"/>
                </a:lnTo>
                <a:lnTo>
                  <a:pt x="2750" y="910"/>
                </a:lnTo>
                <a:lnTo>
                  <a:pt x="2723" y="887"/>
                </a:lnTo>
                <a:lnTo>
                  <a:pt x="2695" y="866"/>
                </a:lnTo>
                <a:lnTo>
                  <a:pt x="2666" y="846"/>
                </a:lnTo>
                <a:lnTo>
                  <a:pt x="2636" y="826"/>
                </a:lnTo>
                <a:lnTo>
                  <a:pt x="2606" y="808"/>
                </a:lnTo>
                <a:lnTo>
                  <a:pt x="2574" y="791"/>
                </a:lnTo>
                <a:lnTo>
                  <a:pt x="2543" y="775"/>
                </a:lnTo>
                <a:lnTo>
                  <a:pt x="2510" y="760"/>
                </a:lnTo>
                <a:lnTo>
                  <a:pt x="2476" y="748"/>
                </a:lnTo>
                <a:lnTo>
                  <a:pt x="2442" y="735"/>
                </a:lnTo>
                <a:lnTo>
                  <a:pt x="2407" y="725"/>
                </a:lnTo>
                <a:close/>
                <a:moveTo>
                  <a:pt x="600" y="1693"/>
                </a:moveTo>
                <a:lnTo>
                  <a:pt x="600" y="1693"/>
                </a:lnTo>
                <a:lnTo>
                  <a:pt x="601" y="1675"/>
                </a:lnTo>
                <a:lnTo>
                  <a:pt x="602" y="1657"/>
                </a:lnTo>
                <a:lnTo>
                  <a:pt x="604" y="1639"/>
                </a:lnTo>
                <a:lnTo>
                  <a:pt x="607" y="1621"/>
                </a:lnTo>
                <a:lnTo>
                  <a:pt x="611" y="1604"/>
                </a:lnTo>
                <a:lnTo>
                  <a:pt x="617" y="1588"/>
                </a:lnTo>
                <a:lnTo>
                  <a:pt x="622" y="1571"/>
                </a:lnTo>
                <a:lnTo>
                  <a:pt x="628" y="1555"/>
                </a:lnTo>
                <a:lnTo>
                  <a:pt x="636" y="1539"/>
                </a:lnTo>
                <a:lnTo>
                  <a:pt x="643" y="1524"/>
                </a:lnTo>
                <a:lnTo>
                  <a:pt x="652" y="1509"/>
                </a:lnTo>
                <a:lnTo>
                  <a:pt x="661" y="1494"/>
                </a:lnTo>
                <a:lnTo>
                  <a:pt x="671" y="1480"/>
                </a:lnTo>
                <a:lnTo>
                  <a:pt x="682" y="1467"/>
                </a:lnTo>
                <a:lnTo>
                  <a:pt x="693" y="1454"/>
                </a:lnTo>
                <a:lnTo>
                  <a:pt x="705" y="1442"/>
                </a:lnTo>
                <a:lnTo>
                  <a:pt x="718" y="1430"/>
                </a:lnTo>
                <a:lnTo>
                  <a:pt x="730" y="1418"/>
                </a:lnTo>
                <a:lnTo>
                  <a:pt x="744" y="1408"/>
                </a:lnTo>
                <a:lnTo>
                  <a:pt x="758" y="1398"/>
                </a:lnTo>
                <a:lnTo>
                  <a:pt x="772" y="1389"/>
                </a:lnTo>
                <a:lnTo>
                  <a:pt x="787" y="1381"/>
                </a:lnTo>
                <a:lnTo>
                  <a:pt x="802" y="1372"/>
                </a:lnTo>
                <a:lnTo>
                  <a:pt x="818" y="1365"/>
                </a:lnTo>
                <a:lnTo>
                  <a:pt x="834" y="1359"/>
                </a:lnTo>
                <a:lnTo>
                  <a:pt x="850" y="1353"/>
                </a:lnTo>
                <a:lnTo>
                  <a:pt x="868" y="1348"/>
                </a:lnTo>
                <a:lnTo>
                  <a:pt x="885" y="1345"/>
                </a:lnTo>
                <a:lnTo>
                  <a:pt x="902" y="1342"/>
                </a:lnTo>
                <a:lnTo>
                  <a:pt x="919" y="1339"/>
                </a:lnTo>
                <a:lnTo>
                  <a:pt x="938" y="1337"/>
                </a:lnTo>
                <a:lnTo>
                  <a:pt x="956" y="1337"/>
                </a:lnTo>
                <a:lnTo>
                  <a:pt x="2099" y="1337"/>
                </a:lnTo>
                <a:lnTo>
                  <a:pt x="2117" y="1337"/>
                </a:lnTo>
                <a:lnTo>
                  <a:pt x="2136" y="1339"/>
                </a:lnTo>
                <a:lnTo>
                  <a:pt x="2154" y="1342"/>
                </a:lnTo>
                <a:lnTo>
                  <a:pt x="2170" y="1345"/>
                </a:lnTo>
                <a:lnTo>
                  <a:pt x="2188" y="1348"/>
                </a:lnTo>
                <a:lnTo>
                  <a:pt x="2205" y="1353"/>
                </a:lnTo>
                <a:lnTo>
                  <a:pt x="2221" y="1359"/>
                </a:lnTo>
                <a:lnTo>
                  <a:pt x="2238" y="1365"/>
                </a:lnTo>
                <a:lnTo>
                  <a:pt x="2253" y="1372"/>
                </a:lnTo>
                <a:lnTo>
                  <a:pt x="2268" y="1381"/>
                </a:lnTo>
                <a:lnTo>
                  <a:pt x="2284" y="1389"/>
                </a:lnTo>
                <a:lnTo>
                  <a:pt x="2298" y="1398"/>
                </a:lnTo>
                <a:lnTo>
                  <a:pt x="2312" y="1408"/>
                </a:lnTo>
                <a:lnTo>
                  <a:pt x="2325" y="1418"/>
                </a:lnTo>
                <a:lnTo>
                  <a:pt x="2339" y="1430"/>
                </a:lnTo>
                <a:lnTo>
                  <a:pt x="2350" y="1442"/>
                </a:lnTo>
                <a:lnTo>
                  <a:pt x="2363" y="1454"/>
                </a:lnTo>
                <a:lnTo>
                  <a:pt x="2373" y="1467"/>
                </a:lnTo>
                <a:lnTo>
                  <a:pt x="2384" y="1480"/>
                </a:lnTo>
                <a:lnTo>
                  <a:pt x="2394" y="1494"/>
                </a:lnTo>
                <a:lnTo>
                  <a:pt x="2404" y="1509"/>
                </a:lnTo>
                <a:lnTo>
                  <a:pt x="2412" y="1524"/>
                </a:lnTo>
                <a:lnTo>
                  <a:pt x="2420" y="1539"/>
                </a:lnTo>
                <a:lnTo>
                  <a:pt x="2427" y="1555"/>
                </a:lnTo>
                <a:lnTo>
                  <a:pt x="2433" y="1571"/>
                </a:lnTo>
                <a:lnTo>
                  <a:pt x="2438" y="1588"/>
                </a:lnTo>
                <a:lnTo>
                  <a:pt x="2444" y="1604"/>
                </a:lnTo>
                <a:lnTo>
                  <a:pt x="2448" y="1621"/>
                </a:lnTo>
                <a:lnTo>
                  <a:pt x="2451" y="1639"/>
                </a:lnTo>
                <a:lnTo>
                  <a:pt x="2453" y="1657"/>
                </a:lnTo>
                <a:lnTo>
                  <a:pt x="2454" y="1675"/>
                </a:lnTo>
                <a:lnTo>
                  <a:pt x="2455" y="1693"/>
                </a:lnTo>
                <a:lnTo>
                  <a:pt x="2455" y="2702"/>
                </a:lnTo>
                <a:lnTo>
                  <a:pt x="2454" y="2721"/>
                </a:lnTo>
                <a:lnTo>
                  <a:pt x="2453" y="2739"/>
                </a:lnTo>
                <a:lnTo>
                  <a:pt x="2451" y="2756"/>
                </a:lnTo>
                <a:lnTo>
                  <a:pt x="2448" y="2774"/>
                </a:lnTo>
                <a:lnTo>
                  <a:pt x="2444" y="2791"/>
                </a:lnTo>
                <a:lnTo>
                  <a:pt x="2438" y="2808"/>
                </a:lnTo>
                <a:lnTo>
                  <a:pt x="2433" y="2825"/>
                </a:lnTo>
                <a:lnTo>
                  <a:pt x="2427" y="2840"/>
                </a:lnTo>
                <a:lnTo>
                  <a:pt x="2420" y="2856"/>
                </a:lnTo>
                <a:lnTo>
                  <a:pt x="2412" y="2872"/>
                </a:lnTo>
                <a:lnTo>
                  <a:pt x="2404" y="2887"/>
                </a:lnTo>
                <a:lnTo>
                  <a:pt x="2394" y="2901"/>
                </a:lnTo>
                <a:lnTo>
                  <a:pt x="2384" y="2915"/>
                </a:lnTo>
                <a:lnTo>
                  <a:pt x="2373" y="2929"/>
                </a:lnTo>
                <a:lnTo>
                  <a:pt x="2363" y="2941"/>
                </a:lnTo>
                <a:lnTo>
                  <a:pt x="2350" y="2954"/>
                </a:lnTo>
                <a:lnTo>
                  <a:pt x="2339" y="2966"/>
                </a:lnTo>
                <a:lnTo>
                  <a:pt x="2325" y="2977"/>
                </a:lnTo>
                <a:lnTo>
                  <a:pt x="2312" y="2988"/>
                </a:lnTo>
                <a:lnTo>
                  <a:pt x="2298" y="2997"/>
                </a:lnTo>
                <a:lnTo>
                  <a:pt x="2284" y="3007"/>
                </a:lnTo>
                <a:lnTo>
                  <a:pt x="2268" y="3015"/>
                </a:lnTo>
                <a:lnTo>
                  <a:pt x="2253" y="3023"/>
                </a:lnTo>
                <a:lnTo>
                  <a:pt x="2238" y="3030"/>
                </a:lnTo>
                <a:lnTo>
                  <a:pt x="2221" y="3036"/>
                </a:lnTo>
                <a:lnTo>
                  <a:pt x="2205" y="3042"/>
                </a:lnTo>
                <a:lnTo>
                  <a:pt x="2188" y="3046"/>
                </a:lnTo>
                <a:lnTo>
                  <a:pt x="2170" y="3051"/>
                </a:lnTo>
                <a:lnTo>
                  <a:pt x="2154" y="3054"/>
                </a:lnTo>
                <a:lnTo>
                  <a:pt x="2136" y="3056"/>
                </a:lnTo>
                <a:lnTo>
                  <a:pt x="2117" y="3058"/>
                </a:lnTo>
                <a:lnTo>
                  <a:pt x="2099" y="3058"/>
                </a:lnTo>
                <a:lnTo>
                  <a:pt x="956" y="3058"/>
                </a:lnTo>
                <a:lnTo>
                  <a:pt x="938" y="3058"/>
                </a:lnTo>
                <a:lnTo>
                  <a:pt x="919" y="3056"/>
                </a:lnTo>
                <a:lnTo>
                  <a:pt x="902" y="3054"/>
                </a:lnTo>
                <a:lnTo>
                  <a:pt x="885" y="3051"/>
                </a:lnTo>
                <a:lnTo>
                  <a:pt x="868" y="3046"/>
                </a:lnTo>
                <a:lnTo>
                  <a:pt x="850" y="3042"/>
                </a:lnTo>
                <a:lnTo>
                  <a:pt x="834" y="3036"/>
                </a:lnTo>
                <a:lnTo>
                  <a:pt x="818" y="3030"/>
                </a:lnTo>
                <a:lnTo>
                  <a:pt x="802" y="3023"/>
                </a:lnTo>
                <a:lnTo>
                  <a:pt x="787" y="3015"/>
                </a:lnTo>
                <a:lnTo>
                  <a:pt x="772" y="3007"/>
                </a:lnTo>
                <a:lnTo>
                  <a:pt x="758" y="2997"/>
                </a:lnTo>
                <a:lnTo>
                  <a:pt x="744" y="2988"/>
                </a:lnTo>
                <a:lnTo>
                  <a:pt x="730" y="2977"/>
                </a:lnTo>
                <a:lnTo>
                  <a:pt x="718" y="2966"/>
                </a:lnTo>
                <a:lnTo>
                  <a:pt x="705" y="2954"/>
                </a:lnTo>
                <a:lnTo>
                  <a:pt x="693" y="2941"/>
                </a:lnTo>
                <a:lnTo>
                  <a:pt x="682" y="2929"/>
                </a:lnTo>
                <a:lnTo>
                  <a:pt x="671" y="2915"/>
                </a:lnTo>
                <a:lnTo>
                  <a:pt x="661" y="2901"/>
                </a:lnTo>
                <a:lnTo>
                  <a:pt x="652" y="2887"/>
                </a:lnTo>
                <a:lnTo>
                  <a:pt x="643" y="2872"/>
                </a:lnTo>
                <a:lnTo>
                  <a:pt x="636" y="2856"/>
                </a:lnTo>
                <a:lnTo>
                  <a:pt x="628" y="2840"/>
                </a:lnTo>
                <a:lnTo>
                  <a:pt x="622" y="2825"/>
                </a:lnTo>
                <a:lnTo>
                  <a:pt x="617" y="2808"/>
                </a:lnTo>
                <a:lnTo>
                  <a:pt x="611" y="2791"/>
                </a:lnTo>
                <a:lnTo>
                  <a:pt x="607" y="2774"/>
                </a:lnTo>
                <a:lnTo>
                  <a:pt x="604" y="2756"/>
                </a:lnTo>
                <a:lnTo>
                  <a:pt x="602" y="2739"/>
                </a:lnTo>
                <a:lnTo>
                  <a:pt x="601" y="2721"/>
                </a:lnTo>
                <a:lnTo>
                  <a:pt x="600" y="2702"/>
                </a:lnTo>
                <a:lnTo>
                  <a:pt x="600" y="1693"/>
                </a:lnTo>
                <a:close/>
                <a:moveTo>
                  <a:pt x="683" y="3727"/>
                </a:moveTo>
                <a:lnTo>
                  <a:pt x="683" y="3727"/>
                </a:lnTo>
                <a:lnTo>
                  <a:pt x="684" y="3714"/>
                </a:lnTo>
                <a:lnTo>
                  <a:pt x="686" y="3700"/>
                </a:lnTo>
                <a:lnTo>
                  <a:pt x="689" y="3689"/>
                </a:lnTo>
                <a:lnTo>
                  <a:pt x="693" y="3676"/>
                </a:lnTo>
                <a:lnTo>
                  <a:pt x="699" y="3666"/>
                </a:lnTo>
                <a:lnTo>
                  <a:pt x="705" y="3655"/>
                </a:lnTo>
                <a:lnTo>
                  <a:pt x="712" y="3645"/>
                </a:lnTo>
                <a:lnTo>
                  <a:pt x="721" y="3636"/>
                </a:lnTo>
                <a:lnTo>
                  <a:pt x="730" y="3628"/>
                </a:lnTo>
                <a:lnTo>
                  <a:pt x="740" y="3620"/>
                </a:lnTo>
                <a:lnTo>
                  <a:pt x="750" y="3614"/>
                </a:lnTo>
                <a:lnTo>
                  <a:pt x="762" y="3609"/>
                </a:lnTo>
                <a:lnTo>
                  <a:pt x="773" y="3604"/>
                </a:lnTo>
                <a:lnTo>
                  <a:pt x="786" y="3600"/>
                </a:lnTo>
                <a:lnTo>
                  <a:pt x="799" y="3599"/>
                </a:lnTo>
                <a:lnTo>
                  <a:pt x="812" y="3598"/>
                </a:lnTo>
                <a:lnTo>
                  <a:pt x="1224" y="3598"/>
                </a:lnTo>
                <a:lnTo>
                  <a:pt x="1237" y="3599"/>
                </a:lnTo>
                <a:lnTo>
                  <a:pt x="1251" y="3600"/>
                </a:lnTo>
                <a:lnTo>
                  <a:pt x="1262" y="3604"/>
                </a:lnTo>
                <a:lnTo>
                  <a:pt x="1274" y="3609"/>
                </a:lnTo>
                <a:lnTo>
                  <a:pt x="1285" y="3614"/>
                </a:lnTo>
                <a:lnTo>
                  <a:pt x="1296" y="3620"/>
                </a:lnTo>
                <a:lnTo>
                  <a:pt x="1306" y="3628"/>
                </a:lnTo>
                <a:lnTo>
                  <a:pt x="1315" y="3636"/>
                </a:lnTo>
                <a:lnTo>
                  <a:pt x="1323" y="3645"/>
                </a:lnTo>
                <a:lnTo>
                  <a:pt x="1331" y="3655"/>
                </a:lnTo>
                <a:lnTo>
                  <a:pt x="1337" y="3666"/>
                </a:lnTo>
                <a:lnTo>
                  <a:pt x="1343" y="3676"/>
                </a:lnTo>
                <a:lnTo>
                  <a:pt x="1347" y="3689"/>
                </a:lnTo>
                <a:lnTo>
                  <a:pt x="1350" y="3700"/>
                </a:lnTo>
                <a:lnTo>
                  <a:pt x="1353" y="3714"/>
                </a:lnTo>
                <a:lnTo>
                  <a:pt x="1353" y="3727"/>
                </a:lnTo>
                <a:lnTo>
                  <a:pt x="1353" y="4091"/>
                </a:lnTo>
                <a:lnTo>
                  <a:pt x="1353" y="4104"/>
                </a:lnTo>
                <a:lnTo>
                  <a:pt x="1350" y="4116"/>
                </a:lnTo>
                <a:lnTo>
                  <a:pt x="1347" y="4129"/>
                </a:lnTo>
                <a:lnTo>
                  <a:pt x="1343" y="4141"/>
                </a:lnTo>
                <a:lnTo>
                  <a:pt x="1337" y="4152"/>
                </a:lnTo>
                <a:lnTo>
                  <a:pt x="1331" y="4163"/>
                </a:lnTo>
                <a:lnTo>
                  <a:pt x="1323" y="4172"/>
                </a:lnTo>
                <a:lnTo>
                  <a:pt x="1315" y="4182"/>
                </a:lnTo>
                <a:lnTo>
                  <a:pt x="1306" y="4190"/>
                </a:lnTo>
                <a:lnTo>
                  <a:pt x="1296" y="4197"/>
                </a:lnTo>
                <a:lnTo>
                  <a:pt x="1285" y="4204"/>
                </a:lnTo>
                <a:lnTo>
                  <a:pt x="1274" y="4209"/>
                </a:lnTo>
                <a:lnTo>
                  <a:pt x="1262" y="4213"/>
                </a:lnTo>
                <a:lnTo>
                  <a:pt x="1251" y="4216"/>
                </a:lnTo>
                <a:lnTo>
                  <a:pt x="1237" y="4218"/>
                </a:lnTo>
                <a:lnTo>
                  <a:pt x="1224" y="4219"/>
                </a:lnTo>
                <a:lnTo>
                  <a:pt x="812" y="4219"/>
                </a:lnTo>
                <a:lnTo>
                  <a:pt x="799" y="4218"/>
                </a:lnTo>
                <a:lnTo>
                  <a:pt x="786" y="4216"/>
                </a:lnTo>
                <a:lnTo>
                  <a:pt x="773" y="4213"/>
                </a:lnTo>
                <a:lnTo>
                  <a:pt x="762" y="4209"/>
                </a:lnTo>
                <a:lnTo>
                  <a:pt x="750" y="4204"/>
                </a:lnTo>
                <a:lnTo>
                  <a:pt x="740" y="4197"/>
                </a:lnTo>
                <a:lnTo>
                  <a:pt x="730" y="4190"/>
                </a:lnTo>
                <a:lnTo>
                  <a:pt x="721" y="4182"/>
                </a:lnTo>
                <a:lnTo>
                  <a:pt x="712" y="4172"/>
                </a:lnTo>
                <a:lnTo>
                  <a:pt x="705" y="4163"/>
                </a:lnTo>
                <a:lnTo>
                  <a:pt x="699" y="4152"/>
                </a:lnTo>
                <a:lnTo>
                  <a:pt x="693" y="4141"/>
                </a:lnTo>
                <a:lnTo>
                  <a:pt x="689" y="4129"/>
                </a:lnTo>
                <a:lnTo>
                  <a:pt x="686" y="4116"/>
                </a:lnTo>
                <a:lnTo>
                  <a:pt x="684" y="4104"/>
                </a:lnTo>
                <a:lnTo>
                  <a:pt x="683" y="4091"/>
                </a:lnTo>
                <a:lnTo>
                  <a:pt x="683" y="3727"/>
                </a:lnTo>
                <a:close/>
                <a:moveTo>
                  <a:pt x="1679" y="3727"/>
                </a:moveTo>
                <a:lnTo>
                  <a:pt x="1679" y="3727"/>
                </a:lnTo>
                <a:lnTo>
                  <a:pt x="1679" y="3714"/>
                </a:lnTo>
                <a:lnTo>
                  <a:pt x="1682" y="3700"/>
                </a:lnTo>
                <a:lnTo>
                  <a:pt x="1685" y="3689"/>
                </a:lnTo>
                <a:lnTo>
                  <a:pt x="1689" y="3676"/>
                </a:lnTo>
                <a:lnTo>
                  <a:pt x="1695" y="3666"/>
                </a:lnTo>
                <a:lnTo>
                  <a:pt x="1702" y="3655"/>
                </a:lnTo>
                <a:lnTo>
                  <a:pt x="1709" y="3645"/>
                </a:lnTo>
                <a:lnTo>
                  <a:pt x="1717" y="3636"/>
                </a:lnTo>
                <a:lnTo>
                  <a:pt x="1726" y="3628"/>
                </a:lnTo>
                <a:lnTo>
                  <a:pt x="1736" y="3620"/>
                </a:lnTo>
                <a:lnTo>
                  <a:pt x="1747" y="3614"/>
                </a:lnTo>
                <a:lnTo>
                  <a:pt x="1757" y="3609"/>
                </a:lnTo>
                <a:lnTo>
                  <a:pt x="1770" y="3604"/>
                </a:lnTo>
                <a:lnTo>
                  <a:pt x="1781" y="3600"/>
                </a:lnTo>
                <a:lnTo>
                  <a:pt x="1794" y="3599"/>
                </a:lnTo>
                <a:lnTo>
                  <a:pt x="1808" y="3598"/>
                </a:lnTo>
                <a:lnTo>
                  <a:pt x="2220" y="3598"/>
                </a:lnTo>
                <a:lnTo>
                  <a:pt x="2233" y="3599"/>
                </a:lnTo>
                <a:lnTo>
                  <a:pt x="2246" y="3600"/>
                </a:lnTo>
                <a:lnTo>
                  <a:pt x="2259" y="3604"/>
                </a:lnTo>
                <a:lnTo>
                  <a:pt x="2270" y="3609"/>
                </a:lnTo>
                <a:lnTo>
                  <a:pt x="2281" y="3614"/>
                </a:lnTo>
                <a:lnTo>
                  <a:pt x="2291" y="3620"/>
                </a:lnTo>
                <a:lnTo>
                  <a:pt x="2302" y="3628"/>
                </a:lnTo>
                <a:lnTo>
                  <a:pt x="2311" y="3636"/>
                </a:lnTo>
                <a:lnTo>
                  <a:pt x="2319" y="3645"/>
                </a:lnTo>
                <a:lnTo>
                  <a:pt x="2327" y="3655"/>
                </a:lnTo>
                <a:lnTo>
                  <a:pt x="2333" y="3666"/>
                </a:lnTo>
                <a:lnTo>
                  <a:pt x="2339" y="3676"/>
                </a:lnTo>
                <a:lnTo>
                  <a:pt x="2343" y="3689"/>
                </a:lnTo>
                <a:lnTo>
                  <a:pt x="2346" y="3700"/>
                </a:lnTo>
                <a:lnTo>
                  <a:pt x="2348" y="3714"/>
                </a:lnTo>
                <a:lnTo>
                  <a:pt x="2348" y="3727"/>
                </a:lnTo>
                <a:lnTo>
                  <a:pt x="2348" y="4091"/>
                </a:lnTo>
                <a:lnTo>
                  <a:pt x="2348" y="4104"/>
                </a:lnTo>
                <a:lnTo>
                  <a:pt x="2346" y="4116"/>
                </a:lnTo>
                <a:lnTo>
                  <a:pt x="2343" y="4129"/>
                </a:lnTo>
                <a:lnTo>
                  <a:pt x="2339" y="4141"/>
                </a:lnTo>
                <a:lnTo>
                  <a:pt x="2333" y="4152"/>
                </a:lnTo>
                <a:lnTo>
                  <a:pt x="2327" y="4163"/>
                </a:lnTo>
                <a:lnTo>
                  <a:pt x="2319" y="4172"/>
                </a:lnTo>
                <a:lnTo>
                  <a:pt x="2311" y="4182"/>
                </a:lnTo>
                <a:lnTo>
                  <a:pt x="2302" y="4190"/>
                </a:lnTo>
                <a:lnTo>
                  <a:pt x="2291" y="4197"/>
                </a:lnTo>
                <a:lnTo>
                  <a:pt x="2281" y="4204"/>
                </a:lnTo>
                <a:lnTo>
                  <a:pt x="2270" y="4209"/>
                </a:lnTo>
                <a:lnTo>
                  <a:pt x="2259" y="4213"/>
                </a:lnTo>
                <a:lnTo>
                  <a:pt x="2246" y="4216"/>
                </a:lnTo>
                <a:lnTo>
                  <a:pt x="2233" y="4218"/>
                </a:lnTo>
                <a:lnTo>
                  <a:pt x="2220" y="4219"/>
                </a:lnTo>
                <a:lnTo>
                  <a:pt x="1808" y="4219"/>
                </a:lnTo>
                <a:lnTo>
                  <a:pt x="1794" y="4218"/>
                </a:lnTo>
                <a:lnTo>
                  <a:pt x="1781" y="4216"/>
                </a:lnTo>
                <a:lnTo>
                  <a:pt x="1770" y="4213"/>
                </a:lnTo>
                <a:lnTo>
                  <a:pt x="1757" y="4209"/>
                </a:lnTo>
                <a:lnTo>
                  <a:pt x="1747" y="4204"/>
                </a:lnTo>
                <a:lnTo>
                  <a:pt x="1736" y="4197"/>
                </a:lnTo>
                <a:lnTo>
                  <a:pt x="1726" y="4190"/>
                </a:lnTo>
                <a:lnTo>
                  <a:pt x="1717" y="4182"/>
                </a:lnTo>
                <a:lnTo>
                  <a:pt x="1709" y="4172"/>
                </a:lnTo>
                <a:lnTo>
                  <a:pt x="1702" y="4163"/>
                </a:lnTo>
                <a:lnTo>
                  <a:pt x="1695" y="4152"/>
                </a:lnTo>
                <a:lnTo>
                  <a:pt x="1689" y="4141"/>
                </a:lnTo>
                <a:lnTo>
                  <a:pt x="1685" y="4129"/>
                </a:lnTo>
                <a:lnTo>
                  <a:pt x="1682" y="4116"/>
                </a:lnTo>
                <a:lnTo>
                  <a:pt x="1679" y="4104"/>
                </a:lnTo>
                <a:lnTo>
                  <a:pt x="1679" y="4091"/>
                </a:lnTo>
                <a:lnTo>
                  <a:pt x="1679" y="3727"/>
                </a:lnTo>
                <a:close/>
                <a:moveTo>
                  <a:pt x="683" y="4662"/>
                </a:moveTo>
                <a:lnTo>
                  <a:pt x="683" y="4662"/>
                </a:lnTo>
                <a:lnTo>
                  <a:pt x="684" y="4648"/>
                </a:lnTo>
                <a:lnTo>
                  <a:pt x="686" y="4636"/>
                </a:lnTo>
                <a:lnTo>
                  <a:pt x="689" y="4624"/>
                </a:lnTo>
                <a:lnTo>
                  <a:pt x="693" y="4611"/>
                </a:lnTo>
                <a:lnTo>
                  <a:pt x="699" y="4601"/>
                </a:lnTo>
                <a:lnTo>
                  <a:pt x="705" y="4590"/>
                </a:lnTo>
                <a:lnTo>
                  <a:pt x="712" y="4580"/>
                </a:lnTo>
                <a:lnTo>
                  <a:pt x="721" y="4572"/>
                </a:lnTo>
                <a:lnTo>
                  <a:pt x="730" y="4563"/>
                </a:lnTo>
                <a:lnTo>
                  <a:pt x="740" y="4556"/>
                </a:lnTo>
                <a:lnTo>
                  <a:pt x="750" y="4548"/>
                </a:lnTo>
                <a:lnTo>
                  <a:pt x="762" y="4543"/>
                </a:lnTo>
                <a:lnTo>
                  <a:pt x="773" y="4539"/>
                </a:lnTo>
                <a:lnTo>
                  <a:pt x="786" y="4536"/>
                </a:lnTo>
                <a:lnTo>
                  <a:pt x="799" y="4534"/>
                </a:lnTo>
                <a:lnTo>
                  <a:pt x="812" y="4534"/>
                </a:lnTo>
                <a:lnTo>
                  <a:pt x="1224" y="4534"/>
                </a:lnTo>
                <a:lnTo>
                  <a:pt x="1237" y="4534"/>
                </a:lnTo>
                <a:lnTo>
                  <a:pt x="1251" y="4536"/>
                </a:lnTo>
                <a:lnTo>
                  <a:pt x="1262" y="4539"/>
                </a:lnTo>
                <a:lnTo>
                  <a:pt x="1274" y="4543"/>
                </a:lnTo>
                <a:lnTo>
                  <a:pt x="1285" y="4548"/>
                </a:lnTo>
                <a:lnTo>
                  <a:pt x="1296" y="4556"/>
                </a:lnTo>
                <a:lnTo>
                  <a:pt x="1306" y="4563"/>
                </a:lnTo>
                <a:lnTo>
                  <a:pt x="1315" y="4572"/>
                </a:lnTo>
                <a:lnTo>
                  <a:pt x="1323" y="4580"/>
                </a:lnTo>
                <a:lnTo>
                  <a:pt x="1331" y="4590"/>
                </a:lnTo>
                <a:lnTo>
                  <a:pt x="1337" y="4601"/>
                </a:lnTo>
                <a:lnTo>
                  <a:pt x="1343" y="4611"/>
                </a:lnTo>
                <a:lnTo>
                  <a:pt x="1347" y="4624"/>
                </a:lnTo>
                <a:lnTo>
                  <a:pt x="1350" y="4636"/>
                </a:lnTo>
                <a:lnTo>
                  <a:pt x="1353" y="4648"/>
                </a:lnTo>
                <a:lnTo>
                  <a:pt x="1353" y="4662"/>
                </a:lnTo>
                <a:lnTo>
                  <a:pt x="1353" y="5026"/>
                </a:lnTo>
                <a:lnTo>
                  <a:pt x="1353" y="5039"/>
                </a:lnTo>
                <a:lnTo>
                  <a:pt x="1350" y="5052"/>
                </a:lnTo>
                <a:lnTo>
                  <a:pt x="1347" y="5064"/>
                </a:lnTo>
                <a:lnTo>
                  <a:pt x="1343" y="5076"/>
                </a:lnTo>
                <a:lnTo>
                  <a:pt x="1337" y="5088"/>
                </a:lnTo>
                <a:lnTo>
                  <a:pt x="1331" y="5098"/>
                </a:lnTo>
                <a:lnTo>
                  <a:pt x="1323" y="5108"/>
                </a:lnTo>
                <a:lnTo>
                  <a:pt x="1315" y="5117"/>
                </a:lnTo>
                <a:lnTo>
                  <a:pt x="1306" y="5125"/>
                </a:lnTo>
                <a:lnTo>
                  <a:pt x="1296" y="5133"/>
                </a:lnTo>
                <a:lnTo>
                  <a:pt x="1285" y="5139"/>
                </a:lnTo>
                <a:lnTo>
                  <a:pt x="1274" y="5144"/>
                </a:lnTo>
                <a:lnTo>
                  <a:pt x="1262" y="5149"/>
                </a:lnTo>
                <a:lnTo>
                  <a:pt x="1251" y="5152"/>
                </a:lnTo>
                <a:lnTo>
                  <a:pt x="1237" y="5154"/>
                </a:lnTo>
                <a:lnTo>
                  <a:pt x="1224" y="5155"/>
                </a:lnTo>
                <a:lnTo>
                  <a:pt x="812" y="5155"/>
                </a:lnTo>
                <a:lnTo>
                  <a:pt x="799" y="5154"/>
                </a:lnTo>
                <a:lnTo>
                  <a:pt x="786" y="5152"/>
                </a:lnTo>
                <a:lnTo>
                  <a:pt x="773" y="5149"/>
                </a:lnTo>
                <a:lnTo>
                  <a:pt x="762" y="5144"/>
                </a:lnTo>
                <a:lnTo>
                  <a:pt x="750" y="5139"/>
                </a:lnTo>
                <a:lnTo>
                  <a:pt x="740" y="5133"/>
                </a:lnTo>
                <a:lnTo>
                  <a:pt x="730" y="5125"/>
                </a:lnTo>
                <a:lnTo>
                  <a:pt x="721" y="5117"/>
                </a:lnTo>
                <a:lnTo>
                  <a:pt x="712" y="5108"/>
                </a:lnTo>
                <a:lnTo>
                  <a:pt x="705" y="5098"/>
                </a:lnTo>
                <a:lnTo>
                  <a:pt x="699" y="5088"/>
                </a:lnTo>
                <a:lnTo>
                  <a:pt x="693" y="5076"/>
                </a:lnTo>
                <a:lnTo>
                  <a:pt x="689" y="5064"/>
                </a:lnTo>
                <a:lnTo>
                  <a:pt x="686" y="5052"/>
                </a:lnTo>
                <a:lnTo>
                  <a:pt x="684" y="5039"/>
                </a:lnTo>
                <a:lnTo>
                  <a:pt x="683" y="5026"/>
                </a:lnTo>
                <a:lnTo>
                  <a:pt x="683" y="4662"/>
                </a:lnTo>
                <a:close/>
                <a:moveTo>
                  <a:pt x="1679" y="4662"/>
                </a:moveTo>
                <a:lnTo>
                  <a:pt x="1679" y="4662"/>
                </a:lnTo>
                <a:lnTo>
                  <a:pt x="1679" y="4648"/>
                </a:lnTo>
                <a:lnTo>
                  <a:pt x="1682" y="4636"/>
                </a:lnTo>
                <a:lnTo>
                  <a:pt x="1685" y="4624"/>
                </a:lnTo>
                <a:lnTo>
                  <a:pt x="1689" y="4611"/>
                </a:lnTo>
                <a:lnTo>
                  <a:pt x="1695" y="4601"/>
                </a:lnTo>
                <a:lnTo>
                  <a:pt x="1702" y="4590"/>
                </a:lnTo>
                <a:lnTo>
                  <a:pt x="1709" y="4580"/>
                </a:lnTo>
                <a:lnTo>
                  <a:pt x="1717" y="4572"/>
                </a:lnTo>
                <a:lnTo>
                  <a:pt x="1726" y="4563"/>
                </a:lnTo>
                <a:lnTo>
                  <a:pt x="1736" y="4556"/>
                </a:lnTo>
                <a:lnTo>
                  <a:pt x="1747" y="4548"/>
                </a:lnTo>
                <a:lnTo>
                  <a:pt x="1757" y="4543"/>
                </a:lnTo>
                <a:lnTo>
                  <a:pt x="1770" y="4539"/>
                </a:lnTo>
                <a:lnTo>
                  <a:pt x="1781" y="4536"/>
                </a:lnTo>
                <a:lnTo>
                  <a:pt x="1794" y="4534"/>
                </a:lnTo>
                <a:lnTo>
                  <a:pt x="1808" y="4534"/>
                </a:lnTo>
                <a:lnTo>
                  <a:pt x="2220" y="4534"/>
                </a:lnTo>
                <a:lnTo>
                  <a:pt x="2233" y="4534"/>
                </a:lnTo>
                <a:lnTo>
                  <a:pt x="2246" y="4536"/>
                </a:lnTo>
                <a:lnTo>
                  <a:pt x="2259" y="4539"/>
                </a:lnTo>
                <a:lnTo>
                  <a:pt x="2270" y="4543"/>
                </a:lnTo>
                <a:lnTo>
                  <a:pt x="2281" y="4548"/>
                </a:lnTo>
                <a:lnTo>
                  <a:pt x="2291" y="4556"/>
                </a:lnTo>
                <a:lnTo>
                  <a:pt x="2302" y="4563"/>
                </a:lnTo>
                <a:lnTo>
                  <a:pt x="2311" y="4572"/>
                </a:lnTo>
                <a:lnTo>
                  <a:pt x="2319" y="4580"/>
                </a:lnTo>
                <a:lnTo>
                  <a:pt x="2327" y="4590"/>
                </a:lnTo>
                <a:lnTo>
                  <a:pt x="2333" y="4601"/>
                </a:lnTo>
                <a:lnTo>
                  <a:pt x="2339" y="4611"/>
                </a:lnTo>
                <a:lnTo>
                  <a:pt x="2343" y="4624"/>
                </a:lnTo>
                <a:lnTo>
                  <a:pt x="2346" y="4636"/>
                </a:lnTo>
                <a:lnTo>
                  <a:pt x="2348" y="4648"/>
                </a:lnTo>
                <a:lnTo>
                  <a:pt x="2348" y="4662"/>
                </a:lnTo>
                <a:lnTo>
                  <a:pt x="2348" y="5026"/>
                </a:lnTo>
                <a:lnTo>
                  <a:pt x="2348" y="5039"/>
                </a:lnTo>
                <a:lnTo>
                  <a:pt x="2346" y="5052"/>
                </a:lnTo>
                <a:lnTo>
                  <a:pt x="2343" y="5064"/>
                </a:lnTo>
                <a:lnTo>
                  <a:pt x="2339" y="5076"/>
                </a:lnTo>
                <a:lnTo>
                  <a:pt x="2333" y="5088"/>
                </a:lnTo>
                <a:lnTo>
                  <a:pt x="2327" y="5098"/>
                </a:lnTo>
                <a:lnTo>
                  <a:pt x="2319" y="5108"/>
                </a:lnTo>
                <a:lnTo>
                  <a:pt x="2311" y="5117"/>
                </a:lnTo>
                <a:lnTo>
                  <a:pt x="2302" y="5125"/>
                </a:lnTo>
                <a:lnTo>
                  <a:pt x="2291" y="5133"/>
                </a:lnTo>
                <a:lnTo>
                  <a:pt x="2281" y="5139"/>
                </a:lnTo>
                <a:lnTo>
                  <a:pt x="2270" y="5144"/>
                </a:lnTo>
                <a:lnTo>
                  <a:pt x="2259" y="5149"/>
                </a:lnTo>
                <a:lnTo>
                  <a:pt x="2246" y="5152"/>
                </a:lnTo>
                <a:lnTo>
                  <a:pt x="2233" y="5154"/>
                </a:lnTo>
                <a:lnTo>
                  <a:pt x="2220" y="5155"/>
                </a:lnTo>
                <a:lnTo>
                  <a:pt x="1808" y="5155"/>
                </a:lnTo>
                <a:lnTo>
                  <a:pt x="1794" y="5154"/>
                </a:lnTo>
                <a:lnTo>
                  <a:pt x="1781" y="5152"/>
                </a:lnTo>
                <a:lnTo>
                  <a:pt x="1770" y="5149"/>
                </a:lnTo>
                <a:lnTo>
                  <a:pt x="1757" y="5144"/>
                </a:lnTo>
                <a:lnTo>
                  <a:pt x="1747" y="5139"/>
                </a:lnTo>
                <a:lnTo>
                  <a:pt x="1736" y="5133"/>
                </a:lnTo>
                <a:lnTo>
                  <a:pt x="1726" y="5125"/>
                </a:lnTo>
                <a:lnTo>
                  <a:pt x="1717" y="5117"/>
                </a:lnTo>
                <a:lnTo>
                  <a:pt x="1709" y="5108"/>
                </a:lnTo>
                <a:lnTo>
                  <a:pt x="1702" y="5098"/>
                </a:lnTo>
                <a:lnTo>
                  <a:pt x="1695" y="5088"/>
                </a:lnTo>
                <a:lnTo>
                  <a:pt x="1689" y="5076"/>
                </a:lnTo>
                <a:lnTo>
                  <a:pt x="1685" y="5064"/>
                </a:lnTo>
                <a:lnTo>
                  <a:pt x="1682" y="5052"/>
                </a:lnTo>
                <a:lnTo>
                  <a:pt x="1679" y="5039"/>
                </a:lnTo>
                <a:lnTo>
                  <a:pt x="1679" y="5026"/>
                </a:lnTo>
                <a:lnTo>
                  <a:pt x="1679" y="466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5" name="电话"/>
          <p:cNvSpPr/>
          <p:nvPr/>
        </p:nvSpPr>
        <p:spPr bwMode="auto">
          <a:xfrm>
            <a:off x="6233160" y="4821555"/>
            <a:ext cx="520065" cy="520065"/>
          </a:xfrm>
          <a:custGeom>
            <a:avLst/>
            <a:gdLst>
              <a:gd name="T0" fmla="*/ 134077 w 5868"/>
              <a:gd name="T1" fmla="*/ 590892 h 4208"/>
              <a:gd name="T2" fmla="*/ 192837 w 5868"/>
              <a:gd name="T3" fmla="*/ 596084 h 4208"/>
              <a:gd name="T4" fmla="*/ 512935 w 5868"/>
              <a:gd name="T5" fmla="*/ 497764 h 4208"/>
              <a:gd name="T6" fmla="*/ 530465 w 5868"/>
              <a:gd name="T7" fmla="*/ 456230 h 4208"/>
              <a:gd name="T8" fmla="*/ 704473 w 5868"/>
              <a:gd name="T9" fmla="*/ 239797 h 4208"/>
              <a:gd name="T10" fmla="*/ 980744 w 5868"/>
              <a:gd name="T11" fmla="*/ 212215 h 4208"/>
              <a:gd name="T12" fmla="*/ 1253119 w 5868"/>
              <a:gd name="T13" fmla="*/ 253750 h 4208"/>
              <a:gd name="T14" fmla="*/ 1374859 w 5868"/>
              <a:gd name="T15" fmla="*/ 461746 h 4208"/>
              <a:gd name="T16" fmla="*/ 1400831 w 5868"/>
              <a:gd name="T17" fmla="*/ 505228 h 4208"/>
              <a:gd name="T18" fmla="*/ 1725798 w 5868"/>
              <a:gd name="T19" fmla="*/ 598031 h 4208"/>
              <a:gd name="T20" fmla="*/ 1779363 w 5868"/>
              <a:gd name="T21" fmla="*/ 585052 h 4208"/>
              <a:gd name="T22" fmla="*/ 1901104 w 5868"/>
              <a:gd name="T23" fmla="*/ 336494 h 4208"/>
              <a:gd name="T24" fmla="*/ 1897533 w 5868"/>
              <a:gd name="T25" fmla="*/ 289443 h 4208"/>
              <a:gd name="T26" fmla="*/ 1777740 w 5868"/>
              <a:gd name="T27" fmla="*/ 214162 h 4208"/>
              <a:gd name="T28" fmla="*/ 1493029 w 5868"/>
              <a:gd name="T29" fmla="*/ 92155 h 4208"/>
              <a:gd name="T30" fmla="*/ 1208318 w 5868"/>
              <a:gd name="T31" fmla="*/ 20767 h 4208"/>
              <a:gd name="T32" fmla="*/ 924256 w 5868"/>
              <a:gd name="T33" fmla="*/ 649 h 4208"/>
              <a:gd name="T34" fmla="*/ 639545 w 5868"/>
              <a:gd name="T35" fmla="*/ 30826 h 4208"/>
              <a:gd name="T36" fmla="*/ 355158 w 5868"/>
              <a:gd name="T37" fmla="*/ 112273 h 4208"/>
              <a:gd name="T38" fmla="*/ 70123 w 5868"/>
              <a:gd name="T39" fmla="*/ 244664 h 4208"/>
              <a:gd name="T40" fmla="*/ 3246 w 5868"/>
              <a:gd name="T41" fmla="*/ 297880 h 4208"/>
              <a:gd name="T42" fmla="*/ 10713 w 5868"/>
              <a:gd name="T43" fmla="*/ 355314 h 4208"/>
              <a:gd name="T44" fmla="*/ 772973 w 5868"/>
              <a:gd name="T45" fmla="*/ 339414 h 4208"/>
              <a:gd name="T46" fmla="*/ 960941 w 5868"/>
              <a:gd name="T47" fmla="*/ 320919 h 4208"/>
              <a:gd name="T48" fmla="*/ 1130729 w 5868"/>
              <a:gd name="T49" fmla="*/ 336169 h 4208"/>
              <a:gd name="T50" fmla="*/ 1259936 w 5868"/>
              <a:gd name="T51" fmla="*/ 525021 h 4208"/>
              <a:gd name="T52" fmla="*/ 1298244 w 5868"/>
              <a:gd name="T53" fmla="*/ 601925 h 4208"/>
              <a:gd name="T54" fmla="*/ 1598862 w 5868"/>
              <a:gd name="T55" fmla="*/ 671041 h 4208"/>
              <a:gd name="T56" fmla="*/ 1662168 w 5868"/>
              <a:gd name="T57" fmla="*/ 717767 h 4208"/>
              <a:gd name="T58" fmla="*/ 253546 w 5868"/>
              <a:gd name="T59" fmla="*/ 1210015 h 4208"/>
              <a:gd name="T60" fmla="*/ 273024 w 5868"/>
              <a:gd name="T61" fmla="*/ 698947 h 4208"/>
              <a:gd name="T62" fmla="*/ 576240 w 5868"/>
              <a:gd name="T63" fmla="*/ 620745 h 4208"/>
              <a:gd name="T64" fmla="*/ 641493 w 5868"/>
              <a:gd name="T65" fmla="*/ 585376 h 4208"/>
              <a:gd name="T66" fmla="*/ 662595 w 5868"/>
              <a:gd name="T67" fmla="*/ 367969 h 4208"/>
              <a:gd name="T68" fmla="*/ 1077163 w 5868"/>
              <a:gd name="T69" fmla="*/ 564933 h 4208"/>
              <a:gd name="T70" fmla="*/ 1178776 w 5868"/>
              <a:gd name="T71" fmla="*/ 636970 h 4208"/>
              <a:gd name="T72" fmla="*/ 1245003 w 5868"/>
              <a:gd name="T73" fmla="*/ 759302 h 4208"/>
              <a:gd name="T74" fmla="*/ 1252145 w 5868"/>
              <a:gd name="T75" fmla="*/ 867032 h 4208"/>
              <a:gd name="T76" fmla="*/ 1229095 w 5868"/>
              <a:gd name="T77" fmla="*/ 949452 h 4208"/>
              <a:gd name="T78" fmla="*/ 1125210 w 5868"/>
              <a:gd name="T79" fmla="*/ 852430 h 4208"/>
              <a:gd name="T80" fmla="*/ 1117094 w 5868"/>
              <a:gd name="T81" fmla="*/ 775851 h 4208"/>
              <a:gd name="T82" fmla="*/ 1079435 w 5868"/>
              <a:gd name="T83" fmla="*/ 716794 h 4208"/>
              <a:gd name="T84" fmla="*/ 1012883 w 5868"/>
              <a:gd name="T85" fmla="*/ 676882 h 4208"/>
              <a:gd name="T86" fmla="*/ 940164 w 5868"/>
              <a:gd name="T87" fmla="*/ 671365 h 4208"/>
              <a:gd name="T88" fmla="*/ 867768 w 5868"/>
              <a:gd name="T89" fmla="*/ 701867 h 4208"/>
              <a:gd name="T90" fmla="*/ 821994 w 5868"/>
              <a:gd name="T91" fmla="*/ 754434 h 4208"/>
              <a:gd name="T92" fmla="*/ 802515 w 5868"/>
              <a:gd name="T93" fmla="*/ 831662 h 4208"/>
              <a:gd name="T94" fmla="*/ 818423 w 5868"/>
              <a:gd name="T95" fmla="*/ 901752 h 4208"/>
              <a:gd name="T96" fmla="*/ 861600 w 5868"/>
              <a:gd name="T97" fmla="*/ 956590 h 4208"/>
              <a:gd name="T98" fmla="*/ 932048 w 5868"/>
              <a:gd name="T99" fmla="*/ 990337 h 4208"/>
              <a:gd name="T100" fmla="*/ 999573 w 5868"/>
              <a:gd name="T101" fmla="*/ 990013 h 4208"/>
              <a:gd name="T102" fmla="*/ 1060606 w 5868"/>
              <a:gd name="T103" fmla="*/ 962107 h 4208"/>
              <a:gd name="T104" fmla="*/ 1081058 w 5868"/>
              <a:gd name="T105" fmla="*/ 1096445 h 4208"/>
              <a:gd name="T106" fmla="*/ 964512 w 5868"/>
              <a:gd name="T107" fmla="*/ 1120781 h 4208"/>
              <a:gd name="T108" fmla="*/ 826863 w 5868"/>
              <a:gd name="T109" fmla="*/ 1085736 h 4208"/>
              <a:gd name="T110" fmla="*/ 732717 w 5868"/>
              <a:gd name="T111" fmla="*/ 1004614 h 4208"/>
              <a:gd name="T112" fmla="*/ 678827 w 5868"/>
              <a:gd name="T113" fmla="*/ 875793 h 4208"/>
              <a:gd name="T114" fmla="*/ 688241 w 5868"/>
              <a:gd name="T115" fmla="*/ 745673 h 4208"/>
              <a:gd name="T116" fmla="*/ 760312 w 5868"/>
              <a:gd name="T117" fmla="*/ 627235 h 4208"/>
              <a:gd name="T118" fmla="*/ 865171 w 5868"/>
              <a:gd name="T119" fmla="*/ 560066 h 4208"/>
              <a:gd name="T120" fmla="*/ 1577111 w 5868"/>
              <a:gd name="T121" fmla="*/ 1240842 h 4208"/>
              <a:gd name="T122" fmla="*/ 345419 w 5868"/>
              <a:gd name="T123" fmla="*/ 1240842 h 420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5868" h="4208">
                <a:moveTo>
                  <a:pt x="49" y="1128"/>
                </a:moveTo>
                <a:lnTo>
                  <a:pt x="49" y="1128"/>
                </a:lnTo>
                <a:lnTo>
                  <a:pt x="345" y="1748"/>
                </a:lnTo>
                <a:lnTo>
                  <a:pt x="354" y="1764"/>
                </a:lnTo>
                <a:lnTo>
                  <a:pt x="364" y="1778"/>
                </a:lnTo>
                <a:lnTo>
                  <a:pt x="375" y="1790"/>
                </a:lnTo>
                <a:lnTo>
                  <a:pt x="387" y="1803"/>
                </a:lnTo>
                <a:lnTo>
                  <a:pt x="400" y="1813"/>
                </a:lnTo>
                <a:lnTo>
                  <a:pt x="413" y="1821"/>
                </a:lnTo>
                <a:lnTo>
                  <a:pt x="428" y="1828"/>
                </a:lnTo>
                <a:lnTo>
                  <a:pt x="443" y="1834"/>
                </a:lnTo>
                <a:lnTo>
                  <a:pt x="460" y="1838"/>
                </a:lnTo>
                <a:lnTo>
                  <a:pt x="477" y="1842"/>
                </a:lnTo>
                <a:lnTo>
                  <a:pt x="495" y="1844"/>
                </a:lnTo>
                <a:lnTo>
                  <a:pt x="512" y="1845"/>
                </a:lnTo>
                <a:lnTo>
                  <a:pt x="531" y="1845"/>
                </a:lnTo>
                <a:lnTo>
                  <a:pt x="551" y="1843"/>
                </a:lnTo>
                <a:lnTo>
                  <a:pt x="573" y="1841"/>
                </a:lnTo>
                <a:lnTo>
                  <a:pt x="594" y="1837"/>
                </a:lnTo>
                <a:lnTo>
                  <a:pt x="1457" y="1607"/>
                </a:lnTo>
                <a:lnTo>
                  <a:pt x="1479" y="1599"/>
                </a:lnTo>
                <a:lnTo>
                  <a:pt x="1500" y="1589"/>
                </a:lnTo>
                <a:lnTo>
                  <a:pt x="1519" y="1579"/>
                </a:lnTo>
                <a:lnTo>
                  <a:pt x="1537" y="1569"/>
                </a:lnTo>
                <a:lnTo>
                  <a:pt x="1552" y="1557"/>
                </a:lnTo>
                <a:lnTo>
                  <a:pt x="1567" y="1546"/>
                </a:lnTo>
                <a:lnTo>
                  <a:pt x="1580" y="1534"/>
                </a:lnTo>
                <a:lnTo>
                  <a:pt x="1591" y="1522"/>
                </a:lnTo>
                <a:lnTo>
                  <a:pt x="1601" y="1510"/>
                </a:lnTo>
                <a:lnTo>
                  <a:pt x="1610" y="1496"/>
                </a:lnTo>
                <a:lnTo>
                  <a:pt x="1617" y="1482"/>
                </a:lnTo>
                <a:lnTo>
                  <a:pt x="1624" y="1467"/>
                </a:lnTo>
                <a:lnTo>
                  <a:pt x="1628" y="1453"/>
                </a:lnTo>
                <a:lnTo>
                  <a:pt x="1632" y="1438"/>
                </a:lnTo>
                <a:lnTo>
                  <a:pt x="1633" y="1423"/>
                </a:lnTo>
                <a:lnTo>
                  <a:pt x="1634" y="1406"/>
                </a:lnTo>
                <a:lnTo>
                  <a:pt x="1627" y="927"/>
                </a:lnTo>
                <a:lnTo>
                  <a:pt x="1664" y="910"/>
                </a:lnTo>
                <a:lnTo>
                  <a:pt x="1701" y="894"/>
                </a:lnTo>
                <a:lnTo>
                  <a:pt x="1775" y="863"/>
                </a:lnTo>
                <a:lnTo>
                  <a:pt x="1851" y="834"/>
                </a:lnTo>
                <a:lnTo>
                  <a:pt x="1929" y="807"/>
                </a:lnTo>
                <a:lnTo>
                  <a:pt x="2008" y="782"/>
                </a:lnTo>
                <a:lnTo>
                  <a:pt x="2089" y="759"/>
                </a:lnTo>
                <a:lnTo>
                  <a:pt x="2170" y="739"/>
                </a:lnTo>
                <a:lnTo>
                  <a:pt x="2252" y="720"/>
                </a:lnTo>
                <a:lnTo>
                  <a:pt x="2335" y="705"/>
                </a:lnTo>
                <a:lnTo>
                  <a:pt x="2420" y="690"/>
                </a:lnTo>
                <a:lnTo>
                  <a:pt x="2504" y="679"/>
                </a:lnTo>
                <a:lnTo>
                  <a:pt x="2589" y="669"/>
                </a:lnTo>
                <a:lnTo>
                  <a:pt x="2675" y="661"/>
                </a:lnTo>
                <a:lnTo>
                  <a:pt x="2761" y="657"/>
                </a:lnTo>
                <a:lnTo>
                  <a:pt x="2848" y="654"/>
                </a:lnTo>
                <a:lnTo>
                  <a:pt x="2934" y="652"/>
                </a:lnTo>
                <a:lnTo>
                  <a:pt x="3021" y="654"/>
                </a:lnTo>
                <a:lnTo>
                  <a:pt x="3106" y="657"/>
                </a:lnTo>
                <a:lnTo>
                  <a:pt x="3192" y="661"/>
                </a:lnTo>
                <a:lnTo>
                  <a:pt x="3278" y="669"/>
                </a:lnTo>
                <a:lnTo>
                  <a:pt x="3364" y="679"/>
                </a:lnTo>
                <a:lnTo>
                  <a:pt x="3449" y="690"/>
                </a:lnTo>
                <a:lnTo>
                  <a:pt x="3532" y="705"/>
                </a:lnTo>
                <a:lnTo>
                  <a:pt x="3616" y="720"/>
                </a:lnTo>
                <a:lnTo>
                  <a:pt x="3698" y="739"/>
                </a:lnTo>
                <a:lnTo>
                  <a:pt x="3780" y="759"/>
                </a:lnTo>
                <a:lnTo>
                  <a:pt x="3860" y="782"/>
                </a:lnTo>
                <a:lnTo>
                  <a:pt x="3939" y="807"/>
                </a:lnTo>
                <a:lnTo>
                  <a:pt x="4017" y="834"/>
                </a:lnTo>
                <a:lnTo>
                  <a:pt x="4093" y="863"/>
                </a:lnTo>
                <a:lnTo>
                  <a:pt x="4168" y="894"/>
                </a:lnTo>
                <a:lnTo>
                  <a:pt x="4204" y="910"/>
                </a:lnTo>
                <a:lnTo>
                  <a:pt x="4241" y="927"/>
                </a:lnTo>
                <a:lnTo>
                  <a:pt x="4235" y="1406"/>
                </a:lnTo>
                <a:lnTo>
                  <a:pt x="4235" y="1423"/>
                </a:lnTo>
                <a:lnTo>
                  <a:pt x="4237" y="1438"/>
                </a:lnTo>
                <a:lnTo>
                  <a:pt x="4240" y="1453"/>
                </a:lnTo>
                <a:lnTo>
                  <a:pt x="4245" y="1467"/>
                </a:lnTo>
                <a:lnTo>
                  <a:pt x="4250" y="1482"/>
                </a:lnTo>
                <a:lnTo>
                  <a:pt x="4258" y="1496"/>
                </a:lnTo>
                <a:lnTo>
                  <a:pt x="4266" y="1510"/>
                </a:lnTo>
                <a:lnTo>
                  <a:pt x="4276" y="1522"/>
                </a:lnTo>
                <a:lnTo>
                  <a:pt x="4288" y="1534"/>
                </a:lnTo>
                <a:lnTo>
                  <a:pt x="4300" y="1546"/>
                </a:lnTo>
                <a:lnTo>
                  <a:pt x="4315" y="1557"/>
                </a:lnTo>
                <a:lnTo>
                  <a:pt x="4331" y="1569"/>
                </a:lnTo>
                <a:lnTo>
                  <a:pt x="4349" y="1579"/>
                </a:lnTo>
                <a:lnTo>
                  <a:pt x="4368" y="1589"/>
                </a:lnTo>
                <a:lnTo>
                  <a:pt x="4389" y="1599"/>
                </a:lnTo>
                <a:lnTo>
                  <a:pt x="4412" y="1607"/>
                </a:lnTo>
                <a:lnTo>
                  <a:pt x="5275" y="1837"/>
                </a:lnTo>
                <a:lnTo>
                  <a:pt x="5296" y="1841"/>
                </a:lnTo>
                <a:lnTo>
                  <a:pt x="5316" y="1843"/>
                </a:lnTo>
                <a:lnTo>
                  <a:pt x="5336" y="1845"/>
                </a:lnTo>
                <a:lnTo>
                  <a:pt x="5355" y="1845"/>
                </a:lnTo>
                <a:lnTo>
                  <a:pt x="5374" y="1844"/>
                </a:lnTo>
                <a:lnTo>
                  <a:pt x="5392" y="1842"/>
                </a:lnTo>
                <a:lnTo>
                  <a:pt x="5408" y="1838"/>
                </a:lnTo>
                <a:lnTo>
                  <a:pt x="5425" y="1834"/>
                </a:lnTo>
                <a:lnTo>
                  <a:pt x="5440" y="1828"/>
                </a:lnTo>
                <a:lnTo>
                  <a:pt x="5454" y="1821"/>
                </a:lnTo>
                <a:lnTo>
                  <a:pt x="5469" y="1813"/>
                </a:lnTo>
                <a:lnTo>
                  <a:pt x="5481" y="1803"/>
                </a:lnTo>
                <a:lnTo>
                  <a:pt x="5493" y="1790"/>
                </a:lnTo>
                <a:lnTo>
                  <a:pt x="5504" y="1778"/>
                </a:lnTo>
                <a:lnTo>
                  <a:pt x="5514" y="1764"/>
                </a:lnTo>
                <a:lnTo>
                  <a:pt x="5523" y="1748"/>
                </a:lnTo>
                <a:lnTo>
                  <a:pt x="5820" y="1128"/>
                </a:lnTo>
                <a:lnTo>
                  <a:pt x="5835" y="1095"/>
                </a:lnTo>
                <a:lnTo>
                  <a:pt x="5848" y="1065"/>
                </a:lnTo>
                <a:lnTo>
                  <a:pt x="5856" y="1037"/>
                </a:lnTo>
                <a:lnTo>
                  <a:pt x="5863" y="1011"/>
                </a:lnTo>
                <a:lnTo>
                  <a:pt x="5867" y="988"/>
                </a:lnTo>
                <a:lnTo>
                  <a:pt x="5868" y="966"/>
                </a:lnTo>
                <a:lnTo>
                  <a:pt x="5868" y="956"/>
                </a:lnTo>
                <a:lnTo>
                  <a:pt x="5867" y="946"/>
                </a:lnTo>
                <a:lnTo>
                  <a:pt x="5864" y="936"/>
                </a:lnTo>
                <a:lnTo>
                  <a:pt x="5862" y="927"/>
                </a:lnTo>
                <a:lnTo>
                  <a:pt x="5859" y="918"/>
                </a:lnTo>
                <a:lnTo>
                  <a:pt x="5854" y="909"/>
                </a:lnTo>
                <a:lnTo>
                  <a:pt x="5845" y="892"/>
                </a:lnTo>
                <a:lnTo>
                  <a:pt x="5833" y="876"/>
                </a:lnTo>
                <a:lnTo>
                  <a:pt x="5820" y="861"/>
                </a:lnTo>
                <a:lnTo>
                  <a:pt x="5803" y="846"/>
                </a:lnTo>
                <a:lnTo>
                  <a:pt x="5784" y="832"/>
                </a:lnTo>
                <a:lnTo>
                  <a:pt x="5763" y="817"/>
                </a:lnTo>
                <a:lnTo>
                  <a:pt x="5741" y="803"/>
                </a:lnTo>
                <a:lnTo>
                  <a:pt x="5652" y="754"/>
                </a:lnTo>
                <a:lnTo>
                  <a:pt x="5564" y="706"/>
                </a:lnTo>
                <a:lnTo>
                  <a:pt x="5476" y="660"/>
                </a:lnTo>
                <a:lnTo>
                  <a:pt x="5389" y="616"/>
                </a:lnTo>
                <a:lnTo>
                  <a:pt x="5301" y="572"/>
                </a:lnTo>
                <a:lnTo>
                  <a:pt x="5213" y="531"/>
                </a:lnTo>
                <a:lnTo>
                  <a:pt x="5125" y="491"/>
                </a:lnTo>
                <a:lnTo>
                  <a:pt x="5037" y="452"/>
                </a:lnTo>
                <a:lnTo>
                  <a:pt x="4950" y="415"/>
                </a:lnTo>
                <a:lnTo>
                  <a:pt x="4862" y="381"/>
                </a:lnTo>
                <a:lnTo>
                  <a:pt x="4774" y="346"/>
                </a:lnTo>
                <a:lnTo>
                  <a:pt x="4686" y="315"/>
                </a:lnTo>
                <a:lnTo>
                  <a:pt x="4599" y="284"/>
                </a:lnTo>
                <a:lnTo>
                  <a:pt x="4511" y="255"/>
                </a:lnTo>
                <a:lnTo>
                  <a:pt x="4423" y="228"/>
                </a:lnTo>
                <a:lnTo>
                  <a:pt x="4336" y="201"/>
                </a:lnTo>
                <a:lnTo>
                  <a:pt x="4248" y="178"/>
                </a:lnTo>
                <a:lnTo>
                  <a:pt x="4161" y="154"/>
                </a:lnTo>
                <a:lnTo>
                  <a:pt x="4073" y="133"/>
                </a:lnTo>
                <a:lnTo>
                  <a:pt x="3985" y="114"/>
                </a:lnTo>
                <a:lnTo>
                  <a:pt x="3898" y="95"/>
                </a:lnTo>
                <a:lnTo>
                  <a:pt x="3810" y="80"/>
                </a:lnTo>
                <a:lnTo>
                  <a:pt x="3722" y="64"/>
                </a:lnTo>
                <a:lnTo>
                  <a:pt x="3635" y="51"/>
                </a:lnTo>
                <a:lnTo>
                  <a:pt x="3547" y="39"/>
                </a:lnTo>
                <a:lnTo>
                  <a:pt x="3460" y="29"/>
                </a:lnTo>
                <a:lnTo>
                  <a:pt x="3372" y="21"/>
                </a:lnTo>
                <a:lnTo>
                  <a:pt x="3285" y="14"/>
                </a:lnTo>
                <a:lnTo>
                  <a:pt x="3197" y="8"/>
                </a:lnTo>
                <a:lnTo>
                  <a:pt x="3109" y="4"/>
                </a:lnTo>
                <a:lnTo>
                  <a:pt x="3022" y="2"/>
                </a:lnTo>
                <a:lnTo>
                  <a:pt x="2934" y="0"/>
                </a:lnTo>
                <a:lnTo>
                  <a:pt x="2847" y="2"/>
                </a:lnTo>
                <a:lnTo>
                  <a:pt x="2759" y="4"/>
                </a:lnTo>
                <a:lnTo>
                  <a:pt x="2672" y="8"/>
                </a:lnTo>
                <a:lnTo>
                  <a:pt x="2584" y="14"/>
                </a:lnTo>
                <a:lnTo>
                  <a:pt x="2497" y="21"/>
                </a:lnTo>
                <a:lnTo>
                  <a:pt x="2409" y="29"/>
                </a:lnTo>
                <a:lnTo>
                  <a:pt x="2320" y="39"/>
                </a:lnTo>
                <a:lnTo>
                  <a:pt x="2234" y="51"/>
                </a:lnTo>
                <a:lnTo>
                  <a:pt x="2145" y="64"/>
                </a:lnTo>
                <a:lnTo>
                  <a:pt x="2059" y="80"/>
                </a:lnTo>
                <a:lnTo>
                  <a:pt x="1970" y="95"/>
                </a:lnTo>
                <a:lnTo>
                  <a:pt x="1882" y="114"/>
                </a:lnTo>
                <a:lnTo>
                  <a:pt x="1795" y="133"/>
                </a:lnTo>
                <a:lnTo>
                  <a:pt x="1707" y="154"/>
                </a:lnTo>
                <a:lnTo>
                  <a:pt x="1620" y="178"/>
                </a:lnTo>
                <a:lnTo>
                  <a:pt x="1532" y="201"/>
                </a:lnTo>
                <a:lnTo>
                  <a:pt x="1444" y="228"/>
                </a:lnTo>
                <a:lnTo>
                  <a:pt x="1357" y="255"/>
                </a:lnTo>
                <a:lnTo>
                  <a:pt x="1269" y="284"/>
                </a:lnTo>
                <a:lnTo>
                  <a:pt x="1181" y="315"/>
                </a:lnTo>
                <a:lnTo>
                  <a:pt x="1094" y="346"/>
                </a:lnTo>
                <a:lnTo>
                  <a:pt x="1006" y="381"/>
                </a:lnTo>
                <a:lnTo>
                  <a:pt x="918" y="415"/>
                </a:lnTo>
                <a:lnTo>
                  <a:pt x="830" y="452"/>
                </a:lnTo>
                <a:lnTo>
                  <a:pt x="743" y="491"/>
                </a:lnTo>
                <a:lnTo>
                  <a:pt x="655" y="531"/>
                </a:lnTo>
                <a:lnTo>
                  <a:pt x="567" y="572"/>
                </a:lnTo>
                <a:lnTo>
                  <a:pt x="479" y="616"/>
                </a:lnTo>
                <a:lnTo>
                  <a:pt x="391" y="660"/>
                </a:lnTo>
                <a:lnTo>
                  <a:pt x="303" y="706"/>
                </a:lnTo>
                <a:lnTo>
                  <a:pt x="216" y="754"/>
                </a:lnTo>
                <a:lnTo>
                  <a:pt x="128" y="803"/>
                </a:lnTo>
                <a:lnTo>
                  <a:pt x="104" y="817"/>
                </a:lnTo>
                <a:lnTo>
                  <a:pt x="84" y="832"/>
                </a:lnTo>
                <a:lnTo>
                  <a:pt x="65" y="846"/>
                </a:lnTo>
                <a:lnTo>
                  <a:pt x="49" y="861"/>
                </a:lnTo>
                <a:lnTo>
                  <a:pt x="34" y="876"/>
                </a:lnTo>
                <a:lnTo>
                  <a:pt x="23" y="892"/>
                </a:lnTo>
                <a:lnTo>
                  <a:pt x="13" y="909"/>
                </a:lnTo>
                <a:lnTo>
                  <a:pt x="10" y="918"/>
                </a:lnTo>
                <a:lnTo>
                  <a:pt x="6" y="927"/>
                </a:lnTo>
                <a:lnTo>
                  <a:pt x="4" y="936"/>
                </a:lnTo>
                <a:lnTo>
                  <a:pt x="2" y="946"/>
                </a:lnTo>
                <a:lnTo>
                  <a:pt x="1" y="956"/>
                </a:lnTo>
                <a:lnTo>
                  <a:pt x="0" y="966"/>
                </a:lnTo>
                <a:lnTo>
                  <a:pt x="1" y="988"/>
                </a:lnTo>
                <a:lnTo>
                  <a:pt x="4" y="1011"/>
                </a:lnTo>
                <a:lnTo>
                  <a:pt x="11" y="1037"/>
                </a:lnTo>
                <a:lnTo>
                  <a:pt x="21" y="1065"/>
                </a:lnTo>
                <a:lnTo>
                  <a:pt x="33" y="1095"/>
                </a:lnTo>
                <a:lnTo>
                  <a:pt x="49" y="1128"/>
                </a:lnTo>
                <a:close/>
                <a:moveTo>
                  <a:pt x="2041" y="1134"/>
                </a:moveTo>
                <a:lnTo>
                  <a:pt x="2041" y="1134"/>
                </a:lnTo>
                <a:lnTo>
                  <a:pt x="2096" y="1117"/>
                </a:lnTo>
                <a:lnTo>
                  <a:pt x="2153" y="1101"/>
                </a:lnTo>
                <a:lnTo>
                  <a:pt x="2210" y="1085"/>
                </a:lnTo>
                <a:lnTo>
                  <a:pt x="2267" y="1072"/>
                </a:lnTo>
                <a:lnTo>
                  <a:pt x="2324" y="1058"/>
                </a:lnTo>
                <a:lnTo>
                  <a:pt x="2381" y="1046"/>
                </a:lnTo>
                <a:lnTo>
                  <a:pt x="2438" y="1036"/>
                </a:lnTo>
                <a:lnTo>
                  <a:pt x="2495" y="1026"/>
                </a:lnTo>
                <a:lnTo>
                  <a:pt x="2553" y="1017"/>
                </a:lnTo>
                <a:lnTo>
                  <a:pt x="2610" y="1009"/>
                </a:lnTo>
                <a:lnTo>
                  <a:pt x="2668" y="1004"/>
                </a:lnTo>
                <a:lnTo>
                  <a:pt x="2726" y="998"/>
                </a:lnTo>
                <a:lnTo>
                  <a:pt x="2785" y="995"/>
                </a:lnTo>
                <a:lnTo>
                  <a:pt x="2843" y="991"/>
                </a:lnTo>
                <a:lnTo>
                  <a:pt x="2902" y="989"/>
                </a:lnTo>
                <a:lnTo>
                  <a:pt x="2960" y="989"/>
                </a:lnTo>
                <a:lnTo>
                  <a:pt x="3019" y="989"/>
                </a:lnTo>
                <a:lnTo>
                  <a:pt x="3079" y="991"/>
                </a:lnTo>
                <a:lnTo>
                  <a:pt x="3136" y="995"/>
                </a:lnTo>
                <a:lnTo>
                  <a:pt x="3194" y="998"/>
                </a:lnTo>
                <a:lnTo>
                  <a:pt x="3252" y="1004"/>
                </a:lnTo>
                <a:lnTo>
                  <a:pt x="3310" y="1009"/>
                </a:lnTo>
                <a:lnTo>
                  <a:pt x="3368" y="1017"/>
                </a:lnTo>
                <a:lnTo>
                  <a:pt x="3426" y="1026"/>
                </a:lnTo>
                <a:lnTo>
                  <a:pt x="3483" y="1036"/>
                </a:lnTo>
                <a:lnTo>
                  <a:pt x="3541" y="1046"/>
                </a:lnTo>
                <a:lnTo>
                  <a:pt x="3598" y="1058"/>
                </a:lnTo>
                <a:lnTo>
                  <a:pt x="3655" y="1072"/>
                </a:lnTo>
                <a:lnTo>
                  <a:pt x="3712" y="1085"/>
                </a:lnTo>
                <a:lnTo>
                  <a:pt x="3769" y="1101"/>
                </a:lnTo>
                <a:lnTo>
                  <a:pt x="3824" y="1117"/>
                </a:lnTo>
                <a:lnTo>
                  <a:pt x="3881" y="1134"/>
                </a:lnTo>
                <a:lnTo>
                  <a:pt x="3881" y="1618"/>
                </a:lnTo>
                <a:lnTo>
                  <a:pt x="3884" y="1651"/>
                </a:lnTo>
                <a:lnTo>
                  <a:pt x="3890" y="1681"/>
                </a:lnTo>
                <a:lnTo>
                  <a:pt x="3898" y="1709"/>
                </a:lnTo>
                <a:lnTo>
                  <a:pt x="3907" y="1736"/>
                </a:lnTo>
                <a:lnTo>
                  <a:pt x="3918" y="1760"/>
                </a:lnTo>
                <a:lnTo>
                  <a:pt x="3931" y="1783"/>
                </a:lnTo>
                <a:lnTo>
                  <a:pt x="3946" y="1804"/>
                </a:lnTo>
                <a:lnTo>
                  <a:pt x="3961" y="1823"/>
                </a:lnTo>
                <a:lnTo>
                  <a:pt x="3979" y="1839"/>
                </a:lnTo>
                <a:lnTo>
                  <a:pt x="3999" y="1855"/>
                </a:lnTo>
                <a:lnTo>
                  <a:pt x="4020" y="1868"/>
                </a:lnTo>
                <a:lnTo>
                  <a:pt x="4043" y="1881"/>
                </a:lnTo>
                <a:lnTo>
                  <a:pt x="4066" y="1891"/>
                </a:lnTo>
                <a:lnTo>
                  <a:pt x="4092" y="1900"/>
                </a:lnTo>
                <a:lnTo>
                  <a:pt x="4119" y="1907"/>
                </a:lnTo>
                <a:lnTo>
                  <a:pt x="4146" y="1913"/>
                </a:lnTo>
                <a:lnTo>
                  <a:pt x="4896" y="2061"/>
                </a:lnTo>
                <a:lnTo>
                  <a:pt x="4925" y="2068"/>
                </a:lnTo>
                <a:lnTo>
                  <a:pt x="4951" y="2077"/>
                </a:lnTo>
                <a:lnTo>
                  <a:pt x="4977" y="2086"/>
                </a:lnTo>
                <a:lnTo>
                  <a:pt x="5001" y="2097"/>
                </a:lnTo>
                <a:lnTo>
                  <a:pt x="5024" y="2109"/>
                </a:lnTo>
                <a:lnTo>
                  <a:pt x="5044" y="2123"/>
                </a:lnTo>
                <a:lnTo>
                  <a:pt x="5063" y="2137"/>
                </a:lnTo>
                <a:lnTo>
                  <a:pt x="5081" y="2154"/>
                </a:lnTo>
                <a:lnTo>
                  <a:pt x="5095" y="2172"/>
                </a:lnTo>
                <a:lnTo>
                  <a:pt x="5108" y="2191"/>
                </a:lnTo>
                <a:lnTo>
                  <a:pt x="5120" y="2212"/>
                </a:lnTo>
                <a:lnTo>
                  <a:pt x="5129" y="2235"/>
                </a:lnTo>
                <a:lnTo>
                  <a:pt x="5134" y="2260"/>
                </a:lnTo>
                <a:lnTo>
                  <a:pt x="5139" y="2285"/>
                </a:lnTo>
                <a:lnTo>
                  <a:pt x="5141" y="2314"/>
                </a:lnTo>
                <a:lnTo>
                  <a:pt x="5141" y="2344"/>
                </a:lnTo>
                <a:lnTo>
                  <a:pt x="5141" y="3729"/>
                </a:lnTo>
                <a:lnTo>
                  <a:pt x="2960" y="3729"/>
                </a:lnTo>
                <a:lnTo>
                  <a:pt x="781" y="3729"/>
                </a:lnTo>
                <a:lnTo>
                  <a:pt x="781" y="2344"/>
                </a:lnTo>
                <a:lnTo>
                  <a:pt x="780" y="2314"/>
                </a:lnTo>
                <a:lnTo>
                  <a:pt x="782" y="2285"/>
                </a:lnTo>
                <a:lnTo>
                  <a:pt x="787" y="2260"/>
                </a:lnTo>
                <a:lnTo>
                  <a:pt x="793" y="2235"/>
                </a:lnTo>
                <a:lnTo>
                  <a:pt x="802" y="2212"/>
                </a:lnTo>
                <a:lnTo>
                  <a:pt x="813" y="2191"/>
                </a:lnTo>
                <a:lnTo>
                  <a:pt x="826" y="2172"/>
                </a:lnTo>
                <a:lnTo>
                  <a:pt x="841" y="2154"/>
                </a:lnTo>
                <a:lnTo>
                  <a:pt x="858" y="2137"/>
                </a:lnTo>
                <a:lnTo>
                  <a:pt x="877" y="2123"/>
                </a:lnTo>
                <a:lnTo>
                  <a:pt x="898" y="2109"/>
                </a:lnTo>
                <a:lnTo>
                  <a:pt x="920" y="2097"/>
                </a:lnTo>
                <a:lnTo>
                  <a:pt x="944" y="2086"/>
                </a:lnTo>
                <a:lnTo>
                  <a:pt x="971" y="2077"/>
                </a:lnTo>
                <a:lnTo>
                  <a:pt x="997" y="2068"/>
                </a:lnTo>
                <a:lnTo>
                  <a:pt x="1026" y="2061"/>
                </a:lnTo>
                <a:lnTo>
                  <a:pt x="1775" y="1913"/>
                </a:lnTo>
                <a:lnTo>
                  <a:pt x="1803" y="1907"/>
                </a:lnTo>
                <a:lnTo>
                  <a:pt x="1830" y="1900"/>
                </a:lnTo>
                <a:lnTo>
                  <a:pt x="1855" y="1891"/>
                </a:lnTo>
                <a:lnTo>
                  <a:pt x="1879" y="1881"/>
                </a:lnTo>
                <a:lnTo>
                  <a:pt x="1901" y="1868"/>
                </a:lnTo>
                <a:lnTo>
                  <a:pt x="1923" y="1855"/>
                </a:lnTo>
                <a:lnTo>
                  <a:pt x="1941" y="1839"/>
                </a:lnTo>
                <a:lnTo>
                  <a:pt x="1959" y="1823"/>
                </a:lnTo>
                <a:lnTo>
                  <a:pt x="1976" y="1804"/>
                </a:lnTo>
                <a:lnTo>
                  <a:pt x="1991" y="1783"/>
                </a:lnTo>
                <a:lnTo>
                  <a:pt x="2003" y="1760"/>
                </a:lnTo>
                <a:lnTo>
                  <a:pt x="2014" y="1736"/>
                </a:lnTo>
                <a:lnTo>
                  <a:pt x="2024" y="1709"/>
                </a:lnTo>
                <a:lnTo>
                  <a:pt x="2031" y="1681"/>
                </a:lnTo>
                <a:lnTo>
                  <a:pt x="2037" y="1651"/>
                </a:lnTo>
                <a:lnTo>
                  <a:pt x="2041" y="1618"/>
                </a:lnTo>
                <a:lnTo>
                  <a:pt x="2041" y="1134"/>
                </a:lnTo>
                <a:close/>
                <a:moveTo>
                  <a:pt x="2971" y="1671"/>
                </a:moveTo>
                <a:lnTo>
                  <a:pt x="2971" y="1671"/>
                </a:lnTo>
                <a:lnTo>
                  <a:pt x="3017" y="1672"/>
                </a:lnTo>
                <a:lnTo>
                  <a:pt x="3063" y="1676"/>
                </a:lnTo>
                <a:lnTo>
                  <a:pt x="3107" y="1682"/>
                </a:lnTo>
                <a:lnTo>
                  <a:pt x="3151" y="1690"/>
                </a:lnTo>
                <a:lnTo>
                  <a:pt x="3194" y="1699"/>
                </a:lnTo>
                <a:lnTo>
                  <a:pt x="3237" y="1711"/>
                </a:lnTo>
                <a:lnTo>
                  <a:pt x="3278" y="1726"/>
                </a:lnTo>
                <a:lnTo>
                  <a:pt x="3318" y="1741"/>
                </a:lnTo>
                <a:lnTo>
                  <a:pt x="3358" y="1759"/>
                </a:lnTo>
                <a:lnTo>
                  <a:pt x="3396" y="1779"/>
                </a:lnTo>
                <a:lnTo>
                  <a:pt x="3434" y="1800"/>
                </a:lnTo>
                <a:lnTo>
                  <a:pt x="3470" y="1824"/>
                </a:lnTo>
                <a:lnTo>
                  <a:pt x="3505" y="1848"/>
                </a:lnTo>
                <a:lnTo>
                  <a:pt x="3539" y="1875"/>
                </a:lnTo>
                <a:lnTo>
                  <a:pt x="3571" y="1903"/>
                </a:lnTo>
                <a:lnTo>
                  <a:pt x="3602" y="1933"/>
                </a:lnTo>
                <a:lnTo>
                  <a:pt x="3631" y="1963"/>
                </a:lnTo>
                <a:lnTo>
                  <a:pt x="3659" y="1995"/>
                </a:lnTo>
                <a:lnTo>
                  <a:pt x="3686" y="2030"/>
                </a:lnTo>
                <a:lnTo>
                  <a:pt x="3711" y="2065"/>
                </a:lnTo>
                <a:lnTo>
                  <a:pt x="3734" y="2100"/>
                </a:lnTo>
                <a:lnTo>
                  <a:pt x="3755" y="2138"/>
                </a:lnTo>
                <a:lnTo>
                  <a:pt x="3775" y="2176"/>
                </a:lnTo>
                <a:lnTo>
                  <a:pt x="3793" y="2216"/>
                </a:lnTo>
                <a:lnTo>
                  <a:pt x="3809" y="2256"/>
                </a:lnTo>
                <a:lnTo>
                  <a:pt x="3823" y="2298"/>
                </a:lnTo>
                <a:lnTo>
                  <a:pt x="3835" y="2340"/>
                </a:lnTo>
                <a:lnTo>
                  <a:pt x="3845" y="2383"/>
                </a:lnTo>
                <a:lnTo>
                  <a:pt x="3853" y="2427"/>
                </a:lnTo>
                <a:lnTo>
                  <a:pt x="3859" y="2471"/>
                </a:lnTo>
                <a:lnTo>
                  <a:pt x="3862" y="2517"/>
                </a:lnTo>
                <a:lnTo>
                  <a:pt x="3863" y="2563"/>
                </a:lnTo>
                <a:lnTo>
                  <a:pt x="3863" y="2591"/>
                </a:lnTo>
                <a:lnTo>
                  <a:pt x="3861" y="2617"/>
                </a:lnTo>
                <a:lnTo>
                  <a:pt x="3860" y="2645"/>
                </a:lnTo>
                <a:lnTo>
                  <a:pt x="3857" y="2672"/>
                </a:lnTo>
                <a:lnTo>
                  <a:pt x="3853" y="2699"/>
                </a:lnTo>
                <a:lnTo>
                  <a:pt x="3849" y="2726"/>
                </a:lnTo>
                <a:lnTo>
                  <a:pt x="3843" y="2751"/>
                </a:lnTo>
                <a:lnTo>
                  <a:pt x="3838" y="2778"/>
                </a:lnTo>
                <a:lnTo>
                  <a:pt x="3831" y="2802"/>
                </a:lnTo>
                <a:lnTo>
                  <a:pt x="3823" y="2828"/>
                </a:lnTo>
                <a:lnTo>
                  <a:pt x="3814" y="2854"/>
                </a:lnTo>
                <a:lnTo>
                  <a:pt x="3805" y="2878"/>
                </a:lnTo>
                <a:lnTo>
                  <a:pt x="3796" y="2903"/>
                </a:lnTo>
                <a:lnTo>
                  <a:pt x="3786" y="2926"/>
                </a:lnTo>
                <a:lnTo>
                  <a:pt x="3775" y="2950"/>
                </a:lnTo>
                <a:lnTo>
                  <a:pt x="3763" y="2973"/>
                </a:lnTo>
                <a:lnTo>
                  <a:pt x="3410" y="2802"/>
                </a:lnTo>
                <a:lnTo>
                  <a:pt x="3423" y="2776"/>
                </a:lnTo>
                <a:lnTo>
                  <a:pt x="3435" y="2748"/>
                </a:lnTo>
                <a:lnTo>
                  <a:pt x="3446" y="2719"/>
                </a:lnTo>
                <a:lnTo>
                  <a:pt x="3455" y="2689"/>
                </a:lnTo>
                <a:lnTo>
                  <a:pt x="3462" y="2659"/>
                </a:lnTo>
                <a:lnTo>
                  <a:pt x="3466" y="2627"/>
                </a:lnTo>
                <a:lnTo>
                  <a:pt x="3470" y="2595"/>
                </a:lnTo>
                <a:lnTo>
                  <a:pt x="3471" y="2563"/>
                </a:lnTo>
                <a:lnTo>
                  <a:pt x="3470" y="2537"/>
                </a:lnTo>
                <a:lnTo>
                  <a:pt x="3469" y="2512"/>
                </a:lnTo>
                <a:lnTo>
                  <a:pt x="3465" y="2487"/>
                </a:lnTo>
                <a:lnTo>
                  <a:pt x="3461" y="2462"/>
                </a:lnTo>
                <a:lnTo>
                  <a:pt x="3455" y="2438"/>
                </a:lnTo>
                <a:lnTo>
                  <a:pt x="3449" y="2415"/>
                </a:lnTo>
                <a:lnTo>
                  <a:pt x="3441" y="2391"/>
                </a:lnTo>
                <a:lnTo>
                  <a:pt x="3432" y="2369"/>
                </a:lnTo>
                <a:lnTo>
                  <a:pt x="3422" y="2347"/>
                </a:lnTo>
                <a:lnTo>
                  <a:pt x="3411" y="2325"/>
                </a:lnTo>
                <a:lnTo>
                  <a:pt x="3398" y="2304"/>
                </a:lnTo>
                <a:lnTo>
                  <a:pt x="3386" y="2284"/>
                </a:lnTo>
                <a:lnTo>
                  <a:pt x="3372" y="2264"/>
                </a:lnTo>
                <a:lnTo>
                  <a:pt x="3357" y="2245"/>
                </a:lnTo>
                <a:lnTo>
                  <a:pt x="3342" y="2227"/>
                </a:lnTo>
                <a:lnTo>
                  <a:pt x="3325" y="2209"/>
                </a:lnTo>
                <a:lnTo>
                  <a:pt x="3307" y="2193"/>
                </a:lnTo>
                <a:lnTo>
                  <a:pt x="3289" y="2177"/>
                </a:lnTo>
                <a:lnTo>
                  <a:pt x="3270" y="2163"/>
                </a:lnTo>
                <a:lnTo>
                  <a:pt x="3251" y="2149"/>
                </a:lnTo>
                <a:lnTo>
                  <a:pt x="3230" y="2136"/>
                </a:lnTo>
                <a:lnTo>
                  <a:pt x="3210" y="2124"/>
                </a:lnTo>
                <a:lnTo>
                  <a:pt x="3188" y="2113"/>
                </a:lnTo>
                <a:lnTo>
                  <a:pt x="3165" y="2102"/>
                </a:lnTo>
                <a:lnTo>
                  <a:pt x="3143" y="2094"/>
                </a:lnTo>
                <a:lnTo>
                  <a:pt x="3120" y="2086"/>
                </a:lnTo>
                <a:lnTo>
                  <a:pt x="3096" y="2079"/>
                </a:lnTo>
                <a:lnTo>
                  <a:pt x="3072" y="2074"/>
                </a:lnTo>
                <a:lnTo>
                  <a:pt x="3047" y="2069"/>
                </a:lnTo>
                <a:lnTo>
                  <a:pt x="3023" y="2066"/>
                </a:lnTo>
                <a:lnTo>
                  <a:pt x="2997" y="2065"/>
                </a:lnTo>
                <a:lnTo>
                  <a:pt x="2971" y="2063"/>
                </a:lnTo>
                <a:lnTo>
                  <a:pt x="2946" y="2065"/>
                </a:lnTo>
                <a:lnTo>
                  <a:pt x="2920" y="2066"/>
                </a:lnTo>
                <a:lnTo>
                  <a:pt x="2896" y="2069"/>
                </a:lnTo>
                <a:lnTo>
                  <a:pt x="2871" y="2074"/>
                </a:lnTo>
                <a:lnTo>
                  <a:pt x="2847" y="2079"/>
                </a:lnTo>
                <a:lnTo>
                  <a:pt x="2823" y="2086"/>
                </a:lnTo>
                <a:lnTo>
                  <a:pt x="2800" y="2094"/>
                </a:lnTo>
                <a:lnTo>
                  <a:pt x="2778" y="2102"/>
                </a:lnTo>
                <a:lnTo>
                  <a:pt x="2755" y="2113"/>
                </a:lnTo>
                <a:lnTo>
                  <a:pt x="2734" y="2124"/>
                </a:lnTo>
                <a:lnTo>
                  <a:pt x="2713" y="2136"/>
                </a:lnTo>
                <a:lnTo>
                  <a:pt x="2693" y="2149"/>
                </a:lnTo>
                <a:lnTo>
                  <a:pt x="2673" y="2163"/>
                </a:lnTo>
                <a:lnTo>
                  <a:pt x="2654" y="2177"/>
                </a:lnTo>
                <a:lnTo>
                  <a:pt x="2636" y="2193"/>
                </a:lnTo>
                <a:lnTo>
                  <a:pt x="2619" y="2209"/>
                </a:lnTo>
                <a:lnTo>
                  <a:pt x="2603" y="2227"/>
                </a:lnTo>
                <a:lnTo>
                  <a:pt x="2587" y="2245"/>
                </a:lnTo>
                <a:lnTo>
                  <a:pt x="2571" y="2264"/>
                </a:lnTo>
                <a:lnTo>
                  <a:pt x="2558" y="2284"/>
                </a:lnTo>
                <a:lnTo>
                  <a:pt x="2545" y="2304"/>
                </a:lnTo>
                <a:lnTo>
                  <a:pt x="2532" y="2325"/>
                </a:lnTo>
                <a:lnTo>
                  <a:pt x="2521" y="2347"/>
                </a:lnTo>
                <a:lnTo>
                  <a:pt x="2512" y="2369"/>
                </a:lnTo>
                <a:lnTo>
                  <a:pt x="2502" y="2391"/>
                </a:lnTo>
                <a:lnTo>
                  <a:pt x="2494" y="2415"/>
                </a:lnTo>
                <a:lnTo>
                  <a:pt x="2488" y="2438"/>
                </a:lnTo>
                <a:lnTo>
                  <a:pt x="2482" y="2462"/>
                </a:lnTo>
                <a:lnTo>
                  <a:pt x="2478" y="2487"/>
                </a:lnTo>
                <a:lnTo>
                  <a:pt x="2475" y="2512"/>
                </a:lnTo>
                <a:lnTo>
                  <a:pt x="2473" y="2537"/>
                </a:lnTo>
                <a:lnTo>
                  <a:pt x="2472" y="2563"/>
                </a:lnTo>
                <a:lnTo>
                  <a:pt x="2473" y="2588"/>
                </a:lnTo>
                <a:lnTo>
                  <a:pt x="2475" y="2614"/>
                </a:lnTo>
                <a:lnTo>
                  <a:pt x="2478" y="2639"/>
                </a:lnTo>
                <a:lnTo>
                  <a:pt x="2482" y="2663"/>
                </a:lnTo>
                <a:lnTo>
                  <a:pt x="2488" y="2688"/>
                </a:lnTo>
                <a:lnTo>
                  <a:pt x="2494" y="2711"/>
                </a:lnTo>
                <a:lnTo>
                  <a:pt x="2502" y="2734"/>
                </a:lnTo>
                <a:lnTo>
                  <a:pt x="2512" y="2757"/>
                </a:lnTo>
                <a:lnTo>
                  <a:pt x="2521" y="2779"/>
                </a:lnTo>
                <a:lnTo>
                  <a:pt x="2532" y="2801"/>
                </a:lnTo>
                <a:lnTo>
                  <a:pt x="2545" y="2821"/>
                </a:lnTo>
                <a:lnTo>
                  <a:pt x="2558" y="2841"/>
                </a:lnTo>
                <a:lnTo>
                  <a:pt x="2571" y="2861"/>
                </a:lnTo>
                <a:lnTo>
                  <a:pt x="2587" y="2880"/>
                </a:lnTo>
                <a:lnTo>
                  <a:pt x="2603" y="2898"/>
                </a:lnTo>
                <a:lnTo>
                  <a:pt x="2619" y="2916"/>
                </a:lnTo>
                <a:lnTo>
                  <a:pt x="2636" y="2933"/>
                </a:lnTo>
                <a:lnTo>
                  <a:pt x="2654" y="2948"/>
                </a:lnTo>
                <a:lnTo>
                  <a:pt x="2673" y="2963"/>
                </a:lnTo>
                <a:lnTo>
                  <a:pt x="2693" y="2976"/>
                </a:lnTo>
                <a:lnTo>
                  <a:pt x="2713" y="2990"/>
                </a:lnTo>
                <a:lnTo>
                  <a:pt x="2734" y="3002"/>
                </a:lnTo>
                <a:lnTo>
                  <a:pt x="2755" y="3013"/>
                </a:lnTo>
                <a:lnTo>
                  <a:pt x="2778" y="3023"/>
                </a:lnTo>
                <a:lnTo>
                  <a:pt x="2800" y="3032"/>
                </a:lnTo>
                <a:lnTo>
                  <a:pt x="2823" y="3040"/>
                </a:lnTo>
                <a:lnTo>
                  <a:pt x="2847" y="3047"/>
                </a:lnTo>
                <a:lnTo>
                  <a:pt x="2871" y="3052"/>
                </a:lnTo>
                <a:lnTo>
                  <a:pt x="2896" y="3057"/>
                </a:lnTo>
                <a:lnTo>
                  <a:pt x="2920" y="3060"/>
                </a:lnTo>
                <a:lnTo>
                  <a:pt x="2946" y="3061"/>
                </a:lnTo>
                <a:lnTo>
                  <a:pt x="2971" y="3062"/>
                </a:lnTo>
                <a:lnTo>
                  <a:pt x="2994" y="3061"/>
                </a:lnTo>
                <a:lnTo>
                  <a:pt x="3015" y="3060"/>
                </a:lnTo>
                <a:lnTo>
                  <a:pt x="3037" y="3058"/>
                </a:lnTo>
                <a:lnTo>
                  <a:pt x="3058" y="3054"/>
                </a:lnTo>
                <a:lnTo>
                  <a:pt x="3079" y="3051"/>
                </a:lnTo>
                <a:lnTo>
                  <a:pt x="3100" y="3045"/>
                </a:lnTo>
                <a:lnTo>
                  <a:pt x="3120" y="3040"/>
                </a:lnTo>
                <a:lnTo>
                  <a:pt x="3140" y="3033"/>
                </a:lnTo>
                <a:lnTo>
                  <a:pt x="3159" y="3025"/>
                </a:lnTo>
                <a:lnTo>
                  <a:pt x="3178" y="3018"/>
                </a:lnTo>
                <a:lnTo>
                  <a:pt x="3197" y="3009"/>
                </a:lnTo>
                <a:lnTo>
                  <a:pt x="3215" y="2999"/>
                </a:lnTo>
                <a:lnTo>
                  <a:pt x="3232" y="2989"/>
                </a:lnTo>
                <a:lnTo>
                  <a:pt x="3250" y="2977"/>
                </a:lnTo>
                <a:lnTo>
                  <a:pt x="3267" y="2965"/>
                </a:lnTo>
                <a:lnTo>
                  <a:pt x="3283" y="2953"/>
                </a:lnTo>
                <a:lnTo>
                  <a:pt x="3563" y="3229"/>
                </a:lnTo>
                <a:lnTo>
                  <a:pt x="3533" y="3255"/>
                </a:lnTo>
                <a:lnTo>
                  <a:pt x="3502" y="3279"/>
                </a:lnTo>
                <a:lnTo>
                  <a:pt x="3470" y="3303"/>
                </a:lnTo>
                <a:lnTo>
                  <a:pt x="3436" y="3324"/>
                </a:lnTo>
                <a:lnTo>
                  <a:pt x="3402" y="3344"/>
                </a:lnTo>
                <a:lnTo>
                  <a:pt x="3366" y="3362"/>
                </a:lnTo>
                <a:lnTo>
                  <a:pt x="3330" y="3379"/>
                </a:lnTo>
                <a:lnTo>
                  <a:pt x="3294" y="3394"/>
                </a:lnTo>
                <a:lnTo>
                  <a:pt x="3256" y="3408"/>
                </a:lnTo>
                <a:lnTo>
                  <a:pt x="3217" y="3420"/>
                </a:lnTo>
                <a:lnTo>
                  <a:pt x="3178" y="3430"/>
                </a:lnTo>
                <a:lnTo>
                  <a:pt x="3138" y="3439"/>
                </a:lnTo>
                <a:lnTo>
                  <a:pt x="3097" y="3446"/>
                </a:lnTo>
                <a:lnTo>
                  <a:pt x="3056" y="3450"/>
                </a:lnTo>
                <a:lnTo>
                  <a:pt x="3014" y="3453"/>
                </a:lnTo>
                <a:lnTo>
                  <a:pt x="2971" y="3454"/>
                </a:lnTo>
                <a:lnTo>
                  <a:pt x="2926" y="3453"/>
                </a:lnTo>
                <a:lnTo>
                  <a:pt x="2880" y="3450"/>
                </a:lnTo>
                <a:lnTo>
                  <a:pt x="2835" y="3444"/>
                </a:lnTo>
                <a:lnTo>
                  <a:pt x="2792" y="3435"/>
                </a:lnTo>
                <a:lnTo>
                  <a:pt x="2749" y="3427"/>
                </a:lnTo>
                <a:lnTo>
                  <a:pt x="2706" y="3414"/>
                </a:lnTo>
                <a:lnTo>
                  <a:pt x="2665" y="3400"/>
                </a:lnTo>
                <a:lnTo>
                  <a:pt x="2625" y="3384"/>
                </a:lnTo>
                <a:lnTo>
                  <a:pt x="2585" y="3366"/>
                </a:lnTo>
                <a:lnTo>
                  <a:pt x="2547" y="3346"/>
                </a:lnTo>
                <a:lnTo>
                  <a:pt x="2510" y="3325"/>
                </a:lnTo>
                <a:lnTo>
                  <a:pt x="2473" y="3302"/>
                </a:lnTo>
                <a:lnTo>
                  <a:pt x="2439" y="3277"/>
                </a:lnTo>
                <a:lnTo>
                  <a:pt x="2405" y="3250"/>
                </a:lnTo>
                <a:lnTo>
                  <a:pt x="2373" y="3223"/>
                </a:lnTo>
                <a:lnTo>
                  <a:pt x="2342" y="3193"/>
                </a:lnTo>
                <a:lnTo>
                  <a:pt x="2312" y="3162"/>
                </a:lnTo>
                <a:lnTo>
                  <a:pt x="2284" y="3130"/>
                </a:lnTo>
                <a:lnTo>
                  <a:pt x="2257" y="3096"/>
                </a:lnTo>
                <a:lnTo>
                  <a:pt x="2232" y="3061"/>
                </a:lnTo>
                <a:lnTo>
                  <a:pt x="2209" y="3025"/>
                </a:lnTo>
                <a:lnTo>
                  <a:pt x="2188" y="2987"/>
                </a:lnTo>
                <a:lnTo>
                  <a:pt x="2168" y="2950"/>
                </a:lnTo>
                <a:lnTo>
                  <a:pt x="2150" y="2909"/>
                </a:lnTo>
                <a:lnTo>
                  <a:pt x="2134" y="2869"/>
                </a:lnTo>
                <a:lnTo>
                  <a:pt x="2120" y="2828"/>
                </a:lnTo>
                <a:lnTo>
                  <a:pt x="2109" y="2786"/>
                </a:lnTo>
                <a:lnTo>
                  <a:pt x="2099" y="2742"/>
                </a:lnTo>
                <a:lnTo>
                  <a:pt x="2091" y="2699"/>
                </a:lnTo>
                <a:lnTo>
                  <a:pt x="2085" y="2654"/>
                </a:lnTo>
                <a:lnTo>
                  <a:pt x="2081" y="2608"/>
                </a:lnTo>
                <a:lnTo>
                  <a:pt x="2080" y="2563"/>
                </a:lnTo>
                <a:lnTo>
                  <a:pt x="2081" y="2517"/>
                </a:lnTo>
                <a:lnTo>
                  <a:pt x="2085" y="2471"/>
                </a:lnTo>
                <a:lnTo>
                  <a:pt x="2091" y="2427"/>
                </a:lnTo>
                <a:lnTo>
                  <a:pt x="2099" y="2383"/>
                </a:lnTo>
                <a:lnTo>
                  <a:pt x="2109" y="2340"/>
                </a:lnTo>
                <a:lnTo>
                  <a:pt x="2120" y="2298"/>
                </a:lnTo>
                <a:lnTo>
                  <a:pt x="2134" y="2256"/>
                </a:lnTo>
                <a:lnTo>
                  <a:pt x="2150" y="2216"/>
                </a:lnTo>
                <a:lnTo>
                  <a:pt x="2168" y="2176"/>
                </a:lnTo>
                <a:lnTo>
                  <a:pt x="2188" y="2138"/>
                </a:lnTo>
                <a:lnTo>
                  <a:pt x="2209" y="2100"/>
                </a:lnTo>
                <a:lnTo>
                  <a:pt x="2232" y="2065"/>
                </a:lnTo>
                <a:lnTo>
                  <a:pt x="2257" y="2030"/>
                </a:lnTo>
                <a:lnTo>
                  <a:pt x="2284" y="1995"/>
                </a:lnTo>
                <a:lnTo>
                  <a:pt x="2312" y="1963"/>
                </a:lnTo>
                <a:lnTo>
                  <a:pt x="2342" y="1933"/>
                </a:lnTo>
                <a:lnTo>
                  <a:pt x="2373" y="1903"/>
                </a:lnTo>
                <a:lnTo>
                  <a:pt x="2405" y="1875"/>
                </a:lnTo>
                <a:lnTo>
                  <a:pt x="2439" y="1848"/>
                </a:lnTo>
                <a:lnTo>
                  <a:pt x="2473" y="1824"/>
                </a:lnTo>
                <a:lnTo>
                  <a:pt x="2510" y="1800"/>
                </a:lnTo>
                <a:lnTo>
                  <a:pt x="2547" y="1779"/>
                </a:lnTo>
                <a:lnTo>
                  <a:pt x="2585" y="1759"/>
                </a:lnTo>
                <a:lnTo>
                  <a:pt x="2625" y="1741"/>
                </a:lnTo>
                <a:lnTo>
                  <a:pt x="2665" y="1726"/>
                </a:lnTo>
                <a:lnTo>
                  <a:pt x="2706" y="1711"/>
                </a:lnTo>
                <a:lnTo>
                  <a:pt x="2749" y="1699"/>
                </a:lnTo>
                <a:lnTo>
                  <a:pt x="2792" y="1690"/>
                </a:lnTo>
                <a:lnTo>
                  <a:pt x="2835" y="1682"/>
                </a:lnTo>
                <a:lnTo>
                  <a:pt x="2880" y="1676"/>
                </a:lnTo>
                <a:lnTo>
                  <a:pt x="2926" y="1672"/>
                </a:lnTo>
                <a:lnTo>
                  <a:pt x="2971" y="1671"/>
                </a:lnTo>
                <a:close/>
                <a:moveTo>
                  <a:pt x="4858" y="3824"/>
                </a:moveTo>
                <a:lnTo>
                  <a:pt x="4858" y="3824"/>
                </a:lnTo>
                <a:lnTo>
                  <a:pt x="4328" y="3824"/>
                </a:lnTo>
                <a:lnTo>
                  <a:pt x="4328" y="4208"/>
                </a:lnTo>
                <a:lnTo>
                  <a:pt x="4702" y="4208"/>
                </a:lnTo>
                <a:lnTo>
                  <a:pt x="4858" y="3824"/>
                </a:lnTo>
                <a:close/>
                <a:moveTo>
                  <a:pt x="1064" y="3824"/>
                </a:moveTo>
                <a:lnTo>
                  <a:pt x="1064" y="3824"/>
                </a:lnTo>
                <a:lnTo>
                  <a:pt x="1594" y="3824"/>
                </a:lnTo>
                <a:lnTo>
                  <a:pt x="1594" y="4208"/>
                </a:lnTo>
                <a:lnTo>
                  <a:pt x="1219" y="4208"/>
                </a:lnTo>
                <a:lnTo>
                  <a:pt x="1064" y="3824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57" name="USB"/>
          <p:cNvSpPr/>
          <p:nvPr/>
        </p:nvSpPr>
        <p:spPr>
          <a:xfrm>
            <a:off x="7504430" y="4821555"/>
            <a:ext cx="359410" cy="520065"/>
          </a:xfrm>
          <a:custGeom>
            <a:avLst/>
            <a:gdLst/>
            <a:ahLst/>
            <a:cxnLst/>
            <a:rect l="l" t="t" r="r" b="b"/>
            <a:pathLst>
              <a:path w="1364908" h="2509016">
                <a:moveTo>
                  <a:pt x="679534" y="247"/>
                </a:moveTo>
                <a:cubicBezTo>
                  <a:pt x="699929" y="-2303"/>
                  <a:pt x="720325" y="14693"/>
                  <a:pt x="745819" y="58884"/>
                </a:cubicBezTo>
                <a:lnTo>
                  <a:pt x="895387" y="351220"/>
                </a:lnTo>
                <a:cubicBezTo>
                  <a:pt x="940710" y="439600"/>
                  <a:pt x="924847" y="476994"/>
                  <a:pt x="857995" y="473594"/>
                </a:cubicBezTo>
                <a:lnTo>
                  <a:pt x="743104" y="473594"/>
                </a:lnTo>
                <a:lnTo>
                  <a:pt x="743104" y="1468922"/>
                </a:lnTo>
                <a:cubicBezTo>
                  <a:pt x="890060" y="1445109"/>
                  <a:pt x="1036130" y="1328371"/>
                  <a:pt x="1103732" y="1102457"/>
                </a:cubicBezTo>
                <a:lnTo>
                  <a:pt x="1103144" y="1102457"/>
                </a:lnTo>
                <a:lnTo>
                  <a:pt x="1103144" y="984086"/>
                </a:lnTo>
                <a:lnTo>
                  <a:pt x="1086766" y="984086"/>
                </a:lnTo>
                <a:cubicBezTo>
                  <a:pt x="1056042" y="984086"/>
                  <a:pt x="1031136" y="959180"/>
                  <a:pt x="1031136" y="928456"/>
                </a:cubicBezTo>
                <a:lnTo>
                  <a:pt x="1031136" y="684885"/>
                </a:lnTo>
                <a:cubicBezTo>
                  <a:pt x="1031136" y="654161"/>
                  <a:pt x="1056042" y="629255"/>
                  <a:pt x="1086766" y="629255"/>
                </a:cubicBezTo>
                <a:lnTo>
                  <a:pt x="1309278" y="629255"/>
                </a:lnTo>
                <a:cubicBezTo>
                  <a:pt x="1340002" y="629255"/>
                  <a:pt x="1364908" y="654161"/>
                  <a:pt x="1364908" y="684885"/>
                </a:cubicBezTo>
                <a:lnTo>
                  <a:pt x="1364908" y="928456"/>
                </a:lnTo>
                <a:cubicBezTo>
                  <a:pt x="1364908" y="959180"/>
                  <a:pt x="1340002" y="984086"/>
                  <a:pt x="1309278" y="984086"/>
                </a:cubicBezTo>
                <a:lnTo>
                  <a:pt x="1269304" y="984086"/>
                </a:lnTo>
                <a:lnTo>
                  <a:pt x="1269304" y="1092260"/>
                </a:lnTo>
                <a:lnTo>
                  <a:pt x="1269304" y="1102457"/>
                </a:lnTo>
                <a:lnTo>
                  <a:pt x="1267470" y="1102457"/>
                </a:lnTo>
                <a:cubicBezTo>
                  <a:pt x="1240490" y="1351685"/>
                  <a:pt x="1043717" y="1576576"/>
                  <a:pt x="743104" y="1645582"/>
                </a:cubicBezTo>
                <a:lnTo>
                  <a:pt x="743104" y="2018972"/>
                </a:lnTo>
                <a:cubicBezTo>
                  <a:pt x="843551" y="2051243"/>
                  <a:pt x="915695" y="2145690"/>
                  <a:pt x="915695" y="2256988"/>
                </a:cubicBezTo>
                <a:cubicBezTo>
                  <a:pt x="915695" y="2396179"/>
                  <a:pt x="802858" y="2509016"/>
                  <a:pt x="663667" y="2509016"/>
                </a:cubicBezTo>
                <a:cubicBezTo>
                  <a:pt x="524476" y="2509016"/>
                  <a:pt x="411639" y="2396179"/>
                  <a:pt x="411639" y="2256988"/>
                </a:cubicBezTo>
                <a:cubicBezTo>
                  <a:pt x="411639" y="2150048"/>
                  <a:pt x="478245" y="2058665"/>
                  <a:pt x="572456" y="2022627"/>
                </a:cubicBezTo>
                <a:lnTo>
                  <a:pt x="572456" y="1892711"/>
                </a:lnTo>
                <a:cubicBezTo>
                  <a:pt x="447428" y="1856743"/>
                  <a:pt x="94846" y="1729564"/>
                  <a:pt x="77761" y="1175820"/>
                </a:cubicBezTo>
                <a:cubicBezTo>
                  <a:pt x="30457" y="1149722"/>
                  <a:pt x="0" y="1098915"/>
                  <a:pt x="0" y="1040993"/>
                </a:cubicBezTo>
                <a:cubicBezTo>
                  <a:pt x="0" y="951698"/>
                  <a:pt x="72387" y="879311"/>
                  <a:pt x="161682" y="879311"/>
                </a:cubicBezTo>
                <a:cubicBezTo>
                  <a:pt x="250977" y="879311"/>
                  <a:pt x="323364" y="951698"/>
                  <a:pt x="323364" y="1040993"/>
                </a:cubicBezTo>
                <a:cubicBezTo>
                  <a:pt x="323364" y="1101607"/>
                  <a:pt x="290009" y="1154430"/>
                  <a:pt x="239451" y="1179967"/>
                </a:cubicBezTo>
                <a:cubicBezTo>
                  <a:pt x="217442" y="1402984"/>
                  <a:pt x="361225" y="1693577"/>
                  <a:pt x="572456" y="1738822"/>
                </a:cubicBezTo>
                <a:lnTo>
                  <a:pt x="572456" y="473594"/>
                </a:lnTo>
                <a:lnTo>
                  <a:pt x="507871" y="473594"/>
                </a:lnTo>
                <a:cubicBezTo>
                  <a:pt x="404760" y="473594"/>
                  <a:pt x="403628" y="412407"/>
                  <a:pt x="433088" y="361418"/>
                </a:cubicBezTo>
                <a:cubicBezTo>
                  <a:pt x="462548" y="310429"/>
                  <a:pt x="553195" y="159729"/>
                  <a:pt x="613248" y="58884"/>
                </a:cubicBezTo>
                <a:cubicBezTo>
                  <a:pt x="638743" y="24891"/>
                  <a:pt x="659138" y="2796"/>
                  <a:pt x="679534" y="24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52" name="信号"/>
          <p:cNvSpPr/>
          <p:nvPr/>
        </p:nvSpPr>
        <p:spPr>
          <a:xfrm>
            <a:off x="8615045" y="4821555"/>
            <a:ext cx="520065" cy="520065"/>
          </a:xfrm>
          <a:custGeom>
            <a:avLst/>
            <a:gdLst/>
            <a:ahLst/>
            <a:cxnLst/>
            <a:rect l="l" t="t" r="r" b="b"/>
            <a:pathLst>
              <a:path w="1366582" h="1042046">
                <a:moveTo>
                  <a:pt x="37022" y="792087"/>
                </a:moveTo>
                <a:lnTo>
                  <a:pt x="185104" y="792087"/>
                </a:lnTo>
                <a:cubicBezTo>
                  <a:pt x="205551" y="792087"/>
                  <a:pt x="222126" y="808662"/>
                  <a:pt x="222126" y="829109"/>
                </a:cubicBezTo>
                <a:lnTo>
                  <a:pt x="222126" y="1005022"/>
                </a:lnTo>
                <a:cubicBezTo>
                  <a:pt x="222126" y="1025469"/>
                  <a:pt x="205551" y="1042044"/>
                  <a:pt x="185104" y="1042044"/>
                </a:cubicBezTo>
                <a:lnTo>
                  <a:pt x="37022" y="1042044"/>
                </a:lnTo>
                <a:cubicBezTo>
                  <a:pt x="16575" y="1042044"/>
                  <a:pt x="0" y="1025469"/>
                  <a:pt x="0" y="1005022"/>
                </a:cubicBezTo>
                <a:lnTo>
                  <a:pt x="0" y="829109"/>
                </a:lnTo>
                <a:cubicBezTo>
                  <a:pt x="0" y="808662"/>
                  <a:pt x="16575" y="792087"/>
                  <a:pt x="37022" y="792087"/>
                </a:cubicBezTo>
                <a:close/>
                <a:moveTo>
                  <a:pt x="308442" y="614561"/>
                </a:moveTo>
                <a:lnTo>
                  <a:pt x="456524" y="614561"/>
                </a:lnTo>
                <a:cubicBezTo>
                  <a:pt x="476971" y="614561"/>
                  <a:pt x="493546" y="631136"/>
                  <a:pt x="493546" y="651583"/>
                </a:cubicBezTo>
                <a:lnTo>
                  <a:pt x="493546" y="1005023"/>
                </a:lnTo>
                <a:cubicBezTo>
                  <a:pt x="493546" y="1025470"/>
                  <a:pt x="476971" y="1042045"/>
                  <a:pt x="456524" y="1042045"/>
                </a:cubicBezTo>
                <a:lnTo>
                  <a:pt x="308442" y="1042045"/>
                </a:lnTo>
                <a:cubicBezTo>
                  <a:pt x="287995" y="1042045"/>
                  <a:pt x="271420" y="1025470"/>
                  <a:pt x="271420" y="1005023"/>
                </a:cubicBezTo>
                <a:lnTo>
                  <a:pt x="271420" y="651583"/>
                </a:lnTo>
                <a:cubicBezTo>
                  <a:pt x="271420" y="631136"/>
                  <a:pt x="287995" y="614561"/>
                  <a:pt x="308442" y="614561"/>
                </a:cubicBezTo>
                <a:close/>
                <a:moveTo>
                  <a:pt x="583127" y="432047"/>
                </a:moveTo>
                <a:lnTo>
                  <a:pt x="744271" y="432047"/>
                </a:lnTo>
                <a:cubicBezTo>
                  <a:pt x="766521" y="432047"/>
                  <a:pt x="784558" y="450084"/>
                  <a:pt x="784558" y="472334"/>
                </a:cubicBezTo>
                <a:lnTo>
                  <a:pt x="784558" y="1001758"/>
                </a:lnTo>
                <a:cubicBezTo>
                  <a:pt x="784558" y="1024008"/>
                  <a:pt x="766521" y="1042045"/>
                  <a:pt x="744271" y="1042045"/>
                </a:cubicBezTo>
                <a:lnTo>
                  <a:pt x="583127" y="1042045"/>
                </a:lnTo>
                <a:cubicBezTo>
                  <a:pt x="560877" y="1042045"/>
                  <a:pt x="542840" y="1024008"/>
                  <a:pt x="542840" y="1001758"/>
                </a:cubicBezTo>
                <a:lnTo>
                  <a:pt x="542840" y="472334"/>
                </a:lnTo>
                <a:cubicBezTo>
                  <a:pt x="542840" y="450084"/>
                  <a:pt x="560877" y="432047"/>
                  <a:pt x="583127" y="432047"/>
                </a:cubicBezTo>
                <a:close/>
                <a:moveTo>
                  <a:pt x="874139" y="210194"/>
                </a:moveTo>
                <a:lnTo>
                  <a:pt x="1035283" y="210194"/>
                </a:lnTo>
                <a:cubicBezTo>
                  <a:pt x="1057533" y="210194"/>
                  <a:pt x="1075570" y="228231"/>
                  <a:pt x="1075570" y="250481"/>
                </a:cubicBezTo>
                <a:lnTo>
                  <a:pt x="1075570" y="1001758"/>
                </a:lnTo>
                <a:cubicBezTo>
                  <a:pt x="1075570" y="1024008"/>
                  <a:pt x="1057533" y="1042045"/>
                  <a:pt x="1035283" y="1042045"/>
                </a:cubicBezTo>
                <a:lnTo>
                  <a:pt x="874139" y="1042045"/>
                </a:lnTo>
                <a:cubicBezTo>
                  <a:pt x="851889" y="1042045"/>
                  <a:pt x="833852" y="1024008"/>
                  <a:pt x="833852" y="1001758"/>
                </a:cubicBezTo>
                <a:lnTo>
                  <a:pt x="833852" y="250481"/>
                </a:lnTo>
                <a:cubicBezTo>
                  <a:pt x="833852" y="228231"/>
                  <a:pt x="851889" y="210194"/>
                  <a:pt x="874139" y="210194"/>
                </a:cubicBezTo>
                <a:close/>
                <a:moveTo>
                  <a:pt x="1165151" y="0"/>
                </a:moveTo>
                <a:lnTo>
                  <a:pt x="1326295" y="0"/>
                </a:lnTo>
                <a:cubicBezTo>
                  <a:pt x="1348545" y="0"/>
                  <a:pt x="1366582" y="18037"/>
                  <a:pt x="1366582" y="40287"/>
                </a:cubicBezTo>
                <a:lnTo>
                  <a:pt x="1366582" y="1001759"/>
                </a:lnTo>
                <a:cubicBezTo>
                  <a:pt x="1366582" y="1024009"/>
                  <a:pt x="1348545" y="1042046"/>
                  <a:pt x="1326295" y="1042046"/>
                </a:cubicBezTo>
                <a:lnTo>
                  <a:pt x="1165151" y="1042046"/>
                </a:lnTo>
                <a:cubicBezTo>
                  <a:pt x="1142901" y="1042046"/>
                  <a:pt x="1124864" y="1024009"/>
                  <a:pt x="1124864" y="1001759"/>
                </a:cubicBezTo>
                <a:lnTo>
                  <a:pt x="1124864" y="40287"/>
                </a:lnTo>
                <a:cubicBezTo>
                  <a:pt x="1124864" y="18037"/>
                  <a:pt x="1142901" y="0"/>
                  <a:pt x="1165151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49" name="分享"/>
          <p:cNvSpPr/>
          <p:nvPr/>
        </p:nvSpPr>
        <p:spPr>
          <a:xfrm>
            <a:off x="9886315" y="4821555"/>
            <a:ext cx="520065" cy="520065"/>
          </a:xfrm>
          <a:custGeom>
            <a:avLst/>
            <a:gdLst>
              <a:gd name="connsiteX0" fmla="*/ 347114 w 393729"/>
              <a:gd name="connsiteY0" fmla="*/ 112 h 390624"/>
              <a:gd name="connsiteX1" fmla="*/ 366249 w 393729"/>
              <a:gd name="connsiteY1" fmla="*/ 5364 h 390624"/>
              <a:gd name="connsiteX2" fmla="*/ 388366 w 393729"/>
              <a:gd name="connsiteY2" fmla="*/ 72481 h 390624"/>
              <a:gd name="connsiteX3" fmla="*/ 321248 w 393729"/>
              <a:gd name="connsiteY3" fmla="*/ 94598 h 390624"/>
              <a:gd name="connsiteX4" fmla="*/ 304750 w 393729"/>
              <a:gd name="connsiteY4" fmla="*/ 80728 h 390624"/>
              <a:gd name="connsiteX5" fmla="*/ 98330 w 393729"/>
              <a:gd name="connsiteY5" fmla="*/ 148748 h 390624"/>
              <a:gd name="connsiteX6" fmla="*/ 94598 w 393729"/>
              <a:gd name="connsiteY6" fmla="*/ 162346 h 390624"/>
              <a:gd name="connsiteX7" fmla="*/ 91507 w 393729"/>
              <a:gd name="connsiteY7" fmla="*/ 166277 h 390624"/>
              <a:gd name="connsiteX8" fmla="*/ 229420 w 393729"/>
              <a:gd name="connsiteY8" fmla="*/ 293815 h 390624"/>
              <a:gd name="connsiteX9" fmla="*/ 268686 w 393729"/>
              <a:gd name="connsiteY9" fmla="*/ 296027 h 390624"/>
              <a:gd name="connsiteX10" fmla="*/ 290802 w 393729"/>
              <a:gd name="connsiteY10" fmla="*/ 363144 h 390624"/>
              <a:gd name="connsiteX11" fmla="*/ 223685 w 393729"/>
              <a:gd name="connsiteY11" fmla="*/ 385261 h 390624"/>
              <a:gd name="connsiteX12" fmla="*/ 200613 w 393729"/>
              <a:gd name="connsiteY12" fmla="*/ 321625 h 390624"/>
              <a:gd name="connsiteX13" fmla="*/ 56603 w 393729"/>
              <a:gd name="connsiteY13" fmla="*/ 188448 h 390624"/>
              <a:gd name="connsiteX14" fmla="*/ 27481 w 393729"/>
              <a:gd name="connsiteY14" fmla="*/ 184462 h 390624"/>
              <a:gd name="connsiteX15" fmla="*/ 5364 w 393729"/>
              <a:gd name="connsiteY15" fmla="*/ 117345 h 390624"/>
              <a:gd name="connsiteX16" fmla="*/ 72481 w 393729"/>
              <a:gd name="connsiteY16" fmla="*/ 95228 h 390624"/>
              <a:gd name="connsiteX17" fmla="*/ 89283 w 393729"/>
              <a:gd name="connsiteY17" fmla="*/ 109639 h 390624"/>
              <a:gd name="connsiteX18" fmla="*/ 295206 w 393729"/>
              <a:gd name="connsiteY18" fmla="*/ 41783 h 390624"/>
              <a:gd name="connsiteX19" fmla="*/ 299132 w 393729"/>
              <a:gd name="connsiteY19" fmla="*/ 27480 h 390624"/>
              <a:gd name="connsiteX20" fmla="*/ 347114 w 393729"/>
              <a:gd name="connsiteY20" fmla="*/ 112 h 390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3729" h="390624">
                <a:moveTo>
                  <a:pt x="347114" y="112"/>
                </a:moveTo>
                <a:cubicBezTo>
                  <a:pt x="353590" y="546"/>
                  <a:pt x="360089" y="2257"/>
                  <a:pt x="366249" y="5364"/>
                </a:cubicBezTo>
                <a:cubicBezTo>
                  <a:pt x="390891" y="17791"/>
                  <a:pt x="400792" y="47840"/>
                  <a:pt x="388366" y="72481"/>
                </a:cubicBezTo>
                <a:cubicBezTo>
                  <a:pt x="375939" y="97123"/>
                  <a:pt x="345890" y="107025"/>
                  <a:pt x="321248" y="94598"/>
                </a:cubicBezTo>
                <a:cubicBezTo>
                  <a:pt x="314512" y="91201"/>
                  <a:pt x="308877" y="86487"/>
                  <a:pt x="304750" y="80728"/>
                </a:cubicBezTo>
                <a:lnTo>
                  <a:pt x="98330" y="148748"/>
                </a:lnTo>
                <a:cubicBezTo>
                  <a:pt x="98294" y="153464"/>
                  <a:pt x="96795" y="157989"/>
                  <a:pt x="94598" y="162346"/>
                </a:cubicBezTo>
                <a:lnTo>
                  <a:pt x="91507" y="166277"/>
                </a:lnTo>
                <a:lnTo>
                  <a:pt x="229420" y="293815"/>
                </a:lnTo>
                <a:cubicBezTo>
                  <a:pt x="241784" y="289147"/>
                  <a:pt x="255956" y="289607"/>
                  <a:pt x="268686" y="296027"/>
                </a:cubicBezTo>
                <a:cubicBezTo>
                  <a:pt x="293327" y="308454"/>
                  <a:pt x="303229" y="338503"/>
                  <a:pt x="290802" y="363144"/>
                </a:cubicBezTo>
                <a:cubicBezTo>
                  <a:pt x="278375" y="387786"/>
                  <a:pt x="248326" y="397688"/>
                  <a:pt x="223685" y="385261"/>
                </a:cubicBezTo>
                <a:cubicBezTo>
                  <a:pt x="200118" y="373376"/>
                  <a:pt x="190033" y="345372"/>
                  <a:pt x="200613" y="321625"/>
                </a:cubicBezTo>
                <a:lnTo>
                  <a:pt x="56603" y="188448"/>
                </a:lnTo>
                <a:cubicBezTo>
                  <a:pt x="47044" y="190691"/>
                  <a:pt x="36870" y="189197"/>
                  <a:pt x="27481" y="184462"/>
                </a:cubicBezTo>
                <a:cubicBezTo>
                  <a:pt x="2839" y="172035"/>
                  <a:pt x="-7063" y="141986"/>
                  <a:pt x="5364" y="117345"/>
                </a:cubicBezTo>
                <a:cubicBezTo>
                  <a:pt x="17791" y="92703"/>
                  <a:pt x="47840" y="82801"/>
                  <a:pt x="72481" y="95228"/>
                </a:cubicBezTo>
                <a:cubicBezTo>
                  <a:pt x="79414" y="98724"/>
                  <a:pt x="85180" y="103616"/>
                  <a:pt x="89283" y="109639"/>
                </a:cubicBezTo>
                <a:lnTo>
                  <a:pt x="295206" y="41783"/>
                </a:lnTo>
                <a:cubicBezTo>
                  <a:pt x="295278" y="36844"/>
                  <a:pt x="296818" y="32068"/>
                  <a:pt x="299132" y="27480"/>
                </a:cubicBezTo>
                <a:cubicBezTo>
                  <a:pt x="308452" y="8999"/>
                  <a:pt x="327684" y="-1191"/>
                  <a:pt x="347114" y="11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" name="电源"/>
          <p:cNvSpPr/>
          <p:nvPr/>
        </p:nvSpPr>
        <p:spPr bwMode="auto">
          <a:xfrm>
            <a:off x="11157585" y="4821555"/>
            <a:ext cx="520065" cy="520065"/>
          </a:xfrm>
          <a:custGeom>
            <a:avLst/>
            <a:gdLst>
              <a:gd name="T0" fmla="*/ 2147483646 w 87"/>
              <a:gd name="T1" fmla="*/ 0 h 88"/>
              <a:gd name="T2" fmla="*/ 2147483646 w 87"/>
              <a:gd name="T3" fmla="*/ 2147483646 h 88"/>
              <a:gd name="T4" fmla="*/ 2147483646 w 87"/>
              <a:gd name="T5" fmla="*/ 2147483646 h 88"/>
              <a:gd name="T6" fmla="*/ 0 w 87"/>
              <a:gd name="T7" fmla="*/ 2147483646 h 88"/>
              <a:gd name="T8" fmla="*/ 2147483646 w 87"/>
              <a:gd name="T9" fmla="*/ 0 h 88"/>
              <a:gd name="T10" fmla="*/ 2147483646 w 87"/>
              <a:gd name="T11" fmla="*/ 2147483646 h 88"/>
              <a:gd name="T12" fmla="*/ 2147483646 w 87"/>
              <a:gd name="T13" fmla="*/ 2147483646 h 88"/>
              <a:gd name="T14" fmla="*/ 2147483646 w 87"/>
              <a:gd name="T15" fmla="*/ 2147483646 h 88"/>
              <a:gd name="T16" fmla="*/ 2147483646 w 87"/>
              <a:gd name="T17" fmla="*/ 2147483646 h 88"/>
              <a:gd name="T18" fmla="*/ 2147483646 w 87"/>
              <a:gd name="T19" fmla="*/ 2147483646 h 88"/>
              <a:gd name="T20" fmla="*/ 2147483646 w 87"/>
              <a:gd name="T21" fmla="*/ 2147483646 h 88"/>
              <a:gd name="T22" fmla="*/ 2147483646 w 87"/>
              <a:gd name="T23" fmla="*/ 2147483646 h 88"/>
              <a:gd name="T24" fmla="*/ 2147483646 w 87"/>
              <a:gd name="T25" fmla="*/ 2147483646 h 88"/>
              <a:gd name="T26" fmla="*/ 2147483646 w 87"/>
              <a:gd name="T27" fmla="*/ 2147483646 h 88"/>
              <a:gd name="T28" fmla="*/ 2147483646 w 87"/>
              <a:gd name="T29" fmla="*/ 2147483646 h 88"/>
              <a:gd name="T30" fmla="*/ 2147483646 w 87"/>
              <a:gd name="T31" fmla="*/ 2147483646 h 88"/>
              <a:gd name="T32" fmla="*/ 2147483646 w 87"/>
              <a:gd name="T33" fmla="*/ 2147483646 h 88"/>
              <a:gd name="T34" fmla="*/ 2147483646 w 87"/>
              <a:gd name="T35" fmla="*/ 2147483646 h 88"/>
              <a:gd name="T36" fmla="*/ 2147483646 w 87"/>
              <a:gd name="T37" fmla="*/ 2147483646 h 88"/>
              <a:gd name="T38" fmla="*/ 2147483646 w 87"/>
              <a:gd name="T39" fmla="*/ 2147483646 h 88"/>
              <a:gd name="T40" fmla="*/ 2147483646 w 87"/>
              <a:gd name="T41" fmla="*/ 2147483646 h 88"/>
              <a:gd name="T42" fmla="*/ 2147483646 w 87"/>
              <a:gd name="T43" fmla="*/ 2147483646 h 88"/>
              <a:gd name="T44" fmla="*/ 2147483646 w 87"/>
              <a:gd name="T45" fmla="*/ 2147483646 h 88"/>
              <a:gd name="T46" fmla="*/ 2147483646 w 87"/>
              <a:gd name="T47" fmla="*/ 2147483646 h 88"/>
              <a:gd name="T48" fmla="*/ 2147483646 w 87"/>
              <a:gd name="T49" fmla="*/ 2147483646 h 88"/>
              <a:gd name="T50" fmla="*/ 2147483646 w 87"/>
              <a:gd name="T51" fmla="*/ 2147483646 h 88"/>
              <a:gd name="T52" fmla="*/ 2147483646 w 87"/>
              <a:gd name="T53" fmla="*/ 2147483646 h 88"/>
              <a:gd name="T54" fmla="*/ 2147483646 w 87"/>
              <a:gd name="T55" fmla="*/ 2147483646 h 88"/>
              <a:gd name="T56" fmla="*/ 2147483646 w 87"/>
              <a:gd name="T57" fmla="*/ 2147483646 h 88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87" h="88">
                <a:moveTo>
                  <a:pt x="44" y="0"/>
                </a:moveTo>
                <a:cubicBezTo>
                  <a:pt x="68" y="0"/>
                  <a:pt x="87" y="20"/>
                  <a:pt x="87" y="44"/>
                </a:cubicBezTo>
                <a:cubicBezTo>
                  <a:pt x="87" y="68"/>
                  <a:pt x="68" y="88"/>
                  <a:pt x="44" y="88"/>
                </a:cubicBezTo>
                <a:cubicBezTo>
                  <a:pt x="19" y="88"/>
                  <a:pt x="0" y="68"/>
                  <a:pt x="0" y="44"/>
                </a:cubicBezTo>
                <a:cubicBezTo>
                  <a:pt x="0" y="20"/>
                  <a:pt x="19" y="0"/>
                  <a:pt x="44" y="0"/>
                </a:cubicBezTo>
                <a:close/>
                <a:moveTo>
                  <a:pt x="58" y="21"/>
                </a:moveTo>
                <a:cubicBezTo>
                  <a:pt x="55" y="27"/>
                  <a:pt x="55" y="27"/>
                  <a:pt x="55" y="27"/>
                </a:cubicBezTo>
                <a:cubicBezTo>
                  <a:pt x="56" y="28"/>
                  <a:pt x="57" y="29"/>
                  <a:pt x="58" y="30"/>
                </a:cubicBezTo>
                <a:cubicBezTo>
                  <a:pt x="62" y="34"/>
                  <a:pt x="64" y="39"/>
                  <a:pt x="64" y="44"/>
                </a:cubicBezTo>
                <a:cubicBezTo>
                  <a:pt x="64" y="50"/>
                  <a:pt x="62" y="55"/>
                  <a:pt x="58" y="58"/>
                </a:cubicBezTo>
                <a:cubicBezTo>
                  <a:pt x="54" y="62"/>
                  <a:pt x="49" y="64"/>
                  <a:pt x="44" y="64"/>
                </a:cubicBezTo>
                <a:cubicBezTo>
                  <a:pt x="38" y="64"/>
                  <a:pt x="33" y="62"/>
                  <a:pt x="29" y="58"/>
                </a:cubicBezTo>
                <a:cubicBezTo>
                  <a:pt x="26" y="55"/>
                  <a:pt x="24" y="50"/>
                  <a:pt x="24" y="44"/>
                </a:cubicBezTo>
                <a:cubicBezTo>
                  <a:pt x="24" y="39"/>
                  <a:pt x="26" y="34"/>
                  <a:pt x="29" y="30"/>
                </a:cubicBezTo>
                <a:cubicBezTo>
                  <a:pt x="30" y="29"/>
                  <a:pt x="31" y="28"/>
                  <a:pt x="32" y="28"/>
                </a:cubicBezTo>
                <a:cubicBezTo>
                  <a:pt x="29" y="22"/>
                  <a:pt x="29" y="22"/>
                  <a:pt x="29" y="22"/>
                </a:cubicBezTo>
                <a:cubicBezTo>
                  <a:pt x="27" y="23"/>
                  <a:pt x="26" y="24"/>
                  <a:pt x="25" y="25"/>
                </a:cubicBezTo>
                <a:cubicBezTo>
                  <a:pt x="20" y="30"/>
                  <a:pt x="17" y="37"/>
                  <a:pt x="17" y="44"/>
                </a:cubicBezTo>
                <a:cubicBezTo>
                  <a:pt x="17" y="52"/>
                  <a:pt x="20" y="58"/>
                  <a:pt x="25" y="63"/>
                </a:cubicBezTo>
                <a:cubicBezTo>
                  <a:pt x="29" y="68"/>
                  <a:pt x="36" y="71"/>
                  <a:pt x="44" y="71"/>
                </a:cubicBezTo>
                <a:cubicBezTo>
                  <a:pt x="51" y="71"/>
                  <a:pt x="58" y="68"/>
                  <a:pt x="63" y="63"/>
                </a:cubicBezTo>
                <a:cubicBezTo>
                  <a:pt x="68" y="58"/>
                  <a:pt x="71" y="52"/>
                  <a:pt x="71" y="44"/>
                </a:cubicBezTo>
                <a:cubicBezTo>
                  <a:pt x="71" y="37"/>
                  <a:pt x="68" y="30"/>
                  <a:pt x="63" y="25"/>
                </a:cubicBezTo>
                <a:cubicBezTo>
                  <a:pt x="61" y="24"/>
                  <a:pt x="60" y="22"/>
                  <a:pt x="58" y="21"/>
                </a:cubicBezTo>
                <a:close/>
                <a:moveTo>
                  <a:pt x="40" y="7"/>
                </a:moveTo>
                <a:cubicBezTo>
                  <a:pt x="40" y="40"/>
                  <a:pt x="40" y="40"/>
                  <a:pt x="40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7"/>
                  <a:pt x="47" y="7"/>
                  <a:pt x="47" y="7"/>
                </a:cubicBezTo>
                <a:lnTo>
                  <a:pt x="40" y="7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309" name="信号"/>
          <p:cNvSpPr/>
          <p:nvPr/>
        </p:nvSpPr>
        <p:spPr>
          <a:xfrm>
            <a:off x="602615" y="5911850"/>
            <a:ext cx="442595" cy="626110"/>
          </a:xfrm>
          <a:custGeom>
            <a:avLst/>
            <a:gdLst/>
            <a:ahLst/>
            <a:cxnLst/>
            <a:rect l="l" t="t" r="r" b="b"/>
            <a:pathLst>
              <a:path w="1259674" h="1629655">
                <a:moveTo>
                  <a:pt x="653835" y="765559"/>
                </a:moveTo>
                <a:lnTo>
                  <a:pt x="605838" y="765559"/>
                </a:lnTo>
                <a:cubicBezTo>
                  <a:pt x="586150" y="765559"/>
                  <a:pt x="570190" y="781519"/>
                  <a:pt x="570190" y="801207"/>
                </a:cubicBezTo>
                <a:lnTo>
                  <a:pt x="570190" y="1594007"/>
                </a:lnTo>
                <a:cubicBezTo>
                  <a:pt x="570190" y="1613695"/>
                  <a:pt x="586150" y="1629655"/>
                  <a:pt x="605838" y="1629655"/>
                </a:cubicBezTo>
                <a:lnTo>
                  <a:pt x="653835" y="1629655"/>
                </a:lnTo>
                <a:cubicBezTo>
                  <a:pt x="673523" y="1629655"/>
                  <a:pt x="689483" y="1613695"/>
                  <a:pt x="689483" y="1594007"/>
                </a:cubicBezTo>
                <a:lnTo>
                  <a:pt x="689483" y="801207"/>
                </a:lnTo>
                <a:cubicBezTo>
                  <a:pt x="689483" y="781519"/>
                  <a:pt x="673523" y="765559"/>
                  <a:pt x="653835" y="765559"/>
                </a:cubicBezTo>
                <a:close/>
                <a:moveTo>
                  <a:pt x="629837" y="293110"/>
                </a:moveTo>
                <a:cubicBezTo>
                  <a:pt x="540228" y="293110"/>
                  <a:pt x="467586" y="365752"/>
                  <a:pt x="467586" y="455361"/>
                </a:cubicBezTo>
                <a:cubicBezTo>
                  <a:pt x="467586" y="544970"/>
                  <a:pt x="540228" y="617612"/>
                  <a:pt x="629837" y="617612"/>
                </a:cubicBezTo>
                <a:cubicBezTo>
                  <a:pt x="719446" y="617612"/>
                  <a:pt x="792088" y="544970"/>
                  <a:pt x="792088" y="455361"/>
                </a:cubicBezTo>
                <a:cubicBezTo>
                  <a:pt x="792088" y="365752"/>
                  <a:pt x="719446" y="293110"/>
                  <a:pt x="629837" y="293110"/>
                </a:cubicBezTo>
                <a:close/>
                <a:moveTo>
                  <a:pt x="373285" y="134938"/>
                </a:moveTo>
                <a:cubicBezTo>
                  <a:pt x="285152" y="213464"/>
                  <a:pt x="230474" y="328028"/>
                  <a:pt x="230474" y="455361"/>
                </a:cubicBezTo>
                <a:cubicBezTo>
                  <a:pt x="230474" y="582697"/>
                  <a:pt x="285152" y="697259"/>
                  <a:pt x="373285" y="775786"/>
                </a:cubicBezTo>
                <a:lnTo>
                  <a:pt x="467586" y="709160"/>
                </a:lnTo>
                <a:cubicBezTo>
                  <a:pt x="391047" y="651060"/>
                  <a:pt x="342389" y="558892"/>
                  <a:pt x="342389" y="455361"/>
                </a:cubicBezTo>
                <a:cubicBezTo>
                  <a:pt x="342389" y="351830"/>
                  <a:pt x="391047" y="259663"/>
                  <a:pt x="467586" y="201563"/>
                </a:cubicBezTo>
                <a:close/>
                <a:moveTo>
                  <a:pt x="886389" y="134938"/>
                </a:moveTo>
                <a:lnTo>
                  <a:pt x="792088" y="201563"/>
                </a:lnTo>
                <a:cubicBezTo>
                  <a:pt x="868627" y="259663"/>
                  <a:pt x="917285" y="351830"/>
                  <a:pt x="917285" y="455361"/>
                </a:cubicBezTo>
                <a:cubicBezTo>
                  <a:pt x="917285" y="558892"/>
                  <a:pt x="868627" y="651060"/>
                  <a:pt x="792088" y="709160"/>
                </a:cubicBezTo>
                <a:lnTo>
                  <a:pt x="886389" y="775786"/>
                </a:lnTo>
                <a:cubicBezTo>
                  <a:pt x="974522" y="697259"/>
                  <a:pt x="1029200" y="582697"/>
                  <a:pt x="1029200" y="455361"/>
                </a:cubicBezTo>
                <a:cubicBezTo>
                  <a:pt x="1029200" y="328028"/>
                  <a:pt x="974522" y="213464"/>
                  <a:pt x="886389" y="134938"/>
                </a:cubicBezTo>
                <a:close/>
                <a:moveTo>
                  <a:pt x="182295" y="0"/>
                </a:moveTo>
                <a:cubicBezTo>
                  <a:pt x="68824" y="118079"/>
                  <a:pt x="0" y="278683"/>
                  <a:pt x="0" y="455362"/>
                </a:cubicBezTo>
                <a:cubicBezTo>
                  <a:pt x="0" y="632040"/>
                  <a:pt x="68824" y="792644"/>
                  <a:pt x="182293" y="910723"/>
                </a:cubicBezTo>
                <a:lnTo>
                  <a:pt x="278466" y="842776"/>
                </a:lnTo>
                <a:cubicBezTo>
                  <a:pt x="179286" y="743646"/>
                  <a:pt x="117943" y="606668"/>
                  <a:pt x="117943" y="455362"/>
                </a:cubicBezTo>
                <a:cubicBezTo>
                  <a:pt x="117943" y="304057"/>
                  <a:pt x="179287" y="167078"/>
                  <a:pt x="278467" y="67947"/>
                </a:cubicBezTo>
                <a:close/>
                <a:moveTo>
                  <a:pt x="1077379" y="0"/>
                </a:moveTo>
                <a:lnTo>
                  <a:pt x="981207" y="67947"/>
                </a:lnTo>
                <a:cubicBezTo>
                  <a:pt x="1080387" y="167078"/>
                  <a:pt x="1141731" y="304057"/>
                  <a:pt x="1141731" y="455362"/>
                </a:cubicBezTo>
                <a:cubicBezTo>
                  <a:pt x="1141731" y="606668"/>
                  <a:pt x="1080388" y="743646"/>
                  <a:pt x="981208" y="842776"/>
                </a:cubicBezTo>
                <a:lnTo>
                  <a:pt x="1077381" y="910723"/>
                </a:lnTo>
                <a:cubicBezTo>
                  <a:pt x="1190850" y="792644"/>
                  <a:pt x="1259674" y="632040"/>
                  <a:pt x="1259674" y="455362"/>
                </a:cubicBezTo>
                <a:cubicBezTo>
                  <a:pt x="1259674" y="278683"/>
                  <a:pt x="1190850" y="118079"/>
                  <a:pt x="107737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2" name="微博"/>
          <p:cNvSpPr/>
          <p:nvPr/>
        </p:nvSpPr>
        <p:spPr>
          <a:xfrm>
            <a:off x="1633220" y="5911850"/>
            <a:ext cx="626110" cy="626110"/>
          </a:xfrm>
          <a:custGeom>
            <a:avLst/>
            <a:gdLst/>
            <a:ahLst/>
            <a:cxnLst/>
            <a:rect l="l" t="t" r="r" b="b"/>
            <a:pathLst>
              <a:path w="684048" h="556307">
                <a:moveTo>
                  <a:pt x="222901" y="383453"/>
                </a:moveTo>
                <a:cubicBezTo>
                  <a:pt x="218315" y="383977"/>
                  <a:pt x="213613" y="385281"/>
                  <a:pt x="209039" y="387420"/>
                </a:cubicBezTo>
                <a:cubicBezTo>
                  <a:pt x="190739" y="395979"/>
                  <a:pt x="181407" y="414680"/>
                  <a:pt x="188193" y="429191"/>
                </a:cubicBezTo>
                <a:cubicBezTo>
                  <a:pt x="194980" y="443702"/>
                  <a:pt x="215317" y="448527"/>
                  <a:pt x="233616" y="439969"/>
                </a:cubicBezTo>
                <a:cubicBezTo>
                  <a:pt x="251915" y="431410"/>
                  <a:pt x="261248" y="412709"/>
                  <a:pt x="254461" y="398198"/>
                </a:cubicBezTo>
                <a:cubicBezTo>
                  <a:pt x="249371" y="387315"/>
                  <a:pt x="236659" y="381879"/>
                  <a:pt x="222901" y="383453"/>
                </a:cubicBezTo>
                <a:close/>
                <a:moveTo>
                  <a:pt x="284035" y="369073"/>
                </a:moveTo>
                <a:cubicBezTo>
                  <a:pt x="281538" y="368297"/>
                  <a:pt x="278657" y="368441"/>
                  <a:pt x="275985" y="369691"/>
                </a:cubicBezTo>
                <a:cubicBezTo>
                  <a:pt x="270641" y="372190"/>
                  <a:pt x="268154" y="378164"/>
                  <a:pt x="270432" y="383034"/>
                </a:cubicBezTo>
                <a:cubicBezTo>
                  <a:pt x="272710" y="387904"/>
                  <a:pt x="278888" y="389825"/>
                  <a:pt x="284233" y="387325"/>
                </a:cubicBezTo>
                <a:cubicBezTo>
                  <a:pt x="289577" y="384826"/>
                  <a:pt x="292063" y="378852"/>
                  <a:pt x="289785" y="373982"/>
                </a:cubicBezTo>
                <a:cubicBezTo>
                  <a:pt x="288647" y="371547"/>
                  <a:pt x="286533" y="369850"/>
                  <a:pt x="284035" y="369073"/>
                </a:cubicBezTo>
                <a:close/>
                <a:moveTo>
                  <a:pt x="266604" y="297070"/>
                </a:moveTo>
                <a:cubicBezTo>
                  <a:pt x="319078" y="300338"/>
                  <a:pt x="362309" y="335548"/>
                  <a:pt x="367763" y="383070"/>
                </a:cubicBezTo>
                <a:cubicBezTo>
                  <a:pt x="373996" y="437381"/>
                  <a:pt x="328527" y="487207"/>
                  <a:pt x="266205" y="494360"/>
                </a:cubicBezTo>
                <a:cubicBezTo>
                  <a:pt x="203883" y="501513"/>
                  <a:pt x="148308" y="463284"/>
                  <a:pt x="142074" y="408972"/>
                </a:cubicBezTo>
                <a:cubicBezTo>
                  <a:pt x="135841" y="354661"/>
                  <a:pt x="181310" y="304835"/>
                  <a:pt x="243632" y="297682"/>
                </a:cubicBezTo>
                <a:cubicBezTo>
                  <a:pt x="251423" y="296788"/>
                  <a:pt x="259108" y="296603"/>
                  <a:pt x="266604" y="297070"/>
                </a:cubicBezTo>
                <a:close/>
                <a:moveTo>
                  <a:pt x="297042" y="252387"/>
                </a:moveTo>
                <a:cubicBezTo>
                  <a:pt x="283618" y="252176"/>
                  <a:pt x="269820" y="252839"/>
                  <a:pt x="255793" y="254449"/>
                </a:cubicBezTo>
                <a:cubicBezTo>
                  <a:pt x="143583" y="267328"/>
                  <a:pt x="59288" y="335880"/>
                  <a:pt x="67516" y="407566"/>
                </a:cubicBezTo>
                <a:cubicBezTo>
                  <a:pt x="75743" y="479252"/>
                  <a:pt x="173377" y="526925"/>
                  <a:pt x="285587" y="514046"/>
                </a:cubicBezTo>
                <a:cubicBezTo>
                  <a:pt x="397797" y="501168"/>
                  <a:pt x="482091" y="432615"/>
                  <a:pt x="473864" y="360929"/>
                </a:cubicBezTo>
                <a:cubicBezTo>
                  <a:pt x="466665" y="298204"/>
                  <a:pt x="391015" y="253864"/>
                  <a:pt x="297042" y="252387"/>
                </a:cubicBezTo>
                <a:close/>
                <a:moveTo>
                  <a:pt x="509416" y="97868"/>
                </a:moveTo>
                <a:cubicBezTo>
                  <a:pt x="544841" y="99182"/>
                  <a:pt x="588107" y="127580"/>
                  <a:pt x="590257" y="183051"/>
                </a:cubicBezTo>
                <a:cubicBezTo>
                  <a:pt x="592352" y="199448"/>
                  <a:pt x="588214" y="215684"/>
                  <a:pt x="579852" y="229407"/>
                </a:cubicBezTo>
                <a:lnTo>
                  <a:pt x="580228" y="229581"/>
                </a:lnTo>
                <a:cubicBezTo>
                  <a:pt x="580244" y="229743"/>
                  <a:pt x="580186" y="229872"/>
                  <a:pt x="580126" y="230000"/>
                </a:cubicBezTo>
                <a:lnTo>
                  <a:pt x="578707" y="232024"/>
                </a:lnTo>
                <a:cubicBezTo>
                  <a:pt x="578590" y="232839"/>
                  <a:pt x="578192" y="233485"/>
                  <a:pt x="577787" y="234126"/>
                </a:cubicBezTo>
                <a:lnTo>
                  <a:pt x="577385" y="233908"/>
                </a:lnTo>
                <a:cubicBezTo>
                  <a:pt x="572286" y="241165"/>
                  <a:pt x="563167" y="244302"/>
                  <a:pt x="554750" y="241632"/>
                </a:cubicBezTo>
                <a:lnTo>
                  <a:pt x="548315" y="238643"/>
                </a:lnTo>
                <a:cubicBezTo>
                  <a:pt x="539522" y="233101"/>
                  <a:pt x="536249" y="221620"/>
                  <a:pt x="540834" y="211750"/>
                </a:cubicBezTo>
                <a:lnTo>
                  <a:pt x="541088" y="211402"/>
                </a:lnTo>
                <a:lnTo>
                  <a:pt x="541243" y="211474"/>
                </a:lnTo>
                <a:cubicBezTo>
                  <a:pt x="549302" y="193084"/>
                  <a:pt x="546794" y="175359"/>
                  <a:pt x="541863" y="165391"/>
                </a:cubicBezTo>
                <a:cubicBezTo>
                  <a:pt x="534763" y="151042"/>
                  <a:pt x="514479" y="135118"/>
                  <a:pt x="480142" y="145181"/>
                </a:cubicBezTo>
                <a:lnTo>
                  <a:pt x="480025" y="144483"/>
                </a:lnTo>
                <a:cubicBezTo>
                  <a:pt x="471706" y="144624"/>
                  <a:pt x="464282" y="140887"/>
                  <a:pt x="461009" y="134412"/>
                </a:cubicBezTo>
                <a:lnTo>
                  <a:pt x="458966" y="128175"/>
                </a:lnTo>
                <a:cubicBezTo>
                  <a:pt x="457496" y="119354"/>
                  <a:pt x="463572" y="110158"/>
                  <a:pt x="473636" y="106144"/>
                </a:cubicBezTo>
                <a:lnTo>
                  <a:pt x="473571" y="105761"/>
                </a:lnTo>
                <a:cubicBezTo>
                  <a:pt x="485121" y="99922"/>
                  <a:pt x="497817" y="97438"/>
                  <a:pt x="509416" y="97868"/>
                </a:cubicBezTo>
                <a:close/>
                <a:moveTo>
                  <a:pt x="286518" y="82088"/>
                </a:moveTo>
                <a:cubicBezTo>
                  <a:pt x="376738" y="91976"/>
                  <a:pt x="317665" y="163994"/>
                  <a:pt x="337363" y="184000"/>
                </a:cubicBezTo>
                <a:cubicBezTo>
                  <a:pt x="387081" y="179119"/>
                  <a:pt x="437510" y="146098"/>
                  <a:pt x="486517" y="169358"/>
                </a:cubicBezTo>
                <a:cubicBezTo>
                  <a:pt x="533076" y="203014"/>
                  <a:pt x="494312" y="233925"/>
                  <a:pt x="501054" y="264835"/>
                </a:cubicBezTo>
                <a:cubicBezTo>
                  <a:pt x="649340" y="323962"/>
                  <a:pt x="585744" y="409170"/>
                  <a:pt x="562675" y="436725"/>
                </a:cubicBezTo>
                <a:cubicBezTo>
                  <a:pt x="354965" y="648778"/>
                  <a:pt x="45454" y="533772"/>
                  <a:pt x="10807" y="435328"/>
                </a:cubicBezTo>
                <a:cubicBezTo>
                  <a:pt x="-41075" y="330306"/>
                  <a:pt x="100878" y="89491"/>
                  <a:pt x="286518" y="82088"/>
                </a:cubicBezTo>
                <a:close/>
                <a:moveTo>
                  <a:pt x="489068" y="0"/>
                </a:moveTo>
                <a:cubicBezTo>
                  <a:pt x="596753" y="0"/>
                  <a:pt x="684048" y="87296"/>
                  <a:pt x="684048" y="194980"/>
                </a:cubicBezTo>
                <a:cubicBezTo>
                  <a:pt x="684048" y="216847"/>
                  <a:pt x="680448" y="237874"/>
                  <a:pt x="672966" y="257215"/>
                </a:cubicBezTo>
                <a:lnTo>
                  <a:pt x="672379" y="257003"/>
                </a:lnTo>
                <a:cubicBezTo>
                  <a:pt x="668967" y="265617"/>
                  <a:pt x="657523" y="269364"/>
                  <a:pt x="645725" y="265916"/>
                </a:cubicBezTo>
                <a:lnTo>
                  <a:pt x="637884" y="262819"/>
                </a:lnTo>
                <a:cubicBezTo>
                  <a:pt x="627530" y="257587"/>
                  <a:pt x="621785" y="247890"/>
                  <a:pt x="624308" y="239644"/>
                </a:cubicBezTo>
                <a:lnTo>
                  <a:pt x="623975" y="239524"/>
                </a:lnTo>
                <a:cubicBezTo>
                  <a:pt x="629260" y="225659"/>
                  <a:pt x="631774" y="210613"/>
                  <a:pt x="631774" y="194980"/>
                </a:cubicBezTo>
                <a:cubicBezTo>
                  <a:pt x="631774" y="116165"/>
                  <a:pt x="567883" y="52274"/>
                  <a:pt x="489068" y="52274"/>
                </a:cubicBezTo>
                <a:lnTo>
                  <a:pt x="469942" y="54202"/>
                </a:lnTo>
                <a:lnTo>
                  <a:pt x="469951" y="54239"/>
                </a:lnTo>
                <a:cubicBezTo>
                  <a:pt x="469861" y="54366"/>
                  <a:pt x="469744" y="54397"/>
                  <a:pt x="469627" y="54427"/>
                </a:cubicBezTo>
                <a:cubicBezTo>
                  <a:pt x="460634" y="56697"/>
                  <a:pt x="450861" y="49439"/>
                  <a:pt x="446718" y="37636"/>
                </a:cubicBezTo>
                <a:lnTo>
                  <a:pt x="444619" y="29323"/>
                </a:lnTo>
                <a:cubicBezTo>
                  <a:pt x="442667" y="16995"/>
                  <a:pt x="447797" y="5987"/>
                  <a:pt x="456757" y="3699"/>
                </a:cubicBezTo>
                <a:lnTo>
                  <a:pt x="456661" y="3267"/>
                </a:lnTo>
                <a:cubicBezTo>
                  <a:pt x="467135" y="923"/>
                  <a:pt x="477994" y="0"/>
                  <a:pt x="489068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1" name="微信"/>
          <p:cNvSpPr/>
          <p:nvPr/>
        </p:nvSpPr>
        <p:spPr>
          <a:xfrm>
            <a:off x="2847340" y="5911850"/>
            <a:ext cx="626110" cy="626110"/>
          </a:xfrm>
          <a:custGeom>
            <a:avLst/>
            <a:gdLst/>
            <a:ahLst/>
            <a:cxnLst/>
            <a:rect l="l" t="t" r="r" b="b"/>
            <a:pathLst>
              <a:path w="969654" h="903534">
                <a:moveTo>
                  <a:pt x="813088" y="487443"/>
                </a:moveTo>
                <a:cubicBezTo>
                  <a:pt x="793206" y="487443"/>
                  <a:pt x="777088" y="503561"/>
                  <a:pt x="777088" y="523443"/>
                </a:cubicBezTo>
                <a:cubicBezTo>
                  <a:pt x="777088" y="543325"/>
                  <a:pt x="793206" y="559443"/>
                  <a:pt x="813088" y="559443"/>
                </a:cubicBezTo>
                <a:cubicBezTo>
                  <a:pt x="832970" y="559443"/>
                  <a:pt x="849088" y="543325"/>
                  <a:pt x="849088" y="523443"/>
                </a:cubicBezTo>
                <a:cubicBezTo>
                  <a:pt x="849088" y="503561"/>
                  <a:pt x="832970" y="487443"/>
                  <a:pt x="813088" y="487443"/>
                </a:cubicBezTo>
                <a:close/>
                <a:moveTo>
                  <a:pt x="606961" y="487443"/>
                </a:moveTo>
                <a:cubicBezTo>
                  <a:pt x="587079" y="487443"/>
                  <a:pt x="570961" y="503561"/>
                  <a:pt x="570961" y="523443"/>
                </a:cubicBezTo>
                <a:cubicBezTo>
                  <a:pt x="570961" y="543325"/>
                  <a:pt x="587079" y="559443"/>
                  <a:pt x="606961" y="559443"/>
                </a:cubicBezTo>
                <a:cubicBezTo>
                  <a:pt x="626843" y="559443"/>
                  <a:pt x="642961" y="543325"/>
                  <a:pt x="642961" y="523443"/>
                </a:cubicBezTo>
                <a:cubicBezTo>
                  <a:pt x="642961" y="503561"/>
                  <a:pt x="626843" y="487443"/>
                  <a:pt x="606961" y="487443"/>
                </a:cubicBezTo>
                <a:close/>
                <a:moveTo>
                  <a:pt x="691345" y="336511"/>
                </a:moveTo>
                <a:cubicBezTo>
                  <a:pt x="769490" y="335080"/>
                  <a:pt x="847112" y="364668"/>
                  <a:pt x="901758" y="422110"/>
                </a:cubicBezTo>
                <a:cubicBezTo>
                  <a:pt x="999759" y="525126"/>
                  <a:pt x="990612" y="681640"/>
                  <a:pt x="881173" y="774306"/>
                </a:cubicBezTo>
                <a:lnTo>
                  <a:pt x="905846" y="903534"/>
                </a:lnTo>
                <a:lnTo>
                  <a:pt x="792422" y="824563"/>
                </a:lnTo>
                <a:cubicBezTo>
                  <a:pt x="666952" y="867914"/>
                  <a:pt x="525982" y="820668"/>
                  <a:pt x="459770" y="713074"/>
                </a:cubicBezTo>
                <a:cubicBezTo>
                  <a:pt x="386891" y="594648"/>
                  <a:pt x="429055" y="444146"/>
                  <a:pt x="554971" y="373268"/>
                </a:cubicBezTo>
                <a:cubicBezTo>
                  <a:pt x="597384" y="349394"/>
                  <a:pt x="644458" y="337369"/>
                  <a:pt x="691345" y="336511"/>
                </a:cubicBezTo>
                <a:close/>
                <a:moveTo>
                  <a:pt x="547874" y="187267"/>
                </a:moveTo>
                <a:cubicBezTo>
                  <a:pt x="518051" y="187267"/>
                  <a:pt x="493874" y="211444"/>
                  <a:pt x="493874" y="241267"/>
                </a:cubicBezTo>
                <a:cubicBezTo>
                  <a:pt x="493874" y="271090"/>
                  <a:pt x="518051" y="295267"/>
                  <a:pt x="547874" y="295267"/>
                </a:cubicBezTo>
                <a:cubicBezTo>
                  <a:pt x="577697" y="295267"/>
                  <a:pt x="601874" y="271090"/>
                  <a:pt x="601874" y="241267"/>
                </a:cubicBezTo>
                <a:cubicBezTo>
                  <a:pt x="601874" y="211444"/>
                  <a:pt x="577697" y="187267"/>
                  <a:pt x="547874" y="187267"/>
                </a:cubicBezTo>
                <a:close/>
                <a:moveTo>
                  <a:pt x="294449" y="187267"/>
                </a:moveTo>
                <a:cubicBezTo>
                  <a:pt x="264626" y="187267"/>
                  <a:pt x="240449" y="211444"/>
                  <a:pt x="240449" y="241267"/>
                </a:cubicBezTo>
                <a:cubicBezTo>
                  <a:pt x="240449" y="271090"/>
                  <a:pt x="264626" y="295267"/>
                  <a:pt x="294449" y="295267"/>
                </a:cubicBezTo>
                <a:cubicBezTo>
                  <a:pt x="324272" y="295267"/>
                  <a:pt x="348449" y="271090"/>
                  <a:pt x="348449" y="241267"/>
                </a:cubicBezTo>
                <a:cubicBezTo>
                  <a:pt x="348449" y="211444"/>
                  <a:pt x="324272" y="187267"/>
                  <a:pt x="294449" y="187267"/>
                </a:cubicBezTo>
                <a:close/>
                <a:moveTo>
                  <a:pt x="408549" y="168"/>
                </a:moveTo>
                <a:cubicBezTo>
                  <a:pt x="456533" y="-1113"/>
                  <a:pt x="505397" y="4870"/>
                  <a:pt x="553141" y="18800"/>
                </a:cubicBezTo>
                <a:cubicBezTo>
                  <a:pt x="730896" y="70663"/>
                  <a:pt x="843952" y="217556"/>
                  <a:pt x="840274" y="375462"/>
                </a:cubicBezTo>
                <a:cubicBezTo>
                  <a:pt x="754752" y="310337"/>
                  <a:pt x="632797" y="302687"/>
                  <a:pt x="535419" y="357502"/>
                </a:cubicBezTo>
                <a:cubicBezTo>
                  <a:pt x="409503" y="428380"/>
                  <a:pt x="367339" y="578882"/>
                  <a:pt x="440218" y="697308"/>
                </a:cubicBezTo>
                <a:cubicBezTo>
                  <a:pt x="450352" y="713775"/>
                  <a:pt x="462237" y="728829"/>
                  <a:pt x="478397" y="739559"/>
                </a:cubicBezTo>
                <a:cubicBezTo>
                  <a:pt x="442192" y="745523"/>
                  <a:pt x="404623" y="745773"/>
                  <a:pt x="366675" y="741395"/>
                </a:cubicBezTo>
                <a:lnTo>
                  <a:pt x="245711" y="837584"/>
                </a:lnTo>
                <a:lnTo>
                  <a:pt x="214226" y="696474"/>
                </a:lnTo>
                <a:cubicBezTo>
                  <a:pt x="11680" y="595442"/>
                  <a:pt x="-59861" y="368389"/>
                  <a:pt x="54436" y="189343"/>
                </a:cubicBezTo>
                <a:cubicBezTo>
                  <a:pt x="128564" y="73222"/>
                  <a:pt x="264598" y="4010"/>
                  <a:pt x="408549" y="16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7" name="耳机"/>
          <p:cNvSpPr/>
          <p:nvPr/>
        </p:nvSpPr>
        <p:spPr bwMode="auto">
          <a:xfrm>
            <a:off x="4061460" y="5911850"/>
            <a:ext cx="626110" cy="626110"/>
          </a:xfrm>
          <a:custGeom>
            <a:avLst/>
            <a:gdLst>
              <a:gd name="T0" fmla="*/ 1307726 w 3563"/>
              <a:gd name="T1" fmla="*/ 104074 h 3093"/>
              <a:gd name="T2" fmla="*/ 1229404 w 3563"/>
              <a:gd name="T3" fmla="*/ 39912 h 3093"/>
              <a:gd name="T4" fmla="*/ 574025 w 3563"/>
              <a:gd name="T5" fmla="*/ 39912 h 3093"/>
              <a:gd name="T6" fmla="*/ 494187 w 3563"/>
              <a:gd name="T7" fmla="*/ 103064 h 3093"/>
              <a:gd name="T8" fmla="*/ 90449 w 3563"/>
              <a:gd name="T9" fmla="*/ 1286273 h 3093"/>
              <a:gd name="T10" fmla="*/ 100555 w 3563"/>
              <a:gd name="T11" fmla="*/ 1306987 h 3093"/>
              <a:gd name="T12" fmla="*/ 135927 w 3563"/>
              <a:gd name="T13" fmla="*/ 1342352 h 3093"/>
              <a:gd name="T14" fmla="*/ 166245 w 3563"/>
              <a:gd name="T15" fmla="*/ 1352456 h 3093"/>
              <a:gd name="T16" fmla="*/ 274885 w 3563"/>
              <a:gd name="T17" fmla="*/ 1443395 h 3093"/>
              <a:gd name="T18" fmla="*/ 276906 w 3563"/>
              <a:gd name="T19" fmla="*/ 1462088 h 3093"/>
              <a:gd name="T20" fmla="*/ 314804 w 3563"/>
              <a:gd name="T21" fmla="*/ 1533323 h 3093"/>
              <a:gd name="T22" fmla="*/ 390600 w 3563"/>
              <a:gd name="T23" fmla="*/ 1556562 h 3093"/>
              <a:gd name="T24" fmla="*/ 465385 w 3563"/>
              <a:gd name="T25" fmla="*/ 1548984 h 3093"/>
              <a:gd name="T26" fmla="*/ 535622 w 3563"/>
              <a:gd name="T27" fmla="*/ 1511093 h 3093"/>
              <a:gd name="T28" fmla="*/ 558361 w 3563"/>
              <a:gd name="T29" fmla="*/ 1433290 h 3093"/>
              <a:gd name="T30" fmla="*/ 498735 w 3563"/>
              <a:gd name="T31" fmla="*/ 822487 h 3093"/>
              <a:gd name="T32" fmla="*/ 385041 w 3563"/>
              <a:gd name="T33" fmla="*/ 728012 h 3093"/>
              <a:gd name="T34" fmla="*/ 310256 w 3563"/>
              <a:gd name="T35" fmla="*/ 735591 h 3093"/>
              <a:gd name="T36" fmla="*/ 217281 w 3563"/>
              <a:gd name="T37" fmla="*/ 851285 h 3093"/>
              <a:gd name="T38" fmla="*/ 219302 w 3563"/>
              <a:gd name="T39" fmla="*/ 869977 h 3093"/>
              <a:gd name="T40" fmla="*/ 181909 w 3563"/>
              <a:gd name="T41" fmla="*/ 901301 h 3093"/>
              <a:gd name="T42" fmla="*/ 532590 w 3563"/>
              <a:gd name="T43" fmla="*/ 257659 h 3093"/>
              <a:gd name="T44" fmla="*/ 600301 w 3563"/>
              <a:gd name="T45" fmla="*/ 267258 h 3093"/>
              <a:gd name="T46" fmla="*/ 1203128 w 3563"/>
              <a:gd name="T47" fmla="*/ 267763 h 3093"/>
              <a:gd name="T48" fmla="*/ 1268312 w 3563"/>
              <a:gd name="T49" fmla="*/ 258164 h 3093"/>
              <a:gd name="T50" fmla="*/ 1618488 w 3563"/>
              <a:gd name="T51" fmla="*/ 901301 h 3093"/>
              <a:gd name="T52" fmla="*/ 1581095 w 3563"/>
              <a:gd name="T53" fmla="*/ 869977 h 3093"/>
              <a:gd name="T54" fmla="*/ 1583116 w 3563"/>
              <a:gd name="T55" fmla="*/ 851285 h 3093"/>
              <a:gd name="T56" fmla="*/ 1490141 w 3563"/>
              <a:gd name="T57" fmla="*/ 735591 h 3093"/>
              <a:gd name="T58" fmla="*/ 1415356 w 3563"/>
              <a:gd name="T59" fmla="*/ 728012 h 3093"/>
              <a:gd name="T60" fmla="*/ 1301662 w 3563"/>
              <a:gd name="T61" fmla="*/ 822487 h 3093"/>
              <a:gd name="T62" fmla="*/ 1242036 w 3563"/>
              <a:gd name="T63" fmla="*/ 1433290 h 3093"/>
              <a:gd name="T64" fmla="*/ 1265280 w 3563"/>
              <a:gd name="T65" fmla="*/ 1511093 h 3093"/>
              <a:gd name="T66" fmla="*/ 1335012 w 3563"/>
              <a:gd name="T67" fmla="*/ 1548984 h 3093"/>
              <a:gd name="T68" fmla="*/ 1409797 w 3563"/>
              <a:gd name="T69" fmla="*/ 1556562 h 3093"/>
              <a:gd name="T70" fmla="*/ 1523491 w 3563"/>
              <a:gd name="T71" fmla="*/ 1462088 h 3093"/>
              <a:gd name="T72" fmla="*/ 1525512 w 3563"/>
              <a:gd name="T73" fmla="*/ 1443395 h 3093"/>
              <a:gd name="T74" fmla="*/ 1634152 w 3563"/>
              <a:gd name="T75" fmla="*/ 1352456 h 3093"/>
              <a:gd name="T76" fmla="*/ 1664470 w 3563"/>
              <a:gd name="T77" fmla="*/ 1342352 h 3093"/>
              <a:gd name="T78" fmla="*/ 1684682 w 3563"/>
              <a:gd name="T79" fmla="*/ 1322143 h 3093"/>
              <a:gd name="T80" fmla="*/ 1699842 w 3563"/>
              <a:gd name="T81" fmla="*/ 1306987 h 3093"/>
              <a:gd name="T82" fmla="*/ 1709948 w 3563"/>
              <a:gd name="T83" fmla="*/ 1286273 h 3093"/>
              <a:gd name="T84" fmla="*/ 1307726 w 3563"/>
              <a:gd name="T85" fmla="*/ 104074 h 3093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3563" h="3093">
                <a:moveTo>
                  <a:pt x="2588" y="206"/>
                </a:moveTo>
                <a:cubicBezTo>
                  <a:pt x="2558" y="142"/>
                  <a:pt x="2500" y="93"/>
                  <a:pt x="2433" y="79"/>
                </a:cubicBezTo>
                <a:cubicBezTo>
                  <a:pt x="1989" y="0"/>
                  <a:pt x="1577" y="0"/>
                  <a:pt x="1136" y="79"/>
                </a:cubicBezTo>
                <a:cubicBezTo>
                  <a:pt x="1067" y="93"/>
                  <a:pt x="1009" y="141"/>
                  <a:pt x="978" y="204"/>
                </a:cubicBezTo>
                <a:cubicBezTo>
                  <a:pt x="314" y="521"/>
                  <a:pt x="0" y="1435"/>
                  <a:pt x="179" y="2546"/>
                </a:cubicBezTo>
                <a:cubicBezTo>
                  <a:pt x="181" y="2562"/>
                  <a:pt x="188" y="2576"/>
                  <a:pt x="199" y="2587"/>
                </a:cubicBezTo>
                <a:cubicBezTo>
                  <a:pt x="201" y="2588"/>
                  <a:pt x="269" y="2657"/>
                  <a:pt x="269" y="2657"/>
                </a:cubicBezTo>
                <a:cubicBezTo>
                  <a:pt x="285" y="2673"/>
                  <a:pt x="308" y="2680"/>
                  <a:pt x="329" y="2677"/>
                </a:cubicBezTo>
                <a:cubicBezTo>
                  <a:pt x="388" y="2761"/>
                  <a:pt x="462" y="2823"/>
                  <a:pt x="544" y="2857"/>
                </a:cubicBezTo>
                <a:cubicBezTo>
                  <a:pt x="548" y="2894"/>
                  <a:pt x="548" y="2894"/>
                  <a:pt x="548" y="2894"/>
                </a:cubicBezTo>
                <a:cubicBezTo>
                  <a:pt x="554" y="2949"/>
                  <a:pt x="580" y="2999"/>
                  <a:pt x="623" y="3035"/>
                </a:cubicBezTo>
                <a:cubicBezTo>
                  <a:pt x="665" y="3070"/>
                  <a:pt x="718" y="3087"/>
                  <a:pt x="773" y="3081"/>
                </a:cubicBezTo>
                <a:cubicBezTo>
                  <a:pt x="921" y="3066"/>
                  <a:pt x="921" y="3066"/>
                  <a:pt x="921" y="3066"/>
                </a:cubicBezTo>
                <a:cubicBezTo>
                  <a:pt x="976" y="3060"/>
                  <a:pt x="1025" y="3034"/>
                  <a:pt x="1060" y="2991"/>
                </a:cubicBezTo>
                <a:cubicBezTo>
                  <a:pt x="1094" y="2947"/>
                  <a:pt x="1110" y="2893"/>
                  <a:pt x="1105" y="2837"/>
                </a:cubicBezTo>
                <a:cubicBezTo>
                  <a:pt x="987" y="1628"/>
                  <a:pt x="987" y="1628"/>
                  <a:pt x="987" y="1628"/>
                </a:cubicBezTo>
                <a:cubicBezTo>
                  <a:pt x="976" y="1514"/>
                  <a:pt x="875" y="1430"/>
                  <a:pt x="762" y="1441"/>
                </a:cubicBezTo>
                <a:cubicBezTo>
                  <a:pt x="614" y="1456"/>
                  <a:pt x="614" y="1456"/>
                  <a:pt x="614" y="1456"/>
                </a:cubicBezTo>
                <a:cubicBezTo>
                  <a:pt x="501" y="1468"/>
                  <a:pt x="419" y="1570"/>
                  <a:pt x="430" y="1685"/>
                </a:cubicBezTo>
                <a:cubicBezTo>
                  <a:pt x="430" y="1685"/>
                  <a:pt x="432" y="1703"/>
                  <a:pt x="434" y="1722"/>
                </a:cubicBezTo>
                <a:cubicBezTo>
                  <a:pt x="407" y="1740"/>
                  <a:pt x="383" y="1760"/>
                  <a:pt x="360" y="1784"/>
                </a:cubicBezTo>
                <a:cubicBezTo>
                  <a:pt x="416" y="1173"/>
                  <a:pt x="664" y="711"/>
                  <a:pt x="1054" y="510"/>
                </a:cubicBezTo>
                <a:cubicBezTo>
                  <a:pt x="1094" y="532"/>
                  <a:pt x="1141" y="539"/>
                  <a:pt x="1188" y="529"/>
                </a:cubicBezTo>
                <a:cubicBezTo>
                  <a:pt x="1593" y="457"/>
                  <a:pt x="1973" y="457"/>
                  <a:pt x="2381" y="530"/>
                </a:cubicBezTo>
                <a:cubicBezTo>
                  <a:pt x="2425" y="539"/>
                  <a:pt x="2471" y="532"/>
                  <a:pt x="2510" y="511"/>
                </a:cubicBezTo>
                <a:cubicBezTo>
                  <a:pt x="2900" y="712"/>
                  <a:pt x="3148" y="1173"/>
                  <a:pt x="3203" y="1784"/>
                </a:cubicBezTo>
                <a:cubicBezTo>
                  <a:pt x="3180" y="1760"/>
                  <a:pt x="3156" y="1740"/>
                  <a:pt x="3129" y="1722"/>
                </a:cubicBezTo>
                <a:cubicBezTo>
                  <a:pt x="3133" y="1685"/>
                  <a:pt x="3133" y="1685"/>
                  <a:pt x="3133" y="1685"/>
                </a:cubicBezTo>
                <a:cubicBezTo>
                  <a:pt x="3144" y="1570"/>
                  <a:pt x="3062" y="1468"/>
                  <a:pt x="2949" y="1456"/>
                </a:cubicBezTo>
                <a:cubicBezTo>
                  <a:pt x="2801" y="1441"/>
                  <a:pt x="2801" y="1441"/>
                  <a:pt x="2801" y="1441"/>
                </a:cubicBezTo>
                <a:cubicBezTo>
                  <a:pt x="2688" y="1430"/>
                  <a:pt x="2588" y="1514"/>
                  <a:pt x="2576" y="1628"/>
                </a:cubicBezTo>
                <a:cubicBezTo>
                  <a:pt x="2458" y="2837"/>
                  <a:pt x="2458" y="2837"/>
                  <a:pt x="2458" y="2837"/>
                </a:cubicBezTo>
                <a:cubicBezTo>
                  <a:pt x="2453" y="2893"/>
                  <a:pt x="2469" y="2947"/>
                  <a:pt x="2504" y="2991"/>
                </a:cubicBezTo>
                <a:cubicBezTo>
                  <a:pt x="2538" y="3034"/>
                  <a:pt x="2588" y="3060"/>
                  <a:pt x="2642" y="3066"/>
                </a:cubicBezTo>
                <a:cubicBezTo>
                  <a:pt x="2642" y="3066"/>
                  <a:pt x="2790" y="3081"/>
                  <a:pt x="2790" y="3081"/>
                </a:cubicBezTo>
                <a:cubicBezTo>
                  <a:pt x="2903" y="3093"/>
                  <a:pt x="3004" y="3008"/>
                  <a:pt x="3015" y="2894"/>
                </a:cubicBezTo>
                <a:cubicBezTo>
                  <a:pt x="3015" y="2894"/>
                  <a:pt x="3017" y="2876"/>
                  <a:pt x="3019" y="2857"/>
                </a:cubicBezTo>
                <a:cubicBezTo>
                  <a:pt x="3101" y="2823"/>
                  <a:pt x="3175" y="2761"/>
                  <a:pt x="3234" y="2677"/>
                </a:cubicBezTo>
                <a:cubicBezTo>
                  <a:pt x="3255" y="2680"/>
                  <a:pt x="3277" y="2673"/>
                  <a:pt x="3294" y="2657"/>
                </a:cubicBezTo>
                <a:cubicBezTo>
                  <a:pt x="3334" y="2617"/>
                  <a:pt x="3334" y="2617"/>
                  <a:pt x="3334" y="2617"/>
                </a:cubicBezTo>
                <a:cubicBezTo>
                  <a:pt x="3364" y="2587"/>
                  <a:pt x="3364" y="2587"/>
                  <a:pt x="3364" y="2587"/>
                </a:cubicBezTo>
                <a:cubicBezTo>
                  <a:pt x="3375" y="2576"/>
                  <a:pt x="3382" y="2562"/>
                  <a:pt x="3384" y="2546"/>
                </a:cubicBezTo>
                <a:cubicBezTo>
                  <a:pt x="3563" y="1438"/>
                  <a:pt x="3251" y="524"/>
                  <a:pt x="2588" y="20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8" name="Facebook"/>
          <p:cNvSpPr/>
          <p:nvPr/>
        </p:nvSpPr>
        <p:spPr bwMode="auto">
          <a:xfrm>
            <a:off x="5275580" y="5911850"/>
            <a:ext cx="626110" cy="626110"/>
          </a:xfrm>
          <a:custGeom>
            <a:avLst/>
            <a:gdLst>
              <a:gd name="T0" fmla="*/ 1619882 w 3951"/>
              <a:gd name="T1" fmla="*/ 1800397 h 3950"/>
              <a:gd name="T2" fmla="*/ 1077795 w 3951"/>
              <a:gd name="T3" fmla="*/ 1800397 h 3950"/>
              <a:gd name="T4" fmla="*/ 1077795 w 3951"/>
              <a:gd name="T5" fmla="*/ 1153621 h 3950"/>
              <a:gd name="T6" fmla="*/ 1290075 w 3951"/>
              <a:gd name="T7" fmla="*/ 1153621 h 3950"/>
              <a:gd name="T8" fmla="*/ 1290075 w 3951"/>
              <a:gd name="T9" fmla="*/ 901110 h 3950"/>
              <a:gd name="T10" fmla="*/ 1080984 w 3951"/>
              <a:gd name="T11" fmla="*/ 901110 h 3950"/>
              <a:gd name="T12" fmla="*/ 1080984 w 3951"/>
              <a:gd name="T13" fmla="*/ 753432 h 3950"/>
              <a:gd name="T14" fmla="*/ 1160703 w 3951"/>
              <a:gd name="T15" fmla="*/ 683695 h 3950"/>
              <a:gd name="T16" fmla="*/ 1365238 w 3951"/>
              <a:gd name="T17" fmla="*/ 682783 h 3950"/>
              <a:gd name="T18" fmla="*/ 1365238 w 3951"/>
              <a:gd name="T19" fmla="*/ 433918 h 3950"/>
              <a:gd name="T20" fmla="*/ 1037708 w 3951"/>
              <a:gd name="T21" fmla="*/ 433918 h 3950"/>
              <a:gd name="T22" fmla="*/ 791719 w 3951"/>
              <a:gd name="T23" fmla="*/ 705118 h 3950"/>
              <a:gd name="T24" fmla="*/ 791719 w 3951"/>
              <a:gd name="T25" fmla="*/ 901566 h 3950"/>
              <a:gd name="T26" fmla="*/ 610417 w 3951"/>
              <a:gd name="T27" fmla="*/ 901566 h 3950"/>
              <a:gd name="T28" fmla="*/ 609506 w 3951"/>
              <a:gd name="T29" fmla="*/ 1153621 h 3950"/>
              <a:gd name="T30" fmla="*/ 791719 w 3951"/>
              <a:gd name="T31" fmla="*/ 1153621 h 3950"/>
              <a:gd name="T32" fmla="*/ 791719 w 3951"/>
              <a:gd name="T33" fmla="*/ 1800397 h 3950"/>
              <a:gd name="T34" fmla="*/ 179936 w 3951"/>
              <a:gd name="T35" fmla="*/ 1800397 h 3950"/>
              <a:gd name="T36" fmla="*/ 0 w 3951"/>
              <a:gd name="T37" fmla="*/ 1620357 h 3950"/>
              <a:gd name="T38" fmla="*/ 0 w 3951"/>
              <a:gd name="T39" fmla="*/ 180040 h 3950"/>
              <a:gd name="T40" fmla="*/ 179936 w 3951"/>
              <a:gd name="T41" fmla="*/ 0 h 3950"/>
              <a:gd name="T42" fmla="*/ 1619882 w 3951"/>
              <a:gd name="T43" fmla="*/ 0 h 3950"/>
              <a:gd name="T44" fmla="*/ 1799818 w 3951"/>
              <a:gd name="T45" fmla="*/ 180040 h 3950"/>
              <a:gd name="T46" fmla="*/ 1799818 w 3951"/>
              <a:gd name="T47" fmla="*/ 1620357 h 3950"/>
              <a:gd name="T48" fmla="*/ 1619882 w 3951"/>
              <a:gd name="T49" fmla="*/ 1800397 h 395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3951" h="3950">
                <a:moveTo>
                  <a:pt x="3556" y="3950"/>
                </a:moveTo>
                <a:cubicBezTo>
                  <a:pt x="2366" y="3950"/>
                  <a:pt x="2366" y="3950"/>
                  <a:pt x="2366" y="3950"/>
                </a:cubicBezTo>
                <a:cubicBezTo>
                  <a:pt x="2366" y="2531"/>
                  <a:pt x="2366" y="2531"/>
                  <a:pt x="2366" y="2531"/>
                </a:cubicBezTo>
                <a:cubicBezTo>
                  <a:pt x="2832" y="2531"/>
                  <a:pt x="2832" y="2531"/>
                  <a:pt x="2832" y="2531"/>
                </a:cubicBezTo>
                <a:cubicBezTo>
                  <a:pt x="2832" y="1977"/>
                  <a:pt x="2832" y="1977"/>
                  <a:pt x="2832" y="1977"/>
                </a:cubicBezTo>
                <a:cubicBezTo>
                  <a:pt x="2373" y="1977"/>
                  <a:pt x="2373" y="1977"/>
                  <a:pt x="2373" y="1977"/>
                </a:cubicBezTo>
                <a:cubicBezTo>
                  <a:pt x="2373" y="1653"/>
                  <a:pt x="2373" y="1653"/>
                  <a:pt x="2373" y="1653"/>
                </a:cubicBezTo>
                <a:cubicBezTo>
                  <a:pt x="2373" y="1653"/>
                  <a:pt x="2376" y="1500"/>
                  <a:pt x="2548" y="1500"/>
                </a:cubicBezTo>
                <a:cubicBezTo>
                  <a:pt x="2720" y="1500"/>
                  <a:pt x="2997" y="1498"/>
                  <a:pt x="2997" y="1498"/>
                </a:cubicBezTo>
                <a:cubicBezTo>
                  <a:pt x="2997" y="952"/>
                  <a:pt x="2997" y="952"/>
                  <a:pt x="2997" y="952"/>
                </a:cubicBezTo>
                <a:cubicBezTo>
                  <a:pt x="2997" y="952"/>
                  <a:pt x="2243" y="952"/>
                  <a:pt x="2278" y="952"/>
                </a:cubicBezTo>
                <a:cubicBezTo>
                  <a:pt x="1774" y="952"/>
                  <a:pt x="1738" y="1547"/>
                  <a:pt x="1738" y="1547"/>
                </a:cubicBezTo>
                <a:cubicBezTo>
                  <a:pt x="1738" y="1978"/>
                  <a:pt x="1738" y="1978"/>
                  <a:pt x="1738" y="1978"/>
                </a:cubicBezTo>
                <a:cubicBezTo>
                  <a:pt x="1340" y="1978"/>
                  <a:pt x="1340" y="1978"/>
                  <a:pt x="1340" y="1978"/>
                </a:cubicBezTo>
                <a:cubicBezTo>
                  <a:pt x="1338" y="2531"/>
                  <a:pt x="1338" y="2531"/>
                  <a:pt x="1338" y="2531"/>
                </a:cubicBezTo>
                <a:cubicBezTo>
                  <a:pt x="1738" y="2531"/>
                  <a:pt x="1738" y="2531"/>
                  <a:pt x="1738" y="2531"/>
                </a:cubicBezTo>
                <a:cubicBezTo>
                  <a:pt x="1738" y="3950"/>
                  <a:pt x="1738" y="3950"/>
                  <a:pt x="1738" y="3950"/>
                </a:cubicBezTo>
                <a:cubicBezTo>
                  <a:pt x="395" y="3950"/>
                  <a:pt x="395" y="3950"/>
                  <a:pt x="395" y="3950"/>
                </a:cubicBezTo>
                <a:cubicBezTo>
                  <a:pt x="177" y="3950"/>
                  <a:pt x="0" y="3773"/>
                  <a:pt x="0" y="3555"/>
                </a:cubicBezTo>
                <a:cubicBezTo>
                  <a:pt x="0" y="395"/>
                  <a:pt x="0" y="395"/>
                  <a:pt x="0" y="395"/>
                </a:cubicBezTo>
                <a:cubicBezTo>
                  <a:pt x="0" y="177"/>
                  <a:pt x="177" y="0"/>
                  <a:pt x="395" y="0"/>
                </a:cubicBezTo>
                <a:cubicBezTo>
                  <a:pt x="3556" y="0"/>
                  <a:pt x="3556" y="0"/>
                  <a:pt x="3556" y="0"/>
                </a:cubicBezTo>
                <a:cubicBezTo>
                  <a:pt x="3774" y="0"/>
                  <a:pt x="3951" y="177"/>
                  <a:pt x="3951" y="395"/>
                </a:cubicBezTo>
                <a:cubicBezTo>
                  <a:pt x="3951" y="3555"/>
                  <a:pt x="3951" y="3555"/>
                  <a:pt x="3951" y="3555"/>
                </a:cubicBezTo>
                <a:cubicBezTo>
                  <a:pt x="3951" y="3773"/>
                  <a:pt x="3774" y="3950"/>
                  <a:pt x="3556" y="395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9" name="24小时"/>
          <p:cNvSpPr/>
          <p:nvPr/>
        </p:nvSpPr>
        <p:spPr bwMode="auto">
          <a:xfrm>
            <a:off x="6489700" y="5911850"/>
            <a:ext cx="626110" cy="626110"/>
          </a:xfrm>
          <a:custGeom>
            <a:avLst/>
            <a:gdLst>
              <a:gd name="T0" fmla="*/ 364082 w 4228"/>
              <a:gd name="T1" fmla="*/ 0 h 3267"/>
              <a:gd name="T2" fmla="*/ 1641989 w 4228"/>
              <a:gd name="T3" fmla="*/ 0 h 3267"/>
              <a:gd name="T4" fmla="*/ 1786345 w 4228"/>
              <a:gd name="T5" fmla="*/ 169964 h 3267"/>
              <a:gd name="T6" fmla="*/ 1630918 w 4228"/>
              <a:gd name="T7" fmla="*/ 1221694 h 3267"/>
              <a:gd name="T8" fmla="*/ 1436315 w 4228"/>
              <a:gd name="T9" fmla="*/ 1391658 h 3267"/>
              <a:gd name="T10" fmla="*/ 158408 w 4228"/>
              <a:gd name="T11" fmla="*/ 1391658 h 3267"/>
              <a:gd name="T12" fmla="*/ 14052 w 4228"/>
              <a:gd name="T13" fmla="*/ 1221694 h 3267"/>
              <a:gd name="T14" fmla="*/ 169479 w 4228"/>
              <a:gd name="T15" fmla="*/ 169964 h 3267"/>
              <a:gd name="T16" fmla="*/ 364082 w 4228"/>
              <a:gd name="T17" fmla="*/ 0 h 3267"/>
              <a:gd name="T18" fmla="*/ 1507428 w 4228"/>
              <a:gd name="T19" fmla="*/ 1158224 h 3267"/>
              <a:gd name="T20" fmla="*/ 1564915 w 4228"/>
              <a:gd name="T21" fmla="*/ 824686 h 3267"/>
              <a:gd name="T22" fmla="*/ 1551714 w 4228"/>
              <a:gd name="T23" fmla="*/ 785923 h 3267"/>
              <a:gd name="T24" fmla="*/ 1506150 w 4228"/>
              <a:gd name="T25" fmla="*/ 771013 h 3267"/>
              <a:gd name="T26" fmla="*/ 1445257 w 4228"/>
              <a:gd name="T27" fmla="*/ 785497 h 3267"/>
              <a:gd name="T28" fmla="*/ 1462716 w 4228"/>
              <a:gd name="T29" fmla="*/ 684115 h 3267"/>
              <a:gd name="T30" fmla="*/ 1368182 w 4228"/>
              <a:gd name="T31" fmla="*/ 684115 h 3267"/>
              <a:gd name="T32" fmla="*/ 1286424 w 4228"/>
              <a:gd name="T33" fmla="*/ 1158224 h 3267"/>
              <a:gd name="T34" fmla="*/ 1380531 w 4228"/>
              <a:gd name="T35" fmla="*/ 1158224 h 3267"/>
              <a:gd name="T36" fmla="*/ 1434186 w 4228"/>
              <a:gd name="T37" fmla="*/ 847689 h 3267"/>
              <a:gd name="T38" fmla="*/ 1453774 w 4228"/>
              <a:gd name="T39" fmla="*/ 831076 h 3267"/>
              <a:gd name="T40" fmla="*/ 1466974 w 4228"/>
              <a:gd name="T41" fmla="*/ 848541 h 3267"/>
              <a:gd name="T42" fmla="*/ 1413320 w 4228"/>
              <a:gd name="T43" fmla="*/ 1158224 h 3267"/>
              <a:gd name="T44" fmla="*/ 1507428 w 4228"/>
              <a:gd name="T45" fmla="*/ 1158224 h 3267"/>
              <a:gd name="T46" fmla="*/ 643425 w 4228"/>
              <a:gd name="T47" fmla="*/ 1136499 h 3267"/>
              <a:gd name="T48" fmla="*/ 665142 w 4228"/>
              <a:gd name="T49" fmla="*/ 1016801 h 3267"/>
              <a:gd name="T50" fmla="*/ 415181 w 4228"/>
              <a:gd name="T51" fmla="*/ 1016801 h 3267"/>
              <a:gd name="T52" fmla="*/ 724758 w 4228"/>
              <a:gd name="T53" fmla="*/ 577195 h 3267"/>
              <a:gd name="T54" fmla="*/ 762656 w 4228"/>
              <a:gd name="T55" fmla="*/ 479647 h 3267"/>
              <a:gd name="T56" fmla="*/ 755843 w 4228"/>
              <a:gd name="T57" fmla="*/ 263252 h 3267"/>
              <a:gd name="T58" fmla="*/ 578273 w 4228"/>
              <a:gd name="T59" fmla="*/ 197652 h 3267"/>
              <a:gd name="T60" fmla="*/ 314260 w 4228"/>
              <a:gd name="T61" fmla="*/ 377413 h 3267"/>
              <a:gd name="T62" fmla="*/ 285304 w 4228"/>
              <a:gd name="T63" fmla="*/ 539283 h 3267"/>
              <a:gd name="T64" fmla="*/ 468410 w 4228"/>
              <a:gd name="T65" fmla="*/ 539283 h 3267"/>
              <a:gd name="T66" fmla="*/ 497792 w 4228"/>
              <a:gd name="T67" fmla="*/ 379969 h 3267"/>
              <a:gd name="T68" fmla="*/ 547188 w 4228"/>
              <a:gd name="T69" fmla="*/ 341205 h 3267"/>
              <a:gd name="T70" fmla="*/ 576996 w 4228"/>
              <a:gd name="T71" fmla="*/ 403398 h 3267"/>
              <a:gd name="T72" fmla="*/ 505457 w 4228"/>
              <a:gd name="T73" fmla="*/ 591252 h 3267"/>
              <a:gd name="T74" fmla="*/ 199287 w 4228"/>
              <a:gd name="T75" fmla="*/ 1012967 h 3267"/>
              <a:gd name="T76" fmla="*/ 176718 w 4228"/>
              <a:gd name="T77" fmla="*/ 1136499 h 3267"/>
              <a:gd name="T78" fmla="*/ 643425 w 4228"/>
              <a:gd name="T79" fmla="*/ 1136499 h 3267"/>
              <a:gd name="T80" fmla="*/ 1263855 w 4228"/>
              <a:gd name="T81" fmla="*/ 1016801 h 3267"/>
              <a:gd name="T82" fmla="*/ 1288979 w 4228"/>
              <a:gd name="T83" fmla="*/ 877081 h 3267"/>
              <a:gd name="T84" fmla="*/ 1188058 w 4228"/>
              <a:gd name="T85" fmla="*/ 877081 h 3267"/>
              <a:gd name="T86" fmla="*/ 1309844 w 4228"/>
              <a:gd name="T87" fmla="*/ 205320 h 3267"/>
              <a:gd name="T88" fmla="*/ 1034334 w 4228"/>
              <a:gd name="T89" fmla="*/ 205320 h 3267"/>
              <a:gd name="T90" fmla="*/ 710280 w 4228"/>
              <a:gd name="T91" fmla="*/ 884749 h 3267"/>
              <a:gd name="T92" fmla="*/ 686433 w 4228"/>
              <a:gd name="T93" fmla="*/ 1016801 h 3267"/>
              <a:gd name="T94" fmla="*/ 963221 w 4228"/>
              <a:gd name="T95" fmla="*/ 1016801 h 3267"/>
              <a:gd name="T96" fmla="*/ 941504 w 4228"/>
              <a:gd name="T97" fmla="*/ 1136499 h 3267"/>
              <a:gd name="T98" fmla="*/ 1140791 w 4228"/>
              <a:gd name="T99" fmla="*/ 1136499 h 3267"/>
              <a:gd name="T100" fmla="*/ 1162508 w 4228"/>
              <a:gd name="T101" fmla="*/ 1016801 h 3267"/>
              <a:gd name="T102" fmla="*/ 1263855 w 4228"/>
              <a:gd name="T103" fmla="*/ 1016801 h 3267"/>
              <a:gd name="T104" fmla="*/ 988345 w 4228"/>
              <a:gd name="T105" fmla="*/ 877081 h 3267"/>
              <a:gd name="T106" fmla="*/ 1054774 w 4228"/>
              <a:gd name="T107" fmla="*/ 510743 h 3267"/>
              <a:gd name="T108" fmla="*/ 895940 w 4228"/>
              <a:gd name="T109" fmla="*/ 877081 h 3267"/>
              <a:gd name="T110" fmla="*/ 988345 w 4228"/>
              <a:gd name="T111" fmla="*/ 877081 h 3267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4228" h="3267">
                <a:moveTo>
                  <a:pt x="855" y="0"/>
                </a:moveTo>
                <a:cubicBezTo>
                  <a:pt x="3856" y="0"/>
                  <a:pt x="3856" y="0"/>
                  <a:pt x="3856" y="0"/>
                </a:cubicBezTo>
                <a:cubicBezTo>
                  <a:pt x="4075" y="0"/>
                  <a:pt x="4228" y="180"/>
                  <a:pt x="4195" y="399"/>
                </a:cubicBezTo>
                <a:cubicBezTo>
                  <a:pt x="3830" y="2868"/>
                  <a:pt x="3830" y="2868"/>
                  <a:pt x="3830" y="2868"/>
                </a:cubicBezTo>
                <a:cubicBezTo>
                  <a:pt x="3798" y="3087"/>
                  <a:pt x="3592" y="3267"/>
                  <a:pt x="3373" y="3267"/>
                </a:cubicBezTo>
                <a:cubicBezTo>
                  <a:pt x="372" y="3267"/>
                  <a:pt x="372" y="3267"/>
                  <a:pt x="372" y="3267"/>
                </a:cubicBezTo>
                <a:cubicBezTo>
                  <a:pt x="153" y="3267"/>
                  <a:pt x="0" y="3087"/>
                  <a:pt x="33" y="2868"/>
                </a:cubicBezTo>
                <a:cubicBezTo>
                  <a:pt x="398" y="399"/>
                  <a:pt x="398" y="399"/>
                  <a:pt x="398" y="399"/>
                </a:cubicBezTo>
                <a:cubicBezTo>
                  <a:pt x="430" y="180"/>
                  <a:pt x="636" y="0"/>
                  <a:pt x="855" y="0"/>
                </a:cubicBezTo>
                <a:close/>
                <a:moveTo>
                  <a:pt x="3540" y="2719"/>
                </a:moveTo>
                <a:cubicBezTo>
                  <a:pt x="3675" y="1936"/>
                  <a:pt x="3675" y="1936"/>
                  <a:pt x="3675" y="1936"/>
                </a:cubicBezTo>
                <a:cubicBezTo>
                  <a:pt x="3682" y="1898"/>
                  <a:pt x="3671" y="1868"/>
                  <a:pt x="3644" y="1845"/>
                </a:cubicBezTo>
                <a:cubicBezTo>
                  <a:pt x="3616" y="1822"/>
                  <a:pt x="3580" y="1810"/>
                  <a:pt x="3537" y="1810"/>
                </a:cubicBezTo>
                <a:cubicBezTo>
                  <a:pt x="3471" y="1810"/>
                  <a:pt x="3424" y="1822"/>
                  <a:pt x="3394" y="1844"/>
                </a:cubicBezTo>
                <a:cubicBezTo>
                  <a:pt x="3435" y="1606"/>
                  <a:pt x="3435" y="1606"/>
                  <a:pt x="3435" y="1606"/>
                </a:cubicBezTo>
                <a:cubicBezTo>
                  <a:pt x="3213" y="1606"/>
                  <a:pt x="3213" y="1606"/>
                  <a:pt x="3213" y="1606"/>
                </a:cubicBezTo>
                <a:cubicBezTo>
                  <a:pt x="3021" y="2719"/>
                  <a:pt x="3021" y="2719"/>
                  <a:pt x="3021" y="2719"/>
                </a:cubicBezTo>
                <a:cubicBezTo>
                  <a:pt x="3242" y="2719"/>
                  <a:pt x="3242" y="2719"/>
                  <a:pt x="3242" y="2719"/>
                </a:cubicBezTo>
                <a:cubicBezTo>
                  <a:pt x="3368" y="1990"/>
                  <a:pt x="3368" y="1990"/>
                  <a:pt x="3368" y="1990"/>
                </a:cubicBezTo>
                <a:cubicBezTo>
                  <a:pt x="3373" y="1964"/>
                  <a:pt x="3388" y="1951"/>
                  <a:pt x="3414" y="1951"/>
                </a:cubicBezTo>
                <a:cubicBezTo>
                  <a:pt x="3439" y="1951"/>
                  <a:pt x="3449" y="1964"/>
                  <a:pt x="3445" y="1992"/>
                </a:cubicBezTo>
                <a:cubicBezTo>
                  <a:pt x="3319" y="2719"/>
                  <a:pt x="3319" y="2719"/>
                  <a:pt x="3319" y="2719"/>
                </a:cubicBezTo>
                <a:cubicBezTo>
                  <a:pt x="3540" y="2719"/>
                  <a:pt x="3540" y="2719"/>
                  <a:pt x="3540" y="2719"/>
                </a:cubicBezTo>
                <a:close/>
                <a:moveTo>
                  <a:pt x="1511" y="2668"/>
                </a:moveTo>
                <a:cubicBezTo>
                  <a:pt x="1562" y="2387"/>
                  <a:pt x="1562" y="2387"/>
                  <a:pt x="1562" y="2387"/>
                </a:cubicBezTo>
                <a:cubicBezTo>
                  <a:pt x="975" y="2387"/>
                  <a:pt x="975" y="2387"/>
                  <a:pt x="975" y="2387"/>
                </a:cubicBezTo>
                <a:cubicBezTo>
                  <a:pt x="1702" y="1355"/>
                  <a:pt x="1702" y="1355"/>
                  <a:pt x="1702" y="1355"/>
                </a:cubicBezTo>
                <a:cubicBezTo>
                  <a:pt x="1745" y="1295"/>
                  <a:pt x="1774" y="1219"/>
                  <a:pt x="1791" y="1126"/>
                </a:cubicBezTo>
                <a:cubicBezTo>
                  <a:pt x="1834" y="890"/>
                  <a:pt x="1828" y="721"/>
                  <a:pt x="1775" y="618"/>
                </a:cubicBezTo>
                <a:cubicBezTo>
                  <a:pt x="1720" y="515"/>
                  <a:pt x="1581" y="464"/>
                  <a:pt x="1358" y="464"/>
                </a:cubicBezTo>
                <a:cubicBezTo>
                  <a:pt x="996" y="464"/>
                  <a:pt x="789" y="604"/>
                  <a:pt x="738" y="886"/>
                </a:cubicBezTo>
                <a:cubicBezTo>
                  <a:pt x="670" y="1266"/>
                  <a:pt x="670" y="1266"/>
                  <a:pt x="670" y="1266"/>
                </a:cubicBezTo>
                <a:cubicBezTo>
                  <a:pt x="1100" y="1266"/>
                  <a:pt x="1100" y="1266"/>
                  <a:pt x="1100" y="1266"/>
                </a:cubicBezTo>
                <a:cubicBezTo>
                  <a:pt x="1169" y="892"/>
                  <a:pt x="1169" y="892"/>
                  <a:pt x="1169" y="892"/>
                </a:cubicBezTo>
                <a:cubicBezTo>
                  <a:pt x="1179" y="831"/>
                  <a:pt x="1218" y="801"/>
                  <a:pt x="1285" y="801"/>
                </a:cubicBezTo>
                <a:cubicBezTo>
                  <a:pt x="1349" y="801"/>
                  <a:pt x="1373" y="850"/>
                  <a:pt x="1355" y="947"/>
                </a:cubicBezTo>
                <a:cubicBezTo>
                  <a:pt x="1322" y="1133"/>
                  <a:pt x="1265" y="1281"/>
                  <a:pt x="1187" y="1388"/>
                </a:cubicBezTo>
                <a:cubicBezTo>
                  <a:pt x="468" y="2378"/>
                  <a:pt x="468" y="2378"/>
                  <a:pt x="468" y="2378"/>
                </a:cubicBezTo>
                <a:cubicBezTo>
                  <a:pt x="415" y="2668"/>
                  <a:pt x="415" y="2668"/>
                  <a:pt x="415" y="2668"/>
                </a:cubicBezTo>
                <a:cubicBezTo>
                  <a:pt x="1511" y="2668"/>
                  <a:pt x="1511" y="2668"/>
                  <a:pt x="1511" y="2668"/>
                </a:cubicBezTo>
                <a:close/>
                <a:moveTo>
                  <a:pt x="2968" y="2387"/>
                </a:moveTo>
                <a:cubicBezTo>
                  <a:pt x="3027" y="2059"/>
                  <a:pt x="3027" y="2059"/>
                  <a:pt x="3027" y="2059"/>
                </a:cubicBezTo>
                <a:cubicBezTo>
                  <a:pt x="2790" y="2059"/>
                  <a:pt x="2790" y="2059"/>
                  <a:pt x="2790" y="2059"/>
                </a:cubicBezTo>
                <a:cubicBezTo>
                  <a:pt x="3076" y="482"/>
                  <a:pt x="3076" y="482"/>
                  <a:pt x="3076" y="482"/>
                </a:cubicBezTo>
                <a:cubicBezTo>
                  <a:pt x="2429" y="482"/>
                  <a:pt x="2429" y="482"/>
                  <a:pt x="2429" y="482"/>
                </a:cubicBezTo>
                <a:cubicBezTo>
                  <a:pt x="1668" y="2077"/>
                  <a:pt x="1668" y="2077"/>
                  <a:pt x="1668" y="2077"/>
                </a:cubicBezTo>
                <a:cubicBezTo>
                  <a:pt x="1612" y="2387"/>
                  <a:pt x="1612" y="2387"/>
                  <a:pt x="1612" y="2387"/>
                </a:cubicBezTo>
                <a:cubicBezTo>
                  <a:pt x="2262" y="2387"/>
                  <a:pt x="2262" y="2387"/>
                  <a:pt x="2262" y="2387"/>
                </a:cubicBezTo>
                <a:cubicBezTo>
                  <a:pt x="2211" y="2668"/>
                  <a:pt x="2211" y="2668"/>
                  <a:pt x="2211" y="2668"/>
                </a:cubicBezTo>
                <a:cubicBezTo>
                  <a:pt x="2679" y="2668"/>
                  <a:pt x="2679" y="2668"/>
                  <a:pt x="2679" y="2668"/>
                </a:cubicBezTo>
                <a:cubicBezTo>
                  <a:pt x="2730" y="2387"/>
                  <a:pt x="2730" y="2387"/>
                  <a:pt x="2730" y="2387"/>
                </a:cubicBezTo>
                <a:cubicBezTo>
                  <a:pt x="2968" y="2387"/>
                  <a:pt x="2968" y="2387"/>
                  <a:pt x="2968" y="2387"/>
                </a:cubicBezTo>
                <a:close/>
                <a:moveTo>
                  <a:pt x="2321" y="2059"/>
                </a:moveTo>
                <a:cubicBezTo>
                  <a:pt x="2477" y="1199"/>
                  <a:pt x="2477" y="1199"/>
                  <a:pt x="2477" y="1199"/>
                </a:cubicBezTo>
                <a:cubicBezTo>
                  <a:pt x="2104" y="2059"/>
                  <a:pt x="2104" y="2059"/>
                  <a:pt x="2104" y="2059"/>
                </a:cubicBezTo>
                <a:lnTo>
                  <a:pt x="2321" y="2059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0" name="投影仪"/>
          <p:cNvSpPr/>
          <p:nvPr/>
        </p:nvSpPr>
        <p:spPr bwMode="auto">
          <a:xfrm>
            <a:off x="7703820" y="5911850"/>
            <a:ext cx="626110" cy="626110"/>
          </a:xfrm>
          <a:custGeom>
            <a:avLst/>
            <a:gdLst>
              <a:gd name="T0" fmla="*/ 1751971 w 3123"/>
              <a:gd name="T1" fmla="*/ 672051 h 2811"/>
              <a:gd name="T2" fmla="*/ 1656849 w 3123"/>
              <a:gd name="T3" fmla="*/ 673782 h 2811"/>
              <a:gd name="T4" fmla="*/ 1380131 w 3123"/>
              <a:gd name="T5" fmla="*/ 832997 h 2811"/>
              <a:gd name="T6" fmla="*/ 1380131 w 3123"/>
              <a:gd name="T7" fmla="*/ 779349 h 2811"/>
              <a:gd name="T8" fmla="*/ 1380131 w 3123"/>
              <a:gd name="T9" fmla="*/ 635132 h 2811"/>
              <a:gd name="T10" fmla="*/ 1275209 w 3123"/>
              <a:gd name="T11" fmla="*/ 516874 h 2811"/>
              <a:gd name="T12" fmla="*/ 1113214 w 3123"/>
              <a:gd name="T13" fmla="*/ 499568 h 2811"/>
              <a:gd name="T14" fmla="*/ 1106872 w 3123"/>
              <a:gd name="T15" fmla="*/ 476493 h 2811"/>
              <a:gd name="T16" fmla="*/ 1105719 w 3123"/>
              <a:gd name="T17" fmla="*/ 473609 h 2811"/>
              <a:gd name="T18" fmla="*/ 959866 w 3123"/>
              <a:gd name="T19" fmla="*/ 101529 h 2811"/>
              <a:gd name="T20" fmla="*/ 959289 w 3123"/>
              <a:gd name="T21" fmla="*/ 100375 h 2811"/>
              <a:gd name="T22" fmla="*/ 831307 w 3123"/>
              <a:gd name="T23" fmla="*/ 6346 h 2811"/>
              <a:gd name="T24" fmla="*/ 668159 w 3123"/>
              <a:gd name="T25" fmla="*/ 577 h 2811"/>
              <a:gd name="T26" fmla="*/ 506163 w 3123"/>
              <a:gd name="T27" fmla="*/ 2307 h 2811"/>
              <a:gd name="T28" fmla="*/ 426031 w 3123"/>
              <a:gd name="T29" fmla="*/ 4038 h 2811"/>
              <a:gd name="T30" fmla="*/ 348780 w 3123"/>
              <a:gd name="T31" fmla="*/ 8653 h 2811"/>
              <a:gd name="T32" fmla="*/ 194856 w 3123"/>
              <a:gd name="T33" fmla="*/ 18460 h 2811"/>
              <a:gd name="T34" fmla="*/ 65144 w 3123"/>
              <a:gd name="T35" fmla="*/ 162677 h 2811"/>
              <a:gd name="T36" fmla="*/ 209268 w 3123"/>
              <a:gd name="T37" fmla="*/ 295356 h 2811"/>
              <a:gd name="T38" fmla="*/ 212727 w 3123"/>
              <a:gd name="T39" fmla="*/ 295356 h 2811"/>
              <a:gd name="T40" fmla="*/ 366651 w 3123"/>
              <a:gd name="T41" fmla="*/ 289011 h 2811"/>
              <a:gd name="T42" fmla="*/ 443902 w 3123"/>
              <a:gd name="T43" fmla="*/ 286127 h 2811"/>
              <a:gd name="T44" fmla="*/ 517693 w 3123"/>
              <a:gd name="T45" fmla="*/ 286127 h 2811"/>
              <a:gd name="T46" fmla="*/ 664123 w 3123"/>
              <a:gd name="T47" fmla="*/ 288434 h 2811"/>
              <a:gd name="T48" fmla="*/ 719467 w 3123"/>
              <a:gd name="T49" fmla="*/ 291318 h 2811"/>
              <a:gd name="T50" fmla="*/ 789223 w 3123"/>
              <a:gd name="T51" fmla="*/ 482262 h 2811"/>
              <a:gd name="T52" fmla="*/ 104922 w 3123"/>
              <a:gd name="T53" fmla="*/ 516874 h 2811"/>
              <a:gd name="T54" fmla="*/ 0 w 3123"/>
              <a:gd name="T55" fmla="*/ 635132 h 2811"/>
              <a:gd name="T56" fmla="*/ 0 w 3123"/>
              <a:gd name="T57" fmla="*/ 779349 h 2811"/>
              <a:gd name="T58" fmla="*/ 0 w 3123"/>
              <a:gd name="T59" fmla="*/ 1262187 h 2811"/>
              <a:gd name="T60" fmla="*/ 0 w 3123"/>
              <a:gd name="T61" fmla="*/ 1436401 h 2811"/>
              <a:gd name="T62" fmla="*/ 92239 w 3123"/>
              <a:gd name="T63" fmla="*/ 1551775 h 2811"/>
              <a:gd name="T64" fmla="*/ 690066 w 3123"/>
              <a:gd name="T65" fmla="*/ 1621576 h 2811"/>
              <a:gd name="T66" fmla="*/ 1287892 w 3123"/>
              <a:gd name="T67" fmla="*/ 1551775 h 2811"/>
              <a:gd name="T68" fmla="*/ 1380131 w 3123"/>
              <a:gd name="T69" fmla="*/ 1436401 h 2811"/>
              <a:gd name="T70" fmla="*/ 1380131 w 3123"/>
              <a:gd name="T71" fmla="*/ 1262187 h 2811"/>
              <a:gd name="T72" fmla="*/ 1380131 w 3123"/>
              <a:gd name="T73" fmla="*/ 1209115 h 2811"/>
              <a:gd name="T74" fmla="*/ 1656849 w 3123"/>
              <a:gd name="T75" fmla="*/ 1368331 h 2811"/>
              <a:gd name="T76" fmla="*/ 1705852 w 3123"/>
              <a:gd name="T77" fmla="*/ 1381022 h 2811"/>
              <a:gd name="T78" fmla="*/ 1751971 w 3123"/>
              <a:gd name="T79" fmla="*/ 1370062 h 2811"/>
              <a:gd name="T80" fmla="*/ 1800397 w 3123"/>
              <a:gd name="T81" fmla="*/ 1292761 h 2811"/>
              <a:gd name="T82" fmla="*/ 1800397 w 3123"/>
              <a:gd name="T83" fmla="*/ 749352 h 2811"/>
              <a:gd name="T84" fmla="*/ 1751971 w 3123"/>
              <a:gd name="T85" fmla="*/ 672051 h 2811"/>
              <a:gd name="T86" fmla="*/ 1019821 w 3123"/>
              <a:gd name="T87" fmla="*/ 1141622 h 2811"/>
              <a:gd name="T88" fmla="*/ 359734 w 3123"/>
              <a:gd name="T89" fmla="*/ 1141622 h 2811"/>
              <a:gd name="T90" fmla="*/ 359734 w 3123"/>
              <a:gd name="T91" fmla="*/ 781079 h 2811"/>
              <a:gd name="T92" fmla="*/ 1019821 w 3123"/>
              <a:gd name="T93" fmla="*/ 781079 h 2811"/>
              <a:gd name="T94" fmla="*/ 1019821 w 3123"/>
              <a:gd name="T95" fmla="*/ 1141622 h 2811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3123" h="2811">
                <a:moveTo>
                  <a:pt x="3039" y="1165"/>
                </a:moveTo>
                <a:cubicBezTo>
                  <a:pt x="2988" y="1138"/>
                  <a:pt x="2924" y="1139"/>
                  <a:pt x="2874" y="1168"/>
                </a:cubicBezTo>
                <a:cubicBezTo>
                  <a:pt x="2394" y="1444"/>
                  <a:pt x="2394" y="1444"/>
                  <a:pt x="2394" y="1444"/>
                </a:cubicBezTo>
                <a:cubicBezTo>
                  <a:pt x="2394" y="1351"/>
                  <a:pt x="2394" y="1351"/>
                  <a:pt x="2394" y="1351"/>
                </a:cubicBezTo>
                <a:cubicBezTo>
                  <a:pt x="2394" y="1101"/>
                  <a:pt x="2394" y="1101"/>
                  <a:pt x="2394" y="1101"/>
                </a:cubicBezTo>
                <a:cubicBezTo>
                  <a:pt x="2394" y="997"/>
                  <a:pt x="2316" y="909"/>
                  <a:pt x="2212" y="896"/>
                </a:cubicBezTo>
                <a:cubicBezTo>
                  <a:pt x="2119" y="884"/>
                  <a:pt x="2025" y="875"/>
                  <a:pt x="1931" y="866"/>
                </a:cubicBezTo>
                <a:cubicBezTo>
                  <a:pt x="1928" y="853"/>
                  <a:pt x="1925" y="839"/>
                  <a:pt x="1920" y="826"/>
                </a:cubicBezTo>
                <a:cubicBezTo>
                  <a:pt x="1918" y="821"/>
                  <a:pt x="1918" y="821"/>
                  <a:pt x="1918" y="821"/>
                </a:cubicBezTo>
                <a:cubicBezTo>
                  <a:pt x="1665" y="176"/>
                  <a:pt x="1665" y="176"/>
                  <a:pt x="1665" y="176"/>
                </a:cubicBezTo>
                <a:cubicBezTo>
                  <a:pt x="1664" y="174"/>
                  <a:pt x="1664" y="174"/>
                  <a:pt x="1664" y="174"/>
                </a:cubicBezTo>
                <a:cubicBezTo>
                  <a:pt x="1629" y="84"/>
                  <a:pt x="1544" y="18"/>
                  <a:pt x="1442" y="11"/>
                </a:cubicBezTo>
                <a:cubicBezTo>
                  <a:pt x="1342" y="5"/>
                  <a:pt x="1253" y="4"/>
                  <a:pt x="1159" y="1"/>
                </a:cubicBezTo>
                <a:cubicBezTo>
                  <a:pt x="1067" y="0"/>
                  <a:pt x="972" y="3"/>
                  <a:pt x="878" y="4"/>
                </a:cubicBezTo>
                <a:cubicBezTo>
                  <a:pt x="832" y="5"/>
                  <a:pt x="783" y="4"/>
                  <a:pt x="739" y="7"/>
                </a:cubicBezTo>
                <a:cubicBezTo>
                  <a:pt x="605" y="15"/>
                  <a:pt x="605" y="15"/>
                  <a:pt x="605" y="15"/>
                </a:cubicBezTo>
                <a:cubicBezTo>
                  <a:pt x="338" y="32"/>
                  <a:pt x="338" y="32"/>
                  <a:pt x="338" y="32"/>
                </a:cubicBezTo>
                <a:cubicBezTo>
                  <a:pt x="209" y="41"/>
                  <a:pt x="108" y="151"/>
                  <a:pt x="113" y="282"/>
                </a:cubicBezTo>
                <a:cubicBezTo>
                  <a:pt x="119" y="415"/>
                  <a:pt x="231" y="518"/>
                  <a:pt x="363" y="512"/>
                </a:cubicBezTo>
                <a:cubicBezTo>
                  <a:pt x="369" y="512"/>
                  <a:pt x="369" y="512"/>
                  <a:pt x="369" y="512"/>
                </a:cubicBezTo>
                <a:cubicBezTo>
                  <a:pt x="636" y="501"/>
                  <a:pt x="636" y="501"/>
                  <a:pt x="636" y="501"/>
                </a:cubicBezTo>
                <a:cubicBezTo>
                  <a:pt x="770" y="496"/>
                  <a:pt x="770" y="496"/>
                  <a:pt x="770" y="496"/>
                </a:cubicBezTo>
                <a:cubicBezTo>
                  <a:pt x="814" y="494"/>
                  <a:pt x="855" y="496"/>
                  <a:pt x="898" y="496"/>
                </a:cubicBezTo>
                <a:cubicBezTo>
                  <a:pt x="983" y="498"/>
                  <a:pt x="1067" y="496"/>
                  <a:pt x="1152" y="500"/>
                </a:cubicBezTo>
                <a:cubicBezTo>
                  <a:pt x="1184" y="502"/>
                  <a:pt x="1216" y="503"/>
                  <a:pt x="1248" y="505"/>
                </a:cubicBezTo>
                <a:cubicBezTo>
                  <a:pt x="1369" y="836"/>
                  <a:pt x="1369" y="836"/>
                  <a:pt x="1369" y="836"/>
                </a:cubicBezTo>
                <a:cubicBezTo>
                  <a:pt x="972" y="827"/>
                  <a:pt x="574" y="847"/>
                  <a:pt x="182" y="896"/>
                </a:cubicBezTo>
                <a:cubicBezTo>
                  <a:pt x="78" y="909"/>
                  <a:pt x="0" y="997"/>
                  <a:pt x="0" y="1101"/>
                </a:cubicBezTo>
                <a:cubicBezTo>
                  <a:pt x="0" y="1351"/>
                  <a:pt x="0" y="1351"/>
                  <a:pt x="0" y="1351"/>
                </a:cubicBezTo>
                <a:cubicBezTo>
                  <a:pt x="0" y="2188"/>
                  <a:pt x="0" y="2188"/>
                  <a:pt x="0" y="2188"/>
                </a:cubicBezTo>
                <a:cubicBezTo>
                  <a:pt x="0" y="2490"/>
                  <a:pt x="0" y="2490"/>
                  <a:pt x="0" y="2490"/>
                </a:cubicBezTo>
                <a:cubicBezTo>
                  <a:pt x="0" y="2585"/>
                  <a:pt x="66" y="2668"/>
                  <a:pt x="160" y="2690"/>
                </a:cubicBezTo>
                <a:cubicBezTo>
                  <a:pt x="499" y="2770"/>
                  <a:pt x="848" y="2811"/>
                  <a:pt x="1197" y="2811"/>
                </a:cubicBezTo>
                <a:cubicBezTo>
                  <a:pt x="1546" y="2811"/>
                  <a:pt x="1895" y="2770"/>
                  <a:pt x="2234" y="2690"/>
                </a:cubicBezTo>
                <a:cubicBezTo>
                  <a:pt x="2328" y="2668"/>
                  <a:pt x="2394" y="2585"/>
                  <a:pt x="2394" y="2490"/>
                </a:cubicBezTo>
                <a:cubicBezTo>
                  <a:pt x="2394" y="2188"/>
                  <a:pt x="2394" y="2188"/>
                  <a:pt x="2394" y="2188"/>
                </a:cubicBezTo>
                <a:cubicBezTo>
                  <a:pt x="2394" y="2096"/>
                  <a:pt x="2394" y="2096"/>
                  <a:pt x="2394" y="2096"/>
                </a:cubicBezTo>
                <a:cubicBezTo>
                  <a:pt x="2874" y="2372"/>
                  <a:pt x="2874" y="2372"/>
                  <a:pt x="2874" y="2372"/>
                </a:cubicBezTo>
                <a:cubicBezTo>
                  <a:pt x="2900" y="2387"/>
                  <a:pt x="2929" y="2394"/>
                  <a:pt x="2959" y="2394"/>
                </a:cubicBezTo>
                <a:cubicBezTo>
                  <a:pt x="2987" y="2394"/>
                  <a:pt x="3014" y="2388"/>
                  <a:pt x="3039" y="2375"/>
                </a:cubicBezTo>
                <a:cubicBezTo>
                  <a:pt x="3090" y="2348"/>
                  <a:pt x="3123" y="2296"/>
                  <a:pt x="3123" y="2241"/>
                </a:cubicBezTo>
                <a:cubicBezTo>
                  <a:pt x="3123" y="1299"/>
                  <a:pt x="3123" y="1299"/>
                  <a:pt x="3123" y="1299"/>
                </a:cubicBezTo>
                <a:cubicBezTo>
                  <a:pt x="3123" y="1243"/>
                  <a:pt x="3090" y="1192"/>
                  <a:pt x="3039" y="1165"/>
                </a:cubicBezTo>
                <a:close/>
                <a:moveTo>
                  <a:pt x="1769" y="1979"/>
                </a:moveTo>
                <a:cubicBezTo>
                  <a:pt x="624" y="1979"/>
                  <a:pt x="624" y="1979"/>
                  <a:pt x="624" y="1979"/>
                </a:cubicBezTo>
                <a:cubicBezTo>
                  <a:pt x="624" y="1354"/>
                  <a:pt x="624" y="1354"/>
                  <a:pt x="624" y="1354"/>
                </a:cubicBezTo>
                <a:cubicBezTo>
                  <a:pt x="1769" y="1354"/>
                  <a:pt x="1769" y="1354"/>
                  <a:pt x="1769" y="1354"/>
                </a:cubicBezTo>
                <a:lnTo>
                  <a:pt x="1769" y="1979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1" name="下载箭头"/>
          <p:cNvSpPr/>
          <p:nvPr/>
        </p:nvSpPr>
        <p:spPr bwMode="auto">
          <a:xfrm>
            <a:off x="8917940" y="5911850"/>
            <a:ext cx="626110" cy="626110"/>
          </a:xfrm>
          <a:custGeom>
            <a:avLst/>
            <a:gdLst>
              <a:gd name="T0" fmla="*/ 0 w 1438275"/>
              <a:gd name="T1" fmla="*/ 2252360 h 1425575"/>
              <a:gd name="T2" fmla="*/ 365180 w 1438275"/>
              <a:gd name="T3" fmla="*/ 2252360 h 1425575"/>
              <a:gd name="T4" fmla="*/ 365180 w 1438275"/>
              <a:gd name="T5" fmla="*/ 2946274 h 1425575"/>
              <a:gd name="T6" fmla="*/ 2979731 w 1438275"/>
              <a:gd name="T7" fmla="*/ 2946274 h 1425575"/>
              <a:gd name="T8" fmla="*/ 2979731 w 1438275"/>
              <a:gd name="T9" fmla="*/ 2252360 h 1425575"/>
              <a:gd name="T10" fmla="*/ 3341959 w 1438275"/>
              <a:gd name="T11" fmla="*/ 2252360 h 1425575"/>
              <a:gd name="T12" fmla="*/ 3341959 w 1438275"/>
              <a:gd name="T13" fmla="*/ 3315771 h 1425575"/>
              <a:gd name="T14" fmla="*/ 0 w 1438275"/>
              <a:gd name="T15" fmla="*/ 3315771 h 1425575"/>
              <a:gd name="T16" fmla="*/ 1209893 w 1438275"/>
              <a:gd name="T17" fmla="*/ 0 h 1425575"/>
              <a:gd name="T18" fmla="*/ 2154199 w 1438275"/>
              <a:gd name="T19" fmla="*/ 0 h 1425575"/>
              <a:gd name="T20" fmla="*/ 2154199 w 1438275"/>
              <a:gd name="T21" fmla="*/ 1183932 h 1425575"/>
              <a:gd name="T22" fmla="*/ 2725946 w 1438275"/>
              <a:gd name="T23" fmla="*/ 1183932 h 1425575"/>
              <a:gd name="T24" fmla="*/ 1682783 w 1438275"/>
              <a:gd name="T25" fmla="*/ 2632679 h 1425575"/>
              <a:gd name="T26" fmla="*/ 1681307 w 1438275"/>
              <a:gd name="T27" fmla="*/ 2632679 h 1425575"/>
              <a:gd name="T28" fmla="*/ 638144 w 1438275"/>
              <a:gd name="T29" fmla="*/ 1183932 h 1425575"/>
              <a:gd name="T30" fmla="*/ 1209893 w 1438275"/>
              <a:gd name="T31" fmla="*/ 1183932 h 142557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438275" h="1425575">
                <a:moveTo>
                  <a:pt x="0" y="968375"/>
                </a:moveTo>
                <a:lnTo>
                  <a:pt x="157162" y="968375"/>
                </a:lnTo>
                <a:lnTo>
                  <a:pt x="157162" y="1266715"/>
                </a:lnTo>
                <a:lnTo>
                  <a:pt x="1282383" y="1266715"/>
                </a:lnTo>
                <a:lnTo>
                  <a:pt x="1282383" y="968375"/>
                </a:lnTo>
                <a:lnTo>
                  <a:pt x="1438275" y="968375"/>
                </a:lnTo>
                <a:lnTo>
                  <a:pt x="1438275" y="1425575"/>
                </a:lnTo>
                <a:lnTo>
                  <a:pt x="0" y="1425575"/>
                </a:lnTo>
                <a:lnTo>
                  <a:pt x="0" y="968375"/>
                </a:lnTo>
                <a:close/>
                <a:moveTo>
                  <a:pt x="520700" y="0"/>
                </a:moveTo>
                <a:lnTo>
                  <a:pt x="927100" y="0"/>
                </a:lnTo>
                <a:lnTo>
                  <a:pt x="927100" y="509017"/>
                </a:lnTo>
                <a:lnTo>
                  <a:pt x="1173162" y="509017"/>
                </a:lnTo>
                <a:lnTo>
                  <a:pt x="724217" y="1131888"/>
                </a:lnTo>
                <a:lnTo>
                  <a:pt x="723582" y="1131888"/>
                </a:lnTo>
                <a:lnTo>
                  <a:pt x="274637" y="509017"/>
                </a:lnTo>
                <a:lnTo>
                  <a:pt x="520700" y="509017"/>
                </a:lnTo>
                <a:lnTo>
                  <a:pt x="520700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" name="系统图标"/>
          <p:cNvSpPr/>
          <p:nvPr/>
        </p:nvSpPr>
        <p:spPr bwMode="auto">
          <a:xfrm>
            <a:off x="10132060" y="5911850"/>
            <a:ext cx="626110" cy="626110"/>
          </a:xfrm>
          <a:custGeom>
            <a:avLst/>
            <a:gdLst>
              <a:gd name="T0" fmla="*/ 2147483646 w 5215"/>
              <a:gd name="T1" fmla="*/ 2147483646 h 4586"/>
              <a:gd name="T2" fmla="*/ 2147483646 w 5215"/>
              <a:gd name="T3" fmla="*/ 2147483646 h 4586"/>
              <a:gd name="T4" fmla="*/ 2147483646 w 5215"/>
              <a:gd name="T5" fmla="*/ 2147483646 h 4586"/>
              <a:gd name="T6" fmla="*/ 2147483646 w 5215"/>
              <a:gd name="T7" fmla="*/ 2147483646 h 4586"/>
              <a:gd name="T8" fmla="*/ 2147483646 w 5215"/>
              <a:gd name="T9" fmla="*/ 2147483646 h 4586"/>
              <a:gd name="T10" fmla="*/ 2147483646 w 5215"/>
              <a:gd name="T11" fmla="*/ 2147483646 h 4586"/>
              <a:gd name="T12" fmla="*/ 2147483646 w 5215"/>
              <a:gd name="T13" fmla="*/ 2147483646 h 4586"/>
              <a:gd name="T14" fmla="*/ 2147483646 w 5215"/>
              <a:gd name="T15" fmla="*/ 2147483646 h 4586"/>
              <a:gd name="T16" fmla="*/ 2147483646 w 5215"/>
              <a:gd name="T17" fmla="*/ 2147483646 h 4586"/>
              <a:gd name="T18" fmla="*/ 2147483646 w 5215"/>
              <a:gd name="T19" fmla="*/ 2147483646 h 4586"/>
              <a:gd name="T20" fmla="*/ 2147483646 w 5215"/>
              <a:gd name="T21" fmla="*/ 2147483646 h 4586"/>
              <a:gd name="T22" fmla="*/ 2147483646 w 5215"/>
              <a:gd name="T23" fmla="*/ 2147483646 h 4586"/>
              <a:gd name="T24" fmla="*/ 2147483646 w 5215"/>
              <a:gd name="T25" fmla="*/ 2147483646 h 4586"/>
              <a:gd name="T26" fmla="*/ 2147483646 w 5215"/>
              <a:gd name="T27" fmla="*/ 2147483646 h 4586"/>
              <a:gd name="T28" fmla="*/ 2147483646 w 5215"/>
              <a:gd name="T29" fmla="*/ 2147483646 h 4586"/>
              <a:gd name="T30" fmla="*/ 2147483646 w 5215"/>
              <a:gd name="T31" fmla="*/ 2147483646 h 4586"/>
              <a:gd name="T32" fmla="*/ 2147483646 w 5215"/>
              <a:gd name="T33" fmla="*/ 2147483646 h 4586"/>
              <a:gd name="T34" fmla="*/ 2147483646 w 5215"/>
              <a:gd name="T35" fmla="*/ 2147483646 h 4586"/>
              <a:gd name="T36" fmla="*/ 2147483646 w 5215"/>
              <a:gd name="T37" fmla="*/ 2147483646 h 4586"/>
              <a:gd name="T38" fmla="*/ 2147483646 w 5215"/>
              <a:gd name="T39" fmla="*/ 2147483646 h 4586"/>
              <a:gd name="T40" fmla="*/ 2147483646 w 5215"/>
              <a:gd name="T41" fmla="*/ 2147483646 h 4586"/>
              <a:gd name="T42" fmla="*/ 2147483646 w 5215"/>
              <a:gd name="T43" fmla="*/ 781838818 h 4586"/>
              <a:gd name="T44" fmla="*/ 2147483646 w 5215"/>
              <a:gd name="T45" fmla="*/ 48906576 h 4586"/>
              <a:gd name="T46" fmla="*/ 2147483646 w 5215"/>
              <a:gd name="T47" fmla="*/ 146586302 h 4586"/>
              <a:gd name="T48" fmla="*/ 2147483646 w 5215"/>
              <a:gd name="T49" fmla="*/ 2101117000 h 4586"/>
              <a:gd name="T50" fmla="*/ 2147483646 w 5215"/>
              <a:gd name="T51" fmla="*/ 2147483646 h 4586"/>
              <a:gd name="T52" fmla="*/ 2147483646 w 5215"/>
              <a:gd name="T53" fmla="*/ 2147483646 h 4586"/>
              <a:gd name="T54" fmla="*/ 2147483646 w 5215"/>
              <a:gd name="T55" fmla="*/ 2147483646 h 4586"/>
              <a:gd name="T56" fmla="*/ 2147483646 w 5215"/>
              <a:gd name="T57" fmla="*/ 2147483646 h 4586"/>
              <a:gd name="T58" fmla="*/ 2147483646 w 5215"/>
              <a:gd name="T59" fmla="*/ 2147483646 h 4586"/>
              <a:gd name="T60" fmla="*/ 2147483646 w 5215"/>
              <a:gd name="T61" fmla="*/ 2147483646 h 4586"/>
              <a:gd name="T62" fmla="*/ 2147483646 w 5215"/>
              <a:gd name="T63" fmla="*/ 2147483646 h 4586"/>
              <a:gd name="T64" fmla="*/ 2147483646 w 5215"/>
              <a:gd name="T65" fmla="*/ 2147483646 h 4586"/>
              <a:gd name="T66" fmla="*/ 2147483646 w 5215"/>
              <a:gd name="T67" fmla="*/ 2147483646 h 4586"/>
              <a:gd name="T68" fmla="*/ 2147483646 w 5215"/>
              <a:gd name="T69" fmla="*/ 2147483646 h 4586"/>
              <a:gd name="T70" fmla="*/ 2147483646 w 5215"/>
              <a:gd name="T71" fmla="*/ 2147483646 h 4586"/>
              <a:gd name="T72" fmla="*/ 2147483646 w 5215"/>
              <a:gd name="T73" fmla="*/ 2147483646 h 4586"/>
              <a:gd name="T74" fmla="*/ 2147483646 w 5215"/>
              <a:gd name="T75" fmla="*/ 2147483646 h 4586"/>
              <a:gd name="T76" fmla="*/ 2147483646 w 5215"/>
              <a:gd name="T77" fmla="*/ 2147483646 h 4586"/>
              <a:gd name="T78" fmla="*/ 2147483646 w 5215"/>
              <a:gd name="T79" fmla="*/ 2147483646 h 4586"/>
              <a:gd name="T80" fmla="*/ 2147483646 w 5215"/>
              <a:gd name="T81" fmla="*/ 2147483646 h 4586"/>
              <a:gd name="T82" fmla="*/ 2147483646 w 5215"/>
              <a:gd name="T83" fmla="*/ 2147483646 h 4586"/>
              <a:gd name="T84" fmla="*/ 2147483646 w 5215"/>
              <a:gd name="T85" fmla="*/ 2147483646 h 4586"/>
              <a:gd name="T86" fmla="*/ 2147483646 w 5215"/>
              <a:gd name="T87" fmla="*/ 2147483646 h 4586"/>
              <a:gd name="T88" fmla="*/ 2147483646 w 5215"/>
              <a:gd name="T89" fmla="*/ 2147483646 h 4586"/>
              <a:gd name="T90" fmla="*/ 2147483646 w 5215"/>
              <a:gd name="T91" fmla="*/ 2147483646 h 4586"/>
              <a:gd name="T92" fmla="*/ 2147483646 w 5215"/>
              <a:gd name="T93" fmla="*/ 2147483646 h 4586"/>
              <a:gd name="T94" fmla="*/ 2147483646 w 5215"/>
              <a:gd name="T95" fmla="*/ 2147483646 h 4586"/>
              <a:gd name="T96" fmla="*/ 2147483646 w 5215"/>
              <a:gd name="T97" fmla="*/ 2147483646 h 4586"/>
              <a:gd name="T98" fmla="*/ 2147483646 w 5215"/>
              <a:gd name="T99" fmla="*/ 2147483646 h 4586"/>
              <a:gd name="T100" fmla="*/ 2147483646 w 5215"/>
              <a:gd name="T101" fmla="*/ 2147483646 h 4586"/>
              <a:gd name="T102" fmla="*/ 2147483646 w 5215"/>
              <a:gd name="T103" fmla="*/ 2147483646 h 4586"/>
              <a:gd name="T104" fmla="*/ 2147483646 w 5215"/>
              <a:gd name="T105" fmla="*/ 2147483646 h 4586"/>
              <a:gd name="T106" fmla="*/ 2147483646 w 5215"/>
              <a:gd name="T107" fmla="*/ 2147483646 h 4586"/>
              <a:gd name="T108" fmla="*/ 2147483646 w 5215"/>
              <a:gd name="T109" fmla="*/ 2147483646 h 4586"/>
              <a:gd name="T110" fmla="*/ 2147483646 w 5215"/>
              <a:gd name="T111" fmla="*/ 2147483646 h 4586"/>
              <a:gd name="T112" fmla="*/ 2147483646 w 5215"/>
              <a:gd name="T113" fmla="*/ 2147483646 h 4586"/>
              <a:gd name="T114" fmla="*/ 2147483646 w 5215"/>
              <a:gd name="T115" fmla="*/ 2147483646 h 4586"/>
              <a:gd name="T116" fmla="*/ 2147483646 w 5215"/>
              <a:gd name="T117" fmla="*/ 2147483646 h 4586"/>
              <a:gd name="T118" fmla="*/ 2147483646 w 5215"/>
              <a:gd name="T119" fmla="*/ 2147483646 h 4586"/>
              <a:gd name="T120" fmla="*/ 2147483646 w 5215"/>
              <a:gd name="T121" fmla="*/ 2147483646 h 4586"/>
              <a:gd name="T122" fmla="*/ 2147483646 w 5215"/>
              <a:gd name="T123" fmla="*/ 2147483646 h 4586"/>
              <a:gd name="T124" fmla="*/ 2147483646 w 5215"/>
              <a:gd name="T125" fmla="*/ 2147483646 h 458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5215" h="4586">
                <a:moveTo>
                  <a:pt x="2334" y="2365"/>
                </a:moveTo>
                <a:lnTo>
                  <a:pt x="2334" y="2365"/>
                </a:lnTo>
                <a:lnTo>
                  <a:pt x="2240" y="2309"/>
                </a:lnTo>
                <a:lnTo>
                  <a:pt x="2194" y="2282"/>
                </a:lnTo>
                <a:lnTo>
                  <a:pt x="2147" y="2256"/>
                </a:lnTo>
                <a:lnTo>
                  <a:pt x="2100" y="2231"/>
                </a:lnTo>
                <a:lnTo>
                  <a:pt x="2054" y="2207"/>
                </a:lnTo>
                <a:lnTo>
                  <a:pt x="2007" y="2185"/>
                </a:lnTo>
                <a:lnTo>
                  <a:pt x="1959" y="2163"/>
                </a:lnTo>
                <a:lnTo>
                  <a:pt x="1910" y="2144"/>
                </a:lnTo>
                <a:lnTo>
                  <a:pt x="1861" y="2126"/>
                </a:lnTo>
                <a:lnTo>
                  <a:pt x="1811" y="2110"/>
                </a:lnTo>
                <a:lnTo>
                  <a:pt x="1760" y="2095"/>
                </a:lnTo>
                <a:lnTo>
                  <a:pt x="1709" y="2084"/>
                </a:lnTo>
                <a:lnTo>
                  <a:pt x="1656" y="2073"/>
                </a:lnTo>
                <a:lnTo>
                  <a:pt x="1602" y="2065"/>
                </a:lnTo>
                <a:lnTo>
                  <a:pt x="1546" y="2059"/>
                </a:lnTo>
                <a:lnTo>
                  <a:pt x="1512" y="2057"/>
                </a:lnTo>
                <a:lnTo>
                  <a:pt x="1478" y="2056"/>
                </a:lnTo>
                <a:lnTo>
                  <a:pt x="1444" y="2056"/>
                </a:lnTo>
                <a:lnTo>
                  <a:pt x="1410" y="2056"/>
                </a:lnTo>
                <a:lnTo>
                  <a:pt x="1375" y="2056"/>
                </a:lnTo>
                <a:lnTo>
                  <a:pt x="1341" y="2057"/>
                </a:lnTo>
                <a:lnTo>
                  <a:pt x="1273" y="2063"/>
                </a:lnTo>
                <a:lnTo>
                  <a:pt x="1205" y="2070"/>
                </a:lnTo>
                <a:lnTo>
                  <a:pt x="1137" y="2080"/>
                </a:lnTo>
                <a:lnTo>
                  <a:pt x="1070" y="2092"/>
                </a:lnTo>
                <a:lnTo>
                  <a:pt x="1002" y="2106"/>
                </a:lnTo>
                <a:lnTo>
                  <a:pt x="935" y="2122"/>
                </a:lnTo>
                <a:lnTo>
                  <a:pt x="868" y="2141"/>
                </a:lnTo>
                <a:lnTo>
                  <a:pt x="803" y="2160"/>
                </a:lnTo>
                <a:lnTo>
                  <a:pt x="737" y="2181"/>
                </a:lnTo>
                <a:lnTo>
                  <a:pt x="673" y="2204"/>
                </a:lnTo>
                <a:lnTo>
                  <a:pt x="608" y="2228"/>
                </a:lnTo>
                <a:lnTo>
                  <a:pt x="544" y="2253"/>
                </a:lnTo>
                <a:lnTo>
                  <a:pt x="482" y="2277"/>
                </a:lnTo>
                <a:lnTo>
                  <a:pt x="0" y="3962"/>
                </a:lnTo>
                <a:lnTo>
                  <a:pt x="61" y="3939"/>
                </a:lnTo>
                <a:lnTo>
                  <a:pt x="120" y="3918"/>
                </a:lnTo>
                <a:lnTo>
                  <a:pt x="180" y="3898"/>
                </a:lnTo>
                <a:lnTo>
                  <a:pt x="240" y="3880"/>
                </a:lnTo>
                <a:lnTo>
                  <a:pt x="299" y="3862"/>
                </a:lnTo>
                <a:lnTo>
                  <a:pt x="357" y="3847"/>
                </a:lnTo>
                <a:lnTo>
                  <a:pt x="417" y="3833"/>
                </a:lnTo>
                <a:lnTo>
                  <a:pt x="476" y="3820"/>
                </a:lnTo>
                <a:lnTo>
                  <a:pt x="533" y="3809"/>
                </a:lnTo>
                <a:lnTo>
                  <a:pt x="592" y="3800"/>
                </a:lnTo>
                <a:lnTo>
                  <a:pt x="649" y="3792"/>
                </a:lnTo>
                <a:lnTo>
                  <a:pt x="708" y="3786"/>
                </a:lnTo>
                <a:lnTo>
                  <a:pt x="765" y="3781"/>
                </a:lnTo>
                <a:lnTo>
                  <a:pt x="823" y="3779"/>
                </a:lnTo>
                <a:lnTo>
                  <a:pt x="879" y="3778"/>
                </a:lnTo>
                <a:lnTo>
                  <a:pt x="936" y="3779"/>
                </a:lnTo>
                <a:lnTo>
                  <a:pt x="994" y="3781"/>
                </a:lnTo>
                <a:lnTo>
                  <a:pt x="1050" y="3786"/>
                </a:lnTo>
                <a:lnTo>
                  <a:pt x="1106" y="3793"/>
                </a:lnTo>
                <a:lnTo>
                  <a:pt x="1164" y="3801"/>
                </a:lnTo>
                <a:lnTo>
                  <a:pt x="1220" y="3812"/>
                </a:lnTo>
                <a:lnTo>
                  <a:pt x="1276" y="3823"/>
                </a:lnTo>
                <a:lnTo>
                  <a:pt x="1333" y="3839"/>
                </a:lnTo>
                <a:lnTo>
                  <a:pt x="1389" y="3855"/>
                </a:lnTo>
                <a:lnTo>
                  <a:pt x="1445" y="3874"/>
                </a:lnTo>
                <a:lnTo>
                  <a:pt x="1501" y="3894"/>
                </a:lnTo>
                <a:lnTo>
                  <a:pt x="1558" y="3917"/>
                </a:lnTo>
                <a:lnTo>
                  <a:pt x="1613" y="3942"/>
                </a:lnTo>
                <a:lnTo>
                  <a:pt x="1669" y="3970"/>
                </a:lnTo>
                <a:lnTo>
                  <a:pt x="1725" y="3999"/>
                </a:lnTo>
                <a:lnTo>
                  <a:pt x="1782" y="4031"/>
                </a:lnTo>
                <a:lnTo>
                  <a:pt x="1837" y="4065"/>
                </a:lnTo>
                <a:lnTo>
                  <a:pt x="2334" y="2365"/>
                </a:lnTo>
                <a:close/>
                <a:moveTo>
                  <a:pt x="1690" y="1712"/>
                </a:moveTo>
                <a:lnTo>
                  <a:pt x="1690" y="1712"/>
                </a:lnTo>
                <a:lnTo>
                  <a:pt x="1746" y="1720"/>
                </a:lnTo>
                <a:lnTo>
                  <a:pt x="1801" y="1730"/>
                </a:lnTo>
                <a:lnTo>
                  <a:pt x="1854" y="1741"/>
                </a:lnTo>
                <a:lnTo>
                  <a:pt x="1907" y="1756"/>
                </a:lnTo>
                <a:lnTo>
                  <a:pt x="1957" y="1771"/>
                </a:lnTo>
                <a:lnTo>
                  <a:pt x="2007" y="1787"/>
                </a:lnTo>
                <a:lnTo>
                  <a:pt x="2055" y="1805"/>
                </a:lnTo>
                <a:lnTo>
                  <a:pt x="2102" y="1825"/>
                </a:lnTo>
                <a:lnTo>
                  <a:pt x="2146" y="1845"/>
                </a:lnTo>
                <a:lnTo>
                  <a:pt x="2191" y="1866"/>
                </a:lnTo>
                <a:lnTo>
                  <a:pt x="2234" y="1887"/>
                </a:lnTo>
                <a:lnTo>
                  <a:pt x="2276" y="1909"/>
                </a:lnTo>
                <a:lnTo>
                  <a:pt x="2316" y="1931"/>
                </a:lnTo>
                <a:lnTo>
                  <a:pt x="2356" y="1955"/>
                </a:lnTo>
                <a:lnTo>
                  <a:pt x="2432" y="2002"/>
                </a:lnTo>
                <a:lnTo>
                  <a:pt x="2676" y="1158"/>
                </a:lnTo>
                <a:lnTo>
                  <a:pt x="2798" y="737"/>
                </a:lnTo>
                <a:lnTo>
                  <a:pt x="2920" y="315"/>
                </a:lnTo>
                <a:lnTo>
                  <a:pt x="2832" y="261"/>
                </a:lnTo>
                <a:lnTo>
                  <a:pt x="2787" y="234"/>
                </a:lnTo>
                <a:lnTo>
                  <a:pt x="2743" y="208"/>
                </a:lnTo>
                <a:lnTo>
                  <a:pt x="2698" y="184"/>
                </a:lnTo>
                <a:lnTo>
                  <a:pt x="2653" y="160"/>
                </a:lnTo>
                <a:lnTo>
                  <a:pt x="2607" y="138"/>
                </a:lnTo>
                <a:lnTo>
                  <a:pt x="2560" y="117"/>
                </a:lnTo>
                <a:lnTo>
                  <a:pt x="2513" y="97"/>
                </a:lnTo>
                <a:lnTo>
                  <a:pt x="2466" y="79"/>
                </a:lnTo>
                <a:lnTo>
                  <a:pt x="2418" y="63"/>
                </a:lnTo>
                <a:lnTo>
                  <a:pt x="2369" y="48"/>
                </a:lnTo>
                <a:lnTo>
                  <a:pt x="2320" y="35"/>
                </a:lnTo>
                <a:lnTo>
                  <a:pt x="2269" y="24"/>
                </a:lnTo>
                <a:lnTo>
                  <a:pt x="2218" y="16"/>
                </a:lnTo>
                <a:lnTo>
                  <a:pt x="2165" y="9"/>
                </a:lnTo>
                <a:lnTo>
                  <a:pt x="2131" y="5"/>
                </a:lnTo>
                <a:lnTo>
                  <a:pt x="2096" y="3"/>
                </a:lnTo>
                <a:lnTo>
                  <a:pt x="2061" y="1"/>
                </a:lnTo>
                <a:lnTo>
                  <a:pt x="2027" y="0"/>
                </a:lnTo>
                <a:lnTo>
                  <a:pt x="1991" y="0"/>
                </a:lnTo>
                <a:lnTo>
                  <a:pt x="1956" y="0"/>
                </a:lnTo>
                <a:lnTo>
                  <a:pt x="1921" y="1"/>
                </a:lnTo>
                <a:lnTo>
                  <a:pt x="1886" y="3"/>
                </a:lnTo>
                <a:lnTo>
                  <a:pt x="1851" y="5"/>
                </a:lnTo>
                <a:lnTo>
                  <a:pt x="1817" y="9"/>
                </a:lnTo>
                <a:lnTo>
                  <a:pt x="1746" y="18"/>
                </a:lnTo>
                <a:lnTo>
                  <a:pt x="1677" y="29"/>
                </a:lnTo>
                <a:lnTo>
                  <a:pt x="1607" y="43"/>
                </a:lnTo>
                <a:lnTo>
                  <a:pt x="1538" y="59"/>
                </a:lnTo>
                <a:lnTo>
                  <a:pt x="1470" y="77"/>
                </a:lnTo>
                <a:lnTo>
                  <a:pt x="1402" y="97"/>
                </a:lnTo>
                <a:lnTo>
                  <a:pt x="1334" y="118"/>
                </a:lnTo>
                <a:lnTo>
                  <a:pt x="1267" y="140"/>
                </a:lnTo>
                <a:lnTo>
                  <a:pt x="1201" y="164"/>
                </a:lnTo>
                <a:lnTo>
                  <a:pt x="1137" y="188"/>
                </a:lnTo>
                <a:lnTo>
                  <a:pt x="1072" y="214"/>
                </a:lnTo>
                <a:lnTo>
                  <a:pt x="949" y="637"/>
                </a:lnTo>
                <a:lnTo>
                  <a:pt x="827" y="1059"/>
                </a:lnTo>
                <a:lnTo>
                  <a:pt x="584" y="1906"/>
                </a:lnTo>
                <a:lnTo>
                  <a:pt x="649" y="1880"/>
                </a:lnTo>
                <a:lnTo>
                  <a:pt x="716" y="1856"/>
                </a:lnTo>
                <a:lnTo>
                  <a:pt x="783" y="1833"/>
                </a:lnTo>
                <a:lnTo>
                  <a:pt x="851" y="1811"/>
                </a:lnTo>
                <a:lnTo>
                  <a:pt x="919" y="1791"/>
                </a:lnTo>
                <a:lnTo>
                  <a:pt x="988" y="1772"/>
                </a:lnTo>
                <a:lnTo>
                  <a:pt x="1057" y="1754"/>
                </a:lnTo>
                <a:lnTo>
                  <a:pt x="1126" y="1740"/>
                </a:lnTo>
                <a:lnTo>
                  <a:pt x="1195" y="1727"/>
                </a:lnTo>
                <a:lnTo>
                  <a:pt x="1266" y="1717"/>
                </a:lnTo>
                <a:lnTo>
                  <a:pt x="1336" y="1709"/>
                </a:lnTo>
                <a:lnTo>
                  <a:pt x="1406" y="1703"/>
                </a:lnTo>
                <a:lnTo>
                  <a:pt x="1443" y="1702"/>
                </a:lnTo>
                <a:lnTo>
                  <a:pt x="1478" y="1700"/>
                </a:lnTo>
                <a:lnTo>
                  <a:pt x="1513" y="1700"/>
                </a:lnTo>
                <a:lnTo>
                  <a:pt x="1548" y="1702"/>
                </a:lnTo>
                <a:lnTo>
                  <a:pt x="1583" y="1703"/>
                </a:lnTo>
                <a:lnTo>
                  <a:pt x="1619" y="1705"/>
                </a:lnTo>
                <a:lnTo>
                  <a:pt x="1655" y="1707"/>
                </a:lnTo>
                <a:lnTo>
                  <a:pt x="1690" y="1712"/>
                </a:lnTo>
                <a:close/>
                <a:moveTo>
                  <a:pt x="3659" y="2901"/>
                </a:moveTo>
                <a:lnTo>
                  <a:pt x="3659" y="2901"/>
                </a:lnTo>
                <a:lnTo>
                  <a:pt x="3618" y="2901"/>
                </a:lnTo>
                <a:lnTo>
                  <a:pt x="3577" y="2900"/>
                </a:lnTo>
                <a:lnTo>
                  <a:pt x="3536" y="2897"/>
                </a:lnTo>
                <a:lnTo>
                  <a:pt x="3497" y="2894"/>
                </a:lnTo>
                <a:lnTo>
                  <a:pt x="3458" y="2890"/>
                </a:lnTo>
                <a:lnTo>
                  <a:pt x="3420" y="2886"/>
                </a:lnTo>
                <a:lnTo>
                  <a:pt x="3383" y="2880"/>
                </a:lnTo>
                <a:lnTo>
                  <a:pt x="3346" y="2874"/>
                </a:lnTo>
                <a:lnTo>
                  <a:pt x="3310" y="2867"/>
                </a:lnTo>
                <a:lnTo>
                  <a:pt x="3275" y="2859"/>
                </a:lnTo>
                <a:lnTo>
                  <a:pt x="3241" y="2850"/>
                </a:lnTo>
                <a:lnTo>
                  <a:pt x="3207" y="2841"/>
                </a:lnTo>
                <a:lnTo>
                  <a:pt x="3173" y="2832"/>
                </a:lnTo>
                <a:lnTo>
                  <a:pt x="3140" y="2821"/>
                </a:lnTo>
                <a:lnTo>
                  <a:pt x="3109" y="2811"/>
                </a:lnTo>
                <a:lnTo>
                  <a:pt x="3077" y="2800"/>
                </a:lnTo>
                <a:lnTo>
                  <a:pt x="3016" y="2775"/>
                </a:lnTo>
                <a:lnTo>
                  <a:pt x="2956" y="2750"/>
                </a:lnTo>
                <a:lnTo>
                  <a:pt x="2899" y="2721"/>
                </a:lnTo>
                <a:lnTo>
                  <a:pt x="2844" y="2692"/>
                </a:lnTo>
                <a:lnTo>
                  <a:pt x="2790" y="2662"/>
                </a:lnTo>
                <a:lnTo>
                  <a:pt x="2737" y="2631"/>
                </a:lnTo>
                <a:lnTo>
                  <a:pt x="2685" y="2598"/>
                </a:lnTo>
                <a:lnTo>
                  <a:pt x="2635" y="2566"/>
                </a:lnTo>
                <a:lnTo>
                  <a:pt x="2630" y="2570"/>
                </a:lnTo>
                <a:lnTo>
                  <a:pt x="2141" y="4263"/>
                </a:lnTo>
                <a:lnTo>
                  <a:pt x="2200" y="4299"/>
                </a:lnTo>
                <a:lnTo>
                  <a:pt x="2259" y="4334"/>
                </a:lnTo>
                <a:lnTo>
                  <a:pt x="2318" y="4367"/>
                </a:lnTo>
                <a:lnTo>
                  <a:pt x="2378" y="4398"/>
                </a:lnTo>
                <a:lnTo>
                  <a:pt x="2438" y="4425"/>
                </a:lnTo>
                <a:lnTo>
                  <a:pt x="2498" y="4450"/>
                </a:lnTo>
                <a:lnTo>
                  <a:pt x="2559" y="4474"/>
                </a:lnTo>
                <a:lnTo>
                  <a:pt x="2620" y="4495"/>
                </a:lnTo>
                <a:lnTo>
                  <a:pt x="2682" y="4514"/>
                </a:lnTo>
                <a:lnTo>
                  <a:pt x="2744" y="4530"/>
                </a:lnTo>
                <a:lnTo>
                  <a:pt x="2806" y="4544"/>
                </a:lnTo>
                <a:lnTo>
                  <a:pt x="2868" y="4557"/>
                </a:lnTo>
                <a:lnTo>
                  <a:pt x="2930" y="4567"/>
                </a:lnTo>
                <a:lnTo>
                  <a:pt x="2994" y="4575"/>
                </a:lnTo>
                <a:lnTo>
                  <a:pt x="3056" y="4581"/>
                </a:lnTo>
                <a:lnTo>
                  <a:pt x="3119" y="4584"/>
                </a:lnTo>
                <a:lnTo>
                  <a:pt x="3182" y="4586"/>
                </a:lnTo>
                <a:lnTo>
                  <a:pt x="3246" y="4586"/>
                </a:lnTo>
                <a:lnTo>
                  <a:pt x="3309" y="4584"/>
                </a:lnTo>
                <a:lnTo>
                  <a:pt x="3373" y="4579"/>
                </a:lnTo>
                <a:lnTo>
                  <a:pt x="3437" y="4574"/>
                </a:lnTo>
                <a:lnTo>
                  <a:pt x="3501" y="4565"/>
                </a:lnTo>
                <a:lnTo>
                  <a:pt x="3565" y="4556"/>
                </a:lnTo>
                <a:lnTo>
                  <a:pt x="3628" y="4543"/>
                </a:lnTo>
                <a:lnTo>
                  <a:pt x="3692" y="4530"/>
                </a:lnTo>
                <a:lnTo>
                  <a:pt x="3756" y="4515"/>
                </a:lnTo>
                <a:lnTo>
                  <a:pt x="3820" y="4497"/>
                </a:lnTo>
                <a:lnTo>
                  <a:pt x="3883" y="4479"/>
                </a:lnTo>
                <a:lnTo>
                  <a:pt x="3947" y="4457"/>
                </a:lnTo>
                <a:lnTo>
                  <a:pt x="4011" y="4435"/>
                </a:lnTo>
                <a:lnTo>
                  <a:pt x="4074" y="4411"/>
                </a:lnTo>
                <a:lnTo>
                  <a:pt x="4138" y="4385"/>
                </a:lnTo>
                <a:lnTo>
                  <a:pt x="4611" y="2731"/>
                </a:lnTo>
                <a:lnTo>
                  <a:pt x="4608" y="2732"/>
                </a:lnTo>
                <a:lnTo>
                  <a:pt x="4541" y="2753"/>
                </a:lnTo>
                <a:lnTo>
                  <a:pt x="4475" y="2773"/>
                </a:lnTo>
                <a:lnTo>
                  <a:pt x="4411" y="2792"/>
                </a:lnTo>
                <a:lnTo>
                  <a:pt x="4348" y="2808"/>
                </a:lnTo>
                <a:lnTo>
                  <a:pt x="4285" y="2823"/>
                </a:lnTo>
                <a:lnTo>
                  <a:pt x="4223" y="2837"/>
                </a:lnTo>
                <a:lnTo>
                  <a:pt x="4162" y="2850"/>
                </a:lnTo>
                <a:lnTo>
                  <a:pt x="4104" y="2861"/>
                </a:lnTo>
                <a:lnTo>
                  <a:pt x="4045" y="2870"/>
                </a:lnTo>
                <a:lnTo>
                  <a:pt x="3987" y="2879"/>
                </a:lnTo>
                <a:lnTo>
                  <a:pt x="3930" y="2886"/>
                </a:lnTo>
                <a:lnTo>
                  <a:pt x="3874" y="2891"/>
                </a:lnTo>
                <a:lnTo>
                  <a:pt x="3820" y="2896"/>
                </a:lnTo>
                <a:lnTo>
                  <a:pt x="3765" y="2898"/>
                </a:lnTo>
                <a:lnTo>
                  <a:pt x="3712" y="2901"/>
                </a:lnTo>
                <a:lnTo>
                  <a:pt x="3659" y="2901"/>
                </a:lnTo>
                <a:close/>
                <a:moveTo>
                  <a:pt x="5214" y="640"/>
                </a:moveTo>
                <a:lnTo>
                  <a:pt x="5214" y="640"/>
                </a:lnTo>
                <a:lnTo>
                  <a:pt x="5210" y="637"/>
                </a:lnTo>
                <a:lnTo>
                  <a:pt x="5147" y="662"/>
                </a:lnTo>
                <a:lnTo>
                  <a:pt x="5083" y="685"/>
                </a:lnTo>
                <a:lnTo>
                  <a:pt x="5019" y="708"/>
                </a:lnTo>
                <a:lnTo>
                  <a:pt x="4956" y="729"/>
                </a:lnTo>
                <a:lnTo>
                  <a:pt x="4891" y="747"/>
                </a:lnTo>
                <a:lnTo>
                  <a:pt x="4828" y="765"/>
                </a:lnTo>
                <a:lnTo>
                  <a:pt x="4765" y="780"/>
                </a:lnTo>
                <a:lnTo>
                  <a:pt x="4702" y="794"/>
                </a:lnTo>
                <a:lnTo>
                  <a:pt x="4638" y="807"/>
                </a:lnTo>
                <a:lnTo>
                  <a:pt x="4576" y="817"/>
                </a:lnTo>
                <a:lnTo>
                  <a:pt x="4513" y="826"/>
                </a:lnTo>
                <a:lnTo>
                  <a:pt x="4450" y="833"/>
                </a:lnTo>
                <a:lnTo>
                  <a:pt x="4387" y="838"/>
                </a:lnTo>
                <a:lnTo>
                  <a:pt x="4325" y="840"/>
                </a:lnTo>
                <a:lnTo>
                  <a:pt x="4262" y="841"/>
                </a:lnTo>
                <a:lnTo>
                  <a:pt x="4200" y="840"/>
                </a:lnTo>
                <a:lnTo>
                  <a:pt x="4138" y="838"/>
                </a:lnTo>
                <a:lnTo>
                  <a:pt x="4076" y="832"/>
                </a:lnTo>
                <a:lnTo>
                  <a:pt x="4015" y="825"/>
                </a:lnTo>
                <a:lnTo>
                  <a:pt x="3953" y="815"/>
                </a:lnTo>
                <a:lnTo>
                  <a:pt x="3890" y="804"/>
                </a:lnTo>
                <a:lnTo>
                  <a:pt x="3829" y="791"/>
                </a:lnTo>
                <a:lnTo>
                  <a:pt x="3768" y="774"/>
                </a:lnTo>
                <a:lnTo>
                  <a:pt x="3708" y="756"/>
                </a:lnTo>
                <a:lnTo>
                  <a:pt x="3647" y="736"/>
                </a:lnTo>
                <a:lnTo>
                  <a:pt x="3586" y="712"/>
                </a:lnTo>
                <a:lnTo>
                  <a:pt x="3526" y="686"/>
                </a:lnTo>
                <a:lnTo>
                  <a:pt x="3465" y="658"/>
                </a:lnTo>
                <a:lnTo>
                  <a:pt x="3405" y="628"/>
                </a:lnTo>
                <a:lnTo>
                  <a:pt x="3345" y="595"/>
                </a:lnTo>
                <a:lnTo>
                  <a:pt x="3286" y="560"/>
                </a:lnTo>
                <a:lnTo>
                  <a:pt x="3227" y="522"/>
                </a:lnTo>
                <a:lnTo>
                  <a:pt x="3206" y="593"/>
                </a:lnTo>
                <a:lnTo>
                  <a:pt x="3186" y="655"/>
                </a:lnTo>
                <a:lnTo>
                  <a:pt x="3168" y="709"/>
                </a:lnTo>
                <a:lnTo>
                  <a:pt x="3154" y="756"/>
                </a:lnTo>
                <a:lnTo>
                  <a:pt x="2987" y="1336"/>
                </a:lnTo>
                <a:lnTo>
                  <a:pt x="2730" y="2226"/>
                </a:lnTo>
                <a:lnTo>
                  <a:pt x="2787" y="2262"/>
                </a:lnTo>
                <a:lnTo>
                  <a:pt x="2846" y="2296"/>
                </a:lnTo>
                <a:lnTo>
                  <a:pt x="2906" y="2328"/>
                </a:lnTo>
                <a:lnTo>
                  <a:pt x="2964" y="2358"/>
                </a:lnTo>
                <a:lnTo>
                  <a:pt x="3025" y="2385"/>
                </a:lnTo>
                <a:lnTo>
                  <a:pt x="3085" y="2411"/>
                </a:lnTo>
                <a:lnTo>
                  <a:pt x="3146" y="2434"/>
                </a:lnTo>
                <a:lnTo>
                  <a:pt x="3207" y="2455"/>
                </a:lnTo>
                <a:lnTo>
                  <a:pt x="3268" y="2474"/>
                </a:lnTo>
                <a:lnTo>
                  <a:pt x="3330" y="2491"/>
                </a:lnTo>
                <a:lnTo>
                  <a:pt x="3391" y="2506"/>
                </a:lnTo>
                <a:lnTo>
                  <a:pt x="3453" y="2519"/>
                </a:lnTo>
                <a:lnTo>
                  <a:pt x="3516" y="2529"/>
                </a:lnTo>
                <a:lnTo>
                  <a:pt x="3579" y="2537"/>
                </a:lnTo>
                <a:lnTo>
                  <a:pt x="3642" y="2543"/>
                </a:lnTo>
                <a:lnTo>
                  <a:pt x="3704" y="2548"/>
                </a:lnTo>
                <a:lnTo>
                  <a:pt x="3767" y="2550"/>
                </a:lnTo>
                <a:lnTo>
                  <a:pt x="3831" y="2550"/>
                </a:lnTo>
                <a:lnTo>
                  <a:pt x="3894" y="2549"/>
                </a:lnTo>
                <a:lnTo>
                  <a:pt x="3957" y="2546"/>
                </a:lnTo>
                <a:lnTo>
                  <a:pt x="4022" y="2540"/>
                </a:lnTo>
                <a:lnTo>
                  <a:pt x="4085" y="2532"/>
                </a:lnTo>
                <a:lnTo>
                  <a:pt x="4148" y="2522"/>
                </a:lnTo>
                <a:lnTo>
                  <a:pt x="4212" y="2510"/>
                </a:lnTo>
                <a:lnTo>
                  <a:pt x="4276" y="2496"/>
                </a:lnTo>
                <a:lnTo>
                  <a:pt x="4339" y="2480"/>
                </a:lnTo>
                <a:lnTo>
                  <a:pt x="4403" y="2462"/>
                </a:lnTo>
                <a:lnTo>
                  <a:pt x="4466" y="2444"/>
                </a:lnTo>
                <a:lnTo>
                  <a:pt x="4529" y="2421"/>
                </a:lnTo>
                <a:lnTo>
                  <a:pt x="4593" y="2398"/>
                </a:lnTo>
                <a:lnTo>
                  <a:pt x="4656" y="2373"/>
                </a:lnTo>
                <a:lnTo>
                  <a:pt x="4718" y="2345"/>
                </a:lnTo>
                <a:lnTo>
                  <a:pt x="5215" y="641"/>
                </a:lnTo>
                <a:lnTo>
                  <a:pt x="5214" y="64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3" name="U盘"/>
          <p:cNvSpPr/>
          <p:nvPr/>
        </p:nvSpPr>
        <p:spPr bwMode="auto">
          <a:xfrm>
            <a:off x="11346180" y="5911850"/>
            <a:ext cx="292100" cy="626110"/>
          </a:xfrm>
          <a:custGeom>
            <a:avLst/>
            <a:gdLst>
              <a:gd name="T0" fmla="*/ 242924 w 447675"/>
              <a:gd name="T1" fmla="*/ 1056413 h 1676400"/>
              <a:gd name="T2" fmla="*/ 195158 w 447675"/>
              <a:gd name="T3" fmla="*/ 784372 h 1676400"/>
              <a:gd name="T4" fmla="*/ 518603 w 447675"/>
              <a:gd name="T5" fmla="*/ 1647989 h 1676400"/>
              <a:gd name="T6" fmla="*/ 495402 w 447675"/>
              <a:gd name="T7" fmla="*/ 1705403 h 1676400"/>
              <a:gd name="T8" fmla="*/ 510414 w 447675"/>
              <a:gd name="T9" fmla="*/ 1751695 h 1676400"/>
              <a:gd name="T10" fmla="*/ 545898 w 447675"/>
              <a:gd name="T11" fmla="*/ 1781153 h 1676400"/>
              <a:gd name="T12" fmla="*/ 582061 w 447675"/>
              <a:gd name="T13" fmla="*/ 1787466 h 1676400"/>
              <a:gd name="T14" fmla="*/ 623688 w 447675"/>
              <a:gd name="T15" fmla="*/ 1773940 h 1676400"/>
              <a:gd name="T16" fmla="*/ 654394 w 447675"/>
              <a:gd name="T17" fmla="*/ 1737567 h 1676400"/>
              <a:gd name="T18" fmla="*/ 657123 w 447675"/>
              <a:gd name="T19" fmla="*/ 1684060 h 1676400"/>
              <a:gd name="T20" fmla="*/ 620274 w 447675"/>
              <a:gd name="T21" fmla="*/ 1635364 h 1676400"/>
              <a:gd name="T22" fmla="*/ 916426 w 447675"/>
              <a:gd name="T23" fmla="*/ 855614 h 1676400"/>
              <a:gd name="T24" fmla="*/ 620274 w 447675"/>
              <a:gd name="T25" fmla="*/ 706216 h 1676400"/>
              <a:gd name="T26" fmla="*/ 1152525 w 447675"/>
              <a:gd name="T27" fmla="*/ 1556307 h 1676400"/>
              <a:gd name="T28" fmla="*/ 1125913 w 447675"/>
              <a:gd name="T29" fmla="*/ 1658510 h 1676400"/>
              <a:gd name="T30" fmla="*/ 1053580 w 447675"/>
              <a:gd name="T31" fmla="*/ 1749591 h 1676400"/>
              <a:gd name="T32" fmla="*/ 940306 w 447675"/>
              <a:gd name="T33" fmla="*/ 1823839 h 1676400"/>
              <a:gd name="T34" fmla="*/ 797009 w 447675"/>
              <a:gd name="T35" fmla="*/ 1876744 h 1676400"/>
              <a:gd name="T36" fmla="*/ 674184 w 447675"/>
              <a:gd name="T37" fmla="*/ 1899289 h 1676400"/>
              <a:gd name="T38" fmla="*/ 586840 w 447675"/>
              <a:gd name="T39" fmla="*/ 1905000 h 1676400"/>
              <a:gd name="T40" fmla="*/ 499496 w 447675"/>
              <a:gd name="T41" fmla="*/ 1901994 h 1676400"/>
              <a:gd name="T42" fmla="*/ 403965 w 447675"/>
              <a:gd name="T43" fmla="*/ 1888768 h 1676400"/>
              <a:gd name="T44" fmla="*/ 253843 w 447675"/>
              <a:gd name="T45" fmla="*/ 1844280 h 1676400"/>
              <a:gd name="T46" fmla="*/ 132379 w 447675"/>
              <a:gd name="T47" fmla="*/ 1776344 h 1676400"/>
              <a:gd name="T48" fmla="*/ 45720 w 447675"/>
              <a:gd name="T49" fmla="*/ 1690373 h 1676400"/>
              <a:gd name="T50" fmla="*/ 2729 w 447675"/>
              <a:gd name="T51" fmla="*/ 1591176 h 1676400"/>
              <a:gd name="T52" fmla="*/ 706596 w 447675"/>
              <a:gd name="T53" fmla="*/ 205485 h 1676400"/>
              <a:gd name="T54" fmla="*/ 671887 w 447675"/>
              <a:gd name="T55" fmla="*/ 213608 h 1676400"/>
              <a:gd name="T56" fmla="*/ 653511 w 447675"/>
              <a:gd name="T57" fmla="*/ 228350 h 1676400"/>
              <a:gd name="T58" fmla="*/ 654873 w 447675"/>
              <a:gd name="T59" fmla="*/ 282806 h 1676400"/>
              <a:gd name="T60" fmla="*/ 676650 w 447675"/>
              <a:gd name="T61" fmla="*/ 296645 h 1676400"/>
              <a:gd name="T62" fmla="*/ 714083 w 447675"/>
              <a:gd name="T63" fmla="*/ 303264 h 1676400"/>
              <a:gd name="T64" fmla="*/ 840667 w 447675"/>
              <a:gd name="T65" fmla="*/ 301158 h 1676400"/>
              <a:gd name="T66" fmla="*/ 871972 w 447675"/>
              <a:gd name="T67" fmla="*/ 290627 h 1676400"/>
              <a:gd name="T68" fmla="*/ 882862 w 447675"/>
              <a:gd name="T69" fmla="*/ 274081 h 1676400"/>
              <a:gd name="T70" fmla="*/ 875376 w 447675"/>
              <a:gd name="T71" fmla="*/ 220227 h 1676400"/>
              <a:gd name="T72" fmla="*/ 847471 w 447675"/>
              <a:gd name="T73" fmla="*/ 208794 h 1676400"/>
              <a:gd name="T74" fmla="*/ 720887 w 447675"/>
              <a:gd name="T75" fmla="*/ 204884 h 1676400"/>
              <a:gd name="T76" fmla="*/ 326842 w 447675"/>
              <a:gd name="T77" fmla="*/ 208794 h 1676400"/>
              <a:gd name="T78" fmla="*/ 298257 w 447675"/>
              <a:gd name="T79" fmla="*/ 220227 h 1676400"/>
              <a:gd name="T80" fmla="*/ 290091 w 447675"/>
              <a:gd name="T81" fmla="*/ 274081 h 1676400"/>
              <a:gd name="T82" fmla="*/ 302340 w 447675"/>
              <a:gd name="T83" fmla="*/ 290627 h 1676400"/>
              <a:gd name="T84" fmla="*/ 332966 w 447675"/>
              <a:gd name="T85" fmla="*/ 301158 h 1676400"/>
              <a:gd name="T86" fmla="*/ 459550 w 447675"/>
              <a:gd name="T87" fmla="*/ 303264 h 1676400"/>
              <a:gd name="T88" fmla="*/ 496980 w 447675"/>
              <a:gd name="T89" fmla="*/ 296645 h 1676400"/>
              <a:gd name="T90" fmla="*/ 518760 w 447675"/>
              <a:gd name="T91" fmla="*/ 282806 h 1676400"/>
              <a:gd name="T92" fmla="*/ 520802 w 447675"/>
              <a:gd name="T93" fmla="*/ 228350 h 1676400"/>
              <a:gd name="T94" fmla="*/ 501746 w 447675"/>
              <a:gd name="T95" fmla="*/ 213608 h 1676400"/>
              <a:gd name="T96" fmla="*/ 466357 w 447675"/>
              <a:gd name="T97" fmla="*/ 205485 h 1676400"/>
              <a:gd name="T98" fmla="*/ 895112 w 447675"/>
              <a:gd name="T99" fmla="*/ 301 h 1676400"/>
              <a:gd name="T100" fmla="*/ 938669 w 447675"/>
              <a:gd name="T101" fmla="*/ 11132 h 1676400"/>
              <a:gd name="T102" fmla="*/ 965209 w 447675"/>
              <a:gd name="T103" fmla="*/ 34599 h 1676400"/>
              <a:gd name="T104" fmla="*/ 966571 w 447675"/>
              <a:gd name="T105" fmla="*/ 428119 h 1676400"/>
              <a:gd name="T106" fmla="*/ 944794 w 447675"/>
              <a:gd name="T107" fmla="*/ 452790 h 1676400"/>
              <a:gd name="T108" fmla="*/ 903960 w 447675"/>
              <a:gd name="T109" fmla="*/ 466328 h 1676400"/>
              <a:gd name="T110" fmla="*/ 249937 w 447675"/>
              <a:gd name="T111" fmla="*/ 465125 h 1676400"/>
              <a:gd name="T112" fmla="*/ 210463 w 447675"/>
              <a:gd name="T113" fmla="*/ 449180 h 1676400"/>
              <a:gd name="T114" fmla="*/ 192089 w 447675"/>
              <a:gd name="T115" fmla="*/ 423306 h 1676400"/>
              <a:gd name="T116" fmla="*/ 198896 w 447675"/>
              <a:gd name="T117" fmla="*/ 30085 h 1676400"/>
              <a:gd name="T118" fmla="*/ 228160 w 447675"/>
              <a:gd name="T119" fmla="*/ 8424 h 1676400"/>
              <a:gd name="T120" fmla="*/ 273756 w 447675"/>
              <a:gd name="T121" fmla="*/ 0 h 167640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447675" h="1676400">
                <a:moveTo>
                  <a:pt x="224500" y="508517"/>
                </a:moveTo>
                <a:lnTo>
                  <a:pt x="205946" y="564861"/>
                </a:lnTo>
                <a:lnTo>
                  <a:pt x="187658" y="621470"/>
                </a:lnTo>
                <a:lnTo>
                  <a:pt x="208067" y="621470"/>
                </a:lnTo>
                <a:lnTo>
                  <a:pt x="208067" y="1084391"/>
                </a:lnTo>
                <a:lnTo>
                  <a:pt x="94359" y="929643"/>
                </a:lnTo>
                <a:lnTo>
                  <a:pt x="94359" y="690247"/>
                </a:lnTo>
                <a:lnTo>
                  <a:pt x="109202" y="690247"/>
                </a:lnTo>
                <a:lnTo>
                  <a:pt x="97275" y="652684"/>
                </a:lnTo>
                <a:lnTo>
                  <a:pt x="85082" y="615650"/>
                </a:lnTo>
                <a:lnTo>
                  <a:pt x="60697" y="690247"/>
                </a:lnTo>
                <a:lnTo>
                  <a:pt x="75805" y="690247"/>
                </a:lnTo>
                <a:lnTo>
                  <a:pt x="75805" y="939959"/>
                </a:lnTo>
                <a:lnTo>
                  <a:pt x="208067" y="1119837"/>
                </a:lnTo>
                <a:lnTo>
                  <a:pt x="208067" y="1439120"/>
                </a:lnTo>
                <a:lnTo>
                  <a:pt x="206211" y="1441501"/>
                </a:lnTo>
                <a:lnTo>
                  <a:pt x="204621" y="1444411"/>
                </a:lnTo>
                <a:lnTo>
                  <a:pt x="201441" y="1450230"/>
                </a:lnTo>
                <a:lnTo>
                  <a:pt x="199055" y="1457373"/>
                </a:lnTo>
                <a:lnTo>
                  <a:pt x="196935" y="1464779"/>
                </a:lnTo>
                <a:lnTo>
                  <a:pt x="195079" y="1473244"/>
                </a:lnTo>
                <a:lnTo>
                  <a:pt x="193754" y="1481973"/>
                </a:lnTo>
                <a:lnTo>
                  <a:pt x="192959" y="1491232"/>
                </a:lnTo>
                <a:lnTo>
                  <a:pt x="192429" y="1500755"/>
                </a:lnTo>
                <a:lnTo>
                  <a:pt x="192429" y="1508161"/>
                </a:lnTo>
                <a:lnTo>
                  <a:pt x="193224" y="1515304"/>
                </a:lnTo>
                <a:lnTo>
                  <a:pt x="194019" y="1522446"/>
                </a:lnTo>
                <a:lnTo>
                  <a:pt x="195079" y="1529059"/>
                </a:lnTo>
                <a:lnTo>
                  <a:pt x="196404" y="1535408"/>
                </a:lnTo>
                <a:lnTo>
                  <a:pt x="198260" y="1541492"/>
                </a:lnTo>
                <a:lnTo>
                  <a:pt x="200115" y="1547047"/>
                </a:lnTo>
                <a:lnTo>
                  <a:pt x="201971" y="1552073"/>
                </a:lnTo>
                <a:lnTo>
                  <a:pt x="204356" y="1556570"/>
                </a:lnTo>
                <a:lnTo>
                  <a:pt x="206477" y="1561067"/>
                </a:lnTo>
                <a:lnTo>
                  <a:pt x="209392" y="1564506"/>
                </a:lnTo>
                <a:lnTo>
                  <a:pt x="212043" y="1567415"/>
                </a:lnTo>
                <a:lnTo>
                  <a:pt x="214958" y="1570061"/>
                </a:lnTo>
                <a:lnTo>
                  <a:pt x="218139" y="1571912"/>
                </a:lnTo>
                <a:lnTo>
                  <a:pt x="221054" y="1572706"/>
                </a:lnTo>
                <a:lnTo>
                  <a:pt x="222910" y="1572970"/>
                </a:lnTo>
                <a:lnTo>
                  <a:pt x="224500" y="1573499"/>
                </a:lnTo>
                <a:lnTo>
                  <a:pt x="226090" y="1572970"/>
                </a:lnTo>
                <a:lnTo>
                  <a:pt x="227681" y="1572706"/>
                </a:lnTo>
                <a:lnTo>
                  <a:pt x="231126" y="1571912"/>
                </a:lnTo>
                <a:lnTo>
                  <a:pt x="233777" y="1570061"/>
                </a:lnTo>
                <a:lnTo>
                  <a:pt x="236958" y="1567415"/>
                </a:lnTo>
                <a:lnTo>
                  <a:pt x="239873" y="1564506"/>
                </a:lnTo>
                <a:lnTo>
                  <a:pt x="242259" y="1561067"/>
                </a:lnTo>
                <a:lnTo>
                  <a:pt x="244644" y="1556570"/>
                </a:lnTo>
                <a:lnTo>
                  <a:pt x="247295" y="1552073"/>
                </a:lnTo>
                <a:lnTo>
                  <a:pt x="249150" y="1547047"/>
                </a:lnTo>
                <a:lnTo>
                  <a:pt x="251005" y="1541492"/>
                </a:lnTo>
                <a:lnTo>
                  <a:pt x="252596" y="1535408"/>
                </a:lnTo>
                <a:lnTo>
                  <a:pt x="254186" y="1529059"/>
                </a:lnTo>
                <a:lnTo>
                  <a:pt x="254981" y="1522446"/>
                </a:lnTo>
                <a:lnTo>
                  <a:pt x="256041" y="1515304"/>
                </a:lnTo>
                <a:lnTo>
                  <a:pt x="256307" y="1508161"/>
                </a:lnTo>
                <a:lnTo>
                  <a:pt x="256572" y="1500755"/>
                </a:lnTo>
                <a:lnTo>
                  <a:pt x="256307" y="1491232"/>
                </a:lnTo>
                <a:lnTo>
                  <a:pt x="255246" y="1481973"/>
                </a:lnTo>
                <a:lnTo>
                  <a:pt x="254186" y="1473244"/>
                </a:lnTo>
                <a:lnTo>
                  <a:pt x="252331" y="1464779"/>
                </a:lnTo>
                <a:lnTo>
                  <a:pt x="249945" y="1457373"/>
                </a:lnTo>
                <a:lnTo>
                  <a:pt x="247560" y="1450230"/>
                </a:lnTo>
                <a:lnTo>
                  <a:pt x="244379" y="1444411"/>
                </a:lnTo>
                <a:lnTo>
                  <a:pt x="240933" y="1439120"/>
                </a:lnTo>
                <a:lnTo>
                  <a:pt x="240933" y="1246016"/>
                </a:lnTo>
                <a:lnTo>
                  <a:pt x="365243" y="1077249"/>
                </a:lnTo>
                <a:lnTo>
                  <a:pt x="365243" y="827271"/>
                </a:lnTo>
                <a:lnTo>
                  <a:pt x="380351" y="827271"/>
                </a:lnTo>
                <a:lnTo>
                  <a:pt x="368159" y="789973"/>
                </a:lnTo>
                <a:lnTo>
                  <a:pt x="355967" y="752940"/>
                </a:lnTo>
                <a:lnTo>
                  <a:pt x="343774" y="789973"/>
                </a:lnTo>
                <a:lnTo>
                  <a:pt x="331847" y="827271"/>
                </a:lnTo>
                <a:lnTo>
                  <a:pt x="346690" y="827271"/>
                </a:lnTo>
                <a:lnTo>
                  <a:pt x="346690" y="1066667"/>
                </a:lnTo>
                <a:lnTo>
                  <a:pt x="240933" y="1210570"/>
                </a:lnTo>
                <a:lnTo>
                  <a:pt x="240933" y="621470"/>
                </a:lnTo>
                <a:lnTo>
                  <a:pt x="261608" y="621470"/>
                </a:lnTo>
                <a:lnTo>
                  <a:pt x="242789" y="564861"/>
                </a:lnTo>
                <a:lnTo>
                  <a:pt x="224500" y="508517"/>
                </a:lnTo>
                <a:close/>
                <a:moveTo>
                  <a:pt x="0" y="454025"/>
                </a:moveTo>
                <a:lnTo>
                  <a:pt x="447675" y="454025"/>
                </a:lnTo>
                <a:lnTo>
                  <a:pt x="447675" y="1369550"/>
                </a:lnTo>
                <a:lnTo>
                  <a:pt x="447410" y="1385157"/>
                </a:lnTo>
                <a:lnTo>
                  <a:pt x="446350" y="1400235"/>
                </a:lnTo>
                <a:lnTo>
                  <a:pt x="445290" y="1415577"/>
                </a:lnTo>
                <a:lnTo>
                  <a:pt x="442904" y="1430391"/>
                </a:lnTo>
                <a:lnTo>
                  <a:pt x="440519" y="1444940"/>
                </a:lnTo>
                <a:lnTo>
                  <a:pt x="437338" y="1459489"/>
                </a:lnTo>
                <a:lnTo>
                  <a:pt x="433892" y="1473509"/>
                </a:lnTo>
                <a:lnTo>
                  <a:pt x="429916" y="1487528"/>
                </a:lnTo>
                <a:lnTo>
                  <a:pt x="425145" y="1501019"/>
                </a:lnTo>
                <a:lnTo>
                  <a:pt x="420375" y="1514246"/>
                </a:lnTo>
                <a:lnTo>
                  <a:pt x="415073" y="1526943"/>
                </a:lnTo>
                <a:lnTo>
                  <a:pt x="409242" y="1539640"/>
                </a:lnTo>
                <a:lnTo>
                  <a:pt x="402616" y="1551544"/>
                </a:lnTo>
                <a:lnTo>
                  <a:pt x="395990" y="1563183"/>
                </a:lnTo>
                <a:lnTo>
                  <a:pt x="388833" y="1574293"/>
                </a:lnTo>
                <a:lnTo>
                  <a:pt x="381412" y="1585139"/>
                </a:lnTo>
                <a:lnTo>
                  <a:pt x="373460" y="1595455"/>
                </a:lnTo>
                <a:lnTo>
                  <a:pt x="365243" y="1604978"/>
                </a:lnTo>
                <a:lnTo>
                  <a:pt x="357027" y="1614236"/>
                </a:lnTo>
                <a:lnTo>
                  <a:pt x="348015" y="1622966"/>
                </a:lnTo>
                <a:lnTo>
                  <a:pt x="339003" y="1631166"/>
                </a:lnTo>
                <a:lnTo>
                  <a:pt x="329196" y="1638573"/>
                </a:lnTo>
                <a:lnTo>
                  <a:pt x="319654" y="1645186"/>
                </a:lnTo>
                <a:lnTo>
                  <a:pt x="309582" y="1651535"/>
                </a:lnTo>
                <a:lnTo>
                  <a:pt x="299510" y="1657354"/>
                </a:lnTo>
                <a:lnTo>
                  <a:pt x="288908" y="1662116"/>
                </a:lnTo>
                <a:lnTo>
                  <a:pt x="278306" y="1666348"/>
                </a:lnTo>
                <a:lnTo>
                  <a:pt x="272740" y="1668200"/>
                </a:lnTo>
                <a:lnTo>
                  <a:pt x="267439" y="1669787"/>
                </a:lnTo>
                <a:lnTo>
                  <a:pt x="261873" y="1671374"/>
                </a:lnTo>
                <a:lnTo>
                  <a:pt x="256307" y="1672697"/>
                </a:lnTo>
                <a:lnTo>
                  <a:pt x="250740" y="1673755"/>
                </a:lnTo>
                <a:lnTo>
                  <a:pt x="245174" y="1674813"/>
                </a:lnTo>
                <a:lnTo>
                  <a:pt x="239343" y="1675342"/>
                </a:lnTo>
                <a:lnTo>
                  <a:pt x="233512" y="1676136"/>
                </a:lnTo>
                <a:lnTo>
                  <a:pt x="227946" y="1676400"/>
                </a:lnTo>
                <a:lnTo>
                  <a:pt x="222115" y="1676400"/>
                </a:lnTo>
                <a:lnTo>
                  <a:pt x="216549" y="1676400"/>
                </a:lnTo>
                <a:lnTo>
                  <a:pt x="210982" y="1676136"/>
                </a:lnTo>
                <a:lnTo>
                  <a:pt x="205416" y="1675342"/>
                </a:lnTo>
                <a:lnTo>
                  <a:pt x="199585" y="1674813"/>
                </a:lnTo>
                <a:lnTo>
                  <a:pt x="194019" y="1673755"/>
                </a:lnTo>
                <a:lnTo>
                  <a:pt x="188718" y="1672697"/>
                </a:lnTo>
                <a:lnTo>
                  <a:pt x="183152" y="1671374"/>
                </a:lnTo>
                <a:lnTo>
                  <a:pt x="177851" y="1669787"/>
                </a:lnTo>
                <a:lnTo>
                  <a:pt x="172550" y="1668200"/>
                </a:lnTo>
                <a:lnTo>
                  <a:pt x="167514" y="1666348"/>
                </a:lnTo>
                <a:lnTo>
                  <a:pt x="156912" y="1662116"/>
                </a:lnTo>
                <a:lnTo>
                  <a:pt x="146574" y="1657354"/>
                </a:lnTo>
                <a:lnTo>
                  <a:pt x="136502" y="1651535"/>
                </a:lnTo>
                <a:lnTo>
                  <a:pt x="126695" y="1645186"/>
                </a:lnTo>
                <a:lnTo>
                  <a:pt x="117154" y="1638573"/>
                </a:lnTo>
                <a:lnTo>
                  <a:pt x="107612" y="1631166"/>
                </a:lnTo>
                <a:lnTo>
                  <a:pt x="98600" y="1622966"/>
                </a:lnTo>
                <a:lnTo>
                  <a:pt x="90118" y="1614236"/>
                </a:lnTo>
                <a:lnTo>
                  <a:pt x="81636" y="1604978"/>
                </a:lnTo>
                <a:lnTo>
                  <a:pt x="73685" y="1595455"/>
                </a:lnTo>
                <a:lnTo>
                  <a:pt x="65733" y="1585139"/>
                </a:lnTo>
                <a:lnTo>
                  <a:pt x="58312" y="1574293"/>
                </a:lnTo>
                <a:lnTo>
                  <a:pt x="51420" y="1563183"/>
                </a:lnTo>
                <a:lnTo>
                  <a:pt x="44794" y="1551544"/>
                </a:lnTo>
                <a:lnTo>
                  <a:pt x="38433" y="1539640"/>
                </a:lnTo>
                <a:lnTo>
                  <a:pt x="32602" y="1526943"/>
                </a:lnTo>
                <a:lnTo>
                  <a:pt x="27300" y="1514246"/>
                </a:lnTo>
                <a:lnTo>
                  <a:pt x="22264" y="1501019"/>
                </a:lnTo>
                <a:lnTo>
                  <a:pt x="17759" y="1487528"/>
                </a:lnTo>
                <a:lnTo>
                  <a:pt x="13518" y="1473509"/>
                </a:lnTo>
                <a:lnTo>
                  <a:pt x="10072" y="1459489"/>
                </a:lnTo>
                <a:lnTo>
                  <a:pt x="7156" y="1444940"/>
                </a:lnTo>
                <a:lnTo>
                  <a:pt x="4506" y="1430391"/>
                </a:lnTo>
                <a:lnTo>
                  <a:pt x="2651" y="1415577"/>
                </a:lnTo>
                <a:lnTo>
                  <a:pt x="1060" y="1400235"/>
                </a:lnTo>
                <a:lnTo>
                  <a:pt x="265" y="1385157"/>
                </a:lnTo>
                <a:lnTo>
                  <a:pt x="0" y="1369550"/>
                </a:lnTo>
                <a:lnTo>
                  <a:pt x="0" y="454025"/>
                </a:lnTo>
                <a:close/>
                <a:moveTo>
                  <a:pt x="280014" y="180298"/>
                </a:moveTo>
                <a:lnTo>
                  <a:pt x="277371" y="180562"/>
                </a:lnTo>
                <a:lnTo>
                  <a:pt x="274463" y="180827"/>
                </a:lnTo>
                <a:lnTo>
                  <a:pt x="272084" y="181621"/>
                </a:lnTo>
                <a:lnTo>
                  <a:pt x="269704" y="182416"/>
                </a:lnTo>
                <a:lnTo>
                  <a:pt x="267061" y="183739"/>
                </a:lnTo>
                <a:lnTo>
                  <a:pt x="264946" y="185063"/>
                </a:lnTo>
                <a:lnTo>
                  <a:pt x="262831" y="186387"/>
                </a:lnTo>
                <a:lnTo>
                  <a:pt x="260981" y="187975"/>
                </a:lnTo>
                <a:lnTo>
                  <a:pt x="259395" y="189829"/>
                </a:lnTo>
                <a:lnTo>
                  <a:pt x="257809" y="191682"/>
                </a:lnTo>
                <a:lnTo>
                  <a:pt x="256222" y="193800"/>
                </a:lnTo>
                <a:lnTo>
                  <a:pt x="255429" y="196448"/>
                </a:lnTo>
                <a:lnTo>
                  <a:pt x="254372" y="198566"/>
                </a:lnTo>
                <a:lnTo>
                  <a:pt x="253843" y="200948"/>
                </a:lnTo>
                <a:lnTo>
                  <a:pt x="253050" y="203861"/>
                </a:lnTo>
                <a:lnTo>
                  <a:pt x="253050" y="206243"/>
                </a:lnTo>
                <a:lnTo>
                  <a:pt x="253050" y="241191"/>
                </a:lnTo>
                <a:lnTo>
                  <a:pt x="253050" y="243574"/>
                </a:lnTo>
                <a:lnTo>
                  <a:pt x="253843" y="246486"/>
                </a:lnTo>
                <a:lnTo>
                  <a:pt x="254372" y="248869"/>
                </a:lnTo>
                <a:lnTo>
                  <a:pt x="255429" y="250987"/>
                </a:lnTo>
                <a:lnTo>
                  <a:pt x="256222" y="253634"/>
                </a:lnTo>
                <a:lnTo>
                  <a:pt x="257809" y="255752"/>
                </a:lnTo>
                <a:lnTo>
                  <a:pt x="259395" y="257606"/>
                </a:lnTo>
                <a:lnTo>
                  <a:pt x="260981" y="259459"/>
                </a:lnTo>
                <a:lnTo>
                  <a:pt x="262831" y="261048"/>
                </a:lnTo>
                <a:lnTo>
                  <a:pt x="264946" y="262636"/>
                </a:lnTo>
                <a:lnTo>
                  <a:pt x="267061" y="263695"/>
                </a:lnTo>
                <a:lnTo>
                  <a:pt x="269704" y="265019"/>
                </a:lnTo>
                <a:lnTo>
                  <a:pt x="272084" y="265813"/>
                </a:lnTo>
                <a:lnTo>
                  <a:pt x="274463" y="266607"/>
                </a:lnTo>
                <a:lnTo>
                  <a:pt x="277371" y="266872"/>
                </a:lnTo>
                <a:lnTo>
                  <a:pt x="280014" y="266872"/>
                </a:lnTo>
                <a:lnTo>
                  <a:pt x="315966" y="266872"/>
                </a:lnTo>
                <a:lnTo>
                  <a:pt x="318874" y="266872"/>
                </a:lnTo>
                <a:lnTo>
                  <a:pt x="321517" y="266607"/>
                </a:lnTo>
                <a:lnTo>
                  <a:pt x="324161" y="265813"/>
                </a:lnTo>
                <a:lnTo>
                  <a:pt x="326540" y="265019"/>
                </a:lnTo>
                <a:lnTo>
                  <a:pt x="329183" y="263695"/>
                </a:lnTo>
                <a:lnTo>
                  <a:pt x="331298" y="262636"/>
                </a:lnTo>
                <a:lnTo>
                  <a:pt x="333413" y="261048"/>
                </a:lnTo>
                <a:lnTo>
                  <a:pt x="335264" y="259459"/>
                </a:lnTo>
                <a:lnTo>
                  <a:pt x="336850" y="257606"/>
                </a:lnTo>
                <a:lnTo>
                  <a:pt x="338700" y="255752"/>
                </a:lnTo>
                <a:lnTo>
                  <a:pt x="340022" y="253634"/>
                </a:lnTo>
                <a:lnTo>
                  <a:pt x="341079" y="250987"/>
                </a:lnTo>
                <a:lnTo>
                  <a:pt x="342137" y="248869"/>
                </a:lnTo>
                <a:lnTo>
                  <a:pt x="342665" y="246486"/>
                </a:lnTo>
                <a:lnTo>
                  <a:pt x="342930" y="243574"/>
                </a:lnTo>
                <a:lnTo>
                  <a:pt x="342930" y="241191"/>
                </a:lnTo>
                <a:lnTo>
                  <a:pt x="342930" y="206243"/>
                </a:lnTo>
                <a:lnTo>
                  <a:pt x="342930" y="203861"/>
                </a:lnTo>
                <a:lnTo>
                  <a:pt x="342665" y="200948"/>
                </a:lnTo>
                <a:lnTo>
                  <a:pt x="342137" y="198566"/>
                </a:lnTo>
                <a:lnTo>
                  <a:pt x="341079" y="196448"/>
                </a:lnTo>
                <a:lnTo>
                  <a:pt x="340022" y="193800"/>
                </a:lnTo>
                <a:lnTo>
                  <a:pt x="338700" y="191682"/>
                </a:lnTo>
                <a:lnTo>
                  <a:pt x="336850" y="189829"/>
                </a:lnTo>
                <a:lnTo>
                  <a:pt x="335264" y="187975"/>
                </a:lnTo>
                <a:lnTo>
                  <a:pt x="333413" y="186387"/>
                </a:lnTo>
                <a:lnTo>
                  <a:pt x="331298" y="185063"/>
                </a:lnTo>
                <a:lnTo>
                  <a:pt x="329183" y="183739"/>
                </a:lnTo>
                <a:lnTo>
                  <a:pt x="326540" y="182416"/>
                </a:lnTo>
                <a:lnTo>
                  <a:pt x="324161" y="181621"/>
                </a:lnTo>
                <a:lnTo>
                  <a:pt x="321517" y="180827"/>
                </a:lnTo>
                <a:lnTo>
                  <a:pt x="318874" y="180562"/>
                </a:lnTo>
                <a:lnTo>
                  <a:pt x="315966" y="180298"/>
                </a:lnTo>
                <a:lnTo>
                  <a:pt x="280014" y="180298"/>
                </a:lnTo>
                <a:close/>
                <a:moveTo>
                  <a:pt x="139643" y="180298"/>
                </a:moveTo>
                <a:lnTo>
                  <a:pt x="137000" y="180562"/>
                </a:lnTo>
                <a:lnTo>
                  <a:pt x="134356" y="180827"/>
                </a:lnTo>
                <a:lnTo>
                  <a:pt x="131713" y="181621"/>
                </a:lnTo>
                <a:lnTo>
                  <a:pt x="129334" y="182416"/>
                </a:lnTo>
                <a:lnTo>
                  <a:pt x="126955" y="183739"/>
                </a:lnTo>
                <a:lnTo>
                  <a:pt x="124575" y="185063"/>
                </a:lnTo>
                <a:lnTo>
                  <a:pt x="122725" y="186387"/>
                </a:lnTo>
                <a:lnTo>
                  <a:pt x="120610" y="187975"/>
                </a:lnTo>
                <a:lnTo>
                  <a:pt x="119024" y="189829"/>
                </a:lnTo>
                <a:lnTo>
                  <a:pt x="117438" y="191682"/>
                </a:lnTo>
                <a:lnTo>
                  <a:pt x="115852" y="193800"/>
                </a:lnTo>
                <a:lnTo>
                  <a:pt x="115059" y="196448"/>
                </a:lnTo>
                <a:lnTo>
                  <a:pt x="114001" y="198566"/>
                </a:lnTo>
                <a:lnTo>
                  <a:pt x="113473" y="200948"/>
                </a:lnTo>
                <a:lnTo>
                  <a:pt x="112680" y="203861"/>
                </a:lnTo>
                <a:lnTo>
                  <a:pt x="112680" y="206243"/>
                </a:lnTo>
                <a:lnTo>
                  <a:pt x="112680" y="241191"/>
                </a:lnTo>
                <a:lnTo>
                  <a:pt x="112680" y="243574"/>
                </a:lnTo>
                <a:lnTo>
                  <a:pt x="113473" y="246486"/>
                </a:lnTo>
                <a:lnTo>
                  <a:pt x="114001" y="248869"/>
                </a:lnTo>
                <a:lnTo>
                  <a:pt x="115059" y="250987"/>
                </a:lnTo>
                <a:lnTo>
                  <a:pt x="115852" y="253634"/>
                </a:lnTo>
                <a:lnTo>
                  <a:pt x="117438" y="255752"/>
                </a:lnTo>
                <a:lnTo>
                  <a:pt x="119024" y="257606"/>
                </a:lnTo>
                <a:lnTo>
                  <a:pt x="120610" y="259459"/>
                </a:lnTo>
                <a:lnTo>
                  <a:pt x="122725" y="261048"/>
                </a:lnTo>
                <a:lnTo>
                  <a:pt x="124575" y="262636"/>
                </a:lnTo>
                <a:lnTo>
                  <a:pt x="126955" y="263695"/>
                </a:lnTo>
                <a:lnTo>
                  <a:pt x="129334" y="265019"/>
                </a:lnTo>
                <a:lnTo>
                  <a:pt x="131713" y="265813"/>
                </a:lnTo>
                <a:lnTo>
                  <a:pt x="134356" y="266607"/>
                </a:lnTo>
                <a:lnTo>
                  <a:pt x="137000" y="266872"/>
                </a:lnTo>
                <a:lnTo>
                  <a:pt x="139643" y="266872"/>
                </a:lnTo>
                <a:lnTo>
                  <a:pt x="175595" y="266872"/>
                </a:lnTo>
                <a:lnTo>
                  <a:pt x="178503" y="266872"/>
                </a:lnTo>
                <a:lnTo>
                  <a:pt x="181147" y="266607"/>
                </a:lnTo>
                <a:lnTo>
                  <a:pt x="183790" y="265813"/>
                </a:lnTo>
                <a:lnTo>
                  <a:pt x="186169" y="265019"/>
                </a:lnTo>
                <a:lnTo>
                  <a:pt x="188813" y="263695"/>
                </a:lnTo>
                <a:lnTo>
                  <a:pt x="190928" y="262636"/>
                </a:lnTo>
                <a:lnTo>
                  <a:pt x="193042" y="261048"/>
                </a:lnTo>
                <a:lnTo>
                  <a:pt x="194893" y="259459"/>
                </a:lnTo>
                <a:lnTo>
                  <a:pt x="196743" y="257606"/>
                </a:lnTo>
                <a:lnTo>
                  <a:pt x="198329" y="255752"/>
                </a:lnTo>
                <a:lnTo>
                  <a:pt x="199651" y="253634"/>
                </a:lnTo>
                <a:lnTo>
                  <a:pt x="200709" y="250987"/>
                </a:lnTo>
                <a:lnTo>
                  <a:pt x="201502" y="248869"/>
                </a:lnTo>
                <a:lnTo>
                  <a:pt x="202295" y="246486"/>
                </a:lnTo>
                <a:lnTo>
                  <a:pt x="202559" y="243574"/>
                </a:lnTo>
                <a:lnTo>
                  <a:pt x="202559" y="241191"/>
                </a:lnTo>
                <a:lnTo>
                  <a:pt x="202559" y="206243"/>
                </a:lnTo>
                <a:lnTo>
                  <a:pt x="202559" y="203861"/>
                </a:lnTo>
                <a:lnTo>
                  <a:pt x="202295" y="200948"/>
                </a:lnTo>
                <a:lnTo>
                  <a:pt x="201502" y="198566"/>
                </a:lnTo>
                <a:lnTo>
                  <a:pt x="200709" y="196448"/>
                </a:lnTo>
                <a:lnTo>
                  <a:pt x="199651" y="193800"/>
                </a:lnTo>
                <a:lnTo>
                  <a:pt x="198329" y="191682"/>
                </a:lnTo>
                <a:lnTo>
                  <a:pt x="196743" y="189829"/>
                </a:lnTo>
                <a:lnTo>
                  <a:pt x="194893" y="187975"/>
                </a:lnTo>
                <a:lnTo>
                  <a:pt x="193042" y="186387"/>
                </a:lnTo>
                <a:lnTo>
                  <a:pt x="190928" y="185063"/>
                </a:lnTo>
                <a:lnTo>
                  <a:pt x="188813" y="183739"/>
                </a:lnTo>
                <a:lnTo>
                  <a:pt x="186169" y="182416"/>
                </a:lnTo>
                <a:lnTo>
                  <a:pt x="183790" y="181621"/>
                </a:lnTo>
                <a:lnTo>
                  <a:pt x="181147" y="180827"/>
                </a:lnTo>
                <a:lnTo>
                  <a:pt x="178503" y="180562"/>
                </a:lnTo>
                <a:lnTo>
                  <a:pt x="175595" y="180298"/>
                </a:lnTo>
                <a:lnTo>
                  <a:pt x="139643" y="180298"/>
                </a:lnTo>
                <a:close/>
                <a:moveTo>
                  <a:pt x="106335" y="0"/>
                </a:moveTo>
                <a:lnTo>
                  <a:pt x="344516" y="0"/>
                </a:lnTo>
                <a:lnTo>
                  <a:pt x="347688" y="265"/>
                </a:lnTo>
                <a:lnTo>
                  <a:pt x="351125" y="794"/>
                </a:lnTo>
                <a:lnTo>
                  <a:pt x="353768" y="1853"/>
                </a:lnTo>
                <a:lnTo>
                  <a:pt x="356940" y="3442"/>
                </a:lnTo>
                <a:lnTo>
                  <a:pt x="359848" y="5295"/>
                </a:lnTo>
                <a:lnTo>
                  <a:pt x="362227" y="7413"/>
                </a:lnTo>
                <a:lnTo>
                  <a:pt x="364607" y="9796"/>
                </a:lnTo>
                <a:lnTo>
                  <a:pt x="366986" y="12708"/>
                </a:lnTo>
                <a:lnTo>
                  <a:pt x="369101" y="15885"/>
                </a:lnTo>
                <a:lnTo>
                  <a:pt x="370951" y="18798"/>
                </a:lnTo>
                <a:lnTo>
                  <a:pt x="372537" y="22504"/>
                </a:lnTo>
                <a:lnTo>
                  <a:pt x="373595" y="26475"/>
                </a:lnTo>
                <a:lnTo>
                  <a:pt x="374916" y="30447"/>
                </a:lnTo>
                <a:lnTo>
                  <a:pt x="375445" y="34418"/>
                </a:lnTo>
                <a:lnTo>
                  <a:pt x="376238" y="38654"/>
                </a:lnTo>
                <a:lnTo>
                  <a:pt x="376238" y="43155"/>
                </a:lnTo>
                <a:lnTo>
                  <a:pt x="376238" y="368008"/>
                </a:lnTo>
                <a:lnTo>
                  <a:pt x="376238" y="372509"/>
                </a:lnTo>
                <a:lnTo>
                  <a:pt x="375445" y="376745"/>
                </a:lnTo>
                <a:lnTo>
                  <a:pt x="374916" y="380716"/>
                </a:lnTo>
                <a:lnTo>
                  <a:pt x="373595" y="384688"/>
                </a:lnTo>
                <a:lnTo>
                  <a:pt x="372537" y="388394"/>
                </a:lnTo>
                <a:lnTo>
                  <a:pt x="370951" y="392366"/>
                </a:lnTo>
                <a:lnTo>
                  <a:pt x="369101" y="395278"/>
                </a:lnTo>
                <a:lnTo>
                  <a:pt x="366986" y="398455"/>
                </a:lnTo>
                <a:lnTo>
                  <a:pt x="364607" y="401367"/>
                </a:lnTo>
                <a:lnTo>
                  <a:pt x="362227" y="403750"/>
                </a:lnTo>
                <a:lnTo>
                  <a:pt x="359848" y="405868"/>
                </a:lnTo>
                <a:lnTo>
                  <a:pt x="356940" y="407721"/>
                </a:lnTo>
                <a:lnTo>
                  <a:pt x="353768" y="409310"/>
                </a:lnTo>
                <a:lnTo>
                  <a:pt x="351125" y="410369"/>
                </a:lnTo>
                <a:lnTo>
                  <a:pt x="347688" y="410898"/>
                </a:lnTo>
                <a:lnTo>
                  <a:pt x="344516" y="411163"/>
                </a:lnTo>
                <a:lnTo>
                  <a:pt x="106335" y="411163"/>
                </a:lnTo>
                <a:lnTo>
                  <a:pt x="102899" y="410898"/>
                </a:lnTo>
                <a:lnTo>
                  <a:pt x="99726" y="410369"/>
                </a:lnTo>
                <a:lnTo>
                  <a:pt x="97083" y="409310"/>
                </a:lnTo>
                <a:lnTo>
                  <a:pt x="93911" y="407721"/>
                </a:lnTo>
                <a:lnTo>
                  <a:pt x="91003" y="405868"/>
                </a:lnTo>
                <a:lnTo>
                  <a:pt x="88624" y="403750"/>
                </a:lnTo>
                <a:lnTo>
                  <a:pt x="86244" y="401367"/>
                </a:lnTo>
                <a:lnTo>
                  <a:pt x="83865" y="398455"/>
                </a:lnTo>
                <a:lnTo>
                  <a:pt x="81750" y="395278"/>
                </a:lnTo>
                <a:lnTo>
                  <a:pt x="79900" y="392366"/>
                </a:lnTo>
                <a:lnTo>
                  <a:pt x="78314" y="388394"/>
                </a:lnTo>
                <a:lnTo>
                  <a:pt x="77257" y="384688"/>
                </a:lnTo>
                <a:lnTo>
                  <a:pt x="75935" y="380716"/>
                </a:lnTo>
                <a:lnTo>
                  <a:pt x="75406" y="376745"/>
                </a:lnTo>
                <a:lnTo>
                  <a:pt x="74613" y="372509"/>
                </a:lnTo>
                <a:lnTo>
                  <a:pt x="74613" y="368008"/>
                </a:lnTo>
                <a:lnTo>
                  <a:pt x="74613" y="43155"/>
                </a:lnTo>
                <a:lnTo>
                  <a:pt x="74613" y="38654"/>
                </a:lnTo>
                <a:lnTo>
                  <a:pt x="75406" y="34418"/>
                </a:lnTo>
                <a:lnTo>
                  <a:pt x="75935" y="30447"/>
                </a:lnTo>
                <a:lnTo>
                  <a:pt x="77257" y="26475"/>
                </a:lnTo>
                <a:lnTo>
                  <a:pt x="78314" y="22504"/>
                </a:lnTo>
                <a:lnTo>
                  <a:pt x="79900" y="18798"/>
                </a:lnTo>
                <a:lnTo>
                  <a:pt x="81750" y="15885"/>
                </a:lnTo>
                <a:lnTo>
                  <a:pt x="83865" y="12708"/>
                </a:lnTo>
                <a:lnTo>
                  <a:pt x="86244" y="9796"/>
                </a:lnTo>
                <a:lnTo>
                  <a:pt x="88624" y="7413"/>
                </a:lnTo>
                <a:lnTo>
                  <a:pt x="91003" y="5295"/>
                </a:lnTo>
                <a:lnTo>
                  <a:pt x="93911" y="3442"/>
                </a:lnTo>
                <a:lnTo>
                  <a:pt x="97083" y="1853"/>
                </a:lnTo>
                <a:lnTo>
                  <a:pt x="99726" y="794"/>
                </a:lnTo>
                <a:lnTo>
                  <a:pt x="102899" y="265"/>
                </a:lnTo>
                <a:lnTo>
                  <a:pt x="106335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1305243" y="998538"/>
            <a:ext cx="9581515" cy="4860925"/>
          </a:xfrm>
          <a:prstGeom prst="rect">
            <a:avLst/>
          </a:prstGeom>
          <a:solidFill>
            <a:schemeClr val="bg1">
              <a:alpha val="80000"/>
            </a:schemeClr>
          </a:solidFill>
          <a:ln w="539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1524000" y="1219835"/>
            <a:ext cx="958215" cy="957580"/>
            <a:chOff x="2700" y="2041"/>
            <a:chExt cx="2109" cy="2107"/>
          </a:xfrm>
        </p:grpSpPr>
        <p:sp>
          <p:nvSpPr>
            <p:cNvPr id="35" name="花纹"/>
            <p:cNvSpPr/>
            <p:nvPr/>
          </p:nvSpPr>
          <p:spPr bwMode="auto">
            <a:xfrm flipH="1" flipV="1">
              <a:off x="2700" y="2450"/>
              <a:ext cx="1440" cy="1699"/>
            </a:xfrm>
            <a:custGeom>
              <a:avLst/>
              <a:gdLst/>
              <a:ahLst/>
              <a:cxnLst/>
              <a:rect l="0" t="0" r="r" b="b"/>
              <a:pathLst>
                <a:path w="5897258" h="7772033">
                  <a:moveTo>
                    <a:pt x="1625171" y="6657101"/>
                  </a:moveTo>
                  <a:cubicBezTo>
                    <a:pt x="1609867" y="6656573"/>
                    <a:pt x="1592981" y="6673472"/>
                    <a:pt x="1601424" y="6690371"/>
                  </a:cubicBezTo>
                  <a:cubicBezTo>
                    <a:pt x="1631445" y="6776745"/>
                    <a:pt x="1638950" y="6866874"/>
                    <a:pt x="1740269" y="6900672"/>
                  </a:cubicBezTo>
                  <a:cubicBezTo>
                    <a:pt x="1837836" y="6934471"/>
                    <a:pt x="1924145" y="6878140"/>
                    <a:pt x="1972929" y="6795522"/>
                  </a:cubicBezTo>
                  <a:cubicBezTo>
                    <a:pt x="1987939" y="6765479"/>
                    <a:pt x="1946661" y="6735436"/>
                    <a:pt x="1924145" y="6757968"/>
                  </a:cubicBezTo>
                  <a:cubicBezTo>
                    <a:pt x="1867857" y="6818054"/>
                    <a:pt x="1815321" y="6848097"/>
                    <a:pt x="1736517" y="6810543"/>
                  </a:cubicBezTo>
                  <a:cubicBezTo>
                    <a:pt x="1706496" y="6795522"/>
                    <a:pt x="1695238" y="6754213"/>
                    <a:pt x="1683981" y="6727925"/>
                  </a:cubicBezTo>
                  <a:cubicBezTo>
                    <a:pt x="1672723" y="6701637"/>
                    <a:pt x="1657713" y="6682860"/>
                    <a:pt x="1638950" y="6664083"/>
                  </a:cubicBezTo>
                  <a:cubicBezTo>
                    <a:pt x="1635197" y="6659389"/>
                    <a:pt x="1630272" y="6657277"/>
                    <a:pt x="1625171" y="6657101"/>
                  </a:cubicBezTo>
                  <a:close/>
                  <a:moveTo>
                    <a:pt x="1815086" y="6326041"/>
                  </a:moveTo>
                  <a:cubicBezTo>
                    <a:pt x="1747540" y="6325161"/>
                    <a:pt x="1665218" y="6344876"/>
                    <a:pt x="1631445" y="6389941"/>
                  </a:cubicBezTo>
                  <a:cubicBezTo>
                    <a:pt x="1616434" y="6412473"/>
                    <a:pt x="1631445" y="6438761"/>
                    <a:pt x="1657713" y="6431250"/>
                  </a:cubicBezTo>
                  <a:cubicBezTo>
                    <a:pt x="1717754" y="6419984"/>
                    <a:pt x="1766537" y="6404963"/>
                    <a:pt x="1830331" y="6412473"/>
                  </a:cubicBezTo>
                  <a:cubicBezTo>
                    <a:pt x="1856599" y="6419984"/>
                    <a:pt x="1882867" y="6427495"/>
                    <a:pt x="1905383" y="6442516"/>
                  </a:cubicBezTo>
                  <a:cubicBezTo>
                    <a:pt x="1927898" y="6457538"/>
                    <a:pt x="1927898" y="6491336"/>
                    <a:pt x="1950414" y="6510113"/>
                  </a:cubicBezTo>
                  <a:cubicBezTo>
                    <a:pt x="1969176" y="6525135"/>
                    <a:pt x="1991692" y="6517624"/>
                    <a:pt x="2002950" y="6502602"/>
                  </a:cubicBezTo>
                  <a:cubicBezTo>
                    <a:pt x="2055486" y="6419984"/>
                    <a:pt x="1939156" y="6348632"/>
                    <a:pt x="1875362" y="6333610"/>
                  </a:cubicBezTo>
                  <a:cubicBezTo>
                    <a:pt x="1858476" y="6328916"/>
                    <a:pt x="1837602" y="6326334"/>
                    <a:pt x="1815086" y="6326041"/>
                  </a:cubicBezTo>
                  <a:close/>
                  <a:moveTo>
                    <a:pt x="1887707" y="5648505"/>
                  </a:moveTo>
                  <a:cubicBezTo>
                    <a:pt x="1933669" y="5654609"/>
                    <a:pt x="1974941" y="5700627"/>
                    <a:pt x="1965561" y="5788907"/>
                  </a:cubicBezTo>
                  <a:cubicBezTo>
                    <a:pt x="2010585" y="5698749"/>
                    <a:pt x="2134401" y="5698749"/>
                    <a:pt x="2111889" y="5879065"/>
                  </a:cubicBezTo>
                  <a:cubicBezTo>
                    <a:pt x="2160665" y="5792664"/>
                    <a:pt x="2314497" y="5755098"/>
                    <a:pt x="2239457" y="5935414"/>
                  </a:cubicBezTo>
                  <a:cubicBezTo>
                    <a:pt x="2325753" y="5871552"/>
                    <a:pt x="2475833" y="5875309"/>
                    <a:pt x="2337009" y="6036842"/>
                  </a:cubicBezTo>
                  <a:cubicBezTo>
                    <a:pt x="2438313" y="5980493"/>
                    <a:pt x="2614657" y="6093191"/>
                    <a:pt x="2445817" y="6202132"/>
                  </a:cubicBezTo>
                  <a:cubicBezTo>
                    <a:pt x="2588393" y="6175836"/>
                    <a:pt x="2670937" y="6322343"/>
                    <a:pt x="2502097" y="6378692"/>
                  </a:cubicBezTo>
                  <a:cubicBezTo>
                    <a:pt x="2610905" y="6378692"/>
                    <a:pt x="2678441" y="6551495"/>
                    <a:pt x="2505849" y="6566521"/>
                  </a:cubicBezTo>
                  <a:cubicBezTo>
                    <a:pt x="2622161" y="6592817"/>
                    <a:pt x="2614657" y="6750594"/>
                    <a:pt x="2464577" y="6765620"/>
                  </a:cubicBezTo>
                  <a:cubicBezTo>
                    <a:pt x="2569633" y="6784403"/>
                    <a:pt x="2577137" y="6934667"/>
                    <a:pt x="2423305" y="6938423"/>
                  </a:cubicBezTo>
                  <a:cubicBezTo>
                    <a:pt x="2509601" y="6957206"/>
                    <a:pt x="2554625" y="7103713"/>
                    <a:pt x="2359521" y="7051121"/>
                  </a:cubicBezTo>
                  <a:cubicBezTo>
                    <a:pt x="2400793" y="7193871"/>
                    <a:pt x="2145657" y="7223924"/>
                    <a:pt x="2111889" y="7126253"/>
                  </a:cubicBezTo>
                  <a:cubicBezTo>
                    <a:pt x="3019873" y="6607844"/>
                    <a:pt x="1815481" y="5214149"/>
                    <a:pt x="1207656" y="6273507"/>
                  </a:cubicBezTo>
                  <a:cubicBezTo>
                    <a:pt x="1098848" y="6262237"/>
                    <a:pt x="1087592" y="6138270"/>
                    <a:pt x="1200152" y="6115731"/>
                  </a:cubicBezTo>
                  <a:cubicBezTo>
                    <a:pt x="1027560" y="6048112"/>
                    <a:pt x="1128864" y="5894092"/>
                    <a:pt x="1320216" y="5991763"/>
                  </a:cubicBezTo>
                  <a:cubicBezTo>
                    <a:pt x="1196400" y="5826473"/>
                    <a:pt x="1338976" y="5725045"/>
                    <a:pt x="1466544" y="5849013"/>
                  </a:cubicBezTo>
                  <a:cubicBezTo>
                    <a:pt x="1414016" y="5698749"/>
                    <a:pt x="1556592" y="5642400"/>
                    <a:pt x="1627881" y="5777638"/>
                  </a:cubicBezTo>
                  <a:cubicBezTo>
                    <a:pt x="1605369" y="5642400"/>
                    <a:pt x="1762953" y="5586052"/>
                    <a:pt x="1781713" y="5747585"/>
                  </a:cubicBezTo>
                  <a:cubicBezTo>
                    <a:pt x="1791093" y="5676209"/>
                    <a:pt x="1841745" y="5642400"/>
                    <a:pt x="1887707" y="5648505"/>
                  </a:cubicBezTo>
                  <a:close/>
                  <a:moveTo>
                    <a:pt x="2288057" y="4260284"/>
                  </a:moveTo>
                  <a:cubicBezTo>
                    <a:pt x="2320999" y="4259139"/>
                    <a:pt x="2356094" y="4259300"/>
                    <a:pt x="2393373" y="4260942"/>
                  </a:cubicBezTo>
                  <a:cubicBezTo>
                    <a:pt x="2817274" y="4279713"/>
                    <a:pt x="3676330" y="4583810"/>
                    <a:pt x="3792622" y="5469820"/>
                  </a:cubicBezTo>
                  <a:cubicBezTo>
                    <a:pt x="3912665" y="6355829"/>
                    <a:pt x="3533779" y="6896445"/>
                    <a:pt x="3398731" y="7054125"/>
                  </a:cubicBezTo>
                  <a:cubicBezTo>
                    <a:pt x="3263683" y="7208050"/>
                    <a:pt x="3214916" y="7095422"/>
                    <a:pt x="3301197" y="6979039"/>
                  </a:cubicBezTo>
                  <a:cubicBezTo>
                    <a:pt x="4073972" y="5946613"/>
                    <a:pt x="3612557" y="4993026"/>
                    <a:pt x="3087370" y="4966746"/>
                  </a:cubicBezTo>
                  <a:cubicBezTo>
                    <a:pt x="2877295" y="4959238"/>
                    <a:pt x="2622205" y="4944221"/>
                    <a:pt x="2633459" y="4824084"/>
                  </a:cubicBezTo>
                  <a:cubicBezTo>
                    <a:pt x="2644713" y="4703947"/>
                    <a:pt x="2869793" y="4726473"/>
                    <a:pt x="3094873" y="4782787"/>
                  </a:cubicBezTo>
                  <a:cubicBezTo>
                    <a:pt x="3316202" y="4839101"/>
                    <a:pt x="3177402" y="4700193"/>
                    <a:pt x="2929814" y="4651387"/>
                  </a:cubicBezTo>
                  <a:cubicBezTo>
                    <a:pt x="2727242" y="4613844"/>
                    <a:pt x="2554680" y="4621353"/>
                    <a:pt x="2157039" y="4602581"/>
                  </a:cubicBezTo>
                  <a:cubicBezTo>
                    <a:pt x="1784250" y="4588503"/>
                    <a:pt x="1793921" y="4277455"/>
                    <a:pt x="2288057" y="4260284"/>
                  </a:cubicBezTo>
                  <a:close/>
                  <a:moveTo>
                    <a:pt x="2007127" y="3937380"/>
                  </a:moveTo>
                  <a:cubicBezTo>
                    <a:pt x="2821021" y="3948657"/>
                    <a:pt x="3301105" y="4422269"/>
                    <a:pt x="3421127" y="4531276"/>
                  </a:cubicBezTo>
                  <a:cubicBezTo>
                    <a:pt x="3537397" y="4644041"/>
                    <a:pt x="3462384" y="4689147"/>
                    <a:pt x="3368617" y="4580141"/>
                  </a:cubicBezTo>
                  <a:cubicBezTo>
                    <a:pt x="3034808" y="4181704"/>
                    <a:pt x="2348437" y="4072698"/>
                    <a:pt x="2033382" y="4072698"/>
                  </a:cubicBezTo>
                  <a:cubicBezTo>
                    <a:pt x="1718326" y="4072698"/>
                    <a:pt x="1163228" y="4253122"/>
                    <a:pt x="1088215" y="4546312"/>
                  </a:cubicBezTo>
                  <a:cubicBezTo>
                    <a:pt x="1016952" y="4839500"/>
                    <a:pt x="848172" y="4764324"/>
                    <a:pt x="893180" y="4587658"/>
                  </a:cubicBezTo>
                  <a:cubicBezTo>
                    <a:pt x="941939" y="4410993"/>
                    <a:pt x="1189483" y="3929862"/>
                    <a:pt x="2007127" y="3937380"/>
                  </a:cubicBezTo>
                  <a:close/>
                  <a:moveTo>
                    <a:pt x="2616291" y="2864339"/>
                  </a:moveTo>
                  <a:cubicBezTo>
                    <a:pt x="2610429" y="2864457"/>
                    <a:pt x="2604567" y="2866568"/>
                    <a:pt x="2599877" y="2871260"/>
                  </a:cubicBezTo>
                  <a:cubicBezTo>
                    <a:pt x="2554853" y="2912553"/>
                    <a:pt x="2528590" y="2972615"/>
                    <a:pt x="2536094" y="3032678"/>
                  </a:cubicBezTo>
                  <a:cubicBezTo>
                    <a:pt x="2547350" y="3088986"/>
                    <a:pt x="2599877" y="3152802"/>
                    <a:pt x="2663659" y="3134033"/>
                  </a:cubicBezTo>
                  <a:cubicBezTo>
                    <a:pt x="2693675" y="3122771"/>
                    <a:pt x="2693675" y="3088986"/>
                    <a:pt x="2671163" y="3073970"/>
                  </a:cubicBezTo>
                  <a:cubicBezTo>
                    <a:pt x="2652403" y="3062709"/>
                    <a:pt x="2637396" y="3062709"/>
                    <a:pt x="2622388" y="3047693"/>
                  </a:cubicBezTo>
                  <a:cubicBezTo>
                    <a:pt x="2611132" y="3040186"/>
                    <a:pt x="2611132" y="3017662"/>
                    <a:pt x="2611132" y="3006400"/>
                  </a:cubicBezTo>
                  <a:cubicBezTo>
                    <a:pt x="2607380" y="2968862"/>
                    <a:pt x="2614884" y="2931323"/>
                    <a:pt x="2637396" y="2901292"/>
                  </a:cubicBezTo>
                  <a:cubicBezTo>
                    <a:pt x="2651465" y="2881583"/>
                    <a:pt x="2633878" y="2863988"/>
                    <a:pt x="2616291" y="2864339"/>
                  </a:cubicBezTo>
                  <a:close/>
                  <a:moveTo>
                    <a:pt x="2274925" y="2694182"/>
                  </a:moveTo>
                  <a:cubicBezTo>
                    <a:pt x="2270411" y="2695063"/>
                    <a:pt x="2265955" y="2697643"/>
                    <a:pt x="2262203" y="2702336"/>
                  </a:cubicBezTo>
                  <a:cubicBezTo>
                    <a:pt x="2172157" y="2781167"/>
                    <a:pt x="2258452" y="2927569"/>
                    <a:pt x="2344746" y="2972615"/>
                  </a:cubicBezTo>
                  <a:cubicBezTo>
                    <a:pt x="2356001" y="2980124"/>
                    <a:pt x="2374761" y="2980124"/>
                    <a:pt x="2389769" y="2968862"/>
                  </a:cubicBezTo>
                  <a:cubicBezTo>
                    <a:pt x="2389769" y="2968862"/>
                    <a:pt x="2393521" y="2968862"/>
                    <a:pt x="2393521" y="2968862"/>
                  </a:cubicBezTo>
                  <a:cubicBezTo>
                    <a:pt x="2404776" y="2961354"/>
                    <a:pt x="2412280" y="2946338"/>
                    <a:pt x="2412280" y="2935077"/>
                  </a:cubicBezTo>
                  <a:cubicBezTo>
                    <a:pt x="2404776" y="2893784"/>
                    <a:pt x="2356001" y="2875014"/>
                    <a:pt x="2329738" y="2841230"/>
                  </a:cubicBezTo>
                  <a:cubicBezTo>
                    <a:pt x="2303475" y="2803691"/>
                    <a:pt x="2295971" y="2769905"/>
                    <a:pt x="2299723" y="2721105"/>
                  </a:cubicBezTo>
                  <a:cubicBezTo>
                    <a:pt x="2301599" y="2709844"/>
                    <a:pt x="2295971" y="2700458"/>
                    <a:pt x="2287998" y="2696236"/>
                  </a:cubicBezTo>
                  <a:cubicBezTo>
                    <a:pt x="2284012" y="2694124"/>
                    <a:pt x="2279439" y="2693303"/>
                    <a:pt x="2274925" y="2694182"/>
                  </a:cubicBezTo>
                  <a:close/>
                  <a:moveTo>
                    <a:pt x="5271059" y="2655259"/>
                  </a:moveTo>
                  <a:cubicBezTo>
                    <a:pt x="5376141" y="2662374"/>
                    <a:pt x="5402238" y="2742476"/>
                    <a:pt x="5139514" y="2897398"/>
                  </a:cubicBezTo>
                  <a:cubicBezTo>
                    <a:pt x="4715403" y="3149030"/>
                    <a:pt x="4497718" y="3532110"/>
                    <a:pt x="4463939" y="3776230"/>
                  </a:cubicBezTo>
                  <a:cubicBezTo>
                    <a:pt x="4430160" y="4020350"/>
                    <a:pt x="4385122" y="3851345"/>
                    <a:pt x="4403888" y="3723651"/>
                  </a:cubicBezTo>
                  <a:cubicBezTo>
                    <a:pt x="4497718" y="3043870"/>
                    <a:pt x="4843012" y="2848574"/>
                    <a:pt x="5041931" y="2720881"/>
                  </a:cubicBezTo>
                  <a:cubicBezTo>
                    <a:pt x="5116526" y="2672996"/>
                    <a:pt x="5208010" y="2650990"/>
                    <a:pt x="5271059" y="2655259"/>
                  </a:cubicBezTo>
                  <a:close/>
                  <a:moveTo>
                    <a:pt x="2093601" y="2547487"/>
                  </a:moveTo>
                  <a:cubicBezTo>
                    <a:pt x="2087739" y="2546314"/>
                    <a:pt x="2081173" y="2547487"/>
                    <a:pt x="2074607" y="2552180"/>
                  </a:cubicBezTo>
                  <a:cubicBezTo>
                    <a:pt x="2018328" y="2593473"/>
                    <a:pt x="1992065" y="2661042"/>
                    <a:pt x="1988313" y="2732367"/>
                  </a:cubicBezTo>
                  <a:cubicBezTo>
                    <a:pt x="1988313" y="2792428"/>
                    <a:pt x="2022080" y="2890030"/>
                    <a:pt x="2093367" y="2893784"/>
                  </a:cubicBezTo>
                  <a:cubicBezTo>
                    <a:pt x="2115878" y="2893784"/>
                    <a:pt x="2130886" y="2867506"/>
                    <a:pt x="2123382" y="2848737"/>
                  </a:cubicBezTo>
                  <a:cubicBezTo>
                    <a:pt x="2115878" y="2826214"/>
                    <a:pt x="2104623" y="2818706"/>
                    <a:pt x="2089615" y="2803691"/>
                  </a:cubicBezTo>
                  <a:cubicBezTo>
                    <a:pt x="2074607" y="2781167"/>
                    <a:pt x="2067103" y="2754890"/>
                    <a:pt x="2063351" y="2728613"/>
                  </a:cubicBezTo>
                  <a:cubicBezTo>
                    <a:pt x="2059599" y="2676058"/>
                    <a:pt x="2070855" y="2627258"/>
                    <a:pt x="2108375" y="2589718"/>
                  </a:cubicBezTo>
                  <a:cubicBezTo>
                    <a:pt x="2122444" y="2575642"/>
                    <a:pt x="2111189" y="2551007"/>
                    <a:pt x="2093601" y="2547487"/>
                  </a:cubicBezTo>
                  <a:close/>
                  <a:moveTo>
                    <a:pt x="1885663" y="2455752"/>
                  </a:moveTo>
                  <a:cubicBezTo>
                    <a:pt x="1879976" y="2455517"/>
                    <a:pt x="1873879" y="2457394"/>
                    <a:pt x="1868251" y="2462086"/>
                  </a:cubicBezTo>
                  <a:cubicBezTo>
                    <a:pt x="1811972" y="2514640"/>
                    <a:pt x="1774453" y="2582211"/>
                    <a:pt x="1763197" y="2661042"/>
                  </a:cubicBezTo>
                  <a:cubicBezTo>
                    <a:pt x="1751942" y="2732367"/>
                    <a:pt x="1781957" y="2829968"/>
                    <a:pt x="1856996" y="2848737"/>
                  </a:cubicBezTo>
                  <a:cubicBezTo>
                    <a:pt x="1883259" y="2856245"/>
                    <a:pt x="1909522" y="2826214"/>
                    <a:pt x="1898267" y="2799936"/>
                  </a:cubicBezTo>
                  <a:cubicBezTo>
                    <a:pt x="1883259" y="2751136"/>
                    <a:pt x="1849492" y="2724859"/>
                    <a:pt x="1841988" y="2668550"/>
                  </a:cubicBezTo>
                  <a:cubicBezTo>
                    <a:pt x="1838236" y="2604734"/>
                    <a:pt x="1864499" y="2540918"/>
                    <a:pt x="1902019" y="2495871"/>
                  </a:cubicBezTo>
                  <a:cubicBezTo>
                    <a:pt x="1916088" y="2476164"/>
                    <a:pt x="1902722" y="2456456"/>
                    <a:pt x="1885663" y="2455752"/>
                  </a:cubicBezTo>
                  <a:close/>
                  <a:moveTo>
                    <a:pt x="3214810" y="2429665"/>
                  </a:moveTo>
                  <a:cubicBezTo>
                    <a:pt x="3192765" y="2425440"/>
                    <a:pt x="3168375" y="2430134"/>
                    <a:pt x="3147738" y="2443277"/>
                  </a:cubicBezTo>
                  <a:cubicBezTo>
                    <a:pt x="3110215" y="2465808"/>
                    <a:pt x="3087701" y="2518380"/>
                    <a:pt x="3102711" y="2563441"/>
                  </a:cubicBezTo>
                  <a:cubicBezTo>
                    <a:pt x="3113967" y="2589727"/>
                    <a:pt x="3155243" y="2578462"/>
                    <a:pt x="3147738" y="2548421"/>
                  </a:cubicBezTo>
                  <a:cubicBezTo>
                    <a:pt x="3140233" y="2525890"/>
                    <a:pt x="3155243" y="2507115"/>
                    <a:pt x="3170251" y="2492094"/>
                  </a:cubicBezTo>
                  <a:cubicBezTo>
                    <a:pt x="3189013" y="2477073"/>
                    <a:pt x="3204022" y="2480828"/>
                    <a:pt x="3219031" y="2499604"/>
                  </a:cubicBezTo>
                  <a:cubicBezTo>
                    <a:pt x="3241545" y="2529645"/>
                    <a:pt x="3282820" y="2503359"/>
                    <a:pt x="3267811" y="2469563"/>
                  </a:cubicBezTo>
                  <a:cubicBezTo>
                    <a:pt x="3256554" y="2447032"/>
                    <a:pt x="3236855" y="2433889"/>
                    <a:pt x="3214810" y="2429665"/>
                  </a:cubicBezTo>
                  <a:close/>
                  <a:moveTo>
                    <a:pt x="1640791" y="2406306"/>
                  </a:moveTo>
                  <a:cubicBezTo>
                    <a:pt x="1634929" y="2406482"/>
                    <a:pt x="1629066" y="2408594"/>
                    <a:pt x="1624376" y="2413286"/>
                  </a:cubicBezTo>
                  <a:cubicBezTo>
                    <a:pt x="1541834" y="2495871"/>
                    <a:pt x="1436780" y="2683566"/>
                    <a:pt x="1571849" y="2773659"/>
                  </a:cubicBezTo>
                  <a:cubicBezTo>
                    <a:pt x="1601865" y="2792428"/>
                    <a:pt x="1631880" y="2758644"/>
                    <a:pt x="1624376" y="2728613"/>
                  </a:cubicBezTo>
                  <a:cubicBezTo>
                    <a:pt x="1613120" y="2676058"/>
                    <a:pt x="1590609" y="2646027"/>
                    <a:pt x="1601865" y="2589718"/>
                  </a:cubicBezTo>
                  <a:cubicBezTo>
                    <a:pt x="1613120" y="2537164"/>
                    <a:pt x="1631880" y="2488363"/>
                    <a:pt x="1661895" y="2439563"/>
                  </a:cubicBezTo>
                  <a:cubicBezTo>
                    <a:pt x="1675965" y="2422671"/>
                    <a:pt x="1658378" y="2405778"/>
                    <a:pt x="1640791" y="2406306"/>
                  </a:cubicBezTo>
                  <a:close/>
                  <a:moveTo>
                    <a:pt x="1428866" y="2353869"/>
                  </a:moveTo>
                  <a:cubicBezTo>
                    <a:pt x="1423414" y="2352520"/>
                    <a:pt x="1417082" y="2353224"/>
                    <a:pt x="1410516" y="2356978"/>
                  </a:cubicBezTo>
                  <a:cubicBezTo>
                    <a:pt x="1354238" y="2390763"/>
                    <a:pt x="1324222" y="2450825"/>
                    <a:pt x="1316718" y="2514640"/>
                  </a:cubicBezTo>
                  <a:cubicBezTo>
                    <a:pt x="1309214" y="2570949"/>
                    <a:pt x="1316718" y="2653535"/>
                    <a:pt x="1365493" y="2691073"/>
                  </a:cubicBezTo>
                  <a:cubicBezTo>
                    <a:pt x="1388005" y="2702336"/>
                    <a:pt x="1414268" y="2683566"/>
                    <a:pt x="1414268" y="2661042"/>
                  </a:cubicBezTo>
                  <a:cubicBezTo>
                    <a:pt x="1410516" y="2619750"/>
                    <a:pt x="1388005" y="2578457"/>
                    <a:pt x="1384253" y="2537164"/>
                  </a:cubicBezTo>
                  <a:cubicBezTo>
                    <a:pt x="1380501" y="2484609"/>
                    <a:pt x="1395509" y="2428301"/>
                    <a:pt x="1436780" y="2394517"/>
                  </a:cubicBezTo>
                  <a:cubicBezTo>
                    <a:pt x="1453663" y="2380440"/>
                    <a:pt x="1445222" y="2357916"/>
                    <a:pt x="1428866" y="2353869"/>
                  </a:cubicBezTo>
                  <a:close/>
                  <a:moveTo>
                    <a:pt x="4349338" y="2320473"/>
                  </a:moveTo>
                  <a:cubicBezTo>
                    <a:pt x="4343772" y="2320650"/>
                    <a:pt x="4338146" y="2322762"/>
                    <a:pt x="4333458" y="2327456"/>
                  </a:cubicBezTo>
                  <a:cubicBezTo>
                    <a:pt x="4299705" y="2365012"/>
                    <a:pt x="4284704" y="2413834"/>
                    <a:pt x="4288454" y="2462656"/>
                  </a:cubicBezTo>
                  <a:cubicBezTo>
                    <a:pt x="4295955" y="2511478"/>
                    <a:pt x="4340959" y="2575322"/>
                    <a:pt x="4393463" y="2564055"/>
                  </a:cubicBezTo>
                  <a:cubicBezTo>
                    <a:pt x="4415965" y="2564055"/>
                    <a:pt x="4434717" y="2534011"/>
                    <a:pt x="4412215" y="2515233"/>
                  </a:cubicBezTo>
                  <a:cubicBezTo>
                    <a:pt x="4385962" y="2492700"/>
                    <a:pt x="4363461" y="2488945"/>
                    <a:pt x="4352210" y="2451389"/>
                  </a:cubicBezTo>
                  <a:cubicBezTo>
                    <a:pt x="4340959" y="2421345"/>
                    <a:pt x="4352210" y="2383790"/>
                    <a:pt x="4370961" y="2353745"/>
                  </a:cubicBezTo>
                  <a:cubicBezTo>
                    <a:pt x="4382212" y="2336845"/>
                    <a:pt x="4366039" y="2319945"/>
                    <a:pt x="4349338" y="2320473"/>
                  </a:cubicBezTo>
                  <a:close/>
                  <a:moveTo>
                    <a:pt x="1212485" y="2288997"/>
                  </a:moveTo>
                  <a:cubicBezTo>
                    <a:pt x="1206271" y="2288938"/>
                    <a:pt x="1199471" y="2291285"/>
                    <a:pt x="1192905" y="2296915"/>
                  </a:cubicBezTo>
                  <a:cubicBezTo>
                    <a:pt x="1117866" y="2364485"/>
                    <a:pt x="1050332" y="2529656"/>
                    <a:pt x="1117866" y="2623503"/>
                  </a:cubicBezTo>
                  <a:cubicBezTo>
                    <a:pt x="1136626" y="2653535"/>
                    <a:pt x="1185401" y="2638519"/>
                    <a:pt x="1181649" y="2604734"/>
                  </a:cubicBezTo>
                  <a:cubicBezTo>
                    <a:pt x="1181649" y="2555933"/>
                    <a:pt x="1170393" y="2514640"/>
                    <a:pt x="1174145" y="2465841"/>
                  </a:cubicBezTo>
                  <a:cubicBezTo>
                    <a:pt x="1181649" y="2417040"/>
                    <a:pt x="1196657" y="2368239"/>
                    <a:pt x="1230424" y="2330700"/>
                  </a:cubicBezTo>
                  <a:cubicBezTo>
                    <a:pt x="1244494" y="2310992"/>
                    <a:pt x="1231128" y="2289173"/>
                    <a:pt x="1212485" y="2288997"/>
                  </a:cubicBezTo>
                  <a:close/>
                  <a:moveTo>
                    <a:pt x="3077500" y="2222429"/>
                  </a:moveTo>
                  <a:cubicBezTo>
                    <a:pt x="3059091" y="2224307"/>
                    <a:pt x="3040798" y="2230174"/>
                    <a:pt x="3023913" y="2240501"/>
                  </a:cubicBezTo>
                  <a:cubicBezTo>
                    <a:pt x="2952620" y="2285562"/>
                    <a:pt x="2963877" y="2368175"/>
                    <a:pt x="3012656" y="2424502"/>
                  </a:cubicBezTo>
                  <a:cubicBezTo>
                    <a:pt x="3031417" y="2443277"/>
                    <a:pt x="3065188" y="2413236"/>
                    <a:pt x="3050179" y="2390706"/>
                  </a:cubicBezTo>
                  <a:cubicBezTo>
                    <a:pt x="3031417" y="2360665"/>
                    <a:pt x="3023913" y="2319358"/>
                    <a:pt x="3057683" y="2296828"/>
                  </a:cubicBezTo>
                  <a:cubicBezTo>
                    <a:pt x="3098958" y="2270542"/>
                    <a:pt x="3136481" y="2308093"/>
                    <a:pt x="3166499" y="2330624"/>
                  </a:cubicBezTo>
                  <a:cubicBezTo>
                    <a:pt x="3185261" y="2349399"/>
                    <a:pt x="3226536" y="2330624"/>
                    <a:pt x="3211527" y="2300583"/>
                  </a:cubicBezTo>
                  <a:cubicBezTo>
                    <a:pt x="3189013" y="2247072"/>
                    <a:pt x="3132729" y="2216797"/>
                    <a:pt x="3077500" y="2222429"/>
                  </a:cubicBezTo>
                  <a:close/>
                  <a:moveTo>
                    <a:pt x="4497124" y="2095787"/>
                  </a:moveTo>
                  <a:cubicBezTo>
                    <a:pt x="4491440" y="2095552"/>
                    <a:pt x="4485345" y="2097430"/>
                    <a:pt x="4479720" y="2102124"/>
                  </a:cubicBezTo>
                  <a:cubicBezTo>
                    <a:pt x="4430966" y="2147191"/>
                    <a:pt x="4408464" y="2218546"/>
                    <a:pt x="4415965" y="2282390"/>
                  </a:cubicBezTo>
                  <a:cubicBezTo>
                    <a:pt x="4427216" y="2346234"/>
                    <a:pt x="4475970" y="2410078"/>
                    <a:pt x="4543476" y="2406323"/>
                  </a:cubicBezTo>
                  <a:cubicBezTo>
                    <a:pt x="4573478" y="2406323"/>
                    <a:pt x="4584729" y="2361256"/>
                    <a:pt x="4558477" y="2346234"/>
                  </a:cubicBezTo>
                  <a:cubicBezTo>
                    <a:pt x="4509723" y="2331212"/>
                    <a:pt x="4487221" y="2312434"/>
                    <a:pt x="4483471" y="2259857"/>
                  </a:cubicBezTo>
                  <a:cubicBezTo>
                    <a:pt x="4475970" y="2214790"/>
                    <a:pt x="4487221" y="2169724"/>
                    <a:pt x="4513473" y="2135924"/>
                  </a:cubicBezTo>
                  <a:cubicBezTo>
                    <a:pt x="4527537" y="2116207"/>
                    <a:pt x="4514176" y="2096491"/>
                    <a:pt x="4497124" y="2095787"/>
                  </a:cubicBezTo>
                  <a:close/>
                  <a:moveTo>
                    <a:pt x="1108772" y="2030558"/>
                  </a:moveTo>
                  <a:cubicBezTo>
                    <a:pt x="1146475" y="2033791"/>
                    <a:pt x="1195719" y="2066520"/>
                    <a:pt x="1249184" y="2146760"/>
                  </a:cubicBezTo>
                  <a:cubicBezTo>
                    <a:pt x="1256687" y="2146760"/>
                    <a:pt x="1260439" y="2146760"/>
                    <a:pt x="1267943" y="2146760"/>
                  </a:cubicBezTo>
                  <a:cubicBezTo>
                    <a:pt x="1316718" y="2022881"/>
                    <a:pt x="1489307" y="1966573"/>
                    <a:pt x="1545586" y="2218084"/>
                  </a:cubicBezTo>
                  <a:cubicBezTo>
                    <a:pt x="1553090" y="2221838"/>
                    <a:pt x="1556842" y="2221838"/>
                    <a:pt x="1564345" y="2225591"/>
                  </a:cubicBezTo>
                  <a:cubicBezTo>
                    <a:pt x="1628128" y="2097959"/>
                    <a:pt x="1815724" y="2097959"/>
                    <a:pt x="1838236" y="2334454"/>
                  </a:cubicBezTo>
                  <a:cubicBezTo>
                    <a:pt x="1841988" y="2334454"/>
                    <a:pt x="1845740" y="2338208"/>
                    <a:pt x="1849492" y="2338208"/>
                  </a:cubicBezTo>
                  <a:cubicBezTo>
                    <a:pt x="1909522" y="2165529"/>
                    <a:pt x="2074607" y="2229345"/>
                    <a:pt x="2085863" y="2447071"/>
                  </a:cubicBezTo>
                  <a:cubicBezTo>
                    <a:pt x="2089615" y="2447071"/>
                    <a:pt x="2089615" y="2447071"/>
                    <a:pt x="2089615" y="2450825"/>
                  </a:cubicBezTo>
                  <a:cubicBezTo>
                    <a:pt x="2142142" y="2278146"/>
                    <a:pt x="2322234" y="2353224"/>
                    <a:pt x="2325986" y="2567196"/>
                  </a:cubicBezTo>
                  <a:cubicBezTo>
                    <a:pt x="2329738" y="2567196"/>
                    <a:pt x="2337242" y="2570949"/>
                    <a:pt x="2340994" y="2574703"/>
                  </a:cubicBezTo>
                  <a:cubicBezTo>
                    <a:pt x="2401025" y="2484609"/>
                    <a:pt x="2528590" y="2514640"/>
                    <a:pt x="2528590" y="2679812"/>
                  </a:cubicBezTo>
                  <a:cubicBezTo>
                    <a:pt x="2532342" y="2683566"/>
                    <a:pt x="2536094" y="2687320"/>
                    <a:pt x="2536094" y="2687320"/>
                  </a:cubicBezTo>
                  <a:cubicBezTo>
                    <a:pt x="2599877" y="2593473"/>
                    <a:pt x="2772465" y="2694828"/>
                    <a:pt x="2761209" y="2848737"/>
                  </a:cubicBezTo>
                  <a:cubicBezTo>
                    <a:pt x="3470323" y="3411821"/>
                    <a:pt x="3729206" y="4196385"/>
                    <a:pt x="3777981" y="4380325"/>
                  </a:cubicBezTo>
                  <a:cubicBezTo>
                    <a:pt x="3834260" y="4601804"/>
                    <a:pt x="3800493" y="4609312"/>
                    <a:pt x="3717950" y="4425372"/>
                  </a:cubicBezTo>
                  <a:cubicBezTo>
                    <a:pt x="3477827" y="3896073"/>
                    <a:pt x="3035100" y="3483146"/>
                    <a:pt x="2644900" y="3212864"/>
                  </a:cubicBezTo>
                  <a:cubicBezTo>
                    <a:pt x="2562357" y="3306712"/>
                    <a:pt x="2446048" y="3284188"/>
                    <a:pt x="2479815" y="3107756"/>
                  </a:cubicBezTo>
                  <a:cubicBezTo>
                    <a:pt x="2476063" y="3107756"/>
                    <a:pt x="2472311" y="3104002"/>
                    <a:pt x="2468559" y="3100248"/>
                  </a:cubicBezTo>
                  <a:cubicBezTo>
                    <a:pt x="2378513" y="3190342"/>
                    <a:pt x="2235940" y="3212864"/>
                    <a:pt x="2269707" y="2987631"/>
                  </a:cubicBezTo>
                  <a:cubicBezTo>
                    <a:pt x="2265955" y="2983878"/>
                    <a:pt x="2262203" y="2983878"/>
                    <a:pt x="2258452" y="2983878"/>
                  </a:cubicBezTo>
                  <a:cubicBezTo>
                    <a:pt x="2119630" y="3164064"/>
                    <a:pt x="1965801" y="3126525"/>
                    <a:pt x="1999569" y="2867506"/>
                  </a:cubicBezTo>
                  <a:cubicBezTo>
                    <a:pt x="1995817" y="2867506"/>
                    <a:pt x="1992065" y="2863753"/>
                    <a:pt x="1988313" y="2863753"/>
                  </a:cubicBezTo>
                  <a:cubicBezTo>
                    <a:pt x="1868251" y="3040186"/>
                    <a:pt x="1725678" y="2968862"/>
                    <a:pt x="1721926" y="2796183"/>
                  </a:cubicBezTo>
                  <a:cubicBezTo>
                    <a:pt x="1721926" y="2796183"/>
                    <a:pt x="1721926" y="2796183"/>
                    <a:pt x="1710670" y="2792428"/>
                  </a:cubicBezTo>
                  <a:cubicBezTo>
                    <a:pt x="1613120" y="2972615"/>
                    <a:pt x="1425524" y="2927569"/>
                    <a:pt x="1451788" y="2736121"/>
                  </a:cubicBezTo>
                  <a:cubicBezTo>
                    <a:pt x="1451788" y="2732367"/>
                    <a:pt x="1448036" y="2732367"/>
                    <a:pt x="1448036" y="2732367"/>
                  </a:cubicBezTo>
                  <a:cubicBezTo>
                    <a:pt x="1320470" y="2852491"/>
                    <a:pt x="1166641" y="2844983"/>
                    <a:pt x="1207912" y="2664796"/>
                  </a:cubicBezTo>
                  <a:cubicBezTo>
                    <a:pt x="1204161" y="2661042"/>
                    <a:pt x="1196657" y="2661042"/>
                    <a:pt x="1192905" y="2657289"/>
                  </a:cubicBezTo>
                  <a:cubicBezTo>
                    <a:pt x="1024068" y="2781167"/>
                    <a:pt x="873991" y="2694828"/>
                    <a:pt x="979045" y="2544672"/>
                  </a:cubicBezTo>
                  <a:cubicBezTo>
                    <a:pt x="975293" y="2540918"/>
                    <a:pt x="971541" y="2537164"/>
                    <a:pt x="967789" y="2533410"/>
                  </a:cubicBezTo>
                  <a:cubicBezTo>
                    <a:pt x="787697" y="2597227"/>
                    <a:pt x="716410" y="2428301"/>
                    <a:pt x="934022" y="2353224"/>
                  </a:cubicBezTo>
                  <a:cubicBezTo>
                    <a:pt x="934022" y="2345716"/>
                    <a:pt x="937774" y="2338208"/>
                    <a:pt x="941526" y="2330700"/>
                  </a:cubicBezTo>
                  <a:cubicBezTo>
                    <a:pt x="761433" y="2274392"/>
                    <a:pt x="825216" y="2127990"/>
                    <a:pt x="1031572" y="2191806"/>
                  </a:cubicBezTo>
                  <a:cubicBezTo>
                    <a:pt x="1039076" y="2184299"/>
                    <a:pt x="1042828" y="2180545"/>
                    <a:pt x="1050332" y="2176791"/>
                  </a:cubicBezTo>
                  <a:cubicBezTo>
                    <a:pt x="1015157" y="2101713"/>
                    <a:pt x="1045935" y="2025169"/>
                    <a:pt x="1108772" y="2030558"/>
                  </a:cubicBezTo>
                  <a:close/>
                  <a:moveTo>
                    <a:pt x="2981231" y="1962622"/>
                  </a:moveTo>
                  <a:cubicBezTo>
                    <a:pt x="2964815" y="1965438"/>
                    <a:pt x="2948868" y="1972010"/>
                    <a:pt x="2933858" y="1981397"/>
                  </a:cubicBezTo>
                  <a:cubicBezTo>
                    <a:pt x="2870070" y="2015194"/>
                    <a:pt x="2832547" y="2105316"/>
                    <a:pt x="2877574" y="2169153"/>
                  </a:cubicBezTo>
                  <a:cubicBezTo>
                    <a:pt x="2896336" y="2195439"/>
                    <a:pt x="2933858" y="2169153"/>
                    <a:pt x="2918849" y="2142868"/>
                  </a:cubicBezTo>
                  <a:cubicBezTo>
                    <a:pt x="2900088" y="2101561"/>
                    <a:pt x="2930106" y="2064010"/>
                    <a:pt x="2960124" y="2041479"/>
                  </a:cubicBezTo>
                  <a:cubicBezTo>
                    <a:pt x="2975133" y="2033969"/>
                    <a:pt x="2990143" y="2026459"/>
                    <a:pt x="3005151" y="2030214"/>
                  </a:cubicBezTo>
                  <a:cubicBezTo>
                    <a:pt x="3023913" y="2030214"/>
                    <a:pt x="3027665" y="2060255"/>
                    <a:pt x="3038922" y="2071520"/>
                  </a:cubicBezTo>
                  <a:cubicBezTo>
                    <a:pt x="3057683" y="2086541"/>
                    <a:pt x="3080197" y="2079031"/>
                    <a:pt x="3087701" y="2056500"/>
                  </a:cubicBezTo>
                  <a:cubicBezTo>
                    <a:pt x="3098958" y="2022704"/>
                    <a:pt x="3065188" y="1977642"/>
                    <a:pt x="3031417" y="1966377"/>
                  </a:cubicBezTo>
                  <a:cubicBezTo>
                    <a:pt x="3014532" y="1960744"/>
                    <a:pt x="2997647" y="1959806"/>
                    <a:pt x="2981231" y="1962622"/>
                  </a:cubicBezTo>
                  <a:close/>
                  <a:moveTo>
                    <a:pt x="4680890" y="1881193"/>
                  </a:moveTo>
                  <a:cubicBezTo>
                    <a:pt x="4675206" y="1879843"/>
                    <a:pt x="4669112" y="1880547"/>
                    <a:pt x="4663486" y="1884303"/>
                  </a:cubicBezTo>
                  <a:cubicBezTo>
                    <a:pt x="4599731" y="1936881"/>
                    <a:pt x="4554727" y="2011991"/>
                    <a:pt x="4569728" y="2098369"/>
                  </a:cubicBezTo>
                  <a:cubicBezTo>
                    <a:pt x="4584729" y="2173480"/>
                    <a:pt x="4663486" y="2259857"/>
                    <a:pt x="4742243" y="2237324"/>
                  </a:cubicBezTo>
                  <a:cubicBezTo>
                    <a:pt x="4764744" y="2233568"/>
                    <a:pt x="4772245" y="2199768"/>
                    <a:pt x="4757244" y="2188502"/>
                  </a:cubicBezTo>
                  <a:cubicBezTo>
                    <a:pt x="4734742" y="2169724"/>
                    <a:pt x="4712240" y="2165968"/>
                    <a:pt x="4685988" y="2150946"/>
                  </a:cubicBezTo>
                  <a:cubicBezTo>
                    <a:pt x="4663486" y="2135924"/>
                    <a:pt x="4648485" y="2109635"/>
                    <a:pt x="4640984" y="2087102"/>
                  </a:cubicBezTo>
                  <a:cubicBezTo>
                    <a:pt x="4618482" y="2027014"/>
                    <a:pt x="4655985" y="1963170"/>
                    <a:pt x="4697239" y="1921858"/>
                  </a:cubicBezTo>
                  <a:cubicBezTo>
                    <a:pt x="4711302" y="1907775"/>
                    <a:pt x="4697942" y="1885242"/>
                    <a:pt x="4680890" y="1881193"/>
                  </a:cubicBezTo>
                  <a:close/>
                  <a:moveTo>
                    <a:pt x="2863034" y="1728396"/>
                  </a:moveTo>
                  <a:cubicBezTo>
                    <a:pt x="2841928" y="1729804"/>
                    <a:pt x="2821290" y="1735437"/>
                    <a:pt x="2802529" y="1744825"/>
                  </a:cubicBezTo>
                  <a:cubicBezTo>
                    <a:pt x="2712474" y="1789886"/>
                    <a:pt x="2689961" y="1891274"/>
                    <a:pt x="2753749" y="1966377"/>
                  </a:cubicBezTo>
                  <a:cubicBezTo>
                    <a:pt x="2776263" y="1988908"/>
                    <a:pt x="2802529" y="1958867"/>
                    <a:pt x="2791272" y="1936336"/>
                  </a:cubicBezTo>
                  <a:cubicBezTo>
                    <a:pt x="2768758" y="1887519"/>
                    <a:pt x="2795024" y="1838703"/>
                    <a:pt x="2836299" y="1812417"/>
                  </a:cubicBezTo>
                  <a:cubicBezTo>
                    <a:pt x="2855061" y="1801152"/>
                    <a:pt x="2877574" y="1801152"/>
                    <a:pt x="2896336" y="1808662"/>
                  </a:cubicBezTo>
                  <a:cubicBezTo>
                    <a:pt x="2926354" y="1816172"/>
                    <a:pt x="2926354" y="1853723"/>
                    <a:pt x="2952620" y="1864989"/>
                  </a:cubicBezTo>
                  <a:cubicBezTo>
                    <a:pt x="2967629" y="1872499"/>
                    <a:pt x="2990143" y="1868744"/>
                    <a:pt x="2997647" y="1849968"/>
                  </a:cubicBezTo>
                  <a:cubicBezTo>
                    <a:pt x="3012656" y="1804907"/>
                    <a:pt x="2967629" y="1756090"/>
                    <a:pt x="2926354" y="1737315"/>
                  </a:cubicBezTo>
                  <a:cubicBezTo>
                    <a:pt x="2905717" y="1729804"/>
                    <a:pt x="2884141" y="1726988"/>
                    <a:pt x="2863034" y="1728396"/>
                  </a:cubicBezTo>
                  <a:close/>
                  <a:moveTo>
                    <a:pt x="4941244" y="1694414"/>
                  </a:moveTo>
                  <a:cubicBezTo>
                    <a:pt x="4936087" y="1693944"/>
                    <a:pt x="4930696" y="1695587"/>
                    <a:pt x="4926008" y="1700282"/>
                  </a:cubicBezTo>
                  <a:cubicBezTo>
                    <a:pt x="4851002" y="1767881"/>
                    <a:pt x="4805998" y="1869281"/>
                    <a:pt x="4805998" y="1966925"/>
                  </a:cubicBezTo>
                  <a:cubicBezTo>
                    <a:pt x="4809748" y="2060813"/>
                    <a:pt x="4888505" y="2158457"/>
                    <a:pt x="4989763" y="2135924"/>
                  </a:cubicBezTo>
                  <a:cubicBezTo>
                    <a:pt x="5019766" y="2128413"/>
                    <a:pt x="5019766" y="2083347"/>
                    <a:pt x="4993514" y="2072080"/>
                  </a:cubicBezTo>
                  <a:cubicBezTo>
                    <a:pt x="4963511" y="2053302"/>
                    <a:pt x="4929758" y="2057058"/>
                    <a:pt x="4903506" y="2027014"/>
                  </a:cubicBezTo>
                  <a:cubicBezTo>
                    <a:pt x="4884755" y="2000725"/>
                    <a:pt x="4881004" y="1966925"/>
                    <a:pt x="4881004" y="1936881"/>
                  </a:cubicBezTo>
                  <a:cubicBezTo>
                    <a:pt x="4881004" y="1861770"/>
                    <a:pt x="4911007" y="1786659"/>
                    <a:pt x="4956011" y="1730326"/>
                  </a:cubicBezTo>
                  <a:cubicBezTo>
                    <a:pt x="4970074" y="1716243"/>
                    <a:pt x="4956714" y="1695822"/>
                    <a:pt x="4941244" y="1694414"/>
                  </a:cubicBezTo>
                  <a:close/>
                  <a:moveTo>
                    <a:pt x="5278538" y="1625171"/>
                  </a:moveTo>
                  <a:cubicBezTo>
                    <a:pt x="5181029" y="1628927"/>
                    <a:pt x="5113524" y="1726570"/>
                    <a:pt x="5102273" y="1816703"/>
                  </a:cubicBezTo>
                  <a:cubicBezTo>
                    <a:pt x="5094772" y="1903081"/>
                    <a:pt x="5166028" y="2038280"/>
                    <a:pt x="5267287" y="1981947"/>
                  </a:cubicBezTo>
                  <a:cubicBezTo>
                    <a:pt x="5293539" y="1970681"/>
                    <a:pt x="5289789" y="1933125"/>
                    <a:pt x="5267287" y="1918103"/>
                  </a:cubicBezTo>
                  <a:cubicBezTo>
                    <a:pt x="5244785" y="1906836"/>
                    <a:pt x="5214782" y="1910592"/>
                    <a:pt x="5199781" y="1891814"/>
                  </a:cubicBezTo>
                  <a:cubicBezTo>
                    <a:pt x="5181029" y="1873036"/>
                    <a:pt x="5181029" y="1839237"/>
                    <a:pt x="5184780" y="1812948"/>
                  </a:cubicBezTo>
                  <a:cubicBezTo>
                    <a:pt x="5192280" y="1752859"/>
                    <a:pt x="5222283" y="1681504"/>
                    <a:pt x="5286038" y="1666482"/>
                  </a:cubicBezTo>
                  <a:cubicBezTo>
                    <a:pt x="5312291" y="1662726"/>
                    <a:pt x="5301039" y="1625171"/>
                    <a:pt x="5278538" y="1625171"/>
                  </a:cubicBezTo>
                  <a:close/>
                  <a:moveTo>
                    <a:pt x="627600" y="1575630"/>
                  </a:moveTo>
                  <a:cubicBezTo>
                    <a:pt x="883165" y="1577977"/>
                    <a:pt x="1196407" y="1624922"/>
                    <a:pt x="1507773" y="1748857"/>
                  </a:cubicBezTo>
                  <a:cubicBezTo>
                    <a:pt x="2134258" y="1992971"/>
                    <a:pt x="2820764" y="2612644"/>
                    <a:pt x="2933306" y="2732823"/>
                  </a:cubicBezTo>
                  <a:cubicBezTo>
                    <a:pt x="3042097" y="2849246"/>
                    <a:pt x="3023340" y="2969426"/>
                    <a:pt x="2895792" y="2796668"/>
                  </a:cubicBezTo>
                  <a:cubicBezTo>
                    <a:pt x="2531906" y="2297174"/>
                    <a:pt x="1766620" y="1977948"/>
                    <a:pt x="1489016" y="1880303"/>
                  </a:cubicBezTo>
                  <a:cubicBezTo>
                    <a:pt x="1207661" y="1782657"/>
                    <a:pt x="521154" y="1778901"/>
                    <a:pt x="247302" y="1876547"/>
                  </a:cubicBezTo>
                  <a:cubicBezTo>
                    <a:pt x="-22799" y="1974193"/>
                    <a:pt x="-67816" y="1778901"/>
                    <a:pt x="93494" y="1669989"/>
                  </a:cubicBezTo>
                  <a:cubicBezTo>
                    <a:pt x="174149" y="1615533"/>
                    <a:pt x="372036" y="1573282"/>
                    <a:pt x="627600" y="1575630"/>
                  </a:cubicBezTo>
                  <a:close/>
                  <a:moveTo>
                    <a:pt x="4079473" y="1560175"/>
                  </a:moveTo>
                  <a:cubicBezTo>
                    <a:pt x="4119637" y="1552782"/>
                    <a:pt x="4156928" y="1564283"/>
                    <a:pt x="4186949" y="1598081"/>
                  </a:cubicBezTo>
                  <a:cubicBezTo>
                    <a:pt x="4307031" y="1733275"/>
                    <a:pt x="4111897" y="1782095"/>
                    <a:pt x="4029341" y="2086280"/>
                  </a:cubicBezTo>
                  <a:cubicBezTo>
                    <a:pt x="3669093" y="3836285"/>
                    <a:pt x="4494660" y="3321799"/>
                    <a:pt x="4235732" y="5710218"/>
                  </a:cubicBezTo>
                  <a:cubicBezTo>
                    <a:pt x="3976805" y="8098637"/>
                    <a:pt x="2070496" y="8034796"/>
                    <a:pt x="1496352" y="7385116"/>
                  </a:cubicBezTo>
                  <a:cubicBezTo>
                    <a:pt x="925960" y="6731680"/>
                    <a:pt x="1357507" y="6082000"/>
                    <a:pt x="1871609" y="6145842"/>
                  </a:cubicBezTo>
                  <a:cubicBezTo>
                    <a:pt x="2494537" y="6228460"/>
                    <a:pt x="2224352" y="7058398"/>
                    <a:pt x="1916640" y="7054643"/>
                  </a:cubicBezTo>
                  <a:cubicBezTo>
                    <a:pt x="1608929" y="7050887"/>
                    <a:pt x="1500104" y="6896917"/>
                    <a:pt x="1515115" y="6784256"/>
                  </a:cubicBezTo>
                  <a:cubicBezTo>
                    <a:pt x="1533878" y="6675350"/>
                    <a:pt x="1556393" y="6543911"/>
                    <a:pt x="1470084" y="6769234"/>
                  </a:cubicBezTo>
                  <a:cubicBezTo>
                    <a:pt x="1383775" y="6990801"/>
                    <a:pt x="1927898" y="7989731"/>
                    <a:pt x="2967361" y="7509043"/>
                  </a:cubicBezTo>
                  <a:cubicBezTo>
                    <a:pt x="4006825" y="7032110"/>
                    <a:pt x="3954289" y="5999382"/>
                    <a:pt x="3905505" y="5315903"/>
                  </a:cubicBezTo>
                  <a:cubicBezTo>
                    <a:pt x="3856722" y="4628669"/>
                    <a:pt x="2899815" y="3712358"/>
                    <a:pt x="2235609" y="3701092"/>
                  </a:cubicBezTo>
                  <a:cubicBezTo>
                    <a:pt x="1571403" y="3689826"/>
                    <a:pt x="1346249" y="3261712"/>
                    <a:pt x="2303156" y="3438215"/>
                  </a:cubicBezTo>
                  <a:cubicBezTo>
                    <a:pt x="3260063" y="3614718"/>
                    <a:pt x="4074371" y="4906567"/>
                    <a:pt x="4014330" y="5383500"/>
                  </a:cubicBezTo>
                  <a:cubicBezTo>
                    <a:pt x="3950537" y="5856678"/>
                    <a:pt x="4081877" y="5819124"/>
                    <a:pt x="4149423" y="5383500"/>
                  </a:cubicBezTo>
                  <a:cubicBezTo>
                    <a:pt x="4216969" y="4947876"/>
                    <a:pt x="4059361" y="3945192"/>
                    <a:pt x="3819196" y="3393151"/>
                  </a:cubicBezTo>
                  <a:cubicBezTo>
                    <a:pt x="3575279" y="2844866"/>
                    <a:pt x="3684103" y="2409243"/>
                    <a:pt x="3759155" y="2044971"/>
                  </a:cubicBezTo>
                  <a:cubicBezTo>
                    <a:pt x="3812629" y="1774584"/>
                    <a:pt x="3958980" y="1582356"/>
                    <a:pt x="4079473" y="1560175"/>
                  </a:cubicBezTo>
                  <a:close/>
                  <a:moveTo>
                    <a:pt x="2719041" y="1443418"/>
                  </a:moveTo>
                  <a:cubicBezTo>
                    <a:pt x="2698873" y="1443242"/>
                    <a:pt x="2678704" y="1448170"/>
                    <a:pt x="2659943" y="1459436"/>
                  </a:cubicBezTo>
                  <a:cubicBezTo>
                    <a:pt x="2581145" y="1500742"/>
                    <a:pt x="2554879" y="1594620"/>
                    <a:pt x="2569888" y="1680988"/>
                  </a:cubicBezTo>
                  <a:cubicBezTo>
                    <a:pt x="2573640" y="1711029"/>
                    <a:pt x="2618667" y="1711029"/>
                    <a:pt x="2618667" y="1677233"/>
                  </a:cubicBezTo>
                  <a:cubicBezTo>
                    <a:pt x="2622420" y="1628416"/>
                    <a:pt x="2644933" y="1564579"/>
                    <a:pt x="2682456" y="1530783"/>
                  </a:cubicBezTo>
                  <a:cubicBezTo>
                    <a:pt x="2738740" y="1485721"/>
                    <a:pt x="2776263" y="1549558"/>
                    <a:pt x="2810033" y="1583355"/>
                  </a:cubicBezTo>
                  <a:cubicBezTo>
                    <a:pt x="2832547" y="1602130"/>
                    <a:pt x="2870070" y="1579599"/>
                    <a:pt x="2862565" y="1549558"/>
                  </a:cubicBezTo>
                  <a:cubicBezTo>
                    <a:pt x="2840052" y="1490415"/>
                    <a:pt x="2779546" y="1443946"/>
                    <a:pt x="2719041" y="1443418"/>
                  </a:cubicBezTo>
                  <a:close/>
                  <a:moveTo>
                    <a:pt x="5383078" y="1312992"/>
                  </a:moveTo>
                  <a:cubicBezTo>
                    <a:pt x="5424800" y="1320034"/>
                    <a:pt x="5445427" y="1390450"/>
                    <a:pt x="5421050" y="1493727"/>
                  </a:cubicBezTo>
                  <a:cubicBezTo>
                    <a:pt x="5421050" y="1493727"/>
                    <a:pt x="5424800" y="1493727"/>
                    <a:pt x="5424800" y="1493727"/>
                  </a:cubicBezTo>
                  <a:cubicBezTo>
                    <a:pt x="5526059" y="1294684"/>
                    <a:pt x="5676071" y="1373550"/>
                    <a:pt x="5593564" y="1527527"/>
                  </a:cubicBezTo>
                  <a:cubicBezTo>
                    <a:pt x="5601065" y="1527527"/>
                    <a:pt x="5608565" y="1531283"/>
                    <a:pt x="5616066" y="1535038"/>
                  </a:cubicBezTo>
                  <a:cubicBezTo>
                    <a:pt x="5796081" y="1452416"/>
                    <a:pt x="5919842" y="1598882"/>
                    <a:pt x="5758578" y="1681504"/>
                  </a:cubicBezTo>
                  <a:cubicBezTo>
                    <a:pt x="5758578" y="1692771"/>
                    <a:pt x="5762328" y="1700282"/>
                    <a:pt x="5762328" y="1707793"/>
                  </a:cubicBezTo>
                  <a:cubicBezTo>
                    <a:pt x="5994848" y="1782904"/>
                    <a:pt x="5889839" y="1914347"/>
                    <a:pt x="5724825" y="1888059"/>
                  </a:cubicBezTo>
                  <a:cubicBezTo>
                    <a:pt x="5717325" y="1895570"/>
                    <a:pt x="5713574" y="1906836"/>
                    <a:pt x="5706074" y="1914347"/>
                  </a:cubicBezTo>
                  <a:cubicBezTo>
                    <a:pt x="5766079" y="2034525"/>
                    <a:pt x="5627317" y="2087102"/>
                    <a:pt x="5503557" y="2027014"/>
                  </a:cubicBezTo>
                  <a:cubicBezTo>
                    <a:pt x="5499806" y="2027014"/>
                    <a:pt x="5492306" y="2027014"/>
                    <a:pt x="5488555" y="2030769"/>
                  </a:cubicBezTo>
                  <a:cubicBezTo>
                    <a:pt x="5608565" y="2226057"/>
                    <a:pt x="5447302" y="2218546"/>
                    <a:pt x="5248535" y="2132169"/>
                  </a:cubicBezTo>
                  <a:cubicBezTo>
                    <a:pt x="5244785" y="2132169"/>
                    <a:pt x="5237284" y="2135924"/>
                    <a:pt x="5233534" y="2135924"/>
                  </a:cubicBezTo>
                  <a:cubicBezTo>
                    <a:pt x="5372295" y="2304923"/>
                    <a:pt x="5162278" y="2383790"/>
                    <a:pt x="4952260" y="2312434"/>
                  </a:cubicBezTo>
                  <a:cubicBezTo>
                    <a:pt x="4952260" y="2312434"/>
                    <a:pt x="4948510" y="2312434"/>
                    <a:pt x="4948510" y="2316190"/>
                  </a:cubicBezTo>
                  <a:cubicBezTo>
                    <a:pt x="5177279" y="2485189"/>
                    <a:pt x="4937259" y="2564055"/>
                    <a:pt x="4753493" y="2466411"/>
                  </a:cubicBezTo>
                  <a:cubicBezTo>
                    <a:pt x="4753493" y="2466411"/>
                    <a:pt x="4753493" y="2466411"/>
                    <a:pt x="4749743" y="2466411"/>
                  </a:cubicBezTo>
                  <a:cubicBezTo>
                    <a:pt x="4929758" y="2616633"/>
                    <a:pt x="4745993" y="2695499"/>
                    <a:pt x="4584729" y="2616633"/>
                  </a:cubicBezTo>
                  <a:cubicBezTo>
                    <a:pt x="4584729" y="2616633"/>
                    <a:pt x="4580979" y="2620388"/>
                    <a:pt x="4580979" y="2620388"/>
                  </a:cubicBezTo>
                  <a:cubicBezTo>
                    <a:pt x="4708490" y="2748076"/>
                    <a:pt x="4603481" y="2856987"/>
                    <a:pt x="4460969" y="2755587"/>
                  </a:cubicBezTo>
                  <a:cubicBezTo>
                    <a:pt x="4247201" y="3093586"/>
                    <a:pt x="4295955" y="3709494"/>
                    <a:pt x="4303456" y="3859715"/>
                  </a:cubicBezTo>
                  <a:cubicBezTo>
                    <a:pt x="4307206" y="4028714"/>
                    <a:pt x="4329708" y="4036225"/>
                    <a:pt x="4247201" y="3855960"/>
                  </a:cubicBezTo>
                  <a:cubicBezTo>
                    <a:pt x="4108439" y="3566784"/>
                    <a:pt x="4059685" y="2890787"/>
                    <a:pt x="4179695" y="2571566"/>
                  </a:cubicBezTo>
                  <a:cubicBezTo>
                    <a:pt x="4190946" y="2545277"/>
                    <a:pt x="4202197" y="2515233"/>
                    <a:pt x="4217198" y="2481433"/>
                  </a:cubicBezTo>
                  <a:cubicBezTo>
                    <a:pt x="4160944" y="2402567"/>
                    <a:pt x="4190946" y="2241079"/>
                    <a:pt x="4299705" y="2312434"/>
                  </a:cubicBezTo>
                  <a:cubicBezTo>
                    <a:pt x="4303456" y="2308679"/>
                    <a:pt x="4303456" y="2304923"/>
                    <a:pt x="4307206" y="2297412"/>
                  </a:cubicBezTo>
                  <a:cubicBezTo>
                    <a:pt x="4205947" y="2113391"/>
                    <a:pt x="4299705" y="2068325"/>
                    <a:pt x="4385962" y="2162213"/>
                  </a:cubicBezTo>
                  <a:cubicBezTo>
                    <a:pt x="4389713" y="2158457"/>
                    <a:pt x="4393463" y="2150946"/>
                    <a:pt x="4397213" y="2147191"/>
                  </a:cubicBezTo>
                  <a:cubicBezTo>
                    <a:pt x="4325957" y="1876792"/>
                    <a:pt x="4442217" y="1850503"/>
                    <a:pt x="4524724" y="1970681"/>
                  </a:cubicBezTo>
                  <a:cubicBezTo>
                    <a:pt x="4532225" y="1963170"/>
                    <a:pt x="4535975" y="1955658"/>
                    <a:pt x="4543476" y="1948147"/>
                  </a:cubicBezTo>
                  <a:cubicBezTo>
                    <a:pt x="4543476" y="1752859"/>
                    <a:pt x="4610981" y="1643949"/>
                    <a:pt x="4682237" y="1801681"/>
                  </a:cubicBezTo>
                  <a:cubicBezTo>
                    <a:pt x="4689738" y="1794170"/>
                    <a:pt x="4700989" y="1782904"/>
                    <a:pt x="4712240" y="1775393"/>
                  </a:cubicBezTo>
                  <a:cubicBezTo>
                    <a:pt x="4753493" y="1512505"/>
                    <a:pt x="4832250" y="1471194"/>
                    <a:pt x="4907256" y="1632682"/>
                  </a:cubicBezTo>
                  <a:cubicBezTo>
                    <a:pt x="4907256" y="1632682"/>
                    <a:pt x="4911007" y="1628927"/>
                    <a:pt x="4911007" y="1628927"/>
                  </a:cubicBezTo>
                  <a:cubicBezTo>
                    <a:pt x="4982263" y="1287173"/>
                    <a:pt x="5211032" y="1320973"/>
                    <a:pt x="5207282" y="1516261"/>
                  </a:cubicBezTo>
                  <a:cubicBezTo>
                    <a:pt x="5211032" y="1512505"/>
                    <a:pt x="5214782" y="1512505"/>
                    <a:pt x="5218533" y="1512505"/>
                  </a:cubicBezTo>
                  <a:cubicBezTo>
                    <a:pt x="5278538" y="1362284"/>
                    <a:pt x="5341356" y="1305951"/>
                    <a:pt x="5383078" y="1312992"/>
                  </a:cubicBezTo>
                  <a:close/>
                  <a:moveTo>
                    <a:pt x="2591405" y="1238177"/>
                  </a:moveTo>
                  <a:cubicBezTo>
                    <a:pt x="2571295" y="1238822"/>
                    <a:pt x="2552064" y="1242577"/>
                    <a:pt x="2536117" y="1249149"/>
                  </a:cubicBezTo>
                  <a:cubicBezTo>
                    <a:pt x="2453567" y="1282945"/>
                    <a:pt x="2442311" y="1391843"/>
                    <a:pt x="2449815" y="1470701"/>
                  </a:cubicBezTo>
                  <a:cubicBezTo>
                    <a:pt x="2453567" y="1500742"/>
                    <a:pt x="2498595" y="1496987"/>
                    <a:pt x="2498595" y="1466946"/>
                  </a:cubicBezTo>
                  <a:cubicBezTo>
                    <a:pt x="2498595" y="1418129"/>
                    <a:pt x="2502347" y="1354292"/>
                    <a:pt x="2547374" y="1320496"/>
                  </a:cubicBezTo>
                  <a:cubicBezTo>
                    <a:pt x="2569888" y="1305476"/>
                    <a:pt x="2592401" y="1301721"/>
                    <a:pt x="2618667" y="1309231"/>
                  </a:cubicBezTo>
                  <a:cubicBezTo>
                    <a:pt x="2648686" y="1312986"/>
                    <a:pt x="2659943" y="1335517"/>
                    <a:pt x="2682456" y="1354292"/>
                  </a:cubicBezTo>
                  <a:cubicBezTo>
                    <a:pt x="2708722" y="1373068"/>
                    <a:pt x="2738740" y="1354292"/>
                    <a:pt x="2731236" y="1324251"/>
                  </a:cubicBezTo>
                  <a:cubicBezTo>
                    <a:pt x="2719979" y="1262292"/>
                    <a:pt x="2651735" y="1236241"/>
                    <a:pt x="2591405" y="1238177"/>
                  </a:cubicBezTo>
                  <a:close/>
                  <a:moveTo>
                    <a:pt x="2462597" y="1026012"/>
                  </a:moveTo>
                  <a:cubicBezTo>
                    <a:pt x="2349676" y="1013515"/>
                    <a:pt x="2229370" y="1134618"/>
                    <a:pt x="2288468" y="1264169"/>
                  </a:cubicBezTo>
                  <a:cubicBezTo>
                    <a:pt x="2303477" y="1294210"/>
                    <a:pt x="2344752" y="1279190"/>
                    <a:pt x="2337247" y="1249149"/>
                  </a:cubicBezTo>
                  <a:cubicBezTo>
                    <a:pt x="2329743" y="1200332"/>
                    <a:pt x="2344752" y="1147761"/>
                    <a:pt x="2382274" y="1117720"/>
                  </a:cubicBezTo>
                  <a:cubicBezTo>
                    <a:pt x="2427302" y="1083924"/>
                    <a:pt x="2476081" y="1098944"/>
                    <a:pt x="2517356" y="1128985"/>
                  </a:cubicBezTo>
                  <a:cubicBezTo>
                    <a:pt x="2543622" y="1151516"/>
                    <a:pt x="2592401" y="1121475"/>
                    <a:pt x="2566136" y="1087679"/>
                  </a:cubicBezTo>
                  <a:cubicBezTo>
                    <a:pt x="2537056" y="1049189"/>
                    <a:pt x="2500237" y="1030178"/>
                    <a:pt x="2462597" y="1026012"/>
                  </a:cubicBezTo>
                  <a:close/>
                  <a:moveTo>
                    <a:pt x="2294096" y="784922"/>
                  </a:moveTo>
                  <a:cubicBezTo>
                    <a:pt x="2253759" y="779759"/>
                    <a:pt x="2211546" y="787269"/>
                    <a:pt x="2175899" y="806045"/>
                  </a:cubicBezTo>
                  <a:cubicBezTo>
                    <a:pt x="2097102" y="847351"/>
                    <a:pt x="2078340" y="944984"/>
                    <a:pt x="2115863" y="1020086"/>
                  </a:cubicBezTo>
                  <a:cubicBezTo>
                    <a:pt x="2130872" y="1050127"/>
                    <a:pt x="2172147" y="1038862"/>
                    <a:pt x="2164643" y="1005066"/>
                  </a:cubicBezTo>
                  <a:cubicBezTo>
                    <a:pt x="2153386" y="952494"/>
                    <a:pt x="2168395" y="896167"/>
                    <a:pt x="2217174" y="869882"/>
                  </a:cubicBezTo>
                  <a:cubicBezTo>
                    <a:pt x="2265954" y="836086"/>
                    <a:pt x="2318486" y="869882"/>
                    <a:pt x="2359761" y="896167"/>
                  </a:cubicBezTo>
                  <a:cubicBezTo>
                    <a:pt x="2397283" y="922453"/>
                    <a:pt x="2423549" y="869882"/>
                    <a:pt x="2401036" y="839841"/>
                  </a:cubicBezTo>
                  <a:cubicBezTo>
                    <a:pt x="2372894" y="807922"/>
                    <a:pt x="2334433" y="790085"/>
                    <a:pt x="2294096" y="784922"/>
                  </a:cubicBezTo>
                  <a:close/>
                  <a:moveTo>
                    <a:pt x="2135094" y="540839"/>
                  </a:moveTo>
                  <a:cubicBezTo>
                    <a:pt x="2113049" y="543186"/>
                    <a:pt x="2091474" y="550696"/>
                    <a:pt x="2074588" y="561962"/>
                  </a:cubicBezTo>
                  <a:cubicBezTo>
                    <a:pt x="1992038" y="614533"/>
                    <a:pt x="1984534" y="708411"/>
                    <a:pt x="1984534" y="798534"/>
                  </a:cubicBezTo>
                  <a:cubicBezTo>
                    <a:pt x="1984534" y="824820"/>
                    <a:pt x="2033313" y="828575"/>
                    <a:pt x="2037065" y="802289"/>
                  </a:cubicBezTo>
                  <a:cubicBezTo>
                    <a:pt x="2044570" y="745963"/>
                    <a:pt x="2055827" y="670860"/>
                    <a:pt x="2104606" y="633309"/>
                  </a:cubicBezTo>
                  <a:cubicBezTo>
                    <a:pt x="2134624" y="610778"/>
                    <a:pt x="2164643" y="614533"/>
                    <a:pt x="2190909" y="637064"/>
                  </a:cubicBezTo>
                  <a:cubicBezTo>
                    <a:pt x="2213422" y="655840"/>
                    <a:pt x="2239688" y="667105"/>
                    <a:pt x="2269706" y="674615"/>
                  </a:cubicBezTo>
                  <a:cubicBezTo>
                    <a:pt x="2295972" y="682126"/>
                    <a:pt x="2307229" y="648329"/>
                    <a:pt x="2292220" y="629554"/>
                  </a:cubicBezTo>
                  <a:cubicBezTo>
                    <a:pt x="2262202" y="599513"/>
                    <a:pt x="2239688" y="569472"/>
                    <a:pt x="2198413" y="550696"/>
                  </a:cubicBezTo>
                  <a:cubicBezTo>
                    <a:pt x="2179652" y="541309"/>
                    <a:pt x="2157138" y="538492"/>
                    <a:pt x="2135094" y="540839"/>
                  </a:cubicBezTo>
                  <a:close/>
                  <a:moveTo>
                    <a:pt x="2007985" y="317879"/>
                  </a:moveTo>
                  <a:cubicBezTo>
                    <a:pt x="1970462" y="320695"/>
                    <a:pt x="1933878" y="334777"/>
                    <a:pt x="1905736" y="359185"/>
                  </a:cubicBezTo>
                  <a:cubicBezTo>
                    <a:pt x="1841947" y="415512"/>
                    <a:pt x="1830690" y="501880"/>
                    <a:pt x="1838195" y="584492"/>
                  </a:cubicBezTo>
                  <a:cubicBezTo>
                    <a:pt x="1838195" y="625799"/>
                    <a:pt x="1901984" y="622044"/>
                    <a:pt x="1905736" y="580737"/>
                  </a:cubicBezTo>
                  <a:cubicBezTo>
                    <a:pt x="1905736" y="528166"/>
                    <a:pt x="1916993" y="471839"/>
                    <a:pt x="1950763" y="426777"/>
                  </a:cubicBezTo>
                  <a:cubicBezTo>
                    <a:pt x="1988286" y="374206"/>
                    <a:pt x="2048322" y="392981"/>
                    <a:pt x="2100854" y="396736"/>
                  </a:cubicBezTo>
                  <a:cubicBezTo>
                    <a:pt x="2134624" y="400492"/>
                    <a:pt x="2134624" y="355430"/>
                    <a:pt x="2115863" y="344165"/>
                  </a:cubicBezTo>
                  <a:cubicBezTo>
                    <a:pt x="2083969" y="323512"/>
                    <a:pt x="2045508" y="315062"/>
                    <a:pt x="2007985" y="317879"/>
                  </a:cubicBezTo>
                  <a:close/>
                  <a:moveTo>
                    <a:pt x="1970932" y="571"/>
                  </a:moveTo>
                  <a:cubicBezTo>
                    <a:pt x="2025809" y="-6000"/>
                    <a:pt x="2087721" y="43755"/>
                    <a:pt x="2115863" y="167674"/>
                  </a:cubicBezTo>
                  <a:cubicBezTo>
                    <a:pt x="2119615" y="167674"/>
                    <a:pt x="2127120" y="171429"/>
                    <a:pt x="2130872" y="175184"/>
                  </a:cubicBezTo>
                  <a:cubicBezTo>
                    <a:pt x="2198413" y="-5062"/>
                    <a:pt x="2446063" y="88816"/>
                    <a:pt x="2348504" y="374206"/>
                  </a:cubicBezTo>
                  <a:cubicBezTo>
                    <a:pt x="2352256" y="377961"/>
                    <a:pt x="2352256" y="381716"/>
                    <a:pt x="2356008" y="381716"/>
                  </a:cubicBezTo>
                  <a:cubicBezTo>
                    <a:pt x="2476081" y="254042"/>
                    <a:pt x="2671199" y="362940"/>
                    <a:pt x="2543622" y="659595"/>
                  </a:cubicBezTo>
                  <a:cubicBezTo>
                    <a:pt x="2547374" y="663350"/>
                    <a:pt x="2551127" y="670860"/>
                    <a:pt x="2554879" y="674615"/>
                  </a:cubicBezTo>
                  <a:cubicBezTo>
                    <a:pt x="2671199" y="599513"/>
                    <a:pt x="2832547" y="637064"/>
                    <a:pt x="2693713" y="914943"/>
                  </a:cubicBezTo>
                  <a:cubicBezTo>
                    <a:pt x="2697465" y="918698"/>
                    <a:pt x="2701217" y="926208"/>
                    <a:pt x="2704970" y="929964"/>
                  </a:cubicBezTo>
                  <a:cubicBezTo>
                    <a:pt x="2810033" y="862371"/>
                    <a:pt x="2986390" y="881147"/>
                    <a:pt x="2832547" y="1174046"/>
                  </a:cubicBezTo>
                  <a:cubicBezTo>
                    <a:pt x="2836299" y="1177802"/>
                    <a:pt x="2836299" y="1177802"/>
                    <a:pt x="2836299" y="1181557"/>
                  </a:cubicBezTo>
                  <a:cubicBezTo>
                    <a:pt x="3008904" y="1001311"/>
                    <a:pt x="3121472" y="1155271"/>
                    <a:pt x="2963877" y="1451925"/>
                  </a:cubicBezTo>
                  <a:cubicBezTo>
                    <a:pt x="2967629" y="1455680"/>
                    <a:pt x="2967629" y="1455680"/>
                    <a:pt x="2967629" y="1459436"/>
                  </a:cubicBezTo>
                  <a:cubicBezTo>
                    <a:pt x="3091454" y="1331761"/>
                    <a:pt x="3158995" y="1399354"/>
                    <a:pt x="3038922" y="1620906"/>
                  </a:cubicBezTo>
                  <a:cubicBezTo>
                    <a:pt x="3038922" y="1624661"/>
                    <a:pt x="3042674" y="1628416"/>
                    <a:pt x="3042674" y="1635926"/>
                  </a:cubicBezTo>
                  <a:cubicBezTo>
                    <a:pt x="3147738" y="1553314"/>
                    <a:pt x="3271563" y="1643436"/>
                    <a:pt x="3128977" y="1849968"/>
                  </a:cubicBezTo>
                  <a:cubicBezTo>
                    <a:pt x="3132729" y="1857478"/>
                    <a:pt x="3132729" y="1861233"/>
                    <a:pt x="3136481" y="1868744"/>
                  </a:cubicBezTo>
                  <a:cubicBezTo>
                    <a:pt x="3271563" y="1797396"/>
                    <a:pt x="3357865" y="1898785"/>
                    <a:pt x="3219031" y="2082786"/>
                  </a:cubicBezTo>
                  <a:cubicBezTo>
                    <a:pt x="3219031" y="2086541"/>
                    <a:pt x="3222783" y="2090296"/>
                    <a:pt x="3222783" y="2097806"/>
                  </a:cubicBezTo>
                  <a:cubicBezTo>
                    <a:pt x="3369122" y="2018949"/>
                    <a:pt x="3440415" y="2225480"/>
                    <a:pt x="3320343" y="2371930"/>
                  </a:cubicBezTo>
                  <a:cubicBezTo>
                    <a:pt x="3391636" y="2563441"/>
                    <a:pt x="3455424" y="2758708"/>
                    <a:pt x="3515461" y="2946464"/>
                  </a:cubicBezTo>
                  <a:cubicBezTo>
                    <a:pt x="3320343" y="1838703"/>
                    <a:pt x="3736845" y="1192822"/>
                    <a:pt x="3943220" y="956249"/>
                  </a:cubicBezTo>
                  <a:cubicBezTo>
                    <a:pt x="4153347" y="715922"/>
                    <a:pt x="4359722" y="937474"/>
                    <a:pt x="4097063" y="1196577"/>
                  </a:cubicBezTo>
                  <a:cubicBezTo>
                    <a:pt x="3931963" y="1361802"/>
                    <a:pt x="3789377" y="1485721"/>
                    <a:pt x="3635533" y="1962622"/>
                  </a:cubicBezTo>
                  <a:cubicBezTo>
                    <a:pt x="3500451" y="2371930"/>
                    <a:pt x="3541727" y="2875116"/>
                    <a:pt x="3601763" y="3220587"/>
                  </a:cubicBezTo>
                  <a:cubicBezTo>
                    <a:pt x="3785624" y="3798876"/>
                    <a:pt x="3916954" y="4275776"/>
                    <a:pt x="3954477" y="4399695"/>
                  </a:cubicBezTo>
                  <a:cubicBezTo>
                    <a:pt x="4033274" y="4677574"/>
                    <a:pt x="3958229" y="4613737"/>
                    <a:pt x="3909449" y="4433491"/>
                  </a:cubicBezTo>
                  <a:cubicBezTo>
                    <a:pt x="3718083" y="3735039"/>
                    <a:pt x="3380379" y="3107934"/>
                    <a:pt x="3005151" y="2544666"/>
                  </a:cubicBezTo>
                  <a:cubicBezTo>
                    <a:pt x="2900088" y="2582217"/>
                    <a:pt x="2806281" y="2510869"/>
                    <a:pt x="2915097" y="2416991"/>
                  </a:cubicBezTo>
                  <a:cubicBezTo>
                    <a:pt x="2911345" y="2409481"/>
                    <a:pt x="2907593" y="2405726"/>
                    <a:pt x="2903840" y="2401971"/>
                  </a:cubicBezTo>
                  <a:cubicBezTo>
                    <a:pt x="2731236" y="2409481"/>
                    <a:pt x="2641181" y="2304338"/>
                    <a:pt x="2749997" y="2184174"/>
                  </a:cubicBezTo>
                  <a:cubicBezTo>
                    <a:pt x="2746245" y="2180419"/>
                    <a:pt x="2742493" y="2172909"/>
                    <a:pt x="2738740" y="2169153"/>
                  </a:cubicBezTo>
                  <a:cubicBezTo>
                    <a:pt x="2584897" y="2206705"/>
                    <a:pt x="2479833" y="2094051"/>
                    <a:pt x="2596154" y="1981397"/>
                  </a:cubicBezTo>
                  <a:cubicBezTo>
                    <a:pt x="2596154" y="1977642"/>
                    <a:pt x="2592401" y="1977642"/>
                    <a:pt x="2592401" y="1973887"/>
                  </a:cubicBezTo>
                  <a:cubicBezTo>
                    <a:pt x="2386027" y="2056500"/>
                    <a:pt x="2250945" y="1891274"/>
                    <a:pt x="2412292" y="1744825"/>
                  </a:cubicBezTo>
                  <a:cubicBezTo>
                    <a:pt x="2408540" y="1737315"/>
                    <a:pt x="2404788" y="1733559"/>
                    <a:pt x="2401036" y="1729804"/>
                  </a:cubicBezTo>
                  <a:cubicBezTo>
                    <a:pt x="2205918" y="1763600"/>
                    <a:pt x="2093349" y="1650947"/>
                    <a:pt x="2232184" y="1515762"/>
                  </a:cubicBezTo>
                  <a:cubicBezTo>
                    <a:pt x="2228431" y="1515762"/>
                    <a:pt x="2228431" y="1512007"/>
                    <a:pt x="2228431" y="1512007"/>
                  </a:cubicBezTo>
                  <a:cubicBezTo>
                    <a:pt x="2007047" y="1575844"/>
                    <a:pt x="1864461" y="1478211"/>
                    <a:pt x="2040818" y="1271680"/>
                  </a:cubicBezTo>
                  <a:cubicBezTo>
                    <a:pt x="2037065" y="1267925"/>
                    <a:pt x="2037065" y="1264169"/>
                    <a:pt x="2033313" y="1260414"/>
                  </a:cubicBezTo>
                  <a:cubicBezTo>
                    <a:pt x="1849452" y="1286700"/>
                    <a:pt x="1654334" y="1215353"/>
                    <a:pt x="1860709" y="1012576"/>
                  </a:cubicBezTo>
                  <a:cubicBezTo>
                    <a:pt x="1856956" y="1005066"/>
                    <a:pt x="1853204" y="997556"/>
                    <a:pt x="1849452" y="993801"/>
                  </a:cubicBezTo>
                  <a:cubicBezTo>
                    <a:pt x="1628068" y="993801"/>
                    <a:pt x="1549270" y="862371"/>
                    <a:pt x="1710618" y="734697"/>
                  </a:cubicBezTo>
                  <a:cubicBezTo>
                    <a:pt x="1706865" y="730942"/>
                    <a:pt x="1703113" y="723432"/>
                    <a:pt x="1703113" y="719677"/>
                  </a:cubicBezTo>
                  <a:cubicBezTo>
                    <a:pt x="1470472" y="704656"/>
                    <a:pt x="1477977" y="546941"/>
                    <a:pt x="1643077" y="449308"/>
                  </a:cubicBezTo>
                  <a:cubicBezTo>
                    <a:pt x="1643077" y="441798"/>
                    <a:pt x="1643077" y="438043"/>
                    <a:pt x="1643077" y="430533"/>
                  </a:cubicBezTo>
                  <a:cubicBezTo>
                    <a:pt x="1492986" y="377961"/>
                    <a:pt x="1489234" y="239021"/>
                    <a:pt x="1718122" y="269062"/>
                  </a:cubicBezTo>
                  <a:cubicBezTo>
                    <a:pt x="1721875" y="265307"/>
                    <a:pt x="1725627" y="265307"/>
                    <a:pt x="1729379" y="261552"/>
                  </a:cubicBezTo>
                  <a:cubicBezTo>
                    <a:pt x="1654334" y="148898"/>
                    <a:pt x="1703113" y="-1306"/>
                    <a:pt x="1853204" y="178939"/>
                  </a:cubicBezTo>
                  <a:cubicBezTo>
                    <a:pt x="1856956" y="175184"/>
                    <a:pt x="1864461" y="171429"/>
                    <a:pt x="1868213" y="171429"/>
                  </a:cubicBezTo>
                  <a:cubicBezTo>
                    <a:pt x="1868213" y="70041"/>
                    <a:pt x="1916055" y="7143"/>
                    <a:pt x="1970932" y="571"/>
                  </a:cubicBezTo>
                  <a:close/>
                </a:path>
              </a:pathLst>
            </a:custGeom>
            <a:solidFill>
              <a:srgbClr val="398D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6" name="花纹"/>
            <p:cNvSpPr/>
            <p:nvPr/>
          </p:nvSpPr>
          <p:spPr bwMode="auto">
            <a:xfrm rot="16560000" flipV="1">
              <a:off x="3240" y="1912"/>
              <a:ext cx="1440" cy="1699"/>
            </a:xfrm>
            <a:custGeom>
              <a:avLst/>
              <a:gdLst/>
              <a:ahLst/>
              <a:cxnLst/>
              <a:rect l="0" t="0" r="r" b="b"/>
              <a:pathLst>
                <a:path w="5897258" h="7772033">
                  <a:moveTo>
                    <a:pt x="1625171" y="6657101"/>
                  </a:moveTo>
                  <a:cubicBezTo>
                    <a:pt x="1609867" y="6656573"/>
                    <a:pt x="1592981" y="6673472"/>
                    <a:pt x="1601424" y="6690371"/>
                  </a:cubicBezTo>
                  <a:cubicBezTo>
                    <a:pt x="1631445" y="6776745"/>
                    <a:pt x="1638950" y="6866874"/>
                    <a:pt x="1740269" y="6900672"/>
                  </a:cubicBezTo>
                  <a:cubicBezTo>
                    <a:pt x="1837836" y="6934471"/>
                    <a:pt x="1924145" y="6878140"/>
                    <a:pt x="1972929" y="6795522"/>
                  </a:cubicBezTo>
                  <a:cubicBezTo>
                    <a:pt x="1987939" y="6765479"/>
                    <a:pt x="1946661" y="6735436"/>
                    <a:pt x="1924145" y="6757968"/>
                  </a:cubicBezTo>
                  <a:cubicBezTo>
                    <a:pt x="1867857" y="6818054"/>
                    <a:pt x="1815321" y="6848097"/>
                    <a:pt x="1736517" y="6810543"/>
                  </a:cubicBezTo>
                  <a:cubicBezTo>
                    <a:pt x="1706496" y="6795522"/>
                    <a:pt x="1695238" y="6754213"/>
                    <a:pt x="1683981" y="6727925"/>
                  </a:cubicBezTo>
                  <a:cubicBezTo>
                    <a:pt x="1672723" y="6701637"/>
                    <a:pt x="1657713" y="6682860"/>
                    <a:pt x="1638950" y="6664083"/>
                  </a:cubicBezTo>
                  <a:cubicBezTo>
                    <a:pt x="1635197" y="6659389"/>
                    <a:pt x="1630272" y="6657277"/>
                    <a:pt x="1625171" y="6657101"/>
                  </a:cubicBezTo>
                  <a:close/>
                  <a:moveTo>
                    <a:pt x="1815086" y="6326041"/>
                  </a:moveTo>
                  <a:cubicBezTo>
                    <a:pt x="1747540" y="6325161"/>
                    <a:pt x="1665218" y="6344876"/>
                    <a:pt x="1631445" y="6389941"/>
                  </a:cubicBezTo>
                  <a:cubicBezTo>
                    <a:pt x="1616434" y="6412473"/>
                    <a:pt x="1631445" y="6438761"/>
                    <a:pt x="1657713" y="6431250"/>
                  </a:cubicBezTo>
                  <a:cubicBezTo>
                    <a:pt x="1717754" y="6419984"/>
                    <a:pt x="1766537" y="6404963"/>
                    <a:pt x="1830331" y="6412473"/>
                  </a:cubicBezTo>
                  <a:cubicBezTo>
                    <a:pt x="1856599" y="6419984"/>
                    <a:pt x="1882867" y="6427495"/>
                    <a:pt x="1905383" y="6442516"/>
                  </a:cubicBezTo>
                  <a:cubicBezTo>
                    <a:pt x="1927898" y="6457538"/>
                    <a:pt x="1927898" y="6491336"/>
                    <a:pt x="1950414" y="6510113"/>
                  </a:cubicBezTo>
                  <a:cubicBezTo>
                    <a:pt x="1969176" y="6525135"/>
                    <a:pt x="1991692" y="6517624"/>
                    <a:pt x="2002950" y="6502602"/>
                  </a:cubicBezTo>
                  <a:cubicBezTo>
                    <a:pt x="2055486" y="6419984"/>
                    <a:pt x="1939156" y="6348632"/>
                    <a:pt x="1875362" y="6333610"/>
                  </a:cubicBezTo>
                  <a:cubicBezTo>
                    <a:pt x="1858476" y="6328916"/>
                    <a:pt x="1837602" y="6326334"/>
                    <a:pt x="1815086" y="6326041"/>
                  </a:cubicBezTo>
                  <a:close/>
                  <a:moveTo>
                    <a:pt x="1887707" y="5648505"/>
                  </a:moveTo>
                  <a:cubicBezTo>
                    <a:pt x="1933669" y="5654609"/>
                    <a:pt x="1974941" y="5700627"/>
                    <a:pt x="1965561" y="5788907"/>
                  </a:cubicBezTo>
                  <a:cubicBezTo>
                    <a:pt x="2010585" y="5698749"/>
                    <a:pt x="2134401" y="5698749"/>
                    <a:pt x="2111889" y="5879065"/>
                  </a:cubicBezTo>
                  <a:cubicBezTo>
                    <a:pt x="2160665" y="5792664"/>
                    <a:pt x="2314497" y="5755098"/>
                    <a:pt x="2239457" y="5935414"/>
                  </a:cubicBezTo>
                  <a:cubicBezTo>
                    <a:pt x="2325753" y="5871552"/>
                    <a:pt x="2475833" y="5875309"/>
                    <a:pt x="2337009" y="6036842"/>
                  </a:cubicBezTo>
                  <a:cubicBezTo>
                    <a:pt x="2438313" y="5980493"/>
                    <a:pt x="2614657" y="6093191"/>
                    <a:pt x="2445817" y="6202132"/>
                  </a:cubicBezTo>
                  <a:cubicBezTo>
                    <a:pt x="2588393" y="6175836"/>
                    <a:pt x="2670937" y="6322343"/>
                    <a:pt x="2502097" y="6378692"/>
                  </a:cubicBezTo>
                  <a:cubicBezTo>
                    <a:pt x="2610905" y="6378692"/>
                    <a:pt x="2678441" y="6551495"/>
                    <a:pt x="2505849" y="6566521"/>
                  </a:cubicBezTo>
                  <a:cubicBezTo>
                    <a:pt x="2622161" y="6592817"/>
                    <a:pt x="2614657" y="6750594"/>
                    <a:pt x="2464577" y="6765620"/>
                  </a:cubicBezTo>
                  <a:cubicBezTo>
                    <a:pt x="2569633" y="6784403"/>
                    <a:pt x="2577137" y="6934667"/>
                    <a:pt x="2423305" y="6938423"/>
                  </a:cubicBezTo>
                  <a:cubicBezTo>
                    <a:pt x="2509601" y="6957206"/>
                    <a:pt x="2554625" y="7103713"/>
                    <a:pt x="2359521" y="7051121"/>
                  </a:cubicBezTo>
                  <a:cubicBezTo>
                    <a:pt x="2400793" y="7193871"/>
                    <a:pt x="2145657" y="7223924"/>
                    <a:pt x="2111889" y="7126253"/>
                  </a:cubicBezTo>
                  <a:cubicBezTo>
                    <a:pt x="3019873" y="6607844"/>
                    <a:pt x="1815481" y="5214149"/>
                    <a:pt x="1207656" y="6273507"/>
                  </a:cubicBezTo>
                  <a:cubicBezTo>
                    <a:pt x="1098848" y="6262237"/>
                    <a:pt x="1087592" y="6138270"/>
                    <a:pt x="1200152" y="6115731"/>
                  </a:cubicBezTo>
                  <a:cubicBezTo>
                    <a:pt x="1027560" y="6048112"/>
                    <a:pt x="1128864" y="5894092"/>
                    <a:pt x="1320216" y="5991763"/>
                  </a:cubicBezTo>
                  <a:cubicBezTo>
                    <a:pt x="1196400" y="5826473"/>
                    <a:pt x="1338976" y="5725045"/>
                    <a:pt x="1466544" y="5849013"/>
                  </a:cubicBezTo>
                  <a:cubicBezTo>
                    <a:pt x="1414016" y="5698749"/>
                    <a:pt x="1556592" y="5642400"/>
                    <a:pt x="1627881" y="5777638"/>
                  </a:cubicBezTo>
                  <a:cubicBezTo>
                    <a:pt x="1605369" y="5642400"/>
                    <a:pt x="1762953" y="5586052"/>
                    <a:pt x="1781713" y="5747585"/>
                  </a:cubicBezTo>
                  <a:cubicBezTo>
                    <a:pt x="1791093" y="5676209"/>
                    <a:pt x="1841745" y="5642400"/>
                    <a:pt x="1887707" y="5648505"/>
                  </a:cubicBezTo>
                  <a:close/>
                  <a:moveTo>
                    <a:pt x="2288057" y="4260284"/>
                  </a:moveTo>
                  <a:cubicBezTo>
                    <a:pt x="2320999" y="4259139"/>
                    <a:pt x="2356094" y="4259300"/>
                    <a:pt x="2393373" y="4260942"/>
                  </a:cubicBezTo>
                  <a:cubicBezTo>
                    <a:pt x="2817274" y="4279713"/>
                    <a:pt x="3676330" y="4583810"/>
                    <a:pt x="3792622" y="5469820"/>
                  </a:cubicBezTo>
                  <a:cubicBezTo>
                    <a:pt x="3912665" y="6355829"/>
                    <a:pt x="3533779" y="6896445"/>
                    <a:pt x="3398731" y="7054125"/>
                  </a:cubicBezTo>
                  <a:cubicBezTo>
                    <a:pt x="3263683" y="7208050"/>
                    <a:pt x="3214916" y="7095422"/>
                    <a:pt x="3301197" y="6979039"/>
                  </a:cubicBezTo>
                  <a:cubicBezTo>
                    <a:pt x="4073972" y="5946613"/>
                    <a:pt x="3612557" y="4993026"/>
                    <a:pt x="3087370" y="4966746"/>
                  </a:cubicBezTo>
                  <a:cubicBezTo>
                    <a:pt x="2877295" y="4959238"/>
                    <a:pt x="2622205" y="4944221"/>
                    <a:pt x="2633459" y="4824084"/>
                  </a:cubicBezTo>
                  <a:cubicBezTo>
                    <a:pt x="2644713" y="4703947"/>
                    <a:pt x="2869793" y="4726473"/>
                    <a:pt x="3094873" y="4782787"/>
                  </a:cubicBezTo>
                  <a:cubicBezTo>
                    <a:pt x="3316202" y="4839101"/>
                    <a:pt x="3177402" y="4700193"/>
                    <a:pt x="2929814" y="4651387"/>
                  </a:cubicBezTo>
                  <a:cubicBezTo>
                    <a:pt x="2727242" y="4613844"/>
                    <a:pt x="2554680" y="4621353"/>
                    <a:pt x="2157039" y="4602581"/>
                  </a:cubicBezTo>
                  <a:cubicBezTo>
                    <a:pt x="1784250" y="4588503"/>
                    <a:pt x="1793921" y="4277455"/>
                    <a:pt x="2288057" y="4260284"/>
                  </a:cubicBezTo>
                  <a:close/>
                  <a:moveTo>
                    <a:pt x="2007127" y="3937380"/>
                  </a:moveTo>
                  <a:cubicBezTo>
                    <a:pt x="2821021" y="3948657"/>
                    <a:pt x="3301105" y="4422269"/>
                    <a:pt x="3421127" y="4531276"/>
                  </a:cubicBezTo>
                  <a:cubicBezTo>
                    <a:pt x="3537397" y="4644041"/>
                    <a:pt x="3462384" y="4689147"/>
                    <a:pt x="3368617" y="4580141"/>
                  </a:cubicBezTo>
                  <a:cubicBezTo>
                    <a:pt x="3034808" y="4181704"/>
                    <a:pt x="2348437" y="4072698"/>
                    <a:pt x="2033382" y="4072698"/>
                  </a:cubicBezTo>
                  <a:cubicBezTo>
                    <a:pt x="1718326" y="4072698"/>
                    <a:pt x="1163228" y="4253122"/>
                    <a:pt x="1088215" y="4546312"/>
                  </a:cubicBezTo>
                  <a:cubicBezTo>
                    <a:pt x="1016952" y="4839500"/>
                    <a:pt x="848172" y="4764324"/>
                    <a:pt x="893180" y="4587658"/>
                  </a:cubicBezTo>
                  <a:cubicBezTo>
                    <a:pt x="941939" y="4410993"/>
                    <a:pt x="1189483" y="3929862"/>
                    <a:pt x="2007127" y="3937380"/>
                  </a:cubicBezTo>
                  <a:close/>
                  <a:moveTo>
                    <a:pt x="2616291" y="2864339"/>
                  </a:moveTo>
                  <a:cubicBezTo>
                    <a:pt x="2610429" y="2864457"/>
                    <a:pt x="2604567" y="2866568"/>
                    <a:pt x="2599877" y="2871260"/>
                  </a:cubicBezTo>
                  <a:cubicBezTo>
                    <a:pt x="2554853" y="2912553"/>
                    <a:pt x="2528590" y="2972615"/>
                    <a:pt x="2536094" y="3032678"/>
                  </a:cubicBezTo>
                  <a:cubicBezTo>
                    <a:pt x="2547350" y="3088986"/>
                    <a:pt x="2599877" y="3152802"/>
                    <a:pt x="2663659" y="3134033"/>
                  </a:cubicBezTo>
                  <a:cubicBezTo>
                    <a:pt x="2693675" y="3122771"/>
                    <a:pt x="2693675" y="3088986"/>
                    <a:pt x="2671163" y="3073970"/>
                  </a:cubicBezTo>
                  <a:cubicBezTo>
                    <a:pt x="2652403" y="3062709"/>
                    <a:pt x="2637396" y="3062709"/>
                    <a:pt x="2622388" y="3047693"/>
                  </a:cubicBezTo>
                  <a:cubicBezTo>
                    <a:pt x="2611132" y="3040186"/>
                    <a:pt x="2611132" y="3017662"/>
                    <a:pt x="2611132" y="3006400"/>
                  </a:cubicBezTo>
                  <a:cubicBezTo>
                    <a:pt x="2607380" y="2968862"/>
                    <a:pt x="2614884" y="2931323"/>
                    <a:pt x="2637396" y="2901292"/>
                  </a:cubicBezTo>
                  <a:cubicBezTo>
                    <a:pt x="2651465" y="2881583"/>
                    <a:pt x="2633878" y="2863988"/>
                    <a:pt x="2616291" y="2864339"/>
                  </a:cubicBezTo>
                  <a:close/>
                  <a:moveTo>
                    <a:pt x="2274925" y="2694182"/>
                  </a:moveTo>
                  <a:cubicBezTo>
                    <a:pt x="2270411" y="2695063"/>
                    <a:pt x="2265955" y="2697643"/>
                    <a:pt x="2262203" y="2702336"/>
                  </a:cubicBezTo>
                  <a:cubicBezTo>
                    <a:pt x="2172157" y="2781167"/>
                    <a:pt x="2258452" y="2927569"/>
                    <a:pt x="2344746" y="2972615"/>
                  </a:cubicBezTo>
                  <a:cubicBezTo>
                    <a:pt x="2356001" y="2980124"/>
                    <a:pt x="2374761" y="2980124"/>
                    <a:pt x="2389769" y="2968862"/>
                  </a:cubicBezTo>
                  <a:cubicBezTo>
                    <a:pt x="2389769" y="2968862"/>
                    <a:pt x="2393521" y="2968862"/>
                    <a:pt x="2393521" y="2968862"/>
                  </a:cubicBezTo>
                  <a:cubicBezTo>
                    <a:pt x="2404776" y="2961354"/>
                    <a:pt x="2412280" y="2946338"/>
                    <a:pt x="2412280" y="2935077"/>
                  </a:cubicBezTo>
                  <a:cubicBezTo>
                    <a:pt x="2404776" y="2893784"/>
                    <a:pt x="2356001" y="2875014"/>
                    <a:pt x="2329738" y="2841230"/>
                  </a:cubicBezTo>
                  <a:cubicBezTo>
                    <a:pt x="2303475" y="2803691"/>
                    <a:pt x="2295971" y="2769905"/>
                    <a:pt x="2299723" y="2721105"/>
                  </a:cubicBezTo>
                  <a:cubicBezTo>
                    <a:pt x="2301599" y="2709844"/>
                    <a:pt x="2295971" y="2700458"/>
                    <a:pt x="2287998" y="2696236"/>
                  </a:cubicBezTo>
                  <a:cubicBezTo>
                    <a:pt x="2284012" y="2694124"/>
                    <a:pt x="2279439" y="2693303"/>
                    <a:pt x="2274925" y="2694182"/>
                  </a:cubicBezTo>
                  <a:close/>
                  <a:moveTo>
                    <a:pt x="5271059" y="2655259"/>
                  </a:moveTo>
                  <a:cubicBezTo>
                    <a:pt x="5376141" y="2662374"/>
                    <a:pt x="5402238" y="2742476"/>
                    <a:pt x="5139514" y="2897398"/>
                  </a:cubicBezTo>
                  <a:cubicBezTo>
                    <a:pt x="4715403" y="3149030"/>
                    <a:pt x="4497718" y="3532110"/>
                    <a:pt x="4463939" y="3776230"/>
                  </a:cubicBezTo>
                  <a:cubicBezTo>
                    <a:pt x="4430160" y="4020350"/>
                    <a:pt x="4385122" y="3851345"/>
                    <a:pt x="4403888" y="3723651"/>
                  </a:cubicBezTo>
                  <a:cubicBezTo>
                    <a:pt x="4497718" y="3043870"/>
                    <a:pt x="4843012" y="2848574"/>
                    <a:pt x="5041931" y="2720881"/>
                  </a:cubicBezTo>
                  <a:cubicBezTo>
                    <a:pt x="5116526" y="2672996"/>
                    <a:pt x="5208010" y="2650990"/>
                    <a:pt x="5271059" y="2655259"/>
                  </a:cubicBezTo>
                  <a:close/>
                  <a:moveTo>
                    <a:pt x="2093601" y="2547487"/>
                  </a:moveTo>
                  <a:cubicBezTo>
                    <a:pt x="2087739" y="2546314"/>
                    <a:pt x="2081173" y="2547487"/>
                    <a:pt x="2074607" y="2552180"/>
                  </a:cubicBezTo>
                  <a:cubicBezTo>
                    <a:pt x="2018328" y="2593473"/>
                    <a:pt x="1992065" y="2661042"/>
                    <a:pt x="1988313" y="2732367"/>
                  </a:cubicBezTo>
                  <a:cubicBezTo>
                    <a:pt x="1988313" y="2792428"/>
                    <a:pt x="2022080" y="2890030"/>
                    <a:pt x="2093367" y="2893784"/>
                  </a:cubicBezTo>
                  <a:cubicBezTo>
                    <a:pt x="2115878" y="2893784"/>
                    <a:pt x="2130886" y="2867506"/>
                    <a:pt x="2123382" y="2848737"/>
                  </a:cubicBezTo>
                  <a:cubicBezTo>
                    <a:pt x="2115878" y="2826214"/>
                    <a:pt x="2104623" y="2818706"/>
                    <a:pt x="2089615" y="2803691"/>
                  </a:cubicBezTo>
                  <a:cubicBezTo>
                    <a:pt x="2074607" y="2781167"/>
                    <a:pt x="2067103" y="2754890"/>
                    <a:pt x="2063351" y="2728613"/>
                  </a:cubicBezTo>
                  <a:cubicBezTo>
                    <a:pt x="2059599" y="2676058"/>
                    <a:pt x="2070855" y="2627258"/>
                    <a:pt x="2108375" y="2589718"/>
                  </a:cubicBezTo>
                  <a:cubicBezTo>
                    <a:pt x="2122444" y="2575642"/>
                    <a:pt x="2111189" y="2551007"/>
                    <a:pt x="2093601" y="2547487"/>
                  </a:cubicBezTo>
                  <a:close/>
                  <a:moveTo>
                    <a:pt x="1885663" y="2455752"/>
                  </a:moveTo>
                  <a:cubicBezTo>
                    <a:pt x="1879976" y="2455517"/>
                    <a:pt x="1873879" y="2457394"/>
                    <a:pt x="1868251" y="2462086"/>
                  </a:cubicBezTo>
                  <a:cubicBezTo>
                    <a:pt x="1811972" y="2514640"/>
                    <a:pt x="1774453" y="2582211"/>
                    <a:pt x="1763197" y="2661042"/>
                  </a:cubicBezTo>
                  <a:cubicBezTo>
                    <a:pt x="1751942" y="2732367"/>
                    <a:pt x="1781957" y="2829968"/>
                    <a:pt x="1856996" y="2848737"/>
                  </a:cubicBezTo>
                  <a:cubicBezTo>
                    <a:pt x="1883259" y="2856245"/>
                    <a:pt x="1909522" y="2826214"/>
                    <a:pt x="1898267" y="2799936"/>
                  </a:cubicBezTo>
                  <a:cubicBezTo>
                    <a:pt x="1883259" y="2751136"/>
                    <a:pt x="1849492" y="2724859"/>
                    <a:pt x="1841988" y="2668550"/>
                  </a:cubicBezTo>
                  <a:cubicBezTo>
                    <a:pt x="1838236" y="2604734"/>
                    <a:pt x="1864499" y="2540918"/>
                    <a:pt x="1902019" y="2495871"/>
                  </a:cubicBezTo>
                  <a:cubicBezTo>
                    <a:pt x="1916088" y="2476164"/>
                    <a:pt x="1902722" y="2456456"/>
                    <a:pt x="1885663" y="2455752"/>
                  </a:cubicBezTo>
                  <a:close/>
                  <a:moveTo>
                    <a:pt x="3214810" y="2429665"/>
                  </a:moveTo>
                  <a:cubicBezTo>
                    <a:pt x="3192765" y="2425440"/>
                    <a:pt x="3168375" y="2430134"/>
                    <a:pt x="3147738" y="2443277"/>
                  </a:cubicBezTo>
                  <a:cubicBezTo>
                    <a:pt x="3110215" y="2465808"/>
                    <a:pt x="3087701" y="2518380"/>
                    <a:pt x="3102711" y="2563441"/>
                  </a:cubicBezTo>
                  <a:cubicBezTo>
                    <a:pt x="3113967" y="2589727"/>
                    <a:pt x="3155243" y="2578462"/>
                    <a:pt x="3147738" y="2548421"/>
                  </a:cubicBezTo>
                  <a:cubicBezTo>
                    <a:pt x="3140233" y="2525890"/>
                    <a:pt x="3155243" y="2507115"/>
                    <a:pt x="3170251" y="2492094"/>
                  </a:cubicBezTo>
                  <a:cubicBezTo>
                    <a:pt x="3189013" y="2477073"/>
                    <a:pt x="3204022" y="2480828"/>
                    <a:pt x="3219031" y="2499604"/>
                  </a:cubicBezTo>
                  <a:cubicBezTo>
                    <a:pt x="3241545" y="2529645"/>
                    <a:pt x="3282820" y="2503359"/>
                    <a:pt x="3267811" y="2469563"/>
                  </a:cubicBezTo>
                  <a:cubicBezTo>
                    <a:pt x="3256554" y="2447032"/>
                    <a:pt x="3236855" y="2433889"/>
                    <a:pt x="3214810" y="2429665"/>
                  </a:cubicBezTo>
                  <a:close/>
                  <a:moveTo>
                    <a:pt x="1640791" y="2406306"/>
                  </a:moveTo>
                  <a:cubicBezTo>
                    <a:pt x="1634929" y="2406482"/>
                    <a:pt x="1629066" y="2408594"/>
                    <a:pt x="1624376" y="2413286"/>
                  </a:cubicBezTo>
                  <a:cubicBezTo>
                    <a:pt x="1541834" y="2495871"/>
                    <a:pt x="1436780" y="2683566"/>
                    <a:pt x="1571849" y="2773659"/>
                  </a:cubicBezTo>
                  <a:cubicBezTo>
                    <a:pt x="1601865" y="2792428"/>
                    <a:pt x="1631880" y="2758644"/>
                    <a:pt x="1624376" y="2728613"/>
                  </a:cubicBezTo>
                  <a:cubicBezTo>
                    <a:pt x="1613120" y="2676058"/>
                    <a:pt x="1590609" y="2646027"/>
                    <a:pt x="1601865" y="2589718"/>
                  </a:cubicBezTo>
                  <a:cubicBezTo>
                    <a:pt x="1613120" y="2537164"/>
                    <a:pt x="1631880" y="2488363"/>
                    <a:pt x="1661895" y="2439563"/>
                  </a:cubicBezTo>
                  <a:cubicBezTo>
                    <a:pt x="1675965" y="2422671"/>
                    <a:pt x="1658378" y="2405778"/>
                    <a:pt x="1640791" y="2406306"/>
                  </a:cubicBezTo>
                  <a:close/>
                  <a:moveTo>
                    <a:pt x="1428866" y="2353869"/>
                  </a:moveTo>
                  <a:cubicBezTo>
                    <a:pt x="1423414" y="2352520"/>
                    <a:pt x="1417082" y="2353224"/>
                    <a:pt x="1410516" y="2356978"/>
                  </a:cubicBezTo>
                  <a:cubicBezTo>
                    <a:pt x="1354238" y="2390763"/>
                    <a:pt x="1324222" y="2450825"/>
                    <a:pt x="1316718" y="2514640"/>
                  </a:cubicBezTo>
                  <a:cubicBezTo>
                    <a:pt x="1309214" y="2570949"/>
                    <a:pt x="1316718" y="2653535"/>
                    <a:pt x="1365493" y="2691073"/>
                  </a:cubicBezTo>
                  <a:cubicBezTo>
                    <a:pt x="1388005" y="2702336"/>
                    <a:pt x="1414268" y="2683566"/>
                    <a:pt x="1414268" y="2661042"/>
                  </a:cubicBezTo>
                  <a:cubicBezTo>
                    <a:pt x="1410516" y="2619750"/>
                    <a:pt x="1388005" y="2578457"/>
                    <a:pt x="1384253" y="2537164"/>
                  </a:cubicBezTo>
                  <a:cubicBezTo>
                    <a:pt x="1380501" y="2484609"/>
                    <a:pt x="1395509" y="2428301"/>
                    <a:pt x="1436780" y="2394517"/>
                  </a:cubicBezTo>
                  <a:cubicBezTo>
                    <a:pt x="1453663" y="2380440"/>
                    <a:pt x="1445222" y="2357916"/>
                    <a:pt x="1428866" y="2353869"/>
                  </a:cubicBezTo>
                  <a:close/>
                  <a:moveTo>
                    <a:pt x="4349338" y="2320473"/>
                  </a:moveTo>
                  <a:cubicBezTo>
                    <a:pt x="4343772" y="2320650"/>
                    <a:pt x="4338146" y="2322762"/>
                    <a:pt x="4333458" y="2327456"/>
                  </a:cubicBezTo>
                  <a:cubicBezTo>
                    <a:pt x="4299705" y="2365012"/>
                    <a:pt x="4284704" y="2413834"/>
                    <a:pt x="4288454" y="2462656"/>
                  </a:cubicBezTo>
                  <a:cubicBezTo>
                    <a:pt x="4295955" y="2511478"/>
                    <a:pt x="4340959" y="2575322"/>
                    <a:pt x="4393463" y="2564055"/>
                  </a:cubicBezTo>
                  <a:cubicBezTo>
                    <a:pt x="4415965" y="2564055"/>
                    <a:pt x="4434717" y="2534011"/>
                    <a:pt x="4412215" y="2515233"/>
                  </a:cubicBezTo>
                  <a:cubicBezTo>
                    <a:pt x="4385962" y="2492700"/>
                    <a:pt x="4363461" y="2488945"/>
                    <a:pt x="4352210" y="2451389"/>
                  </a:cubicBezTo>
                  <a:cubicBezTo>
                    <a:pt x="4340959" y="2421345"/>
                    <a:pt x="4352210" y="2383790"/>
                    <a:pt x="4370961" y="2353745"/>
                  </a:cubicBezTo>
                  <a:cubicBezTo>
                    <a:pt x="4382212" y="2336845"/>
                    <a:pt x="4366039" y="2319945"/>
                    <a:pt x="4349338" y="2320473"/>
                  </a:cubicBezTo>
                  <a:close/>
                  <a:moveTo>
                    <a:pt x="1212485" y="2288997"/>
                  </a:moveTo>
                  <a:cubicBezTo>
                    <a:pt x="1206271" y="2288938"/>
                    <a:pt x="1199471" y="2291285"/>
                    <a:pt x="1192905" y="2296915"/>
                  </a:cubicBezTo>
                  <a:cubicBezTo>
                    <a:pt x="1117866" y="2364485"/>
                    <a:pt x="1050332" y="2529656"/>
                    <a:pt x="1117866" y="2623503"/>
                  </a:cubicBezTo>
                  <a:cubicBezTo>
                    <a:pt x="1136626" y="2653535"/>
                    <a:pt x="1185401" y="2638519"/>
                    <a:pt x="1181649" y="2604734"/>
                  </a:cubicBezTo>
                  <a:cubicBezTo>
                    <a:pt x="1181649" y="2555933"/>
                    <a:pt x="1170393" y="2514640"/>
                    <a:pt x="1174145" y="2465841"/>
                  </a:cubicBezTo>
                  <a:cubicBezTo>
                    <a:pt x="1181649" y="2417040"/>
                    <a:pt x="1196657" y="2368239"/>
                    <a:pt x="1230424" y="2330700"/>
                  </a:cubicBezTo>
                  <a:cubicBezTo>
                    <a:pt x="1244494" y="2310992"/>
                    <a:pt x="1231128" y="2289173"/>
                    <a:pt x="1212485" y="2288997"/>
                  </a:cubicBezTo>
                  <a:close/>
                  <a:moveTo>
                    <a:pt x="3077500" y="2222429"/>
                  </a:moveTo>
                  <a:cubicBezTo>
                    <a:pt x="3059091" y="2224307"/>
                    <a:pt x="3040798" y="2230174"/>
                    <a:pt x="3023913" y="2240501"/>
                  </a:cubicBezTo>
                  <a:cubicBezTo>
                    <a:pt x="2952620" y="2285562"/>
                    <a:pt x="2963877" y="2368175"/>
                    <a:pt x="3012656" y="2424502"/>
                  </a:cubicBezTo>
                  <a:cubicBezTo>
                    <a:pt x="3031417" y="2443277"/>
                    <a:pt x="3065188" y="2413236"/>
                    <a:pt x="3050179" y="2390706"/>
                  </a:cubicBezTo>
                  <a:cubicBezTo>
                    <a:pt x="3031417" y="2360665"/>
                    <a:pt x="3023913" y="2319358"/>
                    <a:pt x="3057683" y="2296828"/>
                  </a:cubicBezTo>
                  <a:cubicBezTo>
                    <a:pt x="3098958" y="2270542"/>
                    <a:pt x="3136481" y="2308093"/>
                    <a:pt x="3166499" y="2330624"/>
                  </a:cubicBezTo>
                  <a:cubicBezTo>
                    <a:pt x="3185261" y="2349399"/>
                    <a:pt x="3226536" y="2330624"/>
                    <a:pt x="3211527" y="2300583"/>
                  </a:cubicBezTo>
                  <a:cubicBezTo>
                    <a:pt x="3189013" y="2247072"/>
                    <a:pt x="3132729" y="2216797"/>
                    <a:pt x="3077500" y="2222429"/>
                  </a:cubicBezTo>
                  <a:close/>
                  <a:moveTo>
                    <a:pt x="4497124" y="2095787"/>
                  </a:moveTo>
                  <a:cubicBezTo>
                    <a:pt x="4491440" y="2095552"/>
                    <a:pt x="4485345" y="2097430"/>
                    <a:pt x="4479720" y="2102124"/>
                  </a:cubicBezTo>
                  <a:cubicBezTo>
                    <a:pt x="4430966" y="2147191"/>
                    <a:pt x="4408464" y="2218546"/>
                    <a:pt x="4415965" y="2282390"/>
                  </a:cubicBezTo>
                  <a:cubicBezTo>
                    <a:pt x="4427216" y="2346234"/>
                    <a:pt x="4475970" y="2410078"/>
                    <a:pt x="4543476" y="2406323"/>
                  </a:cubicBezTo>
                  <a:cubicBezTo>
                    <a:pt x="4573478" y="2406323"/>
                    <a:pt x="4584729" y="2361256"/>
                    <a:pt x="4558477" y="2346234"/>
                  </a:cubicBezTo>
                  <a:cubicBezTo>
                    <a:pt x="4509723" y="2331212"/>
                    <a:pt x="4487221" y="2312434"/>
                    <a:pt x="4483471" y="2259857"/>
                  </a:cubicBezTo>
                  <a:cubicBezTo>
                    <a:pt x="4475970" y="2214790"/>
                    <a:pt x="4487221" y="2169724"/>
                    <a:pt x="4513473" y="2135924"/>
                  </a:cubicBezTo>
                  <a:cubicBezTo>
                    <a:pt x="4527537" y="2116207"/>
                    <a:pt x="4514176" y="2096491"/>
                    <a:pt x="4497124" y="2095787"/>
                  </a:cubicBezTo>
                  <a:close/>
                  <a:moveTo>
                    <a:pt x="1108772" y="2030558"/>
                  </a:moveTo>
                  <a:cubicBezTo>
                    <a:pt x="1146475" y="2033791"/>
                    <a:pt x="1195719" y="2066520"/>
                    <a:pt x="1249184" y="2146760"/>
                  </a:cubicBezTo>
                  <a:cubicBezTo>
                    <a:pt x="1256687" y="2146760"/>
                    <a:pt x="1260439" y="2146760"/>
                    <a:pt x="1267943" y="2146760"/>
                  </a:cubicBezTo>
                  <a:cubicBezTo>
                    <a:pt x="1316718" y="2022881"/>
                    <a:pt x="1489307" y="1966573"/>
                    <a:pt x="1545586" y="2218084"/>
                  </a:cubicBezTo>
                  <a:cubicBezTo>
                    <a:pt x="1553090" y="2221838"/>
                    <a:pt x="1556842" y="2221838"/>
                    <a:pt x="1564345" y="2225591"/>
                  </a:cubicBezTo>
                  <a:cubicBezTo>
                    <a:pt x="1628128" y="2097959"/>
                    <a:pt x="1815724" y="2097959"/>
                    <a:pt x="1838236" y="2334454"/>
                  </a:cubicBezTo>
                  <a:cubicBezTo>
                    <a:pt x="1841988" y="2334454"/>
                    <a:pt x="1845740" y="2338208"/>
                    <a:pt x="1849492" y="2338208"/>
                  </a:cubicBezTo>
                  <a:cubicBezTo>
                    <a:pt x="1909522" y="2165529"/>
                    <a:pt x="2074607" y="2229345"/>
                    <a:pt x="2085863" y="2447071"/>
                  </a:cubicBezTo>
                  <a:cubicBezTo>
                    <a:pt x="2089615" y="2447071"/>
                    <a:pt x="2089615" y="2447071"/>
                    <a:pt x="2089615" y="2450825"/>
                  </a:cubicBezTo>
                  <a:cubicBezTo>
                    <a:pt x="2142142" y="2278146"/>
                    <a:pt x="2322234" y="2353224"/>
                    <a:pt x="2325986" y="2567196"/>
                  </a:cubicBezTo>
                  <a:cubicBezTo>
                    <a:pt x="2329738" y="2567196"/>
                    <a:pt x="2337242" y="2570949"/>
                    <a:pt x="2340994" y="2574703"/>
                  </a:cubicBezTo>
                  <a:cubicBezTo>
                    <a:pt x="2401025" y="2484609"/>
                    <a:pt x="2528590" y="2514640"/>
                    <a:pt x="2528590" y="2679812"/>
                  </a:cubicBezTo>
                  <a:cubicBezTo>
                    <a:pt x="2532342" y="2683566"/>
                    <a:pt x="2536094" y="2687320"/>
                    <a:pt x="2536094" y="2687320"/>
                  </a:cubicBezTo>
                  <a:cubicBezTo>
                    <a:pt x="2599877" y="2593473"/>
                    <a:pt x="2772465" y="2694828"/>
                    <a:pt x="2761209" y="2848737"/>
                  </a:cubicBezTo>
                  <a:cubicBezTo>
                    <a:pt x="3470323" y="3411821"/>
                    <a:pt x="3729206" y="4196385"/>
                    <a:pt x="3777981" y="4380325"/>
                  </a:cubicBezTo>
                  <a:cubicBezTo>
                    <a:pt x="3834260" y="4601804"/>
                    <a:pt x="3800493" y="4609312"/>
                    <a:pt x="3717950" y="4425372"/>
                  </a:cubicBezTo>
                  <a:cubicBezTo>
                    <a:pt x="3477827" y="3896073"/>
                    <a:pt x="3035100" y="3483146"/>
                    <a:pt x="2644900" y="3212864"/>
                  </a:cubicBezTo>
                  <a:cubicBezTo>
                    <a:pt x="2562357" y="3306712"/>
                    <a:pt x="2446048" y="3284188"/>
                    <a:pt x="2479815" y="3107756"/>
                  </a:cubicBezTo>
                  <a:cubicBezTo>
                    <a:pt x="2476063" y="3107756"/>
                    <a:pt x="2472311" y="3104002"/>
                    <a:pt x="2468559" y="3100248"/>
                  </a:cubicBezTo>
                  <a:cubicBezTo>
                    <a:pt x="2378513" y="3190342"/>
                    <a:pt x="2235940" y="3212864"/>
                    <a:pt x="2269707" y="2987631"/>
                  </a:cubicBezTo>
                  <a:cubicBezTo>
                    <a:pt x="2265955" y="2983878"/>
                    <a:pt x="2262203" y="2983878"/>
                    <a:pt x="2258452" y="2983878"/>
                  </a:cubicBezTo>
                  <a:cubicBezTo>
                    <a:pt x="2119630" y="3164064"/>
                    <a:pt x="1965801" y="3126525"/>
                    <a:pt x="1999569" y="2867506"/>
                  </a:cubicBezTo>
                  <a:cubicBezTo>
                    <a:pt x="1995817" y="2867506"/>
                    <a:pt x="1992065" y="2863753"/>
                    <a:pt x="1988313" y="2863753"/>
                  </a:cubicBezTo>
                  <a:cubicBezTo>
                    <a:pt x="1868251" y="3040186"/>
                    <a:pt x="1725678" y="2968862"/>
                    <a:pt x="1721926" y="2796183"/>
                  </a:cubicBezTo>
                  <a:cubicBezTo>
                    <a:pt x="1721926" y="2796183"/>
                    <a:pt x="1721926" y="2796183"/>
                    <a:pt x="1710670" y="2792428"/>
                  </a:cubicBezTo>
                  <a:cubicBezTo>
                    <a:pt x="1613120" y="2972615"/>
                    <a:pt x="1425524" y="2927569"/>
                    <a:pt x="1451788" y="2736121"/>
                  </a:cubicBezTo>
                  <a:cubicBezTo>
                    <a:pt x="1451788" y="2732367"/>
                    <a:pt x="1448036" y="2732367"/>
                    <a:pt x="1448036" y="2732367"/>
                  </a:cubicBezTo>
                  <a:cubicBezTo>
                    <a:pt x="1320470" y="2852491"/>
                    <a:pt x="1166641" y="2844983"/>
                    <a:pt x="1207912" y="2664796"/>
                  </a:cubicBezTo>
                  <a:cubicBezTo>
                    <a:pt x="1204161" y="2661042"/>
                    <a:pt x="1196657" y="2661042"/>
                    <a:pt x="1192905" y="2657289"/>
                  </a:cubicBezTo>
                  <a:cubicBezTo>
                    <a:pt x="1024068" y="2781167"/>
                    <a:pt x="873991" y="2694828"/>
                    <a:pt x="979045" y="2544672"/>
                  </a:cubicBezTo>
                  <a:cubicBezTo>
                    <a:pt x="975293" y="2540918"/>
                    <a:pt x="971541" y="2537164"/>
                    <a:pt x="967789" y="2533410"/>
                  </a:cubicBezTo>
                  <a:cubicBezTo>
                    <a:pt x="787697" y="2597227"/>
                    <a:pt x="716410" y="2428301"/>
                    <a:pt x="934022" y="2353224"/>
                  </a:cubicBezTo>
                  <a:cubicBezTo>
                    <a:pt x="934022" y="2345716"/>
                    <a:pt x="937774" y="2338208"/>
                    <a:pt x="941526" y="2330700"/>
                  </a:cubicBezTo>
                  <a:cubicBezTo>
                    <a:pt x="761433" y="2274392"/>
                    <a:pt x="825216" y="2127990"/>
                    <a:pt x="1031572" y="2191806"/>
                  </a:cubicBezTo>
                  <a:cubicBezTo>
                    <a:pt x="1039076" y="2184299"/>
                    <a:pt x="1042828" y="2180545"/>
                    <a:pt x="1050332" y="2176791"/>
                  </a:cubicBezTo>
                  <a:cubicBezTo>
                    <a:pt x="1015157" y="2101713"/>
                    <a:pt x="1045935" y="2025169"/>
                    <a:pt x="1108772" y="2030558"/>
                  </a:cubicBezTo>
                  <a:close/>
                  <a:moveTo>
                    <a:pt x="2981231" y="1962622"/>
                  </a:moveTo>
                  <a:cubicBezTo>
                    <a:pt x="2964815" y="1965438"/>
                    <a:pt x="2948868" y="1972010"/>
                    <a:pt x="2933858" y="1981397"/>
                  </a:cubicBezTo>
                  <a:cubicBezTo>
                    <a:pt x="2870070" y="2015194"/>
                    <a:pt x="2832547" y="2105316"/>
                    <a:pt x="2877574" y="2169153"/>
                  </a:cubicBezTo>
                  <a:cubicBezTo>
                    <a:pt x="2896336" y="2195439"/>
                    <a:pt x="2933858" y="2169153"/>
                    <a:pt x="2918849" y="2142868"/>
                  </a:cubicBezTo>
                  <a:cubicBezTo>
                    <a:pt x="2900088" y="2101561"/>
                    <a:pt x="2930106" y="2064010"/>
                    <a:pt x="2960124" y="2041479"/>
                  </a:cubicBezTo>
                  <a:cubicBezTo>
                    <a:pt x="2975133" y="2033969"/>
                    <a:pt x="2990143" y="2026459"/>
                    <a:pt x="3005151" y="2030214"/>
                  </a:cubicBezTo>
                  <a:cubicBezTo>
                    <a:pt x="3023913" y="2030214"/>
                    <a:pt x="3027665" y="2060255"/>
                    <a:pt x="3038922" y="2071520"/>
                  </a:cubicBezTo>
                  <a:cubicBezTo>
                    <a:pt x="3057683" y="2086541"/>
                    <a:pt x="3080197" y="2079031"/>
                    <a:pt x="3087701" y="2056500"/>
                  </a:cubicBezTo>
                  <a:cubicBezTo>
                    <a:pt x="3098958" y="2022704"/>
                    <a:pt x="3065188" y="1977642"/>
                    <a:pt x="3031417" y="1966377"/>
                  </a:cubicBezTo>
                  <a:cubicBezTo>
                    <a:pt x="3014532" y="1960744"/>
                    <a:pt x="2997647" y="1959806"/>
                    <a:pt x="2981231" y="1962622"/>
                  </a:cubicBezTo>
                  <a:close/>
                  <a:moveTo>
                    <a:pt x="4680890" y="1881193"/>
                  </a:moveTo>
                  <a:cubicBezTo>
                    <a:pt x="4675206" y="1879843"/>
                    <a:pt x="4669112" y="1880547"/>
                    <a:pt x="4663486" y="1884303"/>
                  </a:cubicBezTo>
                  <a:cubicBezTo>
                    <a:pt x="4599731" y="1936881"/>
                    <a:pt x="4554727" y="2011991"/>
                    <a:pt x="4569728" y="2098369"/>
                  </a:cubicBezTo>
                  <a:cubicBezTo>
                    <a:pt x="4584729" y="2173480"/>
                    <a:pt x="4663486" y="2259857"/>
                    <a:pt x="4742243" y="2237324"/>
                  </a:cubicBezTo>
                  <a:cubicBezTo>
                    <a:pt x="4764744" y="2233568"/>
                    <a:pt x="4772245" y="2199768"/>
                    <a:pt x="4757244" y="2188502"/>
                  </a:cubicBezTo>
                  <a:cubicBezTo>
                    <a:pt x="4734742" y="2169724"/>
                    <a:pt x="4712240" y="2165968"/>
                    <a:pt x="4685988" y="2150946"/>
                  </a:cubicBezTo>
                  <a:cubicBezTo>
                    <a:pt x="4663486" y="2135924"/>
                    <a:pt x="4648485" y="2109635"/>
                    <a:pt x="4640984" y="2087102"/>
                  </a:cubicBezTo>
                  <a:cubicBezTo>
                    <a:pt x="4618482" y="2027014"/>
                    <a:pt x="4655985" y="1963170"/>
                    <a:pt x="4697239" y="1921858"/>
                  </a:cubicBezTo>
                  <a:cubicBezTo>
                    <a:pt x="4711302" y="1907775"/>
                    <a:pt x="4697942" y="1885242"/>
                    <a:pt x="4680890" y="1881193"/>
                  </a:cubicBezTo>
                  <a:close/>
                  <a:moveTo>
                    <a:pt x="2863034" y="1728396"/>
                  </a:moveTo>
                  <a:cubicBezTo>
                    <a:pt x="2841928" y="1729804"/>
                    <a:pt x="2821290" y="1735437"/>
                    <a:pt x="2802529" y="1744825"/>
                  </a:cubicBezTo>
                  <a:cubicBezTo>
                    <a:pt x="2712474" y="1789886"/>
                    <a:pt x="2689961" y="1891274"/>
                    <a:pt x="2753749" y="1966377"/>
                  </a:cubicBezTo>
                  <a:cubicBezTo>
                    <a:pt x="2776263" y="1988908"/>
                    <a:pt x="2802529" y="1958867"/>
                    <a:pt x="2791272" y="1936336"/>
                  </a:cubicBezTo>
                  <a:cubicBezTo>
                    <a:pt x="2768758" y="1887519"/>
                    <a:pt x="2795024" y="1838703"/>
                    <a:pt x="2836299" y="1812417"/>
                  </a:cubicBezTo>
                  <a:cubicBezTo>
                    <a:pt x="2855061" y="1801152"/>
                    <a:pt x="2877574" y="1801152"/>
                    <a:pt x="2896336" y="1808662"/>
                  </a:cubicBezTo>
                  <a:cubicBezTo>
                    <a:pt x="2926354" y="1816172"/>
                    <a:pt x="2926354" y="1853723"/>
                    <a:pt x="2952620" y="1864989"/>
                  </a:cubicBezTo>
                  <a:cubicBezTo>
                    <a:pt x="2967629" y="1872499"/>
                    <a:pt x="2990143" y="1868744"/>
                    <a:pt x="2997647" y="1849968"/>
                  </a:cubicBezTo>
                  <a:cubicBezTo>
                    <a:pt x="3012656" y="1804907"/>
                    <a:pt x="2967629" y="1756090"/>
                    <a:pt x="2926354" y="1737315"/>
                  </a:cubicBezTo>
                  <a:cubicBezTo>
                    <a:pt x="2905717" y="1729804"/>
                    <a:pt x="2884141" y="1726988"/>
                    <a:pt x="2863034" y="1728396"/>
                  </a:cubicBezTo>
                  <a:close/>
                  <a:moveTo>
                    <a:pt x="4941244" y="1694414"/>
                  </a:moveTo>
                  <a:cubicBezTo>
                    <a:pt x="4936087" y="1693944"/>
                    <a:pt x="4930696" y="1695587"/>
                    <a:pt x="4926008" y="1700282"/>
                  </a:cubicBezTo>
                  <a:cubicBezTo>
                    <a:pt x="4851002" y="1767881"/>
                    <a:pt x="4805998" y="1869281"/>
                    <a:pt x="4805998" y="1966925"/>
                  </a:cubicBezTo>
                  <a:cubicBezTo>
                    <a:pt x="4809748" y="2060813"/>
                    <a:pt x="4888505" y="2158457"/>
                    <a:pt x="4989763" y="2135924"/>
                  </a:cubicBezTo>
                  <a:cubicBezTo>
                    <a:pt x="5019766" y="2128413"/>
                    <a:pt x="5019766" y="2083347"/>
                    <a:pt x="4993514" y="2072080"/>
                  </a:cubicBezTo>
                  <a:cubicBezTo>
                    <a:pt x="4963511" y="2053302"/>
                    <a:pt x="4929758" y="2057058"/>
                    <a:pt x="4903506" y="2027014"/>
                  </a:cubicBezTo>
                  <a:cubicBezTo>
                    <a:pt x="4884755" y="2000725"/>
                    <a:pt x="4881004" y="1966925"/>
                    <a:pt x="4881004" y="1936881"/>
                  </a:cubicBezTo>
                  <a:cubicBezTo>
                    <a:pt x="4881004" y="1861770"/>
                    <a:pt x="4911007" y="1786659"/>
                    <a:pt x="4956011" y="1730326"/>
                  </a:cubicBezTo>
                  <a:cubicBezTo>
                    <a:pt x="4970074" y="1716243"/>
                    <a:pt x="4956714" y="1695822"/>
                    <a:pt x="4941244" y="1694414"/>
                  </a:cubicBezTo>
                  <a:close/>
                  <a:moveTo>
                    <a:pt x="5278538" y="1625171"/>
                  </a:moveTo>
                  <a:cubicBezTo>
                    <a:pt x="5181029" y="1628927"/>
                    <a:pt x="5113524" y="1726570"/>
                    <a:pt x="5102273" y="1816703"/>
                  </a:cubicBezTo>
                  <a:cubicBezTo>
                    <a:pt x="5094772" y="1903081"/>
                    <a:pt x="5166028" y="2038280"/>
                    <a:pt x="5267287" y="1981947"/>
                  </a:cubicBezTo>
                  <a:cubicBezTo>
                    <a:pt x="5293539" y="1970681"/>
                    <a:pt x="5289789" y="1933125"/>
                    <a:pt x="5267287" y="1918103"/>
                  </a:cubicBezTo>
                  <a:cubicBezTo>
                    <a:pt x="5244785" y="1906836"/>
                    <a:pt x="5214782" y="1910592"/>
                    <a:pt x="5199781" y="1891814"/>
                  </a:cubicBezTo>
                  <a:cubicBezTo>
                    <a:pt x="5181029" y="1873036"/>
                    <a:pt x="5181029" y="1839237"/>
                    <a:pt x="5184780" y="1812948"/>
                  </a:cubicBezTo>
                  <a:cubicBezTo>
                    <a:pt x="5192280" y="1752859"/>
                    <a:pt x="5222283" y="1681504"/>
                    <a:pt x="5286038" y="1666482"/>
                  </a:cubicBezTo>
                  <a:cubicBezTo>
                    <a:pt x="5312291" y="1662726"/>
                    <a:pt x="5301039" y="1625171"/>
                    <a:pt x="5278538" y="1625171"/>
                  </a:cubicBezTo>
                  <a:close/>
                  <a:moveTo>
                    <a:pt x="627600" y="1575630"/>
                  </a:moveTo>
                  <a:cubicBezTo>
                    <a:pt x="883165" y="1577977"/>
                    <a:pt x="1196407" y="1624922"/>
                    <a:pt x="1507773" y="1748857"/>
                  </a:cubicBezTo>
                  <a:cubicBezTo>
                    <a:pt x="2134258" y="1992971"/>
                    <a:pt x="2820764" y="2612644"/>
                    <a:pt x="2933306" y="2732823"/>
                  </a:cubicBezTo>
                  <a:cubicBezTo>
                    <a:pt x="3042097" y="2849246"/>
                    <a:pt x="3023340" y="2969426"/>
                    <a:pt x="2895792" y="2796668"/>
                  </a:cubicBezTo>
                  <a:cubicBezTo>
                    <a:pt x="2531906" y="2297174"/>
                    <a:pt x="1766620" y="1977948"/>
                    <a:pt x="1489016" y="1880303"/>
                  </a:cubicBezTo>
                  <a:cubicBezTo>
                    <a:pt x="1207661" y="1782657"/>
                    <a:pt x="521154" y="1778901"/>
                    <a:pt x="247302" y="1876547"/>
                  </a:cubicBezTo>
                  <a:cubicBezTo>
                    <a:pt x="-22799" y="1974193"/>
                    <a:pt x="-67816" y="1778901"/>
                    <a:pt x="93494" y="1669989"/>
                  </a:cubicBezTo>
                  <a:cubicBezTo>
                    <a:pt x="174149" y="1615533"/>
                    <a:pt x="372036" y="1573282"/>
                    <a:pt x="627600" y="1575630"/>
                  </a:cubicBezTo>
                  <a:close/>
                  <a:moveTo>
                    <a:pt x="4079473" y="1560175"/>
                  </a:moveTo>
                  <a:cubicBezTo>
                    <a:pt x="4119637" y="1552782"/>
                    <a:pt x="4156928" y="1564283"/>
                    <a:pt x="4186949" y="1598081"/>
                  </a:cubicBezTo>
                  <a:cubicBezTo>
                    <a:pt x="4307031" y="1733275"/>
                    <a:pt x="4111897" y="1782095"/>
                    <a:pt x="4029341" y="2086280"/>
                  </a:cubicBezTo>
                  <a:cubicBezTo>
                    <a:pt x="3669093" y="3836285"/>
                    <a:pt x="4494660" y="3321799"/>
                    <a:pt x="4235732" y="5710218"/>
                  </a:cubicBezTo>
                  <a:cubicBezTo>
                    <a:pt x="3976805" y="8098637"/>
                    <a:pt x="2070496" y="8034796"/>
                    <a:pt x="1496352" y="7385116"/>
                  </a:cubicBezTo>
                  <a:cubicBezTo>
                    <a:pt x="925960" y="6731680"/>
                    <a:pt x="1357507" y="6082000"/>
                    <a:pt x="1871609" y="6145842"/>
                  </a:cubicBezTo>
                  <a:cubicBezTo>
                    <a:pt x="2494537" y="6228460"/>
                    <a:pt x="2224352" y="7058398"/>
                    <a:pt x="1916640" y="7054643"/>
                  </a:cubicBezTo>
                  <a:cubicBezTo>
                    <a:pt x="1608929" y="7050887"/>
                    <a:pt x="1500104" y="6896917"/>
                    <a:pt x="1515115" y="6784256"/>
                  </a:cubicBezTo>
                  <a:cubicBezTo>
                    <a:pt x="1533878" y="6675350"/>
                    <a:pt x="1556393" y="6543911"/>
                    <a:pt x="1470084" y="6769234"/>
                  </a:cubicBezTo>
                  <a:cubicBezTo>
                    <a:pt x="1383775" y="6990801"/>
                    <a:pt x="1927898" y="7989731"/>
                    <a:pt x="2967361" y="7509043"/>
                  </a:cubicBezTo>
                  <a:cubicBezTo>
                    <a:pt x="4006825" y="7032110"/>
                    <a:pt x="3954289" y="5999382"/>
                    <a:pt x="3905505" y="5315903"/>
                  </a:cubicBezTo>
                  <a:cubicBezTo>
                    <a:pt x="3856722" y="4628669"/>
                    <a:pt x="2899815" y="3712358"/>
                    <a:pt x="2235609" y="3701092"/>
                  </a:cubicBezTo>
                  <a:cubicBezTo>
                    <a:pt x="1571403" y="3689826"/>
                    <a:pt x="1346249" y="3261712"/>
                    <a:pt x="2303156" y="3438215"/>
                  </a:cubicBezTo>
                  <a:cubicBezTo>
                    <a:pt x="3260063" y="3614718"/>
                    <a:pt x="4074371" y="4906567"/>
                    <a:pt x="4014330" y="5383500"/>
                  </a:cubicBezTo>
                  <a:cubicBezTo>
                    <a:pt x="3950537" y="5856678"/>
                    <a:pt x="4081877" y="5819124"/>
                    <a:pt x="4149423" y="5383500"/>
                  </a:cubicBezTo>
                  <a:cubicBezTo>
                    <a:pt x="4216969" y="4947876"/>
                    <a:pt x="4059361" y="3945192"/>
                    <a:pt x="3819196" y="3393151"/>
                  </a:cubicBezTo>
                  <a:cubicBezTo>
                    <a:pt x="3575279" y="2844866"/>
                    <a:pt x="3684103" y="2409243"/>
                    <a:pt x="3759155" y="2044971"/>
                  </a:cubicBezTo>
                  <a:cubicBezTo>
                    <a:pt x="3812629" y="1774584"/>
                    <a:pt x="3958980" y="1582356"/>
                    <a:pt x="4079473" y="1560175"/>
                  </a:cubicBezTo>
                  <a:close/>
                  <a:moveTo>
                    <a:pt x="2719041" y="1443418"/>
                  </a:moveTo>
                  <a:cubicBezTo>
                    <a:pt x="2698873" y="1443242"/>
                    <a:pt x="2678704" y="1448170"/>
                    <a:pt x="2659943" y="1459436"/>
                  </a:cubicBezTo>
                  <a:cubicBezTo>
                    <a:pt x="2581145" y="1500742"/>
                    <a:pt x="2554879" y="1594620"/>
                    <a:pt x="2569888" y="1680988"/>
                  </a:cubicBezTo>
                  <a:cubicBezTo>
                    <a:pt x="2573640" y="1711029"/>
                    <a:pt x="2618667" y="1711029"/>
                    <a:pt x="2618667" y="1677233"/>
                  </a:cubicBezTo>
                  <a:cubicBezTo>
                    <a:pt x="2622420" y="1628416"/>
                    <a:pt x="2644933" y="1564579"/>
                    <a:pt x="2682456" y="1530783"/>
                  </a:cubicBezTo>
                  <a:cubicBezTo>
                    <a:pt x="2738740" y="1485721"/>
                    <a:pt x="2776263" y="1549558"/>
                    <a:pt x="2810033" y="1583355"/>
                  </a:cubicBezTo>
                  <a:cubicBezTo>
                    <a:pt x="2832547" y="1602130"/>
                    <a:pt x="2870070" y="1579599"/>
                    <a:pt x="2862565" y="1549558"/>
                  </a:cubicBezTo>
                  <a:cubicBezTo>
                    <a:pt x="2840052" y="1490415"/>
                    <a:pt x="2779546" y="1443946"/>
                    <a:pt x="2719041" y="1443418"/>
                  </a:cubicBezTo>
                  <a:close/>
                  <a:moveTo>
                    <a:pt x="5383078" y="1312992"/>
                  </a:moveTo>
                  <a:cubicBezTo>
                    <a:pt x="5424800" y="1320034"/>
                    <a:pt x="5445427" y="1390450"/>
                    <a:pt x="5421050" y="1493727"/>
                  </a:cubicBezTo>
                  <a:cubicBezTo>
                    <a:pt x="5421050" y="1493727"/>
                    <a:pt x="5424800" y="1493727"/>
                    <a:pt x="5424800" y="1493727"/>
                  </a:cubicBezTo>
                  <a:cubicBezTo>
                    <a:pt x="5526059" y="1294684"/>
                    <a:pt x="5676071" y="1373550"/>
                    <a:pt x="5593564" y="1527527"/>
                  </a:cubicBezTo>
                  <a:cubicBezTo>
                    <a:pt x="5601065" y="1527527"/>
                    <a:pt x="5608565" y="1531283"/>
                    <a:pt x="5616066" y="1535038"/>
                  </a:cubicBezTo>
                  <a:cubicBezTo>
                    <a:pt x="5796081" y="1452416"/>
                    <a:pt x="5919842" y="1598882"/>
                    <a:pt x="5758578" y="1681504"/>
                  </a:cubicBezTo>
                  <a:cubicBezTo>
                    <a:pt x="5758578" y="1692771"/>
                    <a:pt x="5762328" y="1700282"/>
                    <a:pt x="5762328" y="1707793"/>
                  </a:cubicBezTo>
                  <a:cubicBezTo>
                    <a:pt x="5994848" y="1782904"/>
                    <a:pt x="5889839" y="1914347"/>
                    <a:pt x="5724825" y="1888059"/>
                  </a:cubicBezTo>
                  <a:cubicBezTo>
                    <a:pt x="5717325" y="1895570"/>
                    <a:pt x="5713574" y="1906836"/>
                    <a:pt x="5706074" y="1914347"/>
                  </a:cubicBezTo>
                  <a:cubicBezTo>
                    <a:pt x="5766079" y="2034525"/>
                    <a:pt x="5627317" y="2087102"/>
                    <a:pt x="5503557" y="2027014"/>
                  </a:cubicBezTo>
                  <a:cubicBezTo>
                    <a:pt x="5499806" y="2027014"/>
                    <a:pt x="5492306" y="2027014"/>
                    <a:pt x="5488555" y="2030769"/>
                  </a:cubicBezTo>
                  <a:cubicBezTo>
                    <a:pt x="5608565" y="2226057"/>
                    <a:pt x="5447302" y="2218546"/>
                    <a:pt x="5248535" y="2132169"/>
                  </a:cubicBezTo>
                  <a:cubicBezTo>
                    <a:pt x="5244785" y="2132169"/>
                    <a:pt x="5237284" y="2135924"/>
                    <a:pt x="5233534" y="2135924"/>
                  </a:cubicBezTo>
                  <a:cubicBezTo>
                    <a:pt x="5372295" y="2304923"/>
                    <a:pt x="5162278" y="2383790"/>
                    <a:pt x="4952260" y="2312434"/>
                  </a:cubicBezTo>
                  <a:cubicBezTo>
                    <a:pt x="4952260" y="2312434"/>
                    <a:pt x="4948510" y="2312434"/>
                    <a:pt x="4948510" y="2316190"/>
                  </a:cubicBezTo>
                  <a:cubicBezTo>
                    <a:pt x="5177279" y="2485189"/>
                    <a:pt x="4937259" y="2564055"/>
                    <a:pt x="4753493" y="2466411"/>
                  </a:cubicBezTo>
                  <a:cubicBezTo>
                    <a:pt x="4753493" y="2466411"/>
                    <a:pt x="4753493" y="2466411"/>
                    <a:pt x="4749743" y="2466411"/>
                  </a:cubicBezTo>
                  <a:cubicBezTo>
                    <a:pt x="4929758" y="2616633"/>
                    <a:pt x="4745993" y="2695499"/>
                    <a:pt x="4584729" y="2616633"/>
                  </a:cubicBezTo>
                  <a:cubicBezTo>
                    <a:pt x="4584729" y="2616633"/>
                    <a:pt x="4580979" y="2620388"/>
                    <a:pt x="4580979" y="2620388"/>
                  </a:cubicBezTo>
                  <a:cubicBezTo>
                    <a:pt x="4708490" y="2748076"/>
                    <a:pt x="4603481" y="2856987"/>
                    <a:pt x="4460969" y="2755587"/>
                  </a:cubicBezTo>
                  <a:cubicBezTo>
                    <a:pt x="4247201" y="3093586"/>
                    <a:pt x="4295955" y="3709494"/>
                    <a:pt x="4303456" y="3859715"/>
                  </a:cubicBezTo>
                  <a:cubicBezTo>
                    <a:pt x="4307206" y="4028714"/>
                    <a:pt x="4329708" y="4036225"/>
                    <a:pt x="4247201" y="3855960"/>
                  </a:cubicBezTo>
                  <a:cubicBezTo>
                    <a:pt x="4108439" y="3566784"/>
                    <a:pt x="4059685" y="2890787"/>
                    <a:pt x="4179695" y="2571566"/>
                  </a:cubicBezTo>
                  <a:cubicBezTo>
                    <a:pt x="4190946" y="2545277"/>
                    <a:pt x="4202197" y="2515233"/>
                    <a:pt x="4217198" y="2481433"/>
                  </a:cubicBezTo>
                  <a:cubicBezTo>
                    <a:pt x="4160944" y="2402567"/>
                    <a:pt x="4190946" y="2241079"/>
                    <a:pt x="4299705" y="2312434"/>
                  </a:cubicBezTo>
                  <a:cubicBezTo>
                    <a:pt x="4303456" y="2308679"/>
                    <a:pt x="4303456" y="2304923"/>
                    <a:pt x="4307206" y="2297412"/>
                  </a:cubicBezTo>
                  <a:cubicBezTo>
                    <a:pt x="4205947" y="2113391"/>
                    <a:pt x="4299705" y="2068325"/>
                    <a:pt x="4385962" y="2162213"/>
                  </a:cubicBezTo>
                  <a:cubicBezTo>
                    <a:pt x="4389713" y="2158457"/>
                    <a:pt x="4393463" y="2150946"/>
                    <a:pt x="4397213" y="2147191"/>
                  </a:cubicBezTo>
                  <a:cubicBezTo>
                    <a:pt x="4325957" y="1876792"/>
                    <a:pt x="4442217" y="1850503"/>
                    <a:pt x="4524724" y="1970681"/>
                  </a:cubicBezTo>
                  <a:cubicBezTo>
                    <a:pt x="4532225" y="1963170"/>
                    <a:pt x="4535975" y="1955658"/>
                    <a:pt x="4543476" y="1948147"/>
                  </a:cubicBezTo>
                  <a:cubicBezTo>
                    <a:pt x="4543476" y="1752859"/>
                    <a:pt x="4610981" y="1643949"/>
                    <a:pt x="4682237" y="1801681"/>
                  </a:cubicBezTo>
                  <a:cubicBezTo>
                    <a:pt x="4689738" y="1794170"/>
                    <a:pt x="4700989" y="1782904"/>
                    <a:pt x="4712240" y="1775393"/>
                  </a:cubicBezTo>
                  <a:cubicBezTo>
                    <a:pt x="4753493" y="1512505"/>
                    <a:pt x="4832250" y="1471194"/>
                    <a:pt x="4907256" y="1632682"/>
                  </a:cubicBezTo>
                  <a:cubicBezTo>
                    <a:pt x="4907256" y="1632682"/>
                    <a:pt x="4911007" y="1628927"/>
                    <a:pt x="4911007" y="1628927"/>
                  </a:cubicBezTo>
                  <a:cubicBezTo>
                    <a:pt x="4982263" y="1287173"/>
                    <a:pt x="5211032" y="1320973"/>
                    <a:pt x="5207282" y="1516261"/>
                  </a:cubicBezTo>
                  <a:cubicBezTo>
                    <a:pt x="5211032" y="1512505"/>
                    <a:pt x="5214782" y="1512505"/>
                    <a:pt x="5218533" y="1512505"/>
                  </a:cubicBezTo>
                  <a:cubicBezTo>
                    <a:pt x="5278538" y="1362284"/>
                    <a:pt x="5341356" y="1305951"/>
                    <a:pt x="5383078" y="1312992"/>
                  </a:cubicBezTo>
                  <a:close/>
                  <a:moveTo>
                    <a:pt x="2591405" y="1238177"/>
                  </a:moveTo>
                  <a:cubicBezTo>
                    <a:pt x="2571295" y="1238822"/>
                    <a:pt x="2552064" y="1242577"/>
                    <a:pt x="2536117" y="1249149"/>
                  </a:cubicBezTo>
                  <a:cubicBezTo>
                    <a:pt x="2453567" y="1282945"/>
                    <a:pt x="2442311" y="1391843"/>
                    <a:pt x="2449815" y="1470701"/>
                  </a:cubicBezTo>
                  <a:cubicBezTo>
                    <a:pt x="2453567" y="1500742"/>
                    <a:pt x="2498595" y="1496987"/>
                    <a:pt x="2498595" y="1466946"/>
                  </a:cubicBezTo>
                  <a:cubicBezTo>
                    <a:pt x="2498595" y="1418129"/>
                    <a:pt x="2502347" y="1354292"/>
                    <a:pt x="2547374" y="1320496"/>
                  </a:cubicBezTo>
                  <a:cubicBezTo>
                    <a:pt x="2569888" y="1305476"/>
                    <a:pt x="2592401" y="1301721"/>
                    <a:pt x="2618667" y="1309231"/>
                  </a:cubicBezTo>
                  <a:cubicBezTo>
                    <a:pt x="2648686" y="1312986"/>
                    <a:pt x="2659943" y="1335517"/>
                    <a:pt x="2682456" y="1354292"/>
                  </a:cubicBezTo>
                  <a:cubicBezTo>
                    <a:pt x="2708722" y="1373068"/>
                    <a:pt x="2738740" y="1354292"/>
                    <a:pt x="2731236" y="1324251"/>
                  </a:cubicBezTo>
                  <a:cubicBezTo>
                    <a:pt x="2719979" y="1262292"/>
                    <a:pt x="2651735" y="1236241"/>
                    <a:pt x="2591405" y="1238177"/>
                  </a:cubicBezTo>
                  <a:close/>
                  <a:moveTo>
                    <a:pt x="2462597" y="1026012"/>
                  </a:moveTo>
                  <a:cubicBezTo>
                    <a:pt x="2349676" y="1013515"/>
                    <a:pt x="2229370" y="1134618"/>
                    <a:pt x="2288468" y="1264169"/>
                  </a:cubicBezTo>
                  <a:cubicBezTo>
                    <a:pt x="2303477" y="1294210"/>
                    <a:pt x="2344752" y="1279190"/>
                    <a:pt x="2337247" y="1249149"/>
                  </a:cubicBezTo>
                  <a:cubicBezTo>
                    <a:pt x="2329743" y="1200332"/>
                    <a:pt x="2344752" y="1147761"/>
                    <a:pt x="2382274" y="1117720"/>
                  </a:cubicBezTo>
                  <a:cubicBezTo>
                    <a:pt x="2427302" y="1083924"/>
                    <a:pt x="2476081" y="1098944"/>
                    <a:pt x="2517356" y="1128985"/>
                  </a:cubicBezTo>
                  <a:cubicBezTo>
                    <a:pt x="2543622" y="1151516"/>
                    <a:pt x="2592401" y="1121475"/>
                    <a:pt x="2566136" y="1087679"/>
                  </a:cubicBezTo>
                  <a:cubicBezTo>
                    <a:pt x="2537056" y="1049189"/>
                    <a:pt x="2500237" y="1030178"/>
                    <a:pt x="2462597" y="1026012"/>
                  </a:cubicBezTo>
                  <a:close/>
                  <a:moveTo>
                    <a:pt x="2294096" y="784922"/>
                  </a:moveTo>
                  <a:cubicBezTo>
                    <a:pt x="2253759" y="779759"/>
                    <a:pt x="2211546" y="787269"/>
                    <a:pt x="2175899" y="806045"/>
                  </a:cubicBezTo>
                  <a:cubicBezTo>
                    <a:pt x="2097102" y="847351"/>
                    <a:pt x="2078340" y="944984"/>
                    <a:pt x="2115863" y="1020086"/>
                  </a:cubicBezTo>
                  <a:cubicBezTo>
                    <a:pt x="2130872" y="1050127"/>
                    <a:pt x="2172147" y="1038862"/>
                    <a:pt x="2164643" y="1005066"/>
                  </a:cubicBezTo>
                  <a:cubicBezTo>
                    <a:pt x="2153386" y="952494"/>
                    <a:pt x="2168395" y="896167"/>
                    <a:pt x="2217174" y="869882"/>
                  </a:cubicBezTo>
                  <a:cubicBezTo>
                    <a:pt x="2265954" y="836086"/>
                    <a:pt x="2318486" y="869882"/>
                    <a:pt x="2359761" y="896167"/>
                  </a:cubicBezTo>
                  <a:cubicBezTo>
                    <a:pt x="2397283" y="922453"/>
                    <a:pt x="2423549" y="869882"/>
                    <a:pt x="2401036" y="839841"/>
                  </a:cubicBezTo>
                  <a:cubicBezTo>
                    <a:pt x="2372894" y="807922"/>
                    <a:pt x="2334433" y="790085"/>
                    <a:pt x="2294096" y="784922"/>
                  </a:cubicBezTo>
                  <a:close/>
                  <a:moveTo>
                    <a:pt x="2135094" y="540839"/>
                  </a:moveTo>
                  <a:cubicBezTo>
                    <a:pt x="2113049" y="543186"/>
                    <a:pt x="2091474" y="550696"/>
                    <a:pt x="2074588" y="561962"/>
                  </a:cubicBezTo>
                  <a:cubicBezTo>
                    <a:pt x="1992038" y="614533"/>
                    <a:pt x="1984534" y="708411"/>
                    <a:pt x="1984534" y="798534"/>
                  </a:cubicBezTo>
                  <a:cubicBezTo>
                    <a:pt x="1984534" y="824820"/>
                    <a:pt x="2033313" y="828575"/>
                    <a:pt x="2037065" y="802289"/>
                  </a:cubicBezTo>
                  <a:cubicBezTo>
                    <a:pt x="2044570" y="745963"/>
                    <a:pt x="2055827" y="670860"/>
                    <a:pt x="2104606" y="633309"/>
                  </a:cubicBezTo>
                  <a:cubicBezTo>
                    <a:pt x="2134624" y="610778"/>
                    <a:pt x="2164643" y="614533"/>
                    <a:pt x="2190909" y="637064"/>
                  </a:cubicBezTo>
                  <a:cubicBezTo>
                    <a:pt x="2213422" y="655840"/>
                    <a:pt x="2239688" y="667105"/>
                    <a:pt x="2269706" y="674615"/>
                  </a:cubicBezTo>
                  <a:cubicBezTo>
                    <a:pt x="2295972" y="682126"/>
                    <a:pt x="2307229" y="648329"/>
                    <a:pt x="2292220" y="629554"/>
                  </a:cubicBezTo>
                  <a:cubicBezTo>
                    <a:pt x="2262202" y="599513"/>
                    <a:pt x="2239688" y="569472"/>
                    <a:pt x="2198413" y="550696"/>
                  </a:cubicBezTo>
                  <a:cubicBezTo>
                    <a:pt x="2179652" y="541309"/>
                    <a:pt x="2157138" y="538492"/>
                    <a:pt x="2135094" y="540839"/>
                  </a:cubicBezTo>
                  <a:close/>
                  <a:moveTo>
                    <a:pt x="2007985" y="317879"/>
                  </a:moveTo>
                  <a:cubicBezTo>
                    <a:pt x="1970462" y="320695"/>
                    <a:pt x="1933878" y="334777"/>
                    <a:pt x="1905736" y="359185"/>
                  </a:cubicBezTo>
                  <a:cubicBezTo>
                    <a:pt x="1841947" y="415512"/>
                    <a:pt x="1830690" y="501880"/>
                    <a:pt x="1838195" y="584492"/>
                  </a:cubicBezTo>
                  <a:cubicBezTo>
                    <a:pt x="1838195" y="625799"/>
                    <a:pt x="1901984" y="622044"/>
                    <a:pt x="1905736" y="580737"/>
                  </a:cubicBezTo>
                  <a:cubicBezTo>
                    <a:pt x="1905736" y="528166"/>
                    <a:pt x="1916993" y="471839"/>
                    <a:pt x="1950763" y="426777"/>
                  </a:cubicBezTo>
                  <a:cubicBezTo>
                    <a:pt x="1988286" y="374206"/>
                    <a:pt x="2048322" y="392981"/>
                    <a:pt x="2100854" y="396736"/>
                  </a:cubicBezTo>
                  <a:cubicBezTo>
                    <a:pt x="2134624" y="400492"/>
                    <a:pt x="2134624" y="355430"/>
                    <a:pt x="2115863" y="344165"/>
                  </a:cubicBezTo>
                  <a:cubicBezTo>
                    <a:pt x="2083969" y="323512"/>
                    <a:pt x="2045508" y="315062"/>
                    <a:pt x="2007985" y="317879"/>
                  </a:cubicBezTo>
                  <a:close/>
                  <a:moveTo>
                    <a:pt x="1970932" y="571"/>
                  </a:moveTo>
                  <a:cubicBezTo>
                    <a:pt x="2025809" y="-6000"/>
                    <a:pt x="2087721" y="43755"/>
                    <a:pt x="2115863" y="167674"/>
                  </a:cubicBezTo>
                  <a:cubicBezTo>
                    <a:pt x="2119615" y="167674"/>
                    <a:pt x="2127120" y="171429"/>
                    <a:pt x="2130872" y="175184"/>
                  </a:cubicBezTo>
                  <a:cubicBezTo>
                    <a:pt x="2198413" y="-5062"/>
                    <a:pt x="2446063" y="88816"/>
                    <a:pt x="2348504" y="374206"/>
                  </a:cubicBezTo>
                  <a:cubicBezTo>
                    <a:pt x="2352256" y="377961"/>
                    <a:pt x="2352256" y="381716"/>
                    <a:pt x="2356008" y="381716"/>
                  </a:cubicBezTo>
                  <a:cubicBezTo>
                    <a:pt x="2476081" y="254042"/>
                    <a:pt x="2671199" y="362940"/>
                    <a:pt x="2543622" y="659595"/>
                  </a:cubicBezTo>
                  <a:cubicBezTo>
                    <a:pt x="2547374" y="663350"/>
                    <a:pt x="2551127" y="670860"/>
                    <a:pt x="2554879" y="674615"/>
                  </a:cubicBezTo>
                  <a:cubicBezTo>
                    <a:pt x="2671199" y="599513"/>
                    <a:pt x="2832547" y="637064"/>
                    <a:pt x="2693713" y="914943"/>
                  </a:cubicBezTo>
                  <a:cubicBezTo>
                    <a:pt x="2697465" y="918698"/>
                    <a:pt x="2701217" y="926208"/>
                    <a:pt x="2704970" y="929964"/>
                  </a:cubicBezTo>
                  <a:cubicBezTo>
                    <a:pt x="2810033" y="862371"/>
                    <a:pt x="2986390" y="881147"/>
                    <a:pt x="2832547" y="1174046"/>
                  </a:cubicBezTo>
                  <a:cubicBezTo>
                    <a:pt x="2836299" y="1177802"/>
                    <a:pt x="2836299" y="1177802"/>
                    <a:pt x="2836299" y="1181557"/>
                  </a:cubicBezTo>
                  <a:cubicBezTo>
                    <a:pt x="3008904" y="1001311"/>
                    <a:pt x="3121472" y="1155271"/>
                    <a:pt x="2963877" y="1451925"/>
                  </a:cubicBezTo>
                  <a:cubicBezTo>
                    <a:pt x="2967629" y="1455680"/>
                    <a:pt x="2967629" y="1455680"/>
                    <a:pt x="2967629" y="1459436"/>
                  </a:cubicBezTo>
                  <a:cubicBezTo>
                    <a:pt x="3091454" y="1331761"/>
                    <a:pt x="3158995" y="1399354"/>
                    <a:pt x="3038922" y="1620906"/>
                  </a:cubicBezTo>
                  <a:cubicBezTo>
                    <a:pt x="3038922" y="1624661"/>
                    <a:pt x="3042674" y="1628416"/>
                    <a:pt x="3042674" y="1635926"/>
                  </a:cubicBezTo>
                  <a:cubicBezTo>
                    <a:pt x="3147738" y="1553314"/>
                    <a:pt x="3271563" y="1643436"/>
                    <a:pt x="3128977" y="1849968"/>
                  </a:cubicBezTo>
                  <a:cubicBezTo>
                    <a:pt x="3132729" y="1857478"/>
                    <a:pt x="3132729" y="1861233"/>
                    <a:pt x="3136481" y="1868744"/>
                  </a:cubicBezTo>
                  <a:cubicBezTo>
                    <a:pt x="3271563" y="1797396"/>
                    <a:pt x="3357865" y="1898785"/>
                    <a:pt x="3219031" y="2082786"/>
                  </a:cubicBezTo>
                  <a:cubicBezTo>
                    <a:pt x="3219031" y="2086541"/>
                    <a:pt x="3222783" y="2090296"/>
                    <a:pt x="3222783" y="2097806"/>
                  </a:cubicBezTo>
                  <a:cubicBezTo>
                    <a:pt x="3369122" y="2018949"/>
                    <a:pt x="3440415" y="2225480"/>
                    <a:pt x="3320343" y="2371930"/>
                  </a:cubicBezTo>
                  <a:cubicBezTo>
                    <a:pt x="3391636" y="2563441"/>
                    <a:pt x="3455424" y="2758708"/>
                    <a:pt x="3515461" y="2946464"/>
                  </a:cubicBezTo>
                  <a:cubicBezTo>
                    <a:pt x="3320343" y="1838703"/>
                    <a:pt x="3736845" y="1192822"/>
                    <a:pt x="3943220" y="956249"/>
                  </a:cubicBezTo>
                  <a:cubicBezTo>
                    <a:pt x="4153347" y="715922"/>
                    <a:pt x="4359722" y="937474"/>
                    <a:pt x="4097063" y="1196577"/>
                  </a:cubicBezTo>
                  <a:cubicBezTo>
                    <a:pt x="3931963" y="1361802"/>
                    <a:pt x="3789377" y="1485721"/>
                    <a:pt x="3635533" y="1962622"/>
                  </a:cubicBezTo>
                  <a:cubicBezTo>
                    <a:pt x="3500451" y="2371930"/>
                    <a:pt x="3541727" y="2875116"/>
                    <a:pt x="3601763" y="3220587"/>
                  </a:cubicBezTo>
                  <a:cubicBezTo>
                    <a:pt x="3785624" y="3798876"/>
                    <a:pt x="3916954" y="4275776"/>
                    <a:pt x="3954477" y="4399695"/>
                  </a:cubicBezTo>
                  <a:cubicBezTo>
                    <a:pt x="4033274" y="4677574"/>
                    <a:pt x="3958229" y="4613737"/>
                    <a:pt x="3909449" y="4433491"/>
                  </a:cubicBezTo>
                  <a:cubicBezTo>
                    <a:pt x="3718083" y="3735039"/>
                    <a:pt x="3380379" y="3107934"/>
                    <a:pt x="3005151" y="2544666"/>
                  </a:cubicBezTo>
                  <a:cubicBezTo>
                    <a:pt x="2900088" y="2582217"/>
                    <a:pt x="2806281" y="2510869"/>
                    <a:pt x="2915097" y="2416991"/>
                  </a:cubicBezTo>
                  <a:cubicBezTo>
                    <a:pt x="2911345" y="2409481"/>
                    <a:pt x="2907593" y="2405726"/>
                    <a:pt x="2903840" y="2401971"/>
                  </a:cubicBezTo>
                  <a:cubicBezTo>
                    <a:pt x="2731236" y="2409481"/>
                    <a:pt x="2641181" y="2304338"/>
                    <a:pt x="2749997" y="2184174"/>
                  </a:cubicBezTo>
                  <a:cubicBezTo>
                    <a:pt x="2746245" y="2180419"/>
                    <a:pt x="2742493" y="2172909"/>
                    <a:pt x="2738740" y="2169153"/>
                  </a:cubicBezTo>
                  <a:cubicBezTo>
                    <a:pt x="2584897" y="2206705"/>
                    <a:pt x="2479833" y="2094051"/>
                    <a:pt x="2596154" y="1981397"/>
                  </a:cubicBezTo>
                  <a:cubicBezTo>
                    <a:pt x="2596154" y="1977642"/>
                    <a:pt x="2592401" y="1977642"/>
                    <a:pt x="2592401" y="1973887"/>
                  </a:cubicBezTo>
                  <a:cubicBezTo>
                    <a:pt x="2386027" y="2056500"/>
                    <a:pt x="2250945" y="1891274"/>
                    <a:pt x="2412292" y="1744825"/>
                  </a:cubicBezTo>
                  <a:cubicBezTo>
                    <a:pt x="2408540" y="1737315"/>
                    <a:pt x="2404788" y="1733559"/>
                    <a:pt x="2401036" y="1729804"/>
                  </a:cubicBezTo>
                  <a:cubicBezTo>
                    <a:pt x="2205918" y="1763600"/>
                    <a:pt x="2093349" y="1650947"/>
                    <a:pt x="2232184" y="1515762"/>
                  </a:cubicBezTo>
                  <a:cubicBezTo>
                    <a:pt x="2228431" y="1515762"/>
                    <a:pt x="2228431" y="1512007"/>
                    <a:pt x="2228431" y="1512007"/>
                  </a:cubicBezTo>
                  <a:cubicBezTo>
                    <a:pt x="2007047" y="1575844"/>
                    <a:pt x="1864461" y="1478211"/>
                    <a:pt x="2040818" y="1271680"/>
                  </a:cubicBezTo>
                  <a:cubicBezTo>
                    <a:pt x="2037065" y="1267925"/>
                    <a:pt x="2037065" y="1264169"/>
                    <a:pt x="2033313" y="1260414"/>
                  </a:cubicBezTo>
                  <a:cubicBezTo>
                    <a:pt x="1849452" y="1286700"/>
                    <a:pt x="1654334" y="1215353"/>
                    <a:pt x="1860709" y="1012576"/>
                  </a:cubicBezTo>
                  <a:cubicBezTo>
                    <a:pt x="1856956" y="1005066"/>
                    <a:pt x="1853204" y="997556"/>
                    <a:pt x="1849452" y="993801"/>
                  </a:cubicBezTo>
                  <a:cubicBezTo>
                    <a:pt x="1628068" y="993801"/>
                    <a:pt x="1549270" y="862371"/>
                    <a:pt x="1710618" y="734697"/>
                  </a:cubicBezTo>
                  <a:cubicBezTo>
                    <a:pt x="1706865" y="730942"/>
                    <a:pt x="1703113" y="723432"/>
                    <a:pt x="1703113" y="719677"/>
                  </a:cubicBezTo>
                  <a:cubicBezTo>
                    <a:pt x="1470472" y="704656"/>
                    <a:pt x="1477977" y="546941"/>
                    <a:pt x="1643077" y="449308"/>
                  </a:cubicBezTo>
                  <a:cubicBezTo>
                    <a:pt x="1643077" y="441798"/>
                    <a:pt x="1643077" y="438043"/>
                    <a:pt x="1643077" y="430533"/>
                  </a:cubicBezTo>
                  <a:cubicBezTo>
                    <a:pt x="1492986" y="377961"/>
                    <a:pt x="1489234" y="239021"/>
                    <a:pt x="1718122" y="269062"/>
                  </a:cubicBezTo>
                  <a:cubicBezTo>
                    <a:pt x="1721875" y="265307"/>
                    <a:pt x="1725627" y="265307"/>
                    <a:pt x="1729379" y="261552"/>
                  </a:cubicBezTo>
                  <a:cubicBezTo>
                    <a:pt x="1654334" y="148898"/>
                    <a:pt x="1703113" y="-1306"/>
                    <a:pt x="1853204" y="178939"/>
                  </a:cubicBezTo>
                  <a:cubicBezTo>
                    <a:pt x="1856956" y="175184"/>
                    <a:pt x="1864461" y="171429"/>
                    <a:pt x="1868213" y="171429"/>
                  </a:cubicBezTo>
                  <a:cubicBezTo>
                    <a:pt x="1868213" y="70041"/>
                    <a:pt x="1916055" y="7143"/>
                    <a:pt x="1970932" y="571"/>
                  </a:cubicBezTo>
                  <a:close/>
                </a:path>
              </a:pathLst>
            </a:custGeom>
            <a:solidFill>
              <a:srgbClr val="398D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 flipH="1" flipV="1">
            <a:off x="9628505" y="4672330"/>
            <a:ext cx="958215" cy="957580"/>
            <a:chOff x="2700" y="2041"/>
            <a:chExt cx="2109" cy="2107"/>
          </a:xfrm>
        </p:grpSpPr>
        <p:sp>
          <p:nvSpPr>
            <p:cNvPr id="39" name="花纹"/>
            <p:cNvSpPr/>
            <p:nvPr/>
          </p:nvSpPr>
          <p:spPr bwMode="auto">
            <a:xfrm flipH="1" flipV="1">
              <a:off x="2700" y="2450"/>
              <a:ext cx="1440" cy="1699"/>
            </a:xfrm>
            <a:custGeom>
              <a:avLst/>
              <a:gdLst/>
              <a:ahLst/>
              <a:cxnLst/>
              <a:rect l="0" t="0" r="r" b="b"/>
              <a:pathLst>
                <a:path w="5897258" h="7772033">
                  <a:moveTo>
                    <a:pt x="1625171" y="6657101"/>
                  </a:moveTo>
                  <a:cubicBezTo>
                    <a:pt x="1609867" y="6656573"/>
                    <a:pt x="1592981" y="6673472"/>
                    <a:pt x="1601424" y="6690371"/>
                  </a:cubicBezTo>
                  <a:cubicBezTo>
                    <a:pt x="1631445" y="6776745"/>
                    <a:pt x="1638950" y="6866874"/>
                    <a:pt x="1740269" y="6900672"/>
                  </a:cubicBezTo>
                  <a:cubicBezTo>
                    <a:pt x="1837836" y="6934471"/>
                    <a:pt x="1924145" y="6878140"/>
                    <a:pt x="1972929" y="6795522"/>
                  </a:cubicBezTo>
                  <a:cubicBezTo>
                    <a:pt x="1987939" y="6765479"/>
                    <a:pt x="1946661" y="6735436"/>
                    <a:pt x="1924145" y="6757968"/>
                  </a:cubicBezTo>
                  <a:cubicBezTo>
                    <a:pt x="1867857" y="6818054"/>
                    <a:pt x="1815321" y="6848097"/>
                    <a:pt x="1736517" y="6810543"/>
                  </a:cubicBezTo>
                  <a:cubicBezTo>
                    <a:pt x="1706496" y="6795522"/>
                    <a:pt x="1695238" y="6754213"/>
                    <a:pt x="1683981" y="6727925"/>
                  </a:cubicBezTo>
                  <a:cubicBezTo>
                    <a:pt x="1672723" y="6701637"/>
                    <a:pt x="1657713" y="6682860"/>
                    <a:pt x="1638950" y="6664083"/>
                  </a:cubicBezTo>
                  <a:cubicBezTo>
                    <a:pt x="1635197" y="6659389"/>
                    <a:pt x="1630272" y="6657277"/>
                    <a:pt x="1625171" y="6657101"/>
                  </a:cubicBezTo>
                  <a:close/>
                  <a:moveTo>
                    <a:pt x="1815086" y="6326041"/>
                  </a:moveTo>
                  <a:cubicBezTo>
                    <a:pt x="1747540" y="6325161"/>
                    <a:pt x="1665218" y="6344876"/>
                    <a:pt x="1631445" y="6389941"/>
                  </a:cubicBezTo>
                  <a:cubicBezTo>
                    <a:pt x="1616434" y="6412473"/>
                    <a:pt x="1631445" y="6438761"/>
                    <a:pt x="1657713" y="6431250"/>
                  </a:cubicBezTo>
                  <a:cubicBezTo>
                    <a:pt x="1717754" y="6419984"/>
                    <a:pt x="1766537" y="6404963"/>
                    <a:pt x="1830331" y="6412473"/>
                  </a:cubicBezTo>
                  <a:cubicBezTo>
                    <a:pt x="1856599" y="6419984"/>
                    <a:pt x="1882867" y="6427495"/>
                    <a:pt x="1905383" y="6442516"/>
                  </a:cubicBezTo>
                  <a:cubicBezTo>
                    <a:pt x="1927898" y="6457538"/>
                    <a:pt x="1927898" y="6491336"/>
                    <a:pt x="1950414" y="6510113"/>
                  </a:cubicBezTo>
                  <a:cubicBezTo>
                    <a:pt x="1969176" y="6525135"/>
                    <a:pt x="1991692" y="6517624"/>
                    <a:pt x="2002950" y="6502602"/>
                  </a:cubicBezTo>
                  <a:cubicBezTo>
                    <a:pt x="2055486" y="6419984"/>
                    <a:pt x="1939156" y="6348632"/>
                    <a:pt x="1875362" y="6333610"/>
                  </a:cubicBezTo>
                  <a:cubicBezTo>
                    <a:pt x="1858476" y="6328916"/>
                    <a:pt x="1837602" y="6326334"/>
                    <a:pt x="1815086" y="6326041"/>
                  </a:cubicBezTo>
                  <a:close/>
                  <a:moveTo>
                    <a:pt x="1887707" y="5648505"/>
                  </a:moveTo>
                  <a:cubicBezTo>
                    <a:pt x="1933669" y="5654609"/>
                    <a:pt x="1974941" y="5700627"/>
                    <a:pt x="1965561" y="5788907"/>
                  </a:cubicBezTo>
                  <a:cubicBezTo>
                    <a:pt x="2010585" y="5698749"/>
                    <a:pt x="2134401" y="5698749"/>
                    <a:pt x="2111889" y="5879065"/>
                  </a:cubicBezTo>
                  <a:cubicBezTo>
                    <a:pt x="2160665" y="5792664"/>
                    <a:pt x="2314497" y="5755098"/>
                    <a:pt x="2239457" y="5935414"/>
                  </a:cubicBezTo>
                  <a:cubicBezTo>
                    <a:pt x="2325753" y="5871552"/>
                    <a:pt x="2475833" y="5875309"/>
                    <a:pt x="2337009" y="6036842"/>
                  </a:cubicBezTo>
                  <a:cubicBezTo>
                    <a:pt x="2438313" y="5980493"/>
                    <a:pt x="2614657" y="6093191"/>
                    <a:pt x="2445817" y="6202132"/>
                  </a:cubicBezTo>
                  <a:cubicBezTo>
                    <a:pt x="2588393" y="6175836"/>
                    <a:pt x="2670937" y="6322343"/>
                    <a:pt x="2502097" y="6378692"/>
                  </a:cubicBezTo>
                  <a:cubicBezTo>
                    <a:pt x="2610905" y="6378692"/>
                    <a:pt x="2678441" y="6551495"/>
                    <a:pt x="2505849" y="6566521"/>
                  </a:cubicBezTo>
                  <a:cubicBezTo>
                    <a:pt x="2622161" y="6592817"/>
                    <a:pt x="2614657" y="6750594"/>
                    <a:pt x="2464577" y="6765620"/>
                  </a:cubicBezTo>
                  <a:cubicBezTo>
                    <a:pt x="2569633" y="6784403"/>
                    <a:pt x="2577137" y="6934667"/>
                    <a:pt x="2423305" y="6938423"/>
                  </a:cubicBezTo>
                  <a:cubicBezTo>
                    <a:pt x="2509601" y="6957206"/>
                    <a:pt x="2554625" y="7103713"/>
                    <a:pt x="2359521" y="7051121"/>
                  </a:cubicBezTo>
                  <a:cubicBezTo>
                    <a:pt x="2400793" y="7193871"/>
                    <a:pt x="2145657" y="7223924"/>
                    <a:pt x="2111889" y="7126253"/>
                  </a:cubicBezTo>
                  <a:cubicBezTo>
                    <a:pt x="3019873" y="6607844"/>
                    <a:pt x="1815481" y="5214149"/>
                    <a:pt x="1207656" y="6273507"/>
                  </a:cubicBezTo>
                  <a:cubicBezTo>
                    <a:pt x="1098848" y="6262237"/>
                    <a:pt x="1087592" y="6138270"/>
                    <a:pt x="1200152" y="6115731"/>
                  </a:cubicBezTo>
                  <a:cubicBezTo>
                    <a:pt x="1027560" y="6048112"/>
                    <a:pt x="1128864" y="5894092"/>
                    <a:pt x="1320216" y="5991763"/>
                  </a:cubicBezTo>
                  <a:cubicBezTo>
                    <a:pt x="1196400" y="5826473"/>
                    <a:pt x="1338976" y="5725045"/>
                    <a:pt x="1466544" y="5849013"/>
                  </a:cubicBezTo>
                  <a:cubicBezTo>
                    <a:pt x="1414016" y="5698749"/>
                    <a:pt x="1556592" y="5642400"/>
                    <a:pt x="1627881" y="5777638"/>
                  </a:cubicBezTo>
                  <a:cubicBezTo>
                    <a:pt x="1605369" y="5642400"/>
                    <a:pt x="1762953" y="5586052"/>
                    <a:pt x="1781713" y="5747585"/>
                  </a:cubicBezTo>
                  <a:cubicBezTo>
                    <a:pt x="1791093" y="5676209"/>
                    <a:pt x="1841745" y="5642400"/>
                    <a:pt x="1887707" y="5648505"/>
                  </a:cubicBezTo>
                  <a:close/>
                  <a:moveTo>
                    <a:pt x="2288057" y="4260284"/>
                  </a:moveTo>
                  <a:cubicBezTo>
                    <a:pt x="2320999" y="4259139"/>
                    <a:pt x="2356094" y="4259300"/>
                    <a:pt x="2393373" y="4260942"/>
                  </a:cubicBezTo>
                  <a:cubicBezTo>
                    <a:pt x="2817274" y="4279713"/>
                    <a:pt x="3676330" y="4583810"/>
                    <a:pt x="3792622" y="5469820"/>
                  </a:cubicBezTo>
                  <a:cubicBezTo>
                    <a:pt x="3912665" y="6355829"/>
                    <a:pt x="3533779" y="6896445"/>
                    <a:pt x="3398731" y="7054125"/>
                  </a:cubicBezTo>
                  <a:cubicBezTo>
                    <a:pt x="3263683" y="7208050"/>
                    <a:pt x="3214916" y="7095422"/>
                    <a:pt x="3301197" y="6979039"/>
                  </a:cubicBezTo>
                  <a:cubicBezTo>
                    <a:pt x="4073972" y="5946613"/>
                    <a:pt x="3612557" y="4993026"/>
                    <a:pt x="3087370" y="4966746"/>
                  </a:cubicBezTo>
                  <a:cubicBezTo>
                    <a:pt x="2877295" y="4959238"/>
                    <a:pt x="2622205" y="4944221"/>
                    <a:pt x="2633459" y="4824084"/>
                  </a:cubicBezTo>
                  <a:cubicBezTo>
                    <a:pt x="2644713" y="4703947"/>
                    <a:pt x="2869793" y="4726473"/>
                    <a:pt x="3094873" y="4782787"/>
                  </a:cubicBezTo>
                  <a:cubicBezTo>
                    <a:pt x="3316202" y="4839101"/>
                    <a:pt x="3177402" y="4700193"/>
                    <a:pt x="2929814" y="4651387"/>
                  </a:cubicBezTo>
                  <a:cubicBezTo>
                    <a:pt x="2727242" y="4613844"/>
                    <a:pt x="2554680" y="4621353"/>
                    <a:pt x="2157039" y="4602581"/>
                  </a:cubicBezTo>
                  <a:cubicBezTo>
                    <a:pt x="1784250" y="4588503"/>
                    <a:pt x="1793921" y="4277455"/>
                    <a:pt x="2288057" y="4260284"/>
                  </a:cubicBezTo>
                  <a:close/>
                  <a:moveTo>
                    <a:pt x="2007127" y="3937380"/>
                  </a:moveTo>
                  <a:cubicBezTo>
                    <a:pt x="2821021" y="3948657"/>
                    <a:pt x="3301105" y="4422269"/>
                    <a:pt x="3421127" y="4531276"/>
                  </a:cubicBezTo>
                  <a:cubicBezTo>
                    <a:pt x="3537397" y="4644041"/>
                    <a:pt x="3462384" y="4689147"/>
                    <a:pt x="3368617" y="4580141"/>
                  </a:cubicBezTo>
                  <a:cubicBezTo>
                    <a:pt x="3034808" y="4181704"/>
                    <a:pt x="2348437" y="4072698"/>
                    <a:pt x="2033382" y="4072698"/>
                  </a:cubicBezTo>
                  <a:cubicBezTo>
                    <a:pt x="1718326" y="4072698"/>
                    <a:pt x="1163228" y="4253122"/>
                    <a:pt x="1088215" y="4546312"/>
                  </a:cubicBezTo>
                  <a:cubicBezTo>
                    <a:pt x="1016952" y="4839500"/>
                    <a:pt x="848172" y="4764324"/>
                    <a:pt x="893180" y="4587658"/>
                  </a:cubicBezTo>
                  <a:cubicBezTo>
                    <a:pt x="941939" y="4410993"/>
                    <a:pt x="1189483" y="3929862"/>
                    <a:pt x="2007127" y="3937380"/>
                  </a:cubicBezTo>
                  <a:close/>
                  <a:moveTo>
                    <a:pt x="2616291" y="2864339"/>
                  </a:moveTo>
                  <a:cubicBezTo>
                    <a:pt x="2610429" y="2864457"/>
                    <a:pt x="2604567" y="2866568"/>
                    <a:pt x="2599877" y="2871260"/>
                  </a:cubicBezTo>
                  <a:cubicBezTo>
                    <a:pt x="2554853" y="2912553"/>
                    <a:pt x="2528590" y="2972615"/>
                    <a:pt x="2536094" y="3032678"/>
                  </a:cubicBezTo>
                  <a:cubicBezTo>
                    <a:pt x="2547350" y="3088986"/>
                    <a:pt x="2599877" y="3152802"/>
                    <a:pt x="2663659" y="3134033"/>
                  </a:cubicBezTo>
                  <a:cubicBezTo>
                    <a:pt x="2693675" y="3122771"/>
                    <a:pt x="2693675" y="3088986"/>
                    <a:pt x="2671163" y="3073970"/>
                  </a:cubicBezTo>
                  <a:cubicBezTo>
                    <a:pt x="2652403" y="3062709"/>
                    <a:pt x="2637396" y="3062709"/>
                    <a:pt x="2622388" y="3047693"/>
                  </a:cubicBezTo>
                  <a:cubicBezTo>
                    <a:pt x="2611132" y="3040186"/>
                    <a:pt x="2611132" y="3017662"/>
                    <a:pt x="2611132" y="3006400"/>
                  </a:cubicBezTo>
                  <a:cubicBezTo>
                    <a:pt x="2607380" y="2968862"/>
                    <a:pt x="2614884" y="2931323"/>
                    <a:pt x="2637396" y="2901292"/>
                  </a:cubicBezTo>
                  <a:cubicBezTo>
                    <a:pt x="2651465" y="2881583"/>
                    <a:pt x="2633878" y="2863988"/>
                    <a:pt x="2616291" y="2864339"/>
                  </a:cubicBezTo>
                  <a:close/>
                  <a:moveTo>
                    <a:pt x="2274925" y="2694182"/>
                  </a:moveTo>
                  <a:cubicBezTo>
                    <a:pt x="2270411" y="2695063"/>
                    <a:pt x="2265955" y="2697643"/>
                    <a:pt x="2262203" y="2702336"/>
                  </a:cubicBezTo>
                  <a:cubicBezTo>
                    <a:pt x="2172157" y="2781167"/>
                    <a:pt x="2258452" y="2927569"/>
                    <a:pt x="2344746" y="2972615"/>
                  </a:cubicBezTo>
                  <a:cubicBezTo>
                    <a:pt x="2356001" y="2980124"/>
                    <a:pt x="2374761" y="2980124"/>
                    <a:pt x="2389769" y="2968862"/>
                  </a:cubicBezTo>
                  <a:cubicBezTo>
                    <a:pt x="2389769" y="2968862"/>
                    <a:pt x="2393521" y="2968862"/>
                    <a:pt x="2393521" y="2968862"/>
                  </a:cubicBezTo>
                  <a:cubicBezTo>
                    <a:pt x="2404776" y="2961354"/>
                    <a:pt x="2412280" y="2946338"/>
                    <a:pt x="2412280" y="2935077"/>
                  </a:cubicBezTo>
                  <a:cubicBezTo>
                    <a:pt x="2404776" y="2893784"/>
                    <a:pt x="2356001" y="2875014"/>
                    <a:pt x="2329738" y="2841230"/>
                  </a:cubicBezTo>
                  <a:cubicBezTo>
                    <a:pt x="2303475" y="2803691"/>
                    <a:pt x="2295971" y="2769905"/>
                    <a:pt x="2299723" y="2721105"/>
                  </a:cubicBezTo>
                  <a:cubicBezTo>
                    <a:pt x="2301599" y="2709844"/>
                    <a:pt x="2295971" y="2700458"/>
                    <a:pt x="2287998" y="2696236"/>
                  </a:cubicBezTo>
                  <a:cubicBezTo>
                    <a:pt x="2284012" y="2694124"/>
                    <a:pt x="2279439" y="2693303"/>
                    <a:pt x="2274925" y="2694182"/>
                  </a:cubicBezTo>
                  <a:close/>
                  <a:moveTo>
                    <a:pt x="5271059" y="2655259"/>
                  </a:moveTo>
                  <a:cubicBezTo>
                    <a:pt x="5376141" y="2662374"/>
                    <a:pt x="5402238" y="2742476"/>
                    <a:pt x="5139514" y="2897398"/>
                  </a:cubicBezTo>
                  <a:cubicBezTo>
                    <a:pt x="4715403" y="3149030"/>
                    <a:pt x="4497718" y="3532110"/>
                    <a:pt x="4463939" y="3776230"/>
                  </a:cubicBezTo>
                  <a:cubicBezTo>
                    <a:pt x="4430160" y="4020350"/>
                    <a:pt x="4385122" y="3851345"/>
                    <a:pt x="4403888" y="3723651"/>
                  </a:cubicBezTo>
                  <a:cubicBezTo>
                    <a:pt x="4497718" y="3043870"/>
                    <a:pt x="4843012" y="2848574"/>
                    <a:pt x="5041931" y="2720881"/>
                  </a:cubicBezTo>
                  <a:cubicBezTo>
                    <a:pt x="5116526" y="2672996"/>
                    <a:pt x="5208010" y="2650990"/>
                    <a:pt x="5271059" y="2655259"/>
                  </a:cubicBezTo>
                  <a:close/>
                  <a:moveTo>
                    <a:pt x="2093601" y="2547487"/>
                  </a:moveTo>
                  <a:cubicBezTo>
                    <a:pt x="2087739" y="2546314"/>
                    <a:pt x="2081173" y="2547487"/>
                    <a:pt x="2074607" y="2552180"/>
                  </a:cubicBezTo>
                  <a:cubicBezTo>
                    <a:pt x="2018328" y="2593473"/>
                    <a:pt x="1992065" y="2661042"/>
                    <a:pt x="1988313" y="2732367"/>
                  </a:cubicBezTo>
                  <a:cubicBezTo>
                    <a:pt x="1988313" y="2792428"/>
                    <a:pt x="2022080" y="2890030"/>
                    <a:pt x="2093367" y="2893784"/>
                  </a:cubicBezTo>
                  <a:cubicBezTo>
                    <a:pt x="2115878" y="2893784"/>
                    <a:pt x="2130886" y="2867506"/>
                    <a:pt x="2123382" y="2848737"/>
                  </a:cubicBezTo>
                  <a:cubicBezTo>
                    <a:pt x="2115878" y="2826214"/>
                    <a:pt x="2104623" y="2818706"/>
                    <a:pt x="2089615" y="2803691"/>
                  </a:cubicBezTo>
                  <a:cubicBezTo>
                    <a:pt x="2074607" y="2781167"/>
                    <a:pt x="2067103" y="2754890"/>
                    <a:pt x="2063351" y="2728613"/>
                  </a:cubicBezTo>
                  <a:cubicBezTo>
                    <a:pt x="2059599" y="2676058"/>
                    <a:pt x="2070855" y="2627258"/>
                    <a:pt x="2108375" y="2589718"/>
                  </a:cubicBezTo>
                  <a:cubicBezTo>
                    <a:pt x="2122444" y="2575642"/>
                    <a:pt x="2111189" y="2551007"/>
                    <a:pt x="2093601" y="2547487"/>
                  </a:cubicBezTo>
                  <a:close/>
                  <a:moveTo>
                    <a:pt x="1885663" y="2455752"/>
                  </a:moveTo>
                  <a:cubicBezTo>
                    <a:pt x="1879976" y="2455517"/>
                    <a:pt x="1873879" y="2457394"/>
                    <a:pt x="1868251" y="2462086"/>
                  </a:cubicBezTo>
                  <a:cubicBezTo>
                    <a:pt x="1811972" y="2514640"/>
                    <a:pt x="1774453" y="2582211"/>
                    <a:pt x="1763197" y="2661042"/>
                  </a:cubicBezTo>
                  <a:cubicBezTo>
                    <a:pt x="1751942" y="2732367"/>
                    <a:pt x="1781957" y="2829968"/>
                    <a:pt x="1856996" y="2848737"/>
                  </a:cubicBezTo>
                  <a:cubicBezTo>
                    <a:pt x="1883259" y="2856245"/>
                    <a:pt x="1909522" y="2826214"/>
                    <a:pt x="1898267" y="2799936"/>
                  </a:cubicBezTo>
                  <a:cubicBezTo>
                    <a:pt x="1883259" y="2751136"/>
                    <a:pt x="1849492" y="2724859"/>
                    <a:pt x="1841988" y="2668550"/>
                  </a:cubicBezTo>
                  <a:cubicBezTo>
                    <a:pt x="1838236" y="2604734"/>
                    <a:pt x="1864499" y="2540918"/>
                    <a:pt x="1902019" y="2495871"/>
                  </a:cubicBezTo>
                  <a:cubicBezTo>
                    <a:pt x="1916088" y="2476164"/>
                    <a:pt x="1902722" y="2456456"/>
                    <a:pt x="1885663" y="2455752"/>
                  </a:cubicBezTo>
                  <a:close/>
                  <a:moveTo>
                    <a:pt x="3214810" y="2429665"/>
                  </a:moveTo>
                  <a:cubicBezTo>
                    <a:pt x="3192765" y="2425440"/>
                    <a:pt x="3168375" y="2430134"/>
                    <a:pt x="3147738" y="2443277"/>
                  </a:cubicBezTo>
                  <a:cubicBezTo>
                    <a:pt x="3110215" y="2465808"/>
                    <a:pt x="3087701" y="2518380"/>
                    <a:pt x="3102711" y="2563441"/>
                  </a:cubicBezTo>
                  <a:cubicBezTo>
                    <a:pt x="3113967" y="2589727"/>
                    <a:pt x="3155243" y="2578462"/>
                    <a:pt x="3147738" y="2548421"/>
                  </a:cubicBezTo>
                  <a:cubicBezTo>
                    <a:pt x="3140233" y="2525890"/>
                    <a:pt x="3155243" y="2507115"/>
                    <a:pt x="3170251" y="2492094"/>
                  </a:cubicBezTo>
                  <a:cubicBezTo>
                    <a:pt x="3189013" y="2477073"/>
                    <a:pt x="3204022" y="2480828"/>
                    <a:pt x="3219031" y="2499604"/>
                  </a:cubicBezTo>
                  <a:cubicBezTo>
                    <a:pt x="3241545" y="2529645"/>
                    <a:pt x="3282820" y="2503359"/>
                    <a:pt x="3267811" y="2469563"/>
                  </a:cubicBezTo>
                  <a:cubicBezTo>
                    <a:pt x="3256554" y="2447032"/>
                    <a:pt x="3236855" y="2433889"/>
                    <a:pt x="3214810" y="2429665"/>
                  </a:cubicBezTo>
                  <a:close/>
                  <a:moveTo>
                    <a:pt x="1640791" y="2406306"/>
                  </a:moveTo>
                  <a:cubicBezTo>
                    <a:pt x="1634929" y="2406482"/>
                    <a:pt x="1629066" y="2408594"/>
                    <a:pt x="1624376" y="2413286"/>
                  </a:cubicBezTo>
                  <a:cubicBezTo>
                    <a:pt x="1541834" y="2495871"/>
                    <a:pt x="1436780" y="2683566"/>
                    <a:pt x="1571849" y="2773659"/>
                  </a:cubicBezTo>
                  <a:cubicBezTo>
                    <a:pt x="1601865" y="2792428"/>
                    <a:pt x="1631880" y="2758644"/>
                    <a:pt x="1624376" y="2728613"/>
                  </a:cubicBezTo>
                  <a:cubicBezTo>
                    <a:pt x="1613120" y="2676058"/>
                    <a:pt x="1590609" y="2646027"/>
                    <a:pt x="1601865" y="2589718"/>
                  </a:cubicBezTo>
                  <a:cubicBezTo>
                    <a:pt x="1613120" y="2537164"/>
                    <a:pt x="1631880" y="2488363"/>
                    <a:pt x="1661895" y="2439563"/>
                  </a:cubicBezTo>
                  <a:cubicBezTo>
                    <a:pt x="1675965" y="2422671"/>
                    <a:pt x="1658378" y="2405778"/>
                    <a:pt x="1640791" y="2406306"/>
                  </a:cubicBezTo>
                  <a:close/>
                  <a:moveTo>
                    <a:pt x="1428866" y="2353869"/>
                  </a:moveTo>
                  <a:cubicBezTo>
                    <a:pt x="1423414" y="2352520"/>
                    <a:pt x="1417082" y="2353224"/>
                    <a:pt x="1410516" y="2356978"/>
                  </a:cubicBezTo>
                  <a:cubicBezTo>
                    <a:pt x="1354238" y="2390763"/>
                    <a:pt x="1324222" y="2450825"/>
                    <a:pt x="1316718" y="2514640"/>
                  </a:cubicBezTo>
                  <a:cubicBezTo>
                    <a:pt x="1309214" y="2570949"/>
                    <a:pt x="1316718" y="2653535"/>
                    <a:pt x="1365493" y="2691073"/>
                  </a:cubicBezTo>
                  <a:cubicBezTo>
                    <a:pt x="1388005" y="2702336"/>
                    <a:pt x="1414268" y="2683566"/>
                    <a:pt x="1414268" y="2661042"/>
                  </a:cubicBezTo>
                  <a:cubicBezTo>
                    <a:pt x="1410516" y="2619750"/>
                    <a:pt x="1388005" y="2578457"/>
                    <a:pt x="1384253" y="2537164"/>
                  </a:cubicBezTo>
                  <a:cubicBezTo>
                    <a:pt x="1380501" y="2484609"/>
                    <a:pt x="1395509" y="2428301"/>
                    <a:pt x="1436780" y="2394517"/>
                  </a:cubicBezTo>
                  <a:cubicBezTo>
                    <a:pt x="1453663" y="2380440"/>
                    <a:pt x="1445222" y="2357916"/>
                    <a:pt x="1428866" y="2353869"/>
                  </a:cubicBezTo>
                  <a:close/>
                  <a:moveTo>
                    <a:pt x="4349338" y="2320473"/>
                  </a:moveTo>
                  <a:cubicBezTo>
                    <a:pt x="4343772" y="2320650"/>
                    <a:pt x="4338146" y="2322762"/>
                    <a:pt x="4333458" y="2327456"/>
                  </a:cubicBezTo>
                  <a:cubicBezTo>
                    <a:pt x="4299705" y="2365012"/>
                    <a:pt x="4284704" y="2413834"/>
                    <a:pt x="4288454" y="2462656"/>
                  </a:cubicBezTo>
                  <a:cubicBezTo>
                    <a:pt x="4295955" y="2511478"/>
                    <a:pt x="4340959" y="2575322"/>
                    <a:pt x="4393463" y="2564055"/>
                  </a:cubicBezTo>
                  <a:cubicBezTo>
                    <a:pt x="4415965" y="2564055"/>
                    <a:pt x="4434717" y="2534011"/>
                    <a:pt x="4412215" y="2515233"/>
                  </a:cubicBezTo>
                  <a:cubicBezTo>
                    <a:pt x="4385962" y="2492700"/>
                    <a:pt x="4363461" y="2488945"/>
                    <a:pt x="4352210" y="2451389"/>
                  </a:cubicBezTo>
                  <a:cubicBezTo>
                    <a:pt x="4340959" y="2421345"/>
                    <a:pt x="4352210" y="2383790"/>
                    <a:pt x="4370961" y="2353745"/>
                  </a:cubicBezTo>
                  <a:cubicBezTo>
                    <a:pt x="4382212" y="2336845"/>
                    <a:pt x="4366039" y="2319945"/>
                    <a:pt x="4349338" y="2320473"/>
                  </a:cubicBezTo>
                  <a:close/>
                  <a:moveTo>
                    <a:pt x="1212485" y="2288997"/>
                  </a:moveTo>
                  <a:cubicBezTo>
                    <a:pt x="1206271" y="2288938"/>
                    <a:pt x="1199471" y="2291285"/>
                    <a:pt x="1192905" y="2296915"/>
                  </a:cubicBezTo>
                  <a:cubicBezTo>
                    <a:pt x="1117866" y="2364485"/>
                    <a:pt x="1050332" y="2529656"/>
                    <a:pt x="1117866" y="2623503"/>
                  </a:cubicBezTo>
                  <a:cubicBezTo>
                    <a:pt x="1136626" y="2653535"/>
                    <a:pt x="1185401" y="2638519"/>
                    <a:pt x="1181649" y="2604734"/>
                  </a:cubicBezTo>
                  <a:cubicBezTo>
                    <a:pt x="1181649" y="2555933"/>
                    <a:pt x="1170393" y="2514640"/>
                    <a:pt x="1174145" y="2465841"/>
                  </a:cubicBezTo>
                  <a:cubicBezTo>
                    <a:pt x="1181649" y="2417040"/>
                    <a:pt x="1196657" y="2368239"/>
                    <a:pt x="1230424" y="2330700"/>
                  </a:cubicBezTo>
                  <a:cubicBezTo>
                    <a:pt x="1244494" y="2310992"/>
                    <a:pt x="1231128" y="2289173"/>
                    <a:pt x="1212485" y="2288997"/>
                  </a:cubicBezTo>
                  <a:close/>
                  <a:moveTo>
                    <a:pt x="3077500" y="2222429"/>
                  </a:moveTo>
                  <a:cubicBezTo>
                    <a:pt x="3059091" y="2224307"/>
                    <a:pt x="3040798" y="2230174"/>
                    <a:pt x="3023913" y="2240501"/>
                  </a:cubicBezTo>
                  <a:cubicBezTo>
                    <a:pt x="2952620" y="2285562"/>
                    <a:pt x="2963877" y="2368175"/>
                    <a:pt x="3012656" y="2424502"/>
                  </a:cubicBezTo>
                  <a:cubicBezTo>
                    <a:pt x="3031417" y="2443277"/>
                    <a:pt x="3065188" y="2413236"/>
                    <a:pt x="3050179" y="2390706"/>
                  </a:cubicBezTo>
                  <a:cubicBezTo>
                    <a:pt x="3031417" y="2360665"/>
                    <a:pt x="3023913" y="2319358"/>
                    <a:pt x="3057683" y="2296828"/>
                  </a:cubicBezTo>
                  <a:cubicBezTo>
                    <a:pt x="3098958" y="2270542"/>
                    <a:pt x="3136481" y="2308093"/>
                    <a:pt x="3166499" y="2330624"/>
                  </a:cubicBezTo>
                  <a:cubicBezTo>
                    <a:pt x="3185261" y="2349399"/>
                    <a:pt x="3226536" y="2330624"/>
                    <a:pt x="3211527" y="2300583"/>
                  </a:cubicBezTo>
                  <a:cubicBezTo>
                    <a:pt x="3189013" y="2247072"/>
                    <a:pt x="3132729" y="2216797"/>
                    <a:pt x="3077500" y="2222429"/>
                  </a:cubicBezTo>
                  <a:close/>
                  <a:moveTo>
                    <a:pt x="4497124" y="2095787"/>
                  </a:moveTo>
                  <a:cubicBezTo>
                    <a:pt x="4491440" y="2095552"/>
                    <a:pt x="4485345" y="2097430"/>
                    <a:pt x="4479720" y="2102124"/>
                  </a:cubicBezTo>
                  <a:cubicBezTo>
                    <a:pt x="4430966" y="2147191"/>
                    <a:pt x="4408464" y="2218546"/>
                    <a:pt x="4415965" y="2282390"/>
                  </a:cubicBezTo>
                  <a:cubicBezTo>
                    <a:pt x="4427216" y="2346234"/>
                    <a:pt x="4475970" y="2410078"/>
                    <a:pt x="4543476" y="2406323"/>
                  </a:cubicBezTo>
                  <a:cubicBezTo>
                    <a:pt x="4573478" y="2406323"/>
                    <a:pt x="4584729" y="2361256"/>
                    <a:pt x="4558477" y="2346234"/>
                  </a:cubicBezTo>
                  <a:cubicBezTo>
                    <a:pt x="4509723" y="2331212"/>
                    <a:pt x="4487221" y="2312434"/>
                    <a:pt x="4483471" y="2259857"/>
                  </a:cubicBezTo>
                  <a:cubicBezTo>
                    <a:pt x="4475970" y="2214790"/>
                    <a:pt x="4487221" y="2169724"/>
                    <a:pt x="4513473" y="2135924"/>
                  </a:cubicBezTo>
                  <a:cubicBezTo>
                    <a:pt x="4527537" y="2116207"/>
                    <a:pt x="4514176" y="2096491"/>
                    <a:pt x="4497124" y="2095787"/>
                  </a:cubicBezTo>
                  <a:close/>
                  <a:moveTo>
                    <a:pt x="1108772" y="2030558"/>
                  </a:moveTo>
                  <a:cubicBezTo>
                    <a:pt x="1146475" y="2033791"/>
                    <a:pt x="1195719" y="2066520"/>
                    <a:pt x="1249184" y="2146760"/>
                  </a:cubicBezTo>
                  <a:cubicBezTo>
                    <a:pt x="1256687" y="2146760"/>
                    <a:pt x="1260439" y="2146760"/>
                    <a:pt x="1267943" y="2146760"/>
                  </a:cubicBezTo>
                  <a:cubicBezTo>
                    <a:pt x="1316718" y="2022881"/>
                    <a:pt x="1489307" y="1966573"/>
                    <a:pt x="1545586" y="2218084"/>
                  </a:cubicBezTo>
                  <a:cubicBezTo>
                    <a:pt x="1553090" y="2221838"/>
                    <a:pt x="1556842" y="2221838"/>
                    <a:pt x="1564345" y="2225591"/>
                  </a:cubicBezTo>
                  <a:cubicBezTo>
                    <a:pt x="1628128" y="2097959"/>
                    <a:pt x="1815724" y="2097959"/>
                    <a:pt x="1838236" y="2334454"/>
                  </a:cubicBezTo>
                  <a:cubicBezTo>
                    <a:pt x="1841988" y="2334454"/>
                    <a:pt x="1845740" y="2338208"/>
                    <a:pt x="1849492" y="2338208"/>
                  </a:cubicBezTo>
                  <a:cubicBezTo>
                    <a:pt x="1909522" y="2165529"/>
                    <a:pt x="2074607" y="2229345"/>
                    <a:pt x="2085863" y="2447071"/>
                  </a:cubicBezTo>
                  <a:cubicBezTo>
                    <a:pt x="2089615" y="2447071"/>
                    <a:pt x="2089615" y="2447071"/>
                    <a:pt x="2089615" y="2450825"/>
                  </a:cubicBezTo>
                  <a:cubicBezTo>
                    <a:pt x="2142142" y="2278146"/>
                    <a:pt x="2322234" y="2353224"/>
                    <a:pt x="2325986" y="2567196"/>
                  </a:cubicBezTo>
                  <a:cubicBezTo>
                    <a:pt x="2329738" y="2567196"/>
                    <a:pt x="2337242" y="2570949"/>
                    <a:pt x="2340994" y="2574703"/>
                  </a:cubicBezTo>
                  <a:cubicBezTo>
                    <a:pt x="2401025" y="2484609"/>
                    <a:pt x="2528590" y="2514640"/>
                    <a:pt x="2528590" y="2679812"/>
                  </a:cubicBezTo>
                  <a:cubicBezTo>
                    <a:pt x="2532342" y="2683566"/>
                    <a:pt x="2536094" y="2687320"/>
                    <a:pt x="2536094" y="2687320"/>
                  </a:cubicBezTo>
                  <a:cubicBezTo>
                    <a:pt x="2599877" y="2593473"/>
                    <a:pt x="2772465" y="2694828"/>
                    <a:pt x="2761209" y="2848737"/>
                  </a:cubicBezTo>
                  <a:cubicBezTo>
                    <a:pt x="3470323" y="3411821"/>
                    <a:pt x="3729206" y="4196385"/>
                    <a:pt x="3777981" y="4380325"/>
                  </a:cubicBezTo>
                  <a:cubicBezTo>
                    <a:pt x="3834260" y="4601804"/>
                    <a:pt x="3800493" y="4609312"/>
                    <a:pt x="3717950" y="4425372"/>
                  </a:cubicBezTo>
                  <a:cubicBezTo>
                    <a:pt x="3477827" y="3896073"/>
                    <a:pt x="3035100" y="3483146"/>
                    <a:pt x="2644900" y="3212864"/>
                  </a:cubicBezTo>
                  <a:cubicBezTo>
                    <a:pt x="2562357" y="3306712"/>
                    <a:pt x="2446048" y="3284188"/>
                    <a:pt x="2479815" y="3107756"/>
                  </a:cubicBezTo>
                  <a:cubicBezTo>
                    <a:pt x="2476063" y="3107756"/>
                    <a:pt x="2472311" y="3104002"/>
                    <a:pt x="2468559" y="3100248"/>
                  </a:cubicBezTo>
                  <a:cubicBezTo>
                    <a:pt x="2378513" y="3190342"/>
                    <a:pt x="2235940" y="3212864"/>
                    <a:pt x="2269707" y="2987631"/>
                  </a:cubicBezTo>
                  <a:cubicBezTo>
                    <a:pt x="2265955" y="2983878"/>
                    <a:pt x="2262203" y="2983878"/>
                    <a:pt x="2258452" y="2983878"/>
                  </a:cubicBezTo>
                  <a:cubicBezTo>
                    <a:pt x="2119630" y="3164064"/>
                    <a:pt x="1965801" y="3126525"/>
                    <a:pt x="1999569" y="2867506"/>
                  </a:cubicBezTo>
                  <a:cubicBezTo>
                    <a:pt x="1995817" y="2867506"/>
                    <a:pt x="1992065" y="2863753"/>
                    <a:pt x="1988313" y="2863753"/>
                  </a:cubicBezTo>
                  <a:cubicBezTo>
                    <a:pt x="1868251" y="3040186"/>
                    <a:pt x="1725678" y="2968862"/>
                    <a:pt x="1721926" y="2796183"/>
                  </a:cubicBezTo>
                  <a:cubicBezTo>
                    <a:pt x="1721926" y="2796183"/>
                    <a:pt x="1721926" y="2796183"/>
                    <a:pt x="1710670" y="2792428"/>
                  </a:cubicBezTo>
                  <a:cubicBezTo>
                    <a:pt x="1613120" y="2972615"/>
                    <a:pt x="1425524" y="2927569"/>
                    <a:pt x="1451788" y="2736121"/>
                  </a:cubicBezTo>
                  <a:cubicBezTo>
                    <a:pt x="1451788" y="2732367"/>
                    <a:pt x="1448036" y="2732367"/>
                    <a:pt x="1448036" y="2732367"/>
                  </a:cubicBezTo>
                  <a:cubicBezTo>
                    <a:pt x="1320470" y="2852491"/>
                    <a:pt x="1166641" y="2844983"/>
                    <a:pt x="1207912" y="2664796"/>
                  </a:cubicBezTo>
                  <a:cubicBezTo>
                    <a:pt x="1204161" y="2661042"/>
                    <a:pt x="1196657" y="2661042"/>
                    <a:pt x="1192905" y="2657289"/>
                  </a:cubicBezTo>
                  <a:cubicBezTo>
                    <a:pt x="1024068" y="2781167"/>
                    <a:pt x="873991" y="2694828"/>
                    <a:pt x="979045" y="2544672"/>
                  </a:cubicBezTo>
                  <a:cubicBezTo>
                    <a:pt x="975293" y="2540918"/>
                    <a:pt x="971541" y="2537164"/>
                    <a:pt x="967789" y="2533410"/>
                  </a:cubicBezTo>
                  <a:cubicBezTo>
                    <a:pt x="787697" y="2597227"/>
                    <a:pt x="716410" y="2428301"/>
                    <a:pt x="934022" y="2353224"/>
                  </a:cubicBezTo>
                  <a:cubicBezTo>
                    <a:pt x="934022" y="2345716"/>
                    <a:pt x="937774" y="2338208"/>
                    <a:pt x="941526" y="2330700"/>
                  </a:cubicBezTo>
                  <a:cubicBezTo>
                    <a:pt x="761433" y="2274392"/>
                    <a:pt x="825216" y="2127990"/>
                    <a:pt x="1031572" y="2191806"/>
                  </a:cubicBezTo>
                  <a:cubicBezTo>
                    <a:pt x="1039076" y="2184299"/>
                    <a:pt x="1042828" y="2180545"/>
                    <a:pt x="1050332" y="2176791"/>
                  </a:cubicBezTo>
                  <a:cubicBezTo>
                    <a:pt x="1015157" y="2101713"/>
                    <a:pt x="1045935" y="2025169"/>
                    <a:pt x="1108772" y="2030558"/>
                  </a:cubicBezTo>
                  <a:close/>
                  <a:moveTo>
                    <a:pt x="2981231" y="1962622"/>
                  </a:moveTo>
                  <a:cubicBezTo>
                    <a:pt x="2964815" y="1965438"/>
                    <a:pt x="2948868" y="1972010"/>
                    <a:pt x="2933858" y="1981397"/>
                  </a:cubicBezTo>
                  <a:cubicBezTo>
                    <a:pt x="2870070" y="2015194"/>
                    <a:pt x="2832547" y="2105316"/>
                    <a:pt x="2877574" y="2169153"/>
                  </a:cubicBezTo>
                  <a:cubicBezTo>
                    <a:pt x="2896336" y="2195439"/>
                    <a:pt x="2933858" y="2169153"/>
                    <a:pt x="2918849" y="2142868"/>
                  </a:cubicBezTo>
                  <a:cubicBezTo>
                    <a:pt x="2900088" y="2101561"/>
                    <a:pt x="2930106" y="2064010"/>
                    <a:pt x="2960124" y="2041479"/>
                  </a:cubicBezTo>
                  <a:cubicBezTo>
                    <a:pt x="2975133" y="2033969"/>
                    <a:pt x="2990143" y="2026459"/>
                    <a:pt x="3005151" y="2030214"/>
                  </a:cubicBezTo>
                  <a:cubicBezTo>
                    <a:pt x="3023913" y="2030214"/>
                    <a:pt x="3027665" y="2060255"/>
                    <a:pt x="3038922" y="2071520"/>
                  </a:cubicBezTo>
                  <a:cubicBezTo>
                    <a:pt x="3057683" y="2086541"/>
                    <a:pt x="3080197" y="2079031"/>
                    <a:pt x="3087701" y="2056500"/>
                  </a:cubicBezTo>
                  <a:cubicBezTo>
                    <a:pt x="3098958" y="2022704"/>
                    <a:pt x="3065188" y="1977642"/>
                    <a:pt x="3031417" y="1966377"/>
                  </a:cubicBezTo>
                  <a:cubicBezTo>
                    <a:pt x="3014532" y="1960744"/>
                    <a:pt x="2997647" y="1959806"/>
                    <a:pt x="2981231" y="1962622"/>
                  </a:cubicBezTo>
                  <a:close/>
                  <a:moveTo>
                    <a:pt x="4680890" y="1881193"/>
                  </a:moveTo>
                  <a:cubicBezTo>
                    <a:pt x="4675206" y="1879843"/>
                    <a:pt x="4669112" y="1880547"/>
                    <a:pt x="4663486" y="1884303"/>
                  </a:cubicBezTo>
                  <a:cubicBezTo>
                    <a:pt x="4599731" y="1936881"/>
                    <a:pt x="4554727" y="2011991"/>
                    <a:pt x="4569728" y="2098369"/>
                  </a:cubicBezTo>
                  <a:cubicBezTo>
                    <a:pt x="4584729" y="2173480"/>
                    <a:pt x="4663486" y="2259857"/>
                    <a:pt x="4742243" y="2237324"/>
                  </a:cubicBezTo>
                  <a:cubicBezTo>
                    <a:pt x="4764744" y="2233568"/>
                    <a:pt x="4772245" y="2199768"/>
                    <a:pt x="4757244" y="2188502"/>
                  </a:cubicBezTo>
                  <a:cubicBezTo>
                    <a:pt x="4734742" y="2169724"/>
                    <a:pt x="4712240" y="2165968"/>
                    <a:pt x="4685988" y="2150946"/>
                  </a:cubicBezTo>
                  <a:cubicBezTo>
                    <a:pt x="4663486" y="2135924"/>
                    <a:pt x="4648485" y="2109635"/>
                    <a:pt x="4640984" y="2087102"/>
                  </a:cubicBezTo>
                  <a:cubicBezTo>
                    <a:pt x="4618482" y="2027014"/>
                    <a:pt x="4655985" y="1963170"/>
                    <a:pt x="4697239" y="1921858"/>
                  </a:cubicBezTo>
                  <a:cubicBezTo>
                    <a:pt x="4711302" y="1907775"/>
                    <a:pt x="4697942" y="1885242"/>
                    <a:pt x="4680890" y="1881193"/>
                  </a:cubicBezTo>
                  <a:close/>
                  <a:moveTo>
                    <a:pt x="2863034" y="1728396"/>
                  </a:moveTo>
                  <a:cubicBezTo>
                    <a:pt x="2841928" y="1729804"/>
                    <a:pt x="2821290" y="1735437"/>
                    <a:pt x="2802529" y="1744825"/>
                  </a:cubicBezTo>
                  <a:cubicBezTo>
                    <a:pt x="2712474" y="1789886"/>
                    <a:pt x="2689961" y="1891274"/>
                    <a:pt x="2753749" y="1966377"/>
                  </a:cubicBezTo>
                  <a:cubicBezTo>
                    <a:pt x="2776263" y="1988908"/>
                    <a:pt x="2802529" y="1958867"/>
                    <a:pt x="2791272" y="1936336"/>
                  </a:cubicBezTo>
                  <a:cubicBezTo>
                    <a:pt x="2768758" y="1887519"/>
                    <a:pt x="2795024" y="1838703"/>
                    <a:pt x="2836299" y="1812417"/>
                  </a:cubicBezTo>
                  <a:cubicBezTo>
                    <a:pt x="2855061" y="1801152"/>
                    <a:pt x="2877574" y="1801152"/>
                    <a:pt x="2896336" y="1808662"/>
                  </a:cubicBezTo>
                  <a:cubicBezTo>
                    <a:pt x="2926354" y="1816172"/>
                    <a:pt x="2926354" y="1853723"/>
                    <a:pt x="2952620" y="1864989"/>
                  </a:cubicBezTo>
                  <a:cubicBezTo>
                    <a:pt x="2967629" y="1872499"/>
                    <a:pt x="2990143" y="1868744"/>
                    <a:pt x="2997647" y="1849968"/>
                  </a:cubicBezTo>
                  <a:cubicBezTo>
                    <a:pt x="3012656" y="1804907"/>
                    <a:pt x="2967629" y="1756090"/>
                    <a:pt x="2926354" y="1737315"/>
                  </a:cubicBezTo>
                  <a:cubicBezTo>
                    <a:pt x="2905717" y="1729804"/>
                    <a:pt x="2884141" y="1726988"/>
                    <a:pt x="2863034" y="1728396"/>
                  </a:cubicBezTo>
                  <a:close/>
                  <a:moveTo>
                    <a:pt x="4941244" y="1694414"/>
                  </a:moveTo>
                  <a:cubicBezTo>
                    <a:pt x="4936087" y="1693944"/>
                    <a:pt x="4930696" y="1695587"/>
                    <a:pt x="4926008" y="1700282"/>
                  </a:cubicBezTo>
                  <a:cubicBezTo>
                    <a:pt x="4851002" y="1767881"/>
                    <a:pt x="4805998" y="1869281"/>
                    <a:pt x="4805998" y="1966925"/>
                  </a:cubicBezTo>
                  <a:cubicBezTo>
                    <a:pt x="4809748" y="2060813"/>
                    <a:pt x="4888505" y="2158457"/>
                    <a:pt x="4989763" y="2135924"/>
                  </a:cubicBezTo>
                  <a:cubicBezTo>
                    <a:pt x="5019766" y="2128413"/>
                    <a:pt x="5019766" y="2083347"/>
                    <a:pt x="4993514" y="2072080"/>
                  </a:cubicBezTo>
                  <a:cubicBezTo>
                    <a:pt x="4963511" y="2053302"/>
                    <a:pt x="4929758" y="2057058"/>
                    <a:pt x="4903506" y="2027014"/>
                  </a:cubicBezTo>
                  <a:cubicBezTo>
                    <a:pt x="4884755" y="2000725"/>
                    <a:pt x="4881004" y="1966925"/>
                    <a:pt x="4881004" y="1936881"/>
                  </a:cubicBezTo>
                  <a:cubicBezTo>
                    <a:pt x="4881004" y="1861770"/>
                    <a:pt x="4911007" y="1786659"/>
                    <a:pt x="4956011" y="1730326"/>
                  </a:cubicBezTo>
                  <a:cubicBezTo>
                    <a:pt x="4970074" y="1716243"/>
                    <a:pt x="4956714" y="1695822"/>
                    <a:pt x="4941244" y="1694414"/>
                  </a:cubicBezTo>
                  <a:close/>
                  <a:moveTo>
                    <a:pt x="5278538" y="1625171"/>
                  </a:moveTo>
                  <a:cubicBezTo>
                    <a:pt x="5181029" y="1628927"/>
                    <a:pt x="5113524" y="1726570"/>
                    <a:pt x="5102273" y="1816703"/>
                  </a:cubicBezTo>
                  <a:cubicBezTo>
                    <a:pt x="5094772" y="1903081"/>
                    <a:pt x="5166028" y="2038280"/>
                    <a:pt x="5267287" y="1981947"/>
                  </a:cubicBezTo>
                  <a:cubicBezTo>
                    <a:pt x="5293539" y="1970681"/>
                    <a:pt x="5289789" y="1933125"/>
                    <a:pt x="5267287" y="1918103"/>
                  </a:cubicBezTo>
                  <a:cubicBezTo>
                    <a:pt x="5244785" y="1906836"/>
                    <a:pt x="5214782" y="1910592"/>
                    <a:pt x="5199781" y="1891814"/>
                  </a:cubicBezTo>
                  <a:cubicBezTo>
                    <a:pt x="5181029" y="1873036"/>
                    <a:pt x="5181029" y="1839237"/>
                    <a:pt x="5184780" y="1812948"/>
                  </a:cubicBezTo>
                  <a:cubicBezTo>
                    <a:pt x="5192280" y="1752859"/>
                    <a:pt x="5222283" y="1681504"/>
                    <a:pt x="5286038" y="1666482"/>
                  </a:cubicBezTo>
                  <a:cubicBezTo>
                    <a:pt x="5312291" y="1662726"/>
                    <a:pt x="5301039" y="1625171"/>
                    <a:pt x="5278538" y="1625171"/>
                  </a:cubicBezTo>
                  <a:close/>
                  <a:moveTo>
                    <a:pt x="627600" y="1575630"/>
                  </a:moveTo>
                  <a:cubicBezTo>
                    <a:pt x="883165" y="1577977"/>
                    <a:pt x="1196407" y="1624922"/>
                    <a:pt x="1507773" y="1748857"/>
                  </a:cubicBezTo>
                  <a:cubicBezTo>
                    <a:pt x="2134258" y="1992971"/>
                    <a:pt x="2820764" y="2612644"/>
                    <a:pt x="2933306" y="2732823"/>
                  </a:cubicBezTo>
                  <a:cubicBezTo>
                    <a:pt x="3042097" y="2849246"/>
                    <a:pt x="3023340" y="2969426"/>
                    <a:pt x="2895792" y="2796668"/>
                  </a:cubicBezTo>
                  <a:cubicBezTo>
                    <a:pt x="2531906" y="2297174"/>
                    <a:pt x="1766620" y="1977948"/>
                    <a:pt x="1489016" y="1880303"/>
                  </a:cubicBezTo>
                  <a:cubicBezTo>
                    <a:pt x="1207661" y="1782657"/>
                    <a:pt x="521154" y="1778901"/>
                    <a:pt x="247302" y="1876547"/>
                  </a:cubicBezTo>
                  <a:cubicBezTo>
                    <a:pt x="-22799" y="1974193"/>
                    <a:pt x="-67816" y="1778901"/>
                    <a:pt x="93494" y="1669989"/>
                  </a:cubicBezTo>
                  <a:cubicBezTo>
                    <a:pt x="174149" y="1615533"/>
                    <a:pt x="372036" y="1573282"/>
                    <a:pt x="627600" y="1575630"/>
                  </a:cubicBezTo>
                  <a:close/>
                  <a:moveTo>
                    <a:pt x="4079473" y="1560175"/>
                  </a:moveTo>
                  <a:cubicBezTo>
                    <a:pt x="4119637" y="1552782"/>
                    <a:pt x="4156928" y="1564283"/>
                    <a:pt x="4186949" y="1598081"/>
                  </a:cubicBezTo>
                  <a:cubicBezTo>
                    <a:pt x="4307031" y="1733275"/>
                    <a:pt x="4111897" y="1782095"/>
                    <a:pt x="4029341" y="2086280"/>
                  </a:cubicBezTo>
                  <a:cubicBezTo>
                    <a:pt x="3669093" y="3836285"/>
                    <a:pt x="4494660" y="3321799"/>
                    <a:pt x="4235732" y="5710218"/>
                  </a:cubicBezTo>
                  <a:cubicBezTo>
                    <a:pt x="3976805" y="8098637"/>
                    <a:pt x="2070496" y="8034796"/>
                    <a:pt x="1496352" y="7385116"/>
                  </a:cubicBezTo>
                  <a:cubicBezTo>
                    <a:pt x="925960" y="6731680"/>
                    <a:pt x="1357507" y="6082000"/>
                    <a:pt x="1871609" y="6145842"/>
                  </a:cubicBezTo>
                  <a:cubicBezTo>
                    <a:pt x="2494537" y="6228460"/>
                    <a:pt x="2224352" y="7058398"/>
                    <a:pt x="1916640" y="7054643"/>
                  </a:cubicBezTo>
                  <a:cubicBezTo>
                    <a:pt x="1608929" y="7050887"/>
                    <a:pt x="1500104" y="6896917"/>
                    <a:pt x="1515115" y="6784256"/>
                  </a:cubicBezTo>
                  <a:cubicBezTo>
                    <a:pt x="1533878" y="6675350"/>
                    <a:pt x="1556393" y="6543911"/>
                    <a:pt x="1470084" y="6769234"/>
                  </a:cubicBezTo>
                  <a:cubicBezTo>
                    <a:pt x="1383775" y="6990801"/>
                    <a:pt x="1927898" y="7989731"/>
                    <a:pt x="2967361" y="7509043"/>
                  </a:cubicBezTo>
                  <a:cubicBezTo>
                    <a:pt x="4006825" y="7032110"/>
                    <a:pt x="3954289" y="5999382"/>
                    <a:pt x="3905505" y="5315903"/>
                  </a:cubicBezTo>
                  <a:cubicBezTo>
                    <a:pt x="3856722" y="4628669"/>
                    <a:pt x="2899815" y="3712358"/>
                    <a:pt x="2235609" y="3701092"/>
                  </a:cubicBezTo>
                  <a:cubicBezTo>
                    <a:pt x="1571403" y="3689826"/>
                    <a:pt x="1346249" y="3261712"/>
                    <a:pt x="2303156" y="3438215"/>
                  </a:cubicBezTo>
                  <a:cubicBezTo>
                    <a:pt x="3260063" y="3614718"/>
                    <a:pt x="4074371" y="4906567"/>
                    <a:pt x="4014330" y="5383500"/>
                  </a:cubicBezTo>
                  <a:cubicBezTo>
                    <a:pt x="3950537" y="5856678"/>
                    <a:pt x="4081877" y="5819124"/>
                    <a:pt x="4149423" y="5383500"/>
                  </a:cubicBezTo>
                  <a:cubicBezTo>
                    <a:pt x="4216969" y="4947876"/>
                    <a:pt x="4059361" y="3945192"/>
                    <a:pt x="3819196" y="3393151"/>
                  </a:cubicBezTo>
                  <a:cubicBezTo>
                    <a:pt x="3575279" y="2844866"/>
                    <a:pt x="3684103" y="2409243"/>
                    <a:pt x="3759155" y="2044971"/>
                  </a:cubicBezTo>
                  <a:cubicBezTo>
                    <a:pt x="3812629" y="1774584"/>
                    <a:pt x="3958980" y="1582356"/>
                    <a:pt x="4079473" y="1560175"/>
                  </a:cubicBezTo>
                  <a:close/>
                  <a:moveTo>
                    <a:pt x="2719041" y="1443418"/>
                  </a:moveTo>
                  <a:cubicBezTo>
                    <a:pt x="2698873" y="1443242"/>
                    <a:pt x="2678704" y="1448170"/>
                    <a:pt x="2659943" y="1459436"/>
                  </a:cubicBezTo>
                  <a:cubicBezTo>
                    <a:pt x="2581145" y="1500742"/>
                    <a:pt x="2554879" y="1594620"/>
                    <a:pt x="2569888" y="1680988"/>
                  </a:cubicBezTo>
                  <a:cubicBezTo>
                    <a:pt x="2573640" y="1711029"/>
                    <a:pt x="2618667" y="1711029"/>
                    <a:pt x="2618667" y="1677233"/>
                  </a:cubicBezTo>
                  <a:cubicBezTo>
                    <a:pt x="2622420" y="1628416"/>
                    <a:pt x="2644933" y="1564579"/>
                    <a:pt x="2682456" y="1530783"/>
                  </a:cubicBezTo>
                  <a:cubicBezTo>
                    <a:pt x="2738740" y="1485721"/>
                    <a:pt x="2776263" y="1549558"/>
                    <a:pt x="2810033" y="1583355"/>
                  </a:cubicBezTo>
                  <a:cubicBezTo>
                    <a:pt x="2832547" y="1602130"/>
                    <a:pt x="2870070" y="1579599"/>
                    <a:pt x="2862565" y="1549558"/>
                  </a:cubicBezTo>
                  <a:cubicBezTo>
                    <a:pt x="2840052" y="1490415"/>
                    <a:pt x="2779546" y="1443946"/>
                    <a:pt x="2719041" y="1443418"/>
                  </a:cubicBezTo>
                  <a:close/>
                  <a:moveTo>
                    <a:pt x="5383078" y="1312992"/>
                  </a:moveTo>
                  <a:cubicBezTo>
                    <a:pt x="5424800" y="1320034"/>
                    <a:pt x="5445427" y="1390450"/>
                    <a:pt x="5421050" y="1493727"/>
                  </a:cubicBezTo>
                  <a:cubicBezTo>
                    <a:pt x="5421050" y="1493727"/>
                    <a:pt x="5424800" y="1493727"/>
                    <a:pt x="5424800" y="1493727"/>
                  </a:cubicBezTo>
                  <a:cubicBezTo>
                    <a:pt x="5526059" y="1294684"/>
                    <a:pt x="5676071" y="1373550"/>
                    <a:pt x="5593564" y="1527527"/>
                  </a:cubicBezTo>
                  <a:cubicBezTo>
                    <a:pt x="5601065" y="1527527"/>
                    <a:pt x="5608565" y="1531283"/>
                    <a:pt x="5616066" y="1535038"/>
                  </a:cubicBezTo>
                  <a:cubicBezTo>
                    <a:pt x="5796081" y="1452416"/>
                    <a:pt x="5919842" y="1598882"/>
                    <a:pt x="5758578" y="1681504"/>
                  </a:cubicBezTo>
                  <a:cubicBezTo>
                    <a:pt x="5758578" y="1692771"/>
                    <a:pt x="5762328" y="1700282"/>
                    <a:pt x="5762328" y="1707793"/>
                  </a:cubicBezTo>
                  <a:cubicBezTo>
                    <a:pt x="5994848" y="1782904"/>
                    <a:pt x="5889839" y="1914347"/>
                    <a:pt x="5724825" y="1888059"/>
                  </a:cubicBezTo>
                  <a:cubicBezTo>
                    <a:pt x="5717325" y="1895570"/>
                    <a:pt x="5713574" y="1906836"/>
                    <a:pt x="5706074" y="1914347"/>
                  </a:cubicBezTo>
                  <a:cubicBezTo>
                    <a:pt x="5766079" y="2034525"/>
                    <a:pt x="5627317" y="2087102"/>
                    <a:pt x="5503557" y="2027014"/>
                  </a:cubicBezTo>
                  <a:cubicBezTo>
                    <a:pt x="5499806" y="2027014"/>
                    <a:pt x="5492306" y="2027014"/>
                    <a:pt x="5488555" y="2030769"/>
                  </a:cubicBezTo>
                  <a:cubicBezTo>
                    <a:pt x="5608565" y="2226057"/>
                    <a:pt x="5447302" y="2218546"/>
                    <a:pt x="5248535" y="2132169"/>
                  </a:cubicBezTo>
                  <a:cubicBezTo>
                    <a:pt x="5244785" y="2132169"/>
                    <a:pt x="5237284" y="2135924"/>
                    <a:pt x="5233534" y="2135924"/>
                  </a:cubicBezTo>
                  <a:cubicBezTo>
                    <a:pt x="5372295" y="2304923"/>
                    <a:pt x="5162278" y="2383790"/>
                    <a:pt x="4952260" y="2312434"/>
                  </a:cubicBezTo>
                  <a:cubicBezTo>
                    <a:pt x="4952260" y="2312434"/>
                    <a:pt x="4948510" y="2312434"/>
                    <a:pt x="4948510" y="2316190"/>
                  </a:cubicBezTo>
                  <a:cubicBezTo>
                    <a:pt x="5177279" y="2485189"/>
                    <a:pt x="4937259" y="2564055"/>
                    <a:pt x="4753493" y="2466411"/>
                  </a:cubicBezTo>
                  <a:cubicBezTo>
                    <a:pt x="4753493" y="2466411"/>
                    <a:pt x="4753493" y="2466411"/>
                    <a:pt x="4749743" y="2466411"/>
                  </a:cubicBezTo>
                  <a:cubicBezTo>
                    <a:pt x="4929758" y="2616633"/>
                    <a:pt x="4745993" y="2695499"/>
                    <a:pt x="4584729" y="2616633"/>
                  </a:cubicBezTo>
                  <a:cubicBezTo>
                    <a:pt x="4584729" y="2616633"/>
                    <a:pt x="4580979" y="2620388"/>
                    <a:pt x="4580979" y="2620388"/>
                  </a:cubicBezTo>
                  <a:cubicBezTo>
                    <a:pt x="4708490" y="2748076"/>
                    <a:pt x="4603481" y="2856987"/>
                    <a:pt x="4460969" y="2755587"/>
                  </a:cubicBezTo>
                  <a:cubicBezTo>
                    <a:pt x="4247201" y="3093586"/>
                    <a:pt x="4295955" y="3709494"/>
                    <a:pt x="4303456" y="3859715"/>
                  </a:cubicBezTo>
                  <a:cubicBezTo>
                    <a:pt x="4307206" y="4028714"/>
                    <a:pt x="4329708" y="4036225"/>
                    <a:pt x="4247201" y="3855960"/>
                  </a:cubicBezTo>
                  <a:cubicBezTo>
                    <a:pt x="4108439" y="3566784"/>
                    <a:pt x="4059685" y="2890787"/>
                    <a:pt x="4179695" y="2571566"/>
                  </a:cubicBezTo>
                  <a:cubicBezTo>
                    <a:pt x="4190946" y="2545277"/>
                    <a:pt x="4202197" y="2515233"/>
                    <a:pt x="4217198" y="2481433"/>
                  </a:cubicBezTo>
                  <a:cubicBezTo>
                    <a:pt x="4160944" y="2402567"/>
                    <a:pt x="4190946" y="2241079"/>
                    <a:pt x="4299705" y="2312434"/>
                  </a:cubicBezTo>
                  <a:cubicBezTo>
                    <a:pt x="4303456" y="2308679"/>
                    <a:pt x="4303456" y="2304923"/>
                    <a:pt x="4307206" y="2297412"/>
                  </a:cubicBezTo>
                  <a:cubicBezTo>
                    <a:pt x="4205947" y="2113391"/>
                    <a:pt x="4299705" y="2068325"/>
                    <a:pt x="4385962" y="2162213"/>
                  </a:cubicBezTo>
                  <a:cubicBezTo>
                    <a:pt x="4389713" y="2158457"/>
                    <a:pt x="4393463" y="2150946"/>
                    <a:pt x="4397213" y="2147191"/>
                  </a:cubicBezTo>
                  <a:cubicBezTo>
                    <a:pt x="4325957" y="1876792"/>
                    <a:pt x="4442217" y="1850503"/>
                    <a:pt x="4524724" y="1970681"/>
                  </a:cubicBezTo>
                  <a:cubicBezTo>
                    <a:pt x="4532225" y="1963170"/>
                    <a:pt x="4535975" y="1955658"/>
                    <a:pt x="4543476" y="1948147"/>
                  </a:cubicBezTo>
                  <a:cubicBezTo>
                    <a:pt x="4543476" y="1752859"/>
                    <a:pt x="4610981" y="1643949"/>
                    <a:pt x="4682237" y="1801681"/>
                  </a:cubicBezTo>
                  <a:cubicBezTo>
                    <a:pt x="4689738" y="1794170"/>
                    <a:pt x="4700989" y="1782904"/>
                    <a:pt x="4712240" y="1775393"/>
                  </a:cubicBezTo>
                  <a:cubicBezTo>
                    <a:pt x="4753493" y="1512505"/>
                    <a:pt x="4832250" y="1471194"/>
                    <a:pt x="4907256" y="1632682"/>
                  </a:cubicBezTo>
                  <a:cubicBezTo>
                    <a:pt x="4907256" y="1632682"/>
                    <a:pt x="4911007" y="1628927"/>
                    <a:pt x="4911007" y="1628927"/>
                  </a:cubicBezTo>
                  <a:cubicBezTo>
                    <a:pt x="4982263" y="1287173"/>
                    <a:pt x="5211032" y="1320973"/>
                    <a:pt x="5207282" y="1516261"/>
                  </a:cubicBezTo>
                  <a:cubicBezTo>
                    <a:pt x="5211032" y="1512505"/>
                    <a:pt x="5214782" y="1512505"/>
                    <a:pt x="5218533" y="1512505"/>
                  </a:cubicBezTo>
                  <a:cubicBezTo>
                    <a:pt x="5278538" y="1362284"/>
                    <a:pt x="5341356" y="1305951"/>
                    <a:pt x="5383078" y="1312992"/>
                  </a:cubicBezTo>
                  <a:close/>
                  <a:moveTo>
                    <a:pt x="2591405" y="1238177"/>
                  </a:moveTo>
                  <a:cubicBezTo>
                    <a:pt x="2571295" y="1238822"/>
                    <a:pt x="2552064" y="1242577"/>
                    <a:pt x="2536117" y="1249149"/>
                  </a:cubicBezTo>
                  <a:cubicBezTo>
                    <a:pt x="2453567" y="1282945"/>
                    <a:pt x="2442311" y="1391843"/>
                    <a:pt x="2449815" y="1470701"/>
                  </a:cubicBezTo>
                  <a:cubicBezTo>
                    <a:pt x="2453567" y="1500742"/>
                    <a:pt x="2498595" y="1496987"/>
                    <a:pt x="2498595" y="1466946"/>
                  </a:cubicBezTo>
                  <a:cubicBezTo>
                    <a:pt x="2498595" y="1418129"/>
                    <a:pt x="2502347" y="1354292"/>
                    <a:pt x="2547374" y="1320496"/>
                  </a:cubicBezTo>
                  <a:cubicBezTo>
                    <a:pt x="2569888" y="1305476"/>
                    <a:pt x="2592401" y="1301721"/>
                    <a:pt x="2618667" y="1309231"/>
                  </a:cubicBezTo>
                  <a:cubicBezTo>
                    <a:pt x="2648686" y="1312986"/>
                    <a:pt x="2659943" y="1335517"/>
                    <a:pt x="2682456" y="1354292"/>
                  </a:cubicBezTo>
                  <a:cubicBezTo>
                    <a:pt x="2708722" y="1373068"/>
                    <a:pt x="2738740" y="1354292"/>
                    <a:pt x="2731236" y="1324251"/>
                  </a:cubicBezTo>
                  <a:cubicBezTo>
                    <a:pt x="2719979" y="1262292"/>
                    <a:pt x="2651735" y="1236241"/>
                    <a:pt x="2591405" y="1238177"/>
                  </a:cubicBezTo>
                  <a:close/>
                  <a:moveTo>
                    <a:pt x="2462597" y="1026012"/>
                  </a:moveTo>
                  <a:cubicBezTo>
                    <a:pt x="2349676" y="1013515"/>
                    <a:pt x="2229370" y="1134618"/>
                    <a:pt x="2288468" y="1264169"/>
                  </a:cubicBezTo>
                  <a:cubicBezTo>
                    <a:pt x="2303477" y="1294210"/>
                    <a:pt x="2344752" y="1279190"/>
                    <a:pt x="2337247" y="1249149"/>
                  </a:cubicBezTo>
                  <a:cubicBezTo>
                    <a:pt x="2329743" y="1200332"/>
                    <a:pt x="2344752" y="1147761"/>
                    <a:pt x="2382274" y="1117720"/>
                  </a:cubicBezTo>
                  <a:cubicBezTo>
                    <a:pt x="2427302" y="1083924"/>
                    <a:pt x="2476081" y="1098944"/>
                    <a:pt x="2517356" y="1128985"/>
                  </a:cubicBezTo>
                  <a:cubicBezTo>
                    <a:pt x="2543622" y="1151516"/>
                    <a:pt x="2592401" y="1121475"/>
                    <a:pt x="2566136" y="1087679"/>
                  </a:cubicBezTo>
                  <a:cubicBezTo>
                    <a:pt x="2537056" y="1049189"/>
                    <a:pt x="2500237" y="1030178"/>
                    <a:pt x="2462597" y="1026012"/>
                  </a:cubicBezTo>
                  <a:close/>
                  <a:moveTo>
                    <a:pt x="2294096" y="784922"/>
                  </a:moveTo>
                  <a:cubicBezTo>
                    <a:pt x="2253759" y="779759"/>
                    <a:pt x="2211546" y="787269"/>
                    <a:pt x="2175899" y="806045"/>
                  </a:cubicBezTo>
                  <a:cubicBezTo>
                    <a:pt x="2097102" y="847351"/>
                    <a:pt x="2078340" y="944984"/>
                    <a:pt x="2115863" y="1020086"/>
                  </a:cubicBezTo>
                  <a:cubicBezTo>
                    <a:pt x="2130872" y="1050127"/>
                    <a:pt x="2172147" y="1038862"/>
                    <a:pt x="2164643" y="1005066"/>
                  </a:cubicBezTo>
                  <a:cubicBezTo>
                    <a:pt x="2153386" y="952494"/>
                    <a:pt x="2168395" y="896167"/>
                    <a:pt x="2217174" y="869882"/>
                  </a:cubicBezTo>
                  <a:cubicBezTo>
                    <a:pt x="2265954" y="836086"/>
                    <a:pt x="2318486" y="869882"/>
                    <a:pt x="2359761" y="896167"/>
                  </a:cubicBezTo>
                  <a:cubicBezTo>
                    <a:pt x="2397283" y="922453"/>
                    <a:pt x="2423549" y="869882"/>
                    <a:pt x="2401036" y="839841"/>
                  </a:cubicBezTo>
                  <a:cubicBezTo>
                    <a:pt x="2372894" y="807922"/>
                    <a:pt x="2334433" y="790085"/>
                    <a:pt x="2294096" y="784922"/>
                  </a:cubicBezTo>
                  <a:close/>
                  <a:moveTo>
                    <a:pt x="2135094" y="540839"/>
                  </a:moveTo>
                  <a:cubicBezTo>
                    <a:pt x="2113049" y="543186"/>
                    <a:pt x="2091474" y="550696"/>
                    <a:pt x="2074588" y="561962"/>
                  </a:cubicBezTo>
                  <a:cubicBezTo>
                    <a:pt x="1992038" y="614533"/>
                    <a:pt x="1984534" y="708411"/>
                    <a:pt x="1984534" y="798534"/>
                  </a:cubicBezTo>
                  <a:cubicBezTo>
                    <a:pt x="1984534" y="824820"/>
                    <a:pt x="2033313" y="828575"/>
                    <a:pt x="2037065" y="802289"/>
                  </a:cubicBezTo>
                  <a:cubicBezTo>
                    <a:pt x="2044570" y="745963"/>
                    <a:pt x="2055827" y="670860"/>
                    <a:pt x="2104606" y="633309"/>
                  </a:cubicBezTo>
                  <a:cubicBezTo>
                    <a:pt x="2134624" y="610778"/>
                    <a:pt x="2164643" y="614533"/>
                    <a:pt x="2190909" y="637064"/>
                  </a:cubicBezTo>
                  <a:cubicBezTo>
                    <a:pt x="2213422" y="655840"/>
                    <a:pt x="2239688" y="667105"/>
                    <a:pt x="2269706" y="674615"/>
                  </a:cubicBezTo>
                  <a:cubicBezTo>
                    <a:pt x="2295972" y="682126"/>
                    <a:pt x="2307229" y="648329"/>
                    <a:pt x="2292220" y="629554"/>
                  </a:cubicBezTo>
                  <a:cubicBezTo>
                    <a:pt x="2262202" y="599513"/>
                    <a:pt x="2239688" y="569472"/>
                    <a:pt x="2198413" y="550696"/>
                  </a:cubicBezTo>
                  <a:cubicBezTo>
                    <a:pt x="2179652" y="541309"/>
                    <a:pt x="2157138" y="538492"/>
                    <a:pt x="2135094" y="540839"/>
                  </a:cubicBezTo>
                  <a:close/>
                  <a:moveTo>
                    <a:pt x="2007985" y="317879"/>
                  </a:moveTo>
                  <a:cubicBezTo>
                    <a:pt x="1970462" y="320695"/>
                    <a:pt x="1933878" y="334777"/>
                    <a:pt x="1905736" y="359185"/>
                  </a:cubicBezTo>
                  <a:cubicBezTo>
                    <a:pt x="1841947" y="415512"/>
                    <a:pt x="1830690" y="501880"/>
                    <a:pt x="1838195" y="584492"/>
                  </a:cubicBezTo>
                  <a:cubicBezTo>
                    <a:pt x="1838195" y="625799"/>
                    <a:pt x="1901984" y="622044"/>
                    <a:pt x="1905736" y="580737"/>
                  </a:cubicBezTo>
                  <a:cubicBezTo>
                    <a:pt x="1905736" y="528166"/>
                    <a:pt x="1916993" y="471839"/>
                    <a:pt x="1950763" y="426777"/>
                  </a:cubicBezTo>
                  <a:cubicBezTo>
                    <a:pt x="1988286" y="374206"/>
                    <a:pt x="2048322" y="392981"/>
                    <a:pt x="2100854" y="396736"/>
                  </a:cubicBezTo>
                  <a:cubicBezTo>
                    <a:pt x="2134624" y="400492"/>
                    <a:pt x="2134624" y="355430"/>
                    <a:pt x="2115863" y="344165"/>
                  </a:cubicBezTo>
                  <a:cubicBezTo>
                    <a:pt x="2083969" y="323512"/>
                    <a:pt x="2045508" y="315062"/>
                    <a:pt x="2007985" y="317879"/>
                  </a:cubicBezTo>
                  <a:close/>
                  <a:moveTo>
                    <a:pt x="1970932" y="571"/>
                  </a:moveTo>
                  <a:cubicBezTo>
                    <a:pt x="2025809" y="-6000"/>
                    <a:pt x="2087721" y="43755"/>
                    <a:pt x="2115863" y="167674"/>
                  </a:cubicBezTo>
                  <a:cubicBezTo>
                    <a:pt x="2119615" y="167674"/>
                    <a:pt x="2127120" y="171429"/>
                    <a:pt x="2130872" y="175184"/>
                  </a:cubicBezTo>
                  <a:cubicBezTo>
                    <a:pt x="2198413" y="-5062"/>
                    <a:pt x="2446063" y="88816"/>
                    <a:pt x="2348504" y="374206"/>
                  </a:cubicBezTo>
                  <a:cubicBezTo>
                    <a:pt x="2352256" y="377961"/>
                    <a:pt x="2352256" y="381716"/>
                    <a:pt x="2356008" y="381716"/>
                  </a:cubicBezTo>
                  <a:cubicBezTo>
                    <a:pt x="2476081" y="254042"/>
                    <a:pt x="2671199" y="362940"/>
                    <a:pt x="2543622" y="659595"/>
                  </a:cubicBezTo>
                  <a:cubicBezTo>
                    <a:pt x="2547374" y="663350"/>
                    <a:pt x="2551127" y="670860"/>
                    <a:pt x="2554879" y="674615"/>
                  </a:cubicBezTo>
                  <a:cubicBezTo>
                    <a:pt x="2671199" y="599513"/>
                    <a:pt x="2832547" y="637064"/>
                    <a:pt x="2693713" y="914943"/>
                  </a:cubicBezTo>
                  <a:cubicBezTo>
                    <a:pt x="2697465" y="918698"/>
                    <a:pt x="2701217" y="926208"/>
                    <a:pt x="2704970" y="929964"/>
                  </a:cubicBezTo>
                  <a:cubicBezTo>
                    <a:pt x="2810033" y="862371"/>
                    <a:pt x="2986390" y="881147"/>
                    <a:pt x="2832547" y="1174046"/>
                  </a:cubicBezTo>
                  <a:cubicBezTo>
                    <a:pt x="2836299" y="1177802"/>
                    <a:pt x="2836299" y="1177802"/>
                    <a:pt x="2836299" y="1181557"/>
                  </a:cubicBezTo>
                  <a:cubicBezTo>
                    <a:pt x="3008904" y="1001311"/>
                    <a:pt x="3121472" y="1155271"/>
                    <a:pt x="2963877" y="1451925"/>
                  </a:cubicBezTo>
                  <a:cubicBezTo>
                    <a:pt x="2967629" y="1455680"/>
                    <a:pt x="2967629" y="1455680"/>
                    <a:pt x="2967629" y="1459436"/>
                  </a:cubicBezTo>
                  <a:cubicBezTo>
                    <a:pt x="3091454" y="1331761"/>
                    <a:pt x="3158995" y="1399354"/>
                    <a:pt x="3038922" y="1620906"/>
                  </a:cubicBezTo>
                  <a:cubicBezTo>
                    <a:pt x="3038922" y="1624661"/>
                    <a:pt x="3042674" y="1628416"/>
                    <a:pt x="3042674" y="1635926"/>
                  </a:cubicBezTo>
                  <a:cubicBezTo>
                    <a:pt x="3147738" y="1553314"/>
                    <a:pt x="3271563" y="1643436"/>
                    <a:pt x="3128977" y="1849968"/>
                  </a:cubicBezTo>
                  <a:cubicBezTo>
                    <a:pt x="3132729" y="1857478"/>
                    <a:pt x="3132729" y="1861233"/>
                    <a:pt x="3136481" y="1868744"/>
                  </a:cubicBezTo>
                  <a:cubicBezTo>
                    <a:pt x="3271563" y="1797396"/>
                    <a:pt x="3357865" y="1898785"/>
                    <a:pt x="3219031" y="2082786"/>
                  </a:cubicBezTo>
                  <a:cubicBezTo>
                    <a:pt x="3219031" y="2086541"/>
                    <a:pt x="3222783" y="2090296"/>
                    <a:pt x="3222783" y="2097806"/>
                  </a:cubicBezTo>
                  <a:cubicBezTo>
                    <a:pt x="3369122" y="2018949"/>
                    <a:pt x="3440415" y="2225480"/>
                    <a:pt x="3320343" y="2371930"/>
                  </a:cubicBezTo>
                  <a:cubicBezTo>
                    <a:pt x="3391636" y="2563441"/>
                    <a:pt x="3455424" y="2758708"/>
                    <a:pt x="3515461" y="2946464"/>
                  </a:cubicBezTo>
                  <a:cubicBezTo>
                    <a:pt x="3320343" y="1838703"/>
                    <a:pt x="3736845" y="1192822"/>
                    <a:pt x="3943220" y="956249"/>
                  </a:cubicBezTo>
                  <a:cubicBezTo>
                    <a:pt x="4153347" y="715922"/>
                    <a:pt x="4359722" y="937474"/>
                    <a:pt x="4097063" y="1196577"/>
                  </a:cubicBezTo>
                  <a:cubicBezTo>
                    <a:pt x="3931963" y="1361802"/>
                    <a:pt x="3789377" y="1485721"/>
                    <a:pt x="3635533" y="1962622"/>
                  </a:cubicBezTo>
                  <a:cubicBezTo>
                    <a:pt x="3500451" y="2371930"/>
                    <a:pt x="3541727" y="2875116"/>
                    <a:pt x="3601763" y="3220587"/>
                  </a:cubicBezTo>
                  <a:cubicBezTo>
                    <a:pt x="3785624" y="3798876"/>
                    <a:pt x="3916954" y="4275776"/>
                    <a:pt x="3954477" y="4399695"/>
                  </a:cubicBezTo>
                  <a:cubicBezTo>
                    <a:pt x="4033274" y="4677574"/>
                    <a:pt x="3958229" y="4613737"/>
                    <a:pt x="3909449" y="4433491"/>
                  </a:cubicBezTo>
                  <a:cubicBezTo>
                    <a:pt x="3718083" y="3735039"/>
                    <a:pt x="3380379" y="3107934"/>
                    <a:pt x="3005151" y="2544666"/>
                  </a:cubicBezTo>
                  <a:cubicBezTo>
                    <a:pt x="2900088" y="2582217"/>
                    <a:pt x="2806281" y="2510869"/>
                    <a:pt x="2915097" y="2416991"/>
                  </a:cubicBezTo>
                  <a:cubicBezTo>
                    <a:pt x="2911345" y="2409481"/>
                    <a:pt x="2907593" y="2405726"/>
                    <a:pt x="2903840" y="2401971"/>
                  </a:cubicBezTo>
                  <a:cubicBezTo>
                    <a:pt x="2731236" y="2409481"/>
                    <a:pt x="2641181" y="2304338"/>
                    <a:pt x="2749997" y="2184174"/>
                  </a:cubicBezTo>
                  <a:cubicBezTo>
                    <a:pt x="2746245" y="2180419"/>
                    <a:pt x="2742493" y="2172909"/>
                    <a:pt x="2738740" y="2169153"/>
                  </a:cubicBezTo>
                  <a:cubicBezTo>
                    <a:pt x="2584897" y="2206705"/>
                    <a:pt x="2479833" y="2094051"/>
                    <a:pt x="2596154" y="1981397"/>
                  </a:cubicBezTo>
                  <a:cubicBezTo>
                    <a:pt x="2596154" y="1977642"/>
                    <a:pt x="2592401" y="1977642"/>
                    <a:pt x="2592401" y="1973887"/>
                  </a:cubicBezTo>
                  <a:cubicBezTo>
                    <a:pt x="2386027" y="2056500"/>
                    <a:pt x="2250945" y="1891274"/>
                    <a:pt x="2412292" y="1744825"/>
                  </a:cubicBezTo>
                  <a:cubicBezTo>
                    <a:pt x="2408540" y="1737315"/>
                    <a:pt x="2404788" y="1733559"/>
                    <a:pt x="2401036" y="1729804"/>
                  </a:cubicBezTo>
                  <a:cubicBezTo>
                    <a:pt x="2205918" y="1763600"/>
                    <a:pt x="2093349" y="1650947"/>
                    <a:pt x="2232184" y="1515762"/>
                  </a:cubicBezTo>
                  <a:cubicBezTo>
                    <a:pt x="2228431" y="1515762"/>
                    <a:pt x="2228431" y="1512007"/>
                    <a:pt x="2228431" y="1512007"/>
                  </a:cubicBezTo>
                  <a:cubicBezTo>
                    <a:pt x="2007047" y="1575844"/>
                    <a:pt x="1864461" y="1478211"/>
                    <a:pt x="2040818" y="1271680"/>
                  </a:cubicBezTo>
                  <a:cubicBezTo>
                    <a:pt x="2037065" y="1267925"/>
                    <a:pt x="2037065" y="1264169"/>
                    <a:pt x="2033313" y="1260414"/>
                  </a:cubicBezTo>
                  <a:cubicBezTo>
                    <a:pt x="1849452" y="1286700"/>
                    <a:pt x="1654334" y="1215353"/>
                    <a:pt x="1860709" y="1012576"/>
                  </a:cubicBezTo>
                  <a:cubicBezTo>
                    <a:pt x="1856956" y="1005066"/>
                    <a:pt x="1853204" y="997556"/>
                    <a:pt x="1849452" y="993801"/>
                  </a:cubicBezTo>
                  <a:cubicBezTo>
                    <a:pt x="1628068" y="993801"/>
                    <a:pt x="1549270" y="862371"/>
                    <a:pt x="1710618" y="734697"/>
                  </a:cubicBezTo>
                  <a:cubicBezTo>
                    <a:pt x="1706865" y="730942"/>
                    <a:pt x="1703113" y="723432"/>
                    <a:pt x="1703113" y="719677"/>
                  </a:cubicBezTo>
                  <a:cubicBezTo>
                    <a:pt x="1470472" y="704656"/>
                    <a:pt x="1477977" y="546941"/>
                    <a:pt x="1643077" y="449308"/>
                  </a:cubicBezTo>
                  <a:cubicBezTo>
                    <a:pt x="1643077" y="441798"/>
                    <a:pt x="1643077" y="438043"/>
                    <a:pt x="1643077" y="430533"/>
                  </a:cubicBezTo>
                  <a:cubicBezTo>
                    <a:pt x="1492986" y="377961"/>
                    <a:pt x="1489234" y="239021"/>
                    <a:pt x="1718122" y="269062"/>
                  </a:cubicBezTo>
                  <a:cubicBezTo>
                    <a:pt x="1721875" y="265307"/>
                    <a:pt x="1725627" y="265307"/>
                    <a:pt x="1729379" y="261552"/>
                  </a:cubicBezTo>
                  <a:cubicBezTo>
                    <a:pt x="1654334" y="148898"/>
                    <a:pt x="1703113" y="-1306"/>
                    <a:pt x="1853204" y="178939"/>
                  </a:cubicBezTo>
                  <a:cubicBezTo>
                    <a:pt x="1856956" y="175184"/>
                    <a:pt x="1864461" y="171429"/>
                    <a:pt x="1868213" y="171429"/>
                  </a:cubicBezTo>
                  <a:cubicBezTo>
                    <a:pt x="1868213" y="70041"/>
                    <a:pt x="1916055" y="7143"/>
                    <a:pt x="1970932" y="571"/>
                  </a:cubicBezTo>
                  <a:close/>
                </a:path>
              </a:pathLst>
            </a:custGeom>
            <a:solidFill>
              <a:srgbClr val="398D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0" name="花纹"/>
            <p:cNvSpPr/>
            <p:nvPr/>
          </p:nvSpPr>
          <p:spPr bwMode="auto">
            <a:xfrm rot="16560000" flipV="1">
              <a:off x="3240" y="1912"/>
              <a:ext cx="1440" cy="1699"/>
            </a:xfrm>
            <a:custGeom>
              <a:avLst/>
              <a:gdLst/>
              <a:ahLst/>
              <a:cxnLst/>
              <a:rect l="0" t="0" r="r" b="b"/>
              <a:pathLst>
                <a:path w="5897258" h="7772033">
                  <a:moveTo>
                    <a:pt x="1625171" y="6657101"/>
                  </a:moveTo>
                  <a:cubicBezTo>
                    <a:pt x="1609867" y="6656573"/>
                    <a:pt x="1592981" y="6673472"/>
                    <a:pt x="1601424" y="6690371"/>
                  </a:cubicBezTo>
                  <a:cubicBezTo>
                    <a:pt x="1631445" y="6776745"/>
                    <a:pt x="1638950" y="6866874"/>
                    <a:pt x="1740269" y="6900672"/>
                  </a:cubicBezTo>
                  <a:cubicBezTo>
                    <a:pt x="1837836" y="6934471"/>
                    <a:pt x="1924145" y="6878140"/>
                    <a:pt x="1972929" y="6795522"/>
                  </a:cubicBezTo>
                  <a:cubicBezTo>
                    <a:pt x="1987939" y="6765479"/>
                    <a:pt x="1946661" y="6735436"/>
                    <a:pt x="1924145" y="6757968"/>
                  </a:cubicBezTo>
                  <a:cubicBezTo>
                    <a:pt x="1867857" y="6818054"/>
                    <a:pt x="1815321" y="6848097"/>
                    <a:pt x="1736517" y="6810543"/>
                  </a:cubicBezTo>
                  <a:cubicBezTo>
                    <a:pt x="1706496" y="6795522"/>
                    <a:pt x="1695238" y="6754213"/>
                    <a:pt x="1683981" y="6727925"/>
                  </a:cubicBezTo>
                  <a:cubicBezTo>
                    <a:pt x="1672723" y="6701637"/>
                    <a:pt x="1657713" y="6682860"/>
                    <a:pt x="1638950" y="6664083"/>
                  </a:cubicBezTo>
                  <a:cubicBezTo>
                    <a:pt x="1635197" y="6659389"/>
                    <a:pt x="1630272" y="6657277"/>
                    <a:pt x="1625171" y="6657101"/>
                  </a:cubicBezTo>
                  <a:close/>
                  <a:moveTo>
                    <a:pt x="1815086" y="6326041"/>
                  </a:moveTo>
                  <a:cubicBezTo>
                    <a:pt x="1747540" y="6325161"/>
                    <a:pt x="1665218" y="6344876"/>
                    <a:pt x="1631445" y="6389941"/>
                  </a:cubicBezTo>
                  <a:cubicBezTo>
                    <a:pt x="1616434" y="6412473"/>
                    <a:pt x="1631445" y="6438761"/>
                    <a:pt x="1657713" y="6431250"/>
                  </a:cubicBezTo>
                  <a:cubicBezTo>
                    <a:pt x="1717754" y="6419984"/>
                    <a:pt x="1766537" y="6404963"/>
                    <a:pt x="1830331" y="6412473"/>
                  </a:cubicBezTo>
                  <a:cubicBezTo>
                    <a:pt x="1856599" y="6419984"/>
                    <a:pt x="1882867" y="6427495"/>
                    <a:pt x="1905383" y="6442516"/>
                  </a:cubicBezTo>
                  <a:cubicBezTo>
                    <a:pt x="1927898" y="6457538"/>
                    <a:pt x="1927898" y="6491336"/>
                    <a:pt x="1950414" y="6510113"/>
                  </a:cubicBezTo>
                  <a:cubicBezTo>
                    <a:pt x="1969176" y="6525135"/>
                    <a:pt x="1991692" y="6517624"/>
                    <a:pt x="2002950" y="6502602"/>
                  </a:cubicBezTo>
                  <a:cubicBezTo>
                    <a:pt x="2055486" y="6419984"/>
                    <a:pt x="1939156" y="6348632"/>
                    <a:pt x="1875362" y="6333610"/>
                  </a:cubicBezTo>
                  <a:cubicBezTo>
                    <a:pt x="1858476" y="6328916"/>
                    <a:pt x="1837602" y="6326334"/>
                    <a:pt x="1815086" y="6326041"/>
                  </a:cubicBezTo>
                  <a:close/>
                  <a:moveTo>
                    <a:pt x="1887707" y="5648505"/>
                  </a:moveTo>
                  <a:cubicBezTo>
                    <a:pt x="1933669" y="5654609"/>
                    <a:pt x="1974941" y="5700627"/>
                    <a:pt x="1965561" y="5788907"/>
                  </a:cubicBezTo>
                  <a:cubicBezTo>
                    <a:pt x="2010585" y="5698749"/>
                    <a:pt x="2134401" y="5698749"/>
                    <a:pt x="2111889" y="5879065"/>
                  </a:cubicBezTo>
                  <a:cubicBezTo>
                    <a:pt x="2160665" y="5792664"/>
                    <a:pt x="2314497" y="5755098"/>
                    <a:pt x="2239457" y="5935414"/>
                  </a:cubicBezTo>
                  <a:cubicBezTo>
                    <a:pt x="2325753" y="5871552"/>
                    <a:pt x="2475833" y="5875309"/>
                    <a:pt x="2337009" y="6036842"/>
                  </a:cubicBezTo>
                  <a:cubicBezTo>
                    <a:pt x="2438313" y="5980493"/>
                    <a:pt x="2614657" y="6093191"/>
                    <a:pt x="2445817" y="6202132"/>
                  </a:cubicBezTo>
                  <a:cubicBezTo>
                    <a:pt x="2588393" y="6175836"/>
                    <a:pt x="2670937" y="6322343"/>
                    <a:pt x="2502097" y="6378692"/>
                  </a:cubicBezTo>
                  <a:cubicBezTo>
                    <a:pt x="2610905" y="6378692"/>
                    <a:pt x="2678441" y="6551495"/>
                    <a:pt x="2505849" y="6566521"/>
                  </a:cubicBezTo>
                  <a:cubicBezTo>
                    <a:pt x="2622161" y="6592817"/>
                    <a:pt x="2614657" y="6750594"/>
                    <a:pt x="2464577" y="6765620"/>
                  </a:cubicBezTo>
                  <a:cubicBezTo>
                    <a:pt x="2569633" y="6784403"/>
                    <a:pt x="2577137" y="6934667"/>
                    <a:pt x="2423305" y="6938423"/>
                  </a:cubicBezTo>
                  <a:cubicBezTo>
                    <a:pt x="2509601" y="6957206"/>
                    <a:pt x="2554625" y="7103713"/>
                    <a:pt x="2359521" y="7051121"/>
                  </a:cubicBezTo>
                  <a:cubicBezTo>
                    <a:pt x="2400793" y="7193871"/>
                    <a:pt x="2145657" y="7223924"/>
                    <a:pt x="2111889" y="7126253"/>
                  </a:cubicBezTo>
                  <a:cubicBezTo>
                    <a:pt x="3019873" y="6607844"/>
                    <a:pt x="1815481" y="5214149"/>
                    <a:pt x="1207656" y="6273507"/>
                  </a:cubicBezTo>
                  <a:cubicBezTo>
                    <a:pt x="1098848" y="6262237"/>
                    <a:pt x="1087592" y="6138270"/>
                    <a:pt x="1200152" y="6115731"/>
                  </a:cubicBezTo>
                  <a:cubicBezTo>
                    <a:pt x="1027560" y="6048112"/>
                    <a:pt x="1128864" y="5894092"/>
                    <a:pt x="1320216" y="5991763"/>
                  </a:cubicBezTo>
                  <a:cubicBezTo>
                    <a:pt x="1196400" y="5826473"/>
                    <a:pt x="1338976" y="5725045"/>
                    <a:pt x="1466544" y="5849013"/>
                  </a:cubicBezTo>
                  <a:cubicBezTo>
                    <a:pt x="1414016" y="5698749"/>
                    <a:pt x="1556592" y="5642400"/>
                    <a:pt x="1627881" y="5777638"/>
                  </a:cubicBezTo>
                  <a:cubicBezTo>
                    <a:pt x="1605369" y="5642400"/>
                    <a:pt x="1762953" y="5586052"/>
                    <a:pt x="1781713" y="5747585"/>
                  </a:cubicBezTo>
                  <a:cubicBezTo>
                    <a:pt x="1791093" y="5676209"/>
                    <a:pt x="1841745" y="5642400"/>
                    <a:pt x="1887707" y="5648505"/>
                  </a:cubicBezTo>
                  <a:close/>
                  <a:moveTo>
                    <a:pt x="2288057" y="4260284"/>
                  </a:moveTo>
                  <a:cubicBezTo>
                    <a:pt x="2320999" y="4259139"/>
                    <a:pt x="2356094" y="4259300"/>
                    <a:pt x="2393373" y="4260942"/>
                  </a:cubicBezTo>
                  <a:cubicBezTo>
                    <a:pt x="2817274" y="4279713"/>
                    <a:pt x="3676330" y="4583810"/>
                    <a:pt x="3792622" y="5469820"/>
                  </a:cubicBezTo>
                  <a:cubicBezTo>
                    <a:pt x="3912665" y="6355829"/>
                    <a:pt x="3533779" y="6896445"/>
                    <a:pt x="3398731" y="7054125"/>
                  </a:cubicBezTo>
                  <a:cubicBezTo>
                    <a:pt x="3263683" y="7208050"/>
                    <a:pt x="3214916" y="7095422"/>
                    <a:pt x="3301197" y="6979039"/>
                  </a:cubicBezTo>
                  <a:cubicBezTo>
                    <a:pt x="4073972" y="5946613"/>
                    <a:pt x="3612557" y="4993026"/>
                    <a:pt x="3087370" y="4966746"/>
                  </a:cubicBezTo>
                  <a:cubicBezTo>
                    <a:pt x="2877295" y="4959238"/>
                    <a:pt x="2622205" y="4944221"/>
                    <a:pt x="2633459" y="4824084"/>
                  </a:cubicBezTo>
                  <a:cubicBezTo>
                    <a:pt x="2644713" y="4703947"/>
                    <a:pt x="2869793" y="4726473"/>
                    <a:pt x="3094873" y="4782787"/>
                  </a:cubicBezTo>
                  <a:cubicBezTo>
                    <a:pt x="3316202" y="4839101"/>
                    <a:pt x="3177402" y="4700193"/>
                    <a:pt x="2929814" y="4651387"/>
                  </a:cubicBezTo>
                  <a:cubicBezTo>
                    <a:pt x="2727242" y="4613844"/>
                    <a:pt x="2554680" y="4621353"/>
                    <a:pt x="2157039" y="4602581"/>
                  </a:cubicBezTo>
                  <a:cubicBezTo>
                    <a:pt x="1784250" y="4588503"/>
                    <a:pt x="1793921" y="4277455"/>
                    <a:pt x="2288057" y="4260284"/>
                  </a:cubicBezTo>
                  <a:close/>
                  <a:moveTo>
                    <a:pt x="2007127" y="3937380"/>
                  </a:moveTo>
                  <a:cubicBezTo>
                    <a:pt x="2821021" y="3948657"/>
                    <a:pt x="3301105" y="4422269"/>
                    <a:pt x="3421127" y="4531276"/>
                  </a:cubicBezTo>
                  <a:cubicBezTo>
                    <a:pt x="3537397" y="4644041"/>
                    <a:pt x="3462384" y="4689147"/>
                    <a:pt x="3368617" y="4580141"/>
                  </a:cubicBezTo>
                  <a:cubicBezTo>
                    <a:pt x="3034808" y="4181704"/>
                    <a:pt x="2348437" y="4072698"/>
                    <a:pt x="2033382" y="4072698"/>
                  </a:cubicBezTo>
                  <a:cubicBezTo>
                    <a:pt x="1718326" y="4072698"/>
                    <a:pt x="1163228" y="4253122"/>
                    <a:pt x="1088215" y="4546312"/>
                  </a:cubicBezTo>
                  <a:cubicBezTo>
                    <a:pt x="1016952" y="4839500"/>
                    <a:pt x="848172" y="4764324"/>
                    <a:pt x="893180" y="4587658"/>
                  </a:cubicBezTo>
                  <a:cubicBezTo>
                    <a:pt x="941939" y="4410993"/>
                    <a:pt x="1189483" y="3929862"/>
                    <a:pt x="2007127" y="3937380"/>
                  </a:cubicBezTo>
                  <a:close/>
                  <a:moveTo>
                    <a:pt x="2616291" y="2864339"/>
                  </a:moveTo>
                  <a:cubicBezTo>
                    <a:pt x="2610429" y="2864457"/>
                    <a:pt x="2604567" y="2866568"/>
                    <a:pt x="2599877" y="2871260"/>
                  </a:cubicBezTo>
                  <a:cubicBezTo>
                    <a:pt x="2554853" y="2912553"/>
                    <a:pt x="2528590" y="2972615"/>
                    <a:pt x="2536094" y="3032678"/>
                  </a:cubicBezTo>
                  <a:cubicBezTo>
                    <a:pt x="2547350" y="3088986"/>
                    <a:pt x="2599877" y="3152802"/>
                    <a:pt x="2663659" y="3134033"/>
                  </a:cubicBezTo>
                  <a:cubicBezTo>
                    <a:pt x="2693675" y="3122771"/>
                    <a:pt x="2693675" y="3088986"/>
                    <a:pt x="2671163" y="3073970"/>
                  </a:cubicBezTo>
                  <a:cubicBezTo>
                    <a:pt x="2652403" y="3062709"/>
                    <a:pt x="2637396" y="3062709"/>
                    <a:pt x="2622388" y="3047693"/>
                  </a:cubicBezTo>
                  <a:cubicBezTo>
                    <a:pt x="2611132" y="3040186"/>
                    <a:pt x="2611132" y="3017662"/>
                    <a:pt x="2611132" y="3006400"/>
                  </a:cubicBezTo>
                  <a:cubicBezTo>
                    <a:pt x="2607380" y="2968862"/>
                    <a:pt x="2614884" y="2931323"/>
                    <a:pt x="2637396" y="2901292"/>
                  </a:cubicBezTo>
                  <a:cubicBezTo>
                    <a:pt x="2651465" y="2881583"/>
                    <a:pt x="2633878" y="2863988"/>
                    <a:pt x="2616291" y="2864339"/>
                  </a:cubicBezTo>
                  <a:close/>
                  <a:moveTo>
                    <a:pt x="2274925" y="2694182"/>
                  </a:moveTo>
                  <a:cubicBezTo>
                    <a:pt x="2270411" y="2695063"/>
                    <a:pt x="2265955" y="2697643"/>
                    <a:pt x="2262203" y="2702336"/>
                  </a:cubicBezTo>
                  <a:cubicBezTo>
                    <a:pt x="2172157" y="2781167"/>
                    <a:pt x="2258452" y="2927569"/>
                    <a:pt x="2344746" y="2972615"/>
                  </a:cubicBezTo>
                  <a:cubicBezTo>
                    <a:pt x="2356001" y="2980124"/>
                    <a:pt x="2374761" y="2980124"/>
                    <a:pt x="2389769" y="2968862"/>
                  </a:cubicBezTo>
                  <a:cubicBezTo>
                    <a:pt x="2389769" y="2968862"/>
                    <a:pt x="2393521" y="2968862"/>
                    <a:pt x="2393521" y="2968862"/>
                  </a:cubicBezTo>
                  <a:cubicBezTo>
                    <a:pt x="2404776" y="2961354"/>
                    <a:pt x="2412280" y="2946338"/>
                    <a:pt x="2412280" y="2935077"/>
                  </a:cubicBezTo>
                  <a:cubicBezTo>
                    <a:pt x="2404776" y="2893784"/>
                    <a:pt x="2356001" y="2875014"/>
                    <a:pt x="2329738" y="2841230"/>
                  </a:cubicBezTo>
                  <a:cubicBezTo>
                    <a:pt x="2303475" y="2803691"/>
                    <a:pt x="2295971" y="2769905"/>
                    <a:pt x="2299723" y="2721105"/>
                  </a:cubicBezTo>
                  <a:cubicBezTo>
                    <a:pt x="2301599" y="2709844"/>
                    <a:pt x="2295971" y="2700458"/>
                    <a:pt x="2287998" y="2696236"/>
                  </a:cubicBezTo>
                  <a:cubicBezTo>
                    <a:pt x="2284012" y="2694124"/>
                    <a:pt x="2279439" y="2693303"/>
                    <a:pt x="2274925" y="2694182"/>
                  </a:cubicBezTo>
                  <a:close/>
                  <a:moveTo>
                    <a:pt x="5271059" y="2655259"/>
                  </a:moveTo>
                  <a:cubicBezTo>
                    <a:pt x="5376141" y="2662374"/>
                    <a:pt x="5402238" y="2742476"/>
                    <a:pt x="5139514" y="2897398"/>
                  </a:cubicBezTo>
                  <a:cubicBezTo>
                    <a:pt x="4715403" y="3149030"/>
                    <a:pt x="4497718" y="3532110"/>
                    <a:pt x="4463939" y="3776230"/>
                  </a:cubicBezTo>
                  <a:cubicBezTo>
                    <a:pt x="4430160" y="4020350"/>
                    <a:pt x="4385122" y="3851345"/>
                    <a:pt x="4403888" y="3723651"/>
                  </a:cubicBezTo>
                  <a:cubicBezTo>
                    <a:pt x="4497718" y="3043870"/>
                    <a:pt x="4843012" y="2848574"/>
                    <a:pt x="5041931" y="2720881"/>
                  </a:cubicBezTo>
                  <a:cubicBezTo>
                    <a:pt x="5116526" y="2672996"/>
                    <a:pt x="5208010" y="2650990"/>
                    <a:pt x="5271059" y="2655259"/>
                  </a:cubicBezTo>
                  <a:close/>
                  <a:moveTo>
                    <a:pt x="2093601" y="2547487"/>
                  </a:moveTo>
                  <a:cubicBezTo>
                    <a:pt x="2087739" y="2546314"/>
                    <a:pt x="2081173" y="2547487"/>
                    <a:pt x="2074607" y="2552180"/>
                  </a:cubicBezTo>
                  <a:cubicBezTo>
                    <a:pt x="2018328" y="2593473"/>
                    <a:pt x="1992065" y="2661042"/>
                    <a:pt x="1988313" y="2732367"/>
                  </a:cubicBezTo>
                  <a:cubicBezTo>
                    <a:pt x="1988313" y="2792428"/>
                    <a:pt x="2022080" y="2890030"/>
                    <a:pt x="2093367" y="2893784"/>
                  </a:cubicBezTo>
                  <a:cubicBezTo>
                    <a:pt x="2115878" y="2893784"/>
                    <a:pt x="2130886" y="2867506"/>
                    <a:pt x="2123382" y="2848737"/>
                  </a:cubicBezTo>
                  <a:cubicBezTo>
                    <a:pt x="2115878" y="2826214"/>
                    <a:pt x="2104623" y="2818706"/>
                    <a:pt x="2089615" y="2803691"/>
                  </a:cubicBezTo>
                  <a:cubicBezTo>
                    <a:pt x="2074607" y="2781167"/>
                    <a:pt x="2067103" y="2754890"/>
                    <a:pt x="2063351" y="2728613"/>
                  </a:cubicBezTo>
                  <a:cubicBezTo>
                    <a:pt x="2059599" y="2676058"/>
                    <a:pt x="2070855" y="2627258"/>
                    <a:pt x="2108375" y="2589718"/>
                  </a:cubicBezTo>
                  <a:cubicBezTo>
                    <a:pt x="2122444" y="2575642"/>
                    <a:pt x="2111189" y="2551007"/>
                    <a:pt x="2093601" y="2547487"/>
                  </a:cubicBezTo>
                  <a:close/>
                  <a:moveTo>
                    <a:pt x="1885663" y="2455752"/>
                  </a:moveTo>
                  <a:cubicBezTo>
                    <a:pt x="1879976" y="2455517"/>
                    <a:pt x="1873879" y="2457394"/>
                    <a:pt x="1868251" y="2462086"/>
                  </a:cubicBezTo>
                  <a:cubicBezTo>
                    <a:pt x="1811972" y="2514640"/>
                    <a:pt x="1774453" y="2582211"/>
                    <a:pt x="1763197" y="2661042"/>
                  </a:cubicBezTo>
                  <a:cubicBezTo>
                    <a:pt x="1751942" y="2732367"/>
                    <a:pt x="1781957" y="2829968"/>
                    <a:pt x="1856996" y="2848737"/>
                  </a:cubicBezTo>
                  <a:cubicBezTo>
                    <a:pt x="1883259" y="2856245"/>
                    <a:pt x="1909522" y="2826214"/>
                    <a:pt x="1898267" y="2799936"/>
                  </a:cubicBezTo>
                  <a:cubicBezTo>
                    <a:pt x="1883259" y="2751136"/>
                    <a:pt x="1849492" y="2724859"/>
                    <a:pt x="1841988" y="2668550"/>
                  </a:cubicBezTo>
                  <a:cubicBezTo>
                    <a:pt x="1838236" y="2604734"/>
                    <a:pt x="1864499" y="2540918"/>
                    <a:pt x="1902019" y="2495871"/>
                  </a:cubicBezTo>
                  <a:cubicBezTo>
                    <a:pt x="1916088" y="2476164"/>
                    <a:pt x="1902722" y="2456456"/>
                    <a:pt x="1885663" y="2455752"/>
                  </a:cubicBezTo>
                  <a:close/>
                  <a:moveTo>
                    <a:pt x="3214810" y="2429665"/>
                  </a:moveTo>
                  <a:cubicBezTo>
                    <a:pt x="3192765" y="2425440"/>
                    <a:pt x="3168375" y="2430134"/>
                    <a:pt x="3147738" y="2443277"/>
                  </a:cubicBezTo>
                  <a:cubicBezTo>
                    <a:pt x="3110215" y="2465808"/>
                    <a:pt x="3087701" y="2518380"/>
                    <a:pt x="3102711" y="2563441"/>
                  </a:cubicBezTo>
                  <a:cubicBezTo>
                    <a:pt x="3113967" y="2589727"/>
                    <a:pt x="3155243" y="2578462"/>
                    <a:pt x="3147738" y="2548421"/>
                  </a:cubicBezTo>
                  <a:cubicBezTo>
                    <a:pt x="3140233" y="2525890"/>
                    <a:pt x="3155243" y="2507115"/>
                    <a:pt x="3170251" y="2492094"/>
                  </a:cubicBezTo>
                  <a:cubicBezTo>
                    <a:pt x="3189013" y="2477073"/>
                    <a:pt x="3204022" y="2480828"/>
                    <a:pt x="3219031" y="2499604"/>
                  </a:cubicBezTo>
                  <a:cubicBezTo>
                    <a:pt x="3241545" y="2529645"/>
                    <a:pt x="3282820" y="2503359"/>
                    <a:pt x="3267811" y="2469563"/>
                  </a:cubicBezTo>
                  <a:cubicBezTo>
                    <a:pt x="3256554" y="2447032"/>
                    <a:pt x="3236855" y="2433889"/>
                    <a:pt x="3214810" y="2429665"/>
                  </a:cubicBezTo>
                  <a:close/>
                  <a:moveTo>
                    <a:pt x="1640791" y="2406306"/>
                  </a:moveTo>
                  <a:cubicBezTo>
                    <a:pt x="1634929" y="2406482"/>
                    <a:pt x="1629066" y="2408594"/>
                    <a:pt x="1624376" y="2413286"/>
                  </a:cubicBezTo>
                  <a:cubicBezTo>
                    <a:pt x="1541834" y="2495871"/>
                    <a:pt x="1436780" y="2683566"/>
                    <a:pt x="1571849" y="2773659"/>
                  </a:cubicBezTo>
                  <a:cubicBezTo>
                    <a:pt x="1601865" y="2792428"/>
                    <a:pt x="1631880" y="2758644"/>
                    <a:pt x="1624376" y="2728613"/>
                  </a:cubicBezTo>
                  <a:cubicBezTo>
                    <a:pt x="1613120" y="2676058"/>
                    <a:pt x="1590609" y="2646027"/>
                    <a:pt x="1601865" y="2589718"/>
                  </a:cubicBezTo>
                  <a:cubicBezTo>
                    <a:pt x="1613120" y="2537164"/>
                    <a:pt x="1631880" y="2488363"/>
                    <a:pt x="1661895" y="2439563"/>
                  </a:cubicBezTo>
                  <a:cubicBezTo>
                    <a:pt x="1675965" y="2422671"/>
                    <a:pt x="1658378" y="2405778"/>
                    <a:pt x="1640791" y="2406306"/>
                  </a:cubicBezTo>
                  <a:close/>
                  <a:moveTo>
                    <a:pt x="1428866" y="2353869"/>
                  </a:moveTo>
                  <a:cubicBezTo>
                    <a:pt x="1423414" y="2352520"/>
                    <a:pt x="1417082" y="2353224"/>
                    <a:pt x="1410516" y="2356978"/>
                  </a:cubicBezTo>
                  <a:cubicBezTo>
                    <a:pt x="1354238" y="2390763"/>
                    <a:pt x="1324222" y="2450825"/>
                    <a:pt x="1316718" y="2514640"/>
                  </a:cubicBezTo>
                  <a:cubicBezTo>
                    <a:pt x="1309214" y="2570949"/>
                    <a:pt x="1316718" y="2653535"/>
                    <a:pt x="1365493" y="2691073"/>
                  </a:cubicBezTo>
                  <a:cubicBezTo>
                    <a:pt x="1388005" y="2702336"/>
                    <a:pt x="1414268" y="2683566"/>
                    <a:pt x="1414268" y="2661042"/>
                  </a:cubicBezTo>
                  <a:cubicBezTo>
                    <a:pt x="1410516" y="2619750"/>
                    <a:pt x="1388005" y="2578457"/>
                    <a:pt x="1384253" y="2537164"/>
                  </a:cubicBezTo>
                  <a:cubicBezTo>
                    <a:pt x="1380501" y="2484609"/>
                    <a:pt x="1395509" y="2428301"/>
                    <a:pt x="1436780" y="2394517"/>
                  </a:cubicBezTo>
                  <a:cubicBezTo>
                    <a:pt x="1453663" y="2380440"/>
                    <a:pt x="1445222" y="2357916"/>
                    <a:pt x="1428866" y="2353869"/>
                  </a:cubicBezTo>
                  <a:close/>
                  <a:moveTo>
                    <a:pt x="4349338" y="2320473"/>
                  </a:moveTo>
                  <a:cubicBezTo>
                    <a:pt x="4343772" y="2320650"/>
                    <a:pt x="4338146" y="2322762"/>
                    <a:pt x="4333458" y="2327456"/>
                  </a:cubicBezTo>
                  <a:cubicBezTo>
                    <a:pt x="4299705" y="2365012"/>
                    <a:pt x="4284704" y="2413834"/>
                    <a:pt x="4288454" y="2462656"/>
                  </a:cubicBezTo>
                  <a:cubicBezTo>
                    <a:pt x="4295955" y="2511478"/>
                    <a:pt x="4340959" y="2575322"/>
                    <a:pt x="4393463" y="2564055"/>
                  </a:cubicBezTo>
                  <a:cubicBezTo>
                    <a:pt x="4415965" y="2564055"/>
                    <a:pt x="4434717" y="2534011"/>
                    <a:pt x="4412215" y="2515233"/>
                  </a:cubicBezTo>
                  <a:cubicBezTo>
                    <a:pt x="4385962" y="2492700"/>
                    <a:pt x="4363461" y="2488945"/>
                    <a:pt x="4352210" y="2451389"/>
                  </a:cubicBezTo>
                  <a:cubicBezTo>
                    <a:pt x="4340959" y="2421345"/>
                    <a:pt x="4352210" y="2383790"/>
                    <a:pt x="4370961" y="2353745"/>
                  </a:cubicBezTo>
                  <a:cubicBezTo>
                    <a:pt x="4382212" y="2336845"/>
                    <a:pt x="4366039" y="2319945"/>
                    <a:pt x="4349338" y="2320473"/>
                  </a:cubicBezTo>
                  <a:close/>
                  <a:moveTo>
                    <a:pt x="1212485" y="2288997"/>
                  </a:moveTo>
                  <a:cubicBezTo>
                    <a:pt x="1206271" y="2288938"/>
                    <a:pt x="1199471" y="2291285"/>
                    <a:pt x="1192905" y="2296915"/>
                  </a:cubicBezTo>
                  <a:cubicBezTo>
                    <a:pt x="1117866" y="2364485"/>
                    <a:pt x="1050332" y="2529656"/>
                    <a:pt x="1117866" y="2623503"/>
                  </a:cubicBezTo>
                  <a:cubicBezTo>
                    <a:pt x="1136626" y="2653535"/>
                    <a:pt x="1185401" y="2638519"/>
                    <a:pt x="1181649" y="2604734"/>
                  </a:cubicBezTo>
                  <a:cubicBezTo>
                    <a:pt x="1181649" y="2555933"/>
                    <a:pt x="1170393" y="2514640"/>
                    <a:pt x="1174145" y="2465841"/>
                  </a:cubicBezTo>
                  <a:cubicBezTo>
                    <a:pt x="1181649" y="2417040"/>
                    <a:pt x="1196657" y="2368239"/>
                    <a:pt x="1230424" y="2330700"/>
                  </a:cubicBezTo>
                  <a:cubicBezTo>
                    <a:pt x="1244494" y="2310992"/>
                    <a:pt x="1231128" y="2289173"/>
                    <a:pt x="1212485" y="2288997"/>
                  </a:cubicBezTo>
                  <a:close/>
                  <a:moveTo>
                    <a:pt x="3077500" y="2222429"/>
                  </a:moveTo>
                  <a:cubicBezTo>
                    <a:pt x="3059091" y="2224307"/>
                    <a:pt x="3040798" y="2230174"/>
                    <a:pt x="3023913" y="2240501"/>
                  </a:cubicBezTo>
                  <a:cubicBezTo>
                    <a:pt x="2952620" y="2285562"/>
                    <a:pt x="2963877" y="2368175"/>
                    <a:pt x="3012656" y="2424502"/>
                  </a:cubicBezTo>
                  <a:cubicBezTo>
                    <a:pt x="3031417" y="2443277"/>
                    <a:pt x="3065188" y="2413236"/>
                    <a:pt x="3050179" y="2390706"/>
                  </a:cubicBezTo>
                  <a:cubicBezTo>
                    <a:pt x="3031417" y="2360665"/>
                    <a:pt x="3023913" y="2319358"/>
                    <a:pt x="3057683" y="2296828"/>
                  </a:cubicBezTo>
                  <a:cubicBezTo>
                    <a:pt x="3098958" y="2270542"/>
                    <a:pt x="3136481" y="2308093"/>
                    <a:pt x="3166499" y="2330624"/>
                  </a:cubicBezTo>
                  <a:cubicBezTo>
                    <a:pt x="3185261" y="2349399"/>
                    <a:pt x="3226536" y="2330624"/>
                    <a:pt x="3211527" y="2300583"/>
                  </a:cubicBezTo>
                  <a:cubicBezTo>
                    <a:pt x="3189013" y="2247072"/>
                    <a:pt x="3132729" y="2216797"/>
                    <a:pt x="3077500" y="2222429"/>
                  </a:cubicBezTo>
                  <a:close/>
                  <a:moveTo>
                    <a:pt x="4497124" y="2095787"/>
                  </a:moveTo>
                  <a:cubicBezTo>
                    <a:pt x="4491440" y="2095552"/>
                    <a:pt x="4485345" y="2097430"/>
                    <a:pt x="4479720" y="2102124"/>
                  </a:cubicBezTo>
                  <a:cubicBezTo>
                    <a:pt x="4430966" y="2147191"/>
                    <a:pt x="4408464" y="2218546"/>
                    <a:pt x="4415965" y="2282390"/>
                  </a:cubicBezTo>
                  <a:cubicBezTo>
                    <a:pt x="4427216" y="2346234"/>
                    <a:pt x="4475970" y="2410078"/>
                    <a:pt x="4543476" y="2406323"/>
                  </a:cubicBezTo>
                  <a:cubicBezTo>
                    <a:pt x="4573478" y="2406323"/>
                    <a:pt x="4584729" y="2361256"/>
                    <a:pt x="4558477" y="2346234"/>
                  </a:cubicBezTo>
                  <a:cubicBezTo>
                    <a:pt x="4509723" y="2331212"/>
                    <a:pt x="4487221" y="2312434"/>
                    <a:pt x="4483471" y="2259857"/>
                  </a:cubicBezTo>
                  <a:cubicBezTo>
                    <a:pt x="4475970" y="2214790"/>
                    <a:pt x="4487221" y="2169724"/>
                    <a:pt x="4513473" y="2135924"/>
                  </a:cubicBezTo>
                  <a:cubicBezTo>
                    <a:pt x="4527537" y="2116207"/>
                    <a:pt x="4514176" y="2096491"/>
                    <a:pt x="4497124" y="2095787"/>
                  </a:cubicBezTo>
                  <a:close/>
                  <a:moveTo>
                    <a:pt x="1108772" y="2030558"/>
                  </a:moveTo>
                  <a:cubicBezTo>
                    <a:pt x="1146475" y="2033791"/>
                    <a:pt x="1195719" y="2066520"/>
                    <a:pt x="1249184" y="2146760"/>
                  </a:cubicBezTo>
                  <a:cubicBezTo>
                    <a:pt x="1256687" y="2146760"/>
                    <a:pt x="1260439" y="2146760"/>
                    <a:pt x="1267943" y="2146760"/>
                  </a:cubicBezTo>
                  <a:cubicBezTo>
                    <a:pt x="1316718" y="2022881"/>
                    <a:pt x="1489307" y="1966573"/>
                    <a:pt x="1545586" y="2218084"/>
                  </a:cubicBezTo>
                  <a:cubicBezTo>
                    <a:pt x="1553090" y="2221838"/>
                    <a:pt x="1556842" y="2221838"/>
                    <a:pt x="1564345" y="2225591"/>
                  </a:cubicBezTo>
                  <a:cubicBezTo>
                    <a:pt x="1628128" y="2097959"/>
                    <a:pt x="1815724" y="2097959"/>
                    <a:pt x="1838236" y="2334454"/>
                  </a:cubicBezTo>
                  <a:cubicBezTo>
                    <a:pt x="1841988" y="2334454"/>
                    <a:pt x="1845740" y="2338208"/>
                    <a:pt x="1849492" y="2338208"/>
                  </a:cubicBezTo>
                  <a:cubicBezTo>
                    <a:pt x="1909522" y="2165529"/>
                    <a:pt x="2074607" y="2229345"/>
                    <a:pt x="2085863" y="2447071"/>
                  </a:cubicBezTo>
                  <a:cubicBezTo>
                    <a:pt x="2089615" y="2447071"/>
                    <a:pt x="2089615" y="2447071"/>
                    <a:pt x="2089615" y="2450825"/>
                  </a:cubicBezTo>
                  <a:cubicBezTo>
                    <a:pt x="2142142" y="2278146"/>
                    <a:pt x="2322234" y="2353224"/>
                    <a:pt x="2325986" y="2567196"/>
                  </a:cubicBezTo>
                  <a:cubicBezTo>
                    <a:pt x="2329738" y="2567196"/>
                    <a:pt x="2337242" y="2570949"/>
                    <a:pt x="2340994" y="2574703"/>
                  </a:cubicBezTo>
                  <a:cubicBezTo>
                    <a:pt x="2401025" y="2484609"/>
                    <a:pt x="2528590" y="2514640"/>
                    <a:pt x="2528590" y="2679812"/>
                  </a:cubicBezTo>
                  <a:cubicBezTo>
                    <a:pt x="2532342" y="2683566"/>
                    <a:pt x="2536094" y="2687320"/>
                    <a:pt x="2536094" y="2687320"/>
                  </a:cubicBezTo>
                  <a:cubicBezTo>
                    <a:pt x="2599877" y="2593473"/>
                    <a:pt x="2772465" y="2694828"/>
                    <a:pt x="2761209" y="2848737"/>
                  </a:cubicBezTo>
                  <a:cubicBezTo>
                    <a:pt x="3470323" y="3411821"/>
                    <a:pt x="3729206" y="4196385"/>
                    <a:pt x="3777981" y="4380325"/>
                  </a:cubicBezTo>
                  <a:cubicBezTo>
                    <a:pt x="3834260" y="4601804"/>
                    <a:pt x="3800493" y="4609312"/>
                    <a:pt x="3717950" y="4425372"/>
                  </a:cubicBezTo>
                  <a:cubicBezTo>
                    <a:pt x="3477827" y="3896073"/>
                    <a:pt x="3035100" y="3483146"/>
                    <a:pt x="2644900" y="3212864"/>
                  </a:cubicBezTo>
                  <a:cubicBezTo>
                    <a:pt x="2562357" y="3306712"/>
                    <a:pt x="2446048" y="3284188"/>
                    <a:pt x="2479815" y="3107756"/>
                  </a:cubicBezTo>
                  <a:cubicBezTo>
                    <a:pt x="2476063" y="3107756"/>
                    <a:pt x="2472311" y="3104002"/>
                    <a:pt x="2468559" y="3100248"/>
                  </a:cubicBezTo>
                  <a:cubicBezTo>
                    <a:pt x="2378513" y="3190342"/>
                    <a:pt x="2235940" y="3212864"/>
                    <a:pt x="2269707" y="2987631"/>
                  </a:cubicBezTo>
                  <a:cubicBezTo>
                    <a:pt x="2265955" y="2983878"/>
                    <a:pt x="2262203" y="2983878"/>
                    <a:pt x="2258452" y="2983878"/>
                  </a:cubicBezTo>
                  <a:cubicBezTo>
                    <a:pt x="2119630" y="3164064"/>
                    <a:pt x="1965801" y="3126525"/>
                    <a:pt x="1999569" y="2867506"/>
                  </a:cubicBezTo>
                  <a:cubicBezTo>
                    <a:pt x="1995817" y="2867506"/>
                    <a:pt x="1992065" y="2863753"/>
                    <a:pt x="1988313" y="2863753"/>
                  </a:cubicBezTo>
                  <a:cubicBezTo>
                    <a:pt x="1868251" y="3040186"/>
                    <a:pt x="1725678" y="2968862"/>
                    <a:pt x="1721926" y="2796183"/>
                  </a:cubicBezTo>
                  <a:cubicBezTo>
                    <a:pt x="1721926" y="2796183"/>
                    <a:pt x="1721926" y="2796183"/>
                    <a:pt x="1710670" y="2792428"/>
                  </a:cubicBezTo>
                  <a:cubicBezTo>
                    <a:pt x="1613120" y="2972615"/>
                    <a:pt x="1425524" y="2927569"/>
                    <a:pt x="1451788" y="2736121"/>
                  </a:cubicBezTo>
                  <a:cubicBezTo>
                    <a:pt x="1451788" y="2732367"/>
                    <a:pt x="1448036" y="2732367"/>
                    <a:pt x="1448036" y="2732367"/>
                  </a:cubicBezTo>
                  <a:cubicBezTo>
                    <a:pt x="1320470" y="2852491"/>
                    <a:pt x="1166641" y="2844983"/>
                    <a:pt x="1207912" y="2664796"/>
                  </a:cubicBezTo>
                  <a:cubicBezTo>
                    <a:pt x="1204161" y="2661042"/>
                    <a:pt x="1196657" y="2661042"/>
                    <a:pt x="1192905" y="2657289"/>
                  </a:cubicBezTo>
                  <a:cubicBezTo>
                    <a:pt x="1024068" y="2781167"/>
                    <a:pt x="873991" y="2694828"/>
                    <a:pt x="979045" y="2544672"/>
                  </a:cubicBezTo>
                  <a:cubicBezTo>
                    <a:pt x="975293" y="2540918"/>
                    <a:pt x="971541" y="2537164"/>
                    <a:pt x="967789" y="2533410"/>
                  </a:cubicBezTo>
                  <a:cubicBezTo>
                    <a:pt x="787697" y="2597227"/>
                    <a:pt x="716410" y="2428301"/>
                    <a:pt x="934022" y="2353224"/>
                  </a:cubicBezTo>
                  <a:cubicBezTo>
                    <a:pt x="934022" y="2345716"/>
                    <a:pt x="937774" y="2338208"/>
                    <a:pt x="941526" y="2330700"/>
                  </a:cubicBezTo>
                  <a:cubicBezTo>
                    <a:pt x="761433" y="2274392"/>
                    <a:pt x="825216" y="2127990"/>
                    <a:pt x="1031572" y="2191806"/>
                  </a:cubicBezTo>
                  <a:cubicBezTo>
                    <a:pt x="1039076" y="2184299"/>
                    <a:pt x="1042828" y="2180545"/>
                    <a:pt x="1050332" y="2176791"/>
                  </a:cubicBezTo>
                  <a:cubicBezTo>
                    <a:pt x="1015157" y="2101713"/>
                    <a:pt x="1045935" y="2025169"/>
                    <a:pt x="1108772" y="2030558"/>
                  </a:cubicBezTo>
                  <a:close/>
                  <a:moveTo>
                    <a:pt x="2981231" y="1962622"/>
                  </a:moveTo>
                  <a:cubicBezTo>
                    <a:pt x="2964815" y="1965438"/>
                    <a:pt x="2948868" y="1972010"/>
                    <a:pt x="2933858" y="1981397"/>
                  </a:cubicBezTo>
                  <a:cubicBezTo>
                    <a:pt x="2870070" y="2015194"/>
                    <a:pt x="2832547" y="2105316"/>
                    <a:pt x="2877574" y="2169153"/>
                  </a:cubicBezTo>
                  <a:cubicBezTo>
                    <a:pt x="2896336" y="2195439"/>
                    <a:pt x="2933858" y="2169153"/>
                    <a:pt x="2918849" y="2142868"/>
                  </a:cubicBezTo>
                  <a:cubicBezTo>
                    <a:pt x="2900088" y="2101561"/>
                    <a:pt x="2930106" y="2064010"/>
                    <a:pt x="2960124" y="2041479"/>
                  </a:cubicBezTo>
                  <a:cubicBezTo>
                    <a:pt x="2975133" y="2033969"/>
                    <a:pt x="2990143" y="2026459"/>
                    <a:pt x="3005151" y="2030214"/>
                  </a:cubicBezTo>
                  <a:cubicBezTo>
                    <a:pt x="3023913" y="2030214"/>
                    <a:pt x="3027665" y="2060255"/>
                    <a:pt x="3038922" y="2071520"/>
                  </a:cubicBezTo>
                  <a:cubicBezTo>
                    <a:pt x="3057683" y="2086541"/>
                    <a:pt x="3080197" y="2079031"/>
                    <a:pt x="3087701" y="2056500"/>
                  </a:cubicBezTo>
                  <a:cubicBezTo>
                    <a:pt x="3098958" y="2022704"/>
                    <a:pt x="3065188" y="1977642"/>
                    <a:pt x="3031417" y="1966377"/>
                  </a:cubicBezTo>
                  <a:cubicBezTo>
                    <a:pt x="3014532" y="1960744"/>
                    <a:pt x="2997647" y="1959806"/>
                    <a:pt x="2981231" y="1962622"/>
                  </a:cubicBezTo>
                  <a:close/>
                  <a:moveTo>
                    <a:pt x="4680890" y="1881193"/>
                  </a:moveTo>
                  <a:cubicBezTo>
                    <a:pt x="4675206" y="1879843"/>
                    <a:pt x="4669112" y="1880547"/>
                    <a:pt x="4663486" y="1884303"/>
                  </a:cubicBezTo>
                  <a:cubicBezTo>
                    <a:pt x="4599731" y="1936881"/>
                    <a:pt x="4554727" y="2011991"/>
                    <a:pt x="4569728" y="2098369"/>
                  </a:cubicBezTo>
                  <a:cubicBezTo>
                    <a:pt x="4584729" y="2173480"/>
                    <a:pt x="4663486" y="2259857"/>
                    <a:pt x="4742243" y="2237324"/>
                  </a:cubicBezTo>
                  <a:cubicBezTo>
                    <a:pt x="4764744" y="2233568"/>
                    <a:pt x="4772245" y="2199768"/>
                    <a:pt x="4757244" y="2188502"/>
                  </a:cubicBezTo>
                  <a:cubicBezTo>
                    <a:pt x="4734742" y="2169724"/>
                    <a:pt x="4712240" y="2165968"/>
                    <a:pt x="4685988" y="2150946"/>
                  </a:cubicBezTo>
                  <a:cubicBezTo>
                    <a:pt x="4663486" y="2135924"/>
                    <a:pt x="4648485" y="2109635"/>
                    <a:pt x="4640984" y="2087102"/>
                  </a:cubicBezTo>
                  <a:cubicBezTo>
                    <a:pt x="4618482" y="2027014"/>
                    <a:pt x="4655985" y="1963170"/>
                    <a:pt x="4697239" y="1921858"/>
                  </a:cubicBezTo>
                  <a:cubicBezTo>
                    <a:pt x="4711302" y="1907775"/>
                    <a:pt x="4697942" y="1885242"/>
                    <a:pt x="4680890" y="1881193"/>
                  </a:cubicBezTo>
                  <a:close/>
                  <a:moveTo>
                    <a:pt x="2863034" y="1728396"/>
                  </a:moveTo>
                  <a:cubicBezTo>
                    <a:pt x="2841928" y="1729804"/>
                    <a:pt x="2821290" y="1735437"/>
                    <a:pt x="2802529" y="1744825"/>
                  </a:cubicBezTo>
                  <a:cubicBezTo>
                    <a:pt x="2712474" y="1789886"/>
                    <a:pt x="2689961" y="1891274"/>
                    <a:pt x="2753749" y="1966377"/>
                  </a:cubicBezTo>
                  <a:cubicBezTo>
                    <a:pt x="2776263" y="1988908"/>
                    <a:pt x="2802529" y="1958867"/>
                    <a:pt x="2791272" y="1936336"/>
                  </a:cubicBezTo>
                  <a:cubicBezTo>
                    <a:pt x="2768758" y="1887519"/>
                    <a:pt x="2795024" y="1838703"/>
                    <a:pt x="2836299" y="1812417"/>
                  </a:cubicBezTo>
                  <a:cubicBezTo>
                    <a:pt x="2855061" y="1801152"/>
                    <a:pt x="2877574" y="1801152"/>
                    <a:pt x="2896336" y="1808662"/>
                  </a:cubicBezTo>
                  <a:cubicBezTo>
                    <a:pt x="2926354" y="1816172"/>
                    <a:pt x="2926354" y="1853723"/>
                    <a:pt x="2952620" y="1864989"/>
                  </a:cubicBezTo>
                  <a:cubicBezTo>
                    <a:pt x="2967629" y="1872499"/>
                    <a:pt x="2990143" y="1868744"/>
                    <a:pt x="2997647" y="1849968"/>
                  </a:cubicBezTo>
                  <a:cubicBezTo>
                    <a:pt x="3012656" y="1804907"/>
                    <a:pt x="2967629" y="1756090"/>
                    <a:pt x="2926354" y="1737315"/>
                  </a:cubicBezTo>
                  <a:cubicBezTo>
                    <a:pt x="2905717" y="1729804"/>
                    <a:pt x="2884141" y="1726988"/>
                    <a:pt x="2863034" y="1728396"/>
                  </a:cubicBezTo>
                  <a:close/>
                  <a:moveTo>
                    <a:pt x="4941244" y="1694414"/>
                  </a:moveTo>
                  <a:cubicBezTo>
                    <a:pt x="4936087" y="1693944"/>
                    <a:pt x="4930696" y="1695587"/>
                    <a:pt x="4926008" y="1700282"/>
                  </a:cubicBezTo>
                  <a:cubicBezTo>
                    <a:pt x="4851002" y="1767881"/>
                    <a:pt x="4805998" y="1869281"/>
                    <a:pt x="4805998" y="1966925"/>
                  </a:cubicBezTo>
                  <a:cubicBezTo>
                    <a:pt x="4809748" y="2060813"/>
                    <a:pt x="4888505" y="2158457"/>
                    <a:pt x="4989763" y="2135924"/>
                  </a:cubicBezTo>
                  <a:cubicBezTo>
                    <a:pt x="5019766" y="2128413"/>
                    <a:pt x="5019766" y="2083347"/>
                    <a:pt x="4993514" y="2072080"/>
                  </a:cubicBezTo>
                  <a:cubicBezTo>
                    <a:pt x="4963511" y="2053302"/>
                    <a:pt x="4929758" y="2057058"/>
                    <a:pt x="4903506" y="2027014"/>
                  </a:cubicBezTo>
                  <a:cubicBezTo>
                    <a:pt x="4884755" y="2000725"/>
                    <a:pt x="4881004" y="1966925"/>
                    <a:pt x="4881004" y="1936881"/>
                  </a:cubicBezTo>
                  <a:cubicBezTo>
                    <a:pt x="4881004" y="1861770"/>
                    <a:pt x="4911007" y="1786659"/>
                    <a:pt x="4956011" y="1730326"/>
                  </a:cubicBezTo>
                  <a:cubicBezTo>
                    <a:pt x="4970074" y="1716243"/>
                    <a:pt x="4956714" y="1695822"/>
                    <a:pt x="4941244" y="1694414"/>
                  </a:cubicBezTo>
                  <a:close/>
                  <a:moveTo>
                    <a:pt x="5278538" y="1625171"/>
                  </a:moveTo>
                  <a:cubicBezTo>
                    <a:pt x="5181029" y="1628927"/>
                    <a:pt x="5113524" y="1726570"/>
                    <a:pt x="5102273" y="1816703"/>
                  </a:cubicBezTo>
                  <a:cubicBezTo>
                    <a:pt x="5094772" y="1903081"/>
                    <a:pt x="5166028" y="2038280"/>
                    <a:pt x="5267287" y="1981947"/>
                  </a:cubicBezTo>
                  <a:cubicBezTo>
                    <a:pt x="5293539" y="1970681"/>
                    <a:pt x="5289789" y="1933125"/>
                    <a:pt x="5267287" y="1918103"/>
                  </a:cubicBezTo>
                  <a:cubicBezTo>
                    <a:pt x="5244785" y="1906836"/>
                    <a:pt x="5214782" y="1910592"/>
                    <a:pt x="5199781" y="1891814"/>
                  </a:cubicBezTo>
                  <a:cubicBezTo>
                    <a:pt x="5181029" y="1873036"/>
                    <a:pt x="5181029" y="1839237"/>
                    <a:pt x="5184780" y="1812948"/>
                  </a:cubicBezTo>
                  <a:cubicBezTo>
                    <a:pt x="5192280" y="1752859"/>
                    <a:pt x="5222283" y="1681504"/>
                    <a:pt x="5286038" y="1666482"/>
                  </a:cubicBezTo>
                  <a:cubicBezTo>
                    <a:pt x="5312291" y="1662726"/>
                    <a:pt x="5301039" y="1625171"/>
                    <a:pt x="5278538" y="1625171"/>
                  </a:cubicBezTo>
                  <a:close/>
                  <a:moveTo>
                    <a:pt x="627600" y="1575630"/>
                  </a:moveTo>
                  <a:cubicBezTo>
                    <a:pt x="883165" y="1577977"/>
                    <a:pt x="1196407" y="1624922"/>
                    <a:pt x="1507773" y="1748857"/>
                  </a:cubicBezTo>
                  <a:cubicBezTo>
                    <a:pt x="2134258" y="1992971"/>
                    <a:pt x="2820764" y="2612644"/>
                    <a:pt x="2933306" y="2732823"/>
                  </a:cubicBezTo>
                  <a:cubicBezTo>
                    <a:pt x="3042097" y="2849246"/>
                    <a:pt x="3023340" y="2969426"/>
                    <a:pt x="2895792" y="2796668"/>
                  </a:cubicBezTo>
                  <a:cubicBezTo>
                    <a:pt x="2531906" y="2297174"/>
                    <a:pt x="1766620" y="1977948"/>
                    <a:pt x="1489016" y="1880303"/>
                  </a:cubicBezTo>
                  <a:cubicBezTo>
                    <a:pt x="1207661" y="1782657"/>
                    <a:pt x="521154" y="1778901"/>
                    <a:pt x="247302" y="1876547"/>
                  </a:cubicBezTo>
                  <a:cubicBezTo>
                    <a:pt x="-22799" y="1974193"/>
                    <a:pt x="-67816" y="1778901"/>
                    <a:pt x="93494" y="1669989"/>
                  </a:cubicBezTo>
                  <a:cubicBezTo>
                    <a:pt x="174149" y="1615533"/>
                    <a:pt x="372036" y="1573282"/>
                    <a:pt x="627600" y="1575630"/>
                  </a:cubicBezTo>
                  <a:close/>
                  <a:moveTo>
                    <a:pt x="4079473" y="1560175"/>
                  </a:moveTo>
                  <a:cubicBezTo>
                    <a:pt x="4119637" y="1552782"/>
                    <a:pt x="4156928" y="1564283"/>
                    <a:pt x="4186949" y="1598081"/>
                  </a:cubicBezTo>
                  <a:cubicBezTo>
                    <a:pt x="4307031" y="1733275"/>
                    <a:pt x="4111897" y="1782095"/>
                    <a:pt x="4029341" y="2086280"/>
                  </a:cubicBezTo>
                  <a:cubicBezTo>
                    <a:pt x="3669093" y="3836285"/>
                    <a:pt x="4494660" y="3321799"/>
                    <a:pt x="4235732" y="5710218"/>
                  </a:cubicBezTo>
                  <a:cubicBezTo>
                    <a:pt x="3976805" y="8098637"/>
                    <a:pt x="2070496" y="8034796"/>
                    <a:pt x="1496352" y="7385116"/>
                  </a:cubicBezTo>
                  <a:cubicBezTo>
                    <a:pt x="925960" y="6731680"/>
                    <a:pt x="1357507" y="6082000"/>
                    <a:pt x="1871609" y="6145842"/>
                  </a:cubicBezTo>
                  <a:cubicBezTo>
                    <a:pt x="2494537" y="6228460"/>
                    <a:pt x="2224352" y="7058398"/>
                    <a:pt x="1916640" y="7054643"/>
                  </a:cubicBezTo>
                  <a:cubicBezTo>
                    <a:pt x="1608929" y="7050887"/>
                    <a:pt x="1500104" y="6896917"/>
                    <a:pt x="1515115" y="6784256"/>
                  </a:cubicBezTo>
                  <a:cubicBezTo>
                    <a:pt x="1533878" y="6675350"/>
                    <a:pt x="1556393" y="6543911"/>
                    <a:pt x="1470084" y="6769234"/>
                  </a:cubicBezTo>
                  <a:cubicBezTo>
                    <a:pt x="1383775" y="6990801"/>
                    <a:pt x="1927898" y="7989731"/>
                    <a:pt x="2967361" y="7509043"/>
                  </a:cubicBezTo>
                  <a:cubicBezTo>
                    <a:pt x="4006825" y="7032110"/>
                    <a:pt x="3954289" y="5999382"/>
                    <a:pt x="3905505" y="5315903"/>
                  </a:cubicBezTo>
                  <a:cubicBezTo>
                    <a:pt x="3856722" y="4628669"/>
                    <a:pt x="2899815" y="3712358"/>
                    <a:pt x="2235609" y="3701092"/>
                  </a:cubicBezTo>
                  <a:cubicBezTo>
                    <a:pt x="1571403" y="3689826"/>
                    <a:pt x="1346249" y="3261712"/>
                    <a:pt x="2303156" y="3438215"/>
                  </a:cubicBezTo>
                  <a:cubicBezTo>
                    <a:pt x="3260063" y="3614718"/>
                    <a:pt x="4074371" y="4906567"/>
                    <a:pt x="4014330" y="5383500"/>
                  </a:cubicBezTo>
                  <a:cubicBezTo>
                    <a:pt x="3950537" y="5856678"/>
                    <a:pt x="4081877" y="5819124"/>
                    <a:pt x="4149423" y="5383500"/>
                  </a:cubicBezTo>
                  <a:cubicBezTo>
                    <a:pt x="4216969" y="4947876"/>
                    <a:pt x="4059361" y="3945192"/>
                    <a:pt x="3819196" y="3393151"/>
                  </a:cubicBezTo>
                  <a:cubicBezTo>
                    <a:pt x="3575279" y="2844866"/>
                    <a:pt x="3684103" y="2409243"/>
                    <a:pt x="3759155" y="2044971"/>
                  </a:cubicBezTo>
                  <a:cubicBezTo>
                    <a:pt x="3812629" y="1774584"/>
                    <a:pt x="3958980" y="1582356"/>
                    <a:pt x="4079473" y="1560175"/>
                  </a:cubicBezTo>
                  <a:close/>
                  <a:moveTo>
                    <a:pt x="2719041" y="1443418"/>
                  </a:moveTo>
                  <a:cubicBezTo>
                    <a:pt x="2698873" y="1443242"/>
                    <a:pt x="2678704" y="1448170"/>
                    <a:pt x="2659943" y="1459436"/>
                  </a:cubicBezTo>
                  <a:cubicBezTo>
                    <a:pt x="2581145" y="1500742"/>
                    <a:pt x="2554879" y="1594620"/>
                    <a:pt x="2569888" y="1680988"/>
                  </a:cubicBezTo>
                  <a:cubicBezTo>
                    <a:pt x="2573640" y="1711029"/>
                    <a:pt x="2618667" y="1711029"/>
                    <a:pt x="2618667" y="1677233"/>
                  </a:cubicBezTo>
                  <a:cubicBezTo>
                    <a:pt x="2622420" y="1628416"/>
                    <a:pt x="2644933" y="1564579"/>
                    <a:pt x="2682456" y="1530783"/>
                  </a:cubicBezTo>
                  <a:cubicBezTo>
                    <a:pt x="2738740" y="1485721"/>
                    <a:pt x="2776263" y="1549558"/>
                    <a:pt x="2810033" y="1583355"/>
                  </a:cubicBezTo>
                  <a:cubicBezTo>
                    <a:pt x="2832547" y="1602130"/>
                    <a:pt x="2870070" y="1579599"/>
                    <a:pt x="2862565" y="1549558"/>
                  </a:cubicBezTo>
                  <a:cubicBezTo>
                    <a:pt x="2840052" y="1490415"/>
                    <a:pt x="2779546" y="1443946"/>
                    <a:pt x="2719041" y="1443418"/>
                  </a:cubicBezTo>
                  <a:close/>
                  <a:moveTo>
                    <a:pt x="5383078" y="1312992"/>
                  </a:moveTo>
                  <a:cubicBezTo>
                    <a:pt x="5424800" y="1320034"/>
                    <a:pt x="5445427" y="1390450"/>
                    <a:pt x="5421050" y="1493727"/>
                  </a:cubicBezTo>
                  <a:cubicBezTo>
                    <a:pt x="5421050" y="1493727"/>
                    <a:pt x="5424800" y="1493727"/>
                    <a:pt x="5424800" y="1493727"/>
                  </a:cubicBezTo>
                  <a:cubicBezTo>
                    <a:pt x="5526059" y="1294684"/>
                    <a:pt x="5676071" y="1373550"/>
                    <a:pt x="5593564" y="1527527"/>
                  </a:cubicBezTo>
                  <a:cubicBezTo>
                    <a:pt x="5601065" y="1527527"/>
                    <a:pt x="5608565" y="1531283"/>
                    <a:pt x="5616066" y="1535038"/>
                  </a:cubicBezTo>
                  <a:cubicBezTo>
                    <a:pt x="5796081" y="1452416"/>
                    <a:pt x="5919842" y="1598882"/>
                    <a:pt x="5758578" y="1681504"/>
                  </a:cubicBezTo>
                  <a:cubicBezTo>
                    <a:pt x="5758578" y="1692771"/>
                    <a:pt x="5762328" y="1700282"/>
                    <a:pt x="5762328" y="1707793"/>
                  </a:cubicBezTo>
                  <a:cubicBezTo>
                    <a:pt x="5994848" y="1782904"/>
                    <a:pt x="5889839" y="1914347"/>
                    <a:pt x="5724825" y="1888059"/>
                  </a:cubicBezTo>
                  <a:cubicBezTo>
                    <a:pt x="5717325" y="1895570"/>
                    <a:pt x="5713574" y="1906836"/>
                    <a:pt x="5706074" y="1914347"/>
                  </a:cubicBezTo>
                  <a:cubicBezTo>
                    <a:pt x="5766079" y="2034525"/>
                    <a:pt x="5627317" y="2087102"/>
                    <a:pt x="5503557" y="2027014"/>
                  </a:cubicBezTo>
                  <a:cubicBezTo>
                    <a:pt x="5499806" y="2027014"/>
                    <a:pt x="5492306" y="2027014"/>
                    <a:pt x="5488555" y="2030769"/>
                  </a:cubicBezTo>
                  <a:cubicBezTo>
                    <a:pt x="5608565" y="2226057"/>
                    <a:pt x="5447302" y="2218546"/>
                    <a:pt x="5248535" y="2132169"/>
                  </a:cubicBezTo>
                  <a:cubicBezTo>
                    <a:pt x="5244785" y="2132169"/>
                    <a:pt x="5237284" y="2135924"/>
                    <a:pt x="5233534" y="2135924"/>
                  </a:cubicBezTo>
                  <a:cubicBezTo>
                    <a:pt x="5372295" y="2304923"/>
                    <a:pt x="5162278" y="2383790"/>
                    <a:pt x="4952260" y="2312434"/>
                  </a:cubicBezTo>
                  <a:cubicBezTo>
                    <a:pt x="4952260" y="2312434"/>
                    <a:pt x="4948510" y="2312434"/>
                    <a:pt x="4948510" y="2316190"/>
                  </a:cubicBezTo>
                  <a:cubicBezTo>
                    <a:pt x="5177279" y="2485189"/>
                    <a:pt x="4937259" y="2564055"/>
                    <a:pt x="4753493" y="2466411"/>
                  </a:cubicBezTo>
                  <a:cubicBezTo>
                    <a:pt x="4753493" y="2466411"/>
                    <a:pt x="4753493" y="2466411"/>
                    <a:pt x="4749743" y="2466411"/>
                  </a:cubicBezTo>
                  <a:cubicBezTo>
                    <a:pt x="4929758" y="2616633"/>
                    <a:pt x="4745993" y="2695499"/>
                    <a:pt x="4584729" y="2616633"/>
                  </a:cubicBezTo>
                  <a:cubicBezTo>
                    <a:pt x="4584729" y="2616633"/>
                    <a:pt x="4580979" y="2620388"/>
                    <a:pt x="4580979" y="2620388"/>
                  </a:cubicBezTo>
                  <a:cubicBezTo>
                    <a:pt x="4708490" y="2748076"/>
                    <a:pt x="4603481" y="2856987"/>
                    <a:pt x="4460969" y="2755587"/>
                  </a:cubicBezTo>
                  <a:cubicBezTo>
                    <a:pt x="4247201" y="3093586"/>
                    <a:pt x="4295955" y="3709494"/>
                    <a:pt x="4303456" y="3859715"/>
                  </a:cubicBezTo>
                  <a:cubicBezTo>
                    <a:pt x="4307206" y="4028714"/>
                    <a:pt x="4329708" y="4036225"/>
                    <a:pt x="4247201" y="3855960"/>
                  </a:cubicBezTo>
                  <a:cubicBezTo>
                    <a:pt x="4108439" y="3566784"/>
                    <a:pt x="4059685" y="2890787"/>
                    <a:pt x="4179695" y="2571566"/>
                  </a:cubicBezTo>
                  <a:cubicBezTo>
                    <a:pt x="4190946" y="2545277"/>
                    <a:pt x="4202197" y="2515233"/>
                    <a:pt x="4217198" y="2481433"/>
                  </a:cubicBezTo>
                  <a:cubicBezTo>
                    <a:pt x="4160944" y="2402567"/>
                    <a:pt x="4190946" y="2241079"/>
                    <a:pt x="4299705" y="2312434"/>
                  </a:cubicBezTo>
                  <a:cubicBezTo>
                    <a:pt x="4303456" y="2308679"/>
                    <a:pt x="4303456" y="2304923"/>
                    <a:pt x="4307206" y="2297412"/>
                  </a:cubicBezTo>
                  <a:cubicBezTo>
                    <a:pt x="4205947" y="2113391"/>
                    <a:pt x="4299705" y="2068325"/>
                    <a:pt x="4385962" y="2162213"/>
                  </a:cubicBezTo>
                  <a:cubicBezTo>
                    <a:pt x="4389713" y="2158457"/>
                    <a:pt x="4393463" y="2150946"/>
                    <a:pt x="4397213" y="2147191"/>
                  </a:cubicBezTo>
                  <a:cubicBezTo>
                    <a:pt x="4325957" y="1876792"/>
                    <a:pt x="4442217" y="1850503"/>
                    <a:pt x="4524724" y="1970681"/>
                  </a:cubicBezTo>
                  <a:cubicBezTo>
                    <a:pt x="4532225" y="1963170"/>
                    <a:pt x="4535975" y="1955658"/>
                    <a:pt x="4543476" y="1948147"/>
                  </a:cubicBezTo>
                  <a:cubicBezTo>
                    <a:pt x="4543476" y="1752859"/>
                    <a:pt x="4610981" y="1643949"/>
                    <a:pt x="4682237" y="1801681"/>
                  </a:cubicBezTo>
                  <a:cubicBezTo>
                    <a:pt x="4689738" y="1794170"/>
                    <a:pt x="4700989" y="1782904"/>
                    <a:pt x="4712240" y="1775393"/>
                  </a:cubicBezTo>
                  <a:cubicBezTo>
                    <a:pt x="4753493" y="1512505"/>
                    <a:pt x="4832250" y="1471194"/>
                    <a:pt x="4907256" y="1632682"/>
                  </a:cubicBezTo>
                  <a:cubicBezTo>
                    <a:pt x="4907256" y="1632682"/>
                    <a:pt x="4911007" y="1628927"/>
                    <a:pt x="4911007" y="1628927"/>
                  </a:cubicBezTo>
                  <a:cubicBezTo>
                    <a:pt x="4982263" y="1287173"/>
                    <a:pt x="5211032" y="1320973"/>
                    <a:pt x="5207282" y="1516261"/>
                  </a:cubicBezTo>
                  <a:cubicBezTo>
                    <a:pt x="5211032" y="1512505"/>
                    <a:pt x="5214782" y="1512505"/>
                    <a:pt x="5218533" y="1512505"/>
                  </a:cubicBezTo>
                  <a:cubicBezTo>
                    <a:pt x="5278538" y="1362284"/>
                    <a:pt x="5341356" y="1305951"/>
                    <a:pt x="5383078" y="1312992"/>
                  </a:cubicBezTo>
                  <a:close/>
                  <a:moveTo>
                    <a:pt x="2591405" y="1238177"/>
                  </a:moveTo>
                  <a:cubicBezTo>
                    <a:pt x="2571295" y="1238822"/>
                    <a:pt x="2552064" y="1242577"/>
                    <a:pt x="2536117" y="1249149"/>
                  </a:cubicBezTo>
                  <a:cubicBezTo>
                    <a:pt x="2453567" y="1282945"/>
                    <a:pt x="2442311" y="1391843"/>
                    <a:pt x="2449815" y="1470701"/>
                  </a:cubicBezTo>
                  <a:cubicBezTo>
                    <a:pt x="2453567" y="1500742"/>
                    <a:pt x="2498595" y="1496987"/>
                    <a:pt x="2498595" y="1466946"/>
                  </a:cubicBezTo>
                  <a:cubicBezTo>
                    <a:pt x="2498595" y="1418129"/>
                    <a:pt x="2502347" y="1354292"/>
                    <a:pt x="2547374" y="1320496"/>
                  </a:cubicBezTo>
                  <a:cubicBezTo>
                    <a:pt x="2569888" y="1305476"/>
                    <a:pt x="2592401" y="1301721"/>
                    <a:pt x="2618667" y="1309231"/>
                  </a:cubicBezTo>
                  <a:cubicBezTo>
                    <a:pt x="2648686" y="1312986"/>
                    <a:pt x="2659943" y="1335517"/>
                    <a:pt x="2682456" y="1354292"/>
                  </a:cubicBezTo>
                  <a:cubicBezTo>
                    <a:pt x="2708722" y="1373068"/>
                    <a:pt x="2738740" y="1354292"/>
                    <a:pt x="2731236" y="1324251"/>
                  </a:cubicBezTo>
                  <a:cubicBezTo>
                    <a:pt x="2719979" y="1262292"/>
                    <a:pt x="2651735" y="1236241"/>
                    <a:pt x="2591405" y="1238177"/>
                  </a:cubicBezTo>
                  <a:close/>
                  <a:moveTo>
                    <a:pt x="2462597" y="1026012"/>
                  </a:moveTo>
                  <a:cubicBezTo>
                    <a:pt x="2349676" y="1013515"/>
                    <a:pt x="2229370" y="1134618"/>
                    <a:pt x="2288468" y="1264169"/>
                  </a:cubicBezTo>
                  <a:cubicBezTo>
                    <a:pt x="2303477" y="1294210"/>
                    <a:pt x="2344752" y="1279190"/>
                    <a:pt x="2337247" y="1249149"/>
                  </a:cubicBezTo>
                  <a:cubicBezTo>
                    <a:pt x="2329743" y="1200332"/>
                    <a:pt x="2344752" y="1147761"/>
                    <a:pt x="2382274" y="1117720"/>
                  </a:cubicBezTo>
                  <a:cubicBezTo>
                    <a:pt x="2427302" y="1083924"/>
                    <a:pt x="2476081" y="1098944"/>
                    <a:pt x="2517356" y="1128985"/>
                  </a:cubicBezTo>
                  <a:cubicBezTo>
                    <a:pt x="2543622" y="1151516"/>
                    <a:pt x="2592401" y="1121475"/>
                    <a:pt x="2566136" y="1087679"/>
                  </a:cubicBezTo>
                  <a:cubicBezTo>
                    <a:pt x="2537056" y="1049189"/>
                    <a:pt x="2500237" y="1030178"/>
                    <a:pt x="2462597" y="1026012"/>
                  </a:cubicBezTo>
                  <a:close/>
                  <a:moveTo>
                    <a:pt x="2294096" y="784922"/>
                  </a:moveTo>
                  <a:cubicBezTo>
                    <a:pt x="2253759" y="779759"/>
                    <a:pt x="2211546" y="787269"/>
                    <a:pt x="2175899" y="806045"/>
                  </a:cubicBezTo>
                  <a:cubicBezTo>
                    <a:pt x="2097102" y="847351"/>
                    <a:pt x="2078340" y="944984"/>
                    <a:pt x="2115863" y="1020086"/>
                  </a:cubicBezTo>
                  <a:cubicBezTo>
                    <a:pt x="2130872" y="1050127"/>
                    <a:pt x="2172147" y="1038862"/>
                    <a:pt x="2164643" y="1005066"/>
                  </a:cubicBezTo>
                  <a:cubicBezTo>
                    <a:pt x="2153386" y="952494"/>
                    <a:pt x="2168395" y="896167"/>
                    <a:pt x="2217174" y="869882"/>
                  </a:cubicBezTo>
                  <a:cubicBezTo>
                    <a:pt x="2265954" y="836086"/>
                    <a:pt x="2318486" y="869882"/>
                    <a:pt x="2359761" y="896167"/>
                  </a:cubicBezTo>
                  <a:cubicBezTo>
                    <a:pt x="2397283" y="922453"/>
                    <a:pt x="2423549" y="869882"/>
                    <a:pt x="2401036" y="839841"/>
                  </a:cubicBezTo>
                  <a:cubicBezTo>
                    <a:pt x="2372894" y="807922"/>
                    <a:pt x="2334433" y="790085"/>
                    <a:pt x="2294096" y="784922"/>
                  </a:cubicBezTo>
                  <a:close/>
                  <a:moveTo>
                    <a:pt x="2135094" y="540839"/>
                  </a:moveTo>
                  <a:cubicBezTo>
                    <a:pt x="2113049" y="543186"/>
                    <a:pt x="2091474" y="550696"/>
                    <a:pt x="2074588" y="561962"/>
                  </a:cubicBezTo>
                  <a:cubicBezTo>
                    <a:pt x="1992038" y="614533"/>
                    <a:pt x="1984534" y="708411"/>
                    <a:pt x="1984534" y="798534"/>
                  </a:cubicBezTo>
                  <a:cubicBezTo>
                    <a:pt x="1984534" y="824820"/>
                    <a:pt x="2033313" y="828575"/>
                    <a:pt x="2037065" y="802289"/>
                  </a:cubicBezTo>
                  <a:cubicBezTo>
                    <a:pt x="2044570" y="745963"/>
                    <a:pt x="2055827" y="670860"/>
                    <a:pt x="2104606" y="633309"/>
                  </a:cubicBezTo>
                  <a:cubicBezTo>
                    <a:pt x="2134624" y="610778"/>
                    <a:pt x="2164643" y="614533"/>
                    <a:pt x="2190909" y="637064"/>
                  </a:cubicBezTo>
                  <a:cubicBezTo>
                    <a:pt x="2213422" y="655840"/>
                    <a:pt x="2239688" y="667105"/>
                    <a:pt x="2269706" y="674615"/>
                  </a:cubicBezTo>
                  <a:cubicBezTo>
                    <a:pt x="2295972" y="682126"/>
                    <a:pt x="2307229" y="648329"/>
                    <a:pt x="2292220" y="629554"/>
                  </a:cubicBezTo>
                  <a:cubicBezTo>
                    <a:pt x="2262202" y="599513"/>
                    <a:pt x="2239688" y="569472"/>
                    <a:pt x="2198413" y="550696"/>
                  </a:cubicBezTo>
                  <a:cubicBezTo>
                    <a:pt x="2179652" y="541309"/>
                    <a:pt x="2157138" y="538492"/>
                    <a:pt x="2135094" y="540839"/>
                  </a:cubicBezTo>
                  <a:close/>
                  <a:moveTo>
                    <a:pt x="2007985" y="317879"/>
                  </a:moveTo>
                  <a:cubicBezTo>
                    <a:pt x="1970462" y="320695"/>
                    <a:pt x="1933878" y="334777"/>
                    <a:pt x="1905736" y="359185"/>
                  </a:cubicBezTo>
                  <a:cubicBezTo>
                    <a:pt x="1841947" y="415512"/>
                    <a:pt x="1830690" y="501880"/>
                    <a:pt x="1838195" y="584492"/>
                  </a:cubicBezTo>
                  <a:cubicBezTo>
                    <a:pt x="1838195" y="625799"/>
                    <a:pt x="1901984" y="622044"/>
                    <a:pt x="1905736" y="580737"/>
                  </a:cubicBezTo>
                  <a:cubicBezTo>
                    <a:pt x="1905736" y="528166"/>
                    <a:pt x="1916993" y="471839"/>
                    <a:pt x="1950763" y="426777"/>
                  </a:cubicBezTo>
                  <a:cubicBezTo>
                    <a:pt x="1988286" y="374206"/>
                    <a:pt x="2048322" y="392981"/>
                    <a:pt x="2100854" y="396736"/>
                  </a:cubicBezTo>
                  <a:cubicBezTo>
                    <a:pt x="2134624" y="400492"/>
                    <a:pt x="2134624" y="355430"/>
                    <a:pt x="2115863" y="344165"/>
                  </a:cubicBezTo>
                  <a:cubicBezTo>
                    <a:pt x="2083969" y="323512"/>
                    <a:pt x="2045508" y="315062"/>
                    <a:pt x="2007985" y="317879"/>
                  </a:cubicBezTo>
                  <a:close/>
                  <a:moveTo>
                    <a:pt x="1970932" y="571"/>
                  </a:moveTo>
                  <a:cubicBezTo>
                    <a:pt x="2025809" y="-6000"/>
                    <a:pt x="2087721" y="43755"/>
                    <a:pt x="2115863" y="167674"/>
                  </a:cubicBezTo>
                  <a:cubicBezTo>
                    <a:pt x="2119615" y="167674"/>
                    <a:pt x="2127120" y="171429"/>
                    <a:pt x="2130872" y="175184"/>
                  </a:cubicBezTo>
                  <a:cubicBezTo>
                    <a:pt x="2198413" y="-5062"/>
                    <a:pt x="2446063" y="88816"/>
                    <a:pt x="2348504" y="374206"/>
                  </a:cubicBezTo>
                  <a:cubicBezTo>
                    <a:pt x="2352256" y="377961"/>
                    <a:pt x="2352256" y="381716"/>
                    <a:pt x="2356008" y="381716"/>
                  </a:cubicBezTo>
                  <a:cubicBezTo>
                    <a:pt x="2476081" y="254042"/>
                    <a:pt x="2671199" y="362940"/>
                    <a:pt x="2543622" y="659595"/>
                  </a:cubicBezTo>
                  <a:cubicBezTo>
                    <a:pt x="2547374" y="663350"/>
                    <a:pt x="2551127" y="670860"/>
                    <a:pt x="2554879" y="674615"/>
                  </a:cubicBezTo>
                  <a:cubicBezTo>
                    <a:pt x="2671199" y="599513"/>
                    <a:pt x="2832547" y="637064"/>
                    <a:pt x="2693713" y="914943"/>
                  </a:cubicBezTo>
                  <a:cubicBezTo>
                    <a:pt x="2697465" y="918698"/>
                    <a:pt x="2701217" y="926208"/>
                    <a:pt x="2704970" y="929964"/>
                  </a:cubicBezTo>
                  <a:cubicBezTo>
                    <a:pt x="2810033" y="862371"/>
                    <a:pt x="2986390" y="881147"/>
                    <a:pt x="2832547" y="1174046"/>
                  </a:cubicBezTo>
                  <a:cubicBezTo>
                    <a:pt x="2836299" y="1177802"/>
                    <a:pt x="2836299" y="1177802"/>
                    <a:pt x="2836299" y="1181557"/>
                  </a:cubicBezTo>
                  <a:cubicBezTo>
                    <a:pt x="3008904" y="1001311"/>
                    <a:pt x="3121472" y="1155271"/>
                    <a:pt x="2963877" y="1451925"/>
                  </a:cubicBezTo>
                  <a:cubicBezTo>
                    <a:pt x="2967629" y="1455680"/>
                    <a:pt x="2967629" y="1455680"/>
                    <a:pt x="2967629" y="1459436"/>
                  </a:cubicBezTo>
                  <a:cubicBezTo>
                    <a:pt x="3091454" y="1331761"/>
                    <a:pt x="3158995" y="1399354"/>
                    <a:pt x="3038922" y="1620906"/>
                  </a:cubicBezTo>
                  <a:cubicBezTo>
                    <a:pt x="3038922" y="1624661"/>
                    <a:pt x="3042674" y="1628416"/>
                    <a:pt x="3042674" y="1635926"/>
                  </a:cubicBezTo>
                  <a:cubicBezTo>
                    <a:pt x="3147738" y="1553314"/>
                    <a:pt x="3271563" y="1643436"/>
                    <a:pt x="3128977" y="1849968"/>
                  </a:cubicBezTo>
                  <a:cubicBezTo>
                    <a:pt x="3132729" y="1857478"/>
                    <a:pt x="3132729" y="1861233"/>
                    <a:pt x="3136481" y="1868744"/>
                  </a:cubicBezTo>
                  <a:cubicBezTo>
                    <a:pt x="3271563" y="1797396"/>
                    <a:pt x="3357865" y="1898785"/>
                    <a:pt x="3219031" y="2082786"/>
                  </a:cubicBezTo>
                  <a:cubicBezTo>
                    <a:pt x="3219031" y="2086541"/>
                    <a:pt x="3222783" y="2090296"/>
                    <a:pt x="3222783" y="2097806"/>
                  </a:cubicBezTo>
                  <a:cubicBezTo>
                    <a:pt x="3369122" y="2018949"/>
                    <a:pt x="3440415" y="2225480"/>
                    <a:pt x="3320343" y="2371930"/>
                  </a:cubicBezTo>
                  <a:cubicBezTo>
                    <a:pt x="3391636" y="2563441"/>
                    <a:pt x="3455424" y="2758708"/>
                    <a:pt x="3515461" y="2946464"/>
                  </a:cubicBezTo>
                  <a:cubicBezTo>
                    <a:pt x="3320343" y="1838703"/>
                    <a:pt x="3736845" y="1192822"/>
                    <a:pt x="3943220" y="956249"/>
                  </a:cubicBezTo>
                  <a:cubicBezTo>
                    <a:pt x="4153347" y="715922"/>
                    <a:pt x="4359722" y="937474"/>
                    <a:pt x="4097063" y="1196577"/>
                  </a:cubicBezTo>
                  <a:cubicBezTo>
                    <a:pt x="3931963" y="1361802"/>
                    <a:pt x="3789377" y="1485721"/>
                    <a:pt x="3635533" y="1962622"/>
                  </a:cubicBezTo>
                  <a:cubicBezTo>
                    <a:pt x="3500451" y="2371930"/>
                    <a:pt x="3541727" y="2875116"/>
                    <a:pt x="3601763" y="3220587"/>
                  </a:cubicBezTo>
                  <a:cubicBezTo>
                    <a:pt x="3785624" y="3798876"/>
                    <a:pt x="3916954" y="4275776"/>
                    <a:pt x="3954477" y="4399695"/>
                  </a:cubicBezTo>
                  <a:cubicBezTo>
                    <a:pt x="4033274" y="4677574"/>
                    <a:pt x="3958229" y="4613737"/>
                    <a:pt x="3909449" y="4433491"/>
                  </a:cubicBezTo>
                  <a:cubicBezTo>
                    <a:pt x="3718083" y="3735039"/>
                    <a:pt x="3380379" y="3107934"/>
                    <a:pt x="3005151" y="2544666"/>
                  </a:cubicBezTo>
                  <a:cubicBezTo>
                    <a:pt x="2900088" y="2582217"/>
                    <a:pt x="2806281" y="2510869"/>
                    <a:pt x="2915097" y="2416991"/>
                  </a:cubicBezTo>
                  <a:cubicBezTo>
                    <a:pt x="2911345" y="2409481"/>
                    <a:pt x="2907593" y="2405726"/>
                    <a:pt x="2903840" y="2401971"/>
                  </a:cubicBezTo>
                  <a:cubicBezTo>
                    <a:pt x="2731236" y="2409481"/>
                    <a:pt x="2641181" y="2304338"/>
                    <a:pt x="2749997" y="2184174"/>
                  </a:cubicBezTo>
                  <a:cubicBezTo>
                    <a:pt x="2746245" y="2180419"/>
                    <a:pt x="2742493" y="2172909"/>
                    <a:pt x="2738740" y="2169153"/>
                  </a:cubicBezTo>
                  <a:cubicBezTo>
                    <a:pt x="2584897" y="2206705"/>
                    <a:pt x="2479833" y="2094051"/>
                    <a:pt x="2596154" y="1981397"/>
                  </a:cubicBezTo>
                  <a:cubicBezTo>
                    <a:pt x="2596154" y="1977642"/>
                    <a:pt x="2592401" y="1977642"/>
                    <a:pt x="2592401" y="1973887"/>
                  </a:cubicBezTo>
                  <a:cubicBezTo>
                    <a:pt x="2386027" y="2056500"/>
                    <a:pt x="2250945" y="1891274"/>
                    <a:pt x="2412292" y="1744825"/>
                  </a:cubicBezTo>
                  <a:cubicBezTo>
                    <a:pt x="2408540" y="1737315"/>
                    <a:pt x="2404788" y="1733559"/>
                    <a:pt x="2401036" y="1729804"/>
                  </a:cubicBezTo>
                  <a:cubicBezTo>
                    <a:pt x="2205918" y="1763600"/>
                    <a:pt x="2093349" y="1650947"/>
                    <a:pt x="2232184" y="1515762"/>
                  </a:cubicBezTo>
                  <a:cubicBezTo>
                    <a:pt x="2228431" y="1515762"/>
                    <a:pt x="2228431" y="1512007"/>
                    <a:pt x="2228431" y="1512007"/>
                  </a:cubicBezTo>
                  <a:cubicBezTo>
                    <a:pt x="2007047" y="1575844"/>
                    <a:pt x="1864461" y="1478211"/>
                    <a:pt x="2040818" y="1271680"/>
                  </a:cubicBezTo>
                  <a:cubicBezTo>
                    <a:pt x="2037065" y="1267925"/>
                    <a:pt x="2037065" y="1264169"/>
                    <a:pt x="2033313" y="1260414"/>
                  </a:cubicBezTo>
                  <a:cubicBezTo>
                    <a:pt x="1849452" y="1286700"/>
                    <a:pt x="1654334" y="1215353"/>
                    <a:pt x="1860709" y="1012576"/>
                  </a:cubicBezTo>
                  <a:cubicBezTo>
                    <a:pt x="1856956" y="1005066"/>
                    <a:pt x="1853204" y="997556"/>
                    <a:pt x="1849452" y="993801"/>
                  </a:cubicBezTo>
                  <a:cubicBezTo>
                    <a:pt x="1628068" y="993801"/>
                    <a:pt x="1549270" y="862371"/>
                    <a:pt x="1710618" y="734697"/>
                  </a:cubicBezTo>
                  <a:cubicBezTo>
                    <a:pt x="1706865" y="730942"/>
                    <a:pt x="1703113" y="723432"/>
                    <a:pt x="1703113" y="719677"/>
                  </a:cubicBezTo>
                  <a:cubicBezTo>
                    <a:pt x="1470472" y="704656"/>
                    <a:pt x="1477977" y="546941"/>
                    <a:pt x="1643077" y="449308"/>
                  </a:cubicBezTo>
                  <a:cubicBezTo>
                    <a:pt x="1643077" y="441798"/>
                    <a:pt x="1643077" y="438043"/>
                    <a:pt x="1643077" y="430533"/>
                  </a:cubicBezTo>
                  <a:cubicBezTo>
                    <a:pt x="1492986" y="377961"/>
                    <a:pt x="1489234" y="239021"/>
                    <a:pt x="1718122" y="269062"/>
                  </a:cubicBezTo>
                  <a:cubicBezTo>
                    <a:pt x="1721875" y="265307"/>
                    <a:pt x="1725627" y="265307"/>
                    <a:pt x="1729379" y="261552"/>
                  </a:cubicBezTo>
                  <a:cubicBezTo>
                    <a:pt x="1654334" y="148898"/>
                    <a:pt x="1703113" y="-1306"/>
                    <a:pt x="1853204" y="178939"/>
                  </a:cubicBezTo>
                  <a:cubicBezTo>
                    <a:pt x="1856956" y="175184"/>
                    <a:pt x="1864461" y="171429"/>
                    <a:pt x="1868213" y="171429"/>
                  </a:cubicBezTo>
                  <a:cubicBezTo>
                    <a:pt x="1868213" y="70041"/>
                    <a:pt x="1916055" y="7143"/>
                    <a:pt x="1970932" y="571"/>
                  </a:cubicBezTo>
                  <a:close/>
                </a:path>
              </a:pathLst>
            </a:custGeom>
            <a:solidFill>
              <a:srgbClr val="398D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41" name="矩形 40"/>
          <p:cNvSpPr/>
          <p:nvPr/>
        </p:nvSpPr>
        <p:spPr>
          <a:xfrm>
            <a:off x="1790065" y="2118628"/>
            <a:ext cx="8611870" cy="1446550"/>
          </a:xfrm>
          <a:prstGeom prst="rect">
            <a:avLst/>
          </a:prstGeom>
          <a:noFill/>
          <a:ln w="9525">
            <a:noFill/>
          </a:ln>
        </p:spPr>
        <p:txBody>
          <a:bodyPr wrap="square" rtlCol="0" anchor="t">
            <a:spAutoFit/>
          </a:bodyPr>
          <a:lstStyle/>
          <a:p>
            <a:pPr lvl="0" algn="ctr"/>
            <a:r>
              <a:rPr lang="en-US" altLang="zh-CN" sz="8800" dirty="0">
                <a:solidFill>
                  <a:srgbClr val="0D4401"/>
                </a:solidFill>
                <a:latin typeface="Impact" panose="020B0806030902050204" pitchFamily="34" charset="0"/>
                <a:ea typeface="幼圆" panose="02010509060101010101" pitchFamily="49" charset="-122"/>
                <a:sym typeface="+mn-ea"/>
              </a:rPr>
              <a:t>PART 01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924425" y="3784935"/>
            <a:ext cx="23431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0D44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教材分析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4555332" y="4339263"/>
            <a:ext cx="30813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0D4401"/>
                </a:solidFill>
                <a:ea typeface="微软雅黑" panose="020B0503020204020204" pitchFamily="34" charset="-122"/>
              </a:rPr>
              <a:t>Teaching material analysis</a:t>
            </a:r>
            <a:endParaRPr lang="zh-CN" altLang="en-US" sz="2000" dirty="0">
              <a:solidFill>
                <a:srgbClr val="0D440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1437640" y="1122045"/>
            <a:ext cx="9293860" cy="4611370"/>
            <a:chOff x="2264" y="1767"/>
            <a:chExt cx="14636" cy="7262"/>
          </a:xfrm>
          <a:solidFill>
            <a:schemeClr val="accent5">
              <a:lumMod val="75000"/>
            </a:schemeClr>
          </a:solidFill>
        </p:grpSpPr>
        <p:grpSp>
          <p:nvGrpSpPr>
            <p:cNvPr id="43" name="组合 42"/>
            <p:cNvGrpSpPr/>
            <p:nvPr/>
          </p:nvGrpSpPr>
          <p:grpSpPr>
            <a:xfrm>
              <a:off x="2290" y="2035"/>
              <a:ext cx="118" cy="6730"/>
              <a:chOff x="2290" y="2078"/>
              <a:chExt cx="118" cy="6730"/>
            </a:xfrm>
            <a:grpFill/>
          </p:grpSpPr>
          <p:sp>
            <p:nvSpPr>
              <p:cNvPr id="59" name="等腰三角形 58"/>
              <p:cNvSpPr/>
              <p:nvPr/>
            </p:nvSpPr>
            <p:spPr>
              <a:xfrm>
                <a:off x="2290" y="2078"/>
                <a:ext cx="119" cy="3231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等腰三角形 59"/>
              <p:cNvSpPr/>
              <p:nvPr/>
            </p:nvSpPr>
            <p:spPr>
              <a:xfrm flipV="1">
                <a:off x="2290" y="5578"/>
                <a:ext cx="119" cy="3231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4" name="组合 43"/>
            <p:cNvGrpSpPr/>
            <p:nvPr/>
          </p:nvGrpSpPr>
          <p:grpSpPr>
            <a:xfrm>
              <a:off x="2737" y="1839"/>
              <a:ext cx="13727" cy="118"/>
              <a:chOff x="2550" y="1839"/>
              <a:chExt cx="13727" cy="118"/>
            </a:xfrm>
            <a:grpFill/>
          </p:grpSpPr>
          <p:sp>
            <p:nvSpPr>
              <p:cNvPr id="57" name="等腰三角形 56"/>
              <p:cNvSpPr/>
              <p:nvPr/>
            </p:nvSpPr>
            <p:spPr>
              <a:xfrm rot="16200000">
                <a:off x="5836" y="-1447"/>
                <a:ext cx="119" cy="6690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等腰三角形 57"/>
              <p:cNvSpPr/>
              <p:nvPr/>
            </p:nvSpPr>
            <p:spPr>
              <a:xfrm rot="5400000" flipH="1">
                <a:off x="12873" y="-1447"/>
                <a:ext cx="119" cy="6690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>
              <a:off x="2300" y="1767"/>
              <a:ext cx="14600" cy="260"/>
              <a:chOff x="2219" y="1767"/>
              <a:chExt cx="14600" cy="260"/>
            </a:xfrm>
            <a:grpFill/>
          </p:grpSpPr>
          <p:sp>
            <p:nvSpPr>
              <p:cNvPr id="55" name="椭圆 54"/>
              <p:cNvSpPr/>
              <p:nvPr/>
            </p:nvSpPr>
            <p:spPr>
              <a:xfrm>
                <a:off x="2219" y="1767"/>
                <a:ext cx="261" cy="261"/>
              </a:xfrm>
              <a:prstGeom prst="ellipse">
                <a:avLst/>
              </a:prstGeom>
              <a:solidFill>
                <a:srgbClr val="0029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16559" y="1767"/>
                <a:ext cx="261" cy="261"/>
              </a:xfrm>
              <a:prstGeom prst="ellipse">
                <a:avLst/>
              </a:prstGeom>
              <a:solidFill>
                <a:srgbClr val="0029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16711" y="2035"/>
              <a:ext cx="118" cy="6730"/>
              <a:chOff x="2290" y="2078"/>
              <a:chExt cx="118" cy="6730"/>
            </a:xfrm>
            <a:grpFill/>
          </p:grpSpPr>
          <p:sp>
            <p:nvSpPr>
              <p:cNvPr id="53" name="等腰三角形 52"/>
              <p:cNvSpPr/>
              <p:nvPr/>
            </p:nvSpPr>
            <p:spPr>
              <a:xfrm>
                <a:off x="2290" y="2078"/>
                <a:ext cx="119" cy="3231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等腰三角形 53"/>
              <p:cNvSpPr/>
              <p:nvPr/>
            </p:nvSpPr>
            <p:spPr>
              <a:xfrm flipV="1">
                <a:off x="2290" y="5578"/>
                <a:ext cx="119" cy="3231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" name="组合 46"/>
            <p:cNvGrpSpPr/>
            <p:nvPr/>
          </p:nvGrpSpPr>
          <p:grpSpPr>
            <a:xfrm>
              <a:off x="2737" y="8831"/>
              <a:ext cx="13727" cy="118"/>
              <a:chOff x="2550" y="1839"/>
              <a:chExt cx="13727" cy="118"/>
            </a:xfrm>
            <a:grpFill/>
          </p:grpSpPr>
          <p:sp>
            <p:nvSpPr>
              <p:cNvPr id="51" name="等腰三角形 50"/>
              <p:cNvSpPr/>
              <p:nvPr/>
            </p:nvSpPr>
            <p:spPr>
              <a:xfrm rot="16200000">
                <a:off x="5836" y="-1447"/>
                <a:ext cx="119" cy="6690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等腰三角形 51"/>
              <p:cNvSpPr/>
              <p:nvPr/>
            </p:nvSpPr>
            <p:spPr>
              <a:xfrm rot="5400000" flipH="1">
                <a:off x="12873" y="-1447"/>
                <a:ext cx="119" cy="6690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2264" y="8769"/>
              <a:ext cx="14593" cy="261"/>
              <a:chOff x="2219" y="8689"/>
              <a:chExt cx="14593" cy="261"/>
            </a:xfrm>
            <a:grpFill/>
          </p:grpSpPr>
          <p:sp>
            <p:nvSpPr>
              <p:cNvPr id="49" name="椭圆 48"/>
              <p:cNvSpPr/>
              <p:nvPr/>
            </p:nvSpPr>
            <p:spPr>
              <a:xfrm>
                <a:off x="2219" y="8689"/>
                <a:ext cx="261" cy="261"/>
              </a:xfrm>
              <a:prstGeom prst="ellipse">
                <a:avLst/>
              </a:prstGeom>
              <a:solidFill>
                <a:srgbClr val="0029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16551" y="8689"/>
                <a:ext cx="261" cy="261"/>
              </a:xfrm>
              <a:prstGeom prst="ellipse">
                <a:avLst/>
              </a:prstGeom>
              <a:solidFill>
                <a:srgbClr val="0029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80056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42888"/>
            <a:ext cx="700088" cy="514350"/>
          </a:xfrm>
          <a:prstGeom prst="rect">
            <a:avLst/>
          </a:prstGeom>
          <a:solidFill>
            <a:srgbClr val="0D4401"/>
          </a:solidFill>
          <a:ln>
            <a:solidFill>
              <a:srgbClr val="0D44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842961" y="295573"/>
            <a:ext cx="290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1.1 </a:t>
            </a:r>
            <a:r>
              <a:rPr lang="zh-CN" altLang="en-US" sz="2400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教材的地位作用</a:t>
            </a:r>
          </a:p>
        </p:txBody>
      </p:sp>
      <p:sp>
        <p:nvSpPr>
          <p:cNvPr id="4" name="对角圆角矩形 3"/>
          <p:cNvSpPr/>
          <p:nvPr/>
        </p:nvSpPr>
        <p:spPr>
          <a:xfrm>
            <a:off x="6236969" y="634684"/>
            <a:ext cx="3996055" cy="2077085"/>
          </a:xfrm>
          <a:prstGeom prst="round2DiagRect">
            <a:avLst>
              <a:gd name="adj1" fmla="val 48671"/>
              <a:gd name="adj2" fmla="val 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离页连接符 4"/>
          <p:cNvSpPr/>
          <p:nvPr/>
        </p:nvSpPr>
        <p:spPr>
          <a:xfrm flipH="1">
            <a:off x="9085579" y="529274"/>
            <a:ext cx="1003300" cy="1184275"/>
          </a:xfrm>
          <a:prstGeom prst="flowChartOffpageConnector">
            <a:avLst/>
          </a:prstGeom>
          <a:solidFill>
            <a:srgbClr val="398D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8791574" y="540069"/>
            <a:ext cx="1624965" cy="107632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32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STEP </a:t>
            </a:r>
          </a:p>
          <a:p>
            <a:pPr lvl="0" algn="ctr"/>
            <a:r>
              <a:rPr lang="en-US" altLang="zh-CN" sz="32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771002" y="915354"/>
            <a:ext cx="2103120" cy="40011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r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结构</a:t>
            </a:r>
          </a:p>
        </p:txBody>
      </p:sp>
      <p:sp>
        <p:nvSpPr>
          <p:cNvPr id="8" name="文本框 22"/>
          <p:cNvSpPr txBox="1"/>
          <p:nvPr/>
        </p:nvSpPr>
        <p:spPr>
          <a:xfrm>
            <a:off x="6483984" y="1320484"/>
            <a:ext cx="2504440" cy="86614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9" name="对角圆角矩形 8"/>
          <p:cNvSpPr/>
          <p:nvPr/>
        </p:nvSpPr>
        <p:spPr>
          <a:xfrm flipH="1">
            <a:off x="1924049" y="1271589"/>
            <a:ext cx="3996055" cy="2077085"/>
          </a:xfrm>
          <a:prstGeom prst="round2DiagRect">
            <a:avLst>
              <a:gd name="adj1" fmla="val 48671"/>
              <a:gd name="adj2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流程图: 离页连接符 9"/>
          <p:cNvSpPr/>
          <p:nvPr/>
        </p:nvSpPr>
        <p:spPr>
          <a:xfrm>
            <a:off x="2068194" y="1166179"/>
            <a:ext cx="1003300" cy="1184275"/>
          </a:xfrm>
          <a:prstGeom prst="flowChartOffpageConnector">
            <a:avLst/>
          </a:prstGeom>
          <a:solidFill>
            <a:srgbClr val="398D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 flipH="1">
            <a:off x="1740534" y="1176974"/>
            <a:ext cx="1624965" cy="107632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32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STEP </a:t>
            </a:r>
          </a:p>
          <a:p>
            <a:pPr lvl="0" algn="ctr"/>
            <a:r>
              <a:rPr lang="en-US" altLang="zh-CN" sz="32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12" name="文本框 11"/>
          <p:cNvSpPr txBox="1"/>
          <p:nvPr/>
        </p:nvSpPr>
        <p:spPr>
          <a:xfrm flipH="1">
            <a:off x="3168649" y="1552259"/>
            <a:ext cx="2103120" cy="40011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地位</a:t>
            </a:r>
          </a:p>
        </p:txBody>
      </p:sp>
      <p:sp>
        <p:nvSpPr>
          <p:cNvPr id="13" name="文本框 22"/>
          <p:cNvSpPr txBox="1"/>
          <p:nvPr/>
        </p:nvSpPr>
        <p:spPr>
          <a:xfrm flipH="1">
            <a:off x="3168649" y="1957389"/>
            <a:ext cx="2504440" cy="86614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14" name="对角圆角矩形 13"/>
          <p:cNvSpPr/>
          <p:nvPr/>
        </p:nvSpPr>
        <p:spPr>
          <a:xfrm>
            <a:off x="6125209" y="2933384"/>
            <a:ext cx="3996055" cy="2077085"/>
          </a:xfrm>
          <a:prstGeom prst="round2DiagRect">
            <a:avLst>
              <a:gd name="adj1" fmla="val 48671"/>
              <a:gd name="adj2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流程图: 离页连接符 14"/>
          <p:cNvSpPr/>
          <p:nvPr/>
        </p:nvSpPr>
        <p:spPr>
          <a:xfrm flipH="1">
            <a:off x="8973819" y="2827974"/>
            <a:ext cx="1003300" cy="1184275"/>
          </a:xfrm>
          <a:prstGeom prst="flowChartOffpageConnector">
            <a:avLst/>
          </a:prstGeom>
          <a:solidFill>
            <a:srgbClr val="398D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8679814" y="2838769"/>
            <a:ext cx="1624965" cy="107632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32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STEP </a:t>
            </a:r>
          </a:p>
          <a:p>
            <a:pPr lvl="0" algn="ctr"/>
            <a:r>
              <a:rPr lang="en-US" altLang="zh-CN" sz="32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6730680" y="3214054"/>
            <a:ext cx="2103120" cy="40011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r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教育意义</a:t>
            </a:r>
          </a:p>
        </p:txBody>
      </p:sp>
      <p:sp>
        <p:nvSpPr>
          <p:cNvPr id="18" name="文本框 22"/>
          <p:cNvSpPr txBox="1"/>
          <p:nvPr/>
        </p:nvSpPr>
        <p:spPr>
          <a:xfrm>
            <a:off x="6372224" y="3619184"/>
            <a:ext cx="2504440" cy="86614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19" name="对角圆角矩形 18"/>
          <p:cNvSpPr/>
          <p:nvPr/>
        </p:nvSpPr>
        <p:spPr>
          <a:xfrm flipH="1">
            <a:off x="1826894" y="3570289"/>
            <a:ext cx="3996055" cy="2077085"/>
          </a:xfrm>
          <a:prstGeom prst="round2DiagRect">
            <a:avLst>
              <a:gd name="adj1" fmla="val 48671"/>
              <a:gd name="adj2" fmla="val 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流程图: 离页连接符 19"/>
          <p:cNvSpPr/>
          <p:nvPr/>
        </p:nvSpPr>
        <p:spPr>
          <a:xfrm>
            <a:off x="1971039" y="3464879"/>
            <a:ext cx="1003300" cy="1184275"/>
          </a:xfrm>
          <a:prstGeom prst="flowChartOffpageConnector">
            <a:avLst/>
          </a:prstGeom>
          <a:solidFill>
            <a:srgbClr val="398D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 flipH="1">
            <a:off x="1643379" y="3475674"/>
            <a:ext cx="1624965" cy="107632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32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STEP </a:t>
            </a:r>
          </a:p>
          <a:p>
            <a:pPr lvl="0" algn="ctr"/>
            <a:r>
              <a:rPr lang="en-US" altLang="zh-CN" sz="32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2" name="文本框 21"/>
          <p:cNvSpPr txBox="1"/>
          <p:nvPr/>
        </p:nvSpPr>
        <p:spPr>
          <a:xfrm flipH="1">
            <a:off x="3071494" y="3850959"/>
            <a:ext cx="2103120" cy="40011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内容</a:t>
            </a:r>
          </a:p>
        </p:txBody>
      </p:sp>
      <p:sp>
        <p:nvSpPr>
          <p:cNvPr id="23" name="文本框 22"/>
          <p:cNvSpPr txBox="1"/>
          <p:nvPr/>
        </p:nvSpPr>
        <p:spPr>
          <a:xfrm flipH="1">
            <a:off x="3071494" y="4256089"/>
            <a:ext cx="2504440" cy="86614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24" name="发芽"/>
          <p:cNvSpPr/>
          <p:nvPr/>
        </p:nvSpPr>
        <p:spPr bwMode="auto">
          <a:xfrm flipH="1">
            <a:off x="5110479" y="4868864"/>
            <a:ext cx="1814830" cy="1988820"/>
          </a:xfrm>
          <a:custGeom>
            <a:avLst/>
            <a:gdLst>
              <a:gd name="T0" fmla="*/ 704528 w 4844"/>
              <a:gd name="T1" fmla="*/ 1336636 h 6318"/>
              <a:gd name="T2" fmla="*/ 797459 w 4844"/>
              <a:gd name="T3" fmla="*/ 1364677 h 6318"/>
              <a:gd name="T4" fmla="*/ 920563 w 4844"/>
              <a:gd name="T5" fmla="*/ 1365280 h 6318"/>
              <a:gd name="T6" fmla="*/ 1065693 w 4844"/>
              <a:gd name="T7" fmla="*/ 1313720 h 6318"/>
              <a:gd name="T8" fmla="*/ 1188495 w 4844"/>
              <a:gd name="T9" fmla="*/ 1220551 h 6318"/>
              <a:gd name="T10" fmla="*/ 1269961 w 4844"/>
              <a:gd name="T11" fmla="*/ 1130396 h 6318"/>
              <a:gd name="T12" fmla="*/ 1352332 w 4844"/>
              <a:gd name="T13" fmla="*/ 1012502 h 6318"/>
              <a:gd name="T14" fmla="*/ 1443452 w 4844"/>
              <a:gd name="T15" fmla="*/ 845461 h 6318"/>
              <a:gd name="T16" fmla="*/ 1334530 w 4844"/>
              <a:gd name="T17" fmla="*/ 792996 h 6318"/>
              <a:gd name="T18" fmla="*/ 1167676 w 4844"/>
              <a:gd name="T19" fmla="*/ 794805 h 6318"/>
              <a:gd name="T20" fmla="*/ 996598 w 4844"/>
              <a:gd name="T21" fmla="*/ 825259 h 6318"/>
              <a:gd name="T22" fmla="*/ 842416 w 4844"/>
              <a:gd name="T23" fmla="*/ 893704 h 6318"/>
              <a:gd name="T24" fmla="*/ 771813 w 4844"/>
              <a:gd name="T25" fmla="*/ 950389 h 6318"/>
              <a:gd name="T26" fmla="*/ 712674 w 4844"/>
              <a:gd name="T27" fmla="*/ 1023357 h 6318"/>
              <a:gd name="T28" fmla="*/ 668924 w 4844"/>
              <a:gd name="T29" fmla="*/ 1115019 h 6318"/>
              <a:gd name="T30" fmla="*/ 643579 w 4844"/>
              <a:gd name="T31" fmla="*/ 1226883 h 6318"/>
              <a:gd name="T32" fmla="*/ 691554 w 4844"/>
              <a:gd name="T33" fmla="*/ 1710821 h 6318"/>
              <a:gd name="T34" fmla="*/ 604053 w 4844"/>
              <a:gd name="T35" fmla="*/ 1548906 h 6318"/>
              <a:gd name="T36" fmla="*/ 570562 w 4844"/>
              <a:gd name="T37" fmla="*/ 1438549 h 6318"/>
              <a:gd name="T38" fmla="*/ 554571 w 4844"/>
              <a:gd name="T39" fmla="*/ 1314926 h 6318"/>
              <a:gd name="T40" fmla="*/ 561812 w 4844"/>
              <a:gd name="T41" fmla="*/ 1177132 h 6318"/>
              <a:gd name="T42" fmla="*/ 596510 w 4844"/>
              <a:gd name="T43" fmla="*/ 1026372 h 6318"/>
              <a:gd name="T44" fmla="*/ 664097 w 4844"/>
              <a:gd name="T45" fmla="*/ 861743 h 6318"/>
              <a:gd name="T46" fmla="*/ 766683 w 4844"/>
              <a:gd name="T47" fmla="*/ 629271 h 6318"/>
              <a:gd name="T48" fmla="*/ 814054 w 4844"/>
              <a:gd name="T49" fmla="*/ 410368 h 6318"/>
              <a:gd name="T50" fmla="*/ 800778 w 4844"/>
              <a:gd name="T51" fmla="*/ 247246 h 6318"/>
              <a:gd name="T52" fmla="*/ 748278 w 4844"/>
              <a:gd name="T53" fmla="*/ 132367 h 6318"/>
              <a:gd name="T54" fmla="*/ 678580 w 4844"/>
              <a:gd name="T55" fmla="*/ 57892 h 6318"/>
              <a:gd name="T56" fmla="*/ 591984 w 4844"/>
              <a:gd name="T57" fmla="*/ 6935 h 6318"/>
              <a:gd name="T58" fmla="*/ 606769 w 4844"/>
              <a:gd name="T59" fmla="*/ 19900 h 6318"/>
              <a:gd name="T60" fmla="*/ 679183 w 4844"/>
              <a:gd name="T61" fmla="*/ 88044 h 6318"/>
              <a:gd name="T62" fmla="*/ 730175 w 4844"/>
              <a:gd name="T63" fmla="*/ 175786 h 6318"/>
              <a:gd name="T64" fmla="*/ 756425 w 4844"/>
              <a:gd name="T65" fmla="*/ 299710 h 6318"/>
              <a:gd name="T66" fmla="*/ 738019 w 4844"/>
              <a:gd name="T67" fmla="*/ 464340 h 6318"/>
              <a:gd name="T68" fmla="*/ 656252 w 4844"/>
              <a:gd name="T69" fmla="*/ 673594 h 6318"/>
              <a:gd name="T70" fmla="*/ 602243 w 4844"/>
              <a:gd name="T71" fmla="*/ 735104 h 6318"/>
              <a:gd name="T72" fmla="*/ 604657 w 4844"/>
              <a:gd name="T73" fmla="*/ 637714 h 6318"/>
              <a:gd name="T74" fmla="*/ 587459 w 4844"/>
              <a:gd name="T75" fmla="*/ 550273 h 6318"/>
              <a:gd name="T76" fmla="*/ 548536 w 4844"/>
              <a:gd name="T77" fmla="*/ 464642 h 6318"/>
              <a:gd name="T78" fmla="*/ 442027 w 4844"/>
              <a:gd name="T79" fmla="*/ 338305 h 6318"/>
              <a:gd name="T80" fmla="*/ 308665 w 4844"/>
              <a:gd name="T81" fmla="*/ 244231 h 6318"/>
              <a:gd name="T82" fmla="*/ 160518 w 4844"/>
              <a:gd name="T83" fmla="*/ 174278 h 6318"/>
              <a:gd name="T84" fmla="*/ 0 w 4844"/>
              <a:gd name="T85" fmla="*/ 123925 h 6318"/>
              <a:gd name="T86" fmla="*/ 25647 w 4844"/>
              <a:gd name="T87" fmla="*/ 404639 h 6318"/>
              <a:gd name="T88" fmla="*/ 84181 w 4844"/>
              <a:gd name="T89" fmla="*/ 609672 h 6318"/>
              <a:gd name="T90" fmla="*/ 165647 w 4844"/>
              <a:gd name="T91" fmla="*/ 749577 h 6318"/>
              <a:gd name="T92" fmla="*/ 259484 w 4844"/>
              <a:gd name="T93" fmla="*/ 837018 h 6318"/>
              <a:gd name="T94" fmla="*/ 355130 w 4844"/>
              <a:gd name="T95" fmla="*/ 883452 h 6318"/>
              <a:gd name="T96" fmla="*/ 442631 w 4844"/>
              <a:gd name="T97" fmla="*/ 900337 h 6318"/>
              <a:gd name="T98" fmla="*/ 486984 w 4844"/>
              <a:gd name="T99" fmla="*/ 950691 h 6318"/>
              <a:gd name="T100" fmla="*/ 416682 w 4844"/>
              <a:gd name="T101" fmla="*/ 1097229 h 6318"/>
              <a:gd name="T102" fmla="*/ 376251 w 4844"/>
              <a:gd name="T103" fmla="*/ 1234119 h 6318"/>
              <a:gd name="T104" fmla="*/ 360863 w 4844"/>
              <a:gd name="T105" fmla="*/ 1359853 h 6318"/>
              <a:gd name="T106" fmla="*/ 366294 w 4844"/>
              <a:gd name="T107" fmla="*/ 1474430 h 6318"/>
              <a:gd name="T108" fmla="*/ 400993 w 4844"/>
              <a:gd name="T109" fmla="*/ 1619763 h 6318"/>
              <a:gd name="T110" fmla="*/ 421510 w 4844"/>
              <a:gd name="T111" fmla="*/ 1735848 h 6318"/>
              <a:gd name="T112" fmla="*/ 300216 w 4844"/>
              <a:gd name="T113" fmla="*/ 1770522 h 6318"/>
              <a:gd name="T114" fmla="*/ 209699 w 4844"/>
              <a:gd name="T115" fmla="*/ 1820273 h 6318"/>
              <a:gd name="T116" fmla="*/ 158104 w 4844"/>
              <a:gd name="T117" fmla="*/ 1882386 h 6318"/>
              <a:gd name="T118" fmla="*/ 1013193 w 4844"/>
              <a:gd name="T119" fmla="*/ 1873642 h 6318"/>
              <a:gd name="T120" fmla="*/ 952848 w 4844"/>
              <a:gd name="T121" fmla="*/ 1811227 h 6318"/>
              <a:gd name="T122" fmla="*/ 852373 w 4844"/>
              <a:gd name="T123" fmla="*/ 1761778 h 6318"/>
              <a:gd name="T124" fmla="*/ 720218 w 4844"/>
              <a:gd name="T125" fmla="*/ 1730119 h 631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844" h="6318">
                <a:moveTo>
                  <a:pt x="2116" y="4309"/>
                </a:moveTo>
                <a:lnTo>
                  <a:pt x="2116" y="4309"/>
                </a:lnTo>
                <a:lnTo>
                  <a:pt x="2133" y="4322"/>
                </a:lnTo>
                <a:lnTo>
                  <a:pt x="2153" y="4335"/>
                </a:lnTo>
                <a:lnTo>
                  <a:pt x="2181" y="4353"/>
                </a:lnTo>
                <a:lnTo>
                  <a:pt x="2217" y="4374"/>
                </a:lnTo>
                <a:lnTo>
                  <a:pt x="2259" y="4396"/>
                </a:lnTo>
                <a:lnTo>
                  <a:pt x="2308" y="4421"/>
                </a:lnTo>
                <a:lnTo>
                  <a:pt x="2335" y="4433"/>
                </a:lnTo>
                <a:lnTo>
                  <a:pt x="2364" y="4444"/>
                </a:lnTo>
                <a:lnTo>
                  <a:pt x="2393" y="4456"/>
                </a:lnTo>
                <a:lnTo>
                  <a:pt x="2425" y="4468"/>
                </a:lnTo>
                <a:lnTo>
                  <a:pt x="2458" y="4480"/>
                </a:lnTo>
                <a:lnTo>
                  <a:pt x="2492" y="4490"/>
                </a:lnTo>
                <a:lnTo>
                  <a:pt x="2528" y="4500"/>
                </a:lnTo>
                <a:lnTo>
                  <a:pt x="2565" y="4509"/>
                </a:lnTo>
                <a:lnTo>
                  <a:pt x="2604" y="4518"/>
                </a:lnTo>
                <a:lnTo>
                  <a:pt x="2643" y="4526"/>
                </a:lnTo>
                <a:lnTo>
                  <a:pt x="2684" y="4531"/>
                </a:lnTo>
                <a:lnTo>
                  <a:pt x="2726" y="4537"/>
                </a:lnTo>
                <a:lnTo>
                  <a:pt x="2770" y="4540"/>
                </a:lnTo>
                <a:lnTo>
                  <a:pt x="2813" y="4542"/>
                </a:lnTo>
                <a:lnTo>
                  <a:pt x="2859" y="4543"/>
                </a:lnTo>
                <a:lnTo>
                  <a:pt x="2906" y="4542"/>
                </a:lnTo>
                <a:lnTo>
                  <a:pt x="2954" y="4540"/>
                </a:lnTo>
                <a:lnTo>
                  <a:pt x="3002" y="4535"/>
                </a:lnTo>
                <a:lnTo>
                  <a:pt x="3051" y="4528"/>
                </a:lnTo>
                <a:lnTo>
                  <a:pt x="3101" y="4519"/>
                </a:lnTo>
                <a:lnTo>
                  <a:pt x="3152" y="4508"/>
                </a:lnTo>
                <a:lnTo>
                  <a:pt x="3205" y="4494"/>
                </a:lnTo>
                <a:lnTo>
                  <a:pt x="3257" y="4479"/>
                </a:lnTo>
                <a:lnTo>
                  <a:pt x="3311" y="4460"/>
                </a:lnTo>
                <a:lnTo>
                  <a:pt x="3366" y="4439"/>
                </a:lnTo>
                <a:lnTo>
                  <a:pt x="3420" y="4414"/>
                </a:lnTo>
                <a:lnTo>
                  <a:pt x="3476" y="4387"/>
                </a:lnTo>
                <a:lnTo>
                  <a:pt x="3532" y="4357"/>
                </a:lnTo>
                <a:lnTo>
                  <a:pt x="3589" y="4324"/>
                </a:lnTo>
                <a:lnTo>
                  <a:pt x="3646" y="4287"/>
                </a:lnTo>
                <a:lnTo>
                  <a:pt x="3704" y="4247"/>
                </a:lnTo>
                <a:lnTo>
                  <a:pt x="3762" y="4202"/>
                </a:lnTo>
                <a:lnTo>
                  <a:pt x="3821" y="4155"/>
                </a:lnTo>
                <a:lnTo>
                  <a:pt x="3850" y="4130"/>
                </a:lnTo>
                <a:lnTo>
                  <a:pt x="3880" y="4104"/>
                </a:lnTo>
                <a:lnTo>
                  <a:pt x="3909" y="4077"/>
                </a:lnTo>
                <a:lnTo>
                  <a:pt x="3939" y="4048"/>
                </a:lnTo>
                <a:lnTo>
                  <a:pt x="3969" y="4019"/>
                </a:lnTo>
                <a:lnTo>
                  <a:pt x="3998" y="3989"/>
                </a:lnTo>
                <a:lnTo>
                  <a:pt x="4028" y="3959"/>
                </a:lnTo>
                <a:lnTo>
                  <a:pt x="4058" y="3927"/>
                </a:lnTo>
                <a:lnTo>
                  <a:pt x="4088" y="3893"/>
                </a:lnTo>
                <a:lnTo>
                  <a:pt x="4118" y="3859"/>
                </a:lnTo>
                <a:lnTo>
                  <a:pt x="4149" y="3824"/>
                </a:lnTo>
                <a:lnTo>
                  <a:pt x="4179" y="3787"/>
                </a:lnTo>
                <a:lnTo>
                  <a:pt x="4209" y="3749"/>
                </a:lnTo>
                <a:lnTo>
                  <a:pt x="4239" y="3710"/>
                </a:lnTo>
                <a:lnTo>
                  <a:pt x="4269" y="3671"/>
                </a:lnTo>
                <a:lnTo>
                  <a:pt x="4300" y="3630"/>
                </a:lnTo>
                <a:lnTo>
                  <a:pt x="4330" y="3588"/>
                </a:lnTo>
                <a:lnTo>
                  <a:pt x="4361" y="3544"/>
                </a:lnTo>
                <a:lnTo>
                  <a:pt x="4391" y="3500"/>
                </a:lnTo>
                <a:lnTo>
                  <a:pt x="4421" y="3454"/>
                </a:lnTo>
                <a:lnTo>
                  <a:pt x="4451" y="3407"/>
                </a:lnTo>
                <a:lnTo>
                  <a:pt x="4482" y="3358"/>
                </a:lnTo>
                <a:lnTo>
                  <a:pt x="4512" y="3309"/>
                </a:lnTo>
                <a:lnTo>
                  <a:pt x="4542" y="3257"/>
                </a:lnTo>
                <a:lnTo>
                  <a:pt x="4572" y="3206"/>
                </a:lnTo>
                <a:lnTo>
                  <a:pt x="4603" y="3153"/>
                </a:lnTo>
                <a:lnTo>
                  <a:pt x="4633" y="3097"/>
                </a:lnTo>
                <a:lnTo>
                  <a:pt x="4664" y="3041"/>
                </a:lnTo>
                <a:lnTo>
                  <a:pt x="4694" y="2984"/>
                </a:lnTo>
                <a:lnTo>
                  <a:pt x="4724" y="2925"/>
                </a:lnTo>
                <a:lnTo>
                  <a:pt x="4784" y="2804"/>
                </a:lnTo>
                <a:lnTo>
                  <a:pt x="4844" y="2675"/>
                </a:lnTo>
                <a:lnTo>
                  <a:pt x="4813" y="2671"/>
                </a:lnTo>
                <a:lnTo>
                  <a:pt x="4778" y="2665"/>
                </a:lnTo>
                <a:lnTo>
                  <a:pt x="4728" y="2659"/>
                </a:lnTo>
                <a:lnTo>
                  <a:pt x="4667" y="2651"/>
                </a:lnTo>
                <a:lnTo>
                  <a:pt x="4595" y="2643"/>
                </a:lnTo>
                <a:lnTo>
                  <a:pt x="4513" y="2636"/>
                </a:lnTo>
                <a:lnTo>
                  <a:pt x="4423" y="2630"/>
                </a:lnTo>
                <a:lnTo>
                  <a:pt x="4324" y="2625"/>
                </a:lnTo>
                <a:lnTo>
                  <a:pt x="4272" y="2624"/>
                </a:lnTo>
                <a:lnTo>
                  <a:pt x="4219" y="2624"/>
                </a:lnTo>
                <a:lnTo>
                  <a:pt x="4163" y="2624"/>
                </a:lnTo>
                <a:lnTo>
                  <a:pt x="4107" y="2624"/>
                </a:lnTo>
                <a:lnTo>
                  <a:pt x="4049" y="2626"/>
                </a:lnTo>
                <a:lnTo>
                  <a:pt x="3990" y="2628"/>
                </a:lnTo>
                <a:lnTo>
                  <a:pt x="3930" y="2632"/>
                </a:lnTo>
                <a:lnTo>
                  <a:pt x="3870" y="2636"/>
                </a:lnTo>
                <a:lnTo>
                  <a:pt x="3808" y="2642"/>
                </a:lnTo>
                <a:lnTo>
                  <a:pt x="3746" y="2648"/>
                </a:lnTo>
                <a:lnTo>
                  <a:pt x="3683" y="2657"/>
                </a:lnTo>
                <a:lnTo>
                  <a:pt x="3620" y="2666"/>
                </a:lnTo>
                <a:lnTo>
                  <a:pt x="3557" y="2677"/>
                </a:lnTo>
                <a:lnTo>
                  <a:pt x="3494" y="2690"/>
                </a:lnTo>
                <a:lnTo>
                  <a:pt x="3430" y="2704"/>
                </a:lnTo>
                <a:lnTo>
                  <a:pt x="3367" y="2720"/>
                </a:lnTo>
                <a:lnTo>
                  <a:pt x="3303" y="2737"/>
                </a:lnTo>
                <a:lnTo>
                  <a:pt x="3241" y="2756"/>
                </a:lnTo>
                <a:lnTo>
                  <a:pt x="3178" y="2777"/>
                </a:lnTo>
                <a:lnTo>
                  <a:pt x="3117" y="2800"/>
                </a:lnTo>
                <a:lnTo>
                  <a:pt x="3055" y="2825"/>
                </a:lnTo>
                <a:lnTo>
                  <a:pt x="2995" y="2851"/>
                </a:lnTo>
                <a:lnTo>
                  <a:pt x="2936" y="2880"/>
                </a:lnTo>
                <a:lnTo>
                  <a:pt x="2877" y="2913"/>
                </a:lnTo>
                <a:lnTo>
                  <a:pt x="2820" y="2946"/>
                </a:lnTo>
                <a:lnTo>
                  <a:pt x="2792" y="2964"/>
                </a:lnTo>
                <a:lnTo>
                  <a:pt x="2764" y="2982"/>
                </a:lnTo>
                <a:lnTo>
                  <a:pt x="2738" y="3001"/>
                </a:lnTo>
                <a:lnTo>
                  <a:pt x="2711" y="3020"/>
                </a:lnTo>
                <a:lnTo>
                  <a:pt x="2684" y="3041"/>
                </a:lnTo>
                <a:lnTo>
                  <a:pt x="2658" y="3061"/>
                </a:lnTo>
                <a:lnTo>
                  <a:pt x="2632" y="3082"/>
                </a:lnTo>
                <a:lnTo>
                  <a:pt x="2607" y="3105"/>
                </a:lnTo>
                <a:lnTo>
                  <a:pt x="2582" y="3128"/>
                </a:lnTo>
                <a:lnTo>
                  <a:pt x="2558" y="3152"/>
                </a:lnTo>
                <a:lnTo>
                  <a:pt x="2533" y="3175"/>
                </a:lnTo>
                <a:lnTo>
                  <a:pt x="2510" y="3199"/>
                </a:lnTo>
                <a:lnTo>
                  <a:pt x="2488" y="3225"/>
                </a:lnTo>
                <a:lnTo>
                  <a:pt x="2465" y="3252"/>
                </a:lnTo>
                <a:lnTo>
                  <a:pt x="2443" y="3279"/>
                </a:lnTo>
                <a:lnTo>
                  <a:pt x="2422" y="3307"/>
                </a:lnTo>
                <a:lnTo>
                  <a:pt x="2402" y="3334"/>
                </a:lnTo>
                <a:lnTo>
                  <a:pt x="2382" y="3363"/>
                </a:lnTo>
                <a:lnTo>
                  <a:pt x="2362" y="3394"/>
                </a:lnTo>
                <a:lnTo>
                  <a:pt x="2343" y="3424"/>
                </a:lnTo>
                <a:lnTo>
                  <a:pt x="2325" y="3456"/>
                </a:lnTo>
                <a:lnTo>
                  <a:pt x="2307" y="3487"/>
                </a:lnTo>
                <a:lnTo>
                  <a:pt x="2290" y="3521"/>
                </a:lnTo>
                <a:lnTo>
                  <a:pt x="2275" y="3554"/>
                </a:lnTo>
                <a:lnTo>
                  <a:pt x="2259" y="3589"/>
                </a:lnTo>
                <a:lnTo>
                  <a:pt x="2243" y="3624"/>
                </a:lnTo>
                <a:lnTo>
                  <a:pt x="2230" y="3660"/>
                </a:lnTo>
                <a:lnTo>
                  <a:pt x="2217" y="3698"/>
                </a:lnTo>
                <a:lnTo>
                  <a:pt x="2204" y="3736"/>
                </a:lnTo>
                <a:lnTo>
                  <a:pt x="2192" y="3774"/>
                </a:lnTo>
                <a:lnTo>
                  <a:pt x="2181" y="3814"/>
                </a:lnTo>
                <a:lnTo>
                  <a:pt x="2171" y="3854"/>
                </a:lnTo>
                <a:lnTo>
                  <a:pt x="2162" y="3895"/>
                </a:lnTo>
                <a:lnTo>
                  <a:pt x="2153" y="3938"/>
                </a:lnTo>
                <a:lnTo>
                  <a:pt x="2145" y="3981"/>
                </a:lnTo>
                <a:lnTo>
                  <a:pt x="2139" y="4025"/>
                </a:lnTo>
                <a:lnTo>
                  <a:pt x="2133" y="4069"/>
                </a:lnTo>
                <a:lnTo>
                  <a:pt x="2127" y="4116"/>
                </a:lnTo>
                <a:lnTo>
                  <a:pt x="2123" y="4163"/>
                </a:lnTo>
                <a:lnTo>
                  <a:pt x="2121" y="4210"/>
                </a:lnTo>
                <a:lnTo>
                  <a:pt x="2117" y="4259"/>
                </a:lnTo>
                <a:lnTo>
                  <a:pt x="2116" y="4309"/>
                </a:lnTo>
                <a:close/>
                <a:moveTo>
                  <a:pt x="2334" y="5731"/>
                </a:moveTo>
                <a:lnTo>
                  <a:pt x="2334" y="5731"/>
                </a:lnTo>
                <a:lnTo>
                  <a:pt x="2292" y="5674"/>
                </a:lnTo>
                <a:lnTo>
                  <a:pt x="2252" y="5615"/>
                </a:lnTo>
                <a:lnTo>
                  <a:pt x="2213" y="5554"/>
                </a:lnTo>
                <a:lnTo>
                  <a:pt x="2174" y="5489"/>
                </a:lnTo>
                <a:lnTo>
                  <a:pt x="2136" y="5424"/>
                </a:lnTo>
                <a:lnTo>
                  <a:pt x="2101" y="5355"/>
                </a:lnTo>
                <a:lnTo>
                  <a:pt x="2066" y="5285"/>
                </a:lnTo>
                <a:lnTo>
                  <a:pt x="2034" y="5212"/>
                </a:lnTo>
                <a:lnTo>
                  <a:pt x="2017" y="5175"/>
                </a:lnTo>
                <a:lnTo>
                  <a:pt x="2002" y="5137"/>
                </a:lnTo>
                <a:lnTo>
                  <a:pt x="1988" y="5099"/>
                </a:lnTo>
                <a:lnTo>
                  <a:pt x="1973" y="5060"/>
                </a:lnTo>
                <a:lnTo>
                  <a:pt x="1960" y="5020"/>
                </a:lnTo>
                <a:lnTo>
                  <a:pt x="1947" y="4980"/>
                </a:lnTo>
                <a:lnTo>
                  <a:pt x="1934" y="4939"/>
                </a:lnTo>
                <a:lnTo>
                  <a:pt x="1922" y="4898"/>
                </a:lnTo>
                <a:lnTo>
                  <a:pt x="1911" y="4857"/>
                </a:lnTo>
                <a:lnTo>
                  <a:pt x="1901" y="4815"/>
                </a:lnTo>
                <a:lnTo>
                  <a:pt x="1891" y="4771"/>
                </a:lnTo>
                <a:lnTo>
                  <a:pt x="1882" y="4728"/>
                </a:lnTo>
                <a:lnTo>
                  <a:pt x="1874" y="4684"/>
                </a:lnTo>
                <a:lnTo>
                  <a:pt x="1866" y="4639"/>
                </a:lnTo>
                <a:lnTo>
                  <a:pt x="1860" y="4594"/>
                </a:lnTo>
                <a:lnTo>
                  <a:pt x="1854" y="4548"/>
                </a:lnTo>
                <a:lnTo>
                  <a:pt x="1848" y="4502"/>
                </a:lnTo>
                <a:lnTo>
                  <a:pt x="1844" y="4455"/>
                </a:lnTo>
                <a:lnTo>
                  <a:pt x="1841" y="4409"/>
                </a:lnTo>
                <a:lnTo>
                  <a:pt x="1838" y="4361"/>
                </a:lnTo>
                <a:lnTo>
                  <a:pt x="1837" y="4311"/>
                </a:lnTo>
                <a:lnTo>
                  <a:pt x="1836" y="4262"/>
                </a:lnTo>
                <a:lnTo>
                  <a:pt x="1837" y="4213"/>
                </a:lnTo>
                <a:lnTo>
                  <a:pt x="1838" y="4163"/>
                </a:lnTo>
                <a:lnTo>
                  <a:pt x="1841" y="4112"/>
                </a:lnTo>
                <a:lnTo>
                  <a:pt x="1844" y="4061"/>
                </a:lnTo>
                <a:lnTo>
                  <a:pt x="1850" y="4009"/>
                </a:lnTo>
                <a:lnTo>
                  <a:pt x="1855" y="3957"/>
                </a:lnTo>
                <a:lnTo>
                  <a:pt x="1862" y="3904"/>
                </a:lnTo>
                <a:lnTo>
                  <a:pt x="1870" y="3851"/>
                </a:lnTo>
                <a:lnTo>
                  <a:pt x="1879" y="3796"/>
                </a:lnTo>
                <a:lnTo>
                  <a:pt x="1889" y="3742"/>
                </a:lnTo>
                <a:lnTo>
                  <a:pt x="1901" y="3687"/>
                </a:lnTo>
                <a:lnTo>
                  <a:pt x="1913" y="3631"/>
                </a:lnTo>
                <a:lnTo>
                  <a:pt x="1927" y="3575"/>
                </a:lnTo>
                <a:lnTo>
                  <a:pt x="1942" y="3518"/>
                </a:lnTo>
                <a:lnTo>
                  <a:pt x="1959" y="3460"/>
                </a:lnTo>
                <a:lnTo>
                  <a:pt x="1977" y="3404"/>
                </a:lnTo>
                <a:lnTo>
                  <a:pt x="1996" y="3344"/>
                </a:lnTo>
                <a:lnTo>
                  <a:pt x="2017" y="3285"/>
                </a:lnTo>
                <a:lnTo>
                  <a:pt x="2038" y="3226"/>
                </a:lnTo>
                <a:lnTo>
                  <a:pt x="2062" y="3166"/>
                </a:lnTo>
                <a:lnTo>
                  <a:pt x="2086" y="3106"/>
                </a:lnTo>
                <a:lnTo>
                  <a:pt x="2113" y="3044"/>
                </a:lnTo>
                <a:lnTo>
                  <a:pt x="2141" y="2983"/>
                </a:lnTo>
                <a:lnTo>
                  <a:pt x="2170" y="2921"/>
                </a:lnTo>
                <a:lnTo>
                  <a:pt x="2201" y="2858"/>
                </a:lnTo>
                <a:lnTo>
                  <a:pt x="2232" y="2795"/>
                </a:lnTo>
                <a:lnTo>
                  <a:pt x="2288" y="2685"/>
                </a:lnTo>
                <a:lnTo>
                  <a:pt x="2340" y="2579"/>
                </a:lnTo>
                <a:lnTo>
                  <a:pt x="2387" y="2476"/>
                </a:lnTo>
                <a:lnTo>
                  <a:pt x="2432" y="2374"/>
                </a:lnTo>
                <a:lnTo>
                  <a:pt x="2472" y="2276"/>
                </a:lnTo>
                <a:lnTo>
                  <a:pt x="2508" y="2180"/>
                </a:lnTo>
                <a:lnTo>
                  <a:pt x="2541" y="2087"/>
                </a:lnTo>
                <a:lnTo>
                  <a:pt x="2571" y="1996"/>
                </a:lnTo>
                <a:lnTo>
                  <a:pt x="2597" y="1909"/>
                </a:lnTo>
                <a:lnTo>
                  <a:pt x="2620" y="1823"/>
                </a:lnTo>
                <a:lnTo>
                  <a:pt x="2640" y="1741"/>
                </a:lnTo>
                <a:lnTo>
                  <a:pt x="2658" y="1660"/>
                </a:lnTo>
                <a:lnTo>
                  <a:pt x="2672" y="1582"/>
                </a:lnTo>
                <a:lnTo>
                  <a:pt x="2684" y="1506"/>
                </a:lnTo>
                <a:lnTo>
                  <a:pt x="2693" y="1433"/>
                </a:lnTo>
                <a:lnTo>
                  <a:pt x="2698" y="1361"/>
                </a:lnTo>
                <a:lnTo>
                  <a:pt x="2702" y="1293"/>
                </a:lnTo>
                <a:lnTo>
                  <a:pt x="2704" y="1226"/>
                </a:lnTo>
                <a:lnTo>
                  <a:pt x="2703" y="1162"/>
                </a:lnTo>
                <a:lnTo>
                  <a:pt x="2700" y="1100"/>
                </a:lnTo>
                <a:lnTo>
                  <a:pt x="2694" y="1040"/>
                </a:lnTo>
                <a:lnTo>
                  <a:pt x="2686" y="982"/>
                </a:lnTo>
                <a:lnTo>
                  <a:pt x="2677" y="926"/>
                </a:lnTo>
                <a:lnTo>
                  <a:pt x="2666" y="873"/>
                </a:lnTo>
                <a:lnTo>
                  <a:pt x="2654" y="820"/>
                </a:lnTo>
                <a:lnTo>
                  <a:pt x="2639" y="771"/>
                </a:lnTo>
                <a:lnTo>
                  <a:pt x="2624" y="723"/>
                </a:lnTo>
                <a:lnTo>
                  <a:pt x="2607" y="677"/>
                </a:lnTo>
                <a:lnTo>
                  <a:pt x="2588" y="633"/>
                </a:lnTo>
                <a:lnTo>
                  <a:pt x="2568" y="591"/>
                </a:lnTo>
                <a:lnTo>
                  <a:pt x="2548" y="551"/>
                </a:lnTo>
                <a:lnTo>
                  <a:pt x="2526" y="511"/>
                </a:lnTo>
                <a:lnTo>
                  <a:pt x="2503" y="475"/>
                </a:lnTo>
                <a:lnTo>
                  <a:pt x="2480" y="439"/>
                </a:lnTo>
                <a:lnTo>
                  <a:pt x="2455" y="406"/>
                </a:lnTo>
                <a:lnTo>
                  <a:pt x="2431" y="373"/>
                </a:lnTo>
                <a:lnTo>
                  <a:pt x="2405" y="343"/>
                </a:lnTo>
                <a:lnTo>
                  <a:pt x="2379" y="314"/>
                </a:lnTo>
                <a:lnTo>
                  <a:pt x="2354" y="287"/>
                </a:lnTo>
                <a:lnTo>
                  <a:pt x="2327" y="262"/>
                </a:lnTo>
                <a:lnTo>
                  <a:pt x="2301" y="237"/>
                </a:lnTo>
                <a:lnTo>
                  <a:pt x="2275" y="214"/>
                </a:lnTo>
                <a:lnTo>
                  <a:pt x="2249" y="192"/>
                </a:lnTo>
                <a:lnTo>
                  <a:pt x="2223" y="172"/>
                </a:lnTo>
                <a:lnTo>
                  <a:pt x="2197" y="153"/>
                </a:lnTo>
                <a:lnTo>
                  <a:pt x="2172" y="136"/>
                </a:lnTo>
                <a:lnTo>
                  <a:pt x="2147" y="119"/>
                </a:lnTo>
                <a:lnTo>
                  <a:pt x="2123" y="104"/>
                </a:lnTo>
                <a:lnTo>
                  <a:pt x="2076" y="78"/>
                </a:lnTo>
                <a:lnTo>
                  <a:pt x="2034" y="55"/>
                </a:lnTo>
                <a:lnTo>
                  <a:pt x="1996" y="36"/>
                </a:lnTo>
                <a:lnTo>
                  <a:pt x="1962" y="23"/>
                </a:lnTo>
                <a:lnTo>
                  <a:pt x="1935" y="12"/>
                </a:lnTo>
                <a:lnTo>
                  <a:pt x="1915" y="5"/>
                </a:lnTo>
                <a:lnTo>
                  <a:pt x="1898" y="0"/>
                </a:lnTo>
                <a:lnTo>
                  <a:pt x="1912" y="6"/>
                </a:lnTo>
                <a:lnTo>
                  <a:pt x="1930" y="15"/>
                </a:lnTo>
                <a:lnTo>
                  <a:pt x="1952" y="29"/>
                </a:lnTo>
                <a:lnTo>
                  <a:pt x="1980" y="45"/>
                </a:lnTo>
                <a:lnTo>
                  <a:pt x="2011" y="66"/>
                </a:lnTo>
                <a:lnTo>
                  <a:pt x="2047" y="92"/>
                </a:lnTo>
                <a:lnTo>
                  <a:pt x="2085" y="123"/>
                </a:lnTo>
                <a:lnTo>
                  <a:pt x="2125" y="158"/>
                </a:lnTo>
                <a:lnTo>
                  <a:pt x="2146" y="177"/>
                </a:lnTo>
                <a:lnTo>
                  <a:pt x="2168" y="197"/>
                </a:lnTo>
                <a:lnTo>
                  <a:pt x="2188" y="219"/>
                </a:lnTo>
                <a:lnTo>
                  <a:pt x="2209" y="242"/>
                </a:lnTo>
                <a:lnTo>
                  <a:pt x="2230" y="266"/>
                </a:lnTo>
                <a:lnTo>
                  <a:pt x="2251" y="292"/>
                </a:lnTo>
                <a:lnTo>
                  <a:pt x="2272" y="319"/>
                </a:lnTo>
                <a:lnTo>
                  <a:pt x="2292" y="346"/>
                </a:lnTo>
                <a:lnTo>
                  <a:pt x="2313" y="377"/>
                </a:lnTo>
                <a:lnTo>
                  <a:pt x="2331" y="407"/>
                </a:lnTo>
                <a:lnTo>
                  <a:pt x="2352" y="439"/>
                </a:lnTo>
                <a:lnTo>
                  <a:pt x="2369" y="474"/>
                </a:lnTo>
                <a:lnTo>
                  <a:pt x="2387" y="508"/>
                </a:lnTo>
                <a:lnTo>
                  <a:pt x="2404" y="545"/>
                </a:lnTo>
                <a:lnTo>
                  <a:pt x="2420" y="583"/>
                </a:lnTo>
                <a:lnTo>
                  <a:pt x="2435" y="622"/>
                </a:lnTo>
                <a:lnTo>
                  <a:pt x="2449" y="663"/>
                </a:lnTo>
                <a:lnTo>
                  <a:pt x="2461" y="706"/>
                </a:lnTo>
                <a:lnTo>
                  <a:pt x="2472" y="750"/>
                </a:lnTo>
                <a:lnTo>
                  <a:pt x="2482" y="796"/>
                </a:lnTo>
                <a:lnTo>
                  <a:pt x="2491" y="843"/>
                </a:lnTo>
                <a:lnTo>
                  <a:pt x="2498" y="892"/>
                </a:lnTo>
                <a:lnTo>
                  <a:pt x="2503" y="942"/>
                </a:lnTo>
                <a:lnTo>
                  <a:pt x="2507" y="994"/>
                </a:lnTo>
                <a:lnTo>
                  <a:pt x="2509" y="1048"/>
                </a:lnTo>
                <a:lnTo>
                  <a:pt x="2509" y="1104"/>
                </a:lnTo>
                <a:lnTo>
                  <a:pt x="2507" y="1161"/>
                </a:lnTo>
                <a:lnTo>
                  <a:pt x="2502" y="1220"/>
                </a:lnTo>
                <a:lnTo>
                  <a:pt x="2495" y="1280"/>
                </a:lnTo>
                <a:lnTo>
                  <a:pt x="2488" y="1342"/>
                </a:lnTo>
                <a:lnTo>
                  <a:pt x="2476" y="1406"/>
                </a:lnTo>
                <a:lnTo>
                  <a:pt x="2463" y="1472"/>
                </a:lnTo>
                <a:lnTo>
                  <a:pt x="2446" y="1540"/>
                </a:lnTo>
                <a:lnTo>
                  <a:pt x="2429" y="1609"/>
                </a:lnTo>
                <a:lnTo>
                  <a:pt x="2407" y="1680"/>
                </a:lnTo>
                <a:lnTo>
                  <a:pt x="2383" y="1754"/>
                </a:lnTo>
                <a:lnTo>
                  <a:pt x="2356" y="1829"/>
                </a:lnTo>
                <a:lnTo>
                  <a:pt x="2326" y="1906"/>
                </a:lnTo>
                <a:lnTo>
                  <a:pt x="2294" y="1985"/>
                </a:lnTo>
                <a:lnTo>
                  <a:pt x="2257" y="2066"/>
                </a:lnTo>
                <a:lnTo>
                  <a:pt x="2218" y="2149"/>
                </a:lnTo>
                <a:lnTo>
                  <a:pt x="2175" y="2234"/>
                </a:lnTo>
                <a:lnTo>
                  <a:pt x="2128" y="2321"/>
                </a:lnTo>
                <a:lnTo>
                  <a:pt x="2079" y="2409"/>
                </a:lnTo>
                <a:lnTo>
                  <a:pt x="2026" y="2500"/>
                </a:lnTo>
                <a:lnTo>
                  <a:pt x="1969" y="2593"/>
                </a:lnTo>
                <a:lnTo>
                  <a:pt x="1977" y="2554"/>
                </a:lnTo>
                <a:lnTo>
                  <a:pt x="1985" y="2515"/>
                </a:lnTo>
                <a:lnTo>
                  <a:pt x="1990" y="2476"/>
                </a:lnTo>
                <a:lnTo>
                  <a:pt x="1996" y="2438"/>
                </a:lnTo>
                <a:lnTo>
                  <a:pt x="2000" y="2401"/>
                </a:lnTo>
                <a:lnTo>
                  <a:pt x="2004" y="2363"/>
                </a:lnTo>
                <a:lnTo>
                  <a:pt x="2007" y="2327"/>
                </a:lnTo>
                <a:lnTo>
                  <a:pt x="2008" y="2290"/>
                </a:lnTo>
                <a:lnTo>
                  <a:pt x="2009" y="2255"/>
                </a:lnTo>
                <a:lnTo>
                  <a:pt x="2009" y="2219"/>
                </a:lnTo>
                <a:lnTo>
                  <a:pt x="2008" y="2185"/>
                </a:lnTo>
                <a:lnTo>
                  <a:pt x="2007" y="2150"/>
                </a:lnTo>
                <a:lnTo>
                  <a:pt x="2004" y="2115"/>
                </a:lnTo>
                <a:lnTo>
                  <a:pt x="2000" y="2082"/>
                </a:lnTo>
                <a:lnTo>
                  <a:pt x="1996" y="2048"/>
                </a:lnTo>
                <a:lnTo>
                  <a:pt x="1991" y="2015"/>
                </a:lnTo>
                <a:lnTo>
                  <a:pt x="1986" y="1983"/>
                </a:lnTo>
                <a:lnTo>
                  <a:pt x="1979" y="1950"/>
                </a:lnTo>
                <a:lnTo>
                  <a:pt x="1972" y="1919"/>
                </a:lnTo>
                <a:lnTo>
                  <a:pt x="1964" y="1888"/>
                </a:lnTo>
                <a:lnTo>
                  <a:pt x="1956" y="1857"/>
                </a:lnTo>
                <a:lnTo>
                  <a:pt x="1947" y="1825"/>
                </a:lnTo>
                <a:lnTo>
                  <a:pt x="1937" y="1795"/>
                </a:lnTo>
                <a:lnTo>
                  <a:pt x="1925" y="1766"/>
                </a:lnTo>
                <a:lnTo>
                  <a:pt x="1914" y="1736"/>
                </a:lnTo>
                <a:lnTo>
                  <a:pt x="1902" y="1707"/>
                </a:lnTo>
                <a:lnTo>
                  <a:pt x="1890" y="1679"/>
                </a:lnTo>
                <a:lnTo>
                  <a:pt x="1876" y="1650"/>
                </a:lnTo>
                <a:lnTo>
                  <a:pt x="1863" y="1622"/>
                </a:lnTo>
                <a:lnTo>
                  <a:pt x="1848" y="1596"/>
                </a:lnTo>
                <a:lnTo>
                  <a:pt x="1818" y="1541"/>
                </a:lnTo>
                <a:lnTo>
                  <a:pt x="1786" y="1489"/>
                </a:lnTo>
                <a:lnTo>
                  <a:pt x="1751" y="1438"/>
                </a:lnTo>
                <a:lnTo>
                  <a:pt x="1716" y="1388"/>
                </a:lnTo>
                <a:lnTo>
                  <a:pt x="1678" y="1340"/>
                </a:lnTo>
                <a:lnTo>
                  <a:pt x="1638" y="1293"/>
                </a:lnTo>
                <a:lnTo>
                  <a:pt x="1596" y="1249"/>
                </a:lnTo>
                <a:lnTo>
                  <a:pt x="1554" y="1205"/>
                </a:lnTo>
                <a:lnTo>
                  <a:pt x="1510" y="1163"/>
                </a:lnTo>
                <a:lnTo>
                  <a:pt x="1465" y="1122"/>
                </a:lnTo>
                <a:lnTo>
                  <a:pt x="1419" y="1081"/>
                </a:lnTo>
                <a:lnTo>
                  <a:pt x="1371" y="1044"/>
                </a:lnTo>
                <a:lnTo>
                  <a:pt x="1323" y="1006"/>
                </a:lnTo>
                <a:lnTo>
                  <a:pt x="1274" y="970"/>
                </a:lnTo>
                <a:lnTo>
                  <a:pt x="1225" y="935"/>
                </a:lnTo>
                <a:lnTo>
                  <a:pt x="1175" y="902"/>
                </a:lnTo>
                <a:lnTo>
                  <a:pt x="1125" y="871"/>
                </a:lnTo>
                <a:lnTo>
                  <a:pt x="1074" y="839"/>
                </a:lnTo>
                <a:lnTo>
                  <a:pt x="1023" y="810"/>
                </a:lnTo>
                <a:lnTo>
                  <a:pt x="973" y="781"/>
                </a:lnTo>
                <a:lnTo>
                  <a:pt x="922" y="755"/>
                </a:lnTo>
                <a:lnTo>
                  <a:pt x="871" y="729"/>
                </a:lnTo>
                <a:lnTo>
                  <a:pt x="821" y="703"/>
                </a:lnTo>
                <a:lnTo>
                  <a:pt x="771" y="680"/>
                </a:lnTo>
                <a:lnTo>
                  <a:pt x="722" y="658"/>
                </a:lnTo>
                <a:lnTo>
                  <a:pt x="673" y="635"/>
                </a:lnTo>
                <a:lnTo>
                  <a:pt x="625" y="615"/>
                </a:lnTo>
                <a:lnTo>
                  <a:pt x="532" y="578"/>
                </a:lnTo>
                <a:lnTo>
                  <a:pt x="444" y="545"/>
                </a:lnTo>
                <a:lnTo>
                  <a:pt x="360" y="515"/>
                </a:lnTo>
                <a:lnTo>
                  <a:pt x="283" y="489"/>
                </a:lnTo>
                <a:lnTo>
                  <a:pt x="214" y="468"/>
                </a:lnTo>
                <a:lnTo>
                  <a:pt x="153" y="450"/>
                </a:lnTo>
                <a:lnTo>
                  <a:pt x="101" y="436"/>
                </a:lnTo>
                <a:lnTo>
                  <a:pt x="27" y="417"/>
                </a:lnTo>
                <a:lnTo>
                  <a:pt x="0" y="411"/>
                </a:lnTo>
                <a:lnTo>
                  <a:pt x="3" y="528"/>
                </a:lnTo>
                <a:lnTo>
                  <a:pt x="8" y="642"/>
                </a:lnTo>
                <a:lnTo>
                  <a:pt x="15" y="752"/>
                </a:lnTo>
                <a:lnTo>
                  <a:pt x="22" y="858"/>
                </a:lnTo>
                <a:lnTo>
                  <a:pt x="32" y="962"/>
                </a:lnTo>
                <a:lnTo>
                  <a:pt x="44" y="1062"/>
                </a:lnTo>
                <a:lnTo>
                  <a:pt x="56" y="1158"/>
                </a:lnTo>
                <a:lnTo>
                  <a:pt x="69" y="1252"/>
                </a:lnTo>
                <a:lnTo>
                  <a:pt x="85" y="1342"/>
                </a:lnTo>
                <a:lnTo>
                  <a:pt x="102" y="1429"/>
                </a:lnTo>
                <a:lnTo>
                  <a:pt x="121" y="1514"/>
                </a:lnTo>
                <a:lnTo>
                  <a:pt x="140" y="1594"/>
                </a:lnTo>
                <a:lnTo>
                  <a:pt x="160" y="1673"/>
                </a:lnTo>
                <a:lnTo>
                  <a:pt x="182" y="1748"/>
                </a:lnTo>
                <a:lnTo>
                  <a:pt x="204" y="1821"/>
                </a:lnTo>
                <a:lnTo>
                  <a:pt x="229" y="1890"/>
                </a:lnTo>
                <a:lnTo>
                  <a:pt x="253" y="1957"/>
                </a:lnTo>
                <a:lnTo>
                  <a:pt x="279" y="2022"/>
                </a:lnTo>
                <a:lnTo>
                  <a:pt x="307" y="2083"/>
                </a:lnTo>
                <a:lnTo>
                  <a:pt x="334" y="2141"/>
                </a:lnTo>
                <a:lnTo>
                  <a:pt x="363" y="2198"/>
                </a:lnTo>
                <a:lnTo>
                  <a:pt x="392" y="2251"/>
                </a:lnTo>
                <a:lnTo>
                  <a:pt x="422" y="2303"/>
                </a:lnTo>
                <a:lnTo>
                  <a:pt x="453" y="2352"/>
                </a:lnTo>
                <a:lnTo>
                  <a:pt x="484" y="2399"/>
                </a:lnTo>
                <a:lnTo>
                  <a:pt x="517" y="2443"/>
                </a:lnTo>
                <a:lnTo>
                  <a:pt x="549" y="2486"/>
                </a:lnTo>
                <a:lnTo>
                  <a:pt x="582" y="2526"/>
                </a:lnTo>
                <a:lnTo>
                  <a:pt x="616" y="2564"/>
                </a:lnTo>
                <a:lnTo>
                  <a:pt x="649" y="2599"/>
                </a:lnTo>
                <a:lnTo>
                  <a:pt x="684" y="2634"/>
                </a:lnTo>
                <a:lnTo>
                  <a:pt x="718" y="2666"/>
                </a:lnTo>
                <a:lnTo>
                  <a:pt x="754" y="2696"/>
                </a:lnTo>
                <a:lnTo>
                  <a:pt x="789" y="2724"/>
                </a:lnTo>
                <a:lnTo>
                  <a:pt x="824" y="2751"/>
                </a:lnTo>
                <a:lnTo>
                  <a:pt x="860" y="2776"/>
                </a:lnTo>
                <a:lnTo>
                  <a:pt x="895" y="2799"/>
                </a:lnTo>
                <a:lnTo>
                  <a:pt x="930" y="2820"/>
                </a:lnTo>
                <a:lnTo>
                  <a:pt x="966" y="2840"/>
                </a:lnTo>
                <a:lnTo>
                  <a:pt x="1002" y="2858"/>
                </a:lnTo>
                <a:lnTo>
                  <a:pt x="1038" y="2875"/>
                </a:lnTo>
                <a:lnTo>
                  <a:pt x="1072" y="2891"/>
                </a:lnTo>
                <a:lnTo>
                  <a:pt x="1108" y="2905"/>
                </a:lnTo>
                <a:lnTo>
                  <a:pt x="1142" y="2917"/>
                </a:lnTo>
                <a:lnTo>
                  <a:pt x="1177" y="2930"/>
                </a:lnTo>
                <a:lnTo>
                  <a:pt x="1212" y="2940"/>
                </a:lnTo>
                <a:lnTo>
                  <a:pt x="1245" y="2949"/>
                </a:lnTo>
                <a:lnTo>
                  <a:pt x="1278" y="2957"/>
                </a:lnTo>
                <a:lnTo>
                  <a:pt x="1312" y="2964"/>
                </a:lnTo>
                <a:lnTo>
                  <a:pt x="1344" y="2971"/>
                </a:lnTo>
                <a:lnTo>
                  <a:pt x="1376" y="2975"/>
                </a:lnTo>
                <a:lnTo>
                  <a:pt x="1407" y="2980"/>
                </a:lnTo>
                <a:lnTo>
                  <a:pt x="1438" y="2983"/>
                </a:lnTo>
                <a:lnTo>
                  <a:pt x="1467" y="2986"/>
                </a:lnTo>
                <a:lnTo>
                  <a:pt x="1525" y="2990"/>
                </a:lnTo>
                <a:lnTo>
                  <a:pt x="1579" y="2991"/>
                </a:lnTo>
                <a:lnTo>
                  <a:pt x="1629" y="2990"/>
                </a:lnTo>
                <a:lnTo>
                  <a:pt x="1674" y="2986"/>
                </a:lnTo>
                <a:lnTo>
                  <a:pt x="1717" y="2983"/>
                </a:lnTo>
                <a:lnTo>
                  <a:pt x="1681" y="3040"/>
                </a:lnTo>
                <a:lnTo>
                  <a:pt x="1647" y="3097"/>
                </a:lnTo>
                <a:lnTo>
                  <a:pt x="1614" y="3153"/>
                </a:lnTo>
                <a:lnTo>
                  <a:pt x="1583" y="3208"/>
                </a:lnTo>
                <a:lnTo>
                  <a:pt x="1553" y="3263"/>
                </a:lnTo>
                <a:lnTo>
                  <a:pt x="1525" y="3319"/>
                </a:lnTo>
                <a:lnTo>
                  <a:pt x="1498" y="3373"/>
                </a:lnTo>
                <a:lnTo>
                  <a:pt x="1471" y="3427"/>
                </a:lnTo>
                <a:lnTo>
                  <a:pt x="1447" y="3481"/>
                </a:lnTo>
                <a:lnTo>
                  <a:pt x="1425" y="3534"/>
                </a:lnTo>
                <a:lnTo>
                  <a:pt x="1402" y="3587"/>
                </a:lnTo>
                <a:lnTo>
                  <a:pt x="1381" y="3639"/>
                </a:lnTo>
                <a:lnTo>
                  <a:pt x="1362" y="3691"/>
                </a:lnTo>
                <a:lnTo>
                  <a:pt x="1343" y="3743"/>
                </a:lnTo>
                <a:lnTo>
                  <a:pt x="1326" y="3794"/>
                </a:lnTo>
                <a:lnTo>
                  <a:pt x="1311" y="3845"/>
                </a:lnTo>
                <a:lnTo>
                  <a:pt x="1295" y="3895"/>
                </a:lnTo>
                <a:lnTo>
                  <a:pt x="1282" y="3946"/>
                </a:lnTo>
                <a:lnTo>
                  <a:pt x="1270" y="3995"/>
                </a:lnTo>
                <a:lnTo>
                  <a:pt x="1257" y="4044"/>
                </a:lnTo>
                <a:lnTo>
                  <a:pt x="1247" y="4093"/>
                </a:lnTo>
                <a:lnTo>
                  <a:pt x="1237" y="4141"/>
                </a:lnTo>
                <a:lnTo>
                  <a:pt x="1229" y="4189"/>
                </a:lnTo>
                <a:lnTo>
                  <a:pt x="1222" y="4236"/>
                </a:lnTo>
                <a:lnTo>
                  <a:pt x="1215" y="4282"/>
                </a:lnTo>
                <a:lnTo>
                  <a:pt x="1209" y="4329"/>
                </a:lnTo>
                <a:lnTo>
                  <a:pt x="1205" y="4375"/>
                </a:lnTo>
                <a:lnTo>
                  <a:pt x="1200" y="4421"/>
                </a:lnTo>
                <a:lnTo>
                  <a:pt x="1198" y="4465"/>
                </a:lnTo>
                <a:lnTo>
                  <a:pt x="1196" y="4510"/>
                </a:lnTo>
                <a:lnTo>
                  <a:pt x="1195" y="4555"/>
                </a:lnTo>
                <a:lnTo>
                  <a:pt x="1195" y="4598"/>
                </a:lnTo>
                <a:lnTo>
                  <a:pt x="1195" y="4641"/>
                </a:lnTo>
                <a:lnTo>
                  <a:pt x="1196" y="4684"/>
                </a:lnTo>
                <a:lnTo>
                  <a:pt x="1198" y="4726"/>
                </a:lnTo>
                <a:lnTo>
                  <a:pt x="1200" y="4768"/>
                </a:lnTo>
                <a:lnTo>
                  <a:pt x="1205" y="4809"/>
                </a:lnTo>
                <a:lnTo>
                  <a:pt x="1208" y="4850"/>
                </a:lnTo>
                <a:lnTo>
                  <a:pt x="1214" y="4890"/>
                </a:lnTo>
                <a:lnTo>
                  <a:pt x="1219" y="4931"/>
                </a:lnTo>
                <a:lnTo>
                  <a:pt x="1225" y="4970"/>
                </a:lnTo>
                <a:lnTo>
                  <a:pt x="1232" y="5009"/>
                </a:lnTo>
                <a:lnTo>
                  <a:pt x="1239" y="5048"/>
                </a:lnTo>
                <a:lnTo>
                  <a:pt x="1247" y="5086"/>
                </a:lnTo>
                <a:lnTo>
                  <a:pt x="1265" y="5160"/>
                </a:lnTo>
                <a:lnTo>
                  <a:pt x="1284" y="5233"/>
                </a:lnTo>
                <a:lnTo>
                  <a:pt x="1306" y="5303"/>
                </a:lnTo>
                <a:lnTo>
                  <a:pt x="1329" y="5372"/>
                </a:lnTo>
                <a:lnTo>
                  <a:pt x="1354" y="5438"/>
                </a:lnTo>
                <a:lnTo>
                  <a:pt x="1380" y="5503"/>
                </a:lnTo>
                <a:lnTo>
                  <a:pt x="1408" y="5565"/>
                </a:lnTo>
                <a:lnTo>
                  <a:pt x="1437" y="5625"/>
                </a:lnTo>
                <a:lnTo>
                  <a:pt x="1466" y="5685"/>
                </a:lnTo>
                <a:lnTo>
                  <a:pt x="1496" y="5740"/>
                </a:lnTo>
                <a:lnTo>
                  <a:pt x="1446" y="5748"/>
                </a:lnTo>
                <a:lnTo>
                  <a:pt x="1397" y="5757"/>
                </a:lnTo>
                <a:lnTo>
                  <a:pt x="1348" y="5767"/>
                </a:lnTo>
                <a:lnTo>
                  <a:pt x="1300" y="5777"/>
                </a:lnTo>
                <a:lnTo>
                  <a:pt x="1253" y="5789"/>
                </a:lnTo>
                <a:lnTo>
                  <a:pt x="1207" y="5800"/>
                </a:lnTo>
                <a:lnTo>
                  <a:pt x="1162" y="5814"/>
                </a:lnTo>
                <a:lnTo>
                  <a:pt x="1119" y="5827"/>
                </a:lnTo>
                <a:lnTo>
                  <a:pt x="1077" y="5841"/>
                </a:lnTo>
                <a:lnTo>
                  <a:pt x="1035" y="5856"/>
                </a:lnTo>
                <a:lnTo>
                  <a:pt x="995" y="5872"/>
                </a:lnTo>
                <a:lnTo>
                  <a:pt x="956" y="5887"/>
                </a:lnTo>
                <a:lnTo>
                  <a:pt x="919" y="5904"/>
                </a:lnTo>
                <a:lnTo>
                  <a:pt x="882" y="5922"/>
                </a:lnTo>
                <a:lnTo>
                  <a:pt x="848" y="5940"/>
                </a:lnTo>
                <a:lnTo>
                  <a:pt x="814" y="5958"/>
                </a:lnTo>
                <a:lnTo>
                  <a:pt x="782" y="5977"/>
                </a:lnTo>
                <a:lnTo>
                  <a:pt x="752" y="5997"/>
                </a:lnTo>
                <a:lnTo>
                  <a:pt x="723" y="6017"/>
                </a:lnTo>
                <a:lnTo>
                  <a:pt x="695" y="6037"/>
                </a:lnTo>
                <a:lnTo>
                  <a:pt x="669" y="6058"/>
                </a:lnTo>
                <a:lnTo>
                  <a:pt x="645" y="6080"/>
                </a:lnTo>
                <a:lnTo>
                  <a:pt x="623" y="6102"/>
                </a:lnTo>
                <a:lnTo>
                  <a:pt x="601" y="6125"/>
                </a:lnTo>
                <a:lnTo>
                  <a:pt x="582" y="6147"/>
                </a:lnTo>
                <a:lnTo>
                  <a:pt x="565" y="6171"/>
                </a:lnTo>
                <a:lnTo>
                  <a:pt x="550" y="6194"/>
                </a:lnTo>
                <a:lnTo>
                  <a:pt x="536" y="6219"/>
                </a:lnTo>
                <a:lnTo>
                  <a:pt x="524" y="6243"/>
                </a:lnTo>
                <a:lnTo>
                  <a:pt x="514" y="6268"/>
                </a:lnTo>
                <a:lnTo>
                  <a:pt x="507" y="6292"/>
                </a:lnTo>
                <a:lnTo>
                  <a:pt x="501" y="6318"/>
                </a:lnTo>
                <a:lnTo>
                  <a:pt x="3395" y="6318"/>
                </a:lnTo>
                <a:lnTo>
                  <a:pt x="3389" y="6292"/>
                </a:lnTo>
                <a:lnTo>
                  <a:pt x="3381" y="6266"/>
                </a:lnTo>
                <a:lnTo>
                  <a:pt x="3370" y="6240"/>
                </a:lnTo>
                <a:lnTo>
                  <a:pt x="3358" y="6214"/>
                </a:lnTo>
                <a:lnTo>
                  <a:pt x="3343" y="6190"/>
                </a:lnTo>
                <a:lnTo>
                  <a:pt x="3327" y="6165"/>
                </a:lnTo>
                <a:lnTo>
                  <a:pt x="3309" y="6141"/>
                </a:lnTo>
                <a:lnTo>
                  <a:pt x="3287" y="6117"/>
                </a:lnTo>
                <a:lnTo>
                  <a:pt x="3265" y="6094"/>
                </a:lnTo>
                <a:lnTo>
                  <a:pt x="3242" y="6072"/>
                </a:lnTo>
                <a:lnTo>
                  <a:pt x="3216" y="6049"/>
                </a:lnTo>
                <a:lnTo>
                  <a:pt x="3188" y="6028"/>
                </a:lnTo>
                <a:lnTo>
                  <a:pt x="3158" y="6007"/>
                </a:lnTo>
                <a:lnTo>
                  <a:pt x="3128" y="5986"/>
                </a:lnTo>
                <a:lnTo>
                  <a:pt x="3094" y="5966"/>
                </a:lnTo>
                <a:lnTo>
                  <a:pt x="3061" y="5947"/>
                </a:lnTo>
                <a:lnTo>
                  <a:pt x="3024" y="5928"/>
                </a:lnTo>
                <a:lnTo>
                  <a:pt x="2987" y="5909"/>
                </a:lnTo>
                <a:lnTo>
                  <a:pt x="2948" y="5892"/>
                </a:lnTo>
                <a:lnTo>
                  <a:pt x="2908" y="5874"/>
                </a:lnTo>
                <a:lnTo>
                  <a:pt x="2867" y="5858"/>
                </a:lnTo>
                <a:lnTo>
                  <a:pt x="2825" y="5843"/>
                </a:lnTo>
                <a:lnTo>
                  <a:pt x="2780" y="5828"/>
                </a:lnTo>
                <a:lnTo>
                  <a:pt x="2735" y="5814"/>
                </a:lnTo>
                <a:lnTo>
                  <a:pt x="2688" y="5800"/>
                </a:lnTo>
                <a:lnTo>
                  <a:pt x="2640" y="5788"/>
                </a:lnTo>
                <a:lnTo>
                  <a:pt x="2593" y="5777"/>
                </a:lnTo>
                <a:lnTo>
                  <a:pt x="2542" y="5766"/>
                </a:lnTo>
                <a:lnTo>
                  <a:pt x="2492" y="5756"/>
                </a:lnTo>
                <a:lnTo>
                  <a:pt x="2440" y="5747"/>
                </a:lnTo>
                <a:lnTo>
                  <a:pt x="2387" y="5738"/>
                </a:lnTo>
                <a:lnTo>
                  <a:pt x="2334" y="5731"/>
                </a:lnTo>
                <a:close/>
              </a:path>
            </a:pathLst>
          </a:custGeom>
          <a:solidFill>
            <a:srgbClr val="0D440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072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42888"/>
            <a:ext cx="700088" cy="514350"/>
          </a:xfrm>
          <a:prstGeom prst="rect">
            <a:avLst/>
          </a:prstGeom>
          <a:solidFill>
            <a:srgbClr val="0D4401"/>
          </a:solidFill>
          <a:ln>
            <a:solidFill>
              <a:srgbClr val="0D44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842961" y="295573"/>
            <a:ext cx="290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1.2 </a:t>
            </a:r>
            <a:r>
              <a:rPr lang="zh-CN" altLang="en-US" sz="2400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教学目标的确定</a:t>
            </a:r>
          </a:p>
        </p:txBody>
      </p:sp>
      <p:sp>
        <p:nvSpPr>
          <p:cNvPr id="4" name="文本框 22"/>
          <p:cNvSpPr txBox="1"/>
          <p:nvPr/>
        </p:nvSpPr>
        <p:spPr>
          <a:xfrm flipH="1">
            <a:off x="1639253" y="1640212"/>
            <a:ext cx="8913495" cy="11245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</a:t>
            </a:r>
          </a:p>
          <a:p>
            <a:pPr lvl="0" algn="ctr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设计，模板所有素材均可自由编辑替换移动。单击此处添加本章节的简要</a:t>
            </a:r>
          </a:p>
          <a:p>
            <a:pPr lvl="0" algn="ctr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内容。本模板精心设计，模板所有素材均可自由编辑替换移动。</a:t>
            </a:r>
          </a:p>
          <a:p>
            <a:pPr lvl="0" algn="ctr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</a:t>
            </a:r>
          </a:p>
        </p:txBody>
      </p:sp>
      <p:sp>
        <p:nvSpPr>
          <p:cNvPr id="5" name="文本框 4"/>
          <p:cNvSpPr txBox="1"/>
          <p:nvPr/>
        </p:nvSpPr>
        <p:spPr>
          <a:xfrm flipH="1">
            <a:off x="4386898" y="1054107"/>
            <a:ext cx="3418205" cy="39878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单击此处添加简要内容</a:t>
            </a: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6" name="矩形 5"/>
          <p:cNvSpPr/>
          <p:nvPr/>
        </p:nvSpPr>
        <p:spPr>
          <a:xfrm>
            <a:off x="1113790" y="3080390"/>
            <a:ext cx="3129915" cy="308737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627245" y="3080390"/>
            <a:ext cx="3129915" cy="308737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140700" y="3080390"/>
            <a:ext cx="3129915" cy="308737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 flipH="1">
            <a:off x="1639570" y="4367535"/>
            <a:ext cx="2103120" cy="40011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目标的完整性</a:t>
            </a:r>
          </a:p>
        </p:txBody>
      </p:sp>
      <p:sp>
        <p:nvSpPr>
          <p:cNvPr id="10" name="文本框 22"/>
          <p:cNvSpPr txBox="1"/>
          <p:nvPr/>
        </p:nvSpPr>
        <p:spPr>
          <a:xfrm flipH="1">
            <a:off x="1393190" y="4838705"/>
            <a:ext cx="2658110" cy="86614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11" name="文本框 10"/>
          <p:cNvSpPr txBox="1"/>
          <p:nvPr/>
        </p:nvSpPr>
        <p:spPr>
          <a:xfrm flipH="1">
            <a:off x="5125720" y="4367535"/>
            <a:ext cx="2103120" cy="40011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目标的可行性</a:t>
            </a:r>
          </a:p>
        </p:txBody>
      </p:sp>
      <p:sp>
        <p:nvSpPr>
          <p:cNvPr id="12" name="文本框 22"/>
          <p:cNvSpPr txBox="1"/>
          <p:nvPr/>
        </p:nvSpPr>
        <p:spPr>
          <a:xfrm flipH="1">
            <a:off x="4879340" y="4838705"/>
            <a:ext cx="2658110" cy="86614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13" name="文本框 12"/>
          <p:cNvSpPr txBox="1"/>
          <p:nvPr/>
        </p:nvSpPr>
        <p:spPr>
          <a:xfrm flipH="1">
            <a:off x="8653780" y="4367535"/>
            <a:ext cx="2103120" cy="40011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目标的可操作性 </a:t>
            </a:r>
          </a:p>
        </p:txBody>
      </p:sp>
      <p:sp>
        <p:nvSpPr>
          <p:cNvPr id="14" name="文本框 13"/>
          <p:cNvSpPr txBox="1"/>
          <p:nvPr/>
        </p:nvSpPr>
        <p:spPr>
          <a:xfrm flipH="1">
            <a:off x="8407400" y="4838705"/>
            <a:ext cx="2658110" cy="86614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15" name="椭圆 14"/>
          <p:cNvSpPr/>
          <p:nvPr/>
        </p:nvSpPr>
        <p:spPr>
          <a:xfrm>
            <a:off x="2242820" y="3289940"/>
            <a:ext cx="872490" cy="872490"/>
          </a:xfrm>
          <a:prstGeom prst="ellipse">
            <a:avLst/>
          </a:prstGeom>
          <a:solidFill>
            <a:srgbClr val="0D4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5751195" y="3289940"/>
            <a:ext cx="872490" cy="872490"/>
          </a:xfrm>
          <a:prstGeom prst="ellipse">
            <a:avLst/>
          </a:prstGeom>
          <a:solidFill>
            <a:srgbClr val="0D4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9259570" y="3289940"/>
            <a:ext cx="872490" cy="872490"/>
          </a:xfrm>
          <a:prstGeom prst="ellipse">
            <a:avLst/>
          </a:prstGeom>
          <a:solidFill>
            <a:srgbClr val="0D4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扳手"/>
          <p:cNvSpPr/>
          <p:nvPr/>
        </p:nvSpPr>
        <p:spPr bwMode="auto">
          <a:xfrm>
            <a:off x="9411017" y="3452501"/>
            <a:ext cx="569595" cy="569595"/>
          </a:xfrm>
          <a:custGeom>
            <a:avLst/>
            <a:gdLst>
              <a:gd name="T0" fmla="*/ 1166395 w 3845"/>
              <a:gd name="T1" fmla="*/ 911373 h 3810"/>
              <a:gd name="T2" fmla="*/ 1340582 w 3845"/>
              <a:gd name="T3" fmla="*/ 945561 h 3810"/>
              <a:gd name="T4" fmla="*/ 1800397 w 3845"/>
              <a:gd name="T5" fmla="*/ 485660 h 3810"/>
              <a:gd name="T6" fmla="*/ 1793842 w 3845"/>
              <a:gd name="T7" fmla="*/ 407917 h 3810"/>
              <a:gd name="T8" fmla="*/ 1467476 w 3845"/>
              <a:gd name="T9" fmla="*/ 757292 h 3810"/>
              <a:gd name="T10" fmla="*/ 1159371 w 3845"/>
              <a:gd name="T11" fmla="*/ 701561 h 3810"/>
              <a:gd name="T12" fmla="*/ 1053548 w 3845"/>
              <a:gd name="T13" fmla="*/ 406512 h 3810"/>
              <a:gd name="T14" fmla="*/ 1405199 w 3845"/>
              <a:gd name="T15" fmla="*/ 30442 h 3810"/>
              <a:gd name="T16" fmla="*/ 1340582 w 3845"/>
              <a:gd name="T17" fmla="*/ 25290 h 3810"/>
              <a:gd name="T18" fmla="*/ 880766 w 3845"/>
              <a:gd name="T19" fmla="*/ 485660 h 3810"/>
              <a:gd name="T20" fmla="*/ 919162 w 3845"/>
              <a:gd name="T21" fmla="*/ 669246 h 3810"/>
              <a:gd name="T22" fmla="*/ 480418 w 3845"/>
              <a:gd name="T23" fmla="*/ 1205485 h 3810"/>
              <a:gd name="T24" fmla="*/ 398475 w 3845"/>
              <a:gd name="T25" fmla="*/ 1193309 h 3810"/>
              <a:gd name="T26" fmla="*/ 114720 w 3845"/>
              <a:gd name="T27" fmla="*/ 1477586 h 3810"/>
              <a:gd name="T28" fmla="*/ 398475 w 3845"/>
              <a:gd name="T29" fmla="*/ 1761395 h 3810"/>
              <a:gd name="T30" fmla="*/ 682699 w 3845"/>
              <a:gd name="T31" fmla="*/ 1477586 h 3810"/>
              <a:gd name="T32" fmla="*/ 661628 w 3845"/>
              <a:gd name="T33" fmla="*/ 1370338 h 3810"/>
              <a:gd name="T34" fmla="*/ 1166395 w 3845"/>
              <a:gd name="T35" fmla="*/ 911373 h 3810"/>
              <a:gd name="T36" fmla="*/ 398475 w 3845"/>
              <a:gd name="T37" fmla="*/ 1628389 h 3810"/>
              <a:gd name="T38" fmla="*/ 247701 w 3845"/>
              <a:gd name="T39" fmla="*/ 1477586 h 3810"/>
              <a:gd name="T40" fmla="*/ 398475 w 3845"/>
              <a:gd name="T41" fmla="*/ 1326315 h 3810"/>
              <a:gd name="T42" fmla="*/ 549718 w 3845"/>
              <a:gd name="T43" fmla="*/ 1477586 h 3810"/>
              <a:gd name="T44" fmla="*/ 398475 w 3845"/>
              <a:gd name="T45" fmla="*/ 1628389 h 3810"/>
              <a:gd name="T46" fmla="*/ 426102 w 3845"/>
              <a:gd name="T47" fmla="*/ 554973 h 3810"/>
              <a:gd name="T48" fmla="*/ 694874 w 3845"/>
              <a:gd name="T49" fmla="*/ 830820 h 3810"/>
              <a:gd name="T50" fmla="*/ 824109 w 3845"/>
              <a:gd name="T51" fmla="*/ 701561 h 3810"/>
              <a:gd name="T52" fmla="*/ 554869 w 3845"/>
              <a:gd name="T53" fmla="*/ 425713 h 3810"/>
              <a:gd name="T54" fmla="*/ 619486 w 3845"/>
              <a:gd name="T55" fmla="*/ 361084 h 3810"/>
              <a:gd name="T56" fmla="*/ 258471 w 3845"/>
              <a:gd name="T57" fmla="*/ 0 h 3810"/>
              <a:gd name="T58" fmla="*/ 0 w 3845"/>
              <a:gd name="T59" fmla="*/ 258051 h 3810"/>
              <a:gd name="T60" fmla="*/ 361484 w 3845"/>
              <a:gd name="T61" fmla="*/ 619134 h 3810"/>
              <a:gd name="T62" fmla="*/ 426102 w 3845"/>
              <a:gd name="T63" fmla="*/ 554973 h 3810"/>
              <a:gd name="T64" fmla="*/ 889663 w 3845"/>
              <a:gd name="T65" fmla="*/ 1296342 h 3810"/>
              <a:gd name="T66" fmla="*/ 890131 w 3845"/>
              <a:gd name="T67" fmla="*/ 1296342 h 3810"/>
              <a:gd name="T68" fmla="*/ 889663 w 3845"/>
              <a:gd name="T69" fmla="*/ 1296342 h 3810"/>
              <a:gd name="T70" fmla="*/ 1263321 w 3845"/>
              <a:gd name="T71" fmla="*/ 971788 h 3810"/>
              <a:gd name="T72" fmla="*/ 890131 w 3845"/>
              <a:gd name="T73" fmla="*/ 1296342 h 3810"/>
              <a:gd name="T74" fmla="*/ 1297035 w 3845"/>
              <a:gd name="T75" fmla="*/ 1713157 h 3810"/>
              <a:gd name="T76" fmla="*/ 1555037 w 3845"/>
              <a:gd name="T77" fmla="*/ 1713157 h 3810"/>
              <a:gd name="T78" fmla="*/ 1658519 w 3845"/>
              <a:gd name="T79" fmla="*/ 1610124 h 3810"/>
              <a:gd name="T80" fmla="*/ 1658519 w 3845"/>
              <a:gd name="T81" fmla="*/ 1352073 h 3810"/>
              <a:gd name="T82" fmla="*/ 1263321 w 3845"/>
              <a:gd name="T83" fmla="*/ 971788 h 3810"/>
              <a:gd name="T84" fmla="*/ 1441254 w 3845"/>
              <a:gd name="T85" fmla="*/ 1641970 h 3810"/>
              <a:gd name="T86" fmla="*/ 1376636 w 3845"/>
              <a:gd name="T87" fmla="*/ 1641970 h 3810"/>
              <a:gd name="T88" fmla="*/ 1044652 w 3845"/>
              <a:gd name="T89" fmla="*/ 1310392 h 3810"/>
              <a:gd name="T90" fmla="*/ 1044652 w 3845"/>
              <a:gd name="T91" fmla="*/ 1245293 h 3810"/>
              <a:gd name="T92" fmla="*/ 1109738 w 3845"/>
              <a:gd name="T93" fmla="*/ 1245293 h 3810"/>
              <a:gd name="T94" fmla="*/ 1441254 w 3845"/>
              <a:gd name="T95" fmla="*/ 1577340 h 3810"/>
              <a:gd name="T96" fmla="*/ 1441254 w 3845"/>
              <a:gd name="T97" fmla="*/ 1641970 h 3810"/>
              <a:gd name="T98" fmla="*/ 1587346 w 3845"/>
              <a:gd name="T99" fmla="*/ 1495851 h 3810"/>
              <a:gd name="T100" fmla="*/ 1522260 w 3845"/>
              <a:gd name="T101" fmla="*/ 1495851 h 3810"/>
              <a:gd name="T102" fmla="*/ 1190744 w 3845"/>
              <a:gd name="T103" fmla="*/ 1164272 h 3810"/>
              <a:gd name="T104" fmla="*/ 1190744 w 3845"/>
              <a:gd name="T105" fmla="*/ 1099642 h 3810"/>
              <a:gd name="T106" fmla="*/ 1255830 w 3845"/>
              <a:gd name="T107" fmla="*/ 1099642 h 3810"/>
              <a:gd name="T108" fmla="*/ 1587346 w 3845"/>
              <a:gd name="T109" fmla="*/ 1431221 h 3810"/>
              <a:gd name="T110" fmla="*/ 1587346 w 3845"/>
              <a:gd name="T111" fmla="*/ 1495851 h 3810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3845" h="3810">
                <a:moveTo>
                  <a:pt x="2491" y="1946"/>
                </a:moveTo>
                <a:cubicBezTo>
                  <a:pt x="2606" y="1993"/>
                  <a:pt x="2731" y="2019"/>
                  <a:pt x="2863" y="2019"/>
                </a:cubicBezTo>
                <a:cubicBezTo>
                  <a:pt x="3405" y="2019"/>
                  <a:pt x="3845" y="1579"/>
                  <a:pt x="3845" y="1037"/>
                </a:cubicBezTo>
                <a:cubicBezTo>
                  <a:pt x="3845" y="980"/>
                  <a:pt x="3840" y="925"/>
                  <a:pt x="3831" y="871"/>
                </a:cubicBezTo>
                <a:cubicBezTo>
                  <a:pt x="3134" y="1617"/>
                  <a:pt x="3134" y="1617"/>
                  <a:pt x="3134" y="1617"/>
                </a:cubicBezTo>
                <a:cubicBezTo>
                  <a:pt x="2476" y="1498"/>
                  <a:pt x="2476" y="1498"/>
                  <a:pt x="2476" y="1498"/>
                </a:cubicBezTo>
                <a:cubicBezTo>
                  <a:pt x="2250" y="868"/>
                  <a:pt x="2250" y="868"/>
                  <a:pt x="2250" y="868"/>
                </a:cubicBezTo>
                <a:cubicBezTo>
                  <a:pt x="3001" y="65"/>
                  <a:pt x="3001" y="65"/>
                  <a:pt x="3001" y="65"/>
                </a:cubicBezTo>
                <a:cubicBezTo>
                  <a:pt x="2956" y="59"/>
                  <a:pt x="2910" y="54"/>
                  <a:pt x="2863" y="54"/>
                </a:cubicBezTo>
                <a:cubicBezTo>
                  <a:pt x="2320" y="54"/>
                  <a:pt x="1881" y="494"/>
                  <a:pt x="1881" y="1037"/>
                </a:cubicBezTo>
                <a:cubicBezTo>
                  <a:pt x="1881" y="1176"/>
                  <a:pt x="1910" y="1309"/>
                  <a:pt x="1963" y="1429"/>
                </a:cubicBezTo>
                <a:cubicBezTo>
                  <a:pt x="1659" y="1963"/>
                  <a:pt x="1205" y="2409"/>
                  <a:pt x="1026" y="2574"/>
                </a:cubicBezTo>
                <a:cubicBezTo>
                  <a:pt x="971" y="2557"/>
                  <a:pt x="912" y="2548"/>
                  <a:pt x="851" y="2548"/>
                </a:cubicBezTo>
                <a:cubicBezTo>
                  <a:pt x="516" y="2548"/>
                  <a:pt x="245" y="2820"/>
                  <a:pt x="245" y="3155"/>
                </a:cubicBezTo>
                <a:cubicBezTo>
                  <a:pt x="245" y="3490"/>
                  <a:pt x="516" y="3761"/>
                  <a:pt x="851" y="3761"/>
                </a:cubicBezTo>
                <a:cubicBezTo>
                  <a:pt x="1186" y="3761"/>
                  <a:pt x="1458" y="3490"/>
                  <a:pt x="1458" y="3155"/>
                </a:cubicBezTo>
                <a:cubicBezTo>
                  <a:pt x="1458" y="3074"/>
                  <a:pt x="1442" y="2997"/>
                  <a:pt x="1413" y="2926"/>
                </a:cubicBezTo>
                <a:cubicBezTo>
                  <a:pt x="1548" y="2747"/>
                  <a:pt x="1914" y="2308"/>
                  <a:pt x="2491" y="1946"/>
                </a:cubicBezTo>
                <a:close/>
                <a:moveTo>
                  <a:pt x="851" y="3477"/>
                </a:moveTo>
                <a:cubicBezTo>
                  <a:pt x="673" y="3477"/>
                  <a:pt x="529" y="3333"/>
                  <a:pt x="529" y="3155"/>
                </a:cubicBezTo>
                <a:cubicBezTo>
                  <a:pt x="529" y="2976"/>
                  <a:pt x="673" y="2832"/>
                  <a:pt x="851" y="2832"/>
                </a:cubicBezTo>
                <a:cubicBezTo>
                  <a:pt x="1029" y="2832"/>
                  <a:pt x="1174" y="2976"/>
                  <a:pt x="1174" y="3155"/>
                </a:cubicBezTo>
                <a:cubicBezTo>
                  <a:pt x="1174" y="3333"/>
                  <a:pt x="1029" y="3477"/>
                  <a:pt x="851" y="3477"/>
                </a:cubicBezTo>
                <a:close/>
                <a:moveTo>
                  <a:pt x="910" y="1185"/>
                </a:moveTo>
                <a:cubicBezTo>
                  <a:pt x="1484" y="1774"/>
                  <a:pt x="1484" y="1774"/>
                  <a:pt x="1484" y="1774"/>
                </a:cubicBezTo>
                <a:cubicBezTo>
                  <a:pt x="1760" y="1498"/>
                  <a:pt x="1760" y="1498"/>
                  <a:pt x="1760" y="1498"/>
                </a:cubicBezTo>
                <a:cubicBezTo>
                  <a:pt x="1185" y="909"/>
                  <a:pt x="1185" y="909"/>
                  <a:pt x="1185" y="909"/>
                </a:cubicBezTo>
                <a:cubicBezTo>
                  <a:pt x="1323" y="771"/>
                  <a:pt x="1323" y="771"/>
                  <a:pt x="1323" y="771"/>
                </a:cubicBezTo>
                <a:cubicBezTo>
                  <a:pt x="552" y="0"/>
                  <a:pt x="552" y="0"/>
                  <a:pt x="552" y="0"/>
                </a:cubicBezTo>
                <a:cubicBezTo>
                  <a:pt x="0" y="551"/>
                  <a:pt x="0" y="551"/>
                  <a:pt x="0" y="551"/>
                </a:cubicBezTo>
                <a:cubicBezTo>
                  <a:pt x="772" y="1322"/>
                  <a:pt x="772" y="1322"/>
                  <a:pt x="772" y="1322"/>
                </a:cubicBezTo>
                <a:lnTo>
                  <a:pt x="910" y="1185"/>
                </a:lnTo>
                <a:close/>
                <a:moveTo>
                  <a:pt x="1900" y="2768"/>
                </a:moveTo>
                <a:cubicBezTo>
                  <a:pt x="1900" y="2768"/>
                  <a:pt x="1901" y="2768"/>
                  <a:pt x="1901" y="2768"/>
                </a:cubicBezTo>
                <a:cubicBezTo>
                  <a:pt x="1900" y="2767"/>
                  <a:pt x="1900" y="2768"/>
                  <a:pt x="1900" y="2768"/>
                </a:cubicBezTo>
                <a:close/>
                <a:moveTo>
                  <a:pt x="2698" y="2075"/>
                </a:moveTo>
                <a:cubicBezTo>
                  <a:pt x="2698" y="2075"/>
                  <a:pt x="2225" y="2203"/>
                  <a:pt x="1901" y="2768"/>
                </a:cubicBezTo>
                <a:cubicBezTo>
                  <a:pt x="1926" y="2776"/>
                  <a:pt x="2770" y="3658"/>
                  <a:pt x="2770" y="3658"/>
                </a:cubicBezTo>
                <a:cubicBezTo>
                  <a:pt x="2923" y="3810"/>
                  <a:pt x="3169" y="3810"/>
                  <a:pt x="3321" y="3658"/>
                </a:cubicBezTo>
                <a:cubicBezTo>
                  <a:pt x="3542" y="3438"/>
                  <a:pt x="3542" y="3438"/>
                  <a:pt x="3542" y="3438"/>
                </a:cubicBezTo>
                <a:cubicBezTo>
                  <a:pt x="3694" y="3285"/>
                  <a:pt x="3694" y="3039"/>
                  <a:pt x="3542" y="2887"/>
                </a:cubicBezTo>
                <a:lnTo>
                  <a:pt x="2698" y="2075"/>
                </a:lnTo>
                <a:close/>
                <a:moveTo>
                  <a:pt x="3078" y="3506"/>
                </a:moveTo>
                <a:cubicBezTo>
                  <a:pt x="3040" y="3544"/>
                  <a:pt x="2978" y="3544"/>
                  <a:pt x="2940" y="3506"/>
                </a:cubicBezTo>
                <a:cubicBezTo>
                  <a:pt x="2231" y="2798"/>
                  <a:pt x="2231" y="2798"/>
                  <a:pt x="2231" y="2798"/>
                </a:cubicBezTo>
                <a:cubicBezTo>
                  <a:pt x="2193" y="2760"/>
                  <a:pt x="2193" y="2698"/>
                  <a:pt x="2231" y="2659"/>
                </a:cubicBezTo>
                <a:cubicBezTo>
                  <a:pt x="2270" y="2621"/>
                  <a:pt x="2332" y="2621"/>
                  <a:pt x="2370" y="2659"/>
                </a:cubicBezTo>
                <a:cubicBezTo>
                  <a:pt x="3078" y="3368"/>
                  <a:pt x="3078" y="3368"/>
                  <a:pt x="3078" y="3368"/>
                </a:cubicBezTo>
                <a:cubicBezTo>
                  <a:pt x="3116" y="3406"/>
                  <a:pt x="3116" y="3468"/>
                  <a:pt x="3078" y="3506"/>
                </a:cubicBezTo>
                <a:close/>
                <a:moveTo>
                  <a:pt x="3390" y="3194"/>
                </a:moveTo>
                <a:cubicBezTo>
                  <a:pt x="3352" y="3233"/>
                  <a:pt x="3290" y="3233"/>
                  <a:pt x="3251" y="3194"/>
                </a:cubicBezTo>
                <a:cubicBezTo>
                  <a:pt x="2543" y="2486"/>
                  <a:pt x="2543" y="2486"/>
                  <a:pt x="2543" y="2486"/>
                </a:cubicBezTo>
                <a:cubicBezTo>
                  <a:pt x="2505" y="2448"/>
                  <a:pt x="2505" y="2386"/>
                  <a:pt x="2543" y="2348"/>
                </a:cubicBezTo>
                <a:cubicBezTo>
                  <a:pt x="2581" y="2309"/>
                  <a:pt x="2643" y="2309"/>
                  <a:pt x="2682" y="2348"/>
                </a:cubicBezTo>
                <a:cubicBezTo>
                  <a:pt x="3390" y="3056"/>
                  <a:pt x="3390" y="3056"/>
                  <a:pt x="3390" y="3056"/>
                </a:cubicBezTo>
                <a:cubicBezTo>
                  <a:pt x="3428" y="3094"/>
                  <a:pt x="3428" y="3156"/>
                  <a:pt x="3390" y="31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1" name="Freeform 101"/>
          <p:cNvSpPr/>
          <p:nvPr/>
        </p:nvSpPr>
        <p:spPr>
          <a:xfrm>
            <a:off x="2358550" y="3409639"/>
            <a:ext cx="564515" cy="542925"/>
          </a:xfrm>
          <a:custGeom>
            <a:avLst/>
            <a:gdLst/>
            <a:ahLst/>
            <a:cxnLst>
              <a:cxn ang="0">
                <a:pos x="72890" y="69779"/>
              </a:cxn>
              <a:cxn ang="0">
                <a:pos x="142977" y="69779"/>
              </a:cxn>
              <a:cxn ang="0">
                <a:pos x="148584" y="58615"/>
              </a:cxn>
              <a:cxn ang="0">
                <a:pos x="137370" y="41868"/>
              </a:cxn>
              <a:cxn ang="0">
                <a:pos x="140174" y="8374"/>
              </a:cxn>
              <a:cxn ang="0">
                <a:pos x="162601" y="0"/>
              </a:cxn>
              <a:cxn ang="0">
                <a:pos x="187833" y="8374"/>
              </a:cxn>
              <a:cxn ang="0">
                <a:pos x="190636" y="41868"/>
              </a:cxn>
              <a:cxn ang="0">
                <a:pos x="179422" y="58615"/>
              </a:cxn>
              <a:cxn ang="0">
                <a:pos x="182226" y="69779"/>
              </a:cxn>
              <a:cxn ang="0">
                <a:pos x="255116" y="69779"/>
              </a:cxn>
              <a:cxn ang="0">
                <a:pos x="255116" y="136767"/>
              </a:cxn>
              <a:cxn ang="0">
                <a:pos x="243902" y="142350"/>
              </a:cxn>
              <a:cxn ang="0">
                <a:pos x="227081" y="131185"/>
              </a:cxn>
              <a:cxn ang="0">
                <a:pos x="196243" y="133976"/>
              </a:cxn>
              <a:cxn ang="0">
                <a:pos x="187833" y="156306"/>
              </a:cxn>
              <a:cxn ang="0">
                <a:pos x="196243" y="178635"/>
              </a:cxn>
              <a:cxn ang="0">
                <a:pos x="227081" y="181426"/>
              </a:cxn>
              <a:cxn ang="0">
                <a:pos x="243902" y="170261"/>
              </a:cxn>
              <a:cxn ang="0">
                <a:pos x="255116" y="173053"/>
              </a:cxn>
              <a:cxn ang="0">
                <a:pos x="255116" y="245623"/>
              </a:cxn>
              <a:cxn ang="0">
                <a:pos x="179422" y="245623"/>
              </a:cxn>
              <a:cxn ang="0">
                <a:pos x="176619" y="237249"/>
              </a:cxn>
              <a:cxn ang="0">
                <a:pos x="187833" y="220502"/>
              </a:cxn>
              <a:cxn ang="0">
                <a:pos x="185029" y="189800"/>
              </a:cxn>
              <a:cxn ang="0">
                <a:pos x="162601" y="184217"/>
              </a:cxn>
              <a:cxn ang="0">
                <a:pos x="140174" y="189800"/>
              </a:cxn>
              <a:cxn ang="0">
                <a:pos x="137370" y="220502"/>
              </a:cxn>
              <a:cxn ang="0">
                <a:pos x="148584" y="237249"/>
              </a:cxn>
              <a:cxn ang="0">
                <a:pos x="142977" y="245623"/>
              </a:cxn>
              <a:cxn ang="0">
                <a:pos x="72890" y="245623"/>
              </a:cxn>
              <a:cxn ang="0">
                <a:pos x="72890" y="178635"/>
              </a:cxn>
              <a:cxn ang="0">
                <a:pos x="61676" y="173053"/>
              </a:cxn>
              <a:cxn ang="0">
                <a:pos x="44856" y="187008"/>
              </a:cxn>
              <a:cxn ang="0">
                <a:pos x="11214" y="181426"/>
              </a:cxn>
              <a:cxn ang="0">
                <a:pos x="2803" y="159097"/>
              </a:cxn>
              <a:cxn ang="0">
                <a:pos x="11214" y="133976"/>
              </a:cxn>
              <a:cxn ang="0">
                <a:pos x="44856" y="131185"/>
              </a:cxn>
              <a:cxn ang="0">
                <a:pos x="61676" y="142350"/>
              </a:cxn>
              <a:cxn ang="0">
                <a:pos x="72890" y="136767"/>
              </a:cxn>
              <a:cxn ang="0">
                <a:pos x="72890" y="69779"/>
              </a:cxn>
            </a:cxnLst>
            <a:rect l="0" t="0" r="0" b="0"/>
            <a:pathLst>
              <a:path w="91" h="88">
                <a:moveTo>
                  <a:pt x="26" y="25"/>
                </a:moveTo>
                <a:cubicBezTo>
                  <a:pt x="51" y="25"/>
                  <a:pt x="51" y="25"/>
                  <a:pt x="51" y="25"/>
                </a:cubicBezTo>
                <a:cubicBezTo>
                  <a:pt x="52" y="24"/>
                  <a:pt x="54" y="23"/>
                  <a:pt x="53" y="21"/>
                </a:cubicBezTo>
                <a:cubicBezTo>
                  <a:pt x="52" y="19"/>
                  <a:pt x="50" y="17"/>
                  <a:pt x="49" y="15"/>
                </a:cubicBezTo>
                <a:cubicBezTo>
                  <a:pt x="46" y="12"/>
                  <a:pt x="47" y="6"/>
                  <a:pt x="50" y="3"/>
                </a:cubicBezTo>
                <a:cubicBezTo>
                  <a:pt x="53" y="0"/>
                  <a:pt x="58" y="0"/>
                  <a:pt x="58" y="0"/>
                </a:cubicBezTo>
                <a:cubicBezTo>
                  <a:pt x="58" y="0"/>
                  <a:pt x="64" y="0"/>
                  <a:pt x="67" y="3"/>
                </a:cubicBezTo>
                <a:cubicBezTo>
                  <a:pt x="70" y="6"/>
                  <a:pt x="70" y="12"/>
                  <a:pt x="68" y="15"/>
                </a:cubicBezTo>
                <a:cubicBezTo>
                  <a:pt x="67" y="17"/>
                  <a:pt x="65" y="19"/>
                  <a:pt x="64" y="21"/>
                </a:cubicBezTo>
                <a:cubicBezTo>
                  <a:pt x="63" y="23"/>
                  <a:pt x="64" y="24"/>
                  <a:pt x="65" y="25"/>
                </a:cubicBezTo>
                <a:cubicBezTo>
                  <a:pt x="91" y="25"/>
                  <a:pt x="91" y="25"/>
                  <a:pt x="91" y="25"/>
                </a:cubicBezTo>
                <a:cubicBezTo>
                  <a:pt x="91" y="49"/>
                  <a:pt x="91" y="49"/>
                  <a:pt x="91" y="49"/>
                </a:cubicBezTo>
                <a:cubicBezTo>
                  <a:pt x="90" y="50"/>
                  <a:pt x="89" y="51"/>
                  <a:pt x="87" y="51"/>
                </a:cubicBezTo>
                <a:cubicBezTo>
                  <a:pt x="85" y="50"/>
                  <a:pt x="83" y="48"/>
                  <a:pt x="81" y="47"/>
                </a:cubicBezTo>
                <a:cubicBezTo>
                  <a:pt x="78" y="44"/>
                  <a:pt x="73" y="45"/>
                  <a:pt x="70" y="48"/>
                </a:cubicBezTo>
                <a:cubicBezTo>
                  <a:pt x="67" y="51"/>
                  <a:pt x="67" y="56"/>
                  <a:pt x="67" y="56"/>
                </a:cubicBezTo>
                <a:cubicBezTo>
                  <a:pt x="67" y="56"/>
                  <a:pt x="67" y="61"/>
                  <a:pt x="70" y="64"/>
                </a:cubicBezTo>
                <a:cubicBezTo>
                  <a:pt x="73" y="67"/>
                  <a:pt x="78" y="67"/>
                  <a:pt x="81" y="65"/>
                </a:cubicBezTo>
                <a:cubicBezTo>
                  <a:pt x="83" y="64"/>
                  <a:pt x="85" y="62"/>
                  <a:pt x="87" y="61"/>
                </a:cubicBezTo>
                <a:cubicBezTo>
                  <a:pt x="89" y="60"/>
                  <a:pt x="90" y="61"/>
                  <a:pt x="91" y="62"/>
                </a:cubicBezTo>
                <a:cubicBezTo>
                  <a:pt x="91" y="88"/>
                  <a:pt x="91" y="88"/>
                  <a:pt x="91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3" y="88"/>
                  <a:pt x="62" y="86"/>
                  <a:pt x="63" y="85"/>
                </a:cubicBezTo>
                <a:cubicBezTo>
                  <a:pt x="63" y="83"/>
                  <a:pt x="65" y="81"/>
                  <a:pt x="67" y="79"/>
                </a:cubicBezTo>
                <a:cubicBezTo>
                  <a:pt x="69" y="76"/>
                  <a:pt x="68" y="71"/>
                  <a:pt x="66" y="68"/>
                </a:cubicBezTo>
                <a:cubicBezTo>
                  <a:pt x="63" y="65"/>
                  <a:pt x="58" y="66"/>
                  <a:pt x="58" y="66"/>
                </a:cubicBezTo>
                <a:cubicBezTo>
                  <a:pt x="58" y="66"/>
                  <a:pt x="53" y="65"/>
                  <a:pt x="50" y="68"/>
                </a:cubicBezTo>
                <a:cubicBezTo>
                  <a:pt x="47" y="71"/>
                  <a:pt x="46" y="76"/>
                  <a:pt x="49" y="79"/>
                </a:cubicBezTo>
                <a:cubicBezTo>
                  <a:pt x="50" y="81"/>
                  <a:pt x="52" y="83"/>
                  <a:pt x="53" y="85"/>
                </a:cubicBezTo>
                <a:cubicBezTo>
                  <a:pt x="53" y="86"/>
                  <a:pt x="52" y="88"/>
                  <a:pt x="51" y="88"/>
                </a:cubicBezTo>
                <a:cubicBezTo>
                  <a:pt x="26" y="88"/>
                  <a:pt x="26" y="88"/>
                  <a:pt x="26" y="88"/>
                </a:cubicBezTo>
                <a:cubicBezTo>
                  <a:pt x="26" y="64"/>
                  <a:pt x="26" y="64"/>
                  <a:pt x="26" y="64"/>
                </a:cubicBezTo>
                <a:cubicBezTo>
                  <a:pt x="26" y="63"/>
                  <a:pt x="24" y="61"/>
                  <a:pt x="22" y="62"/>
                </a:cubicBezTo>
                <a:cubicBezTo>
                  <a:pt x="20" y="63"/>
                  <a:pt x="18" y="65"/>
                  <a:pt x="16" y="67"/>
                </a:cubicBezTo>
                <a:cubicBezTo>
                  <a:pt x="12" y="69"/>
                  <a:pt x="7" y="69"/>
                  <a:pt x="4" y="65"/>
                </a:cubicBezTo>
                <a:cubicBezTo>
                  <a:pt x="0" y="62"/>
                  <a:pt x="1" y="57"/>
                  <a:pt x="1" y="57"/>
                </a:cubicBezTo>
                <a:cubicBezTo>
                  <a:pt x="1" y="57"/>
                  <a:pt x="0" y="51"/>
                  <a:pt x="4" y="48"/>
                </a:cubicBezTo>
                <a:cubicBezTo>
                  <a:pt x="7" y="45"/>
                  <a:pt x="12" y="44"/>
                  <a:pt x="16" y="47"/>
                </a:cubicBezTo>
                <a:cubicBezTo>
                  <a:pt x="18" y="48"/>
                  <a:pt x="20" y="50"/>
                  <a:pt x="22" y="51"/>
                </a:cubicBezTo>
                <a:cubicBezTo>
                  <a:pt x="24" y="52"/>
                  <a:pt x="26" y="51"/>
                  <a:pt x="26" y="49"/>
                </a:cubicBezTo>
                <a:lnTo>
                  <a:pt x="26" y="25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" name="放大镜"/>
          <p:cNvSpPr/>
          <p:nvPr/>
        </p:nvSpPr>
        <p:spPr>
          <a:xfrm>
            <a:off x="5907405" y="3409639"/>
            <a:ext cx="539750" cy="610870"/>
          </a:xfrm>
          <a:custGeom>
            <a:avLst/>
            <a:gdLst>
              <a:gd name="connsiteX0" fmla="*/ 1638300 w 4396363"/>
              <a:gd name="connsiteY0" fmla="*/ 558403 h 5128349"/>
              <a:gd name="connsiteX1" fmla="*/ 558403 w 4396363"/>
              <a:gd name="connsiteY1" fmla="*/ 1638300 h 5128349"/>
              <a:gd name="connsiteX2" fmla="*/ 1638300 w 4396363"/>
              <a:gd name="connsiteY2" fmla="*/ 2718197 h 5128349"/>
              <a:gd name="connsiteX3" fmla="*/ 2718197 w 4396363"/>
              <a:gd name="connsiteY3" fmla="*/ 1638300 h 5128349"/>
              <a:gd name="connsiteX4" fmla="*/ 1638300 w 4396363"/>
              <a:gd name="connsiteY4" fmla="*/ 558403 h 5128349"/>
              <a:gd name="connsiteX5" fmla="*/ 1638300 w 4396363"/>
              <a:gd name="connsiteY5" fmla="*/ 0 h 5128349"/>
              <a:gd name="connsiteX6" fmla="*/ 3276600 w 4396363"/>
              <a:gd name="connsiteY6" fmla="*/ 1638300 h 5128349"/>
              <a:gd name="connsiteX7" fmla="*/ 2902492 w 4396363"/>
              <a:gd name="connsiteY7" fmla="*/ 2680411 h 5128349"/>
              <a:gd name="connsiteX8" fmla="*/ 2816386 w 4396363"/>
              <a:gd name="connsiteY8" fmla="*/ 2775151 h 5128349"/>
              <a:gd name="connsiteX9" fmla="*/ 2928393 w 4396363"/>
              <a:gd name="connsiteY9" fmla="*/ 2923790 h 5128349"/>
              <a:gd name="connsiteX10" fmla="*/ 2942554 w 4396363"/>
              <a:gd name="connsiteY10" fmla="*/ 2913119 h 5128349"/>
              <a:gd name="connsiteX11" fmla="*/ 3136485 w 4396363"/>
              <a:gd name="connsiteY11" fmla="*/ 2942400 h 5128349"/>
              <a:gd name="connsiteX12" fmla="*/ 4367683 w 4396363"/>
              <a:gd name="connsiteY12" fmla="*/ 4576254 h 5128349"/>
              <a:gd name="connsiteX13" fmla="*/ 4342375 w 4396363"/>
              <a:gd name="connsiteY13" fmla="*/ 4770744 h 5128349"/>
              <a:gd name="connsiteX14" fmla="*/ 3903910 w 4396363"/>
              <a:gd name="connsiteY14" fmla="*/ 5101151 h 5128349"/>
              <a:gd name="connsiteX15" fmla="*/ 3709978 w 4396363"/>
              <a:gd name="connsiteY15" fmla="*/ 5071870 h 5128349"/>
              <a:gd name="connsiteX16" fmla="*/ 2478781 w 4396363"/>
              <a:gd name="connsiteY16" fmla="*/ 3438015 h 5128349"/>
              <a:gd name="connsiteX17" fmla="*/ 2504089 w 4396363"/>
              <a:gd name="connsiteY17" fmla="*/ 3243526 h 5128349"/>
              <a:gd name="connsiteX18" fmla="*/ 2518249 w 4396363"/>
              <a:gd name="connsiteY18" fmla="*/ 3232855 h 5128349"/>
              <a:gd name="connsiteX19" fmla="*/ 2406738 w 4396363"/>
              <a:gd name="connsiteY19" fmla="*/ 3084875 h 5128349"/>
              <a:gd name="connsiteX20" fmla="*/ 2276001 w 4396363"/>
              <a:gd name="connsiteY20" fmla="*/ 3147854 h 5128349"/>
              <a:gd name="connsiteX21" fmla="*/ 1638300 w 4396363"/>
              <a:gd name="connsiteY21" fmla="*/ 3276600 h 5128349"/>
              <a:gd name="connsiteX22" fmla="*/ 0 w 4396363"/>
              <a:gd name="connsiteY22" fmla="*/ 1638300 h 5128349"/>
              <a:gd name="connsiteX23" fmla="*/ 1638300 w 4396363"/>
              <a:gd name="connsiteY23" fmla="*/ 0 h 5128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396363" h="5128349">
                <a:moveTo>
                  <a:pt x="1638300" y="558403"/>
                </a:moveTo>
                <a:cubicBezTo>
                  <a:pt x="1041889" y="558403"/>
                  <a:pt x="558403" y="1041889"/>
                  <a:pt x="558403" y="1638300"/>
                </a:cubicBezTo>
                <a:cubicBezTo>
                  <a:pt x="558403" y="2234711"/>
                  <a:pt x="1041889" y="2718197"/>
                  <a:pt x="1638300" y="2718197"/>
                </a:cubicBezTo>
                <a:cubicBezTo>
                  <a:pt x="2234711" y="2718197"/>
                  <a:pt x="2718197" y="2234711"/>
                  <a:pt x="2718197" y="1638300"/>
                </a:cubicBezTo>
                <a:cubicBezTo>
                  <a:pt x="2718197" y="1041889"/>
                  <a:pt x="2234711" y="558403"/>
                  <a:pt x="1638300" y="558403"/>
                </a:cubicBezTo>
                <a:close/>
                <a:moveTo>
                  <a:pt x="1638300" y="0"/>
                </a:moveTo>
                <a:cubicBezTo>
                  <a:pt x="2543108" y="0"/>
                  <a:pt x="3276600" y="733492"/>
                  <a:pt x="3276600" y="1638300"/>
                </a:cubicBezTo>
                <a:cubicBezTo>
                  <a:pt x="3276600" y="2034154"/>
                  <a:pt x="3136205" y="2397216"/>
                  <a:pt x="2902492" y="2680411"/>
                </a:cubicBezTo>
                <a:lnTo>
                  <a:pt x="2816386" y="2775151"/>
                </a:lnTo>
                <a:lnTo>
                  <a:pt x="2928393" y="2923790"/>
                </a:lnTo>
                <a:lnTo>
                  <a:pt x="2942554" y="2913119"/>
                </a:lnTo>
                <a:cubicBezTo>
                  <a:pt x="3003095" y="2867498"/>
                  <a:pt x="3089921" y="2880607"/>
                  <a:pt x="3136485" y="2942400"/>
                </a:cubicBezTo>
                <a:lnTo>
                  <a:pt x="4367683" y="4576254"/>
                </a:lnTo>
                <a:cubicBezTo>
                  <a:pt x="4414247" y="4638047"/>
                  <a:pt x="4402916" y="4725123"/>
                  <a:pt x="4342375" y="4770744"/>
                </a:cubicBezTo>
                <a:lnTo>
                  <a:pt x="3903910" y="5101151"/>
                </a:lnTo>
                <a:cubicBezTo>
                  <a:pt x="3843369" y="5146772"/>
                  <a:pt x="3756543" y="5133662"/>
                  <a:pt x="3709978" y="5071870"/>
                </a:cubicBezTo>
                <a:lnTo>
                  <a:pt x="2478781" y="3438015"/>
                </a:lnTo>
                <a:cubicBezTo>
                  <a:pt x="2432217" y="3376223"/>
                  <a:pt x="2443548" y="3289147"/>
                  <a:pt x="2504089" y="3243526"/>
                </a:cubicBezTo>
                <a:lnTo>
                  <a:pt x="2518249" y="3232855"/>
                </a:lnTo>
                <a:lnTo>
                  <a:pt x="2406738" y="3084875"/>
                </a:lnTo>
                <a:lnTo>
                  <a:pt x="2276001" y="3147854"/>
                </a:lnTo>
                <a:cubicBezTo>
                  <a:pt x="2079997" y="3230757"/>
                  <a:pt x="1864502" y="3276600"/>
                  <a:pt x="1638300" y="3276600"/>
                </a:cubicBezTo>
                <a:cubicBezTo>
                  <a:pt x="733492" y="3276600"/>
                  <a:pt x="0" y="2543108"/>
                  <a:pt x="0" y="1638300"/>
                </a:cubicBezTo>
                <a:cubicBezTo>
                  <a:pt x="0" y="733492"/>
                  <a:pt x="733492" y="0"/>
                  <a:pt x="16383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3520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42888"/>
            <a:ext cx="700088" cy="514350"/>
          </a:xfrm>
          <a:prstGeom prst="rect">
            <a:avLst/>
          </a:prstGeom>
          <a:solidFill>
            <a:srgbClr val="0D4401"/>
          </a:solidFill>
          <a:ln>
            <a:solidFill>
              <a:srgbClr val="0D44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842961" y="295573"/>
            <a:ext cx="290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1.3 </a:t>
            </a:r>
            <a:r>
              <a:rPr lang="zh-CN" altLang="en-US" sz="2400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教学的重点难点</a:t>
            </a:r>
          </a:p>
        </p:txBody>
      </p:sp>
      <p:sp>
        <p:nvSpPr>
          <p:cNvPr id="4" name="椭圆形标注 3"/>
          <p:cNvSpPr/>
          <p:nvPr/>
        </p:nvSpPr>
        <p:spPr>
          <a:xfrm>
            <a:off x="4321810" y="2731771"/>
            <a:ext cx="2413635" cy="2259330"/>
          </a:xfrm>
          <a:prstGeom prst="wedgeEllipseCallout">
            <a:avLst>
              <a:gd name="adj1" fmla="val -51114"/>
              <a:gd name="adj2" fmla="val 49226"/>
            </a:avLst>
          </a:prstGeom>
          <a:solidFill>
            <a:srgbClr val="0D4401"/>
          </a:solidFill>
          <a:ln w="857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形标注 4"/>
          <p:cNvSpPr/>
          <p:nvPr/>
        </p:nvSpPr>
        <p:spPr>
          <a:xfrm flipH="1">
            <a:off x="5602605" y="1924686"/>
            <a:ext cx="2413635" cy="2259330"/>
          </a:xfrm>
          <a:prstGeom prst="wedgeEllipseCallout">
            <a:avLst>
              <a:gd name="adj1" fmla="val -51114"/>
              <a:gd name="adj2" fmla="val 49226"/>
            </a:avLst>
          </a:prstGeom>
          <a:solidFill>
            <a:srgbClr val="398D02"/>
          </a:solidFill>
          <a:ln w="857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 flipH="1">
            <a:off x="5922010" y="3145156"/>
            <a:ext cx="1767840" cy="52197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教学重点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7" name="稻壳儿小白白(http://dwz.cn/Wu2UP)"/>
          <p:cNvSpPr>
            <a:spLocks noEditPoints="1"/>
          </p:cNvSpPr>
          <p:nvPr/>
        </p:nvSpPr>
        <p:spPr>
          <a:xfrm>
            <a:off x="6470015" y="2255521"/>
            <a:ext cx="727710" cy="786765"/>
          </a:xfrm>
          <a:custGeom>
            <a:avLst/>
            <a:gdLst/>
            <a:ahLst/>
            <a:cxnLst>
              <a:cxn ang="0">
                <a:pos x="134239" y="303562"/>
              </a:cxn>
              <a:cxn ang="0">
                <a:pos x="0" y="161900"/>
              </a:cxn>
              <a:cxn ang="0">
                <a:pos x="53695" y="53967"/>
              </a:cxn>
              <a:cxn ang="0">
                <a:pos x="87255" y="60712"/>
              </a:cxn>
              <a:cxn ang="0">
                <a:pos x="80543" y="87696"/>
              </a:cxn>
              <a:cxn ang="0">
                <a:pos x="40272" y="161900"/>
              </a:cxn>
              <a:cxn ang="0">
                <a:pos x="134239" y="256341"/>
              </a:cxn>
              <a:cxn ang="0">
                <a:pos x="228206" y="161900"/>
              </a:cxn>
              <a:cxn ang="0">
                <a:pos x="187934" y="87696"/>
              </a:cxn>
              <a:cxn ang="0">
                <a:pos x="187934" y="60712"/>
              </a:cxn>
              <a:cxn ang="0">
                <a:pos x="221494" y="53967"/>
              </a:cxn>
              <a:cxn ang="0">
                <a:pos x="275189" y="161900"/>
              </a:cxn>
              <a:cxn ang="0">
                <a:pos x="134239" y="303562"/>
              </a:cxn>
              <a:cxn ang="0">
                <a:pos x="161086" y="141662"/>
              </a:cxn>
              <a:cxn ang="0">
                <a:pos x="134239" y="161900"/>
              </a:cxn>
              <a:cxn ang="0">
                <a:pos x="114103" y="141662"/>
              </a:cxn>
              <a:cxn ang="0">
                <a:pos x="114103" y="26983"/>
              </a:cxn>
              <a:cxn ang="0">
                <a:pos x="134239" y="0"/>
              </a:cxn>
              <a:cxn ang="0">
                <a:pos x="161086" y="26983"/>
              </a:cxn>
              <a:cxn ang="0">
                <a:pos x="161086" y="141662"/>
              </a:cxn>
            </a:cxnLst>
            <a:rect l="0" t="0" r="0" b="0"/>
            <a:pathLst>
              <a:path w="41" h="45">
                <a:moveTo>
                  <a:pt x="20" y="45"/>
                </a:moveTo>
                <a:cubicBezTo>
                  <a:pt x="9" y="45"/>
                  <a:pt x="0" y="36"/>
                  <a:pt x="0" y="24"/>
                </a:cubicBezTo>
                <a:cubicBezTo>
                  <a:pt x="0" y="18"/>
                  <a:pt x="3" y="12"/>
                  <a:pt x="8" y="8"/>
                </a:cubicBezTo>
                <a:cubicBezTo>
                  <a:pt x="9" y="7"/>
                  <a:pt x="12" y="7"/>
                  <a:pt x="13" y="9"/>
                </a:cubicBezTo>
                <a:cubicBezTo>
                  <a:pt x="14" y="10"/>
                  <a:pt x="13" y="12"/>
                  <a:pt x="12" y="13"/>
                </a:cubicBezTo>
                <a:cubicBezTo>
                  <a:pt x="8" y="16"/>
                  <a:pt x="6" y="20"/>
                  <a:pt x="6" y="24"/>
                </a:cubicBezTo>
                <a:cubicBezTo>
                  <a:pt x="6" y="32"/>
                  <a:pt x="13" y="38"/>
                  <a:pt x="20" y="38"/>
                </a:cubicBezTo>
                <a:cubicBezTo>
                  <a:pt x="28" y="38"/>
                  <a:pt x="34" y="32"/>
                  <a:pt x="34" y="24"/>
                </a:cubicBezTo>
                <a:cubicBezTo>
                  <a:pt x="34" y="20"/>
                  <a:pt x="32" y="16"/>
                  <a:pt x="28" y="13"/>
                </a:cubicBezTo>
                <a:cubicBezTo>
                  <a:pt x="27" y="12"/>
                  <a:pt x="27" y="10"/>
                  <a:pt x="28" y="9"/>
                </a:cubicBezTo>
                <a:cubicBezTo>
                  <a:pt x="29" y="7"/>
                  <a:pt x="31" y="7"/>
                  <a:pt x="33" y="8"/>
                </a:cubicBezTo>
                <a:cubicBezTo>
                  <a:pt x="38" y="12"/>
                  <a:pt x="41" y="18"/>
                  <a:pt x="41" y="24"/>
                </a:cubicBezTo>
                <a:cubicBezTo>
                  <a:pt x="41" y="36"/>
                  <a:pt x="32" y="45"/>
                  <a:pt x="20" y="45"/>
                </a:cubicBezTo>
                <a:close/>
                <a:moveTo>
                  <a:pt x="24" y="21"/>
                </a:moveTo>
                <a:cubicBezTo>
                  <a:pt x="24" y="23"/>
                  <a:pt x="22" y="24"/>
                  <a:pt x="20" y="24"/>
                </a:cubicBezTo>
                <a:cubicBezTo>
                  <a:pt x="18" y="24"/>
                  <a:pt x="17" y="23"/>
                  <a:pt x="17" y="21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2"/>
                  <a:pt x="18" y="0"/>
                  <a:pt x="20" y="0"/>
                </a:cubicBezTo>
                <a:cubicBezTo>
                  <a:pt x="22" y="0"/>
                  <a:pt x="24" y="2"/>
                  <a:pt x="24" y="4"/>
                </a:cubicBezTo>
                <a:lnTo>
                  <a:pt x="24" y="21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 flipH="1">
            <a:off x="4541520" y="4086226"/>
            <a:ext cx="1767840" cy="52197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教学难点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0" name="Freeform 5"/>
          <p:cNvSpPr>
            <a:spLocks noEditPoints="1"/>
          </p:cNvSpPr>
          <p:nvPr/>
        </p:nvSpPr>
        <p:spPr>
          <a:xfrm>
            <a:off x="8326755" y="1206501"/>
            <a:ext cx="488950" cy="492125"/>
          </a:xfrm>
          <a:custGeom>
            <a:avLst/>
            <a:gdLst/>
            <a:ahLst/>
            <a:cxnLst>
              <a:cxn ang="0">
                <a:pos x="482277" y="85269"/>
              </a:cxn>
              <a:cxn ang="0">
                <a:pos x="457920" y="107195"/>
              </a:cxn>
              <a:cxn ang="0">
                <a:pos x="382412" y="31671"/>
              </a:cxn>
              <a:cxn ang="0">
                <a:pos x="406769" y="9745"/>
              </a:cxn>
              <a:cxn ang="0">
                <a:pos x="435998" y="7308"/>
              </a:cxn>
              <a:cxn ang="0">
                <a:pos x="482277" y="56034"/>
              </a:cxn>
              <a:cxn ang="0">
                <a:pos x="482277" y="85269"/>
              </a:cxn>
              <a:cxn ang="0">
                <a:pos x="280110" y="285042"/>
              </a:cxn>
              <a:cxn ang="0">
                <a:pos x="204602" y="209518"/>
              </a:cxn>
              <a:cxn ang="0">
                <a:pos x="372669" y="43852"/>
              </a:cxn>
              <a:cxn ang="0">
                <a:pos x="448177" y="119376"/>
              </a:cxn>
              <a:cxn ang="0">
                <a:pos x="280110" y="285042"/>
              </a:cxn>
              <a:cxn ang="0">
                <a:pos x="270367" y="294787"/>
              </a:cxn>
              <a:cxn ang="0">
                <a:pos x="163195" y="324022"/>
              </a:cxn>
              <a:cxn ang="0">
                <a:pos x="194859" y="219263"/>
              </a:cxn>
              <a:cxn ang="0">
                <a:pos x="270367" y="294787"/>
              </a:cxn>
              <a:cxn ang="0">
                <a:pos x="94994" y="63342"/>
              </a:cxn>
              <a:cxn ang="0">
                <a:pos x="48714" y="109631"/>
              </a:cxn>
              <a:cxn ang="0">
                <a:pos x="48714" y="394674"/>
              </a:cxn>
              <a:cxn ang="0">
                <a:pos x="94994" y="443399"/>
              </a:cxn>
              <a:cxn ang="0">
                <a:pos x="379976" y="443399"/>
              </a:cxn>
              <a:cxn ang="0">
                <a:pos x="428691" y="394674"/>
              </a:cxn>
              <a:cxn ang="0">
                <a:pos x="428691" y="207082"/>
              </a:cxn>
              <a:cxn ang="0">
                <a:pos x="477406" y="160793"/>
              </a:cxn>
              <a:cxn ang="0">
                <a:pos x="477406" y="411728"/>
              </a:cxn>
              <a:cxn ang="0">
                <a:pos x="397026" y="492125"/>
              </a:cxn>
              <a:cxn ang="0">
                <a:pos x="77943" y="492125"/>
              </a:cxn>
              <a:cxn ang="0">
                <a:pos x="0" y="411728"/>
              </a:cxn>
              <a:cxn ang="0">
                <a:pos x="0" y="97450"/>
              </a:cxn>
              <a:cxn ang="0">
                <a:pos x="77943" y="14617"/>
              </a:cxn>
              <a:cxn ang="0">
                <a:pos x="331261" y="14617"/>
              </a:cxn>
              <a:cxn ang="0">
                <a:pos x="282546" y="63342"/>
              </a:cxn>
              <a:cxn ang="0">
                <a:pos x="94994" y="63342"/>
              </a:cxn>
            </a:cxnLst>
            <a:rect l="0" t="0" r="0" b="0"/>
            <a:pathLst>
              <a:path w="201" h="202">
                <a:moveTo>
                  <a:pt x="198" y="35"/>
                </a:moveTo>
                <a:cubicBezTo>
                  <a:pt x="188" y="44"/>
                  <a:pt x="188" y="44"/>
                  <a:pt x="188" y="44"/>
                </a:cubicBezTo>
                <a:cubicBezTo>
                  <a:pt x="157" y="13"/>
                  <a:pt x="157" y="13"/>
                  <a:pt x="157" y="13"/>
                </a:cubicBezTo>
                <a:cubicBezTo>
                  <a:pt x="167" y="4"/>
                  <a:pt x="167" y="4"/>
                  <a:pt x="167" y="4"/>
                </a:cubicBezTo>
                <a:cubicBezTo>
                  <a:pt x="170" y="0"/>
                  <a:pt x="175" y="0"/>
                  <a:pt x="179" y="3"/>
                </a:cubicBezTo>
                <a:cubicBezTo>
                  <a:pt x="198" y="23"/>
                  <a:pt x="198" y="23"/>
                  <a:pt x="198" y="23"/>
                </a:cubicBezTo>
                <a:cubicBezTo>
                  <a:pt x="201" y="26"/>
                  <a:pt x="201" y="31"/>
                  <a:pt x="198" y="35"/>
                </a:cubicBezTo>
                <a:close/>
                <a:moveTo>
                  <a:pt x="115" y="117"/>
                </a:moveTo>
                <a:cubicBezTo>
                  <a:pt x="84" y="86"/>
                  <a:pt x="84" y="86"/>
                  <a:pt x="84" y="86"/>
                </a:cubicBezTo>
                <a:cubicBezTo>
                  <a:pt x="153" y="18"/>
                  <a:pt x="153" y="18"/>
                  <a:pt x="153" y="18"/>
                </a:cubicBezTo>
                <a:cubicBezTo>
                  <a:pt x="184" y="49"/>
                  <a:pt x="184" y="49"/>
                  <a:pt x="184" y="49"/>
                </a:cubicBezTo>
                <a:lnTo>
                  <a:pt x="115" y="117"/>
                </a:lnTo>
                <a:close/>
                <a:moveTo>
                  <a:pt x="111" y="121"/>
                </a:moveTo>
                <a:cubicBezTo>
                  <a:pt x="67" y="133"/>
                  <a:pt x="67" y="133"/>
                  <a:pt x="67" y="133"/>
                </a:cubicBezTo>
                <a:cubicBezTo>
                  <a:pt x="80" y="90"/>
                  <a:pt x="80" y="90"/>
                  <a:pt x="80" y="90"/>
                </a:cubicBezTo>
                <a:lnTo>
                  <a:pt x="111" y="121"/>
                </a:lnTo>
                <a:close/>
                <a:moveTo>
                  <a:pt x="39" y="26"/>
                </a:moveTo>
                <a:cubicBezTo>
                  <a:pt x="28" y="26"/>
                  <a:pt x="20" y="34"/>
                  <a:pt x="20" y="45"/>
                </a:cubicBezTo>
                <a:cubicBezTo>
                  <a:pt x="20" y="162"/>
                  <a:pt x="20" y="162"/>
                  <a:pt x="20" y="162"/>
                </a:cubicBezTo>
                <a:cubicBezTo>
                  <a:pt x="20" y="173"/>
                  <a:pt x="28" y="182"/>
                  <a:pt x="39" y="182"/>
                </a:cubicBezTo>
                <a:cubicBezTo>
                  <a:pt x="156" y="182"/>
                  <a:pt x="156" y="182"/>
                  <a:pt x="156" y="182"/>
                </a:cubicBezTo>
                <a:cubicBezTo>
                  <a:pt x="167" y="182"/>
                  <a:pt x="176" y="173"/>
                  <a:pt x="176" y="162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196" y="66"/>
                  <a:pt x="196" y="66"/>
                  <a:pt x="196" y="66"/>
                </a:cubicBezTo>
                <a:cubicBezTo>
                  <a:pt x="196" y="169"/>
                  <a:pt x="196" y="169"/>
                  <a:pt x="196" y="169"/>
                </a:cubicBezTo>
                <a:cubicBezTo>
                  <a:pt x="196" y="187"/>
                  <a:pt x="181" y="202"/>
                  <a:pt x="163" y="202"/>
                </a:cubicBezTo>
                <a:cubicBezTo>
                  <a:pt x="32" y="202"/>
                  <a:pt x="32" y="202"/>
                  <a:pt x="32" y="202"/>
                </a:cubicBezTo>
                <a:cubicBezTo>
                  <a:pt x="14" y="202"/>
                  <a:pt x="0" y="187"/>
                  <a:pt x="0" y="169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22"/>
                  <a:pt x="14" y="6"/>
                  <a:pt x="32" y="6"/>
                </a:cubicBezTo>
                <a:cubicBezTo>
                  <a:pt x="136" y="6"/>
                  <a:pt x="136" y="6"/>
                  <a:pt x="136" y="6"/>
                </a:cubicBezTo>
                <a:cubicBezTo>
                  <a:pt x="116" y="26"/>
                  <a:pt x="116" y="26"/>
                  <a:pt x="116" y="26"/>
                </a:cubicBezTo>
                <a:lnTo>
                  <a:pt x="39" y="26"/>
                </a:lnTo>
                <a:close/>
              </a:path>
            </a:pathLst>
          </a:custGeom>
          <a:solidFill>
            <a:srgbClr val="404040"/>
          </a:solidFill>
          <a:ln w="9525"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文本框 22"/>
          <p:cNvSpPr txBox="1"/>
          <p:nvPr/>
        </p:nvSpPr>
        <p:spPr>
          <a:xfrm flipH="1">
            <a:off x="8244840" y="1896746"/>
            <a:ext cx="3676650" cy="138303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单击此处添加本章节的简要内容。本模板精心设计，模板所有素材均可自由编辑替换移动。单击此处添加本章节的简要内容。本模板精心设计，模板所有素材均可自由编辑替换移动。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8244840" y="1774826"/>
            <a:ext cx="2232025" cy="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20"/>
          <p:cNvSpPr txBox="1"/>
          <p:nvPr/>
        </p:nvSpPr>
        <p:spPr>
          <a:xfrm flipH="1">
            <a:off x="8857615" y="1280796"/>
            <a:ext cx="1995170" cy="39878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zh-CN" altLang="en-US" sz="20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14" name="文本框 20"/>
          <p:cNvSpPr txBox="1"/>
          <p:nvPr/>
        </p:nvSpPr>
        <p:spPr>
          <a:xfrm flipH="1">
            <a:off x="8244840" y="3668396"/>
            <a:ext cx="2012950" cy="48323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15" name="文本框 22"/>
          <p:cNvSpPr txBox="1"/>
          <p:nvPr/>
        </p:nvSpPr>
        <p:spPr>
          <a:xfrm flipH="1">
            <a:off x="8244840" y="4204971"/>
            <a:ext cx="3441065" cy="86614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8244840" y="5595621"/>
            <a:ext cx="377888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</a:t>
            </a:r>
          </a:p>
        </p:txBody>
      </p:sp>
      <p:cxnSp>
        <p:nvCxnSpPr>
          <p:cNvPr id="17" name="直接连接符 16"/>
          <p:cNvCxnSpPr/>
          <p:nvPr/>
        </p:nvCxnSpPr>
        <p:spPr>
          <a:xfrm>
            <a:off x="8244840" y="5568316"/>
            <a:ext cx="2915920" cy="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reeform 5"/>
          <p:cNvSpPr>
            <a:spLocks noEditPoints="1"/>
          </p:cNvSpPr>
          <p:nvPr/>
        </p:nvSpPr>
        <p:spPr>
          <a:xfrm>
            <a:off x="624840" y="1223011"/>
            <a:ext cx="488950" cy="492125"/>
          </a:xfrm>
          <a:custGeom>
            <a:avLst/>
            <a:gdLst/>
            <a:ahLst/>
            <a:cxnLst>
              <a:cxn ang="0">
                <a:pos x="482277" y="85269"/>
              </a:cxn>
              <a:cxn ang="0">
                <a:pos x="457920" y="107195"/>
              </a:cxn>
              <a:cxn ang="0">
                <a:pos x="382412" y="31671"/>
              </a:cxn>
              <a:cxn ang="0">
                <a:pos x="406769" y="9745"/>
              </a:cxn>
              <a:cxn ang="0">
                <a:pos x="435998" y="7308"/>
              </a:cxn>
              <a:cxn ang="0">
                <a:pos x="482277" y="56034"/>
              </a:cxn>
              <a:cxn ang="0">
                <a:pos x="482277" y="85269"/>
              </a:cxn>
              <a:cxn ang="0">
                <a:pos x="280110" y="285042"/>
              </a:cxn>
              <a:cxn ang="0">
                <a:pos x="204602" y="209518"/>
              </a:cxn>
              <a:cxn ang="0">
                <a:pos x="372669" y="43852"/>
              </a:cxn>
              <a:cxn ang="0">
                <a:pos x="448177" y="119376"/>
              </a:cxn>
              <a:cxn ang="0">
                <a:pos x="280110" y="285042"/>
              </a:cxn>
              <a:cxn ang="0">
                <a:pos x="270367" y="294787"/>
              </a:cxn>
              <a:cxn ang="0">
                <a:pos x="163195" y="324022"/>
              </a:cxn>
              <a:cxn ang="0">
                <a:pos x="194859" y="219263"/>
              </a:cxn>
              <a:cxn ang="0">
                <a:pos x="270367" y="294787"/>
              </a:cxn>
              <a:cxn ang="0">
                <a:pos x="94994" y="63342"/>
              </a:cxn>
              <a:cxn ang="0">
                <a:pos x="48714" y="109631"/>
              </a:cxn>
              <a:cxn ang="0">
                <a:pos x="48714" y="394674"/>
              </a:cxn>
              <a:cxn ang="0">
                <a:pos x="94994" y="443399"/>
              </a:cxn>
              <a:cxn ang="0">
                <a:pos x="379976" y="443399"/>
              </a:cxn>
              <a:cxn ang="0">
                <a:pos x="428691" y="394674"/>
              </a:cxn>
              <a:cxn ang="0">
                <a:pos x="428691" y="207082"/>
              </a:cxn>
              <a:cxn ang="0">
                <a:pos x="477406" y="160793"/>
              </a:cxn>
              <a:cxn ang="0">
                <a:pos x="477406" y="411728"/>
              </a:cxn>
              <a:cxn ang="0">
                <a:pos x="397026" y="492125"/>
              </a:cxn>
              <a:cxn ang="0">
                <a:pos x="77943" y="492125"/>
              </a:cxn>
              <a:cxn ang="0">
                <a:pos x="0" y="411728"/>
              </a:cxn>
              <a:cxn ang="0">
                <a:pos x="0" y="97450"/>
              </a:cxn>
              <a:cxn ang="0">
                <a:pos x="77943" y="14617"/>
              </a:cxn>
              <a:cxn ang="0">
                <a:pos x="331261" y="14617"/>
              </a:cxn>
              <a:cxn ang="0">
                <a:pos x="282546" y="63342"/>
              </a:cxn>
              <a:cxn ang="0">
                <a:pos x="94994" y="63342"/>
              </a:cxn>
            </a:cxnLst>
            <a:rect l="0" t="0" r="0" b="0"/>
            <a:pathLst>
              <a:path w="201" h="202">
                <a:moveTo>
                  <a:pt x="198" y="35"/>
                </a:moveTo>
                <a:cubicBezTo>
                  <a:pt x="188" y="44"/>
                  <a:pt x="188" y="44"/>
                  <a:pt x="188" y="44"/>
                </a:cubicBezTo>
                <a:cubicBezTo>
                  <a:pt x="157" y="13"/>
                  <a:pt x="157" y="13"/>
                  <a:pt x="157" y="13"/>
                </a:cubicBezTo>
                <a:cubicBezTo>
                  <a:pt x="167" y="4"/>
                  <a:pt x="167" y="4"/>
                  <a:pt x="167" y="4"/>
                </a:cubicBezTo>
                <a:cubicBezTo>
                  <a:pt x="170" y="0"/>
                  <a:pt x="175" y="0"/>
                  <a:pt x="179" y="3"/>
                </a:cubicBezTo>
                <a:cubicBezTo>
                  <a:pt x="198" y="23"/>
                  <a:pt x="198" y="23"/>
                  <a:pt x="198" y="23"/>
                </a:cubicBezTo>
                <a:cubicBezTo>
                  <a:pt x="201" y="26"/>
                  <a:pt x="201" y="31"/>
                  <a:pt x="198" y="35"/>
                </a:cubicBezTo>
                <a:close/>
                <a:moveTo>
                  <a:pt x="115" y="117"/>
                </a:moveTo>
                <a:cubicBezTo>
                  <a:pt x="84" y="86"/>
                  <a:pt x="84" y="86"/>
                  <a:pt x="84" y="86"/>
                </a:cubicBezTo>
                <a:cubicBezTo>
                  <a:pt x="153" y="18"/>
                  <a:pt x="153" y="18"/>
                  <a:pt x="153" y="18"/>
                </a:cubicBezTo>
                <a:cubicBezTo>
                  <a:pt x="184" y="49"/>
                  <a:pt x="184" y="49"/>
                  <a:pt x="184" y="49"/>
                </a:cubicBezTo>
                <a:lnTo>
                  <a:pt x="115" y="117"/>
                </a:lnTo>
                <a:close/>
                <a:moveTo>
                  <a:pt x="111" y="121"/>
                </a:moveTo>
                <a:cubicBezTo>
                  <a:pt x="67" y="133"/>
                  <a:pt x="67" y="133"/>
                  <a:pt x="67" y="133"/>
                </a:cubicBezTo>
                <a:cubicBezTo>
                  <a:pt x="80" y="90"/>
                  <a:pt x="80" y="90"/>
                  <a:pt x="80" y="90"/>
                </a:cubicBezTo>
                <a:lnTo>
                  <a:pt x="111" y="121"/>
                </a:lnTo>
                <a:close/>
                <a:moveTo>
                  <a:pt x="39" y="26"/>
                </a:moveTo>
                <a:cubicBezTo>
                  <a:pt x="28" y="26"/>
                  <a:pt x="20" y="34"/>
                  <a:pt x="20" y="45"/>
                </a:cubicBezTo>
                <a:cubicBezTo>
                  <a:pt x="20" y="162"/>
                  <a:pt x="20" y="162"/>
                  <a:pt x="20" y="162"/>
                </a:cubicBezTo>
                <a:cubicBezTo>
                  <a:pt x="20" y="173"/>
                  <a:pt x="28" y="182"/>
                  <a:pt x="39" y="182"/>
                </a:cubicBezTo>
                <a:cubicBezTo>
                  <a:pt x="156" y="182"/>
                  <a:pt x="156" y="182"/>
                  <a:pt x="156" y="182"/>
                </a:cubicBezTo>
                <a:cubicBezTo>
                  <a:pt x="167" y="182"/>
                  <a:pt x="176" y="173"/>
                  <a:pt x="176" y="162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196" y="66"/>
                  <a:pt x="196" y="66"/>
                  <a:pt x="196" y="66"/>
                </a:cubicBezTo>
                <a:cubicBezTo>
                  <a:pt x="196" y="169"/>
                  <a:pt x="196" y="169"/>
                  <a:pt x="196" y="169"/>
                </a:cubicBezTo>
                <a:cubicBezTo>
                  <a:pt x="196" y="187"/>
                  <a:pt x="181" y="202"/>
                  <a:pt x="163" y="202"/>
                </a:cubicBezTo>
                <a:cubicBezTo>
                  <a:pt x="32" y="202"/>
                  <a:pt x="32" y="202"/>
                  <a:pt x="32" y="202"/>
                </a:cubicBezTo>
                <a:cubicBezTo>
                  <a:pt x="14" y="202"/>
                  <a:pt x="0" y="187"/>
                  <a:pt x="0" y="169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22"/>
                  <a:pt x="14" y="6"/>
                  <a:pt x="32" y="6"/>
                </a:cubicBezTo>
                <a:cubicBezTo>
                  <a:pt x="136" y="6"/>
                  <a:pt x="136" y="6"/>
                  <a:pt x="136" y="6"/>
                </a:cubicBezTo>
                <a:cubicBezTo>
                  <a:pt x="116" y="26"/>
                  <a:pt x="116" y="26"/>
                  <a:pt x="116" y="26"/>
                </a:cubicBezTo>
                <a:lnTo>
                  <a:pt x="39" y="26"/>
                </a:lnTo>
                <a:close/>
              </a:path>
            </a:pathLst>
          </a:custGeom>
          <a:solidFill>
            <a:srgbClr val="404040"/>
          </a:solidFill>
          <a:ln w="9525"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文本框 22"/>
          <p:cNvSpPr txBox="1"/>
          <p:nvPr/>
        </p:nvSpPr>
        <p:spPr>
          <a:xfrm flipH="1">
            <a:off x="542925" y="1913256"/>
            <a:ext cx="3676650" cy="138303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单击此处添加本章节的简要内容。本模板精心设计，模板所有素材均可自由编辑替换移动。单击此处添加本章节的简要内容。本模板精心设计，模板所有素材均可自由编辑替换移动。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542925" y="1791336"/>
            <a:ext cx="2232025" cy="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 flipH="1">
            <a:off x="1155700" y="1297306"/>
            <a:ext cx="1995170" cy="39878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zh-CN" altLang="en-US" sz="20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22" name="文本框 20"/>
          <p:cNvSpPr txBox="1"/>
          <p:nvPr/>
        </p:nvSpPr>
        <p:spPr>
          <a:xfrm flipH="1">
            <a:off x="542925" y="3684906"/>
            <a:ext cx="2012950" cy="48323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23" name="文本框 22"/>
          <p:cNvSpPr txBox="1"/>
          <p:nvPr/>
        </p:nvSpPr>
        <p:spPr>
          <a:xfrm flipH="1">
            <a:off x="542925" y="4221481"/>
            <a:ext cx="3441065" cy="86614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542925" y="5612131"/>
            <a:ext cx="377888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542925" y="5584826"/>
            <a:ext cx="2915920" cy="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稻壳儿小白白(http://dwz.cn/Wu2UP)"/>
          <p:cNvSpPr>
            <a:spLocks noEditPoints="1"/>
          </p:cNvSpPr>
          <p:nvPr/>
        </p:nvSpPr>
        <p:spPr>
          <a:xfrm>
            <a:off x="4773612" y="3274378"/>
            <a:ext cx="689610" cy="785495"/>
          </a:xfrm>
          <a:custGeom>
            <a:avLst/>
            <a:gdLst/>
            <a:ahLst/>
            <a:cxnLst>
              <a:cxn ang="0">
                <a:pos x="60351" y="288345"/>
              </a:cxn>
              <a:cxn ang="0">
                <a:pos x="46940" y="295051"/>
              </a:cxn>
              <a:cxn ang="0">
                <a:pos x="26823" y="288345"/>
              </a:cxn>
              <a:cxn ang="0">
                <a:pos x="6706" y="268228"/>
              </a:cxn>
              <a:cxn ang="0">
                <a:pos x="0" y="254817"/>
              </a:cxn>
              <a:cxn ang="0">
                <a:pos x="6706" y="241405"/>
              </a:cxn>
              <a:cxn ang="0">
                <a:pos x="134114" y="113997"/>
              </a:cxn>
              <a:cxn ang="0">
                <a:pos x="181054" y="167643"/>
              </a:cxn>
              <a:cxn ang="0">
                <a:pos x="60351" y="288345"/>
              </a:cxn>
              <a:cxn ang="0">
                <a:pos x="53646" y="234700"/>
              </a:cxn>
              <a:cxn ang="0">
                <a:pos x="46940" y="241405"/>
              </a:cxn>
              <a:cxn ang="0">
                <a:pos x="53646" y="254817"/>
              </a:cxn>
              <a:cxn ang="0">
                <a:pos x="67057" y="241405"/>
              </a:cxn>
              <a:cxn ang="0">
                <a:pos x="53646" y="234700"/>
              </a:cxn>
              <a:cxn ang="0">
                <a:pos x="295051" y="107291"/>
              </a:cxn>
              <a:cxn ang="0">
                <a:pos x="214583" y="160937"/>
              </a:cxn>
              <a:cxn ang="0">
                <a:pos x="134114" y="80468"/>
              </a:cxn>
              <a:cxn ang="0">
                <a:pos x="214583" y="0"/>
              </a:cxn>
              <a:cxn ang="0">
                <a:pos x="261522" y="13411"/>
              </a:cxn>
              <a:cxn ang="0">
                <a:pos x="261522" y="20117"/>
              </a:cxn>
              <a:cxn ang="0">
                <a:pos x="261522" y="20117"/>
              </a:cxn>
              <a:cxn ang="0">
                <a:pos x="207877" y="53646"/>
              </a:cxn>
              <a:cxn ang="0">
                <a:pos x="207877" y="93880"/>
              </a:cxn>
              <a:cxn ang="0">
                <a:pos x="241405" y="113997"/>
              </a:cxn>
              <a:cxn ang="0">
                <a:pos x="288345" y="80468"/>
              </a:cxn>
              <a:cxn ang="0">
                <a:pos x="295051" y="87174"/>
              </a:cxn>
              <a:cxn ang="0">
                <a:pos x="295051" y="107291"/>
              </a:cxn>
            </a:cxnLst>
            <a:rect l="0" t="0" r="0" b="0"/>
            <a:pathLst>
              <a:path w="44" h="44">
                <a:moveTo>
                  <a:pt x="9" y="43"/>
                </a:moveTo>
                <a:cubicBezTo>
                  <a:pt x="8" y="44"/>
                  <a:pt x="8" y="44"/>
                  <a:pt x="7" y="44"/>
                </a:cubicBezTo>
                <a:cubicBezTo>
                  <a:pt x="6" y="44"/>
                  <a:pt x="5" y="44"/>
                  <a:pt x="4" y="43"/>
                </a:cubicBezTo>
                <a:cubicBezTo>
                  <a:pt x="1" y="40"/>
                  <a:pt x="1" y="40"/>
                  <a:pt x="1" y="40"/>
                </a:cubicBezTo>
                <a:cubicBezTo>
                  <a:pt x="1" y="40"/>
                  <a:pt x="0" y="39"/>
                  <a:pt x="0" y="38"/>
                </a:cubicBezTo>
                <a:cubicBezTo>
                  <a:pt x="0" y="37"/>
                  <a:pt x="1" y="36"/>
                  <a:pt x="1" y="36"/>
                </a:cubicBezTo>
                <a:cubicBezTo>
                  <a:pt x="20" y="17"/>
                  <a:pt x="20" y="17"/>
                  <a:pt x="20" y="17"/>
                </a:cubicBezTo>
                <a:cubicBezTo>
                  <a:pt x="21" y="21"/>
                  <a:pt x="24" y="24"/>
                  <a:pt x="27" y="25"/>
                </a:cubicBezTo>
                <a:lnTo>
                  <a:pt x="9" y="43"/>
                </a:lnTo>
                <a:close/>
                <a:moveTo>
                  <a:pt x="8" y="35"/>
                </a:moveTo>
                <a:cubicBezTo>
                  <a:pt x="7" y="35"/>
                  <a:pt x="7" y="35"/>
                  <a:pt x="7" y="36"/>
                </a:cubicBezTo>
                <a:cubicBezTo>
                  <a:pt x="7" y="37"/>
                  <a:pt x="7" y="38"/>
                  <a:pt x="8" y="38"/>
                </a:cubicBezTo>
                <a:cubicBezTo>
                  <a:pt x="9" y="38"/>
                  <a:pt x="10" y="37"/>
                  <a:pt x="10" y="36"/>
                </a:cubicBezTo>
                <a:cubicBezTo>
                  <a:pt x="10" y="35"/>
                  <a:pt x="9" y="35"/>
                  <a:pt x="8" y="35"/>
                </a:cubicBezTo>
                <a:close/>
                <a:moveTo>
                  <a:pt x="44" y="16"/>
                </a:moveTo>
                <a:cubicBezTo>
                  <a:pt x="42" y="21"/>
                  <a:pt x="37" y="24"/>
                  <a:pt x="32" y="24"/>
                </a:cubicBezTo>
                <a:cubicBezTo>
                  <a:pt x="26" y="24"/>
                  <a:pt x="20" y="19"/>
                  <a:pt x="20" y="12"/>
                </a:cubicBezTo>
                <a:cubicBezTo>
                  <a:pt x="20" y="6"/>
                  <a:pt x="26" y="0"/>
                  <a:pt x="32" y="0"/>
                </a:cubicBezTo>
                <a:cubicBezTo>
                  <a:pt x="34" y="0"/>
                  <a:pt x="37" y="1"/>
                  <a:pt x="39" y="2"/>
                </a:cubicBezTo>
                <a:cubicBezTo>
                  <a:pt x="39" y="2"/>
                  <a:pt x="39" y="2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1" y="8"/>
                  <a:pt x="31" y="8"/>
                  <a:pt x="31" y="8"/>
                </a:cubicBezTo>
                <a:cubicBezTo>
                  <a:pt x="31" y="14"/>
                  <a:pt x="31" y="14"/>
                  <a:pt x="31" y="14"/>
                </a:cubicBezTo>
                <a:cubicBezTo>
                  <a:pt x="36" y="17"/>
                  <a:pt x="36" y="17"/>
                  <a:pt x="36" y="17"/>
                </a:cubicBezTo>
                <a:cubicBezTo>
                  <a:pt x="37" y="16"/>
                  <a:pt x="43" y="12"/>
                  <a:pt x="43" y="12"/>
                </a:cubicBezTo>
                <a:cubicBezTo>
                  <a:pt x="44" y="12"/>
                  <a:pt x="44" y="13"/>
                  <a:pt x="44" y="13"/>
                </a:cubicBezTo>
                <a:cubicBezTo>
                  <a:pt x="44" y="14"/>
                  <a:pt x="44" y="15"/>
                  <a:pt x="44" y="1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36357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1305243" y="998538"/>
            <a:ext cx="9581515" cy="4860925"/>
          </a:xfrm>
          <a:prstGeom prst="rect">
            <a:avLst/>
          </a:prstGeom>
          <a:solidFill>
            <a:schemeClr val="bg1">
              <a:alpha val="80000"/>
            </a:schemeClr>
          </a:solidFill>
          <a:ln w="539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1524000" y="1219835"/>
            <a:ext cx="958215" cy="957580"/>
            <a:chOff x="2700" y="2041"/>
            <a:chExt cx="2109" cy="2107"/>
          </a:xfrm>
        </p:grpSpPr>
        <p:sp>
          <p:nvSpPr>
            <p:cNvPr id="35" name="花纹"/>
            <p:cNvSpPr/>
            <p:nvPr/>
          </p:nvSpPr>
          <p:spPr bwMode="auto">
            <a:xfrm flipH="1" flipV="1">
              <a:off x="2700" y="2450"/>
              <a:ext cx="1440" cy="1699"/>
            </a:xfrm>
            <a:custGeom>
              <a:avLst/>
              <a:gdLst/>
              <a:ahLst/>
              <a:cxnLst/>
              <a:rect l="0" t="0" r="r" b="b"/>
              <a:pathLst>
                <a:path w="5897258" h="7772033">
                  <a:moveTo>
                    <a:pt x="1625171" y="6657101"/>
                  </a:moveTo>
                  <a:cubicBezTo>
                    <a:pt x="1609867" y="6656573"/>
                    <a:pt x="1592981" y="6673472"/>
                    <a:pt x="1601424" y="6690371"/>
                  </a:cubicBezTo>
                  <a:cubicBezTo>
                    <a:pt x="1631445" y="6776745"/>
                    <a:pt x="1638950" y="6866874"/>
                    <a:pt x="1740269" y="6900672"/>
                  </a:cubicBezTo>
                  <a:cubicBezTo>
                    <a:pt x="1837836" y="6934471"/>
                    <a:pt x="1924145" y="6878140"/>
                    <a:pt x="1972929" y="6795522"/>
                  </a:cubicBezTo>
                  <a:cubicBezTo>
                    <a:pt x="1987939" y="6765479"/>
                    <a:pt x="1946661" y="6735436"/>
                    <a:pt x="1924145" y="6757968"/>
                  </a:cubicBezTo>
                  <a:cubicBezTo>
                    <a:pt x="1867857" y="6818054"/>
                    <a:pt x="1815321" y="6848097"/>
                    <a:pt x="1736517" y="6810543"/>
                  </a:cubicBezTo>
                  <a:cubicBezTo>
                    <a:pt x="1706496" y="6795522"/>
                    <a:pt x="1695238" y="6754213"/>
                    <a:pt x="1683981" y="6727925"/>
                  </a:cubicBezTo>
                  <a:cubicBezTo>
                    <a:pt x="1672723" y="6701637"/>
                    <a:pt x="1657713" y="6682860"/>
                    <a:pt x="1638950" y="6664083"/>
                  </a:cubicBezTo>
                  <a:cubicBezTo>
                    <a:pt x="1635197" y="6659389"/>
                    <a:pt x="1630272" y="6657277"/>
                    <a:pt x="1625171" y="6657101"/>
                  </a:cubicBezTo>
                  <a:close/>
                  <a:moveTo>
                    <a:pt x="1815086" y="6326041"/>
                  </a:moveTo>
                  <a:cubicBezTo>
                    <a:pt x="1747540" y="6325161"/>
                    <a:pt x="1665218" y="6344876"/>
                    <a:pt x="1631445" y="6389941"/>
                  </a:cubicBezTo>
                  <a:cubicBezTo>
                    <a:pt x="1616434" y="6412473"/>
                    <a:pt x="1631445" y="6438761"/>
                    <a:pt x="1657713" y="6431250"/>
                  </a:cubicBezTo>
                  <a:cubicBezTo>
                    <a:pt x="1717754" y="6419984"/>
                    <a:pt x="1766537" y="6404963"/>
                    <a:pt x="1830331" y="6412473"/>
                  </a:cubicBezTo>
                  <a:cubicBezTo>
                    <a:pt x="1856599" y="6419984"/>
                    <a:pt x="1882867" y="6427495"/>
                    <a:pt x="1905383" y="6442516"/>
                  </a:cubicBezTo>
                  <a:cubicBezTo>
                    <a:pt x="1927898" y="6457538"/>
                    <a:pt x="1927898" y="6491336"/>
                    <a:pt x="1950414" y="6510113"/>
                  </a:cubicBezTo>
                  <a:cubicBezTo>
                    <a:pt x="1969176" y="6525135"/>
                    <a:pt x="1991692" y="6517624"/>
                    <a:pt x="2002950" y="6502602"/>
                  </a:cubicBezTo>
                  <a:cubicBezTo>
                    <a:pt x="2055486" y="6419984"/>
                    <a:pt x="1939156" y="6348632"/>
                    <a:pt x="1875362" y="6333610"/>
                  </a:cubicBezTo>
                  <a:cubicBezTo>
                    <a:pt x="1858476" y="6328916"/>
                    <a:pt x="1837602" y="6326334"/>
                    <a:pt x="1815086" y="6326041"/>
                  </a:cubicBezTo>
                  <a:close/>
                  <a:moveTo>
                    <a:pt x="1887707" y="5648505"/>
                  </a:moveTo>
                  <a:cubicBezTo>
                    <a:pt x="1933669" y="5654609"/>
                    <a:pt x="1974941" y="5700627"/>
                    <a:pt x="1965561" y="5788907"/>
                  </a:cubicBezTo>
                  <a:cubicBezTo>
                    <a:pt x="2010585" y="5698749"/>
                    <a:pt x="2134401" y="5698749"/>
                    <a:pt x="2111889" y="5879065"/>
                  </a:cubicBezTo>
                  <a:cubicBezTo>
                    <a:pt x="2160665" y="5792664"/>
                    <a:pt x="2314497" y="5755098"/>
                    <a:pt x="2239457" y="5935414"/>
                  </a:cubicBezTo>
                  <a:cubicBezTo>
                    <a:pt x="2325753" y="5871552"/>
                    <a:pt x="2475833" y="5875309"/>
                    <a:pt x="2337009" y="6036842"/>
                  </a:cubicBezTo>
                  <a:cubicBezTo>
                    <a:pt x="2438313" y="5980493"/>
                    <a:pt x="2614657" y="6093191"/>
                    <a:pt x="2445817" y="6202132"/>
                  </a:cubicBezTo>
                  <a:cubicBezTo>
                    <a:pt x="2588393" y="6175836"/>
                    <a:pt x="2670937" y="6322343"/>
                    <a:pt x="2502097" y="6378692"/>
                  </a:cubicBezTo>
                  <a:cubicBezTo>
                    <a:pt x="2610905" y="6378692"/>
                    <a:pt x="2678441" y="6551495"/>
                    <a:pt x="2505849" y="6566521"/>
                  </a:cubicBezTo>
                  <a:cubicBezTo>
                    <a:pt x="2622161" y="6592817"/>
                    <a:pt x="2614657" y="6750594"/>
                    <a:pt x="2464577" y="6765620"/>
                  </a:cubicBezTo>
                  <a:cubicBezTo>
                    <a:pt x="2569633" y="6784403"/>
                    <a:pt x="2577137" y="6934667"/>
                    <a:pt x="2423305" y="6938423"/>
                  </a:cubicBezTo>
                  <a:cubicBezTo>
                    <a:pt x="2509601" y="6957206"/>
                    <a:pt x="2554625" y="7103713"/>
                    <a:pt x="2359521" y="7051121"/>
                  </a:cubicBezTo>
                  <a:cubicBezTo>
                    <a:pt x="2400793" y="7193871"/>
                    <a:pt x="2145657" y="7223924"/>
                    <a:pt x="2111889" y="7126253"/>
                  </a:cubicBezTo>
                  <a:cubicBezTo>
                    <a:pt x="3019873" y="6607844"/>
                    <a:pt x="1815481" y="5214149"/>
                    <a:pt x="1207656" y="6273507"/>
                  </a:cubicBezTo>
                  <a:cubicBezTo>
                    <a:pt x="1098848" y="6262237"/>
                    <a:pt x="1087592" y="6138270"/>
                    <a:pt x="1200152" y="6115731"/>
                  </a:cubicBezTo>
                  <a:cubicBezTo>
                    <a:pt x="1027560" y="6048112"/>
                    <a:pt x="1128864" y="5894092"/>
                    <a:pt x="1320216" y="5991763"/>
                  </a:cubicBezTo>
                  <a:cubicBezTo>
                    <a:pt x="1196400" y="5826473"/>
                    <a:pt x="1338976" y="5725045"/>
                    <a:pt x="1466544" y="5849013"/>
                  </a:cubicBezTo>
                  <a:cubicBezTo>
                    <a:pt x="1414016" y="5698749"/>
                    <a:pt x="1556592" y="5642400"/>
                    <a:pt x="1627881" y="5777638"/>
                  </a:cubicBezTo>
                  <a:cubicBezTo>
                    <a:pt x="1605369" y="5642400"/>
                    <a:pt x="1762953" y="5586052"/>
                    <a:pt x="1781713" y="5747585"/>
                  </a:cubicBezTo>
                  <a:cubicBezTo>
                    <a:pt x="1791093" y="5676209"/>
                    <a:pt x="1841745" y="5642400"/>
                    <a:pt x="1887707" y="5648505"/>
                  </a:cubicBezTo>
                  <a:close/>
                  <a:moveTo>
                    <a:pt x="2288057" y="4260284"/>
                  </a:moveTo>
                  <a:cubicBezTo>
                    <a:pt x="2320999" y="4259139"/>
                    <a:pt x="2356094" y="4259300"/>
                    <a:pt x="2393373" y="4260942"/>
                  </a:cubicBezTo>
                  <a:cubicBezTo>
                    <a:pt x="2817274" y="4279713"/>
                    <a:pt x="3676330" y="4583810"/>
                    <a:pt x="3792622" y="5469820"/>
                  </a:cubicBezTo>
                  <a:cubicBezTo>
                    <a:pt x="3912665" y="6355829"/>
                    <a:pt x="3533779" y="6896445"/>
                    <a:pt x="3398731" y="7054125"/>
                  </a:cubicBezTo>
                  <a:cubicBezTo>
                    <a:pt x="3263683" y="7208050"/>
                    <a:pt x="3214916" y="7095422"/>
                    <a:pt x="3301197" y="6979039"/>
                  </a:cubicBezTo>
                  <a:cubicBezTo>
                    <a:pt x="4073972" y="5946613"/>
                    <a:pt x="3612557" y="4993026"/>
                    <a:pt x="3087370" y="4966746"/>
                  </a:cubicBezTo>
                  <a:cubicBezTo>
                    <a:pt x="2877295" y="4959238"/>
                    <a:pt x="2622205" y="4944221"/>
                    <a:pt x="2633459" y="4824084"/>
                  </a:cubicBezTo>
                  <a:cubicBezTo>
                    <a:pt x="2644713" y="4703947"/>
                    <a:pt x="2869793" y="4726473"/>
                    <a:pt x="3094873" y="4782787"/>
                  </a:cubicBezTo>
                  <a:cubicBezTo>
                    <a:pt x="3316202" y="4839101"/>
                    <a:pt x="3177402" y="4700193"/>
                    <a:pt x="2929814" y="4651387"/>
                  </a:cubicBezTo>
                  <a:cubicBezTo>
                    <a:pt x="2727242" y="4613844"/>
                    <a:pt x="2554680" y="4621353"/>
                    <a:pt x="2157039" y="4602581"/>
                  </a:cubicBezTo>
                  <a:cubicBezTo>
                    <a:pt x="1784250" y="4588503"/>
                    <a:pt x="1793921" y="4277455"/>
                    <a:pt x="2288057" y="4260284"/>
                  </a:cubicBezTo>
                  <a:close/>
                  <a:moveTo>
                    <a:pt x="2007127" y="3937380"/>
                  </a:moveTo>
                  <a:cubicBezTo>
                    <a:pt x="2821021" y="3948657"/>
                    <a:pt x="3301105" y="4422269"/>
                    <a:pt x="3421127" y="4531276"/>
                  </a:cubicBezTo>
                  <a:cubicBezTo>
                    <a:pt x="3537397" y="4644041"/>
                    <a:pt x="3462384" y="4689147"/>
                    <a:pt x="3368617" y="4580141"/>
                  </a:cubicBezTo>
                  <a:cubicBezTo>
                    <a:pt x="3034808" y="4181704"/>
                    <a:pt x="2348437" y="4072698"/>
                    <a:pt x="2033382" y="4072698"/>
                  </a:cubicBezTo>
                  <a:cubicBezTo>
                    <a:pt x="1718326" y="4072698"/>
                    <a:pt x="1163228" y="4253122"/>
                    <a:pt x="1088215" y="4546312"/>
                  </a:cubicBezTo>
                  <a:cubicBezTo>
                    <a:pt x="1016952" y="4839500"/>
                    <a:pt x="848172" y="4764324"/>
                    <a:pt x="893180" y="4587658"/>
                  </a:cubicBezTo>
                  <a:cubicBezTo>
                    <a:pt x="941939" y="4410993"/>
                    <a:pt x="1189483" y="3929862"/>
                    <a:pt x="2007127" y="3937380"/>
                  </a:cubicBezTo>
                  <a:close/>
                  <a:moveTo>
                    <a:pt x="2616291" y="2864339"/>
                  </a:moveTo>
                  <a:cubicBezTo>
                    <a:pt x="2610429" y="2864457"/>
                    <a:pt x="2604567" y="2866568"/>
                    <a:pt x="2599877" y="2871260"/>
                  </a:cubicBezTo>
                  <a:cubicBezTo>
                    <a:pt x="2554853" y="2912553"/>
                    <a:pt x="2528590" y="2972615"/>
                    <a:pt x="2536094" y="3032678"/>
                  </a:cubicBezTo>
                  <a:cubicBezTo>
                    <a:pt x="2547350" y="3088986"/>
                    <a:pt x="2599877" y="3152802"/>
                    <a:pt x="2663659" y="3134033"/>
                  </a:cubicBezTo>
                  <a:cubicBezTo>
                    <a:pt x="2693675" y="3122771"/>
                    <a:pt x="2693675" y="3088986"/>
                    <a:pt x="2671163" y="3073970"/>
                  </a:cubicBezTo>
                  <a:cubicBezTo>
                    <a:pt x="2652403" y="3062709"/>
                    <a:pt x="2637396" y="3062709"/>
                    <a:pt x="2622388" y="3047693"/>
                  </a:cubicBezTo>
                  <a:cubicBezTo>
                    <a:pt x="2611132" y="3040186"/>
                    <a:pt x="2611132" y="3017662"/>
                    <a:pt x="2611132" y="3006400"/>
                  </a:cubicBezTo>
                  <a:cubicBezTo>
                    <a:pt x="2607380" y="2968862"/>
                    <a:pt x="2614884" y="2931323"/>
                    <a:pt x="2637396" y="2901292"/>
                  </a:cubicBezTo>
                  <a:cubicBezTo>
                    <a:pt x="2651465" y="2881583"/>
                    <a:pt x="2633878" y="2863988"/>
                    <a:pt x="2616291" y="2864339"/>
                  </a:cubicBezTo>
                  <a:close/>
                  <a:moveTo>
                    <a:pt x="2274925" y="2694182"/>
                  </a:moveTo>
                  <a:cubicBezTo>
                    <a:pt x="2270411" y="2695063"/>
                    <a:pt x="2265955" y="2697643"/>
                    <a:pt x="2262203" y="2702336"/>
                  </a:cubicBezTo>
                  <a:cubicBezTo>
                    <a:pt x="2172157" y="2781167"/>
                    <a:pt x="2258452" y="2927569"/>
                    <a:pt x="2344746" y="2972615"/>
                  </a:cubicBezTo>
                  <a:cubicBezTo>
                    <a:pt x="2356001" y="2980124"/>
                    <a:pt x="2374761" y="2980124"/>
                    <a:pt x="2389769" y="2968862"/>
                  </a:cubicBezTo>
                  <a:cubicBezTo>
                    <a:pt x="2389769" y="2968862"/>
                    <a:pt x="2393521" y="2968862"/>
                    <a:pt x="2393521" y="2968862"/>
                  </a:cubicBezTo>
                  <a:cubicBezTo>
                    <a:pt x="2404776" y="2961354"/>
                    <a:pt x="2412280" y="2946338"/>
                    <a:pt x="2412280" y="2935077"/>
                  </a:cubicBezTo>
                  <a:cubicBezTo>
                    <a:pt x="2404776" y="2893784"/>
                    <a:pt x="2356001" y="2875014"/>
                    <a:pt x="2329738" y="2841230"/>
                  </a:cubicBezTo>
                  <a:cubicBezTo>
                    <a:pt x="2303475" y="2803691"/>
                    <a:pt x="2295971" y="2769905"/>
                    <a:pt x="2299723" y="2721105"/>
                  </a:cubicBezTo>
                  <a:cubicBezTo>
                    <a:pt x="2301599" y="2709844"/>
                    <a:pt x="2295971" y="2700458"/>
                    <a:pt x="2287998" y="2696236"/>
                  </a:cubicBezTo>
                  <a:cubicBezTo>
                    <a:pt x="2284012" y="2694124"/>
                    <a:pt x="2279439" y="2693303"/>
                    <a:pt x="2274925" y="2694182"/>
                  </a:cubicBezTo>
                  <a:close/>
                  <a:moveTo>
                    <a:pt x="5271059" y="2655259"/>
                  </a:moveTo>
                  <a:cubicBezTo>
                    <a:pt x="5376141" y="2662374"/>
                    <a:pt x="5402238" y="2742476"/>
                    <a:pt x="5139514" y="2897398"/>
                  </a:cubicBezTo>
                  <a:cubicBezTo>
                    <a:pt x="4715403" y="3149030"/>
                    <a:pt x="4497718" y="3532110"/>
                    <a:pt x="4463939" y="3776230"/>
                  </a:cubicBezTo>
                  <a:cubicBezTo>
                    <a:pt x="4430160" y="4020350"/>
                    <a:pt x="4385122" y="3851345"/>
                    <a:pt x="4403888" y="3723651"/>
                  </a:cubicBezTo>
                  <a:cubicBezTo>
                    <a:pt x="4497718" y="3043870"/>
                    <a:pt x="4843012" y="2848574"/>
                    <a:pt x="5041931" y="2720881"/>
                  </a:cubicBezTo>
                  <a:cubicBezTo>
                    <a:pt x="5116526" y="2672996"/>
                    <a:pt x="5208010" y="2650990"/>
                    <a:pt x="5271059" y="2655259"/>
                  </a:cubicBezTo>
                  <a:close/>
                  <a:moveTo>
                    <a:pt x="2093601" y="2547487"/>
                  </a:moveTo>
                  <a:cubicBezTo>
                    <a:pt x="2087739" y="2546314"/>
                    <a:pt x="2081173" y="2547487"/>
                    <a:pt x="2074607" y="2552180"/>
                  </a:cubicBezTo>
                  <a:cubicBezTo>
                    <a:pt x="2018328" y="2593473"/>
                    <a:pt x="1992065" y="2661042"/>
                    <a:pt x="1988313" y="2732367"/>
                  </a:cubicBezTo>
                  <a:cubicBezTo>
                    <a:pt x="1988313" y="2792428"/>
                    <a:pt x="2022080" y="2890030"/>
                    <a:pt x="2093367" y="2893784"/>
                  </a:cubicBezTo>
                  <a:cubicBezTo>
                    <a:pt x="2115878" y="2893784"/>
                    <a:pt x="2130886" y="2867506"/>
                    <a:pt x="2123382" y="2848737"/>
                  </a:cubicBezTo>
                  <a:cubicBezTo>
                    <a:pt x="2115878" y="2826214"/>
                    <a:pt x="2104623" y="2818706"/>
                    <a:pt x="2089615" y="2803691"/>
                  </a:cubicBezTo>
                  <a:cubicBezTo>
                    <a:pt x="2074607" y="2781167"/>
                    <a:pt x="2067103" y="2754890"/>
                    <a:pt x="2063351" y="2728613"/>
                  </a:cubicBezTo>
                  <a:cubicBezTo>
                    <a:pt x="2059599" y="2676058"/>
                    <a:pt x="2070855" y="2627258"/>
                    <a:pt x="2108375" y="2589718"/>
                  </a:cubicBezTo>
                  <a:cubicBezTo>
                    <a:pt x="2122444" y="2575642"/>
                    <a:pt x="2111189" y="2551007"/>
                    <a:pt x="2093601" y="2547487"/>
                  </a:cubicBezTo>
                  <a:close/>
                  <a:moveTo>
                    <a:pt x="1885663" y="2455752"/>
                  </a:moveTo>
                  <a:cubicBezTo>
                    <a:pt x="1879976" y="2455517"/>
                    <a:pt x="1873879" y="2457394"/>
                    <a:pt x="1868251" y="2462086"/>
                  </a:cubicBezTo>
                  <a:cubicBezTo>
                    <a:pt x="1811972" y="2514640"/>
                    <a:pt x="1774453" y="2582211"/>
                    <a:pt x="1763197" y="2661042"/>
                  </a:cubicBezTo>
                  <a:cubicBezTo>
                    <a:pt x="1751942" y="2732367"/>
                    <a:pt x="1781957" y="2829968"/>
                    <a:pt x="1856996" y="2848737"/>
                  </a:cubicBezTo>
                  <a:cubicBezTo>
                    <a:pt x="1883259" y="2856245"/>
                    <a:pt x="1909522" y="2826214"/>
                    <a:pt x="1898267" y="2799936"/>
                  </a:cubicBezTo>
                  <a:cubicBezTo>
                    <a:pt x="1883259" y="2751136"/>
                    <a:pt x="1849492" y="2724859"/>
                    <a:pt x="1841988" y="2668550"/>
                  </a:cubicBezTo>
                  <a:cubicBezTo>
                    <a:pt x="1838236" y="2604734"/>
                    <a:pt x="1864499" y="2540918"/>
                    <a:pt x="1902019" y="2495871"/>
                  </a:cubicBezTo>
                  <a:cubicBezTo>
                    <a:pt x="1916088" y="2476164"/>
                    <a:pt x="1902722" y="2456456"/>
                    <a:pt x="1885663" y="2455752"/>
                  </a:cubicBezTo>
                  <a:close/>
                  <a:moveTo>
                    <a:pt x="3214810" y="2429665"/>
                  </a:moveTo>
                  <a:cubicBezTo>
                    <a:pt x="3192765" y="2425440"/>
                    <a:pt x="3168375" y="2430134"/>
                    <a:pt x="3147738" y="2443277"/>
                  </a:cubicBezTo>
                  <a:cubicBezTo>
                    <a:pt x="3110215" y="2465808"/>
                    <a:pt x="3087701" y="2518380"/>
                    <a:pt x="3102711" y="2563441"/>
                  </a:cubicBezTo>
                  <a:cubicBezTo>
                    <a:pt x="3113967" y="2589727"/>
                    <a:pt x="3155243" y="2578462"/>
                    <a:pt x="3147738" y="2548421"/>
                  </a:cubicBezTo>
                  <a:cubicBezTo>
                    <a:pt x="3140233" y="2525890"/>
                    <a:pt x="3155243" y="2507115"/>
                    <a:pt x="3170251" y="2492094"/>
                  </a:cubicBezTo>
                  <a:cubicBezTo>
                    <a:pt x="3189013" y="2477073"/>
                    <a:pt x="3204022" y="2480828"/>
                    <a:pt x="3219031" y="2499604"/>
                  </a:cubicBezTo>
                  <a:cubicBezTo>
                    <a:pt x="3241545" y="2529645"/>
                    <a:pt x="3282820" y="2503359"/>
                    <a:pt x="3267811" y="2469563"/>
                  </a:cubicBezTo>
                  <a:cubicBezTo>
                    <a:pt x="3256554" y="2447032"/>
                    <a:pt x="3236855" y="2433889"/>
                    <a:pt x="3214810" y="2429665"/>
                  </a:cubicBezTo>
                  <a:close/>
                  <a:moveTo>
                    <a:pt x="1640791" y="2406306"/>
                  </a:moveTo>
                  <a:cubicBezTo>
                    <a:pt x="1634929" y="2406482"/>
                    <a:pt x="1629066" y="2408594"/>
                    <a:pt x="1624376" y="2413286"/>
                  </a:cubicBezTo>
                  <a:cubicBezTo>
                    <a:pt x="1541834" y="2495871"/>
                    <a:pt x="1436780" y="2683566"/>
                    <a:pt x="1571849" y="2773659"/>
                  </a:cubicBezTo>
                  <a:cubicBezTo>
                    <a:pt x="1601865" y="2792428"/>
                    <a:pt x="1631880" y="2758644"/>
                    <a:pt x="1624376" y="2728613"/>
                  </a:cubicBezTo>
                  <a:cubicBezTo>
                    <a:pt x="1613120" y="2676058"/>
                    <a:pt x="1590609" y="2646027"/>
                    <a:pt x="1601865" y="2589718"/>
                  </a:cubicBezTo>
                  <a:cubicBezTo>
                    <a:pt x="1613120" y="2537164"/>
                    <a:pt x="1631880" y="2488363"/>
                    <a:pt x="1661895" y="2439563"/>
                  </a:cubicBezTo>
                  <a:cubicBezTo>
                    <a:pt x="1675965" y="2422671"/>
                    <a:pt x="1658378" y="2405778"/>
                    <a:pt x="1640791" y="2406306"/>
                  </a:cubicBezTo>
                  <a:close/>
                  <a:moveTo>
                    <a:pt x="1428866" y="2353869"/>
                  </a:moveTo>
                  <a:cubicBezTo>
                    <a:pt x="1423414" y="2352520"/>
                    <a:pt x="1417082" y="2353224"/>
                    <a:pt x="1410516" y="2356978"/>
                  </a:cubicBezTo>
                  <a:cubicBezTo>
                    <a:pt x="1354238" y="2390763"/>
                    <a:pt x="1324222" y="2450825"/>
                    <a:pt x="1316718" y="2514640"/>
                  </a:cubicBezTo>
                  <a:cubicBezTo>
                    <a:pt x="1309214" y="2570949"/>
                    <a:pt x="1316718" y="2653535"/>
                    <a:pt x="1365493" y="2691073"/>
                  </a:cubicBezTo>
                  <a:cubicBezTo>
                    <a:pt x="1388005" y="2702336"/>
                    <a:pt x="1414268" y="2683566"/>
                    <a:pt x="1414268" y="2661042"/>
                  </a:cubicBezTo>
                  <a:cubicBezTo>
                    <a:pt x="1410516" y="2619750"/>
                    <a:pt x="1388005" y="2578457"/>
                    <a:pt x="1384253" y="2537164"/>
                  </a:cubicBezTo>
                  <a:cubicBezTo>
                    <a:pt x="1380501" y="2484609"/>
                    <a:pt x="1395509" y="2428301"/>
                    <a:pt x="1436780" y="2394517"/>
                  </a:cubicBezTo>
                  <a:cubicBezTo>
                    <a:pt x="1453663" y="2380440"/>
                    <a:pt x="1445222" y="2357916"/>
                    <a:pt x="1428866" y="2353869"/>
                  </a:cubicBezTo>
                  <a:close/>
                  <a:moveTo>
                    <a:pt x="4349338" y="2320473"/>
                  </a:moveTo>
                  <a:cubicBezTo>
                    <a:pt x="4343772" y="2320650"/>
                    <a:pt x="4338146" y="2322762"/>
                    <a:pt x="4333458" y="2327456"/>
                  </a:cubicBezTo>
                  <a:cubicBezTo>
                    <a:pt x="4299705" y="2365012"/>
                    <a:pt x="4284704" y="2413834"/>
                    <a:pt x="4288454" y="2462656"/>
                  </a:cubicBezTo>
                  <a:cubicBezTo>
                    <a:pt x="4295955" y="2511478"/>
                    <a:pt x="4340959" y="2575322"/>
                    <a:pt x="4393463" y="2564055"/>
                  </a:cubicBezTo>
                  <a:cubicBezTo>
                    <a:pt x="4415965" y="2564055"/>
                    <a:pt x="4434717" y="2534011"/>
                    <a:pt x="4412215" y="2515233"/>
                  </a:cubicBezTo>
                  <a:cubicBezTo>
                    <a:pt x="4385962" y="2492700"/>
                    <a:pt x="4363461" y="2488945"/>
                    <a:pt x="4352210" y="2451389"/>
                  </a:cubicBezTo>
                  <a:cubicBezTo>
                    <a:pt x="4340959" y="2421345"/>
                    <a:pt x="4352210" y="2383790"/>
                    <a:pt x="4370961" y="2353745"/>
                  </a:cubicBezTo>
                  <a:cubicBezTo>
                    <a:pt x="4382212" y="2336845"/>
                    <a:pt x="4366039" y="2319945"/>
                    <a:pt x="4349338" y="2320473"/>
                  </a:cubicBezTo>
                  <a:close/>
                  <a:moveTo>
                    <a:pt x="1212485" y="2288997"/>
                  </a:moveTo>
                  <a:cubicBezTo>
                    <a:pt x="1206271" y="2288938"/>
                    <a:pt x="1199471" y="2291285"/>
                    <a:pt x="1192905" y="2296915"/>
                  </a:cubicBezTo>
                  <a:cubicBezTo>
                    <a:pt x="1117866" y="2364485"/>
                    <a:pt x="1050332" y="2529656"/>
                    <a:pt x="1117866" y="2623503"/>
                  </a:cubicBezTo>
                  <a:cubicBezTo>
                    <a:pt x="1136626" y="2653535"/>
                    <a:pt x="1185401" y="2638519"/>
                    <a:pt x="1181649" y="2604734"/>
                  </a:cubicBezTo>
                  <a:cubicBezTo>
                    <a:pt x="1181649" y="2555933"/>
                    <a:pt x="1170393" y="2514640"/>
                    <a:pt x="1174145" y="2465841"/>
                  </a:cubicBezTo>
                  <a:cubicBezTo>
                    <a:pt x="1181649" y="2417040"/>
                    <a:pt x="1196657" y="2368239"/>
                    <a:pt x="1230424" y="2330700"/>
                  </a:cubicBezTo>
                  <a:cubicBezTo>
                    <a:pt x="1244494" y="2310992"/>
                    <a:pt x="1231128" y="2289173"/>
                    <a:pt x="1212485" y="2288997"/>
                  </a:cubicBezTo>
                  <a:close/>
                  <a:moveTo>
                    <a:pt x="3077500" y="2222429"/>
                  </a:moveTo>
                  <a:cubicBezTo>
                    <a:pt x="3059091" y="2224307"/>
                    <a:pt x="3040798" y="2230174"/>
                    <a:pt x="3023913" y="2240501"/>
                  </a:cubicBezTo>
                  <a:cubicBezTo>
                    <a:pt x="2952620" y="2285562"/>
                    <a:pt x="2963877" y="2368175"/>
                    <a:pt x="3012656" y="2424502"/>
                  </a:cubicBezTo>
                  <a:cubicBezTo>
                    <a:pt x="3031417" y="2443277"/>
                    <a:pt x="3065188" y="2413236"/>
                    <a:pt x="3050179" y="2390706"/>
                  </a:cubicBezTo>
                  <a:cubicBezTo>
                    <a:pt x="3031417" y="2360665"/>
                    <a:pt x="3023913" y="2319358"/>
                    <a:pt x="3057683" y="2296828"/>
                  </a:cubicBezTo>
                  <a:cubicBezTo>
                    <a:pt x="3098958" y="2270542"/>
                    <a:pt x="3136481" y="2308093"/>
                    <a:pt x="3166499" y="2330624"/>
                  </a:cubicBezTo>
                  <a:cubicBezTo>
                    <a:pt x="3185261" y="2349399"/>
                    <a:pt x="3226536" y="2330624"/>
                    <a:pt x="3211527" y="2300583"/>
                  </a:cubicBezTo>
                  <a:cubicBezTo>
                    <a:pt x="3189013" y="2247072"/>
                    <a:pt x="3132729" y="2216797"/>
                    <a:pt x="3077500" y="2222429"/>
                  </a:cubicBezTo>
                  <a:close/>
                  <a:moveTo>
                    <a:pt x="4497124" y="2095787"/>
                  </a:moveTo>
                  <a:cubicBezTo>
                    <a:pt x="4491440" y="2095552"/>
                    <a:pt x="4485345" y="2097430"/>
                    <a:pt x="4479720" y="2102124"/>
                  </a:cubicBezTo>
                  <a:cubicBezTo>
                    <a:pt x="4430966" y="2147191"/>
                    <a:pt x="4408464" y="2218546"/>
                    <a:pt x="4415965" y="2282390"/>
                  </a:cubicBezTo>
                  <a:cubicBezTo>
                    <a:pt x="4427216" y="2346234"/>
                    <a:pt x="4475970" y="2410078"/>
                    <a:pt x="4543476" y="2406323"/>
                  </a:cubicBezTo>
                  <a:cubicBezTo>
                    <a:pt x="4573478" y="2406323"/>
                    <a:pt x="4584729" y="2361256"/>
                    <a:pt x="4558477" y="2346234"/>
                  </a:cubicBezTo>
                  <a:cubicBezTo>
                    <a:pt x="4509723" y="2331212"/>
                    <a:pt x="4487221" y="2312434"/>
                    <a:pt x="4483471" y="2259857"/>
                  </a:cubicBezTo>
                  <a:cubicBezTo>
                    <a:pt x="4475970" y="2214790"/>
                    <a:pt x="4487221" y="2169724"/>
                    <a:pt x="4513473" y="2135924"/>
                  </a:cubicBezTo>
                  <a:cubicBezTo>
                    <a:pt x="4527537" y="2116207"/>
                    <a:pt x="4514176" y="2096491"/>
                    <a:pt x="4497124" y="2095787"/>
                  </a:cubicBezTo>
                  <a:close/>
                  <a:moveTo>
                    <a:pt x="1108772" y="2030558"/>
                  </a:moveTo>
                  <a:cubicBezTo>
                    <a:pt x="1146475" y="2033791"/>
                    <a:pt x="1195719" y="2066520"/>
                    <a:pt x="1249184" y="2146760"/>
                  </a:cubicBezTo>
                  <a:cubicBezTo>
                    <a:pt x="1256687" y="2146760"/>
                    <a:pt x="1260439" y="2146760"/>
                    <a:pt x="1267943" y="2146760"/>
                  </a:cubicBezTo>
                  <a:cubicBezTo>
                    <a:pt x="1316718" y="2022881"/>
                    <a:pt x="1489307" y="1966573"/>
                    <a:pt x="1545586" y="2218084"/>
                  </a:cubicBezTo>
                  <a:cubicBezTo>
                    <a:pt x="1553090" y="2221838"/>
                    <a:pt x="1556842" y="2221838"/>
                    <a:pt x="1564345" y="2225591"/>
                  </a:cubicBezTo>
                  <a:cubicBezTo>
                    <a:pt x="1628128" y="2097959"/>
                    <a:pt x="1815724" y="2097959"/>
                    <a:pt x="1838236" y="2334454"/>
                  </a:cubicBezTo>
                  <a:cubicBezTo>
                    <a:pt x="1841988" y="2334454"/>
                    <a:pt x="1845740" y="2338208"/>
                    <a:pt x="1849492" y="2338208"/>
                  </a:cubicBezTo>
                  <a:cubicBezTo>
                    <a:pt x="1909522" y="2165529"/>
                    <a:pt x="2074607" y="2229345"/>
                    <a:pt x="2085863" y="2447071"/>
                  </a:cubicBezTo>
                  <a:cubicBezTo>
                    <a:pt x="2089615" y="2447071"/>
                    <a:pt x="2089615" y="2447071"/>
                    <a:pt x="2089615" y="2450825"/>
                  </a:cubicBezTo>
                  <a:cubicBezTo>
                    <a:pt x="2142142" y="2278146"/>
                    <a:pt x="2322234" y="2353224"/>
                    <a:pt x="2325986" y="2567196"/>
                  </a:cubicBezTo>
                  <a:cubicBezTo>
                    <a:pt x="2329738" y="2567196"/>
                    <a:pt x="2337242" y="2570949"/>
                    <a:pt x="2340994" y="2574703"/>
                  </a:cubicBezTo>
                  <a:cubicBezTo>
                    <a:pt x="2401025" y="2484609"/>
                    <a:pt x="2528590" y="2514640"/>
                    <a:pt x="2528590" y="2679812"/>
                  </a:cubicBezTo>
                  <a:cubicBezTo>
                    <a:pt x="2532342" y="2683566"/>
                    <a:pt x="2536094" y="2687320"/>
                    <a:pt x="2536094" y="2687320"/>
                  </a:cubicBezTo>
                  <a:cubicBezTo>
                    <a:pt x="2599877" y="2593473"/>
                    <a:pt x="2772465" y="2694828"/>
                    <a:pt x="2761209" y="2848737"/>
                  </a:cubicBezTo>
                  <a:cubicBezTo>
                    <a:pt x="3470323" y="3411821"/>
                    <a:pt x="3729206" y="4196385"/>
                    <a:pt x="3777981" y="4380325"/>
                  </a:cubicBezTo>
                  <a:cubicBezTo>
                    <a:pt x="3834260" y="4601804"/>
                    <a:pt x="3800493" y="4609312"/>
                    <a:pt x="3717950" y="4425372"/>
                  </a:cubicBezTo>
                  <a:cubicBezTo>
                    <a:pt x="3477827" y="3896073"/>
                    <a:pt x="3035100" y="3483146"/>
                    <a:pt x="2644900" y="3212864"/>
                  </a:cubicBezTo>
                  <a:cubicBezTo>
                    <a:pt x="2562357" y="3306712"/>
                    <a:pt x="2446048" y="3284188"/>
                    <a:pt x="2479815" y="3107756"/>
                  </a:cubicBezTo>
                  <a:cubicBezTo>
                    <a:pt x="2476063" y="3107756"/>
                    <a:pt x="2472311" y="3104002"/>
                    <a:pt x="2468559" y="3100248"/>
                  </a:cubicBezTo>
                  <a:cubicBezTo>
                    <a:pt x="2378513" y="3190342"/>
                    <a:pt x="2235940" y="3212864"/>
                    <a:pt x="2269707" y="2987631"/>
                  </a:cubicBezTo>
                  <a:cubicBezTo>
                    <a:pt x="2265955" y="2983878"/>
                    <a:pt x="2262203" y="2983878"/>
                    <a:pt x="2258452" y="2983878"/>
                  </a:cubicBezTo>
                  <a:cubicBezTo>
                    <a:pt x="2119630" y="3164064"/>
                    <a:pt x="1965801" y="3126525"/>
                    <a:pt x="1999569" y="2867506"/>
                  </a:cubicBezTo>
                  <a:cubicBezTo>
                    <a:pt x="1995817" y="2867506"/>
                    <a:pt x="1992065" y="2863753"/>
                    <a:pt x="1988313" y="2863753"/>
                  </a:cubicBezTo>
                  <a:cubicBezTo>
                    <a:pt x="1868251" y="3040186"/>
                    <a:pt x="1725678" y="2968862"/>
                    <a:pt x="1721926" y="2796183"/>
                  </a:cubicBezTo>
                  <a:cubicBezTo>
                    <a:pt x="1721926" y="2796183"/>
                    <a:pt x="1721926" y="2796183"/>
                    <a:pt x="1710670" y="2792428"/>
                  </a:cubicBezTo>
                  <a:cubicBezTo>
                    <a:pt x="1613120" y="2972615"/>
                    <a:pt x="1425524" y="2927569"/>
                    <a:pt x="1451788" y="2736121"/>
                  </a:cubicBezTo>
                  <a:cubicBezTo>
                    <a:pt x="1451788" y="2732367"/>
                    <a:pt x="1448036" y="2732367"/>
                    <a:pt x="1448036" y="2732367"/>
                  </a:cubicBezTo>
                  <a:cubicBezTo>
                    <a:pt x="1320470" y="2852491"/>
                    <a:pt x="1166641" y="2844983"/>
                    <a:pt x="1207912" y="2664796"/>
                  </a:cubicBezTo>
                  <a:cubicBezTo>
                    <a:pt x="1204161" y="2661042"/>
                    <a:pt x="1196657" y="2661042"/>
                    <a:pt x="1192905" y="2657289"/>
                  </a:cubicBezTo>
                  <a:cubicBezTo>
                    <a:pt x="1024068" y="2781167"/>
                    <a:pt x="873991" y="2694828"/>
                    <a:pt x="979045" y="2544672"/>
                  </a:cubicBezTo>
                  <a:cubicBezTo>
                    <a:pt x="975293" y="2540918"/>
                    <a:pt x="971541" y="2537164"/>
                    <a:pt x="967789" y="2533410"/>
                  </a:cubicBezTo>
                  <a:cubicBezTo>
                    <a:pt x="787697" y="2597227"/>
                    <a:pt x="716410" y="2428301"/>
                    <a:pt x="934022" y="2353224"/>
                  </a:cubicBezTo>
                  <a:cubicBezTo>
                    <a:pt x="934022" y="2345716"/>
                    <a:pt x="937774" y="2338208"/>
                    <a:pt x="941526" y="2330700"/>
                  </a:cubicBezTo>
                  <a:cubicBezTo>
                    <a:pt x="761433" y="2274392"/>
                    <a:pt x="825216" y="2127990"/>
                    <a:pt x="1031572" y="2191806"/>
                  </a:cubicBezTo>
                  <a:cubicBezTo>
                    <a:pt x="1039076" y="2184299"/>
                    <a:pt x="1042828" y="2180545"/>
                    <a:pt x="1050332" y="2176791"/>
                  </a:cubicBezTo>
                  <a:cubicBezTo>
                    <a:pt x="1015157" y="2101713"/>
                    <a:pt x="1045935" y="2025169"/>
                    <a:pt x="1108772" y="2030558"/>
                  </a:cubicBezTo>
                  <a:close/>
                  <a:moveTo>
                    <a:pt x="2981231" y="1962622"/>
                  </a:moveTo>
                  <a:cubicBezTo>
                    <a:pt x="2964815" y="1965438"/>
                    <a:pt x="2948868" y="1972010"/>
                    <a:pt x="2933858" y="1981397"/>
                  </a:cubicBezTo>
                  <a:cubicBezTo>
                    <a:pt x="2870070" y="2015194"/>
                    <a:pt x="2832547" y="2105316"/>
                    <a:pt x="2877574" y="2169153"/>
                  </a:cubicBezTo>
                  <a:cubicBezTo>
                    <a:pt x="2896336" y="2195439"/>
                    <a:pt x="2933858" y="2169153"/>
                    <a:pt x="2918849" y="2142868"/>
                  </a:cubicBezTo>
                  <a:cubicBezTo>
                    <a:pt x="2900088" y="2101561"/>
                    <a:pt x="2930106" y="2064010"/>
                    <a:pt x="2960124" y="2041479"/>
                  </a:cubicBezTo>
                  <a:cubicBezTo>
                    <a:pt x="2975133" y="2033969"/>
                    <a:pt x="2990143" y="2026459"/>
                    <a:pt x="3005151" y="2030214"/>
                  </a:cubicBezTo>
                  <a:cubicBezTo>
                    <a:pt x="3023913" y="2030214"/>
                    <a:pt x="3027665" y="2060255"/>
                    <a:pt x="3038922" y="2071520"/>
                  </a:cubicBezTo>
                  <a:cubicBezTo>
                    <a:pt x="3057683" y="2086541"/>
                    <a:pt x="3080197" y="2079031"/>
                    <a:pt x="3087701" y="2056500"/>
                  </a:cubicBezTo>
                  <a:cubicBezTo>
                    <a:pt x="3098958" y="2022704"/>
                    <a:pt x="3065188" y="1977642"/>
                    <a:pt x="3031417" y="1966377"/>
                  </a:cubicBezTo>
                  <a:cubicBezTo>
                    <a:pt x="3014532" y="1960744"/>
                    <a:pt x="2997647" y="1959806"/>
                    <a:pt x="2981231" y="1962622"/>
                  </a:cubicBezTo>
                  <a:close/>
                  <a:moveTo>
                    <a:pt x="4680890" y="1881193"/>
                  </a:moveTo>
                  <a:cubicBezTo>
                    <a:pt x="4675206" y="1879843"/>
                    <a:pt x="4669112" y="1880547"/>
                    <a:pt x="4663486" y="1884303"/>
                  </a:cubicBezTo>
                  <a:cubicBezTo>
                    <a:pt x="4599731" y="1936881"/>
                    <a:pt x="4554727" y="2011991"/>
                    <a:pt x="4569728" y="2098369"/>
                  </a:cubicBezTo>
                  <a:cubicBezTo>
                    <a:pt x="4584729" y="2173480"/>
                    <a:pt x="4663486" y="2259857"/>
                    <a:pt x="4742243" y="2237324"/>
                  </a:cubicBezTo>
                  <a:cubicBezTo>
                    <a:pt x="4764744" y="2233568"/>
                    <a:pt x="4772245" y="2199768"/>
                    <a:pt x="4757244" y="2188502"/>
                  </a:cubicBezTo>
                  <a:cubicBezTo>
                    <a:pt x="4734742" y="2169724"/>
                    <a:pt x="4712240" y="2165968"/>
                    <a:pt x="4685988" y="2150946"/>
                  </a:cubicBezTo>
                  <a:cubicBezTo>
                    <a:pt x="4663486" y="2135924"/>
                    <a:pt x="4648485" y="2109635"/>
                    <a:pt x="4640984" y="2087102"/>
                  </a:cubicBezTo>
                  <a:cubicBezTo>
                    <a:pt x="4618482" y="2027014"/>
                    <a:pt x="4655985" y="1963170"/>
                    <a:pt x="4697239" y="1921858"/>
                  </a:cubicBezTo>
                  <a:cubicBezTo>
                    <a:pt x="4711302" y="1907775"/>
                    <a:pt x="4697942" y="1885242"/>
                    <a:pt x="4680890" y="1881193"/>
                  </a:cubicBezTo>
                  <a:close/>
                  <a:moveTo>
                    <a:pt x="2863034" y="1728396"/>
                  </a:moveTo>
                  <a:cubicBezTo>
                    <a:pt x="2841928" y="1729804"/>
                    <a:pt x="2821290" y="1735437"/>
                    <a:pt x="2802529" y="1744825"/>
                  </a:cubicBezTo>
                  <a:cubicBezTo>
                    <a:pt x="2712474" y="1789886"/>
                    <a:pt x="2689961" y="1891274"/>
                    <a:pt x="2753749" y="1966377"/>
                  </a:cubicBezTo>
                  <a:cubicBezTo>
                    <a:pt x="2776263" y="1988908"/>
                    <a:pt x="2802529" y="1958867"/>
                    <a:pt x="2791272" y="1936336"/>
                  </a:cubicBezTo>
                  <a:cubicBezTo>
                    <a:pt x="2768758" y="1887519"/>
                    <a:pt x="2795024" y="1838703"/>
                    <a:pt x="2836299" y="1812417"/>
                  </a:cubicBezTo>
                  <a:cubicBezTo>
                    <a:pt x="2855061" y="1801152"/>
                    <a:pt x="2877574" y="1801152"/>
                    <a:pt x="2896336" y="1808662"/>
                  </a:cubicBezTo>
                  <a:cubicBezTo>
                    <a:pt x="2926354" y="1816172"/>
                    <a:pt x="2926354" y="1853723"/>
                    <a:pt x="2952620" y="1864989"/>
                  </a:cubicBezTo>
                  <a:cubicBezTo>
                    <a:pt x="2967629" y="1872499"/>
                    <a:pt x="2990143" y="1868744"/>
                    <a:pt x="2997647" y="1849968"/>
                  </a:cubicBezTo>
                  <a:cubicBezTo>
                    <a:pt x="3012656" y="1804907"/>
                    <a:pt x="2967629" y="1756090"/>
                    <a:pt x="2926354" y="1737315"/>
                  </a:cubicBezTo>
                  <a:cubicBezTo>
                    <a:pt x="2905717" y="1729804"/>
                    <a:pt x="2884141" y="1726988"/>
                    <a:pt x="2863034" y="1728396"/>
                  </a:cubicBezTo>
                  <a:close/>
                  <a:moveTo>
                    <a:pt x="4941244" y="1694414"/>
                  </a:moveTo>
                  <a:cubicBezTo>
                    <a:pt x="4936087" y="1693944"/>
                    <a:pt x="4930696" y="1695587"/>
                    <a:pt x="4926008" y="1700282"/>
                  </a:cubicBezTo>
                  <a:cubicBezTo>
                    <a:pt x="4851002" y="1767881"/>
                    <a:pt x="4805998" y="1869281"/>
                    <a:pt x="4805998" y="1966925"/>
                  </a:cubicBezTo>
                  <a:cubicBezTo>
                    <a:pt x="4809748" y="2060813"/>
                    <a:pt x="4888505" y="2158457"/>
                    <a:pt x="4989763" y="2135924"/>
                  </a:cubicBezTo>
                  <a:cubicBezTo>
                    <a:pt x="5019766" y="2128413"/>
                    <a:pt x="5019766" y="2083347"/>
                    <a:pt x="4993514" y="2072080"/>
                  </a:cubicBezTo>
                  <a:cubicBezTo>
                    <a:pt x="4963511" y="2053302"/>
                    <a:pt x="4929758" y="2057058"/>
                    <a:pt x="4903506" y="2027014"/>
                  </a:cubicBezTo>
                  <a:cubicBezTo>
                    <a:pt x="4884755" y="2000725"/>
                    <a:pt x="4881004" y="1966925"/>
                    <a:pt x="4881004" y="1936881"/>
                  </a:cubicBezTo>
                  <a:cubicBezTo>
                    <a:pt x="4881004" y="1861770"/>
                    <a:pt x="4911007" y="1786659"/>
                    <a:pt x="4956011" y="1730326"/>
                  </a:cubicBezTo>
                  <a:cubicBezTo>
                    <a:pt x="4970074" y="1716243"/>
                    <a:pt x="4956714" y="1695822"/>
                    <a:pt x="4941244" y="1694414"/>
                  </a:cubicBezTo>
                  <a:close/>
                  <a:moveTo>
                    <a:pt x="5278538" y="1625171"/>
                  </a:moveTo>
                  <a:cubicBezTo>
                    <a:pt x="5181029" y="1628927"/>
                    <a:pt x="5113524" y="1726570"/>
                    <a:pt x="5102273" y="1816703"/>
                  </a:cubicBezTo>
                  <a:cubicBezTo>
                    <a:pt x="5094772" y="1903081"/>
                    <a:pt x="5166028" y="2038280"/>
                    <a:pt x="5267287" y="1981947"/>
                  </a:cubicBezTo>
                  <a:cubicBezTo>
                    <a:pt x="5293539" y="1970681"/>
                    <a:pt x="5289789" y="1933125"/>
                    <a:pt x="5267287" y="1918103"/>
                  </a:cubicBezTo>
                  <a:cubicBezTo>
                    <a:pt x="5244785" y="1906836"/>
                    <a:pt x="5214782" y="1910592"/>
                    <a:pt x="5199781" y="1891814"/>
                  </a:cubicBezTo>
                  <a:cubicBezTo>
                    <a:pt x="5181029" y="1873036"/>
                    <a:pt x="5181029" y="1839237"/>
                    <a:pt x="5184780" y="1812948"/>
                  </a:cubicBezTo>
                  <a:cubicBezTo>
                    <a:pt x="5192280" y="1752859"/>
                    <a:pt x="5222283" y="1681504"/>
                    <a:pt x="5286038" y="1666482"/>
                  </a:cubicBezTo>
                  <a:cubicBezTo>
                    <a:pt x="5312291" y="1662726"/>
                    <a:pt x="5301039" y="1625171"/>
                    <a:pt x="5278538" y="1625171"/>
                  </a:cubicBezTo>
                  <a:close/>
                  <a:moveTo>
                    <a:pt x="627600" y="1575630"/>
                  </a:moveTo>
                  <a:cubicBezTo>
                    <a:pt x="883165" y="1577977"/>
                    <a:pt x="1196407" y="1624922"/>
                    <a:pt x="1507773" y="1748857"/>
                  </a:cubicBezTo>
                  <a:cubicBezTo>
                    <a:pt x="2134258" y="1992971"/>
                    <a:pt x="2820764" y="2612644"/>
                    <a:pt x="2933306" y="2732823"/>
                  </a:cubicBezTo>
                  <a:cubicBezTo>
                    <a:pt x="3042097" y="2849246"/>
                    <a:pt x="3023340" y="2969426"/>
                    <a:pt x="2895792" y="2796668"/>
                  </a:cubicBezTo>
                  <a:cubicBezTo>
                    <a:pt x="2531906" y="2297174"/>
                    <a:pt x="1766620" y="1977948"/>
                    <a:pt x="1489016" y="1880303"/>
                  </a:cubicBezTo>
                  <a:cubicBezTo>
                    <a:pt x="1207661" y="1782657"/>
                    <a:pt x="521154" y="1778901"/>
                    <a:pt x="247302" y="1876547"/>
                  </a:cubicBezTo>
                  <a:cubicBezTo>
                    <a:pt x="-22799" y="1974193"/>
                    <a:pt x="-67816" y="1778901"/>
                    <a:pt x="93494" y="1669989"/>
                  </a:cubicBezTo>
                  <a:cubicBezTo>
                    <a:pt x="174149" y="1615533"/>
                    <a:pt x="372036" y="1573282"/>
                    <a:pt x="627600" y="1575630"/>
                  </a:cubicBezTo>
                  <a:close/>
                  <a:moveTo>
                    <a:pt x="4079473" y="1560175"/>
                  </a:moveTo>
                  <a:cubicBezTo>
                    <a:pt x="4119637" y="1552782"/>
                    <a:pt x="4156928" y="1564283"/>
                    <a:pt x="4186949" y="1598081"/>
                  </a:cubicBezTo>
                  <a:cubicBezTo>
                    <a:pt x="4307031" y="1733275"/>
                    <a:pt x="4111897" y="1782095"/>
                    <a:pt x="4029341" y="2086280"/>
                  </a:cubicBezTo>
                  <a:cubicBezTo>
                    <a:pt x="3669093" y="3836285"/>
                    <a:pt x="4494660" y="3321799"/>
                    <a:pt x="4235732" y="5710218"/>
                  </a:cubicBezTo>
                  <a:cubicBezTo>
                    <a:pt x="3976805" y="8098637"/>
                    <a:pt x="2070496" y="8034796"/>
                    <a:pt x="1496352" y="7385116"/>
                  </a:cubicBezTo>
                  <a:cubicBezTo>
                    <a:pt x="925960" y="6731680"/>
                    <a:pt x="1357507" y="6082000"/>
                    <a:pt x="1871609" y="6145842"/>
                  </a:cubicBezTo>
                  <a:cubicBezTo>
                    <a:pt x="2494537" y="6228460"/>
                    <a:pt x="2224352" y="7058398"/>
                    <a:pt x="1916640" y="7054643"/>
                  </a:cubicBezTo>
                  <a:cubicBezTo>
                    <a:pt x="1608929" y="7050887"/>
                    <a:pt x="1500104" y="6896917"/>
                    <a:pt x="1515115" y="6784256"/>
                  </a:cubicBezTo>
                  <a:cubicBezTo>
                    <a:pt x="1533878" y="6675350"/>
                    <a:pt x="1556393" y="6543911"/>
                    <a:pt x="1470084" y="6769234"/>
                  </a:cubicBezTo>
                  <a:cubicBezTo>
                    <a:pt x="1383775" y="6990801"/>
                    <a:pt x="1927898" y="7989731"/>
                    <a:pt x="2967361" y="7509043"/>
                  </a:cubicBezTo>
                  <a:cubicBezTo>
                    <a:pt x="4006825" y="7032110"/>
                    <a:pt x="3954289" y="5999382"/>
                    <a:pt x="3905505" y="5315903"/>
                  </a:cubicBezTo>
                  <a:cubicBezTo>
                    <a:pt x="3856722" y="4628669"/>
                    <a:pt x="2899815" y="3712358"/>
                    <a:pt x="2235609" y="3701092"/>
                  </a:cubicBezTo>
                  <a:cubicBezTo>
                    <a:pt x="1571403" y="3689826"/>
                    <a:pt x="1346249" y="3261712"/>
                    <a:pt x="2303156" y="3438215"/>
                  </a:cubicBezTo>
                  <a:cubicBezTo>
                    <a:pt x="3260063" y="3614718"/>
                    <a:pt x="4074371" y="4906567"/>
                    <a:pt x="4014330" y="5383500"/>
                  </a:cubicBezTo>
                  <a:cubicBezTo>
                    <a:pt x="3950537" y="5856678"/>
                    <a:pt x="4081877" y="5819124"/>
                    <a:pt x="4149423" y="5383500"/>
                  </a:cubicBezTo>
                  <a:cubicBezTo>
                    <a:pt x="4216969" y="4947876"/>
                    <a:pt x="4059361" y="3945192"/>
                    <a:pt x="3819196" y="3393151"/>
                  </a:cubicBezTo>
                  <a:cubicBezTo>
                    <a:pt x="3575279" y="2844866"/>
                    <a:pt x="3684103" y="2409243"/>
                    <a:pt x="3759155" y="2044971"/>
                  </a:cubicBezTo>
                  <a:cubicBezTo>
                    <a:pt x="3812629" y="1774584"/>
                    <a:pt x="3958980" y="1582356"/>
                    <a:pt x="4079473" y="1560175"/>
                  </a:cubicBezTo>
                  <a:close/>
                  <a:moveTo>
                    <a:pt x="2719041" y="1443418"/>
                  </a:moveTo>
                  <a:cubicBezTo>
                    <a:pt x="2698873" y="1443242"/>
                    <a:pt x="2678704" y="1448170"/>
                    <a:pt x="2659943" y="1459436"/>
                  </a:cubicBezTo>
                  <a:cubicBezTo>
                    <a:pt x="2581145" y="1500742"/>
                    <a:pt x="2554879" y="1594620"/>
                    <a:pt x="2569888" y="1680988"/>
                  </a:cubicBezTo>
                  <a:cubicBezTo>
                    <a:pt x="2573640" y="1711029"/>
                    <a:pt x="2618667" y="1711029"/>
                    <a:pt x="2618667" y="1677233"/>
                  </a:cubicBezTo>
                  <a:cubicBezTo>
                    <a:pt x="2622420" y="1628416"/>
                    <a:pt x="2644933" y="1564579"/>
                    <a:pt x="2682456" y="1530783"/>
                  </a:cubicBezTo>
                  <a:cubicBezTo>
                    <a:pt x="2738740" y="1485721"/>
                    <a:pt x="2776263" y="1549558"/>
                    <a:pt x="2810033" y="1583355"/>
                  </a:cubicBezTo>
                  <a:cubicBezTo>
                    <a:pt x="2832547" y="1602130"/>
                    <a:pt x="2870070" y="1579599"/>
                    <a:pt x="2862565" y="1549558"/>
                  </a:cubicBezTo>
                  <a:cubicBezTo>
                    <a:pt x="2840052" y="1490415"/>
                    <a:pt x="2779546" y="1443946"/>
                    <a:pt x="2719041" y="1443418"/>
                  </a:cubicBezTo>
                  <a:close/>
                  <a:moveTo>
                    <a:pt x="5383078" y="1312992"/>
                  </a:moveTo>
                  <a:cubicBezTo>
                    <a:pt x="5424800" y="1320034"/>
                    <a:pt x="5445427" y="1390450"/>
                    <a:pt x="5421050" y="1493727"/>
                  </a:cubicBezTo>
                  <a:cubicBezTo>
                    <a:pt x="5421050" y="1493727"/>
                    <a:pt x="5424800" y="1493727"/>
                    <a:pt x="5424800" y="1493727"/>
                  </a:cubicBezTo>
                  <a:cubicBezTo>
                    <a:pt x="5526059" y="1294684"/>
                    <a:pt x="5676071" y="1373550"/>
                    <a:pt x="5593564" y="1527527"/>
                  </a:cubicBezTo>
                  <a:cubicBezTo>
                    <a:pt x="5601065" y="1527527"/>
                    <a:pt x="5608565" y="1531283"/>
                    <a:pt x="5616066" y="1535038"/>
                  </a:cubicBezTo>
                  <a:cubicBezTo>
                    <a:pt x="5796081" y="1452416"/>
                    <a:pt x="5919842" y="1598882"/>
                    <a:pt x="5758578" y="1681504"/>
                  </a:cubicBezTo>
                  <a:cubicBezTo>
                    <a:pt x="5758578" y="1692771"/>
                    <a:pt x="5762328" y="1700282"/>
                    <a:pt x="5762328" y="1707793"/>
                  </a:cubicBezTo>
                  <a:cubicBezTo>
                    <a:pt x="5994848" y="1782904"/>
                    <a:pt x="5889839" y="1914347"/>
                    <a:pt x="5724825" y="1888059"/>
                  </a:cubicBezTo>
                  <a:cubicBezTo>
                    <a:pt x="5717325" y="1895570"/>
                    <a:pt x="5713574" y="1906836"/>
                    <a:pt x="5706074" y="1914347"/>
                  </a:cubicBezTo>
                  <a:cubicBezTo>
                    <a:pt x="5766079" y="2034525"/>
                    <a:pt x="5627317" y="2087102"/>
                    <a:pt x="5503557" y="2027014"/>
                  </a:cubicBezTo>
                  <a:cubicBezTo>
                    <a:pt x="5499806" y="2027014"/>
                    <a:pt x="5492306" y="2027014"/>
                    <a:pt x="5488555" y="2030769"/>
                  </a:cubicBezTo>
                  <a:cubicBezTo>
                    <a:pt x="5608565" y="2226057"/>
                    <a:pt x="5447302" y="2218546"/>
                    <a:pt x="5248535" y="2132169"/>
                  </a:cubicBezTo>
                  <a:cubicBezTo>
                    <a:pt x="5244785" y="2132169"/>
                    <a:pt x="5237284" y="2135924"/>
                    <a:pt x="5233534" y="2135924"/>
                  </a:cubicBezTo>
                  <a:cubicBezTo>
                    <a:pt x="5372295" y="2304923"/>
                    <a:pt x="5162278" y="2383790"/>
                    <a:pt x="4952260" y="2312434"/>
                  </a:cubicBezTo>
                  <a:cubicBezTo>
                    <a:pt x="4952260" y="2312434"/>
                    <a:pt x="4948510" y="2312434"/>
                    <a:pt x="4948510" y="2316190"/>
                  </a:cubicBezTo>
                  <a:cubicBezTo>
                    <a:pt x="5177279" y="2485189"/>
                    <a:pt x="4937259" y="2564055"/>
                    <a:pt x="4753493" y="2466411"/>
                  </a:cubicBezTo>
                  <a:cubicBezTo>
                    <a:pt x="4753493" y="2466411"/>
                    <a:pt x="4753493" y="2466411"/>
                    <a:pt x="4749743" y="2466411"/>
                  </a:cubicBezTo>
                  <a:cubicBezTo>
                    <a:pt x="4929758" y="2616633"/>
                    <a:pt x="4745993" y="2695499"/>
                    <a:pt x="4584729" y="2616633"/>
                  </a:cubicBezTo>
                  <a:cubicBezTo>
                    <a:pt x="4584729" y="2616633"/>
                    <a:pt x="4580979" y="2620388"/>
                    <a:pt x="4580979" y="2620388"/>
                  </a:cubicBezTo>
                  <a:cubicBezTo>
                    <a:pt x="4708490" y="2748076"/>
                    <a:pt x="4603481" y="2856987"/>
                    <a:pt x="4460969" y="2755587"/>
                  </a:cubicBezTo>
                  <a:cubicBezTo>
                    <a:pt x="4247201" y="3093586"/>
                    <a:pt x="4295955" y="3709494"/>
                    <a:pt x="4303456" y="3859715"/>
                  </a:cubicBezTo>
                  <a:cubicBezTo>
                    <a:pt x="4307206" y="4028714"/>
                    <a:pt x="4329708" y="4036225"/>
                    <a:pt x="4247201" y="3855960"/>
                  </a:cubicBezTo>
                  <a:cubicBezTo>
                    <a:pt x="4108439" y="3566784"/>
                    <a:pt x="4059685" y="2890787"/>
                    <a:pt x="4179695" y="2571566"/>
                  </a:cubicBezTo>
                  <a:cubicBezTo>
                    <a:pt x="4190946" y="2545277"/>
                    <a:pt x="4202197" y="2515233"/>
                    <a:pt x="4217198" y="2481433"/>
                  </a:cubicBezTo>
                  <a:cubicBezTo>
                    <a:pt x="4160944" y="2402567"/>
                    <a:pt x="4190946" y="2241079"/>
                    <a:pt x="4299705" y="2312434"/>
                  </a:cubicBezTo>
                  <a:cubicBezTo>
                    <a:pt x="4303456" y="2308679"/>
                    <a:pt x="4303456" y="2304923"/>
                    <a:pt x="4307206" y="2297412"/>
                  </a:cubicBezTo>
                  <a:cubicBezTo>
                    <a:pt x="4205947" y="2113391"/>
                    <a:pt x="4299705" y="2068325"/>
                    <a:pt x="4385962" y="2162213"/>
                  </a:cubicBezTo>
                  <a:cubicBezTo>
                    <a:pt x="4389713" y="2158457"/>
                    <a:pt x="4393463" y="2150946"/>
                    <a:pt x="4397213" y="2147191"/>
                  </a:cubicBezTo>
                  <a:cubicBezTo>
                    <a:pt x="4325957" y="1876792"/>
                    <a:pt x="4442217" y="1850503"/>
                    <a:pt x="4524724" y="1970681"/>
                  </a:cubicBezTo>
                  <a:cubicBezTo>
                    <a:pt x="4532225" y="1963170"/>
                    <a:pt x="4535975" y="1955658"/>
                    <a:pt x="4543476" y="1948147"/>
                  </a:cubicBezTo>
                  <a:cubicBezTo>
                    <a:pt x="4543476" y="1752859"/>
                    <a:pt x="4610981" y="1643949"/>
                    <a:pt x="4682237" y="1801681"/>
                  </a:cubicBezTo>
                  <a:cubicBezTo>
                    <a:pt x="4689738" y="1794170"/>
                    <a:pt x="4700989" y="1782904"/>
                    <a:pt x="4712240" y="1775393"/>
                  </a:cubicBezTo>
                  <a:cubicBezTo>
                    <a:pt x="4753493" y="1512505"/>
                    <a:pt x="4832250" y="1471194"/>
                    <a:pt x="4907256" y="1632682"/>
                  </a:cubicBezTo>
                  <a:cubicBezTo>
                    <a:pt x="4907256" y="1632682"/>
                    <a:pt x="4911007" y="1628927"/>
                    <a:pt x="4911007" y="1628927"/>
                  </a:cubicBezTo>
                  <a:cubicBezTo>
                    <a:pt x="4982263" y="1287173"/>
                    <a:pt x="5211032" y="1320973"/>
                    <a:pt x="5207282" y="1516261"/>
                  </a:cubicBezTo>
                  <a:cubicBezTo>
                    <a:pt x="5211032" y="1512505"/>
                    <a:pt x="5214782" y="1512505"/>
                    <a:pt x="5218533" y="1512505"/>
                  </a:cubicBezTo>
                  <a:cubicBezTo>
                    <a:pt x="5278538" y="1362284"/>
                    <a:pt x="5341356" y="1305951"/>
                    <a:pt x="5383078" y="1312992"/>
                  </a:cubicBezTo>
                  <a:close/>
                  <a:moveTo>
                    <a:pt x="2591405" y="1238177"/>
                  </a:moveTo>
                  <a:cubicBezTo>
                    <a:pt x="2571295" y="1238822"/>
                    <a:pt x="2552064" y="1242577"/>
                    <a:pt x="2536117" y="1249149"/>
                  </a:cubicBezTo>
                  <a:cubicBezTo>
                    <a:pt x="2453567" y="1282945"/>
                    <a:pt x="2442311" y="1391843"/>
                    <a:pt x="2449815" y="1470701"/>
                  </a:cubicBezTo>
                  <a:cubicBezTo>
                    <a:pt x="2453567" y="1500742"/>
                    <a:pt x="2498595" y="1496987"/>
                    <a:pt x="2498595" y="1466946"/>
                  </a:cubicBezTo>
                  <a:cubicBezTo>
                    <a:pt x="2498595" y="1418129"/>
                    <a:pt x="2502347" y="1354292"/>
                    <a:pt x="2547374" y="1320496"/>
                  </a:cubicBezTo>
                  <a:cubicBezTo>
                    <a:pt x="2569888" y="1305476"/>
                    <a:pt x="2592401" y="1301721"/>
                    <a:pt x="2618667" y="1309231"/>
                  </a:cubicBezTo>
                  <a:cubicBezTo>
                    <a:pt x="2648686" y="1312986"/>
                    <a:pt x="2659943" y="1335517"/>
                    <a:pt x="2682456" y="1354292"/>
                  </a:cubicBezTo>
                  <a:cubicBezTo>
                    <a:pt x="2708722" y="1373068"/>
                    <a:pt x="2738740" y="1354292"/>
                    <a:pt x="2731236" y="1324251"/>
                  </a:cubicBezTo>
                  <a:cubicBezTo>
                    <a:pt x="2719979" y="1262292"/>
                    <a:pt x="2651735" y="1236241"/>
                    <a:pt x="2591405" y="1238177"/>
                  </a:cubicBezTo>
                  <a:close/>
                  <a:moveTo>
                    <a:pt x="2462597" y="1026012"/>
                  </a:moveTo>
                  <a:cubicBezTo>
                    <a:pt x="2349676" y="1013515"/>
                    <a:pt x="2229370" y="1134618"/>
                    <a:pt x="2288468" y="1264169"/>
                  </a:cubicBezTo>
                  <a:cubicBezTo>
                    <a:pt x="2303477" y="1294210"/>
                    <a:pt x="2344752" y="1279190"/>
                    <a:pt x="2337247" y="1249149"/>
                  </a:cubicBezTo>
                  <a:cubicBezTo>
                    <a:pt x="2329743" y="1200332"/>
                    <a:pt x="2344752" y="1147761"/>
                    <a:pt x="2382274" y="1117720"/>
                  </a:cubicBezTo>
                  <a:cubicBezTo>
                    <a:pt x="2427302" y="1083924"/>
                    <a:pt x="2476081" y="1098944"/>
                    <a:pt x="2517356" y="1128985"/>
                  </a:cubicBezTo>
                  <a:cubicBezTo>
                    <a:pt x="2543622" y="1151516"/>
                    <a:pt x="2592401" y="1121475"/>
                    <a:pt x="2566136" y="1087679"/>
                  </a:cubicBezTo>
                  <a:cubicBezTo>
                    <a:pt x="2537056" y="1049189"/>
                    <a:pt x="2500237" y="1030178"/>
                    <a:pt x="2462597" y="1026012"/>
                  </a:cubicBezTo>
                  <a:close/>
                  <a:moveTo>
                    <a:pt x="2294096" y="784922"/>
                  </a:moveTo>
                  <a:cubicBezTo>
                    <a:pt x="2253759" y="779759"/>
                    <a:pt x="2211546" y="787269"/>
                    <a:pt x="2175899" y="806045"/>
                  </a:cubicBezTo>
                  <a:cubicBezTo>
                    <a:pt x="2097102" y="847351"/>
                    <a:pt x="2078340" y="944984"/>
                    <a:pt x="2115863" y="1020086"/>
                  </a:cubicBezTo>
                  <a:cubicBezTo>
                    <a:pt x="2130872" y="1050127"/>
                    <a:pt x="2172147" y="1038862"/>
                    <a:pt x="2164643" y="1005066"/>
                  </a:cubicBezTo>
                  <a:cubicBezTo>
                    <a:pt x="2153386" y="952494"/>
                    <a:pt x="2168395" y="896167"/>
                    <a:pt x="2217174" y="869882"/>
                  </a:cubicBezTo>
                  <a:cubicBezTo>
                    <a:pt x="2265954" y="836086"/>
                    <a:pt x="2318486" y="869882"/>
                    <a:pt x="2359761" y="896167"/>
                  </a:cubicBezTo>
                  <a:cubicBezTo>
                    <a:pt x="2397283" y="922453"/>
                    <a:pt x="2423549" y="869882"/>
                    <a:pt x="2401036" y="839841"/>
                  </a:cubicBezTo>
                  <a:cubicBezTo>
                    <a:pt x="2372894" y="807922"/>
                    <a:pt x="2334433" y="790085"/>
                    <a:pt x="2294096" y="784922"/>
                  </a:cubicBezTo>
                  <a:close/>
                  <a:moveTo>
                    <a:pt x="2135094" y="540839"/>
                  </a:moveTo>
                  <a:cubicBezTo>
                    <a:pt x="2113049" y="543186"/>
                    <a:pt x="2091474" y="550696"/>
                    <a:pt x="2074588" y="561962"/>
                  </a:cubicBezTo>
                  <a:cubicBezTo>
                    <a:pt x="1992038" y="614533"/>
                    <a:pt x="1984534" y="708411"/>
                    <a:pt x="1984534" y="798534"/>
                  </a:cubicBezTo>
                  <a:cubicBezTo>
                    <a:pt x="1984534" y="824820"/>
                    <a:pt x="2033313" y="828575"/>
                    <a:pt x="2037065" y="802289"/>
                  </a:cubicBezTo>
                  <a:cubicBezTo>
                    <a:pt x="2044570" y="745963"/>
                    <a:pt x="2055827" y="670860"/>
                    <a:pt x="2104606" y="633309"/>
                  </a:cubicBezTo>
                  <a:cubicBezTo>
                    <a:pt x="2134624" y="610778"/>
                    <a:pt x="2164643" y="614533"/>
                    <a:pt x="2190909" y="637064"/>
                  </a:cubicBezTo>
                  <a:cubicBezTo>
                    <a:pt x="2213422" y="655840"/>
                    <a:pt x="2239688" y="667105"/>
                    <a:pt x="2269706" y="674615"/>
                  </a:cubicBezTo>
                  <a:cubicBezTo>
                    <a:pt x="2295972" y="682126"/>
                    <a:pt x="2307229" y="648329"/>
                    <a:pt x="2292220" y="629554"/>
                  </a:cubicBezTo>
                  <a:cubicBezTo>
                    <a:pt x="2262202" y="599513"/>
                    <a:pt x="2239688" y="569472"/>
                    <a:pt x="2198413" y="550696"/>
                  </a:cubicBezTo>
                  <a:cubicBezTo>
                    <a:pt x="2179652" y="541309"/>
                    <a:pt x="2157138" y="538492"/>
                    <a:pt x="2135094" y="540839"/>
                  </a:cubicBezTo>
                  <a:close/>
                  <a:moveTo>
                    <a:pt x="2007985" y="317879"/>
                  </a:moveTo>
                  <a:cubicBezTo>
                    <a:pt x="1970462" y="320695"/>
                    <a:pt x="1933878" y="334777"/>
                    <a:pt x="1905736" y="359185"/>
                  </a:cubicBezTo>
                  <a:cubicBezTo>
                    <a:pt x="1841947" y="415512"/>
                    <a:pt x="1830690" y="501880"/>
                    <a:pt x="1838195" y="584492"/>
                  </a:cubicBezTo>
                  <a:cubicBezTo>
                    <a:pt x="1838195" y="625799"/>
                    <a:pt x="1901984" y="622044"/>
                    <a:pt x="1905736" y="580737"/>
                  </a:cubicBezTo>
                  <a:cubicBezTo>
                    <a:pt x="1905736" y="528166"/>
                    <a:pt x="1916993" y="471839"/>
                    <a:pt x="1950763" y="426777"/>
                  </a:cubicBezTo>
                  <a:cubicBezTo>
                    <a:pt x="1988286" y="374206"/>
                    <a:pt x="2048322" y="392981"/>
                    <a:pt x="2100854" y="396736"/>
                  </a:cubicBezTo>
                  <a:cubicBezTo>
                    <a:pt x="2134624" y="400492"/>
                    <a:pt x="2134624" y="355430"/>
                    <a:pt x="2115863" y="344165"/>
                  </a:cubicBezTo>
                  <a:cubicBezTo>
                    <a:pt x="2083969" y="323512"/>
                    <a:pt x="2045508" y="315062"/>
                    <a:pt x="2007985" y="317879"/>
                  </a:cubicBezTo>
                  <a:close/>
                  <a:moveTo>
                    <a:pt x="1970932" y="571"/>
                  </a:moveTo>
                  <a:cubicBezTo>
                    <a:pt x="2025809" y="-6000"/>
                    <a:pt x="2087721" y="43755"/>
                    <a:pt x="2115863" y="167674"/>
                  </a:cubicBezTo>
                  <a:cubicBezTo>
                    <a:pt x="2119615" y="167674"/>
                    <a:pt x="2127120" y="171429"/>
                    <a:pt x="2130872" y="175184"/>
                  </a:cubicBezTo>
                  <a:cubicBezTo>
                    <a:pt x="2198413" y="-5062"/>
                    <a:pt x="2446063" y="88816"/>
                    <a:pt x="2348504" y="374206"/>
                  </a:cubicBezTo>
                  <a:cubicBezTo>
                    <a:pt x="2352256" y="377961"/>
                    <a:pt x="2352256" y="381716"/>
                    <a:pt x="2356008" y="381716"/>
                  </a:cubicBezTo>
                  <a:cubicBezTo>
                    <a:pt x="2476081" y="254042"/>
                    <a:pt x="2671199" y="362940"/>
                    <a:pt x="2543622" y="659595"/>
                  </a:cubicBezTo>
                  <a:cubicBezTo>
                    <a:pt x="2547374" y="663350"/>
                    <a:pt x="2551127" y="670860"/>
                    <a:pt x="2554879" y="674615"/>
                  </a:cubicBezTo>
                  <a:cubicBezTo>
                    <a:pt x="2671199" y="599513"/>
                    <a:pt x="2832547" y="637064"/>
                    <a:pt x="2693713" y="914943"/>
                  </a:cubicBezTo>
                  <a:cubicBezTo>
                    <a:pt x="2697465" y="918698"/>
                    <a:pt x="2701217" y="926208"/>
                    <a:pt x="2704970" y="929964"/>
                  </a:cubicBezTo>
                  <a:cubicBezTo>
                    <a:pt x="2810033" y="862371"/>
                    <a:pt x="2986390" y="881147"/>
                    <a:pt x="2832547" y="1174046"/>
                  </a:cubicBezTo>
                  <a:cubicBezTo>
                    <a:pt x="2836299" y="1177802"/>
                    <a:pt x="2836299" y="1177802"/>
                    <a:pt x="2836299" y="1181557"/>
                  </a:cubicBezTo>
                  <a:cubicBezTo>
                    <a:pt x="3008904" y="1001311"/>
                    <a:pt x="3121472" y="1155271"/>
                    <a:pt x="2963877" y="1451925"/>
                  </a:cubicBezTo>
                  <a:cubicBezTo>
                    <a:pt x="2967629" y="1455680"/>
                    <a:pt x="2967629" y="1455680"/>
                    <a:pt x="2967629" y="1459436"/>
                  </a:cubicBezTo>
                  <a:cubicBezTo>
                    <a:pt x="3091454" y="1331761"/>
                    <a:pt x="3158995" y="1399354"/>
                    <a:pt x="3038922" y="1620906"/>
                  </a:cubicBezTo>
                  <a:cubicBezTo>
                    <a:pt x="3038922" y="1624661"/>
                    <a:pt x="3042674" y="1628416"/>
                    <a:pt x="3042674" y="1635926"/>
                  </a:cubicBezTo>
                  <a:cubicBezTo>
                    <a:pt x="3147738" y="1553314"/>
                    <a:pt x="3271563" y="1643436"/>
                    <a:pt x="3128977" y="1849968"/>
                  </a:cubicBezTo>
                  <a:cubicBezTo>
                    <a:pt x="3132729" y="1857478"/>
                    <a:pt x="3132729" y="1861233"/>
                    <a:pt x="3136481" y="1868744"/>
                  </a:cubicBezTo>
                  <a:cubicBezTo>
                    <a:pt x="3271563" y="1797396"/>
                    <a:pt x="3357865" y="1898785"/>
                    <a:pt x="3219031" y="2082786"/>
                  </a:cubicBezTo>
                  <a:cubicBezTo>
                    <a:pt x="3219031" y="2086541"/>
                    <a:pt x="3222783" y="2090296"/>
                    <a:pt x="3222783" y="2097806"/>
                  </a:cubicBezTo>
                  <a:cubicBezTo>
                    <a:pt x="3369122" y="2018949"/>
                    <a:pt x="3440415" y="2225480"/>
                    <a:pt x="3320343" y="2371930"/>
                  </a:cubicBezTo>
                  <a:cubicBezTo>
                    <a:pt x="3391636" y="2563441"/>
                    <a:pt x="3455424" y="2758708"/>
                    <a:pt x="3515461" y="2946464"/>
                  </a:cubicBezTo>
                  <a:cubicBezTo>
                    <a:pt x="3320343" y="1838703"/>
                    <a:pt x="3736845" y="1192822"/>
                    <a:pt x="3943220" y="956249"/>
                  </a:cubicBezTo>
                  <a:cubicBezTo>
                    <a:pt x="4153347" y="715922"/>
                    <a:pt x="4359722" y="937474"/>
                    <a:pt x="4097063" y="1196577"/>
                  </a:cubicBezTo>
                  <a:cubicBezTo>
                    <a:pt x="3931963" y="1361802"/>
                    <a:pt x="3789377" y="1485721"/>
                    <a:pt x="3635533" y="1962622"/>
                  </a:cubicBezTo>
                  <a:cubicBezTo>
                    <a:pt x="3500451" y="2371930"/>
                    <a:pt x="3541727" y="2875116"/>
                    <a:pt x="3601763" y="3220587"/>
                  </a:cubicBezTo>
                  <a:cubicBezTo>
                    <a:pt x="3785624" y="3798876"/>
                    <a:pt x="3916954" y="4275776"/>
                    <a:pt x="3954477" y="4399695"/>
                  </a:cubicBezTo>
                  <a:cubicBezTo>
                    <a:pt x="4033274" y="4677574"/>
                    <a:pt x="3958229" y="4613737"/>
                    <a:pt x="3909449" y="4433491"/>
                  </a:cubicBezTo>
                  <a:cubicBezTo>
                    <a:pt x="3718083" y="3735039"/>
                    <a:pt x="3380379" y="3107934"/>
                    <a:pt x="3005151" y="2544666"/>
                  </a:cubicBezTo>
                  <a:cubicBezTo>
                    <a:pt x="2900088" y="2582217"/>
                    <a:pt x="2806281" y="2510869"/>
                    <a:pt x="2915097" y="2416991"/>
                  </a:cubicBezTo>
                  <a:cubicBezTo>
                    <a:pt x="2911345" y="2409481"/>
                    <a:pt x="2907593" y="2405726"/>
                    <a:pt x="2903840" y="2401971"/>
                  </a:cubicBezTo>
                  <a:cubicBezTo>
                    <a:pt x="2731236" y="2409481"/>
                    <a:pt x="2641181" y="2304338"/>
                    <a:pt x="2749997" y="2184174"/>
                  </a:cubicBezTo>
                  <a:cubicBezTo>
                    <a:pt x="2746245" y="2180419"/>
                    <a:pt x="2742493" y="2172909"/>
                    <a:pt x="2738740" y="2169153"/>
                  </a:cubicBezTo>
                  <a:cubicBezTo>
                    <a:pt x="2584897" y="2206705"/>
                    <a:pt x="2479833" y="2094051"/>
                    <a:pt x="2596154" y="1981397"/>
                  </a:cubicBezTo>
                  <a:cubicBezTo>
                    <a:pt x="2596154" y="1977642"/>
                    <a:pt x="2592401" y="1977642"/>
                    <a:pt x="2592401" y="1973887"/>
                  </a:cubicBezTo>
                  <a:cubicBezTo>
                    <a:pt x="2386027" y="2056500"/>
                    <a:pt x="2250945" y="1891274"/>
                    <a:pt x="2412292" y="1744825"/>
                  </a:cubicBezTo>
                  <a:cubicBezTo>
                    <a:pt x="2408540" y="1737315"/>
                    <a:pt x="2404788" y="1733559"/>
                    <a:pt x="2401036" y="1729804"/>
                  </a:cubicBezTo>
                  <a:cubicBezTo>
                    <a:pt x="2205918" y="1763600"/>
                    <a:pt x="2093349" y="1650947"/>
                    <a:pt x="2232184" y="1515762"/>
                  </a:cubicBezTo>
                  <a:cubicBezTo>
                    <a:pt x="2228431" y="1515762"/>
                    <a:pt x="2228431" y="1512007"/>
                    <a:pt x="2228431" y="1512007"/>
                  </a:cubicBezTo>
                  <a:cubicBezTo>
                    <a:pt x="2007047" y="1575844"/>
                    <a:pt x="1864461" y="1478211"/>
                    <a:pt x="2040818" y="1271680"/>
                  </a:cubicBezTo>
                  <a:cubicBezTo>
                    <a:pt x="2037065" y="1267925"/>
                    <a:pt x="2037065" y="1264169"/>
                    <a:pt x="2033313" y="1260414"/>
                  </a:cubicBezTo>
                  <a:cubicBezTo>
                    <a:pt x="1849452" y="1286700"/>
                    <a:pt x="1654334" y="1215353"/>
                    <a:pt x="1860709" y="1012576"/>
                  </a:cubicBezTo>
                  <a:cubicBezTo>
                    <a:pt x="1856956" y="1005066"/>
                    <a:pt x="1853204" y="997556"/>
                    <a:pt x="1849452" y="993801"/>
                  </a:cubicBezTo>
                  <a:cubicBezTo>
                    <a:pt x="1628068" y="993801"/>
                    <a:pt x="1549270" y="862371"/>
                    <a:pt x="1710618" y="734697"/>
                  </a:cubicBezTo>
                  <a:cubicBezTo>
                    <a:pt x="1706865" y="730942"/>
                    <a:pt x="1703113" y="723432"/>
                    <a:pt x="1703113" y="719677"/>
                  </a:cubicBezTo>
                  <a:cubicBezTo>
                    <a:pt x="1470472" y="704656"/>
                    <a:pt x="1477977" y="546941"/>
                    <a:pt x="1643077" y="449308"/>
                  </a:cubicBezTo>
                  <a:cubicBezTo>
                    <a:pt x="1643077" y="441798"/>
                    <a:pt x="1643077" y="438043"/>
                    <a:pt x="1643077" y="430533"/>
                  </a:cubicBezTo>
                  <a:cubicBezTo>
                    <a:pt x="1492986" y="377961"/>
                    <a:pt x="1489234" y="239021"/>
                    <a:pt x="1718122" y="269062"/>
                  </a:cubicBezTo>
                  <a:cubicBezTo>
                    <a:pt x="1721875" y="265307"/>
                    <a:pt x="1725627" y="265307"/>
                    <a:pt x="1729379" y="261552"/>
                  </a:cubicBezTo>
                  <a:cubicBezTo>
                    <a:pt x="1654334" y="148898"/>
                    <a:pt x="1703113" y="-1306"/>
                    <a:pt x="1853204" y="178939"/>
                  </a:cubicBezTo>
                  <a:cubicBezTo>
                    <a:pt x="1856956" y="175184"/>
                    <a:pt x="1864461" y="171429"/>
                    <a:pt x="1868213" y="171429"/>
                  </a:cubicBezTo>
                  <a:cubicBezTo>
                    <a:pt x="1868213" y="70041"/>
                    <a:pt x="1916055" y="7143"/>
                    <a:pt x="1970932" y="571"/>
                  </a:cubicBezTo>
                  <a:close/>
                </a:path>
              </a:pathLst>
            </a:custGeom>
            <a:solidFill>
              <a:srgbClr val="398D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6" name="花纹"/>
            <p:cNvSpPr/>
            <p:nvPr/>
          </p:nvSpPr>
          <p:spPr bwMode="auto">
            <a:xfrm rot="16560000" flipV="1">
              <a:off x="3240" y="1912"/>
              <a:ext cx="1440" cy="1699"/>
            </a:xfrm>
            <a:custGeom>
              <a:avLst/>
              <a:gdLst/>
              <a:ahLst/>
              <a:cxnLst/>
              <a:rect l="0" t="0" r="r" b="b"/>
              <a:pathLst>
                <a:path w="5897258" h="7772033">
                  <a:moveTo>
                    <a:pt x="1625171" y="6657101"/>
                  </a:moveTo>
                  <a:cubicBezTo>
                    <a:pt x="1609867" y="6656573"/>
                    <a:pt x="1592981" y="6673472"/>
                    <a:pt x="1601424" y="6690371"/>
                  </a:cubicBezTo>
                  <a:cubicBezTo>
                    <a:pt x="1631445" y="6776745"/>
                    <a:pt x="1638950" y="6866874"/>
                    <a:pt x="1740269" y="6900672"/>
                  </a:cubicBezTo>
                  <a:cubicBezTo>
                    <a:pt x="1837836" y="6934471"/>
                    <a:pt x="1924145" y="6878140"/>
                    <a:pt x="1972929" y="6795522"/>
                  </a:cubicBezTo>
                  <a:cubicBezTo>
                    <a:pt x="1987939" y="6765479"/>
                    <a:pt x="1946661" y="6735436"/>
                    <a:pt x="1924145" y="6757968"/>
                  </a:cubicBezTo>
                  <a:cubicBezTo>
                    <a:pt x="1867857" y="6818054"/>
                    <a:pt x="1815321" y="6848097"/>
                    <a:pt x="1736517" y="6810543"/>
                  </a:cubicBezTo>
                  <a:cubicBezTo>
                    <a:pt x="1706496" y="6795522"/>
                    <a:pt x="1695238" y="6754213"/>
                    <a:pt x="1683981" y="6727925"/>
                  </a:cubicBezTo>
                  <a:cubicBezTo>
                    <a:pt x="1672723" y="6701637"/>
                    <a:pt x="1657713" y="6682860"/>
                    <a:pt x="1638950" y="6664083"/>
                  </a:cubicBezTo>
                  <a:cubicBezTo>
                    <a:pt x="1635197" y="6659389"/>
                    <a:pt x="1630272" y="6657277"/>
                    <a:pt x="1625171" y="6657101"/>
                  </a:cubicBezTo>
                  <a:close/>
                  <a:moveTo>
                    <a:pt x="1815086" y="6326041"/>
                  </a:moveTo>
                  <a:cubicBezTo>
                    <a:pt x="1747540" y="6325161"/>
                    <a:pt x="1665218" y="6344876"/>
                    <a:pt x="1631445" y="6389941"/>
                  </a:cubicBezTo>
                  <a:cubicBezTo>
                    <a:pt x="1616434" y="6412473"/>
                    <a:pt x="1631445" y="6438761"/>
                    <a:pt x="1657713" y="6431250"/>
                  </a:cubicBezTo>
                  <a:cubicBezTo>
                    <a:pt x="1717754" y="6419984"/>
                    <a:pt x="1766537" y="6404963"/>
                    <a:pt x="1830331" y="6412473"/>
                  </a:cubicBezTo>
                  <a:cubicBezTo>
                    <a:pt x="1856599" y="6419984"/>
                    <a:pt x="1882867" y="6427495"/>
                    <a:pt x="1905383" y="6442516"/>
                  </a:cubicBezTo>
                  <a:cubicBezTo>
                    <a:pt x="1927898" y="6457538"/>
                    <a:pt x="1927898" y="6491336"/>
                    <a:pt x="1950414" y="6510113"/>
                  </a:cubicBezTo>
                  <a:cubicBezTo>
                    <a:pt x="1969176" y="6525135"/>
                    <a:pt x="1991692" y="6517624"/>
                    <a:pt x="2002950" y="6502602"/>
                  </a:cubicBezTo>
                  <a:cubicBezTo>
                    <a:pt x="2055486" y="6419984"/>
                    <a:pt x="1939156" y="6348632"/>
                    <a:pt x="1875362" y="6333610"/>
                  </a:cubicBezTo>
                  <a:cubicBezTo>
                    <a:pt x="1858476" y="6328916"/>
                    <a:pt x="1837602" y="6326334"/>
                    <a:pt x="1815086" y="6326041"/>
                  </a:cubicBezTo>
                  <a:close/>
                  <a:moveTo>
                    <a:pt x="1887707" y="5648505"/>
                  </a:moveTo>
                  <a:cubicBezTo>
                    <a:pt x="1933669" y="5654609"/>
                    <a:pt x="1974941" y="5700627"/>
                    <a:pt x="1965561" y="5788907"/>
                  </a:cubicBezTo>
                  <a:cubicBezTo>
                    <a:pt x="2010585" y="5698749"/>
                    <a:pt x="2134401" y="5698749"/>
                    <a:pt x="2111889" y="5879065"/>
                  </a:cubicBezTo>
                  <a:cubicBezTo>
                    <a:pt x="2160665" y="5792664"/>
                    <a:pt x="2314497" y="5755098"/>
                    <a:pt x="2239457" y="5935414"/>
                  </a:cubicBezTo>
                  <a:cubicBezTo>
                    <a:pt x="2325753" y="5871552"/>
                    <a:pt x="2475833" y="5875309"/>
                    <a:pt x="2337009" y="6036842"/>
                  </a:cubicBezTo>
                  <a:cubicBezTo>
                    <a:pt x="2438313" y="5980493"/>
                    <a:pt x="2614657" y="6093191"/>
                    <a:pt x="2445817" y="6202132"/>
                  </a:cubicBezTo>
                  <a:cubicBezTo>
                    <a:pt x="2588393" y="6175836"/>
                    <a:pt x="2670937" y="6322343"/>
                    <a:pt x="2502097" y="6378692"/>
                  </a:cubicBezTo>
                  <a:cubicBezTo>
                    <a:pt x="2610905" y="6378692"/>
                    <a:pt x="2678441" y="6551495"/>
                    <a:pt x="2505849" y="6566521"/>
                  </a:cubicBezTo>
                  <a:cubicBezTo>
                    <a:pt x="2622161" y="6592817"/>
                    <a:pt x="2614657" y="6750594"/>
                    <a:pt x="2464577" y="6765620"/>
                  </a:cubicBezTo>
                  <a:cubicBezTo>
                    <a:pt x="2569633" y="6784403"/>
                    <a:pt x="2577137" y="6934667"/>
                    <a:pt x="2423305" y="6938423"/>
                  </a:cubicBezTo>
                  <a:cubicBezTo>
                    <a:pt x="2509601" y="6957206"/>
                    <a:pt x="2554625" y="7103713"/>
                    <a:pt x="2359521" y="7051121"/>
                  </a:cubicBezTo>
                  <a:cubicBezTo>
                    <a:pt x="2400793" y="7193871"/>
                    <a:pt x="2145657" y="7223924"/>
                    <a:pt x="2111889" y="7126253"/>
                  </a:cubicBezTo>
                  <a:cubicBezTo>
                    <a:pt x="3019873" y="6607844"/>
                    <a:pt x="1815481" y="5214149"/>
                    <a:pt x="1207656" y="6273507"/>
                  </a:cubicBezTo>
                  <a:cubicBezTo>
                    <a:pt x="1098848" y="6262237"/>
                    <a:pt x="1087592" y="6138270"/>
                    <a:pt x="1200152" y="6115731"/>
                  </a:cubicBezTo>
                  <a:cubicBezTo>
                    <a:pt x="1027560" y="6048112"/>
                    <a:pt x="1128864" y="5894092"/>
                    <a:pt x="1320216" y="5991763"/>
                  </a:cubicBezTo>
                  <a:cubicBezTo>
                    <a:pt x="1196400" y="5826473"/>
                    <a:pt x="1338976" y="5725045"/>
                    <a:pt x="1466544" y="5849013"/>
                  </a:cubicBezTo>
                  <a:cubicBezTo>
                    <a:pt x="1414016" y="5698749"/>
                    <a:pt x="1556592" y="5642400"/>
                    <a:pt x="1627881" y="5777638"/>
                  </a:cubicBezTo>
                  <a:cubicBezTo>
                    <a:pt x="1605369" y="5642400"/>
                    <a:pt x="1762953" y="5586052"/>
                    <a:pt x="1781713" y="5747585"/>
                  </a:cubicBezTo>
                  <a:cubicBezTo>
                    <a:pt x="1791093" y="5676209"/>
                    <a:pt x="1841745" y="5642400"/>
                    <a:pt x="1887707" y="5648505"/>
                  </a:cubicBezTo>
                  <a:close/>
                  <a:moveTo>
                    <a:pt x="2288057" y="4260284"/>
                  </a:moveTo>
                  <a:cubicBezTo>
                    <a:pt x="2320999" y="4259139"/>
                    <a:pt x="2356094" y="4259300"/>
                    <a:pt x="2393373" y="4260942"/>
                  </a:cubicBezTo>
                  <a:cubicBezTo>
                    <a:pt x="2817274" y="4279713"/>
                    <a:pt x="3676330" y="4583810"/>
                    <a:pt x="3792622" y="5469820"/>
                  </a:cubicBezTo>
                  <a:cubicBezTo>
                    <a:pt x="3912665" y="6355829"/>
                    <a:pt x="3533779" y="6896445"/>
                    <a:pt x="3398731" y="7054125"/>
                  </a:cubicBezTo>
                  <a:cubicBezTo>
                    <a:pt x="3263683" y="7208050"/>
                    <a:pt x="3214916" y="7095422"/>
                    <a:pt x="3301197" y="6979039"/>
                  </a:cubicBezTo>
                  <a:cubicBezTo>
                    <a:pt x="4073972" y="5946613"/>
                    <a:pt x="3612557" y="4993026"/>
                    <a:pt x="3087370" y="4966746"/>
                  </a:cubicBezTo>
                  <a:cubicBezTo>
                    <a:pt x="2877295" y="4959238"/>
                    <a:pt x="2622205" y="4944221"/>
                    <a:pt x="2633459" y="4824084"/>
                  </a:cubicBezTo>
                  <a:cubicBezTo>
                    <a:pt x="2644713" y="4703947"/>
                    <a:pt x="2869793" y="4726473"/>
                    <a:pt x="3094873" y="4782787"/>
                  </a:cubicBezTo>
                  <a:cubicBezTo>
                    <a:pt x="3316202" y="4839101"/>
                    <a:pt x="3177402" y="4700193"/>
                    <a:pt x="2929814" y="4651387"/>
                  </a:cubicBezTo>
                  <a:cubicBezTo>
                    <a:pt x="2727242" y="4613844"/>
                    <a:pt x="2554680" y="4621353"/>
                    <a:pt x="2157039" y="4602581"/>
                  </a:cubicBezTo>
                  <a:cubicBezTo>
                    <a:pt x="1784250" y="4588503"/>
                    <a:pt x="1793921" y="4277455"/>
                    <a:pt x="2288057" y="4260284"/>
                  </a:cubicBezTo>
                  <a:close/>
                  <a:moveTo>
                    <a:pt x="2007127" y="3937380"/>
                  </a:moveTo>
                  <a:cubicBezTo>
                    <a:pt x="2821021" y="3948657"/>
                    <a:pt x="3301105" y="4422269"/>
                    <a:pt x="3421127" y="4531276"/>
                  </a:cubicBezTo>
                  <a:cubicBezTo>
                    <a:pt x="3537397" y="4644041"/>
                    <a:pt x="3462384" y="4689147"/>
                    <a:pt x="3368617" y="4580141"/>
                  </a:cubicBezTo>
                  <a:cubicBezTo>
                    <a:pt x="3034808" y="4181704"/>
                    <a:pt x="2348437" y="4072698"/>
                    <a:pt x="2033382" y="4072698"/>
                  </a:cubicBezTo>
                  <a:cubicBezTo>
                    <a:pt x="1718326" y="4072698"/>
                    <a:pt x="1163228" y="4253122"/>
                    <a:pt x="1088215" y="4546312"/>
                  </a:cubicBezTo>
                  <a:cubicBezTo>
                    <a:pt x="1016952" y="4839500"/>
                    <a:pt x="848172" y="4764324"/>
                    <a:pt x="893180" y="4587658"/>
                  </a:cubicBezTo>
                  <a:cubicBezTo>
                    <a:pt x="941939" y="4410993"/>
                    <a:pt x="1189483" y="3929862"/>
                    <a:pt x="2007127" y="3937380"/>
                  </a:cubicBezTo>
                  <a:close/>
                  <a:moveTo>
                    <a:pt x="2616291" y="2864339"/>
                  </a:moveTo>
                  <a:cubicBezTo>
                    <a:pt x="2610429" y="2864457"/>
                    <a:pt x="2604567" y="2866568"/>
                    <a:pt x="2599877" y="2871260"/>
                  </a:cubicBezTo>
                  <a:cubicBezTo>
                    <a:pt x="2554853" y="2912553"/>
                    <a:pt x="2528590" y="2972615"/>
                    <a:pt x="2536094" y="3032678"/>
                  </a:cubicBezTo>
                  <a:cubicBezTo>
                    <a:pt x="2547350" y="3088986"/>
                    <a:pt x="2599877" y="3152802"/>
                    <a:pt x="2663659" y="3134033"/>
                  </a:cubicBezTo>
                  <a:cubicBezTo>
                    <a:pt x="2693675" y="3122771"/>
                    <a:pt x="2693675" y="3088986"/>
                    <a:pt x="2671163" y="3073970"/>
                  </a:cubicBezTo>
                  <a:cubicBezTo>
                    <a:pt x="2652403" y="3062709"/>
                    <a:pt x="2637396" y="3062709"/>
                    <a:pt x="2622388" y="3047693"/>
                  </a:cubicBezTo>
                  <a:cubicBezTo>
                    <a:pt x="2611132" y="3040186"/>
                    <a:pt x="2611132" y="3017662"/>
                    <a:pt x="2611132" y="3006400"/>
                  </a:cubicBezTo>
                  <a:cubicBezTo>
                    <a:pt x="2607380" y="2968862"/>
                    <a:pt x="2614884" y="2931323"/>
                    <a:pt x="2637396" y="2901292"/>
                  </a:cubicBezTo>
                  <a:cubicBezTo>
                    <a:pt x="2651465" y="2881583"/>
                    <a:pt x="2633878" y="2863988"/>
                    <a:pt x="2616291" y="2864339"/>
                  </a:cubicBezTo>
                  <a:close/>
                  <a:moveTo>
                    <a:pt x="2274925" y="2694182"/>
                  </a:moveTo>
                  <a:cubicBezTo>
                    <a:pt x="2270411" y="2695063"/>
                    <a:pt x="2265955" y="2697643"/>
                    <a:pt x="2262203" y="2702336"/>
                  </a:cubicBezTo>
                  <a:cubicBezTo>
                    <a:pt x="2172157" y="2781167"/>
                    <a:pt x="2258452" y="2927569"/>
                    <a:pt x="2344746" y="2972615"/>
                  </a:cubicBezTo>
                  <a:cubicBezTo>
                    <a:pt x="2356001" y="2980124"/>
                    <a:pt x="2374761" y="2980124"/>
                    <a:pt x="2389769" y="2968862"/>
                  </a:cubicBezTo>
                  <a:cubicBezTo>
                    <a:pt x="2389769" y="2968862"/>
                    <a:pt x="2393521" y="2968862"/>
                    <a:pt x="2393521" y="2968862"/>
                  </a:cubicBezTo>
                  <a:cubicBezTo>
                    <a:pt x="2404776" y="2961354"/>
                    <a:pt x="2412280" y="2946338"/>
                    <a:pt x="2412280" y="2935077"/>
                  </a:cubicBezTo>
                  <a:cubicBezTo>
                    <a:pt x="2404776" y="2893784"/>
                    <a:pt x="2356001" y="2875014"/>
                    <a:pt x="2329738" y="2841230"/>
                  </a:cubicBezTo>
                  <a:cubicBezTo>
                    <a:pt x="2303475" y="2803691"/>
                    <a:pt x="2295971" y="2769905"/>
                    <a:pt x="2299723" y="2721105"/>
                  </a:cubicBezTo>
                  <a:cubicBezTo>
                    <a:pt x="2301599" y="2709844"/>
                    <a:pt x="2295971" y="2700458"/>
                    <a:pt x="2287998" y="2696236"/>
                  </a:cubicBezTo>
                  <a:cubicBezTo>
                    <a:pt x="2284012" y="2694124"/>
                    <a:pt x="2279439" y="2693303"/>
                    <a:pt x="2274925" y="2694182"/>
                  </a:cubicBezTo>
                  <a:close/>
                  <a:moveTo>
                    <a:pt x="5271059" y="2655259"/>
                  </a:moveTo>
                  <a:cubicBezTo>
                    <a:pt x="5376141" y="2662374"/>
                    <a:pt x="5402238" y="2742476"/>
                    <a:pt x="5139514" y="2897398"/>
                  </a:cubicBezTo>
                  <a:cubicBezTo>
                    <a:pt x="4715403" y="3149030"/>
                    <a:pt x="4497718" y="3532110"/>
                    <a:pt x="4463939" y="3776230"/>
                  </a:cubicBezTo>
                  <a:cubicBezTo>
                    <a:pt x="4430160" y="4020350"/>
                    <a:pt x="4385122" y="3851345"/>
                    <a:pt x="4403888" y="3723651"/>
                  </a:cubicBezTo>
                  <a:cubicBezTo>
                    <a:pt x="4497718" y="3043870"/>
                    <a:pt x="4843012" y="2848574"/>
                    <a:pt x="5041931" y="2720881"/>
                  </a:cubicBezTo>
                  <a:cubicBezTo>
                    <a:pt x="5116526" y="2672996"/>
                    <a:pt x="5208010" y="2650990"/>
                    <a:pt x="5271059" y="2655259"/>
                  </a:cubicBezTo>
                  <a:close/>
                  <a:moveTo>
                    <a:pt x="2093601" y="2547487"/>
                  </a:moveTo>
                  <a:cubicBezTo>
                    <a:pt x="2087739" y="2546314"/>
                    <a:pt x="2081173" y="2547487"/>
                    <a:pt x="2074607" y="2552180"/>
                  </a:cubicBezTo>
                  <a:cubicBezTo>
                    <a:pt x="2018328" y="2593473"/>
                    <a:pt x="1992065" y="2661042"/>
                    <a:pt x="1988313" y="2732367"/>
                  </a:cubicBezTo>
                  <a:cubicBezTo>
                    <a:pt x="1988313" y="2792428"/>
                    <a:pt x="2022080" y="2890030"/>
                    <a:pt x="2093367" y="2893784"/>
                  </a:cubicBezTo>
                  <a:cubicBezTo>
                    <a:pt x="2115878" y="2893784"/>
                    <a:pt x="2130886" y="2867506"/>
                    <a:pt x="2123382" y="2848737"/>
                  </a:cubicBezTo>
                  <a:cubicBezTo>
                    <a:pt x="2115878" y="2826214"/>
                    <a:pt x="2104623" y="2818706"/>
                    <a:pt x="2089615" y="2803691"/>
                  </a:cubicBezTo>
                  <a:cubicBezTo>
                    <a:pt x="2074607" y="2781167"/>
                    <a:pt x="2067103" y="2754890"/>
                    <a:pt x="2063351" y="2728613"/>
                  </a:cubicBezTo>
                  <a:cubicBezTo>
                    <a:pt x="2059599" y="2676058"/>
                    <a:pt x="2070855" y="2627258"/>
                    <a:pt x="2108375" y="2589718"/>
                  </a:cubicBezTo>
                  <a:cubicBezTo>
                    <a:pt x="2122444" y="2575642"/>
                    <a:pt x="2111189" y="2551007"/>
                    <a:pt x="2093601" y="2547487"/>
                  </a:cubicBezTo>
                  <a:close/>
                  <a:moveTo>
                    <a:pt x="1885663" y="2455752"/>
                  </a:moveTo>
                  <a:cubicBezTo>
                    <a:pt x="1879976" y="2455517"/>
                    <a:pt x="1873879" y="2457394"/>
                    <a:pt x="1868251" y="2462086"/>
                  </a:cubicBezTo>
                  <a:cubicBezTo>
                    <a:pt x="1811972" y="2514640"/>
                    <a:pt x="1774453" y="2582211"/>
                    <a:pt x="1763197" y="2661042"/>
                  </a:cubicBezTo>
                  <a:cubicBezTo>
                    <a:pt x="1751942" y="2732367"/>
                    <a:pt x="1781957" y="2829968"/>
                    <a:pt x="1856996" y="2848737"/>
                  </a:cubicBezTo>
                  <a:cubicBezTo>
                    <a:pt x="1883259" y="2856245"/>
                    <a:pt x="1909522" y="2826214"/>
                    <a:pt x="1898267" y="2799936"/>
                  </a:cubicBezTo>
                  <a:cubicBezTo>
                    <a:pt x="1883259" y="2751136"/>
                    <a:pt x="1849492" y="2724859"/>
                    <a:pt x="1841988" y="2668550"/>
                  </a:cubicBezTo>
                  <a:cubicBezTo>
                    <a:pt x="1838236" y="2604734"/>
                    <a:pt x="1864499" y="2540918"/>
                    <a:pt x="1902019" y="2495871"/>
                  </a:cubicBezTo>
                  <a:cubicBezTo>
                    <a:pt x="1916088" y="2476164"/>
                    <a:pt x="1902722" y="2456456"/>
                    <a:pt x="1885663" y="2455752"/>
                  </a:cubicBezTo>
                  <a:close/>
                  <a:moveTo>
                    <a:pt x="3214810" y="2429665"/>
                  </a:moveTo>
                  <a:cubicBezTo>
                    <a:pt x="3192765" y="2425440"/>
                    <a:pt x="3168375" y="2430134"/>
                    <a:pt x="3147738" y="2443277"/>
                  </a:cubicBezTo>
                  <a:cubicBezTo>
                    <a:pt x="3110215" y="2465808"/>
                    <a:pt x="3087701" y="2518380"/>
                    <a:pt x="3102711" y="2563441"/>
                  </a:cubicBezTo>
                  <a:cubicBezTo>
                    <a:pt x="3113967" y="2589727"/>
                    <a:pt x="3155243" y="2578462"/>
                    <a:pt x="3147738" y="2548421"/>
                  </a:cubicBezTo>
                  <a:cubicBezTo>
                    <a:pt x="3140233" y="2525890"/>
                    <a:pt x="3155243" y="2507115"/>
                    <a:pt x="3170251" y="2492094"/>
                  </a:cubicBezTo>
                  <a:cubicBezTo>
                    <a:pt x="3189013" y="2477073"/>
                    <a:pt x="3204022" y="2480828"/>
                    <a:pt x="3219031" y="2499604"/>
                  </a:cubicBezTo>
                  <a:cubicBezTo>
                    <a:pt x="3241545" y="2529645"/>
                    <a:pt x="3282820" y="2503359"/>
                    <a:pt x="3267811" y="2469563"/>
                  </a:cubicBezTo>
                  <a:cubicBezTo>
                    <a:pt x="3256554" y="2447032"/>
                    <a:pt x="3236855" y="2433889"/>
                    <a:pt x="3214810" y="2429665"/>
                  </a:cubicBezTo>
                  <a:close/>
                  <a:moveTo>
                    <a:pt x="1640791" y="2406306"/>
                  </a:moveTo>
                  <a:cubicBezTo>
                    <a:pt x="1634929" y="2406482"/>
                    <a:pt x="1629066" y="2408594"/>
                    <a:pt x="1624376" y="2413286"/>
                  </a:cubicBezTo>
                  <a:cubicBezTo>
                    <a:pt x="1541834" y="2495871"/>
                    <a:pt x="1436780" y="2683566"/>
                    <a:pt x="1571849" y="2773659"/>
                  </a:cubicBezTo>
                  <a:cubicBezTo>
                    <a:pt x="1601865" y="2792428"/>
                    <a:pt x="1631880" y="2758644"/>
                    <a:pt x="1624376" y="2728613"/>
                  </a:cubicBezTo>
                  <a:cubicBezTo>
                    <a:pt x="1613120" y="2676058"/>
                    <a:pt x="1590609" y="2646027"/>
                    <a:pt x="1601865" y="2589718"/>
                  </a:cubicBezTo>
                  <a:cubicBezTo>
                    <a:pt x="1613120" y="2537164"/>
                    <a:pt x="1631880" y="2488363"/>
                    <a:pt x="1661895" y="2439563"/>
                  </a:cubicBezTo>
                  <a:cubicBezTo>
                    <a:pt x="1675965" y="2422671"/>
                    <a:pt x="1658378" y="2405778"/>
                    <a:pt x="1640791" y="2406306"/>
                  </a:cubicBezTo>
                  <a:close/>
                  <a:moveTo>
                    <a:pt x="1428866" y="2353869"/>
                  </a:moveTo>
                  <a:cubicBezTo>
                    <a:pt x="1423414" y="2352520"/>
                    <a:pt x="1417082" y="2353224"/>
                    <a:pt x="1410516" y="2356978"/>
                  </a:cubicBezTo>
                  <a:cubicBezTo>
                    <a:pt x="1354238" y="2390763"/>
                    <a:pt x="1324222" y="2450825"/>
                    <a:pt x="1316718" y="2514640"/>
                  </a:cubicBezTo>
                  <a:cubicBezTo>
                    <a:pt x="1309214" y="2570949"/>
                    <a:pt x="1316718" y="2653535"/>
                    <a:pt x="1365493" y="2691073"/>
                  </a:cubicBezTo>
                  <a:cubicBezTo>
                    <a:pt x="1388005" y="2702336"/>
                    <a:pt x="1414268" y="2683566"/>
                    <a:pt x="1414268" y="2661042"/>
                  </a:cubicBezTo>
                  <a:cubicBezTo>
                    <a:pt x="1410516" y="2619750"/>
                    <a:pt x="1388005" y="2578457"/>
                    <a:pt x="1384253" y="2537164"/>
                  </a:cubicBezTo>
                  <a:cubicBezTo>
                    <a:pt x="1380501" y="2484609"/>
                    <a:pt x="1395509" y="2428301"/>
                    <a:pt x="1436780" y="2394517"/>
                  </a:cubicBezTo>
                  <a:cubicBezTo>
                    <a:pt x="1453663" y="2380440"/>
                    <a:pt x="1445222" y="2357916"/>
                    <a:pt x="1428866" y="2353869"/>
                  </a:cubicBezTo>
                  <a:close/>
                  <a:moveTo>
                    <a:pt x="4349338" y="2320473"/>
                  </a:moveTo>
                  <a:cubicBezTo>
                    <a:pt x="4343772" y="2320650"/>
                    <a:pt x="4338146" y="2322762"/>
                    <a:pt x="4333458" y="2327456"/>
                  </a:cubicBezTo>
                  <a:cubicBezTo>
                    <a:pt x="4299705" y="2365012"/>
                    <a:pt x="4284704" y="2413834"/>
                    <a:pt x="4288454" y="2462656"/>
                  </a:cubicBezTo>
                  <a:cubicBezTo>
                    <a:pt x="4295955" y="2511478"/>
                    <a:pt x="4340959" y="2575322"/>
                    <a:pt x="4393463" y="2564055"/>
                  </a:cubicBezTo>
                  <a:cubicBezTo>
                    <a:pt x="4415965" y="2564055"/>
                    <a:pt x="4434717" y="2534011"/>
                    <a:pt x="4412215" y="2515233"/>
                  </a:cubicBezTo>
                  <a:cubicBezTo>
                    <a:pt x="4385962" y="2492700"/>
                    <a:pt x="4363461" y="2488945"/>
                    <a:pt x="4352210" y="2451389"/>
                  </a:cubicBezTo>
                  <a:cubicBezTo>
                    <a:pt x="4340959" y="2421345"/>
                    <a:pt x="4352210" y="2383790"/>
                    <a:pt x="4370961" y="2353745"/>
                  </a:cubicBezTo>
                  <a:cubicBezTo>
                    <a:pt x="4382212" y="2336845"/>
                    <a:pt x="4366039" y="2319945"/>
                    <a:pt x="4349338" y="2320473"/>
                  </a:cubicBezTo>
                  <a:close/>
                  <a:moveTo>
                    <a:pt x="1212485" y="2288997"/>
                  </a:moveTo>
                  <a:cubicBezTo>
                    <a:pt x="1206271" y="2288938"/>
                    <a:pt x="1199471" y="2291285"/>
                    <a:pt x="1192905" y="2296915"/>
                  </a:cubicBezTo>
                  <a:cubicBezTo>
                    <a:pt x="1117866" y="2364485"/>
                    <a:pt x="1050332" y="2529656"/>
                    <a:pt x="1117866" y="2623503"/>
                  </a:cubicBezTo>
                  <a:cubicBezTo>
                    <a:pt x="1136626" y="2653535"/>
                    <a:pt x="1185401" y="2638519"/>
                    <a:pt x="1181649" y="2604734"/>
                  </a:cubicBezTo>
                  <a:cubicBezTo>
                    <a:pt x="1181649" y="2555933"/>
                    <a:pt x="1170393" y="2514640"/>
                    <a:pt x="1174145" y="2465841"/>
                  </a:cubicBezTo>
                  <a:cubicBezTo>
                    <a:pt x="1181649" y="2417040"/>
                    <a:pt x="1196657" y="2368239"/>
                    <a:pt x="1230424" y="2330700"/>
                  </a:cubicBezTo>
                  <a:cubicBezTo>
                    <a:pt x="1244494" y="2310992"/>
                    <a:pt x="1231128" y="2289173"/>
                    <a:pt x="1212485" y="2288997"/>
                  </a:cubicBezTo>
                  <a:close/>
                  <a:moveTo>
                    <a:pt x="3077500" y="2222429"/>
                  </a:moveTo>
                  <a:cubicBezTo>
                    <a:pt x="3059091" y="2224307"/>
                    <a:pt x="3040798" y="2230174"/>
                    <a:pt x="3023913" y="2240501"/>
                  </a:cubicBezTo>
                  <a:cubicBezTo>
                    <a:pt x="2952620" y="2285562"/>
                    <a:pt x="2963877" y="2368175"/>
                    <a:pt x="3012656" y="2424502"/>
                  </a:cubicBezTo>
                  <a:cubicBezTo>
                    <a:pt x="3031417" y="2443277"/>
                    <a:pt x="3065188" y="2413236"/>
                    <a:pt x="3050179" y="2390706"/>
                  </a:cubicBezTo>
                  <a:cubicBezTo>
                    <a:pt x="3031417" y="2360665"/>
                    <a:pt x="3023913" y="2319358"/>
                    <a:pt x="3057683" y="2296828"/>
                  </a:cubicBezTo>
                  <a:cubicBezTo>
                    <a:pt x="3098958" y="2270542"/>
                    <a:pt x="3136481" y="2308093"/>
                    <a:pt x="3166499" y="2330624"/>
                  </a:cubicBezTo>
                  <a:cubicBezTo>
                    <a:pt x="3185261" y="2349399"/>
                    <a:pt x="3226536" y="2330624"/>
                    <a:pt x="3211527" y="2300583"/>
                  </a:cubicBezTo>
                  <a:cubicBezTo>
                    <a:pt x="3189013" y="2247072"/>
                    <a:pt x="3132729" y="2216797"/>
                    <a:pt x="3077500" y="2222429"/>
                  </a:cubicBezTo>
                  <a:close/>
                  <a:moveTo>
                    <a:pt x="4497124" y="2095787"/>
                  </a:moveTo>
                  <a:cubicBezTo>
                    <a:pt x="4491440" y="2095552"/>
                    <a:pt x="4485345" y="2097430"/>
                    <a:pt x="4479720" y="2102124"/>
                  </a:cubicBezTo>
                  <a:cubicBezTo>
                    <a:pt x="4430966" y="2147191"/>
                    <a:pt x="4408464" y="2218546"/>
                    <a:pt x="4415965" y="2282390"/>
                  </a:cubicBezTo>
                  <a:cubicBezTo>
                    <a:pt x="4427216" y="2346234"/>
                    <a:pt x="4475970" y="2410078"/>
                    <a:pt x="4543476" y="2406323"/>
                  </a:cubicBezTo>
                  <a:cubicBezTo>
                    <a:pt x="4573478" y="2406323"/>
                    <a:pt x="4584729" y="2361256"/>
                    <a:pt x="4558477" y="2346234"/>
                  </a:cubicBezTo>
                  <a:cubicBezTo>
                    <a:pt x="4509723" y="2331212"/>
                    <a:pt x="4487221" y="2312434"/>
                    <a:pt x="4483471" y="2259857"/>
                  </a:cubicBezTo>
                  <a:cubicBezTo>
                    <a:pt x="4475970" y="2214790"/>
                    <a:pt x="4487221" y="2169724"/>
                    <a:pt x="4513473" y="2135924"/>
                  </a:cubicBezTo>
                  <a:cubicBezTo>
                    <a:pt x="4527537" y="2116207"/>
                    <a:pt x="4514176" y="2096491"/>
                    <a:pt x="4497124" y="2095787"/>
                  </a:cubicBezTo>
                  <a:close/>
                  <a:moveTo>
                    <a:pt x="1108772" y="2030558"/>
                  </a:moveTo>
                  <a:cubicBezTo>
                    <a:pt x="1146475" y="2033791"/>
                    <a:pt x="1195719" y="2066520"/>
                    <a:pt x="1249184" y="2146760"/>
                  </a:cubicBezTo>
                  <a:cubicBezTo>
                    <a:pt x="1256687" y="2146760"/>
                    <a:pt x="1260439" y="2146760"/>
                    <a:pt x="1267943" y="2146760"/>
                  </a:cubicBezTo>
                  <a:cubicBezTo>
                    <a:pt x="1316718" y="2022881"/>
                    <a:pt x="1489307" y="1966573"/>
                    <a:pt x="1545586" y="2218084"/>
                  </a:cubicBezTo>
                  <a:cubicBezTo>
                    <a:pt x="1553090" y="2221838"/>
                    <a:pt x="1556842" y="2221838"/>
                    <a:pt x="1564345" y="2225591"/>
                  </a:cubicBezTo>
                  <a:cubicBezTo>
                    <a:pt x="1628128" y="2097959"/>
                    <a:pt x="1815724" y="2097959"/>
                    <a:pt x="1838236" y="2334454"/>
                  </a:cubicBezTo>
                  <a:cubicBezTo>
                    <a:pt x="1841988" y="2334454"/>
                    <a:pt x="1845740" y="2338208"/>
                    <a:pt x="1849492" y="2338208"/>
                  </a:cubicBezTo>
                  <a:cubicBezTo>
                    <a:pt x="1909522" y="2165529"/>
                    <a:pt x="2074607" y="2229345"/>
                    <a:pt x="2085863" y="2447071"/>
                  </a:cubicBezTo>
                  <a:cubicBezTo>
                    <a:pt x="2089615" y="2447071"/>
                    <a:pt x="2089615" y="2447071"/>
                    <a:pt x="2089615" y="2450825"/>
                  </a:cubicBezTo>
                  <a:cubicBezTo>
                    <a:pt x="2142142" y="2278146"/>
                    <a:pt x="2322234" y="2353224"/>
                    <a:pt x="2325986" y="2567196"/>
                  </a:cubicBezTo>
                  <a:cubicBezTo>
                    <a:pt x="2329738" y="2567196"/>
                    <a:pt x="2337242" y="2570949"/>
                    <a:pt x="2340994" y="2574703"/>
                  </a:cubicBezTo>
                  <a:cubicBezTo>
                    <a:pt x="2401025" y="2484609"/>
                    <a:pt x="2528590" y="2514640"/>
                    <a:pt x="2528590" y="2679812"/>
                  </a:cubicBezTo>
                  <a:cubicBezTo>
                    <a:pt x="2532342" y="2683566"/>
                    <a:pt x="2536094" y="2687320"/>
                    <a:pt x="2536094" y="2687320"/>
                  </a:cubicBezTo>
                  <a:cubicBezTo>
                    <a:pt x="2599877" y="2593473"/>
                    <a:pt x="2772465" y="2694828"/>
                    <a:pt x="2761209" y="2848737"/>
                  </a:cubicBezTo>
                  <a:cubicBezTo>
                    <a:pt x="3470323" y="3411821"/>
                    <a:pt x="3729206" y="4196385"/>
                    <a:pt x="3777981" y="4380325"/>
                  </a:cubicBezTo>
                  <a:cubicBezTo>
                    <a:pt x="3834260" y="4601804"/>
                    <a:pt x="3800493" y="4609312"/>
                    <a:pt x="3717950" y="4425372"/>
                  </a:cubicBezTo>
                  <a:cubicBezTo>
                    <a:pt x="3477827" y="3896073"/>
                    <a:pt x="3035100" y="3483146"/>
                    <a:pt x="2644900" y="3212864"/>
                  </a:cubicBezTo>
                  <a:cubicBezTo>
                    <a:pt x="2562357" y="3306712"/>
                    <a:pt x="2446048" y="3284188"/>
                    <a:pt x="2479815" y="3107756"/>
                  </a:cubicBezTo>
                  <a:cubicBezTo>
                    <a:pt x="2476063" y="3107756"/>
                    <a:pt x="2472311" y="3104002"/>
                    <a:pt x="2468559" y="3100248"/>
                  </a:cubicBezTo>
                  <a:cubicBezTo>
                    <a:pt x="2378513" y="3190342"/>
                    <a:pt x="2235940" y="3212864"/>
                    <a:pt x="2269707" y="2987631"/>
                  </a:cubicBezTo>
                  <a:cubicBezTo>
                    <a:pt x="2265955" y="2983878"/>
                    <a:pt x="2262203" y="2983878"/>
                    <a:pt x="2258452" y="2983878"/>
                  </a:cubicBezTo>
                  <a:cubicBezTo>
                    <a:pt x="2119630" y="3164064"/>
                    <a:pt x="1965801" y="3126525"/>
                    <a:pt x="1999569" y="2867506"/>
                  </a:cubicBezTo>
                  <a:cubicBezTo>
                    <a:pt x="1995817" y="2867506"/>
                    <a:pt x="1992065" y="2863753"/>
                    <a:pt x="1988313" y="2863753"/>
                  </a:cubicBezTo>
                  <a:cubicBezTo>
                    <a:pt x="1868251" y="3040186"/>
                    <a:pt x="1725678" y="2968862"/>
                    <a:pt x="1721926" y="2796183"/>
                  </a:cubicBezTo>
                  <a:cubicBezTo>
                    <a:pt x="1721926" y="2796183"/>
                    <a:pt x="1721926" y="2796183"/>
                    <a:pt x="1710670" y="2792428"/>
                  </a:cubicBezTo>
                  <a:cubicBezTo>
                    <a:pt x="1613120" y="2972615"/>
                    <a:pt x="1425524" y="2927569"/>
                    <a:pt x="1451788" y="2736121"/>
                  </a:cubicBezTo>
                  <a:cubicBezTo>
                    <a:pt x="1451788" y="2732367"/>
                    <a:pt x="1448036" y="2732367"/>
                    <a:pt x="1448036" y="2732367"/>
                  </a:cubicBezTo>
                  <a:cubicBezTo>
                    <a:pt x="1320470" y="2852491"/>
                    <a:pt x="1166641" y="2844983"/>
                    <a:pt x="1207912" y="2664796"/>
                  </a:cubicBezTo>
                  <a:cubicBezTo>
                    <a:pt x="1204161" y="2661042"/>
                    <a:pt x="1196657" y="2661042"/>
                    <a:pt x="1192905" y="2657289"/>
                  </a:cubicBezTo>
                  <a:cubicBezTo>
                    <a:pt x="1024068" y="2781167"/>
                    <a:pt x="873991" y="2694828"/>
                    <a:pt x="979045" y="2544672"/>
                  </a:cubicBezTo>
                  <a:cubicBezTo>
                    <a:pt x="975293" y="2540918"/>
                    <a:pt x="971541" y="2537164"/>
                    <a:pt x="967789" y="2533410"/>
                  </a:cubicBezTo>
                  <a:cubicBezTo>
                    <a:pt x="787697" y="2597227"/>
                    <a:pt x="716410" y="2428301"/>
                    <a:pt x="934022" y="2353224"/>
                  </a:cubicBezTo>
                  <a:cubicBezTo>
                    <a:pt x="934022" y="2345716"/>
                    <a:pt x="937774" y="2338208"/>
                    <a:pt x="941526" y="2330700"/>
                  </a:cubicBezTo>
                  <a:cubicBezTo>
                    <a:pt x="761433" y="2274392"/>
                    <a:pt x="825216" y="2127990"/>
                    <a:pt x="1031572" y="2191806"/>
                  </a:cubicBezTo>
                  <a:cubicBezTo>
                    <a:pt x="1039076" y="2184299"/>
                    <a:pt x="1042828" y="2180545"/>
                    <a:pt x="1050332" y="2176791"/>
                  </a:cubicBezTo>
                  <a:cubicBezTo>
                    <a:pt x="1015157" y="2101713"/>
                    <a:pt x="1045935" y="2025169"/>
                    <a:pt x="1108772" y="2030558"/>
                  </a:cubicBezTo>
                  <a:close/>
                  <a:moveTo>
                    <a:pt x="2981231" y="1962622"/>
                  </a:moveTo>
                  <a:cubicBezTo>
                    <a:pt x="2964815" y="1965438"/>
                    <a:pt x="2948868" y="1972010"/>
                    <a:pt x="2933858" y="1981397"/>
                  </a:cubicBezTo>
                  <a:cubicBezTo>
                    <a:pt x="2870070" y="2015194"/>
                    <a:pt x="2832547" y="2105316"/>
                    <a:pt x="2877574" y="2169153"/>
                  </a:cubicBezTo>
                  <a:cubicBezTo>
                    <a:pt x="2896336" y="2195439"/>
                    <a:pt x="2933858" y="2169153"/>
                    <a:pt x="2918849" y="2142868"/>
                  </a:cubicBezTo>
                  <a:cubicBezTo>
                    <a:pt x="2900088" y="2101561"/>
                    <a:pt x="2930106" y="2064010"/>
                    <a:pt x="2960124" y="2041479"/>
                  </a:cubicBezTo>
                  <a:cubicBezTo>
                    <a:pt x="2975133" y="2033969"/>
                    <a:pt x="2990143" y="2026459"/>
                    <a:pt x="3005151" y="2030214"/>
                  </a:cubicBezTo>
                  <a:cubicBezTo>
                    <a:pt x="3023913" y="2030214"/>
                    <a:pt x="3027665" y="2060255"/>
                    <a:pt x="3038922" y="2071520"/>
                  </a:cubicBezTo>
                  <a:cubicBezTo>
                    <a:pt x="3057683" y="2086541"/>
                    <a:pt x="3080197" y="2079031"/>
                    <a:pt x="3087701" y="2056500"/>
                  </a:cubicBezTo>
                  <a:cubicBezTo>
                    <a:pt x="3098958" y="2022704"/>
                    <a:pt x="3065188" y="1977642"/>
                    <a:pt x="3031417" y="1966377"/>
                  </a:cubicBezTo>
                  <a:cubicBezTo>
                    <a:pt x="3014532" y="1960744"/>
                    <a:pt x="2997647" y="1959806"/>
                    <a:pt x="2981231" y="1962622"/>
                  </a:cubicBezTo>
                  <a:close/>
                  <a:moveTo>
                    <a:pt x="4680890" y="1881193"/>
                  </a:moveTo>
                  <a:cubicBezTo>
                    <a:pt x="4675206" y="1879843"/>
                    <a:pt x="4669112" y="1880547"/>
                    <a:pt x="4663486" y="1884303"/>
                  </a:cubicBezTo>
                  <a:cubicBezTo>
                    <a:pt x="4599731" y="1936881"/>
                    <a:pt x="4554727" y="2011991"/>
                    <a:pt x="4569728" y="2098369"/>
                  </a:cubicBezTo>
                  <a:cubicBezTo>
                    <a:pt x="4584729" y="2173480"/>
                    <a:pt x="4663486" y="2259857"/>
                    <a:pt x="4742243" y="2237324"/>
                  </a:cubicBezTo>
                  <a:cubicBezTo>
                    <a:pt x="4764744" y="2233568"/>
                    <a:pt x="4772245" y="2199768"/>
                    <a:pt x="4757244" y="2188502"/>
                  </a:cubicBezTo>
                  <a:cubicBezTo>
                    <a:pt x="4734742" y="2169724"/>
                    <a:pt x="4712240" y="2165968"/>
                    <a:pt x="4685988" y="2150946"/>
                  </a:cubicBezTo>
                  <a:cubicBezTo>
                    <a:pt x="4663486" y="2135924"/>
                    <a:pt x="4648485" y="2109635"/>
                    <a:pt x="4640984" y="2087102"/>
                  </a:cubicBezTo>
                  <a:cubicBezTo>
                    <a:pt x="4618482" y="2027014"/>
                    <a:pt x="4655985" y="1963170"/>
                    <a:pt x="4697239" y="1921858"/>
                  </a:cubicBezTo>
                  <a:cubicBezTo>
                    <a:pt x="4711302" y="1907775"/>
                    <a:pt x="4697942" y="1885242"/>
                    <a:pt x="4680890" y="1881193"/>
                  </a:cubicBezTo>
                  <a:close/>
                  <a:moveTo>
                    <a:pt x="2863034" y="1728396"/>
                  </a:moveTo>
                  <a:cubicBezTo>
                    <a:pt x="2841928" y="1729804"/>
                    <a:pt x="2821290" y="1735437"/>
                    <a:pt x="2802529" y="1744825"/>
                  </a:cubicBezTo>
                  <a:cubicBezTo>
                    <a:pt x="2712474" y="1789886"/>
                    <a:pt x="2689961" y="1891274"/>
                    <a:pt x="2753749" y="1966377"/>
                  </a:cubicBezTo>
                  <a:cubicBezTo>
                    <a:pt x="2776263" y="1988908"/>
                    <a:pt x="2802529" y="1958867"/>
                    <a:pt x="2791272" y="1936336"/>
                  </a:cubicBezTo>
                  <a:cubicBezTo>
                    <a:pt x="2768758" y="1887519"/>
                    <a:pt x="2795024" y="1838703"/>
                    <a:pt x="2836299" y="1812417"/>
                  </a:cubicBezTo>
                  <a:cubicBezTo>
                    <a:pt x="2855061" y="1801152"/>
                    <a:pt x="2877574" y="1801152"/>
                    <a:pt x="2896336" y="1808662"/>
                  </a:cubicBezTo>
                  <a:cubicBezTo>
                    <a:pt x="2926354" y="1816172"/>
                    <a:pt x="2926354" y="1853723"/>
                    <a:pt x="2952620" y="1864989"/>
                  </a:cubicBezTo>
                  <a:cubicBezTo>
                    <a:pt x="2967629" y="1872499"/>
                    <a:pt x="2990143" y="1868744"/>
                    <a:pt x="2997647" y="1849968"/>
                  </a:cubicBezTo>
                  <a:cubicBezTo>
                    <a:pt x="3012656" y="1804907"/>
                    <a:pt x="2967629" y="1756090"/>
                    <a:pt x="2926354" y="1737315"/>
                  </a:cubicBezTo>
                  <a:cubicBezTo>
                    <a:pt x="2905717" y="1729804"/>
                    <a:pt x="2884141" y="1726988"/>
                    <a:pt x="2863034" y="1728396"/>
                  </a:cubicBezTo>
                  <a:close/>
                  <a:moveTo>
                    <a:pt x="4941244" y="1694414"/>
                  </a:moveTo>
                  <a:cubicBezTo>
                    <a:pt x="4936087" y="1693944"/>
                    <a:pt x="4930696" y="1695587"/>
                    <a:pt x="4926008" y="1700282"/>
                  </a:cubicBezTo>
                  <a:cubicBezTo>
                    <a:pt x="4851002" y="1767881"/>
                    <a:pt x="4805998" y="1869281"/>
                    <a:pt x="4805998" y="1966925"/>
                  </a:cubicBezTo>
                  <a:cubicBezTo>
                    <a:pt x="4809748" y="2060813"/>
                    <a:pt x="4888505" y="2158457"/>
                    <a:pt x="4989763" y="2135924"/>
                  </a:cubicBezTo>
                  <a:cubicBezTo>
                    <a:pt x="5019766" y="2128413"/>
                    <a:pt x="5019766" y="2083347"/>
                    <a:pt x="4993514" y="2072080"/>
                  </a:cubicBezTo>
                  <a:cubicBezTo>
                    <a:pt x="4963511" y="2053302"/>
                    <a:pt x="4929758" y="2057058"/>
                    <a:pt x="4903506" y="2027014"/>
                  </a:cubicBezTo>
                  <a:cubicBezTo>
                    <a:pt x="4884755" y="2000725"/>
                    <a:pt x="4881004" y="1966925"/>
                    <a:pt x="4881004" y="1936881"/>
                  </a:cubicBezTo>
                  <a:cubicBezTo>
                    <a:pt x="4881004" y="1861770"/>
                    <a:pt x="4911007" y="1786659"/>
                    <a:pt x="4956011" y="1730326"/>
                  </a:cubicBezTo>
                  <a:cubicBezTo>
                    <a:pt x="4970074" y="1716243"/>
                    <a:pt x="4956714" y="1695822"/>
                    <a:pt x="4941244" y="1694414"/>
                  </a:cubicBezTo>
                  <a:close/>
                  <a:moveTo>
                    <a:pt x="5278538" y="1625171"/>
                  </a:moveTo>
                  <a:cubicBezTo>
                    <a:pt x="5181029" y="1628927"/>
                    <a:pt x="5113524" y="1726570"/>
                    <a:pt x="5102273" y="1816703"/>
                  </a:cubicBezTo>
                  <a:cubicBezTo>
                    <a:pt x="5094772" y="1903081"/>
                    <a:pt x="5166028" y="2038280"/>
                    <a:pt x="5267287" y="1981947"/>
                  </a:cubicBezTo>
                  <a:cubicBezTo>
                    <a:pt x="5293539" y="1970681"/>
                    <a:pt x="5289789" y="1933125"/>
                    <a:pt x="5267287" y="1918103"/>
                  </a:cubicBezTo>
                  <a:cubicBezTo>
                    <a:pt x="5244785" y="1906836"/>
                    <a:pt x="5214782" y="1910592"/>
                    <a:pt x="5199781" y="1891814"/>
                  </a:cubicBezTo>
                  <a:cubicBezTo>
                    <a:pt x="5181029" y="1873036"/>
                    <a:pt x="5181029" y="1839237"/>
                    <a:pt x="5184780" y="1812948"/>
                  </a:cubicBezTo>
                  <a:cubicBezTo>
                    <a:pt x="5192280" y="1752859"/>
                    <a:pt x="5222283" y="1681504"/>
                    <a:pt x="5286038" y="1666482"/>
                  </a:cubicBezTo>
                  <a:cubicBezTo>
                    <a:pt x="5312291" y="1662726"/>
                    <a:pt x="5301039" y="1625171"/>
                    <a:pt x="5278538" y="1625171"/>
                  </a:cubicBezTo>
                  <a:close/>
                  <a:moveTo>
                    <a:pt x="627600" y="1575630"/>
                  </a:moveTo>
                  <a:cubicBezTo>
                    <a:pt x="883165" y="1577977"/>
                    <a:pt x="1196407" y="1624922"/>
                    <a:pt x="1507773" y="1748857"/>
                  </a:cubicBezTo>
                  <a:cubicBezTo>
                    <a:pt x="2134258" y="1992971"/>
                    <a:pt x="2820764" y="2612644"/>
                    <a:pt x="2933306" y="2732823"/>
                  </a:cubicBezTo>
                  <a:cubicBezTo>
                    <a:pt x="3042097" y="2849246"/>
                    <a:pt x="3023340" y="2969426"/>
                    <a:pt x="2895792" y="2796668"/>
                  </a:cubicBezTo>
                  <a:cubicBezTo>
                    <a:pt x="2531906" y="2297174"/>
                    <a:pt x="1766620" y="1977948"/>
                    <a:pt x="1489016" y="1880303"/>
                  </a:cubicBezTo>
                  <a:cubicBezTo>
                    <a:pt x="1207661" y="1782657"/>
                    <a:pt x="521154" y="1778901"/>
                    <a:pt x="247302" y="1876547"/>
                  </a:cubicBezTo>
                  <a:cubicBezTo>
                    <a:pt x="-22799" y="1974193"/>
                    <a:pt x="-67816" y="1778901"/>
                    <a:pt x="93494" y="1669989"/>
                  </a:cubicBezTo>
                  <a:cubicBezTo>
                    <a:pt x="174149" y="1615533"/>
                    <a:pt x="372036" y="1573282"/>
                    <a:pt x="627600" y="1575630"/>
                  </a:cubicBezTo>
                  <a:close/>
                  <a:moveTo>
                    <a:pt x="4079473" y="1560175"/>
                  </a:moveTo>
                  <a:cubicBezTo>
                    <a:pt x="4119637" y="1552782"/>
                    <a:pt x="4156928" y="1564283"/>
                    <a:pt x="4186949" y="1598081"/>
                  </a:cubicBezTo>
                  <a:cubicBezTo>
                    <a:pt x="4307031" y="1733275"/>
                    <a:pt x="4111897" y="1782095"/>
                    <a:pt x="4029341" y="2086280"/>
                  </a:cubicBezTo>
                  <a:cubicBezTo>
                    <a:pt x="3669093" y="3836285"/>
                    <a:pt x="4494660" y="3321799"/>
                    <a:pt x="4235732" y="5710218"/>
                  </a:cubicBezTo>
                  <a:cubicBezTo>
                    <a:pt x="3976805" y="8098637"/>
                    <a:pt x="2070496" y="8034796"/>
                    <a:pt x="1496352" y="7385116"/>
                  </a:cubicBezTo>
                  <a:cubicBezTo>
                    <a:pt x="925960" y="6731680"/>
                    <a:pt x="1357507" y="6082000"/>
                    <a:pt x="1871609" y="6145842"/>
                  </a:cubicBezTo>
                  <a:cubicBezTo>
                    <a:pt x="2494537" y="6228460"/>
                    <a:pt x="2224352" y="7058398"/>
                    <a:pt x="1916640" y="7054643"/>
                  </a:cubicBezTo>
                  <a:cubicBezTo>
                    <a:pt x="1608929" y="7050887"/>
                    <a:pt x="1500104" y="6896917"/>
                    <a:pt x="1515115" y="6784256"/>
                  </a:cubicBezTo>
                  <a:cubicBezTo>
                    <a:pt x="1533878" y="6675350"/>
                    <a:pt x="1556393" y="6543911"/>
                    <a:pt x="1470084" y="6769234"/>
                  </a:cubicBezTo>
                  <a:cubicBezTo>
                    <a:pt x="1383775" y="6990801"/>
                    <a:pt x="1927898" y="7989731"/>
                    <a:pt x="2967361" y="7509043"/>
                  </a:cubicBezTo>
                  <a:cubicBezTo>
                    <a:pt x="4006825" y="7032110"/>
                    <a:pt x="3954289" y="5999382"/>
                    <a:pt x="3905505" y="5315903"/>
                  </a:cubicBezTo>
                  <a:cubicBezTo>
                    <a:pt x="3856722" y="4628669"/>
                    <a:pt x="2899815" y="3712358"/>
                    <a:pt x="2235609" y="3701092"/>
                  </a:cubicBezTo>
                  <a:cubicBezTo>
                    <a:pt x="1571403" y="3689826"/>
                    <a:pt x="1346249" y="3261712"/>
                    <a:pt x="2303156" y="3438215"/>
                  </a:cubicBezTo>
                  <a:cubicBezTo>
                    <a:pt x="3260063" y="3614718"/>
                    <a:pt x="4074371" y="4906567"/>
                    <a:pt x="4014330" y="5383500"/>
                  </a:cubicBezTo>
                  <a:cubicBezTo>
                    <a:pt x="3950537" y="5856678"/>
                    <a:pt x="4081877" y="5819124"/>
                    <a:pt x="4149423" y="5383500"/>
                  </a:cubicBezTo>
                  <a:cubicBezTo>
                    <a:pt x="4216969" y="4947876"/>
                    <a:pt x="4059361" y="3945192"/>
                    <a:pt x="3819196" y="3393151"/>
                  </a:cubicBezTo>
                  <a:cubicBezTo>
                    <a:pt x="3575279" y="2844866"/>
                    <a:pt x="3684103" y="2409243"/>
                    <a:pt x="3759155" y="2044971"/>
                  </a:cubicBezTo>
                  <a:cubicBezTo>
                    <a:pt x="3812629" y="1774584"/>
                    <a:pt x="3958980" y="1582356"/>
                    <a:pt x="4079473" y="1560175"/>
                  </a:cubicBezTo>
                  <a:close/>
                  <a:moveTo>
                    <a:pt x="2719041" y="1443418"/>
                  </a:moveTo>
                  <a:cubicBezTo>
                    <a:pt x="2698873" y="1443242"/>
                    <a:pt x="2678704" y="1448170"/>
                    <a:pt x="2659943" y="1459436"/>
                  </a:cubicBezTo>
                  <a:cubicBezTo>
                    <a:pt x="2581145" y="1500742"/>
                    <a:pt x="2554879" y="1594620"/>
                    <a:pt x="2569888" y="1680988"/>
                  </a:cubicBezTo>
                  <a:cubicBezTo>
                    <a:pt x="2573640" y="1711029"/>
                    <a:pt x="2618667" y="1711029"/>
                    <a:pt x="2618667" y="1677233"/>
                  </a:cubicBezTo>
                  <a:cubicBezTo>
                    <a:pt x="2622420" y="1628416"/>
                    <a:pt x="2644933" y="1564579"/>
                    <a:pt x="2682456" y="1530783"/>
                  </a:cubicBezTo>
                  <a:cubicBezTo>
                    <a:pt x="2738740" y="1485721"/>
                    <a:pt x="2776263" y="1549558"/>
                    <a:pt x="2810033" y="1583355"/>
                  </a:cubicBezTo>
                  <a:cubicBezTo>
                    <a:pt x="2832547" y="1602130"/>
                    <a:pt x="2870070" y="1579599"/>
                    <a:pt x="2862565" y="1549558"/>
                  </a:cubicBezTo>
                  <a:cubicBezTo>
                    <a:pt x="2840052" y="1490415"/>
                    <a:pt x="2779546" y="1443946"/>
                    <a:pt x="2719041" y="1443418"/>
                  </a:cubicBezTo>
                  <a:close/>
                  <a:moveTo>
                    <a:pt x="5383078" y="1312992"/>
                  </a:moveTo>
                  <a:cubicBezTo>
                    <a:pt x="5424800" y="1320034"/>
                    <a:pt x="5445427" y="1390450"/>
                    <a:pt x="5421050" y="1493727"/>
                  </a:cubicBezTo>
                  <a:cubicBezTo>
                    <a:pt x="5421050" y="1493727"/>
                    <a:pt x="5424800" y="1493727"/>
                    <a:pt x="5424800" y="1493727"/>
                  </a:cubicBezTo>
                  <a:cubicBezTo>
                    <a:pt x="5526059" y="1294684"/>
                    <a:pt x="5676071" y="1373550"/>
                    <a:pt x="5593564" y="1527527"/>
                  </a:cubicBezTo>
                  <a:cubicBezTo>
                    <a:pt x="5601065" y="1527527"/>
                    <a:pt x="5608565" y="1531283"/>
                    <a:pt x="5616066" y="1535038"/>
                  </a:cubicBezTo>
                  <a:cubicBezTo>
                    <a:pt x="5796081" y="1452416"/>
                    <a:pt x="5919842" y="1598882"/>
                    <a:pt x="5758578" y="1681504"/>
                  </a:cubicBezTo>
                  <a:cubicBezTo>
                    <a:pt x="5758578" y="1692771"/>
                    <a:pt x="5762328" y="1700282"/>
                    <a:pt x="5762328" y="1707793"/>
                  </a:cubicBezTo>
                  <a:cubicBezTo>
                    <a:pt x="5994848" y="1782904"/>
                    <a:pt x="5889839" y="1914347"/>
                    <a:pt x="5724825" y="1888059"/>
                  </a:cubicBezTo>
                  <a:cubicBezTo>
                    <a:pt x="5717325" y="1895570"/>
                    <a:pt x="5713574" y="1906836"/>
                    <a:pt x="5706074" y="1914347"/>
                  </a:cubicBezTo>
                  <a:cubicBezTo>
                    <a:pt x="5766079" y="2034525"/>
                    <a:pt x="5627317" y="2087102"/>
                    <a:pt x="5503557" y="2027014"/>
                  </a:cubicBezTo>
                  <a:cubicBezTo>
                    <a:pt x="5499806" y="2027014"/>
                    <a:pt x="5492306" y="2027014"/>
                    <a:pt x="5488555" y="2030769"/>
                  </a:cubicBezTo>
                  <a:cubicBezTo>
                    <a:pt x="5608565" y="2226057"/>
                    <a:pt x="5447302" y="2218546"/>
                    <a:pt x="5248535" y="2132169"/>
                  </a:cubicBezTo>
                  <a:cubicBezTo>
                    <a:pt x="5244785" y="2132169"/>
                    <a:pt x="5237284" y="2135924"/>
                    <a:pt x="5233534" y="2135924"/>
                  </a:cubicBezTo>
                  <a:cubicBezTo>
                    <a:pt x="5372295" y="2304923"/>
                    <a:pt x="5162278" y="2383790"/>
                    <a:pt x="4952260" y="2312434"/>
                  </a:cubicBezTo>
                  <a:cubicBezTo>
                    <a:pt x="4952260" y="2312434"/>
                    <a:pt x="4948510" y="2312434"/>
                    <a:pt x="4948510" y="2316190"/>
                  </a:cubicBezTo>
                  <a:cubicBezTo>
                    <a:pt x="5177279" y="2485189"/>
                    <a:pt x="4937259" y="2564055"/>
                    <a:pt x="4753493" y="2466411"/>
                  </a:cubicBezTo>
                  <a:cubicBezTo>
                    <a:pt x="4753493" y="2466411"/>
                    <a:pt x="4753493" y="2466411"/>
                    <a:pt x="4749743" y="2466411"/>
                  </a:cubicBezTo>
                  <a:cubicBezTo>
                    <a:pt x="4929758" y="2616633"/>
                    <a:pt x="4745993" y="2695499"/>
                    <a:pt x="4584729" y="2616633"/>
                  </a:cubicBezTo>
                  <a:cubicBezTo>
                    <a:pt x="4584729" y="2616633"/>
                    <a:pt x="4580979" y="2620388"/>
                    <a:pt x="4580979" y="2620388"/>
                  </a:cubicBezTo>
                  <a:cubicBezTo>
                    <a:pt x="4708490" y="2748076"/>
                    <a:pt x="4603481" y="2856987"/>
                    <a:pt x="4460969" y="2755587"/>
                  </a:cubicBezTo>
                  <a:cubicBezTo>
                    <a:pt x="4247201" y="3093586"/>
                    <a:pt x="4295955" y="3709494"/>
                    <a:pt x="4303456" y="3859715"/>
                  </a:cubicBezTo>
                  <a:cubicBezTo>
                    <a:pt x="4307206" y="4028714"/>
                    <a:pt x="4329708" y="4036225"/>
                    <a:pt x="4247201" y="3855960"/>
                  </a:cubicBezTo>
                  <a:cubicBezTo>
                    <a:pt x="4108439" y="3566784"/>
                    <a:pt x="4059685" y="2890787"/>
                    <a:pt x="4179695" y="2571566"/>
                  </a:cubicBezTo>
                  <a:cubicBezTo>
                    <a:pt x="4190946" y="2545277"/>
                    <a:pt x="4202197" y="2515233"/>
                    <a:pt x="4217198" y="2481433"/>
                  </a:cubicBezTo>
                  <a:cubicBezTo>
                    <a:pt x="4160944" y="2402567"/>
                    <a:pt x="4190946" y="2241079"/>
                    <a:pt x="4299705" y="2312434"/>
                  </a:cubicBezTo>
                  <a:cubicBezTo>
                    <a:pt x="4303456" y="2308679"/>
                    <a:pt x="4303456" y="2304923"/>
                    <a:pt x="4307206" y="2297412"/>
                  </a:cubicBezTo>
                  <a:cubicBezTo>
                    <a:pt x="4205947" y="2113391"/>
                    <a:pt x="4299705" y="2068325"/>
                    <a:pt x="4385962" y="2162213"/>
                  </a:cubicBezTo>
                  <a:cubicBezTo>
                    <a:pt x="4389713" y="2158457"/>
                    <a:pt x="4393463" y="2150946"/>
                    <a:pt x="4397213" y="2147191"/>
                  </a:cubicBezTo>
                  <a:cubicBezTo>
                    <a:pt x="4325957" y="1876792"/>
                    <a:pt x="4442217" y="1850503"/>
                    <a:pt x="4524724" y="1970681"/>
                  </a:cubicBezTo>
                  <a:cubicBezTo>
                    <a:pt x="4532225" y="1963170"/>
                    <a:pt x="4535975" y="1955658"/>
                    <a:pt x="4543476" y="1948147"/>
                  </a:cubicBezTo>
                  <a:cubicBezTo>
                    <a:pt x="4543476" y="1752859"/>
                    <a:pt x="4610981" y="1643949"/>
                    <a:pt x="4682237" y="1801681"/>
                  </a:cubicBezTo>
                  <a:cubicBezTo>
                    <a:pt x="4689738" y="1794170"/>
                    <a:pt x="4700989" y="1782904"/>
                    <a:pt x="4712240" y="1775393"/>
                  </a:cubicBezTo>
                  <a:cubicBezTo>
                    <a:pt x="4753493" y="1512505"/>
                    <a:pt x="4832250" y="1471194"/>
                    <a:pt x="4907256" y="1632682"/>
                  </a:cubicBezTo>
                  <a:cubicBezTo>
                    <a:pt x="4907256" y="1632682"/>
                    <a:pt x="4911007" y="1628927"/>
                    <a:pt x="4911007" y="1628927"/>
                  </a:cubicBezTo>
                  <a:cubicBezTo>
                    <a:pt x="4982263" y="1287173"/>
                    <a:pt x="5211032" y="1320973"/>
                    <a:pt x="5207282" y="1516261"/>
                  </a:cubicBezTo>
                  <a:cubicBezTo>
                    <a:pt x="5211032" y="1512505"/>
                    <a:pt x="5214782" y="1512505"/>
                    <a:pt x="5218533" y="1512505"/>
                  </a:cubicBezTo>
                  <a:cubicBezTo>
                    <a:pt x="5278538" y="1362284"/>
                    <a:pt x="5341356" y="1305951"/>
                    <a:pt x="5383078" y="1312992"/>
                  </a:cubicBezTo>
                  <a:close/>
                  <a:moveTo>
                    <a:pt x="2591405" y="1238177"/>
                  </a:moveTo>
                  <a:cubicBezTo>
                    <a:pt x="2571295" y="1238822"/>
                    <a:pt x="2552064" y="1242577"/>
                    <a:pt x="2536117" y="1249149"/>
                  </a:cubicBezTo>
                  <a:cubicBezTo>
                    <a:pt x="2453567" y="1282945"/>
                    <a:pt x="2442311" y="1391843"/>
                    <a:pt x="2449815" y="1470701"/>
                  </a:cubicBezTo>
                  <a:cubicBezTo>
                    <a:pt x="2453567" y="1500742"/>
                    <a:pt x="2498595" y="1496987"/>
                    <a:pt x="2498595" y="1466946"/>
                  </a:cubicBezTo>
                  <a:cubicBezTo>
                    <a:pt x="2498595" y="1418129"/>
                    <a:pt x="2502347" y="1354292"/>
                    <a:pt x="2547374" y="1320496"/>
                  </a:cubicBezTo>
                  <a:cubicBezTo>
                    <a:pt x="2569888" y="1305476"/>
                    <a:pt x="2592401" y="1301721"/>
                    <a:pt x="2618667" y="1309231"/>
                  </a:cubicBezTo>
                  <a:cubicBezTo>
                    <a:pt x="2648686" y="1312986"/>
                    <a:pt x="2659943" y="1335517"/>
                    <a:pt x="2682456" y="1354292"/>
                  </a:cubicBezTo>
                  <a:cubicBezTo>
                    <a:pt x="2708722" y="1373068"/>
                    <a:pt x="2738740" y="1354292"/>
                    <a:pt x="2731236" y="1324251"/>
                  </a:cubicBezTo>
                  <a:cubicBezTo>
                    <a:pt x="2719979" y="1262292"/>
                    <a:pt x="2651735" y="1236241"/>
                    <a:pt x="2591405" y="1238177"/>
                  </a:cubicBezTo>
                  <a:close/>
                  <a:moveTo>
                    <a:pt x="2462597" y="1026012"/>
                  </a:moveTo>
                  <a:cubicBezTo>
                    <a:pt x="2349676" y="1013515"/>
                    <a:pt x="2229370" y="1134618"/>
                    <a:pt x="2288468" y="1264169"/>
                  </a:cubicBezTo>
                  <a:cubicBezTo>
                    <a:pt x="2303477" y="1294210"/>
                    <a:pt x="2344752" y="1279190"/>
                    <a:pt x="2337247" y="1249149"/>
                  </a:cubicBezTo>
                  <a:cubicBezTo>
                    <a:pt x="2329743" y="1200332"/>
                    <a:pt x="2344752" y="1147761"/>
                    <a:pt x="2382274" y="1117720"/>
                  </a:cubicBezTo>
                  <a:cubicBezTo>
                    <a:pt x="2427302" y="1083924"/>
                    <a:pt x="2476081" y="1098944"/>
                    <a:pt x="2517356" y="1128985"/>
                  </a:cubicBezTo>
                  <a:cubicBezTo>
                    <a:pt x="2543622" y="1151516"/>
                    <a:pt x="2592401" y="1121475"/>
                    <a:pt x="2566136" y="1087679"/>
                  </a:cubicBezTo>
                  <a:cubicBezTo>
                    <a:pt x="2537056" y="1049189"/>
                    <a:pt x="2500237" y="1030178"/>
                    <a:pt x="2462597" y="1026012"/>
                  </a:cubicBezTo>
                  <a:close/>
                  <a:moveTo>
                    <a:pt x="2294096" y="784922"/>
                  </a:moveTo>
                  <a:cubicBezTo>
                    <a:pt x="2253759" y="779759"/>
                    <a:pt x="2211546" y="787269"/>
                    <a:pt x="2175899" y="806045"/>
                  </a:cubicBezTo>
                  <a:cubicBezTo>
                    <a:pt x="2097102" y="847351"/>
                    <a:pt x="2078340" y="944984"/>
                    <a:pt x="2115863" y="1020086"/>
                  </a:cubicBezTo>
                  <a:cubicBezTo>
                    <a:pt x="2130872" y="1050127"/>
                    <a:pt x="2172147" y="1038862"/>
                    <a:pt x="2164643" y="1005066"/>
                  </a:cubicBezTo>
                  <a:cubicBezTo>
                    <a:pt x="2153386" y="952494"/>
                    <a:pt x="2168395" y="896167"/>
                    <a:pt x="2217174" y="869882"/>
                  </a:cubicBezTo>
                  <a:cubicBezTo>
                    <a:pt x="2265954" y="836086"/>
                    <a:pt x="2318486" y="869882"/>
                    <a:pt x="2359761" y="896167"/>
                  </a:cubicBezTo>
                  <a:cubicBezTo>
                    <a:pt x="2397283" y="922453"/>
                    <a:pt x="2423549" y="869882"/>
                    <a:pt x="2401036" y="839841"/>
                  </a:cubicBezTo>
                  <a:cubicBezTo>
                    <a:pt x="2372894" y="807922"/>
                    <a:pt x="2334433" y="790085"/>
                    <a:pt x="2294096" y="784922"/>
                  </a:cubicBezTo>
                  <a:close/>
                  <a:moveTo>
                    <a:pt x="2135094" y="540839"/>
                  </a:moveTo>
                  <a:cubicBezTo>
                    <a:pt x="2113049" y="543186"/>
                    <a:pt x="2091474" y="550696"/>
                    <a:pt x="2074588" y="561962"/>
                  </a:cubicBezTo>
                  <a:cubicBezTo>
                    <a:pt x="1992038" y="614533"/>
                    <a:pt x="1984534" y="708411"/>
                    <a:pt x="1984534" y="798534"/>
                  </a:cubicBezTo>
                  <a:cubicBezTo>
                    <a:pt x="1984534" y="824820"/>
                    <a:pt x="2033313" y="828575"/>
                    <a:pt x="2037065" y="802289"/>
                  </a:cubicBezTo>
                  <a:cubicBezTo>
                    <a:pt x="2044570" y="745963"/>
                    <a:pt x="2055827" y="670860"/>
                    <a:pt x="2104606" y="633309"/>
                  </a:cubicBezTo>
                  <a:cubicBezTo>
                    <a:pt x="2134624" y="610778"/>
                    <a:pt x="2164643" y="614533"/>
                    <a:pt x="2190909" y="637064"/>
                  </a:cubicBezTo>
                  <a:cubicBezTo>
                    <a:pt x="2213422" y="655840"/>
                    <a:pt x="2239688" y="667105"/>
                    <a:pt x="2269706" y="674615"/>
                  </a:cubicBezTo>
                  <a:cubicBezTo>
                    <a:pt x="2295972" y="682126"/>
                    <a:pt x="2307229" y="648329"/>
                    <a:pt x="2292220" y="629554"/>
                  </a:cubicBezTo>
                  <a:cubicBezTo>
                    <a:pt x="2262202" y="599513"/>
                    <a:pt x="2239688" y="569472"/>
                    <a:pt x="2198413" y="550696"/>
                  </a:cubicBezTo>
                  <a:cubicBezTo>
                    <a:pt x="2179652" y="541309"/>
                    <a:pt x="2157138" y="538492"/>
                    <a:pt x="2135094" y="540839"/>
                  </a:cubicBezTo>
                  <a:close/>
                  <a:moveTo>
                    <a:pt x="2007985" y="317879"/>
                  </a:moveTo>
                  <a:cubicBezTo>
                    <a:pt x="1970462" y="320695"/>
                    <a:pt x="1933878" y="334777"/>
                    <a:pt x="1905736" y="359185"/>
                  </a:cubicBezTo>
                  <a:cubicBezTo>
                    <a:pt x="1841947" y="415512"/>
                    <a:pt x="1830690" y="501880"/>
                    <a:pt x="1838195" y="584492"/>
                  </a:cubicBezTo>
                  <a:cubicBezTo>
                    <a:pt x="1838195" y="625799"/>
                    <a:pt x="1901984" y="622044"/>
                    <a:pt x="1905736" y="580737"/>
                  </a:cubicBezTo>
                  <a:cubicBezTo>
                    <a:pt x="1905736" y="528166"/>
                    <a:pt x="1916993" y="471839"/>
                    <a:pt x="1950763" y="426777"/>
                  </a:cubicBezTo>
                  <a:cubicBezTo>
                    <a:pt x="1988286" y="374206"/>
                    <a:pt x="2048322" y="392981"/>
                    <a:pt x="2100854" y="396736"/>
                  </a:cubicBezTo>
                  <a:cubicBezTo>
                    <a:pt x="2134624" y="400492"/>
                    <a:pt x="2134624" y="355430"/>
                    <a:pt x="2115863" y="344165"/>
                  </a:cubicBezTo>
                  <a:cubicBezTo>
                    <a:pt x="2083969" y="323512"/>
                    <a:pt x="2045508" y="315062"/>
                    <a:pt x="2007985" y="317879"/>
                  </a:cubicBezTo>
                  <a:close/>
                  <a:moveTo>
                    <a:pt x="1970932" y="571"/>
                  </a:moveTo>
                  <a:cubicBezTo>
                    <a:pt x="2025809" y="-6000"/>
                    <a:pt x="2087721" y="43755"/>
                    <a:pt x="2115863" y="167674"/>
                  </a:cubicBezTo>
                  <a:cubicBezTo>
                    <a:pt x="2119615" y="167674"/>
                    <a:pt x="2127120" y="171429"/>
                    <a:pt x="2130872" y="175184"/>
                  </a:cubicBezTo>
                  <a:cubicBezTo>
                    <a:pt x="2198413" y="-5062"/>
                    <a:pt x="2446063" y="88816"/>
                    <a:pt x="2348504" y="374206"/>
                  </a:cubicBezTo>
                  <a:cubicBezTo>
                    <a:pt x="2352256" y="377961"/>
                    <a:pt x="2352256" y="381716"/>
                    <a:pt x="2356008" y="381716"/>
                  </a:cubicBezTo>
                  <a:cubicBezTo>
                    <a:pt x="2476081" y="254042"/>
                    <a:pt x="2671199" y="362940"/>
                    <a:pt x="2543622" y="659595"/>
                  </a:cubicBezTo>
                  <a:cubicBezTo>
                    <a:pt x="2547374" y="663350"/>
                    <a:pt x="2551127" y="670860"/>
                    <a:pt x="2554879" y="674615"/>
                  </a:cubicBezTo>
                  <a:cubicBezTo>
                    <a:pt x="2671199" y="599513"/>
                    <a:pt x="2832547" y="637064"/>
                    <a:pt x="2693713" y="914943"/>
                  </a:cubicBezTo>
                  <a:cubicBezTo>
                    <a:pt x="2697465" y="918698"/>
                    <a:pt x="2701217" y="926208"/>
                    <a:pt x="2704970" y="929964"/>
                  </a:cubicBezTo>
                  <a:cubicBezTo>
                    <a:pt x="2810033" y="862371"/>
                    <a:pt x="2986390" y="881147"/>
                    <a:pt x="2832547" y="1174046"/>
                  </a:cubicBezTo>
                  <a:cubicBezTo>
                    <a:pt x="2836299" y="1177802"/>
                    <a:pt x="2836299" y="1177802"/>
                    <a:pt x="2836299" y="1181557"/>
                  </a:cubicBezTo>
                  <a:cubicBezTo>
                    <a:pt x="3008904" y="1001311"/>
                    <a:pt x="3121472" y="1155271"/>
                    <a:pt x="2963877" y="1451925"/>
                  </a:cubicBezTo>
                  <a:cubicBezTo>
                    <a:pt x="2967629" y="1455680"/>
                    <a:pt x="2967629" y="1455680"/>
                    <a:pt x="2967629" y="1459436"/>
                  </a:cubicBezTo>
                  <a:cubicBezTo>
                    <a:pt x="3091454" y="1331761"/>
                    <a:pt x="3158995" y="1399354"/>
                    <a:pt x="3038922" y="1620906"/>
                  </a:cubicBezTo>
                  <a:cubicBezTo>
                    <a:pt x="3038922" y="1624661"/>
                    <a:pt x="3042674" y="1628416"/>
                    <a:pt x="3042674" y="1635926"/>
                  </a:cubicBezTo>
                  <a:cubicBezTo>
                    <a:pt x="3147738" y="1553314"/>
                    <a:pt x="3271563" y="1643436"/>
                    <a:pt x="3128977" y="1849968"/>
                  </a:cubicBezTo>
                  <a:cubicBezTo>
                    <a:pt x="3132729" y="1857478"/>
                    <a:pt x="3132729" y="1861233"/>
                    <a:pt x="3136481" y="1868744"/>
                  </a:cubicBezTo>
                  <a:cubicBezTo>
                    <a:pt x="3271563" y="1797396"/>
                    <a:pt x="3357865" y="1898785"/>
                    <a:pt x="3219031" y="2082786"/>
                  </a:cubicBezTo>
                  <a:cubicBezTo>
                    <a:pt x="3219031" y="2086541"/>
                    <a:pt x="3222783" y="2090296"/>
                    <a:pt x="3222783" y="2097806"/>
                  </a:cubicBezTo>
                  <a:cubicBezTo>
                    <a:pt x="3369122" y="2018949"/>
                    <a:pt x="3440415" y="2225480"/>
                    <a:pt x="3320343" y="2371930"/>
                  </a:cubicBezTo>
                  <a:cubicBezTo>
                    <a:pt x="3391636" y="2563441"/>
                    <a:pt x="3455424" y="2758708"/>
                    <a:pt x="3515461" y="2946464"/>
                  </a:cubicBezTo>
                  <a:cubicBezTo>
                    <a:pt x="3320343" y="1838703"/>
                    <a:pt x="3736845" y="1192822"/>
                    <a:pt x="3943220" y="956249"/>
                  </a:cubicBezTo>
                  <a:cubicBezTo>
                    <a:pt x="4153347" y="715922"/>
                    <a:pt x="4359722" y="937474"/>
                    <a:pt x="4097063" y="1196577"/>
                  </a:cubicBezTo>
                  <a:cubicBezTo>
                    <a:pt x="3931963" y="1361802"/>
                    <a:pt x="3789377" y="1485721"/>
                    <a:pt x="3635533" y="1962622"/>
                  </a:cubicBezTo>
                  <a:cubicBezTo>
                    <a:pt x="3500451" y="2371930"/>
                    <a:pt x="3541727" y="2875116"/>
                    <a:pt x="3601763" y="3220587"/>
                  </a:cubicBezTo>
                  <a:cubicBezTo>
                    <a:pt x="3785624" y="3798876"/>
                    <a:pt x="3916954" y="4275776"/>
                    <a:pt x="3954477" y="4399695"/>
                  </a:cubicBezTo>
                  <a:cubicBezTo>
                    <a:pt x="4033274" y="4677574"/>
                    <a:pt x="3958229" y="4613737"/>
                    <a:pt x="3909449" y="4433491"/>
                  </a:cubicBezTo>
                  <a:cubicBezTo>
                    <a:pt x="3718083" y="3735039"/>
                    <a:pt x="3380379" y="3107934"/>
                    <a:pt x="3005151" y="2544666"/>
                  </a:cubicBezTo>
                  <a:cubicBezTo>
                    <a:pt x="2900088" y="2582217"/>
                    <a:pt x="2806281" y="2510869"/>
                    <a:pt x="2915097" y="2416991"/>
                  </a:cubicBezTo>
                  <a:cubicBezTo>
                    <a:pt x="2911345" y="2409481"/>
                    <a:pt x="2907593" y="2405726"/>
                    <a:pt x="2903840" y="2401971"/>
                  </a:cubicBezTo>
                  <a:cubicBezTo>
                    <a:pt x="2731236" y="2409481"/>
                    <a:pt x="2641181" y="2304338"/>
                    <a:pt x="2749997" y="2184174"/>
                  </a:cubicBezTo>
                  <a:cubicBezTo>
                    <a:pt x="2746245" y="2180419"/>
                    <a:pt x="2742493" y="2172909"/>
                    <a:pt x="2738740" y="2169153"/>
                  </a:cubicBezTo>
                  <a:cubicBezTo>
                    <a:pt x="2584897" y="2206705"/>
                    <a:pt x="2479833" y="2094051"/>
                    <a:pt x="2596154" y="1981397"/>
                  </a:cubicBezTo>
                  <a:cubicBezTo>
                    <a:pt x="2596154" y="1977642"/>
                    <a:pt x="2592401" y="1977642"/>
                    <a:pt x="2592401" y="1973887"/>
                  </a:cubicBezTo>
                  <a:cubicBezTo>
                    <a:pt x="2386027" y="2056500"/>
                    <a:pt x="2250945" y="1891274"/>
                    <a:pt x="2412292" y="1744825"/>
                  </a:cubicBezTo>
                  <a:cubicBezTo>
                    <a:pt x="2408540" y="1737315"/>
                    <a:pt x="2404788" y="1733559"/>
                    <a:pt x="2401036" y="1729804"/>
                  </a:cubicBezTo>
                  <a:cubicBezTo>
                    <a:pt x="2205918" y="1763600"/>
                    <a:pt x="2093349" y="1650947"/>
                    <a:pt x="2232184" y="1515762"/>
                  </a:cubicBezTo>
                  <a:cubicBezTo>
                    <a:pt x="2228431" y="1515762"/>
                    <a:pt x="2228431" y="1512007"/>
                    <a:pt x="2228431" y="1512007"/>
                  </a:cubicBezTo>
                  <a:cubicBezTo>
                    <a:pt x="2007047" y="1575844"/>
                    <a:pt x="1864461" y="1478211"/>
                    <a:pt x="2040818" y="1271680"/>
                  </a:cubicBezTo>
                  <a:cubicBezTo>
                    <a:pt x="2037065" y="1267925"/>
                    <a:pt x="2037065" y="1264169"/>
                    <a:pt x="2033313" y="1260414"/>
                  </a:cubicBezTo>
                  <a:cubicBezTo>
                    <a:pt x="1849452" y="1286700"/>
                    <a:pt x="1654334" y="1215353"/>
                    <a:pt x="1860709" y="1012576"/>
                  </a:cubicBezTo>
                  <a:cubicBezTo>
                    <a:pt x="1856956" y="1005066"/>
                    <a:pt x="1853204" y="997556"/>
                    <a:pt x="1849452" y="993801"/>
                  </a:cubicBezTo>
                  <a:cubicBezTo>
                    <a:pt x="1628068" y="993801"/>
                    <a:pt x="1549270" y="862371"/>
                    <a:pt x="1710618" y="734697"/>
                  </a:cubicBezTo>
                  <a:cubicBezTo>
                    <a:pt x="1706865" y="730942"/>
                    <a:pt x="1703113" y="723432"/>
                    <a:pt x="1703113" y="719677"/>
                  </a:cubicBezTo>
                  <a:cubicBezTo>
                    <a:pt x="1470472" y="704656"/>
                    <a:pt x="1477977" y="546941"/>
                    <a:pt x="1643077" y="449308"/>
                  </a:cubicBezTo>
                  <a:cubicBezTo>
                    <a:pt x="1643077" y="441798"/>
                    <a:pt x="1643077" y="438043"/>
                    <a:pt x="1643077" y="430533"/>
                  </a:cubicBezTo>
                  <a:cubicBezTo>
                    <a:pt x="1492986" y="377961"/>
                    <a:pt x="1489234" y="239021"/>
                    <a:pt x="1718122" y="269062"/>
                  </a:cubicBezTo>
                  <a:cubicBezTo>
                    <a:pt x="1721875" y="265307"/>
                    <a:pt x="1725627" y="265307"/>
                    <a:pt x="1729379" y="261552"/>
                  </a:cubicBezTo>
                  <a:cubicBezTo>
                    <a:pt x="1654334" y="148898"/>
                    <a:pt x="1703113" y="-1306"/>
                    <a:pt x="1853204" y="178939"/>
                  </a:cubicBezTo>
                  <a:cubicBezTo>
                    <a:pt x="1856956" y="175184"/>
                    <a:pt x="1864461" y="171429"/>
                    <a:pt x="1868213" y="171429"/>
                  </a:cubicBezTo>
                  <a:cubicBezTo>
                    <a:pt x="1868213" y="70041"/>
                    <a:pt x="1916055" y="7143"/>
                    <a:pt x="1970932" y="571"/>
                  </a:cubicBezTo>
                  <a:close/>
                </a:path>
              </a:pathLst>
            </a:custGeom>
            <a:solidFill>
              <a:srgbClr val="398D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 flipH="1" flipV="1">
            <a:off x="9628505" y="4672330"/>
            <a:ext cx="958215" cy="957580"/>
            <a:chOff x="2700" y="2041"/>
            <a:chExt cx="2109" cy="2107"/>
          </a:xfrm>
        </p:grpSpPr>
        <p:sp>
          <p:nvSpPr>
            <p:cNvPr id="39" name="花纹"/>
            <p:cNvSpPr/>
            <p:nvPr/>
          </p:nvSpPr>
          <p:spPr bwMode="auto">
            <a:xfrm flipH="1" flipV="1">
              <a:off x="2700" y="2450"/>
              <a:ext cx="1440" cy="1699"/>
            </a:xfrm>
            <a:custGeom>
              <a:avLst/>
              <a:gdLst/>
              <a:ahLst/>
              <a:cxnLst/>
              <a:rect l="0" t="0" r="r" b="b"/>
              <a:pathLst>
                <a:path w="5897258" h="7772033">
                  <a:moveTo>
                    <a:pt x="1625171" y="6657101"/>
                  </a:moveTo>
                  <a:cubicBezTo>
                    <a:pt x="1609867" y="6656573"/>
                    <a:pt x="1592981" y="6673472"/>
                    <a:pt x="1601424" y="6690371"/>
                  </a:cubicBezTo>
                  <a:cubicBezTo>
                    <a:pt x="1631445" y="6776745"/>
                    <a:pt x="1638950" y="6866874"/>
                    <a:pt x="1740269" y="6900672"/>
                  </a:cubicBezTo>
                  <a:cubicBezTo>
                    <a:pt x="1837836" y="6934471"/>
                    <a:pt x="1924145" y="6878140"/>
                    <a:pt x="1972929" y="6795522"/>
                  </a:cubicBezTo>
                  <a:cubicBezTo>
                    <a:pt x="1987939" y="6765479"/>
                    <a:pt x="1946661" y="6735436"/>
                    <a:pt x="1924145" y="6757968"/>
                  </a:cubicBezTo>
                  <a:cubicBezTo>
                    <a:pt x="1867857" y="6818054"/>
                    <a:pt x="1815321" y="6848097"/>
                    <a:pt x="1736517" y="6810543"/>
                  </a:cubicBezTo>
                  <a:cubicBezTo>
                    <a:pt x="1706496" y="6795522"/>
                    <a:pt x="1695238" y="6754213"/>
                    <a:pt x="1683981" y="6727925"/>
                  </a:cubicBezTo>
                  <a:cubicBezTo>
                    <a:pt x="1672723" y="6701637"/>
                    <a:pt x="1657713" y="6682860"/>
                    <a:pt x="1638950" y="6664083"/>
                  </a:cubicBezTo>
                  <a:cubicBezTo>
                    <a:pt x="1635197" y="6659389"/>
                    <a:pt x="1630272" y="6657277"/>
                    <a:pt x="1625171" y="6657101"/>
                  </a:cubicBezTo>
                  <a:close/>
                  <a:moveTo>
                    <a:pt x="1815086" y="6326041"/>
                  </a:moveTo>
                  <a:cubicBezTo>
                    <a:pt x="1747540" y="6325161"/>
                    <a:pt x="1665218" y="6344876"/>
                    <a:pt x="1631445" y="6389941"/>
                  </a:cubicBezTo>
                  <a:cubicBezTo>
                    <a:pt x="1616434" y="6412473"/>
                    <a:pt x="1631445" y="6438761"/>
                    <a:pt x="1657713" y="6431250"/>
                  </a:cubicBezTo>
                  <a:cubicBezTo>
                    <a:pt x="1717754" y="6419984"/>
                    <a:pt x="1766537" y="6404963"/>
                    <a:pt x="1830331" y="6412473"/>
                  </a:cubicBezTo>
                  <a:cubicBezTo>
                    <a:pt x="1856599" y="6419984"/>
                    <a:pt x="1882867" y="6427495"/>
                    <a:pt x="1905383" y="6442516"/>
                  </a:cubicBezTo>
                  <a:cubicBezTo>
                    <a:pt x="1927898" y="6457538"/>
                    <a:pt x="1927898" y="6491336"/>
                    <a:pt x="1950414" y="6510113"/>
                  </a:cubicBezTo>
                  <a:cubicBezTo>
                    <a:pt x="1969176" y="6525135"/>
                    <a:pt x="1991692" y="6517624"/>
                    <a:pt x="2002950" y="6502602"/>
                  </a:cubicBezTo>
                  <a:cubicBezTo>
                    <a:pt x="2055486" y="6419984"/>
                    <a:pt x="1939156" y="6348632"/>
                    <a:pt x="1875362" y="6333610"/>
                  </a:cubicBezTo>
                  <a:cubicBezTo>
                    <a:pt x="1858476" y="6328916"/>
                    <a:pt x="1837602" y="6326334"/>
                    <a:pt x="1815086" y="6326041"/>
                  </a:cubicBezTo>
                  <a:close/>
                  <a:moveTo>
                    <a:pt x="1887707" y="5648505"/>
                  </a:moveTo>
                  <a:cubicBezTo>
                    <a:pt x="1933669" y="5654609"/>
                    <a:pt x="1974941" y="5700627"/>
                    <a:pt x="1965561" y="5788907"/>
                  </a:cubicBezTo>
                  <a:cubicBezTo>
                    <a:pt x="2010585" y="5698749"/>
                    <a:pt x="2134401" y="5698749"/>
                    <a:pt x="2111889" y="5879065"/>
                  </a:cubicBezTo>
                  <a:cubicBezTo>
                    <a:pt x="2160665" y="5792664"/>
                    <a:pt x="2314497" y="5755098"/>
                    <a:pt x="2239457" y="5935414"/>
                  </a:cubicBezTo>
                  <a:cubicBezTo>
                    <a:pt x="2325753" y="5871552"/>
                    <a:pt x="2475833" y="5875309"/>
                    <a:pt x="2337009" y="6036842"/>
                  </a:cubicBezTo>
                  <a:cubicBezTo>
                    <a:pt x="2438313" y="5980493"/>
                    <a:pt x="2614657" y="6093191"/>
                    <a:pt x="2445817" y="6202132"/>
                  </a:cubicBezTo>
                  <a:cubicBezTo>
                    <a:pt x="2588393" y="6175836"/>
                    <a:pt x="2670937" y="6322343"/>
                    <a:pt x="2502097" y="6378692"/>
                  </a:cubicBezTo>
                  <a:cubicBezTo>
                    <a:pt x="2610905" y="6378692"/>
                    <a:pt x="2678441" y="6551495"/>
                    <a:pt x="2505849" y="6566521"/>
                  </a:cubicBezTo>
                  <a:cubicBezTo>
                    <a:pt x="2622161" y="6592817"/>
                    <a:pt x="2614657" y="6750594"/>
                    <a:pt x="2464577" y="6765620"/>
                  </a:cubicBezTo>
                  <a:cubicBezTo>
                    <a:pt x="2569633" y="6784403"/>
                    <a:pt x="2577137" y="6934667"/>
                    <a:pt x="2423305" y="6938423"/>
                  </a:cubicBezTo>
                  <a:cubicBezTo>
                    <a:pt x="2509601" y="6957206"/>
                    <a:pt x="2554625" y="7103713"/>
                    <a:pt x="2359521" y="7051121"/>
                  </a:cubicBezTo>
                  <a:cubicBezTo>
                    <a:pt x="2400793" y="7193871"/>
                    <a:pt x="2145657" y="7223924"/>
                    <a:pt x="2111889" y="7126253"/>
                  </a:cubicBezTo>
                  <a:cubicBezTo>
                    <a:pt x="3019873" y="6607844"/>
                    <a:pt x="1815481" y="5214149"/>
                    <a:pt x="1207656" y="6273507"/>
                  </a:cubicBezTo>
                  <a:cubicBezTo>
                    <a:pt x="1098848" y="6262237"/>
                    <a:pt x="1087592" y="6138270"/>
                    <a:pt x="1200152" y="6115731"/>
                  </a:cubicBezTo>
                  <a:cubicBezTo>
                    <a:pt x="1027560" y="6048112"/>
                    <a:pt x="1128864" y="5894092"/>
                    <a:pt x="1320216" y="5991763"/>
                  </a:cubicBezTo>
                  <a:cubicBezTo>
                    <a:pt x="1196400" y="5826473"/>
                    <a:pt x="1338976" y="5725045"/>
                    <a:pt x="1466544" y="5849013"/>
                  </a:cubicBezTo>
                  <a:cubicBezTo>
                    <a:pt x="1414016" y="5698749"/>
                    <a:pt x="1556592" y="5642400"/>
                    <a:pt x="1627881" y="5777638"/>
                  </a:cubicBezTo>
                  <a:cubicBezTo>
                    <a:pt x="1605369" y="5642400"/>
                    <a:pt x="1762953" y="5586052"/>
                    <a:pt x="1781713" y="5747585"/>
                  </a:cubicBezTo>
                  <a:cubicBezTo>
                    <a:pt x="1791093" y="5676209"/>
                    <a:pt x="1841745" y="5642400"/>
                    <a:pt x="1887707" y="5648505"/>
                  </a:cubicBezTo>
                  <a:close/>
                  <a:moveTo>
                    <a:pt x="2288057" y="4260284"/>
                  </a:moveTo>
                  <a:cubicBezTo>
                    <a:pt x="2320999" y="4259139"/>
                    <a:pt x="2356094" y="4259300"/>
                    <a:pt x="2393373" y="4260942"/>
                  </a:cubicBezTo>
                  <a:cubicBezTo>
                    <a:pt x="2817274" y="4279713"/>
                    <a:pt x="3676330" y="4583810"/>
                    <a:pt x="3792622" y="5469820"/>
                  </a:cubicBezTo>
                  <a:cubicBezTo>
                    <a:pt x="3912665" y="6355829"/>
                    <a:pt x="3533779" y="6896445"/>
                    <a:pt x="3398731" y="7054125"/>
                  </a:cubicBezTo>
                  <a:cubicBezTo>
                    <a:pt x="3263683" y="7208050"/>
                    <a:pt x="3214916" y="7095422"/>
                    <a:pt x="3301197" y="6979039"/>
                  </a:cubicBezTo>
                  <a:cubicBezTo>
                    <a:pt x="4073972" y="5946613"/>
                    <a:pt x="3612557" y="4993026"/>
                    <a:pt x="3087370" y="4966746"/>
                  </a:cubicBezTo>
                  <a:cubicBezTo>
                    <a:pt x="2877295" y="4959238"/>
                    <a:pt x="2622205" y="4944221"/>
                    <a:pt x="2633459" y="4824084"/>
                  </a:cubicBezTo>
                  <a:cubicBezTo>
                    <a:pt x="2644713" y="4703947"/>
                    <a:pt x="2869793" y="4726473"/>
                    <a:pt x="3094873" y="4782787"/>
                  </a:cubicBezTo>
                  <a:cubicBezTo>
                    <a:pt x="3316202" y="4839101"/>
                    <a:pt x="3177402" y="4700193"/>
                    <a:pt x="2929814" y="4651387"/>
                  </a:cubicBezTo>
                  <a:cubicBezTo>
                    <a:pt x="2727242" y="4613844"/>
                    <a:pt x="2554680" y="4621353"/>
                    <a:pt x="2157039" y="4602581"/>
                  </a:cubicBezTo>
                  <a:cubicBezTo>
                    <a:pt x="1784250" y="4588503"/>
                    <a:pt x="1793921" y="4277455"/>
                    <a:pt x="2288057" y="4260284"/>
                  </a:cubicBezTo>
                  <a:close/>
                  <a:moveTo>
                    <a:pt x="2007127" y="3937380"/>
                  </a:moveTo>
                  <a:cubicBezTo>
                    <a:pt x="2821021" y="3948657"/>
                    <a:pt x="3301105" y="4422269"/>
                    <a:pt x="3421127" y="4531276"/>
                  </a:cubicBezTo>
                  <a:cubicBezTo>
                    <a:pt x="3537397" y="4644041"/>
                    <a:pt x="3462384" y="4689147"/>
                    <a:pt x="3368617" y="4580141"/>
                  </a:cubicBezTo>
                  <a:cubicBezTo>
                    <a:pt x="3034808" y="4181704"/>
                    <a:pt x="2348437" y="4072698"/>
                    <a:pt x="2033382" y="4072698"/>
                  </a:cubicBezTo>
                  <a:cubicBezTo>
                    <a:pt x="1718326" y="4072698"/>
                    <a:pt x="1163228" y="4253122"/>
                    <a:pt x="1088215" y="4546312"/>
                  </a:cubicBezTo>
                  <a:cubicBezTo>
                    <a:pt x="1016952" y="4839500"/>
                    <a:pt x="848172" y="4764324"/>
                    <a:pt x="893180" y="4587658"/>
                  </a:cubicBezTo>
                  <a:cubicBezTo>
                    <a:pt x="941939" y="4410993"/>
                    <a:pt x="1189483" y="3929862"/>
                    <a:pt x="2007127" y="3937380"/>
                  </a:cubicBezTo>
                  <a:close/>
                  <a:moveTo>
                    <a:pt x="2616291" y="2864339"/>
                  </a:moveTo>
                  <a:cubicBezTo>
                    <a:pt x="2610429" y="2864457"/>
                    <a:pt x="2604567" y="2866568"/>
                    <a:pt x="2599877" y="2871260"/>
                  </a:cubicBezTo>
                  <a:cubicBezTo>
                    <a:pt x="2554853" y="2912553"/>
                    <a:pt x="2528590" y="2972615"/>
                    <a:pt x="2536094" y="3032678"/>
                  </a:cubicBezTo>
                  <a:cubicBezTo>
                    <a:pt x="2547350" y="3088986"/>
                    <a:pt x="2599877" y="3152802"/>
                    <a:pt x="2663659" y="3134033"/>
                  </a:cubicBezTo>
                  <a:cubicBezTo>
                    <a:pt x="2693675" y="3122771"/>
                    <a:pt x="2693675" y="3088986"/>
                    <a:pt x="2671163" y="3073970"/>
                  </a:cubicBezTo>
                  <a:cubicBezTo>
                    <a:pt x="2652403" y="3062709"/>
                    <a:pt x="2637396" y="3062709"/>
                    <a:pt x="2622388" y="3047693"/>
                  </a:cubicBezTo>
                  <a:cubicBezTo>
                    <a:pt x="2611132" y="3040186"/>
                    <a:pt x="2611132" y="3017662"/>
                    <a:pt x="2611132" y="3006400"/>
                  </a:cubicBezTo>
                  <a:cubicBezTo>
                    <a:pt x="2607380" y="2968862"/>
                    <a:pt x="2614884" y="2931323"/>
                    <a:pt x="2637396" y="2901292"/>
                  </a:cubicBezTo>
                  <a:cubicBezTo>
                    <a:pt x="2651465" y="2881583"/>
                    <a:pt x="2633878" y="2863988"/>
                    <a:pt x="2616291" y="2864339"/>
                  </a:cubicBezTo>
                  <a:close/>
                  <a:moveTo>
                    <a:pt x="2274925" y="2694182"/>
                  </a:moveTo>
                  <a:cubicBezTo>
                    <a:pt x="2270411" y="2695063"/>
                    <a:pt x="2265955" y="2697643"/>
                    <a:pt x="2262203" y="2702336"/>
                  </a:cubicBezTo>
                  <a:cubicBezTo>
                    <a:pt x="2172157" y="2781167"/>
                    <a:pt x="2258452" y="2927569"/>
                    <a:pt x="2344746" y="2972615"/>
                  </a:cubicBezTo>
                  <a:cubicBezTo>
                    <a:pt x="2356001" y="2980124"/>
                    <a:pt x="2374761" y="2980124"/>
                    <a:pt x="2389769" y="2968862"/>
                  </a:cubicBezTo>
                  <a:cubicBezTo>
                    <a:pt x="2389769" y="2968862"/>
                    <a:pt x="2393521" y="2968862"/>
                    <a:pt x="2393521" y="2968862"/>
                  </a:cubicBezTo>
                  <a:cubicBezTo>
                    <a:pt x="2404776" y="2961354"/>
                    <a:pt x="2412280" y="2946338"/>
                    <a:pt x="2412280" y="2935077"/>
                  </a:cubicBezTo>
                  <a:cubicBezTo>
                    <a:pt x="2404776" y="2893784"/>
                    <a:pt x="2356001" y="2875014"/>
                    <a:pt x="2329738" y="2841230"/>
                  </a:cubicBezTo>
                  <a:cubicBezTo>
                    <a:pt x="2303475" y="2803691"/>
                    <a:pt x="2295971" y="2769905"/>
                    <a:pt x="2299723" y="2721105"/>
                  </a:cubicBezTo>
                  <a:cubicBezTo>
                    <a:pt x="2301599" y="2709844"/>
                    <a:pt x="2295971" y="2700458"/>
                    <a:pt x="2287998" y="2696236"/>
                  </a:cubicBezTo>
                  <a:cubicBezTo>
                    <a:pt x="2284012" y="2694124"/>
                    <a:pt x="2279439" y="2693303"/>
                    <a:pt x="2274925" y="2694182"/>
                  </a:cubicBezTo>
                  <a:close/>
                  <a:moveTo>
                    <a:pt x="5271059" y="2655259"/>
                  </a:moveTo>
                  <a:cubicBezTo>
                    <a:pt x="5376141" y="2662374"/>
                    <a:pt x="5402238" y="2742476"/>
                    <a:pt x="5139514" y="2897398"/>
                  </a:cubicBezTo>
                  <a:cubicBezTo>
                    <a:pt x="4715403" y="3149030"/>
                    <a:pt x="4497718" y="3532110"/>
                    <a:pt x="4463939" y="3776230"/>
                  </a:cubicBezTo>
                  <a:cubicBezTo>
                    <a:pt x="4430160" y="4020350"/>
                    <a:pt x="4385122" y="3851345"/>
                    <a:pt x="4403888" y="3723651"/>
                  </a:cubicBezTo>
                  <a:cubicBezTo>
                    <a:pt x="4497718" y="3043870"/>
                    <a:pt x="4843012" y="2848574"/>
                    <a:pt x="5041931" y="2720881"/>
                  </a:cubicBezTo>
                  <a:cubicBezTo>
                    <a:pt x="5116526" y="2672996"/>
                    <a:pt x="5208010" y="2650990"/>
                    <a:pt x="5271059" y="2655259"/>
                  </a:cubicBezTo>
                  <a:close/>
                  <a:moveTo>
                    <a:pt x="2093601" y="2547487"/>
                  </a:moveTo>
                  <a:cubicBezTo>
                    <a:pt x="2087739" y="2546314"/>
                    <a:pt x="2081173" y="2547487"/>
                    <a:pt x="2074607" y="2552180"/>
                  </a:cubicBezTo>
                  <a:cubicBezTo>
                    <a:pt x="2018328" y="2593473"/>
                    <a:pt x="1992065" y="2661042"/>
                    <a:pt x="1988313" y="2732367"/>
                  </a:cubicBezTo>
                  <a:cubicBezTo>
                    <a:pt x="1988313" y="2792428"/>
                    <a:pt x="2022080" y="2890030"/>
                    <a:pt x="2093367" y="2893784"/>
                  </a:cubicBezTo>
                  <a:cubicBezTo>
                    <a:pt x="2115878" y="2893784"/>
                    <a:pt x="2130886" y="2867506"/>
                    <a:pt x="2123382" y="2848737"/>
                  </a:cubicBezTo>
                  <a:cubicBezTo>
                    <a:pt x="2115878" y="2826214"/>
                    <a:pt x="2104623" y="2818706"/>
                    <a:pt x="2089615" y="2803691"/>
                  </a:cubicBezTo>
                  <a:cubicBezTo>
                    <a:pt x="2074607" y="2781167"/>
                    <a:pt x="2067103" y="2754890"/>
                    <a:pt x="2063351" y="2728613"/>
                  </a:cubicBezTo>
                  <a:cubicBezTo>
                    <a:pt x="2059599" y="2676058"/>
                    <a:pt x="2070855" y="2627258"/>
                    <a:pt x="2108375" y="2589718"/>
                  </a:cubicBezTo>
                  <a:cubicBezTo>
                    <a:pt x="2122444" y="2575642"/>
                    <a:pt x="2111189" y="2551007"/>
                    <a:pt x="2093601" y="2547487"/>
                  </a:cubicBezTo>
                  <a:close/>
                  <a:moveTo>
                    <a:pt x="1885663" y="2455752"/>
                  </a:moveTo>
                  <a:cubicBezTo>
                    <a:pt x="1879976" y="2455517"/>
                    <a:pt x="1873879" y="2457394"/>
                    <a:pt x="1868251" y="2462086"/>
                  </a:cubicBezTo>
                  <a:cubicBezTo>
                    <a:pt x="1811972" y="2514640"/>
                    <a:pt x="1774453" y="2582211"/>
                    <a:pt x="1763197" y="2661042"/>
                  </a:cubicBezTo>
                  <a:cubicBezTo>
                    <a:pt x="1751942" y="2732367"/>
                    <a:pt x="1781957" y="2829968"/>
                    <a:pt x="1856996" y="2848737"/>
                  </a:cubicBezTo>
                  <a:cubicBezTo>
                    <a:pt x="1883259" y="2856245"/>
                    <a:pt x="1909522" y="2826214"/>
                    <a:pt x="1898267" y="2799936"/>
                  </a:cubicBezTo>
                  <a:cubicBezTo>
                    <a:pt x="1883259" y="2751136"/>
                    <a:pt x="1849492" y="2724859"/>
                    <a:pt x="1841988" y="2668550"/>
                  </a:cubicBezTo>
                  <a:cubicBezTo>
                    <a:pt x="1838236" y="2604734"/>
                    <a:pt x="1864499" y="2540918"/>
                    <a:pt x="1902019" y="2495871"/>
                  </a:cubicBezTo>
                  <a:cubicBezTo>
                    <a:pt x="1916088" y="2476164"/>
                    <a:pt x="1902722" y="2456456"/>
                    <a:pt x="1885663" y="2455752"/>
                  </a:cubicBezTo>
                  <a:close/>
                  <a:moveTo>
                    <a:pt x="3214810" y="2429665"/>
                  </a:moveTo>
                  <a:cubicBezTo>
                    <a:pt x="3192765" y="2425440"/>
                    <a:pt x="3168375" y="2430134"/>
                    <a:pt x="3147738" y="2443277"/>
                  </a:cubicBezTo>
                  <a:cubicBezTo>
                    <a:pt x="3110215" y="2465808"/>
                    <a:pt x="3087701" y="2518380"/>
                    <a:pt x="3102711" y="2563441"/>
                  </a:cubicBezTo>
                  <a:cubicBezTo>
                    <a:pt x="3113967" y="2589727"/>
                    <a:pt x="3155243" y="2578462"/>
                    <a:pt x="3147738" y="2548421"/>
                  </a:cubicBezTo>
                  <a:cubicBezTo>
                    <a:pt x="3140233" y="2525890"/>
                    <a:pt x="3155243" y="2507115"/>
                    <a:pt x="3170251" y="2492094"/>
                  </a:cubicBezTo>
                  <a:cubicBezTo>
                    <a:pt x="3189013" y="2477073"/>
                    <a:pt x="3204022" y="2480828"/>
                    <a:pt x="3219031" y="2499604"/>
                  </a:cubicBezTo>
                  <a:cubicBezTo>
                    <a:pt x="3241545" y="2529645"/>
                    <a:pt x="3282820" y="2503359"/>
                    <a:pt x="3267811" y="2469563"/>
                  </a:cubicBezTo>
                  <a:cubicBezTo>
                    <a:pt x="3256554" y="2447032"/>
                    <a:pt x="3236855" y="2433889"/>
                    <a:pt x="3214810" y="2429665"/>
                  </a:cubicBezTo>
                  <a:close/>
                  <a:moveTo>
                    <a:pt x="1640791" y="2406306"/>
                  </a:moveTo>
                  <a:cubicBezTo>
                    <a:pt x="1634929" y="2406482"/>
                    <a:pt x="1629066" y="2408594"/>
                    <a:pt x="1624376" y="2413286"/>
                  </a:cubicBezTo>
                  <a:cubicBezTo>
                    <a:pt x="1541834" y="2495871"/>
                    <a:pt x="1436780" y="2683566"/>
                    <a:pt x="1571849" y="2773659"/>
                  </a:cubicBezTo>
                  <a:cubicBezTo>
                    <a:pt x="1601865" y="2792428"/>
                    <a:pt x="1631880" y="2758644"/>
                    <a:pt x="1624376" y="2728613"/>
                  </a:cubicBezTo>
                  <a:cubicBezTo>
                    <a:pt x="1613120" y="2676058"/>
                    <a:pt x="1590609" y="2646027"/>
                    <a:pt x="1601865" y="2589718"/>
                  </a:cubicBezTo>
                  <a:cubicBezTo>
                    <a:pt x="1613120" y="2537164"/>
                    <a:pt x="1631880" y="2488363"/>
                    <a:pt x="1661895" y="2439563"/>
                  </a:cubicBezTo>
                  <a:cubicBezTo>
                    <a:pt x="1675965" y="2422671"/>
                    <a:pt x="1658378" y="2405778"/>
                    <a:pt x="1640791" y="2406306"/>
                  </a:cubicBezTo>
                  <a:close/>
                  <a:moveTo>
                    <a:pt x="1428866" y="2353869"/>
                  </a:moveTo>
                  <a:cubicBezTo>
                    <a:pt x="1423414" y="2352520"/>
                    <a:pt x="1417082" y="2353224"/>
                    <a:pt x="1410516" y="2356978"/>
                  </a:cubicBezTo>
                  <a:cubicBezTo>
                    <a:pt x="1354238" y="2390763"/>
                    <a:pt x="1324222" y="2450825"/>
                    <a:pt x="1316718" y="2514640"/>
                  </a:cubicBezTo>
                  <a:cubicBezTo>
                    <a:pt x="1309214" y="2570949"/>
                    <a:pt x="1316718" y="2653535"/>
                    <a:pt x="1365493" y="2691073"/>
                  </a:cubicBezTo>
                  <a:cubicBezTo>
                    <a:pt x="1388005" y="2702336"/>
                    <a:pt x="1414268" y="2683566"/>
                    <a:pt x="1414268" y="2661042"/>
                  </a:cubicBezTo>
                  <a:cubicBezTo>
                    <a:pt x="1410516" y="2619750"/>
                    <a:pt x="1388005" y="2578457"/>
                    <a:pt x="1384253" y="2537164"/>
                  </a:cubicBezTo>
                  <a:cubicBezTo>
                    <a:pt x="1380501" y="2484609"/>
                    <a:pt x="1395509" y="2428301"/>
                    <a:pt x="1436780" y="2394517"/>
                  </a:cubicBezTo>
                  <a:cubicBezTo>
                    <a:pt x="1453663" y="2380440"/>
                    <a:pt x="1445222" y="2357916"/>
                    <a:pt x="1428866" y="2353869"/>
                  </a:cubicBezTo>
                  <a:close/>
                  <a:moveTo>
                    <a:pt x="4349338" y="2320473"/>
                  </a:moveTo>
                  <a:cubicBezTo>
                    <a:pt x="4343772" y="2320650"/>
                    <a:pt x="4338146" y="2322762"/>
                    <a:pt x="4333458" y="2327456"/>
                  </a:cubicBezTo>
                  <a:cubicBezTo>
                    <a:pt x="4299705" y="2365012"/>
                    <a:pt x="4284704" y="2413834"/>
                    <a:pt x="4288454" y="2462656"/>
                  </a:cubicBezTo>
                  <a:cubicBezTo>
                    <a:pt x="4295955" y="2511478"/>
                    <a:pt x="4340959" y="2575322"/>
                    <a:pt x="4393463" y="2564055"/>
                  </a:cubicBezTo>
                  <a:cubicBezTo>
                    <a:pt x="4415965" y="2564055"/>
                    <a:pt x="4434717" y="2534011"/>
                    <a:pt x="4412215" y="2515233"/>
                  </a:cubicBezTo>
                  <a:cubicBezTo>
                    <a:pt x="4385962" y="2492700"/>
                    <a:pt x="4363461" y="2488945"/>
                    <a:pt x="4352210" y="2451389"/>
                  </a:cubicBezTo>
                  <a:cubicBezTo>
                    <a:pt x="4340959" y="2421345"/>
                    <a:pt x="4352210" y="2383790"/>
                    <a:pt x="4370961" y="2353745"/>
                  </a:cubicBezTo>
                  <a:cubicBezTo>
                    <a:pt x="4382212" y="2336845"/>
                    <a:pt x="4366039" y="2319945"/>
                    <a:pt x="4349338" y="2320473"/>
                  </a:cubicBezTo>
                  <a:close/>
                  <a:moveTo>
                    <a:pt x="1212485" y="2288997"/>
                  </a:moveTo>
                  <a:cubicBezTo>
                    <a:pt x="1206271" y="2288938"/>
                    <a:pt x="1199471" y="2291285"/>
                    <a:pt x="1192905" y="2296915"/>
                  </a:cubicBezTo>
                  <a:cubicBezTo>
                    <a:pt x="1117866" y="2364485"/>
                    <a:pt x="1050332" y="2529656"/>
                    <a:pt x="1117866" y="2623503"/>
                  </a:cubicBezTo>
                  <a:cubicBezTo>
                    <a:pt x="1136626" y="2653535"/>
                    <a:pt x="1185401" y="2638519"/>
                    <a:pt x="1181649" y="2604734"/>
                  </a:cubicBezTo>
                  <a:cubicBezTo>
                    <a:pt x="1181649" y="2555933"/>
                    <a:pt x="1170393" y="2514640"/>
                    <a:pt x="1174145" y="2465841"/>
                  </a:cubicBezTo>
                  <a:cubicBezTo>
                    <a:pt x="1181649" y="2417040"/>
                    <a:pt x="1196657" y="2368239"/>
                    <a:pt x="1230424" y="2330700"/>
                  </a:cubicBezTo>
                  <a:cubicBezTo>
                    <a:pt x="1244494" y="2310992"/>
                    <a:pt x="1231128" y="2289173"/>
                    <a:pt x="1212485" y="2288997"/>
                  </a:cubicBezTo>
                  <a:close/>
                  <a:moveTo>
                    <a:pt x="3077500" y="2222429"/>
                  </a:moveTo>
                  <a:cubicBezTo>
                    <a:pt x="3059091" y="2224307"/>
                    <a:pt x="3040798" y="2230174"/>
                    <a:pt x="3023913" y="2240501"/>
                  </a:cubicBezTo>
                  <a:cubicBezTo>
                    <a:pt x="2952620" y="2285562"/>
                    <a:pt x="2963877" y="2368175"/>
                    <a:pt x="3012656" y="2424502"/>
                  </a:cubicBezTo>
                  <a:cubicBezTo>
                    <a:pt x="3031417" y="2443277"/>
                    <a:pt x="3065188" y="2413236"/>
                    <a:pt x="3050179" y="2390706"/>
                  </a:cubicBezTo>
                  <a:cubicBezTo>
                    <a:pt x="3031417" y="2360665"/>
                    <a:pt x="3023913" y="2319358"/>
                    <a:pt x="3057683" y="2296828"/>
                  </a:cubicBezTo>
                  <a:cubicBezTo>
                    <a:pt x="3098958" y="2270542"/>
                    <a:pt x="3136481" y="2308093"/>
                    <a:pt x="3166499" y="2330624"/>
                  </a:cubicBezTo>
                  <a:cubicBezTo>
                    <a:pt x="3185261" y="2349399"/>
                    <a:pt x="3226536" y="2330624"/>
                    <a:pt x="3211527" y="2300583"/>
                  </a:cubicBezTo>
                  <a:cubicBezTo>
                    <a:pt x="3189013" y="2247072"/>
                    <a:pt x="3132729" y="2216797"/>
                    <a:pt x="3077500" y="2222429"/>
                  </a:cubicBezTo>
                  <a:close/>
                  <a:moveTo>
                    <a:pt x="4497124" y="2095787"/>
                  </a:moveTo>
                  <a:cubicBezTo>
                    <a:pt x="4491440" y="2095552"/>
                    <a:pt x="4485345" y="2097430"/>
                    <a:pt x="4479720" y="2102124"/>
                  </a:cubicBezTo>
                  <a:cubicBezTo>
                    <a:pt x="4430966" y="2147191"/>
                    <a:pt x="4408464" y="2218546"/>
                    <a:pt x="4415965" y="2282390"/>
                  </a:cubicBezTo>
                  <a:cubicBezTo>
                    <a:pt x="4427216" y="2346234"/>
                    <a:pt x="4475970" y="2410078"/>
                    <a:pt x="4543476" y="2406323"/>
                  </a:cubicBezTo>
                  <a:cubicBezTo>
                    <a:pt x="4573478" y="2406323"/>
                    <a:pt x="4584729" y="2361256"/>
                    <a:pt x="4558477" y="2346234"/>
                  </a:cubicBezTo>
                  <a:cubicBezTo>
                    <a:pt x="4509723" y="2331212"/>
                    <a:pt x="4487221" y="2312434"/>
                    <a:pt x="4483471" y="2259857"/>
                  </a:cubicBezTo>
                  <a:cubicBezTo>
                    <a:pt x="4475970" y="2214790"/>
                    <a:pt x="4487221" y="2169724"/>
                    <a:pt x="4513473" y="2135924"/>
                  </a:cubicBezTo>
                  <a:cubicBezTo>
                    <a:pt x="4527537" y="2116207"/>
                    <a:pt x="4514176" y="2096491"/>
                    <a:pt x="4497124" y="2095787"/>
                  </a:cubicBezTo>
                  <a:close/>
                  <a:moveTo>
                    <a:pt x="1108772" y="2030558"/>
                  </a:moveTo>
                  <a:cubicBezTo>
                    <a:pt x="1146475" y="2033791"/>
                    <a:pt x="1195719" y="2066520"/>
                    <a:pt x="1249184" y="2146760"/>
                  </a:cubicBezTo>
                  <a:cubicBezTo>
                    <a:pt x="1256687" y="2146760"/>
                    <a:pt x="1260439" y="2146760"/>
                    <a:pt x="1267943" y="2146760"/>
                  </a:cubicBezTo>
                  <a:cubicBezTo>
                    <a:pt x="1316718" y="2022881"/>
                    <a:pt x="1489307" y="1966573"/>
                    <a:pt x="1545586" y="2218084"/>
                  </a:cubicBezTo>
                  <a:cubicBezTo>
                    <a:pt x="1553090" y="2221838"/>
                    <a:pt x="1556842" y="2221838"/>
                    <a:pt x="1564345" y="2225591"/>
                  </a:cubicBezTo>
                  <a:cubicBezTo>
                    <a:pt x="1628128" y="2097959"/>
                    <a:pt x="1815724" y="2097959"/>
                    <a:pt x="1838236" y="2334454"/>
                  </a:cubicBezTo>
                  <a:cubicBezTo>
                    <a:pt x="1841988" y="2334454"/>
                    <a:pt x="1845740" y="2338208"/>
                    <a:pt x="1849492" y="2338208"/>
                  </a:cubicBezTo>
                  <a:cubicBezTo>
                    <a:pt x="1909522" y="2165529"/>
                    <a:pt x="2074607" y="2229345"/>
                    <a:pt x="2085863" y="2447071"/>
                  </a:cubicBezTo>
                  <a:cubicBezTo>
                    <a:pt x="2089615" y="2447071"/>
                    <a:pt x="2089615" y="2447071"/>
                    <a:pt x="2089615" y="2450825"/>
                  </a:cubicBezTo>
                  <a:cubicBezTo>
                    <a:pt x="2142142" y="2278146"/>
                    <a:pt x="2322234" y="2353224"/>
                    <a:pt x="2325986" y="2567196"/>
                  </a:cubicBezTo>
                  <a:cubicBezTo>
                    <a:pt x="2329738" y="2567196"/>
                    <a:pt x="2337242" y="2570949"/>
                    <a:pt x="2340994" y="2574703"/>
                  </a:cubicBezTo>
                  <a:cubicBezTo>
                    <a:pt x="2401025" y="2484609"/>
                    <a:pt x="2528590" y="2514640"/>
                    <a:pt x="2528590" y="2679812"/>
                  </a:cubicBezTo>
                  <a:cubicBezTo>
                    <a:pt x="2532342" y="2683566"/>
                    <a:pt x="2536094" y="2687320"/>
                    <a:pt x="2536094" y="2687320"/>
                  </a:cubicBezTo>
                  <a:cubicBezTo>
                    <a:pt x="2599877" y="2593473"/>
                    <a:pt x="2772465" y="2694828"/>
                    <a:pt x="2761209" y="2848737"/>
                  </a:cubicBezTo>
                  <a:cubicBezTo>
                    <a:pt x="3470323" y="3411821"/>
                    <a:pt x="3729206" y="4196385"/>
                    <a:pt x="3777981" y="4380325"/>
                  </a:cubicBezTo>
                  <a:cubicBezTo>
                    <a:pt x="3834260" y="4601804"/>
                    <a:pt x="3800493" y="4609312"/>
                    <a:pt x="3717950" y="4425372"/>
                  </a:cubicBezTo>
                  <a:cubicBezTo>
                    <a:pt x="3477827" y="3896073"/>
                    <a:pt x="3035100" y="3483146"/>
                    <a:pt x="2644900" y="3212864"/>
                  </a:cubicBezTo>
                  <a:cubicBezTo>
                    <a:pt x="2562357" y="3306712"/>
                    <a:pt x="2446048" y="3284188"/>
                    <a:pt x="2479815" y="3107756"/>
                  </a:cubicBezTo>
                  <a:cubicBezTo>
                    <a:pt x="2476063" y="3107756"/>
                    <a:pt x="2472311" y="3104002"/>
                    <a:pt x="2468559" y="3100248"/>
                  </a:cubicBezTo>
                  <a:cubicBezTo>
                    <a:pt x="2378513" y="3190342"/>
                    <a:pt x="2235940" y="3212864"/>
                    <a:pt x="2269707" y="2987631"/>
                  </a:cubicBezTo>
                  <a:cubicBezTo>
                    <a:pt x="2265955" y="2983878"/>
                    <a:pt x="2262203" y="2983878"/>
                    <a:pt x="2258452" y="2983878"/>
                  </a:cubicBezTo>
                  <a:cubicBezTo>
                    <a:pt x="2119630" y="3164064"/>
                    <a:pt x="1965801" y="3126525"/>
                    <a:pt x="1999569" y="2867506"/>
                  </a:cubicBezTo>
                  <a:cubicBezTo>
                    <a:pt x="1995817" y="2867506"/>
                    <a:pt x="1992065" y="2863753"/>
                    <a:pt x="1988313" y="2863753"/>
                  </a:cubicBezTo>
                  <a:cubicBezTo>
                    <a:pt x="1868251" y="3040186"/>
                    <a:pt x="1725678" y="2968862"/>
                    <a:pt x="1721926" y="2796183"/>
                  </a:cubicBezTo>
                  <a:cubicBezTo>
                    <a:pt x="1721926" y="2796183"/>
                    <a:pt x="1721926" y="2796183"/>
                    <a:pt x="1710670" y="2792428"/>
                  </a:cubicBezTo>
                  <a:cubicBezTo>
                    <a:pt x="1613120" y="2972615"/>
                    <a:pt x="1425524" y="2927569"/>
                    <a:pt x="1451788" y="2736121"/>
                  </a:cubicBezTo>
                  <a:cubicBezTo>
                    <a:pt x="1451788" y="2732367"/>
                    <a:pt x="1448036" y="2732367"/>
                    <a:pt x="1448036" y="2732367"/>
                  </a:cubicBezTo>
                  <a:cubicBezTo>
                    <a:pt x="1320470" y="2852491"/>
                    <a:pt x="1166641" y="2844983"/>
                    <a:pt x="1207912" y="2664796"/>
                  </a:cubicBezTo>
                  <a:cubicBezTo>
                    <a:pt x="1204161" y="2661042"/>
                    <a:pt x="1196657" y="2661042"/>
                    <a:pt x="1192905" y="2657289"/>
                  </a:cubicBezTo>
                  <a:cubicBezTo>
                    <a:pt x="1024068" y="2781167"/>
                    <a:pt x="873991" y="2694828"/>
                    <a:pt x="979045" y="2544672"/>
                  </a:cubicBezTo>
                  <a:cubicBezTo>
                    <a:pt x="975293" y="2540918"/>
                    <a:pt x="971541" y="2537164"/>
                    <a:pt x="967789" y="2533410"/>
                  </a:cubicBezTo>
                  <a:cubicBezTo>
                    <a:pt x="787697" y="2597227"/>
                    <a:pt x="716410" y="2428301"/>
                    <a:pt x="934022" y="2353224"/>
                  </a:cubicBezTo>
                  <a:cubicBezTo>
                    <a:pt x="934022" y="2345716"/>
                    <a:pt x="937774" y="2338208"/>
                    <a:pt x="941526" y="2330700"/>
                  </a:cubicBezTo>
                  <a:cubicBezTo>
                    <a:pt x="761433" y="2274392"/>
                    <a:pt x="825216" y="2127990"/>
                    <a:pt x="1031572" y="2191806"/>
                  </a:cubicBezTo>
                  <a:cubicBezTo>
                    <a:pt x="1039076" y="2184299"/>
                    <a:pt x="1042828" y="2180545"/>
                    <a:pt x="1050332" y="2176791"/>
                  </a:cubicBezTo>
                  <a:cubicBezTo>
                    <a:pt x="1015157" y="2101713"/>
                    <a:pt x="1045935" y="2025169"/>
                    <a:pt x="1108772" y="2030558"/>
                  </a:cubicBezTo>
                  <a:close/>
                  <a:moveTo>
                    <a:pt x="2981231" y="1962622"/>
                  </a:moveTo>
                  <a:cubicBezTo>
                    <a:pt x="2964815" y="1965438"/>
                    <a:pt x="2948868" y="1972010"/>
                    <a:pt x="2933858" y="1981397"/>
                  </a:cubicBezTo>
                  <a:cubicBezTo>
                    <a:pt x="2870070" y="2015194"/>
                    <a:pt x="2832547" y="2105316"/>
                    <a:pt x="2877574" y="2169153"/>
                  </a:cubicBezTo>
                  <a:cubicBezTo>
                    <a:pt x="2896336" y="2195439"/>
                    <a:pt x="2933858" y="2169153"/>
                    <a:pt x="2918849" y="2142868"/>
                  </a:cubicBezTo>
                  <a:cubicBezTo>
                    <a:pt x="2900088" y="2101561"/>
                    <a:pt x="2930106" y="2064010"/>
                    <a:pt x="2960124" y="2041479"/>
                  </a:cubicBezTo>
                  <a:cubicBezTo>
                    <a:pt x="2975133" y="2033969"/>
                    <a:pt x="2990143" y="2026459"/>
                    <a:pt x="3005151" y="2030214"/>
                  </a:cubicBezTo>
                  <a:cubicBezTo>
                    <a:pt x="3023913" y="2030214"/>
                    <a:pt x="3027665" y="2060255"/>
                    <a:pt x="3038922" y="2071520"/>
                  </a:cubicBezTo>
                  <a:cubicBezTo>
                    <a:pt x="3057683" y="2086541"/>
                    <a:pt x="3080197" y="2079031"/>
                    <a:pt x="3087701" y="2056500"/>
                  </a:cubicBezTo>
                  <a:cubicBezTo>
                    <a:pt x="3098958" y="2022704"/>
                    <a:pt x="3065188" y="1977642"/>
                    <a:pt x="3031417" y="1966377"/>
                  </a:cubicBezTo>
                  <a:cubicBezTo>
                    <a:pt x="3014532" y="1960744"/>
                    <a:pt x="2997647" y="1959806"/>
                    <a:pt x="2981231" y="1962622"/>
                  </a:cubicBezTo>
                  <a:close/>
                  <a:moveTo>
                    <a:pt x="4680890" y="1881193"/>
                  </a:moveTo>
                  <a:cubicBezTo>
                    <a:pt x="4675206" y="1879843"/>
                    <a:pt x="4669112" y="1880547"/>
                    <a:pt x="4663486" y="1884303"/>
                  </a:cubicBezTo>
                  <a:cubicBezTo>
                    <a:pt x="4599731" y="1936881"/>
                    <a:pt x="4554727" y="2011991"/>
                    <a:pt x="4569728" y="2098369"/>
                  </a:cubicBezTo>
                  <a:cubicBezTo>
                    <a:pt x="4584729" y="2173480"/>
                    <a:pt x="4663486" y="2259857"/>
                    <a:pt x="4742243" y="2237324"/>
                  </a:cubicBezTo>
                  <a:cubicBezTo>
                    <a:pt x="4764744" y="2233568"/>
                    <a:pt x="4772245" y="2199768"/>
                    <a:pt x="4757244" y="2188502"/>
                  </a:cubicBezTo>
                  <a:cubicBezTo>
                    <a:pt x="4734742" y="2169724"/>
                    <a:pt x="4712240" y="2165968"/>
                    <a:pt x="4685988" y="2150946"/>
                  </a:cubicBezTo>
                  <a:cubicBezTo>
                    <a:pt x="4663486" y="2135924"/>
                    <a:pt x="4648485" y="2109635"/>
                    <a:pt x="4640984" y="2087102"/>
                  </a:cubicBezTo>
                  <a:cubicBezTo>
                    <a:pt x="4618482" y="2027014"/>
                    <a:pt x="4655985" y="1963170"/>
                    <a:pt x="4697239" y="1921858"/>
                  </a:cubicBezTo>
                  <a:cubicBezTo>
                    <a:pt x="4711302" y="1907775"/>
                    <a:pt x="4697942" y="1885242"/>
                    <a:pt x="4680890" y="1881193"/>
                  </a:cubicBezTo>
                  <a:close/>
                  <a:moveTo>
                    <a:pt x="2863034" y="1728396"/>
                  </a:moveTo>
                  <a:cubicBezTo>
                    <a:pt x="2841928" y="1729804"/>
                    <a:pt x="2821290" y="1735437"/>
                    <a:pt x="2802529" y="1744825"/>
                  </a:cubicBezTo>
                  <a:cubicBezTo>
                    <a:pt x="2712474" y="1789886"/>
                    <a:pt x="2689961" y="1891274"/>
                    <a:pt x="2753749" y="1966377"/>
                  </a:cubicBezTo>
                  <a:cubicBezTo>
                    <a:pt x="2776263" y="1988908"/>
                    <a:pt x="2802529" y="1958867"/>
                    <a:pt x="2791272" y="1936336"/>
                  </a:cubicBezTo>
                  <a:cubicBezTo>
                    <a:pt x="2768758" y="1887519"/>
                    <a:pt x="2795024" y="1838703"/>
                    <a:pt x="2836299" y="1812417"/>
                  </a:cubicBezTo>
                  <a:cubicBezTo>
                    <a:pt x="2855061" y="1801152"/>
                    <a:pt x="2877574" y="1801152"/>
                    <a:pt x="2896336" y="1808662"/>
                  </a:cubicBezTo>
                  <a:cubicBezTo>
                    <a:pt x="2926354" y="1816172"/>
                    <a:pt x="2926354" y="1853723"/>
                    <a:pt x="2952620" y="1864989"/>
                  </a:cubicBezTo>
                  <a:cubicBezTo>
                    <a:pt x="2967629" y="1872499"/>
                    <a:pt x="2990143" y="1868744"/>
                    <a:pt x="2997647" y="1849968"/>
                  </a:cubicBezTo>
                  <a:cubicBezTo>
                    <a:pt x="3012656" y="1804907"/>
                    <a:pt x="2967629" y="1756090"/>
                    <a:pt x="2926354" y="1737315"/>
                  </a:cubicBezTo>
                  <a:cubicBezTo>
                    <a:pt x="2905717" y="1729804"/>
                    <a:pt x="2884141" y="1726988"/>
                    <a:pt x="2863034" y="1728396"/>
                  </a:cubicBezTo>
                  <a:close/>
                  <a:moveTo>
                    <a:pt x="4941244" y="1694414"/>
                  </a:moveTo>
                  <a:cubicBezTo>
                    <a:pt x="4936087" y="1693944"/>
                    <a:pt x="4930696" y="1695587"/>
                    <a:pt x="4926008" y="1700282"/>
                  </a:cubicBezTo>
                  <a:cubicBezTo>
                    <a:pt x="4851002" y="1767881"/>
                    <a:pt x="4805998" y="1869281"/>
                    <a:pt x="4805998" y="1966925"/>
                  </a:cubicBezTo>
                  <a:cubicBezTo>
                    <a:pt x="4809748" y="2060813"/>
                    <a:pt x="4888505" y="2158457"/>
                    <a:pt x="4989763" y="2135924"/>
                  </a:cubicBezTo>
                  <a:cubicBezTo>
                    <a:pt x="5019766" y="2128413"/>
                    <a:pt x="5019766" y="2083347"/>
                    <a:pt x="4993514" y="2072080"/>
                  </a:cubicBezTo>
                  <a:cubicBezTo>
                    <a:pt x="4963511" y="2053302"/>
                    <a:pt x="4929758" y="2057058"/>
                    <a:pt x="4903506" y="2027014"/>
                  </a:cubicBezTo>
                  <a:cubicBezTo>
                    <a:pt x="4884755" y="2000725"/>
                    <a:pt x="4881004" y="1966925"/>
                    <a:pt x="4881004" y="1936881"/>
                  </a:cubicBezTo>
                  <a:cubicBezTo>
                    <a:pt x="4881004" y="1861770"/>
                    <a:pt x="4911007" y="1786659"/>
                    <a:pt x="4956011" y="1730326"/>
                  </a:cubicBezTo>
                  <a:cubicBezTo>
                    <a:pt x="4970074" y="1716243"/>
                    <a:pt x="4956714" y="1695822"/>
                    <a:pt x="4941244" y="1694414"/>
                  </a:cubicBezTo>
                  <a:close/>
                  <a:moveTo>
                    <a:pt x="5278538" y="1625171"/>
                  </a:moveTo>
                  <a:cubicBezTo>
                    <a:pt x="5181029" y="1628927"/>
                    <a:pt x="5113524" y="1726570"/>
                    <a:pt x="5102273" y="1816703"/>
                  </a:cubicBezTo>
                  <a:cubicBezTo>
                    <a:pt x="5094772" y="1903081"/>
                    <a:pt x="5166028" y="2038280"/>
                    <a:pt x="5267287" y="1981947"/>
                  </a:cubicBezTo>
                  <a:cubicBezTo>
                    <a:pt x="5293539" y="1970681"/>
                    <a:pt x="5289789" y="1933125"/>
                    <a:pt x="5267287" y="1918103"/>
                  </a:cubicBezTo>
                  <a:cubicBezTo>
                    <a:pt x="5244785" y="1906836"/>
                    <a:pt x="5214782" y="1910592"/>
                    <a:pt x="5199781" y="1891814"/>
                  </a:cubicBezTo>
                  <a:cubicBezTo>
                    <a:pt x="5181029" y="1873036"/>
                    <a:pt x="5181029" y="1839237"/>
                    <a:pt x="5184780" y="1812948"/>
                  </a:cubicBezTo>
                  <a:cubicBezTo>
                    <a:pt x="5192280" y="1752859"/>
                    <a:pt x="5222283" y="1681504"/>
                    <a:pt x="5286038" y="1666482"/>
                  </a:cubicBezTo>
                  <a:cubicBezTo>
                    <a:pt x="5312291" y="1662726"/>
                    <a:pt x="5301039" y="1625171"/>
                    <a:pt x="5278538" y="1625171"/>
                  </a:cubicBezTo>
                  <a:close/>
                  <a:moveTo>
                    <a:pt x="627600" y="1575630"/>
                  </a:moveTo>
                  <a:cubicBezTo>
                    <a:pt x="883165" y="1577977"/>
                    <a:pt x="1196407" y="1624922"/>
                    <a:pt x="1507773" y="1748857"/>
                  </a:cubicBezTo>
                  <a:cubicBezTo>
                    <a:pt x="2134258" y="1992971"/>
                    <a:pt x="2820764" y="2612644"/>
                    <a:pt x="2933306" y="2732823"/>
                  </a:cubicBezTo>
                  <a:cubicBezTo>
                    <a:pt x="3042097" y="2849246"/>
                    <a:pt x="3023340" y="2969426"/>
                    <a:pt x="2895792" y="2796668"/>
                  </a:cubicBezTo>
                  <a:cubicBezTo>
                    <a:pt x="2531906" y="2297174"/>
                    <a:pt x="1766620" y="1977948"/>
                    <a:pt x="1489016" y="1880303"/>
                  </a:cubicBezTo>
                  <a:cubicBezTo>
                    <a:pt x="1207661" y="1782657"/>
                    <a:pt x="521154" y="1778901"/>
                    <a:pt x="247302" y="1876547"/>
                  </a:cubicBezTo>
                  <a:cubicBezTo>
                    <a:pt x="-22799" y="1974193"/>
                    <a:pt x="-67816" y="1778901"/>
                    <a:pt x="93494" y="1669989"/>
                  </a:cubicBezTo>
                  <a:cubicBezTo>
                    <a:pt x="174149" y="1615533"/>
                    <a:pt x="372036" y="1573282"/>
                    <a:pt x="627600" y="1575630"/>
                  </a:cubicBezTo>
                  <a:close/>
                  <a:moveTo>
                    <a:pt x="4079473" y="1560175"/>
                  </a:moveTo>
                  <a:cubicBezTo>
                    <a:pt x="4119637" y="1552782"/>
                    <a:pt x="4156928" y="1564283"/>
                    <a:pt x="4186949" y="1598081"/>
                  </a:cubicBezTo>
                  <a:cubicBezTo>
                    <a:pt x="4307031" y="1733275"/>
                    <a:pt x="4111897" y="1782095"/>
                    <a:pt x="4029341" y="2086280"/>
                  </a:cubicBezTo>
                  <a:cubicBezTo>
                    <a:pt x="3669093" y="3836285"/>
                    <a:pt x="4494660" y="3321799"/>
                    <a:pt x="4235732" y="5710218"/>
                  </a:cubicBezTo>
                  <a:cubicBezTo>
                    <a:pt x="3976805" y="8098637"/>
                    <a:pt x="2070496" y="8034796"/>
                    <a:pt x="1496352" y="7385116"/>
                  </a:cubicBezTo>
                  <a:cubicBezTo>
                    <a:pt x="925960" y="6731680"/>
                    <a:pt x="1357507" y="6082000"/>
                    <a:pt x="1871609" y="6145842"/>
                  </a:cubicBezTo>
                  <a:cubicBezTo>
                    <a:pt x="2494537" y="6228460"/>
                    <a:pt x="2224352" y="7058398"/>
                    <a:pt x="1916640" y="7054643"/>
                  </a:cubicBezTo>
                  <a:cubicBezTo>
                    <a:pt x="1608929" y="7050887"/>
                    <a:pt x="1500104" y="6896917"/>
                    <a:pt x="1515115" y="6784256"/>
                  </a:cubicBezTo>
                  <a:cubicBezTo>
                    <a:pt x="1533878" y="6675350"/>
                    <a:pt x="1556393" y="6543911"/>
                    <a:pt x="1470084" y="6769234"/>
                  </a:cubicBezTo>
                  <a:cubicBezTo>
                    <a:pt x="1383775" y="6990801"/>
                    <a:pt x="1927898" y="7989731"/>
                    <a:pt x="2967361" y="7509043"/>
                  </a:cubicBezTo>
                  <a:cubicBezTo>
                    <a:pt x="4006825" y="7032110"/>
                    <a:pt x="3954289" y="5999382"/>
                    <a:pt x="3905505" y="5315903"/>
                  </a:cubicBezTo>
                  <a:cubicBezTo>
                    <a:pt x="3856722" y="4628669"/>
                    <a:pt x="2899815" y="3712358"/>
                    <a:pt x="2235609" y="3701092"/>
                  </a:cubicBezTo>
                  <a:cubicBezTo>
                    <a:pt x="1571403" y="3689826"/>
                    <a:pt x="1346249" y="3261712"/>
                    <a:pt x="2303156" y="3438215"/>
                  </a:cubicBezTo>
                  <a:cubicBezTo>
                    <a:pt x="3260063" y="3614718"/>
                    <a:pt x="4074371" y="4906567"/>
                    <a:pt x="4014330" y="5383500"/>
                  </a:cubicBezTo>
                  <a:cubicBezTo>
                    <a:pt x="3950537" y="5856678"/>
                    <a:pt x="4081877" y="5819124"/>
                    <a:pt x="4149423" y="5383500"/>
                  </a:cubicBezTo>
                  <a:cubicBezTo>
                    <a:pt x="4216969" y="4947876"/>
                    <a:pt x="4059361" y="3945192"/>
                    <a:pt x="3819196" y="3393151"/>
                  </a:cubicBezTo>
                  <a:cubicBezTo>
                    <a:pt x="3575279" y="2844866"/>
                    <a:pt x="3684103" y="2409243"/>
                    <a:pt x="3759155" y="2044971"/>
                  </a:cubicBezTo>
                  <a:cubicBezTo>
                    <a:pt x="3812629" y="1774584"/>
                    <a:pt x="3958980" y="1582356"/>
                    <a:pt x="4079473" y="1560175"/>
                  </a:cubicBezTo>
                  <a:close/>
                  <a:moveTo>
                    <a:pt x="2719041" y="1443418"/>
                  </a:moveTo>
                  <a:cubicBezTo>
                    <a:pt x="2698873" y="1443242"/>
                    <a:pt x="2678704" y="1448170"/>
                    <a:pt x="2659943" y="1459436"/>
                  </a:cubicBezTo>
                  <a:cubicBezTo>
                    <a:pt x="2581145" y="1500742"/>
                    <a:pt x="2554879" y="1594620"/>
                    <a:pt x="2569888" y="1680988"/>
                  </a:cubicBezTo>
                  <a:cubicBezTo>
                    <a:pt x="2573640" y="1711029"/>
                    <a:pt x="2618667" y="1711029"/>
                    <a:pt x="2618667" y="1677233"/>
                  </a:cubicBezTo>
                  <a:cubicBezTo>
                    <a:pt x="2622420" y="1628416"/>
                    <a:pt x="2644933" y="1564579"/>
                    <a:pt x="2682456" y="1530783"/>
                  </a:cubicBezTo>
                  <a:cubicBezTo>
                    <a:pt x="2738740" y="1485721"/>
                    <a:pt x="2776263" y="1549558"/>
                    <a:pt x="2810033" y="1583355"/>
                  </a:cubicBezTo>
                  <a:cubicBezTo>
                    <a:pt x="2832547" y="1602130"/>
                    <a:pt x="2870070" y="1579599"/>
                    <a:pt x="2862565" y="1549558"/>
                  </a:cubicBezTo>
                  <a:cubicBezTo>
                    <a:pt x="2840052" y="1490415"/>
                    <a:pt x="2779546" y="1443946"/>
                    <a:pt x="2719041" y="1443418"/>
                  </a:cubicBezTo>
                  <a:close/>
                  <a:moveTo>
                    <a:pt x="5383078" y="1312992"/>
                  </a:moveTo>
                  <a:cubicBezTo>
                    <a:pt x="5424800" y="1320034"/>
                    <a:pt x="5445427" y="1390450"/>
                    <a:pt x="5421050" y="1493727"/>
                  </a:cubicBezTo>
                  <a:cubicBezTo>
                    <a:pt x="5421050" y="1493727"/>
                    <a:pt x="5424800" y="1493727"/>
                    <a:pt x="5424800" y="1493727"/>
                  </a:cubicBezTo>
                  <a:cubicBezTo>
                    <a:pt x="5526059" y="1294684"/>
                    <a:pt x="5676071" y="1373550"/>
                    <a:pt x="5593564" y="1527527"/>
                  </a:cubicBezTo>
                  <a:cubicBezTo>
                    <a:pt x="5601065" y="1527527"/>
                    <a:pt x="5608565" y="1531283"/>
                    <a:pt x="5616066" y="1535038"/>
                  </a:cubicBezTo>
                  <a:cubicBezTo>
                    <a:pt x="5796081" y="1452416"/>
                    <a:pt x="5919842" y="1598882"/>
                    <a:pt x="5758578" y="1681504"/>
                  </a:cubicBezTo>
                  <a:cubicBezTo>
                    <a:pt x="5758578" y="1692771"/>
                    <a:pt x="5762328" y="1700282"/>
                    <a:pt x="5762328" y="1707793"/>
                  </a:cubicBezTo>
                  <a:cubicBezTo>
                    <a:pt x="5994848" y="1782904"/>
                    <a:pt x="5889839" y="1914347"/>
                    <a:pt x="5724825" y="1888059"/>
                  </a:cubicBezTo>
                  <a:cubicBezTo>
                    <a:pt x="5717325" y="1895570"/>
                    <a:pt x="5713574" y="1906836"/>
                    <a:pt x="5706074" y="1914347"/>
                  </a:cubicBezTo>
                  <a:cubicBezTo>
                    <a:pt x="5766079" y="2034525"/>
                    <a:pt x="5627317" y="2087102"/>
                    <a:pt x="5503557" y="2027014"/>
                  </a:cubicBezTo>
                  <a:cubicBezTo>
                    <a:pt x="5499806" y="2027014"/>
                    <a:pt x="5492306" y="2027014"/>
                    <a:pt x="5488555" y="2030769"/>
                  </a:cubicBezTo>
                  <a:cubicBezTo>
                    <a:pt x="5608565" y="2226057"/>
                    <a:pt x="5447302" y="2218546"/>
                    <a:pt x="5248535" y="2132169"/>
                  </a:cubicBezTo>
                  <a:cubicBezTo>
                    <a:pt x="5244785" y="2132169"/>
                    <a:pt x="5237284" y="2135924"/>
                    <a:pt x="5233534" y="2135924"/>
                  </a:cubicBezTo>
                  <a:cubicBezTo>
                    <a:pt x="5372295" y="2304923"/>
                    <a:pt x="5162278" y="2383790"/>
                    <a:pt x="4952260" y="2312434"/>
                  </a:cubicBezTo>
                  <a:cubicBezTo>
                    <a:pt x="4952260" y="2312434"/>
                    <a:pt x="4948510" y="2312434"/>
                    <a:pt x="4948510" y="2316190"/>
                  </a:cubicBezTo>
                  <a:cubicBezTo>
                    <a:pt x="5177279" y="2485189"/>
                    <a:pt x="4937259" y="2564055"/>
                    <a:pt x="4753493" y="2466411"/>
                  </a:cubicBezTo>
                  <a:cubicBezTo>
                    <a:pt x="4753493" y="2466411"/>
                    <a:pt x="4753493" y="2466411"/>
                    <a:pt x="4749743" y="2466411"/>
                  </a:cubicBezTo>
                  <a:cubicBezTo>
                    <a:pt x="4929758" y="2616633"/>
                    <a:pt x="4745993" y="2695499"/>
                    <a:pt x="4584729" y="2616633"/>
                  </a:cubicBezTo>
                  <a:cubicBezTo>
                    <a:pt x="4584729" y="2616633"/>
                    <a:pt x="4580979" y="2620388"/>
                    <a:pt x="4580979" y="2620388"/>
                  </a:cubicBezTo>
                  <a:cubicBezTo>
                    <a:pt x="4708490" y="2748076"/>
                    <a:pt x="4603481" y="2856987"/>
                    <a:pt x="4460969" y="2755587"/>
                  </a:cubicBezTo>
                  <a:cubicBezTo>
                    <a:pt x="4247201" y="3093586"/>
                    <a:pt x="4295955" y="3709494"/>
                    <a:pt x="4303456" y="3859715"/>
                  </a:cubicBezTo>
                  <a:cubicBezTo>
                    <a:pt x="4307206" y="4028714"/>
                    <a:pt x="4329708" y="4036225"/>
                    <a:pt x="4247201" y="3855960"/>
                  </a:cubicBezTo>
                  <a:cubicBezTo>
                    <a:pt x="4108439" y="3566784"/>
                    <a:pt x="4059685" y="2890787"/>
                    <a:pt x="4179695" y="2571566"/>
                  </a:cubicBezTo>
                  <a:cubicBezTo>
                    <a:pt x="4190946" y="2545277"/>
                    <a:pt x="4202197" y="2515233"/>
                    <a:pt x="4217198" y="2481433"/>
                  </a:cubicBezTo>
                  <a:cubicBezTo>
                    <a:pt x="4160944" y="2402567"/>
                    <a:pt x="4190946" y="2241079"/>
                    <a:pt x="4299705" y="2312434"/>
                  </a:cubicBezTo>
                  <a:cubicBezTo>
                    <a:pt x="4303456" y="2308679"/>
                    <a:pt x="4303456" y="2304923"/>
                    <a:pt x="4307206" y="2297412"/>
                  </a:cubicBezTo>
                  <a:cubicBezTo>
                    <a:pt x="4205947" y="2113391"/>
                    <a:pt x="4299705" y="2068325"/>
                    <a:pt x="4385962" y="2162213"/>
                  </a:cubicBezTo>
                  <a:cubicBezTo>
                    <a:pt x="4389713" y="2158457"/>
                    <a:pt x="4393463" y="2150946"/>
                    <a:pt x="4397213" y="2147191"/>
                  </a:cubicBezTo>
                  <a:cubicBezTo>
                    <a:pt x="4325957" y="1876792"/>
                    <a:pt x="4442217" y="1850503"/>
                    <a:pt x="4524724" y="1970681"/>
                  </a:cubicBezTo>
                  <a:cubicBezTo>
                    <a:pt x="4532225" y="1963170"/>
                    <a:pt x="4535975" y="1955658"/>
                    <a:pt x="4543476" y="1948147"/>
                  </a:cubicBezTo>
                  <a:cubicBezTo>
                    <a:pt x="4543476" y="1752859"/>
                    <a:pt x="4610981" y="1643949"/>
                    <a:pt x="4682237" y="1801681"/>
                  </a:cubicBezTo>
                  <a:cubicBezTo>
                    <a:pt x="4689738" y="1794170"/>
                    <a:pt x="4700989" y="1782904"/>
                    <a:pt x="4712240" y="1775393"/>
                  </a:cubicBezTo>
                  <a:cubicBezTo>
                    <a:pt x="4753493" y="1512505"/>
                    <a:pt x="4832250" y="1471194"/>
                    <a:pt x="4907256" y="1632682"/>
                  </a:cubicBezTo>
                  <a:cubicBezTo>
                    <a:pt x="4907256" y="1632682"/>
                    <a:pt x="4911007" y="1628927"/>
                    <a:pt x="4911007" y="1628927"/>
                  </a:cubicBezTo>
                  <a:cubicBezTo>
                    <a:pt x="4982263" y="1287173"/>
                    <a:pt x="5211032" y="1320973"/>
                    <a:pt x="5207282" y="1516261"/>
                  </a:cubicBezTo>
                  <a:cubicBezTo>
                    <a:pt x="5211032" y="1512505"/>
                    <a:pt x="5214782" y="1512505"/>
                    <a:pt x="5218533" y="1512505"/>
                  </a:cubicBezTo>
                  <a:cubicBezTo>
                    <a:pt x="5278538" y="1362284"/>
                    <a:pt x="5341356" y="1305951"/>
                    <a:pt x="5383078" y="1312992"/>
                  </a:cubicBezTo>
                  <a:close/>
                  <a:moveTo>
                    <a:pt x="2591405" y="1238177"/>
                  </a:moveTo>
                  <a:cubicBezTo>
                    <a:pt x="2571295" y="1238822"/>
                    <a:pt x="2552064" y="1242577"/>
                    <a:pt x="2536117" y="1249149"/>
                  </a:cubicBezTo>
                  <a:cubicBezTo>
                    <a:pt x="2453567" y="1282945"/>
                    <a:pt x="2442311" y="1391843"/>
                    <a:pt x="2449815" y="1470701"/>
                  </a:cubicBezTo>
                  <a:cubicBezTo>
                    <a:pt x="2453567" y="1500742"/>
                    <a:pt x="2498595" y="1496987"/>
                    <a:pt x="2498595" y="1466946"/>
                  </a:cubicBezTo>
                  <a:cubicBezTo>
                    <a:pt x="2498595" y="1418129"/>
                    <a:pt x="2502347" y="1354292"/>
                    <a:pt x="2547374" y="1320496"/>
                  </a:cubicBezTo>
                  <a:cubicBezTo>
                    <a:pt x="2569888" y="1305476"/>
                    <a:pt x="2592401" y="1301721"/>
                    <a:pt x="2618667" y="1309231"/>
                  </a:cubicBezTo>
                  <a:cubicBezTo>
                    <a:pt x="2648686" y="1312986"/>
                    <a:pt x="2659943" y="1335517"/>
                    <a:pt x="2682456" y="1354292"/>
                  </a:cubicBezTo>
                  <a:cubicBezTo>
                    <a:pt x="2708722" y="1373068"/>
                    <a:pt x="2738740" y="1354292"/>
                    <a:pt x="2731236" y="1324251"/>
                  </a:cubicBezTo>
                  <a:cubicBezTo>
                    <a:pt x="2719979" y="1262292"/>
                    <a:pt x="2651735" y="1236241"/>
                    <a:pt x="2591405" y="1238177"/>
                  </a:cubicBezTo>
                  <a:close/>
                  <a:moveTo>
                    <a:pt x="2462597" y="1026012"/>
                  </a:moveTo>
                  <a:cubicBezTo>
                    <a:pt x="2349676" y="1013515"/>
                    <a:pt x="2229370" y="1134618"/>
                    <a:pt x="2288468" y="1264169"/>
                  </a:cubicBezTo>
                  <a:cubicBezTo>
                    <a:pt x="2303477" y="1294210"/>
                    <a:pt x="2344752" y="1279190"/>
                    <a:pt x="2337247" y="1249149"/>
                  </a:cubicBezTo>
                  <a:cubicBezTo>
                    <a:pt x="2329743" y="1200332"/>
                    <a:pt x="2344752" y="1147761"/>
                    <a:pt x="2382274" y="1117720"/>
                  </a:cubicBezTo>
                  <a:cubicBezTo>
                    <a:pt x="2427302" y="1083924"/>
                    <a:pt x="2476081" y="1098944"/>
                    <a:pt x="2517356" y="1128985"/>
                  </a:cubicBezTo>
                  <a:cubicBezTo>
                    <a:pt x="2543622" y="1151516"/>
                    <a:pt x="2592401" y="1121475"/>
                    <a:pt x="2566136" y="1087679"/>
                  </a:cubicBezTo>
                  <a:cubicBezTo>
                    <a:pt x="2537056" y="1049189"/>
                    <a:pt x="2500237" y="1030178"/>
                    <a:pt x="2462597" y="1026012"/>
                  </a:cubicBezTo>
                  <a:close/>
                  <a:moveTo>
                    <a:pt x="2294096" y="784922"/>
                  </a:moveTo>
                  <a:cubicBezTo>
                    <a:pt x="2253759" y="779759"/>
                    <a:pt x="2211546" y="787269"/>
                    <a:pt x="2175899" y="806045"/>
                  </a:cubicBezTo>
                  <a:cubicBezTo>
                    <a:pt x="2097102" y="847351"/>
                    <a:pt x="2078340" y="944984"/>
                    <a:pt x="2115863" y="1020086"/>
                  </a:cubicBezTo>
                  <a:cubicBezTo>
                    <a:pt x="2130872" y="1050127"/>
                    <a:pt x="2172147" y="1038862"/>
                    <a:pt x="2164643" y="1005066"/>
                  </a:cubicBezTo>
                  <a:cubicBezTo>
                    <a:pt x="2153386" y="952494"/>
                    <a:pt x="2168395" y="896167"/>
                    <a:pt x="2217174" y="869882"/>
                  </a:cubicBezTo>
                  <a:cubicBezTo>
                    <a:pt x="2265954" y="836086"/>
                    <a:pt x="2318486" y="869882"/>
                    <a:pt x="2359761" y="896167"/>
                  </a:cubicBezTo>
                  <a:cubicBezTo>
                    <a:pt x="2397283" y="922453"/>
                    <a:pt x="2423549" y="869882"/>
                    <a:pt x="2401036" y="839841"/>
                  </a:cubicBezTo>
                  <a:cubicBezTo>
                    <a:pt x="2372894" y="807922"/>
                    <a:pt x="2334433" y="790085"/>
                    <a:pt x="2294096" y="784922"/>
                  </a:cubicBezTo>
                  <a:close/>
                  <a:moveTo>
                    <a:pt x="2135094" y="540839"/>
                  </a:moveTo>
                  <a:cubicBezTo>
                    <a:pt x="2113049" y="543186"/>
                    <a:pt x="2091474" y="550696"/>
                    <a:pt x="2074588" y="561962"/>
                  </a:cubicBezTo>
                  <a:cubicBezTo>
                    <a:pt x="1992038" y="614533"/>
                    <a:pt x="1984534" y="708411"/>
                    <a:pt x="1984534" y="798534"/>
                  </a:cubicBezTo>
                  <a:cubicBezTo>
                    <a:pt x="1984534" y="824820"/>
                    <a:pt x="2033313" y="828575"/>
                    <a:pt x="2037065" y="802289"/>
                  </a:cubicBezTo>
                  <a:cubicBezTo>
                    <a:pt x="2044570" y="745963"/>
                    <a:pt x="2055827" y="670860"/>
                    <a:pt x="2104606" y="633309"/>
                  </a:cubicBezTo>
                  <a:cubicBezTo>
                    <a:pt x="2134624" y="610778"/>
                    <a:pt x="2164643" y="614533"/>
                    <a:pt x="2190909" y="637064"/>
                  </a:cubicBezTo>
                  <a:cubicBezTo>
                    <a:pt x="2213422" y="655840"/>
                    <a:pt x="2239688" y="667105"/>
                    <a:pt x="2269706" y="674615"/>
                  </a:cubicBezTo>
                  <a:cubicBezTo>
                    <a:pt x="2295972" y="682126"/>
                    <a:pt x="2307229" y="648329"/>
                    <a:pt x="2292220" y="629554"/>
                  </a:cubicBezTo>
                  <a:cubicBezTo>
                    <a:pt x="2262202" y="599513"/>
                    <a:pt x="2239688" y="569472"/>
                    <a:pt x="2198413" y="550696"/>
                  </a:cubicBezTo>
                  <a:cubicBezTo>
                    <a:pt x="2179652" y="541309"/>
                    <a:pt x="2157138" y="538492"/>
                    <a:pt x="2135094" y="540839"/>
                  </a:cubicBezTo>
                  <a:close/>
                  <a:moveTo>
                    <a:pt x="2007985" y="317879"/>
                  </a:moveTo>
                  <a:cubicBezTo>
                    <a:pt x="1970462" y="320695"/>
                    <a:pt x="1933878" y="334777"/>
                    <a:pt x="1905736" y="359185"/>
                  </a:cubicBezTo>
                  <a:cubicBezTo>
                    <a:pt x="1841947" y="415512"/>
                    <a:pt x="1830690" y="501880"/>
                    <a:pt x="1838195" y="584492"/>
                  </a:cubicBezTo>
                  <a:cubicBezTo>
                    <a:pt x="1838195" y="625799"/>
                    <a:pt x="1901984" y="622044"/>
                    <a:pt x="1905736" y="580737"/>
                  </a:cubicBezTo>
                  <a:cubicBezTo>
                    <a:pt x="1905736" y="528166"/>
                    <a:pt x="1916993" y="471839"/>
                    <a:pt x="1950763" y="426777"/>
                  </a:cubicBezTo>
                  <a:cubicBezTo>
                    <a:pt x="1988286" y="374206"/>
                    <a:pt x="2048322" y="392981"/>
                    <a:pt x="2100854" y="396736"/>
                  </a:cubicBezTo>
                  <a:cubicBezTo>
                    <a:pt x="2134624" y="400492"/>
                    <a:pt x="2134624" y="355430"/>
                    <a:pt x="2115863" y="344165"/>
                  </a:cubicBezTo>
                  <a:cubicBezTo>
                    <a:pt x="2083969" y="323512"/>
                    <a:pt x="2045508" y="315062"/>
                    <a:pt x="2007985" y="317879"/>
                  </a:cubicBezTo>
                  <a:close/>
                  <a:moveTo>
                    <a:pt x="1970932" y="571"/>
                  </a:moveTo>
                  <a:cubicBezTo>
                    <a:pt x="2025809" y="-6000"/>
                    <a:pt x="2087721" y="43755"/>
                    <a:pt x="2115863" y="167674"/>
                  </a:cubicBezTo>
                  <a:cubicBezTo>
                    <a:pt x="2119615" y="167674"/>
                    <a:pt x="2127120" y="171429"/>
                    <a:pt x="2130872" y="175184"/>
                  </a:cubicBezTo>
                  <a:cubicBezTo>
                    <a:pt x="2198413" y="-5062"/>
                    <a:pt x="2446063" y="88816"/>
                    <a:pt x="2348504" y="374206"/>
                  </a:cubicBezTo>
                  <a:cubicBezTo>
                    <a:pt x="2352256" y="377961"/>
                    <a:pt x="2352256" y="381716"/>
                    <a:pt x="2356008" y="381716"/>
                  </a:cubicBezTo>
                  <a:cubicBezTo>
                    <a:pt x="2476081" y="254042"/>
                    <a:pt x="2671199" y="362940"/>
                    <a:pt x="2543622" y="659595"/>
                  </a:cubicBezTo>
                  <a:cubicBezTo>
                    <a:pt x="2547374" y="663350"/>
                    <a:pt x="2551127" y="670860"/>
                    <a:pt x="2554879" y="674615"/>
                  </a:cubicBezTo>
                  <a:cubicBezTo>
                    <a:pt x="2671199" y="599513"/>
                    <a:pt x="2832547" y="637064"/>
                    <a:pt x="2693713" y="914943"/>
                  </a:cubicBezTo>
                  <a:cubicBezTo>
                    <a:pt x="2697465" y="918698"/>
                    <a:pt x="2701217" y="926208"/>
                    <a:pt x="2704970" y="929964"/>
                  </a:cubicBezTo>
                  <a:cubicBezTo>
                    <a:pt x="2810033" y="862371"/>
                    <a:pt x="2986390" y="881147"/>
                    <a:pt x="2832547" y="1174046"/>
                  </a:cubicBezTo>
                  <a:cubicBezTo>
                    <a:pt x="2836299" y="1177802"/>
                    <a:pt x="2836299" y="1177802"/>
                    <a:pt x="2836299" y="1181557"/>
                  </a:cubicBezTo>
                  <a:cubicBezTo>
                    <a:pt x="3008904" y="1001311"/>
                    <a:pt x="3121472" y="1155271"/>
                    <a:pt x="2963877" y="1451925"/>
                  </a:cubicBezTo>
                  <a:cubicBezTo>
                    <a:pt x="2967629" y="1455680"/>
                    <a:pt x="2967629" y="1455680"/>
                    <a:pt x="2967629" y="1459436"/>
                  </a:cubicBezTo>
                  <a:cubicBezTo>
                    <a:pt x="3091454" y="1331761"/>
                    <a:pt x="3158995" y="1399354"/>
                    <a:pt x="3038922" y="1620906"/>
                  </a:cubicBezTo>
                  <a:cubicBezTo>
                    <a:pt x="3038922" y="1624661"/>
                    <a:pt x="3042674" y="1628416"/>
                    <a:pt x="3042674" y="1635926"/>
                  </a:cubicBezTo>
                  <a:cubicBezTo>
                    <a:pt x="3147738" y="1553314"/>
                    <a:pt x="3271563" y="1643436"/>
                    <a:pt x="3128977" y="1849968"/>
                  </a:cubicBezTo>
                  <a:cubicBezTo>
                    <a:pt x="3132729" y="1857478"/>
                    <a:pt x="3132729" y="1861233"/>
                    <a:pt x="3136481" y="1868744"/>
                  </a:cubicBezTo>
                  <a:cubicBezTo>
                    <a:pt x="3271563" y="1797396"/>
                    <a:pt x="3357865" y="1898785"/>
                    <a:pt x="3219031" y="2082786"/>
                  </a:cubicBezTo>
                  <a:cubicBezTo>
                    <a:pt x="3219031" y="2086541"/>
                    <a:pt x="3222783" y="2090296"/>
                    <a:pt x="3222783" y="2097806"/>
                  </a:cubicBezTo>
                  <a:cubicBezTo>
                    <a:pt x="3369122" y="2018949"/>
                    <a:pt x="3440415" y="2225480"/>
                    <a:pt x="3320343" y="2371930"/>
                  </a:cubicBezTo>
                  <a:cubicBezTo>
                    <a:pt x="3391636" y="2563441"/>
                    <a:pt x="3455424" y="2758708"/>
                    <a:pt x="3515461" y="2946464"/>
                  </a:cubicBezTo>
                  <a:cubicBezTo>
                    <a:pt x="3320343" y="1838703"/>
                    <a:pt x="3736845" y="1192822"/>
                    <a:pt x="3943220" y="956249"/>
                  </a:cubicBezTo>
                  <a:cubicBezTo>
                    <a:pt x="4153347" y="715922"/>
                    <a:pt x="4359722" y="937474"/>
                    <a:pt x="4097063" y="1196577"/>
                  </a:cubicBezTo>
                  <a:cubicBezTo>
                    <a:pt x="3931963" y="1361802"/>
                    <a:pt x="3789377" y="1485721"/>
                    <a:pt x="3635533" y="1962622"/>
                  </a:cubicBezTo>
                  <a:cubicBezTo>
                    <a:pt x="3500451" y="2371930"/>
                    <a:pt x="3541727" y="2875116"/>
                    <a:pt x="3601763" y="3220587"/>
                  </a:cubicBezTo>
                  <a:cubicBezTo>
                    <a:pt x="3785624" y="3798876"/>
                    <a:pt x="3916954" y="4275776"/>
                    <a:pt x="3954477" y="4399695"/>
                  </a:cubicBezTo>
                  <a:cubicBezTo>
                    <a:pt x="4033274" y="4677574"/>
                    <a:pt x="3958229" y="4613737"/>
                    <a:pt x="3909449" y="4433491"/>
                  </a:cubicBezTo>
                  <a:cubicBezTo>
                    <a:pt x="3718083" y="3735039"/>
                    <a:pt x="3380379" y="3107934"/>
                    <a:pt x="3005151" y="2544666"/>
                  </a:cubicBezTo>
                  <a:cubicBezTo>
                    <a:pt x="2900088" y="2582217"/>
                    <a:pt x="2806281" y="2510869"/>
                    <a:pt x="2915097" y="2416991"/>
                  </a:cubicBezTo>
                  <a:cubicBezTo>
                    <a:pt x="2911345" y="2409481"/>
                    <a:pt x="2907593" y="2405726"/>
                    <a:pt x="2903840" y="2401971"/>
                  </a:cubicBezTo>
                  <a:cubicBezTo>
                    <a:pt x="2731236" y="2409481"/>
                    <a:pt x="2641181" y="2304338"/>
                    <a:pt x="2749997" y="2184174"/>
                  </a:cubicBezTo>
                  <a:cubicBezTo>
                    <a:pt x="2746245" y="2180419"/>
                    <a:pt x="2742493" y="2172909"/>
                    <a:pt x="2738740" y="2169153"/>
                  </a:cubicBezTo>
                  <a:cubicBezTo>
                    <a:pt x="2584897" y="2206705"/>
                    <a:pt x="2479833" y="2094051"/>
                    <a:pt x="2596154" y="1981397"/>
                  </a:cubicBezTo>
                  <a:cubicBezTo>
                    <a:pt x="2596154" y="1977642"/>
                    <a:pt x="2592401" y="1977642"/>
                    <a:pt x="2592401" y="1973887"/>
                  </a:cubicBezTo>
                  <a:cubicBezTo>
                    <a:pt x="2386027" y="2056500"/>
                    <a:pt x="2250945" y="1891274"/>
                    <a:pt x="2412292" y="1744825"/>
                  </a:cubicBezTo>
                  <a:cubicBezTo>
                    <a:pt x="2408540" y="1737315"/>
                    <a:pt x="2404788" y="1733559"/>
                    <a:pt x="2401036" y="1729804"/>
                  </a:cubicBezTo>
                  <a:cubicBezTo>
                    <a:pt x="2205918" y="1763600"/>
                    <a:pt x="2093349" y="1650947"/>
                    <a:pt x="2232184" y="1515762"/>
                  </a:cubicBezTo>
                  <a:cubicBezTo>
                    <a:pt x="2228431" y="1515762"/>
                    <a:pt x="2228431" y="1512007"/>
                    <a:pt x="2228431" y="1512007"/>
                  </a:cubicBezTo>
                  <a:cubicBezTo>
                    <a:pt x="2007047" y="1575844"/>
                    <a:pt x="1864461" y="1478211"/>
                    <a:pt x="2040818" y="1271680"/>
                  </a:cubicBezTo>
                  <a:cubicBezTo>
                    <a:pt x="2037065" y="1267925"/>
                    <a:pt x="2037065" y="1264169"/>
                    <a:pt x="2033313" y="1260414"/>
                  </a:cubicBezTo>
                  <a:cubicBezTo>
                    <a:pt x="1849452" y="1286700"/>
                    <a:pt x="1654334" y="1215353"/>
                    <a:pt x="1860709" y="1012576"/>
                  </a:cubicBezTo>
                  <a:cubicBezTo>
                    <a:pt x="1856956" y="1005066"/>
                    <a:pt x="1853204" y="997556"/>
                    <a:pt x="1849452" y="993801"/>
                  </a:cubicBezTo>
                  <a:cubicBezTo>
                    <a:pt x="1628068" y="993801"/>
                    <a:pt x="1549270" y="862371"/>
                    <a:pt x="1710618" y="734697"/>
                  </a:cubicBezTo>
                  <a:cubicBezTo>
                    <a:pt x="1706865" y="730942"/>
                    <a:pt x="1703113" y="723432"/>
                    <a:pt x="1703113" y="719677"/>
                  </a:cubicBezTo>
                  <a:cubicBezTo>
                    <a:pt x="1470472" y="704656"/>
                    <a:pt x="1477977" y="546941"/>
                    <a:pt x="1643077" y="449308"/>
                  </a:cubicBezTo>
                  <a:cubicBezTo>
                    <a:pt x="1643077" y="441798"/>
                    <a:pt x="1643077" y="438043"/>
                    <a:pt x="1643077" y="430533"/>
                  </a:cubicBezTo>
                  <a:cubicBezTo>
                    <a:pt x="1492986" y="377961"/>
                    <a:pt x="1489234" y="239021"/>
                    <a:pt x="1718122" y="269062"/>
                  </a:cubicBezTo>
                  <a:cubicBezTo>
                    <a:pt x="1721875" y="265307"/>
                    <a:pt x="1725627" y="265307"/>
                    <a:pt x="1729379" y="261552"/>
                  </a:cubicBezTo>
                  <a:cubicBezTo>
                    <a:pt x="1654334" y="148898"/>
                    <a:pt x="1703113" y="-1306"/>
                    <a:pt x="1853204" y="178939"/>
                  </a:cubicBezTo>
                  <a:cubicBezTo>
                    <a:pt x="1856956" y="175184"/>
                    <a:pt x="1864461" y="171429"/>
                    <a:pt x="1868213" y="171429"/>
                  </a:cubicBezTo>
                  <a:cubicBezTo>
                    <a:pt x="1868213" y="70041"/>
                    <a:pt x="1916055" y="7143"/>
                    <a:pt x="1970932" y="571"/>
                  </a:cubicBezTo>
                  <a:close/>
                </a:path>
              </a:pathLst>
            </a:custGeom>
            <a:solidFill>
              <a:srgbClr val="398D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0" name="花纹"/>
            <p:cNvSpPr/>
            <p:nvPr/>
          </p:nvSpPr>
          <p:spPr bwMode="auto">
            <a:xfrm rot="16560000" flipV="1">
              <a:off x="3240" y="1912"/>
              <a:ext cx="1440" cy="1699"/>
            </a:xfrm>
            <a:custGeom>
              <a:avLst/>
              <a:gdLst/>
              <a:ahLst/>
              <a:cxnLst/>
              <a:rect l="0" t="0" r="r" b="b"/>
              <a:pathLst>
                <a:path w="5897258" h="7772033">
                  <a:moveTo>
                    <a:pt x="1625171" y="6657101"/>
                  </a:moveTo>
                  <a:cubicBezTo>
                    <a:pt x="1609867" y="6656573"/>
                    <a:pt x="1592981" y="6673472"/>
                    <a:pt x="1601424" y="6690371"/>
                  </a:cubicBezTo>
                  <a:cubicBezTo>
                    <a:pt x="1631445" y="6776745"/>
                    <a:pt x="1638950" y="6866874"/>
                    <a:pt x="1740269" y="6900672"/>
                  </a:cubicBezTo>
                  <a:cubicBezTo>
                    <a:pt x="1837836" y="6934471"/>
                    <a:pt x="1924145" y="6878140"/>
                    <a:pt x="1972929" y="6795522"/>
                  </a:cubicBezTo>
                  <a:cubicBezTo>
                    <a:pt x="1987939" y="6765479"/>
                    <a:pt x="1946661" y="6735436"/>
                    <a:pt x="1924145" y="6757968"/>
                  </a:cubicBezTo>
                  <a:cubicBezTo>
                    <a:pt x="1867857" y="6818054"/>
                    <a:pt x="1815321" y="6848097"/>
                    <a:pt x="1736517" y="6810543"/>
                  </a:cubicBezTo>
                  <a:cubicBezTo>
                    <a:pt x="1706496" y="6795522"/>
                    <a:pt x="1695238" y="6754213"/>
                    <a:pt x="1683981" y="6727925"/>
                  </a:cubicBezTo>
                  <a:cubicBezTo>
                    <a:pt x="1672723" y="6701637"/>
                    <a:pt x="1657713" y="6682860"/>
                    <a:pt x="1638950" y="6664083"/>
                  </a:cubicBezTo>
                  <a:cubicBezTo>
                    <a:pt x="1635197" y="6659389"/>
                    <a:pt x="1630272" y="6657277"/>
                    <a:pt x="1625171" y="6657101"/>
                  </a:cubicBezTo>
                  <a:close/>
                  <a:moveTo>
                    <a:pt x="1815086" y="6326041"/>
                  </a:moveTo>
                  <a:cubicBezTo>
                    <a:pt x="1747540" y="6325161"/>
                    <a:pt x="1665218" y="6344876"/>
                    <a:pt x="1631445" y="6389941"/>
                  </a:cubicBezTo>
                  <a:cubicBezTo>
                    <a:pt x="1616434" y="6412473"/>
                    <a:pt x="1631445" y="6438761"/>
                    <a:pt x="1657713" y="6431250"/>
                  </a:cubicBezTo>
                  <a:cubicBezTo>
                    <a:pt x="1717754" y="6419984"/>
                    <a:pt x="1766537" y="6404963"/>
                    <a:pt x="1830331" y="6412473"/>
                  </a:cubicBezTo>
                  <a:cubicBezTo>
                    <a:pt x="1856599" y="6419984"/>
                    <a:pt x="1882867" y="6427495"/>
                    <a:pt x="1905383" y="6442516"/>
                  </a:cubicBezTo>
                  <a:cubicBezTo>
                    <a:pt x="1927898" y="6457538"/>
                    <a:pt x="1927898" y="6491336"/>
                    <a:pt x="1950414" y="6510113"/>
                  </a:cubicBezTo>
                  <a:cubicBezTo>
                    <a:pt x="1969176" y="6525135"/>
                    <a:pt x="1991692" y="6517624"/>
                    <a:pt x="2002950" y="6502602"/>
                  </a:cubicBezTo>
                  <a:cubicBezTo>
                    <a:pt x="2055486" y="6419984"/>
                    <a:pt x="1939156" y="6348632"/>
                    <a:pt x="1875362" y="6333610"/>
                  </a:cubicBezTo>
                  <a:cubicBezTo>
                    <a:pt x="1858476" y="6328916"/>
                    <a:pt x="1837602" y="6326334"/>
                    <a:pt x="1815086" y="6326041"/>
                  </a:cubicBezTo>
                  <a:close/>
                  <a:moveTo>
                    <a:pt x="1887707" y="5648505"/>
                  </a:moveTo>
                  <a:cubicBezTo>
                    <a:pt x="1933669" y="5654609"/>
                    <a:pt x="1974941" y="5700627"/>
                    <a:pt x="1965561" y="5788907"/>
                  </a:cubicBezTo>
                  <a:cubicBezTo>
                    <a:pt x="2010585" y="5698749"/>
                    <a:pt x="2134401" y="5698749"/>
                    <a:pt x="2111889" y="5879065"/>
                  </a:cubicBezTo>
                  <a:cubicBezTo>
                    <a:pt x="2160665" y="5792664"/>
                    <a:pt x="2314497" y="5755098"/>
                    <a:pt x="2239457" y="5935414"/>
                  </a:cubicBezTo>
                  <a:cubicBezTo>
                    <a:pt x="2325753" y="5871552"/>
                    <a:pt x="2475833" y="5875309"/>
                    <a:pt x="2337009" y="6036842"/>
                  </a:cubicBezTo>
                  <a:cubicBezTo>
                    <a:pt x="2438313" y="5980493"/>
                    <a:pt x="2614657" y="6093191"/>
                    <a:pt x="2445817" y="6202132"/>
                  </a:cubicBezTo>
                  <a:cubicBezTo>
                    <a:pt x="2588393" y="6175836"/>
                    <a:pt x="2670937" y="6322343"/>
                    <a:pt x="2502097" y="6378692"/>
                  </a:cubicBezTo>
                  <a:cubicBezTo>
                    <a:pt x="2610905" y="6378692"/>
                    <a:pt x="2678441" y="6551495"/>
                    <a:pt x="2505849" y="6566521"/>
                  </a:cubicBezTo>
                  <a:cubicBezTo>
                    <a:pt x="2622161" y="6592817"/>
                    <a:pt x="2614657" y="6750594"/>
                    <a:pt x="2464577" y="6765620"/>
                  </a:cubicBezTo>
                  <a:cubicBezTo>
                    <a:pt x="2569633" y="6784403"/>
                    <a:pt x="2577137" y="6934667"/>
                    <a:pt x="2423305" y="6938423"/>
                  </a:cubicBezTo>
                  <a:cubicBezTo>
                    <a:pt x="2509601" y="6957206"/>
                    <a:pt x="2554625" y="7103713"/>
                    <a:pt x="2359521" y="7051121"/>
                  </a:cubicBezTo>
                  <a:cubicBezTo>
                    <a:pt x="2400793" y="7193871"/>
                    <a:pt x="2145657" y="7223924"/>
                    <a:pt x="2111889" y="7126253"/>
                  </a:cubicBezTo>
                  <a:cubicBezTo>
                    <a:pt x="3019873" y="6607844"/>
                    <a:pt x="1815481" y="5214149"/>
                    <a:pt x="1207656" y="6273507"/>
                  </a:cubicBezTo>
                  <a:cubicBezTo>
                    <a:pt x="1098848" y="6262237"/>
                    <a:pt x="1087592" y="6138270"/>
                    <a:pt x="1200152" y="6115731"/>
                  </a:cubicBezTo>
                  <a:cubicBezTo>
                    <a:pt x="1027560" y="6048112"/>
                    <a:pt x="1128864" y="5894092"/>
                    <a:pt x="1320216" y="5991763"/>
                  </a:cubicBezTo>
                  <a:cubicBezTo>
                    <a:pt x="1196400" y="5826473"/>
                    <a:pt x="1338976" y="5725045"/>
                    <a:pt x="1466544" y="5849013"/>
                  </a:cubicBezTo>
                  <a:cubicBezTo>
                    <a:pt x="1414016" y="5698749"/>
                    <a:pt x="1556592" y="5642400"/>
                    <a:pt x="1627881" y="5777638"/>
                  </a:cubicBezTo>
                  <a:cubicBezTo>
                    <a:pt x="1605369" y="5642400"/>
                    <a:pt x="1762953" y="5586052"/>
                    <a:pt x="1781713" y="5747585"/>
                  </a:cubicBezTo>
                  <a:cubicBezTo>
                    <a:pt x="1791093" y="5676209"/>
                    <a:pt x="1841745" y="5642400"/>
                    <a:pt x="1887707" y="5648505"/>
                  </a:cubicBezTo>
                  <a:close/>
                  <a:moveTo>
                    <a:pt x="2288057" y="4260284"/>
                  </a:moveTo>
                  <a:cubicBezTo>
                    <a:pt x="2320999" y="4259139"/>
                    <a:pt x="2356094" y="4259300"/>
                    <a:pt x="2393373" y="4260942"/>
                  </a:cubicBezTo>
                  <a:cubicBezTo>
                    <a:pt x="2817274" y="4279713"/>
                    <a:pt x="3676330" y="4583810"/>
                    <a:pt x="3792622" y="5469820"/>
                  </a:cubicBezTo>
                  <a:cubicBezTo>
                    <a:pt x="3912665" y="6355829"/>
                    <a:pt x="3533779" y="6896445"/>
                    <a:pt x="3398731" y="7054125"/>
                  </a:cubicBezTo>
                  <a:cubicBezTo>
                    <a:pt x="3263683" y="7208050"/>
                    <a:pt x="3214916" y="7095422"/>
                    <a:pt x="3301197" y="6979039"/>
                  </a:cubicBezTo>
                  <a:cubicBezTo>
                    <a:pt x="4073972" y="5946613"/>
                    <a:pt x="3612557" y="4993026"/>
                    <a:pt x="3087370" y="4966746"/>
                  </a:cubicBezTo>
                  <a:cubicBezTo>
                    <a:pt x="2877295" y="4959238"/>
                    <a:pt x="2622205" y="4944221"/>
                    <a:pt x="2633459" y="4824084"/>
                  </a:cubicBezTo>
                  <a:cubicBezTo>
                    <a:pt x="2644713" y="4703947"/>
                    <a:pt x="2869793" y="4726473"/>
                    <a:pt x="3094873" y="4782787"/>
                  </a:cubicBezTo>
                  <a:cubicBezTo>
                    <a:pt x="3316202" y="4839101"/>
                    <a:pt x="3177402" y="4700193"/>
                    <a:pt x="2929814" y="4651387"/>
                  </a:cubicBezTo>
                  <a:cubicBezTo>
                    <a:pt x="2727242" y="4613844"/>
                    <a:pt x="2554680" y="4621353"/>
                    <a:pt x="2157039" y="4602581"/>
                  </a:cubicBezTo>
                  <a:cubicBezTo>
                    <a:pt x="1784250" y="4588503"/>
                    <a:pt x="1793921" y="4277455"/>
                    <a:pt x="2288057" y="4260284"/>
                  </a:cubicBezTo>
                  <a:close/>
                  <a:moveTo>
                    <a:pt x="2007127" y="3937380"/>
                  </a:moveTo>
                  <a:cubicBezTo>
                    <a:pt x="2821021" y="3948657"/>
                    <a:pt x="3301105" y="4422269"/>
                    <a:pt x="3421127" y="4531276"/>
                  </a:cubicBezTo>
                  <a:cubicBezTo>
                    <a:pt x="3537397" y="4644041"/>
                    <a:pt x="3462384" y="4689147"/>
                    <a:pt x="3368617" y="4580141"/>
                  </a:cubicBezTo>
                  <a:cubicBezTo>
                    <a:pt x="3034808" y="4181704"/>
                    <a:pt x="2348437" y="4072698"/>
                    <a:pt x="2033382" y="4072698"/>
                  </a:cubicBezTo>
                  <a:cubicBezTo>
                    <a:pt x="1718326" y="4072698"/>
                    <a:pt x="1163228" y="4253122"/>
                    <a:pt x="1088215" y="4546312"/>
                  </a:cubicBezTo>
                  <a:cubicBezTo>
                    <a:pt x="1016952" y="4839500"/>
                    <a:pt x="848172" y="4764324"/>
                    <a:pt x="893180" y="4587658"/>
                  </a:cubicBezTo>
                  <a:cubicBezTo>
                    <a:pt x="941939" y="4410993"/>
                    <a:pt x="1189483" y="3929862"/>
                    <a:pt x="2007127" y="3937380"/>
                  </a:cubicBezTo>
                  <a:close/>
                  <a:moveTo>
                    <a:pt x="2616291" y="2864339"/>
                  </a:moveTo>
                  <a:cubicBezTo>
                    <a:pt x="2610429" y="2864457"/>
                    <a:pt x="2604567" y="2866568"/>
                    <a:pt x="2599877" y="2871260"/>
                  </a:cubicBezTo>
                  <a:cubicBezTo>
                    <a:pt x="2554853" y="2912553"/>
                    <a:pt x="2528590" y="2972615"/>
                    <a:pt x="2536094" y="3032678"/>
                  </a:cubicBezTo>
                  <a:cubicBezTo>
                    <a:pt x="2547350" y="3088986"/>
                    <a:pt x="2599877" y="3152802"/>
                    <a:pt x="2663659" y="3134033"/>
                  </a:cubicBezTo>
                  <a:cubicBezTo>
                    <a:pt x="2693675" y="3122771"/>
                    <a:pt x="2693675" y="3088986"/>
                    <a:pt x="2671163" y="3073970"/>
                  </a:cubicBezTo>
                  <a:cubicBezTo>
                    <a:pt x="2652403" y="3062709"/>
                    <a:pt x="2637396" y="3062709"/>
                    <a:pt x="2622388" y="3047693"/>
                  </a:cubicBezTo>
                  <a:cubicBezTo>
                    <a:pt x="2611132" y="3040186"/>
                    <a:pt x="2611132" y="3017662"/>
                    <a:pt x="2611132" y="3006400"/>
                  </a:cubicBezTo>
                  <a:cubicBezTo>
                    <a:pt x="2607380" y="2968862"/>
                    <a:pt x="2614884" y="2931323"/>
                    <a:pt x="2637396" y="2901292"/>
                  </a:cubicBezTo>
                  <a:cubicBezTo>
                    <a:pt x="2651465" y="2881583"/>
                    <a:pt x="2633878" y="2863988"/>
                    <a:pt x="2616291" y="2864339"/>
                  </a:cubicBezTo>
                  <a:close/>
                  <a:moveTo>
                    <a:pt x="2274925" y="2694182"/>
                  </a:moveTo>
                  <a:cubicBezTo>
                    <a:pt x="2270411" y="2695063"/>
                    <a:pt x="2265955" y="2697643"/>
                    <a:pt x="2262203" y="2702336"/>
                  </a:cubicBezTo>
                  <a:cubicBezTo>
                    <a:pt x="2172157" y="2781167"/>
                    <a:pt x="2258452" y="2927569"/>
                    <a:pt x="2344746" y="2972615"/>
                  </a:cubicBezTo>
                  <a:cubicBezTo>
                    <a:pt x="2356001" y="2980124"/>
                    <a:pt x="2374761" y="2980124"/>
                    <a:pt x="2389769" y="2968862"/>
                  </a:cubicBezTo>
                  <a:cubicBezTo>
                    <a:pt x="2389769" y="2968862"/>
                    <a:pt x="2393521" y="2968862"/>
                    <a:pt x="2393521" y="2968862"/>
                  </a:cubicBezTo>
                  <a:cubicBezTo>
                    <a:pt x="2404776" y="2961354"/>
                    <a:pt x="2412280" y="2946338"/>
                    <a:pt x="2412280" y="2935077"/>
                  </a:cubicBezTo>
                  <a:cubicBezTo>
                    <a:pt x="2404776" y="2893784"/>
                    <a:pt x="2356001" y="2875014"/>
                    <a:pt x="2329738" y="2841230"/>
                  </a:cubicBezTo>
                  <a:cubicBezTo>
                    <a:pt x="2303475" y="2803691"/>
                    <a:pt x="2295971" y="2769905"/>
                    <a:pt x="2299723" y="2721105"/>
                  </a:cubicBezTo>
                  <a:cubicBezTo>
                    <a:pt x="2301599" y="2709844"/>
                    <a:pt x="2295971" y="2700458"/>
                    <a:pt x="2287998" y="2696236"/>
                  </a:cubicBezTo>
                  <a:cubicBezTo>
                    <a:pt x="2284012" y="2694124"/>
                    <a:pt x="2279439" y="2693303"/>
                    <a:pt x="2274925" y="2694182"/>
                  </a:cubicBezTo>
                  <a:close/>
                  <a:moveTo>
                    <a:pt x="5271059" y="2655259"/>
                  </a:moveTo>
                  <a:cubicBezTo>
                    <a:pt x="5376141" y="2662374"/>
                    <a:pt x="5402238" y="2742476"/>
                    <a:pt x="5139514" y="2897398"/>
                  </a:cubicBezTo>
                  <a:cubicBezTo>
                    <a:pt x="4715403" y="3149030"/>
                    <a:pt x="4497718" y="3532110"/>
                    <a:pt x="4463939" y="3776230"/>
                  </a:cubicBezTo>
                  <a:cubicBezTo>
                    <a:pt x="4430160" y="4020350"/>
                    <a:pt x="4385122" y="3851345"/>
                    <a:pt x="4403888" y="3723651"/>
                  </a:cubicBezTo>
                  <a:cubicBezTo>
                    <a:pt x="4497718" y="3043870"/>
                    <a:pt x="4843012" y="2848574"/>
                    <a:pt x="5041931" y="2720881"/>
                  </a:cubicBezTo>
                  <a:cubicBezTo>
                    <a:pt x="5116526" y="2672996"/>
                    <a:pt x="5208010" y="2650990"/>
                    <a:pt x="5271059" y="2655259"/>
                  </a:cubicBezTo>
                  <a:close/>
                  <a:moveTo>
                    <a:pt x="2093601" y="2547487"/>
                  </a:moveTo>
                  <a:cubicBezTo>
                    <a:pt x="2087739" y="2546314"/>
                    <a:pt x="2081173" y="2547487"/>
                    <a:pt x="2074607" y="2552180"/>
                  </a:cubicBezTo>
                  <a:cubicBezTo>
                    <a:pt x="2018328" y="2593473"/>
                    <a:pt x="1992065" y="2661042"/>
                    <a:pt x="1988313" y="2732367"/>
                  </a:cubicBezTo>
                  <a:cubicBezTo>
                    <a:pt x="1988313" y="2792428"/>
                    <a:pt x="2022080" y="2890030"/>
                    <a:pt x="2093367" y="2893784"/>
                  </a:cubicBezTo>
                  <a:cubicBezTo>
                    <a:pt x="2115878" y="2893784"/>
                    <a:pt x="2130886" y="2867506"/>
                    <a:pt x="2123382" y="2848737"/>
                  </a:cubicBezTo>
                  <a:cubicBezTo>
                    <a:pt x="2115878" y="2826214"/>
                    <a:pt x="2104623" y="2818706"/>
                    <a:pt x="2089615" y="2803691"/>
                  </a:cubicBezTo>
                  <a:cubicBezTo>
                    <a:pt x="2074607" y="2781167"/>
                    <a:pt x="2067103" y="2754890"/>
                    <a:pt x="2063351" y="2728613"/>
                  </a:cubicBezTo>
                  <a:cubicBezTo>
                    <a:pt x="2059599" y="2676058"/>
                    <a:pt x="2070855" y="2627258"/>
                    <a:pt x="2108375" y="2589718"/>
                  </a:cubicBezTo>
                  <a:cubicBezTo>
                    <a:pt x="2122444" y="2575642"/>
                    <a:pt x="2111189" y="2551007"/>
                    <a:pt x="2093601" y="2547487"/>
                  </a:cubicBezTo>
                  <a:close/>
                  <a:moveTo>
                    <a:pt x="1885663" y="2455752"/>
                  </a:moveTo>
                  <a:cubicBezTo>
                    <a:pt x="1879976" y="2455517"/>
                    <a:pt x="1873879" y="2457394"/>
                    <a:pt x="1868251" y="2462086"/>
                  </a:cubicBezTo>
                  <a:cubicBezTo>
                    <a:pt x="1811972" y="2514640"/>
                    <a:pt x="1774453" y="2582211"/>
                    <a:pt x="1763197" y="2661042"/>
                  </a:cubicBezTo>
                  <a:cubicBezTo>
                    <a:pt x="1751942" y="2732367"/>
                    <a:pt x="1781957" y="2829968"/>
                    <a:pt x="1856996" y="2848737"/>
                  </a:cubicBezTo>
                  <a:cubicBezTo>
                    <a:pt x="1883259" y="2856245"/>
                    <a:pt x="1909522" y="2826214"/>
                    <a:pt x="1898267" y="2799936"/>
                  </a:cubicBezTo>
                  <a:cubicBezTo>
                    <a:pt x="1883259" y="2751136"/>
                    <a:pt x="1849492" y="2724859"/>
                    <a:pt x="1841988" y="2668550"/>
                  </a:cubicBezTo>
                  <a:cubicBezTo>
                    <a:pt x="1838236" y="2604734"/>
                    <a:pt x="1864499" y="2540918"/>
                    <a:pt x="1902019" y="2495871"/>
                  </a:cubicBezTo>
                  <a:cubicBezTo>
                    <a:pt x="1916088" y="2476164"/>
                    <a:pt x="1902722" y="2456456"/>
                    <a:pt x="1885663" y="2455752"/>
                  </a:cubicBezTo>
                  <a:close/>
                  <a:moveTo>
                    <a:pt x="3214810" y="2429665"/>
                  </a:moveTo>
                  <a:cubicBezTo>
                    <a:pt x="3192765" y="2425440"/>
                    <a:pt x="3168375" y="2430134"/>
                    <a:pt x="3147738" y="2443277"/>
                  </a:cubicBezTo>
                  <a:cubicBezTo>
                    <a:pt x="3110215" y="2465808"/>
                    <a:pt x="3087701" y="2518380"/>
                    <a:pt x="3102711" y="2563441"/>
                  </a:cubicBezTo>
                  <a:cubicBezTo>
                    <a:pt x="3113967" y="2589727"/>
                    <a:pt x="3155243" y="2578462"/>
                    <a:pt x="3147738" y="2548421"/>
                  </a:cubicBezTo>
                  <a:cubicBezTo>
                    <a:pt x="3140233" y="2525890"/>
                    <a:pt x="3155243" y="2507115"/>
                    <a:pt x="3170251" y="2492094"/>
                  </a:cubicBezTo>
                  <a:cubicBezTo>
                    <a:pt x="3189013" y="2477073"/>
                    <a:pt x="3204022" y="2480828"/>
                    <a:pt x="3219031" y="2499604"/>
                  </a:cubicBezTo>
                  <a:cubicBezTo>
                    <a:pt x="3241545" y="2529645"/>
                    <a:pt x="3282820" y="2503359"/>
                    <a:pt x="3267811" y="2469563"/>
                  </a:cubicBezTo>
                  <a:cubicBezTo>
                    <a:pt x="3256554" y="2447032"/>
                    <a:pt x="3236855" y="2433889"/>
                    <a:pt x="3214810" y="2429665"/>
                  </a:cubicBezTo>
                  <a:close/>
                  <a:moveTo>
                    <a:pt x="1640791" y="2406306"/>
                  </a:moveTo>
                  <a:cubicBezTo>
                    <a:pt x="1634929" y="2406482"/>
                    <a:pt x="1629066" y="2408594"/>
                    <a:pt x="1624376" y="2413286"/>
                  </a:cubicBezTo>
                  <a:cubicBezTo>
                    <a:pt x="1541834" y="2495871"/>
                    <a:pt x="1436780" y="2683566"/>
                    <a:pt x="1571849" y="2773659"/>
                  </a:cubicBezTo>
                  <a:cubicBezTo>
                    <a:pt x="1601865" y="2792428"/>
                    <a:pt x="1631880" y="2758644"/>
                    <a:pt x="1624376" y="2728613"/>
                  </a:cubicBezTo>
                  <a:cubicBezTo>
                    <a:pt x="1613120" y="2676058"/>
                    <a:pt x="1590609" y="2646027"/>
                    <a:pt x="1601865" y="2589718"/>
                  </a:cubicBezTo>
                  <a:cubicBezTo>
                    <a:pt x="1613120" y="2537164"/>
                    <a:pt x="1631880" y="2488363"/>
                    <a:pt x="1661895" y="2439563"/>
                  </a:cubicBezTo>
                  <a:cubicBezTo>
                    <a:pt x="1675965" y="2422671"/>
                    <a:pt x="1658378" y="2405778"/>
                    <a:pt x="1640791" y="2406306"/>
                  </a:cubicBezTo>
                  <a:close/>
                  <a:moveTo>
                    <a:pt x="1428866" y="2353869"/>
                  </a:moveTo>
                  <a:cubicBezTo>
                    <a:pt x="1423414" y="2352520"/>
                    <a:pt x="1417082" y="2353224"/>
                    <a:pt x="1410516" y="2356978"/>
                  </a:cubicBezTo>
                  <a:cubicBezTo>
                    <a:pt x="1354238" y="2390763"/>
                    <a:pt x="1324222" y="2450825"/>
                    <a:pt x="1316718" y="2514640"/>
                  </a:cubicBezTo>
                  <a:cubicBezTo>
                    <a:pt x="1309214" y="2570949"/>
                    <a:pt x="1316718" y="2653535"/>
                    <a:pt x="1365493" y="2691073"/>
                  </a:cubicBezTo>
                  <a:cubicBezTo>
                    <a:pt x="1388005" y="2702336"/>
                    <a:pt x="1414268" y="2683566"/>
                    <a:pt x="1414268" y="2661042"/>
                  </a:cubicBezTo>
                  <a:cubicBezTo>
                    <a:pt x="1410516" y="2619750"/>
                    <a:pt x="1388005" y="2578457"/>
                    <a:pt x="1384253" y="2537164"/>
                  </a:cubicBezTo>
                  <a:cubicBezTo>
                    <a:pt x="1380501" y="2484609"/>
                    <a:pt x="1395509" y="2428301"/>
                    <a:pt x="1436780" y="2394517"/>
                  </a:cubicBezTo>
                  <a:cubicBezTo>
                    <a:pt x="1453663" y="2380440"/>
                    <a:pt x="1445222" y="2357916"/>
                    <a:pt x="1428866" y="2353869"/>
                  </a:cubicBezTo>
                  <a:close/>
                  <a:moveTo>
                    <a:pt x="4349338" y="2320473"/>
                  </a:moveTo>
                  <a:cubicBezTo>
                    <a:pt x="4343772" y="2320650"/>
                    <a:pt x="4338146" y="2322762"/>
                    <a:pt x="4333458" y="2327456"/>
                  </a:cubicBezTo>
                  <a:cubicBezTo>
                    <a:pt x="4299705" y="2365012"/>
                    <a:pt x="4284704" y="2413834"/>
                    <a:pt x="4288454" y="2462656"/>
                  </a:cubicBezTo>
                  <a:cubicBezTo>
                    <a:pt x="4295955" y="2511478"/>
                    <a:pt x="4340959" y="2575322"/>
                    <a:pt x="4393463" y="2564055"/>
                  </a:cubicBezTo>
                  <a:cubicBezTo>
                    <a:pt x="4415965" y="2564055"/>
                    <a:pt x="4434717" y="2534011"/>
                    <a:pt x="4412215" y="2515233"/>
                  </a:cubicBezTo>
                  <a:cubicBezTo>
                    <a:pt x="4385962" y="2492700"/>
                    <a:pt x="4363461" y="2488945"/>
                    <a:pt x="4352210" y="2451389"/>
                  </a:cubicBezTo>
                  <a:cubicBezTo>
                    <a:pt x="4340959" y="2421345"/>
                    <a:pt x="4352210" y="2383790"/>
                    <a:pt x="4370961" y="2353745"/>
                  </a:cubicBezTo>
                  <a:cubicBezTo>
                    <a:pt x="4382212" y="2336845"/>
                    <a:pt x="4366039" y="2319945"/>
                    <a:pt x="4349338" y="2320473"/>
                  </a:cubicBezTo>
                  <a:close/>
                  <a:moveTo>
                    <a:pt x="1212485" y="2288997"/>
                  </a:moveTo>
                  <a:cubicBezTo>
                    <a:pt x="1206271" y="2288938"/>
                    <a:pt x="1199471" y="2291285"/>
                    <a:pt x="1192905" y="2296915"/>
                  </a:cubicBezTo>
                  <a:cubicBezTo>
                    <a:pt x="1117866" y="2364485"/>
                    <a:pt x="1050332" y="2529656"/>
                    <a:pt x="1117866" y="2623503"/>
                  </a:cubicBezTo>
                  <a:cubicBezTo>
                    <a:pt x="1136626" y="2653535"/>
                    <a:pt x="1185401" y="2638519"/>
                    <a:pt x="1181649" y="2604734"/>
                  </a:cubicBezTo>
                  <a:cubicBezTo>
                    <a:pt x="1181649" y="2555933"/>
                    <a:pt x="1170393" y="2514640"/>
                    <a:pt x="1174145" y="2465841"/>
                  </a:cubicBezTo>
                  <a:cubicBezTo>
                    <a:pt x="1181649" y="2417040"/>
                    <a:pt x="1196657" y="2368239"/>
                    <a:pt x="1230424" y="2330700"/>
                  </a:cubicBezTo>
                  <a:cubicBezTo>
                    <a:pt x="1244494" y="2310992"/>
                    <a:pt x="1231128" y="2289173"/>
                    <a:pt x="1212485" y="2288997"/>
                  </a:cubicBezTo>
                  <a:close/>
                  <a:moveTo>
                    <a:pt x="3077500" y="2222429"/>
                  </a:moveTo>
                  <a:cubicBezTo>
                    <a:pt x="3059091" y="2224307"/>
                    <a:pt x="3040798" y="2230174"/>
                    <a:pt x="3023913" y="2240501"/>
                  </a:cubicBezTo>
                  <a:cubicBezTo>
                    <a:pt x="2952620" y="2285562"/>
                    <a:pt x="2963877" y="2368175"/>
                    <a:pt x="3012656" y="2424502"/>
                  </a:cubicBezTo>
                  <a:cubicBezTo>
                    <a:pt x="3031417" y="2443277"/>
                    <a:pt x="3065188" y="2413236"/>
                    <a:pt x="3050179" y="2390706"/>
                  </a:cubicBezTo>
                  <a:cubicBezTo>
                    <a:pt x="3031417" y="2360665"/>
                    <a:pt x="3023913" y="2319358"/>
                    <a:pt x="3057683" y="2296828"/>
                  </a:cubicBezTo>
                  <a:cubicBezTo>
                    <a:pt x="3098958" y="2270542"/>
                    <a:pt x="3136481" y="2308093"/>
                    <a:pt x="3166499" y="2330624"/>
                  </a:cubicBezTo>
                  <a:cubicBezTo>
                    <a:pt x="3185261" y="2349399"/>
                    <a:pt x="3226536" y="2330624"/>
                    <a:pt x="3211527" y="2300583"/>
                  </a:cubicBezTo>
                  <a:cubicBezTo>
                    <a:pt x="3189013" y="2247072"/>
                    <a:pt x="3132729" y="2216797"/>
                    <a:pt x="3077500" y="2222429"/>
                  </a:cubicBezTo>
                  <a:close/>
                  <a:moveTo>
                    <a:pt x="4497124" y="2095787"/>
                  </a:moveTo>
                  <a:cubicBezTo>
                    <a:pt x="4491440" y="2095552"/>
                    <a:pt x="4485345" y="2097430"/>
                    <a:pt x="4479720" y="2102124"/>
                  </a:cubicBezTo>
                  <a:cubicBezTo>
                    <a:pt x="4430966" y="2147191"/>
                    <a:pt x="4408464" y="2218546"/>
                    <a:pt x="4415965" y="2282390"/>
                  </a:cubicBezTo>
                  <a:cubicBezTo>
                    <a:pt x="4427216" y="2346234"/>
                    <a:pt x="4475970" y="2410078"/>
                    <a:pt x="4543476" y="2406323"/>
                  </a:cubicBezTo>
                  <a:cubicBezTo>
                    <a:pt x="4573478" y="2406323"/>
                    <a:pt x="4584729" y="2361256"/>
                    <a:pt x="4558477" y="2346234"/>
                  </a:cubicBezTo>
                  <a:cubicBezTo>
                    <a:pt x="4509723" y="2331212"/>
                    <a:pt x="4487221" y="2312434"/>
                    <a:pt x="4483471" y="2259857"/>
                  </a:cubicBezTo>
                  <a:cubicBezTo>
                    <a:pt x="4475970" y="2214790"/>
                    <a:pt x="4487221" y="2169724"/>
                    <a:pt x="4513473" y="2135924"/>
                  </a:cubicBezTo>
                  <a:cubicBezTo>
                    <a:pt x="4527537" y="2116207"/>
                    <a:pt x="4514176" y="2096491"/>
                    <a:pt x="4497124" y="2095787"/>
                  </a:cubicBezTo>
                  <a:close/>
                  <a:moveTo>
                    <a:pt x="1108772" y="2030558"/>
                  </a:moveTo>
                  <a:cubicBezTo>
                    <a:pt x="1146475" y="2033791"/>
                    <a:pt x="1195719" y="2066520"/>
                    <a:pt x="1249184" y="2146760"/>
                  </a:cubicBezTo>
                  <a:cubicBezTo>
                    <a:pt x="1256687" y="2146760"/>
                    <a:pt x="1260439" y="2146760"/>
                    <a:pt x="1267943" y="2146760"/>
                  </a:cubicBezTo>
                  <a:cubicBezTo>
                    <a:pt x="1316718" y="2022881"/>
                    <a:pt x="1489307" y="1966573"/>
                    <a:pt x="1545586" y="2218084"/>
                  </a:cubicBezTo>
                  <a:cubicBezTo>
                    <a:pt x="1553090" y="2221838"/>
                    <a:pt x="1556842" y="2221838"/>
                    <a:pt x="1564345" y="2225591"/>
                  </a:cubicBezTo>
                  <a:cubicBezTo>
                    <a:pt x="1628128" y="2097959"/>
                    <a:pt x="1815724" y="2097959"/>
                    <a:pt x="1838236" y="2334454"/>
                  </a:cubicBezTo>
                  <a:cubicBezTo>
                    <a:pt x="1841988" y="2334454"/>
                    <a:pt x="1845740" y="2338208"/>
                    <a:pt x="1849492" y="2338208"/>
                  </a:cubicBezTo>
                  <a:cubicBezTo>
                    <a:pt x="1909522" y="2165529"/>
                    <a:pt x="2074607" y="2229345"/>
                    <a:pt x="2085863" y="2447071"/>
                  </a:cubicBezTo>
                  <a:cubicBezTo>
                    <a:pt x="2089615" y="2447071"/>
                    <a:pt x="2089615" y="2447071"/>
                    <a:pt x="2089615" y="2450825"/>
                  </a:cubicBezTo>
                  <a:cubicBezTo>
                    <a:pt x="2142142" y="2278146"/>
                    <a:pt x="2322234" y="2353224"/>
                    <a:pt x="2325986" y="2567196"/>
                  </a:cubicBezTo>
                  <a:cubicBezTo>
                    <a:pt x="2329738" y="2567196"/>
                    <a:pt x="2337242" y="2570949"/>
                    <a:pt x="2340994" y="2574703"/>
                  </a:cubicBezTo>
                  <a:cubicBezTo>
                    <a:pt x="2401025" y="2484609"/>
                    <a:pt x="2528590" y="2514640"/>
                    <a:pt x="2528590" y="2679812"/>
                  </a:cubicBezTo>
                  <a:cubicBezTo>
                    <a:pt x="2532342" y="2683566"/>
                    <a:pt x="2536094" y="2687320"/>
                    <a:pt x="2536094" y="2687320"/>
                  </a:cubicBezTo>
                  <a:cubicBezTo>
                    <a:pt x="2599877" y="2593473"/>
                    <a:pt x="2772465" y="2694828"/>
                    <a:pt x="2761209" y="2848737"/>
                  </a:cubicBezTo>
                  <a:cubicBezTo>
                    <a:pt x="3470323" y="3411821"/>
                    <a:pt x="3729206" y="4196385"/>
                    <a:pt x="3777981" y="4380325"/>
                  </a:cubicBezTo>
                  <a:cubicBezTo>
                    <a:pt x="3834260" y="4601804"/>
                    <a:pt x="3800493" y="4609312"/>
                    <a:pt x="3717950" y="4425372"/>
                  </a:cubicBezTo>
                  <a:cubicBezTo>
                    <a:pt x="3477827" y="3896073"/>
                    <a:pt x="3035100" y="3483146"/>
                    <a:pt x="2644900" y="3212864"/>
                  </a:cubicBezTo>
                  <a:cubicBezTo>
                    <a:pt x="2562357" y="3306712"/>
                    <a:pt x="2446048" y="3284188"/>
                    <a:pt x="2479815" y="3107756"/>
                  </a:cubicBezTo>
                  <a:cubicBezTo>
                    <a:pt x="2476063" y="3107756"/>
                    <a:pt x="2472311" y="3104002"/>
                    <a:pt x="2468559" y="3100248"/>
                  </a:cubicBezTo>
                  <a:cubicBezTo>
                    <a:pt x="2378513" y="3190342"/>
                    <a:pt x="2235940" y="3212864"/>
                    <a:pt x="2269707" y="2987631"/>
                  </a:cubicBezTo>
                  <a:cubicBezTo>
                    <a:pt x="2265955" y="2983878"/>
                    <a:pt x="2262203" y="2983878"/>
                    <a:pt x="2258452" y="2983878"/>
                  </a:cubicBezTo>
                  <a:cubicBezTo>
                    <a:pt x="2119630" y="3164064"/>
                    <a:pt x="1965801" y="3126525"/>
                    <a:pt x="1999569" y="2867506"/>
                  </a:cubicBezTo>
                  <a:cubicBezTo>
                    <a:pt x="1995817" y="2867506"/>
                    <a:pt x="1992065" y="2863753"/>
                    <a:pt x="1988313" y="2863753"/>
                  </a:cubicBezTo>
                  <a:cubicBezTo>
                    <a:pt x="1868251" y="3040186"/>
                    <a:pt x="1725678" y="2968862"/>
                    <a:pt x="1721926" y="2796183"/>
                  </a:cubicBezTo>
                  <a:cubicBezTo>
                    <a:pt x="1721926" y="2796183"/>
                    <a:pt x="1721926" y="2796183"/>
                    <a:pt x="1710670" y="2792428"/>
                  </a:cubicBezTo>
                  <a:cubicBezTo>
                    <a:pt x="1613120" y="2972615"/>
                    <a:pt x="1425524" y="2927569"/>
                    <a:pt x="1451788" y="2736121"/>
                  </a:cubicBezTo>
                  <a:cubicBezTo>
                    <a:pt x="1451788" y="2732367"/>
                    <a:pt x="1448036" y="2732367"/>
                    <a:pt x="1448036" y="2732367"/>
                  </a:cubicBezTo>
                  <a:cubicBezTo>
                    <a:pt x="1320470" y="2852491"/>
                    <a:pt x="1166641" y="2844983"/>
                    <a:pt x="1207912" y="2664796"/>
                  </a:cubicBezTo>
                  <a:cubicBezTo>
                    <a:pt x="1204161" y="2661042"/>
                    <a:pt x="1196657" y="2661042"/>
                    <a:pt x="1192905" y="2657289"/>
                  </a:cubicBezTo>
                  <a:cubicBezTo>
                    <a:pt x="1024068" y="2781167"/>
                    <a:pt x="873991" y="2694828"/>
                    <a:pt x="979045" y="2544672"/>
                  </a:cubicBezTo>
                  <a:cubicBezTo>
                    <a:pt x="975293" y="2540918"/>
                    <a:pt x="971541" y="2537164"/>
                    <a:pt x="967789" y="2533410"/>
                  </a:cubicBezTo>
                  <a:cubicBezTo>
                    <a:pt x="787697" y="2597227"/>
                    <a:pt x="716410" y="2428301"/>
                    <a:pt x="934022" y="2353224"/>
                  </a:cubicBezTo>
                  <a:cubicBezTo>
                    <a:pt x="934022" y="2345716"/>
                    <a:pt x="937774" y="2338208"/>
                    <a:pt x="941526" y="2330700"/>
                  </a:cubicBezTo>
                  <a:cubicBezTo>
                    <a:pt x="761433" y="2274392"/>
                    <a:pt x="825216" y="2127990"/>
                    <a:pt x="1031572" y="2191806"/>
                  </a:cubicBezTo>
                  <a:cubicBezTo>
                    <a:pt x="1039076" y="2184299"/>
                    <a:pt x="1042828" y="2180545"/>
                    <a:pt x="1050332" y="2176791"/>
                  </a:cubicBezTo>
                  <a:cubicBezTo>
                    <a:pt x="1015157" y="2101713"/>
                    <a:pt x="1045935" y="2025169"/>
                    <a:pt x="1108772" y="2030558"/>
                  </a:cubicBezTo>
                  <a:close/>
                  <a:moveTo>
                    <a:pt x="2981231" y="1962622"/>
                  </a:moveTo>
                  <a:cubicBezTo>
                    <a:pt x="2964815" y="1965438"/>
                    <a:pt x="2948868" y="1972010"/>
                    <a:pt x="2933858" y="1981397"/>
                  </a:cubicBezTo>
                  <a:cubicBezTo>
                    <a:pt x="2870070" y="2015194"/>
                    <a:pt x="2832547" y="2105316"/>
                    <a:pt x="2877574" y="2169153"/>
                  </a:cubicBezTo>
                  <a:cubicBezTo>
                    <a:pt x="2896336" y="2195439"/>
                    <a:pt x="2933858" y="2169153"/>
                    <a:pt x="2918849" y="2142868"/>
                  </a:cubicBezTo>
                  <a:cubicBezTo>
                    <a:pt x="2900088" y="2101561"/>
                    <a:pt x="2930106" y="2064010"/>
                    <a:pt x="2960124" y="2041479"/>
                  </a:cubicBezTo>
                  <a:cubicBezTo>
                    <a:pt x="2975133" y="2033969"/>
                    <a:pt x="2990143" y="2026459"/>
                    <a:pt x="3005151" y="2030214"/>
                  </a:cubicBezTo>
                  <a:cubicBezTo>
                    <a:pt x="3023913" y="2030214"/>
                    <a:pt x="3027665" y="2060255"/>
                    <a:pt x="3038922" y="2071520"/>
                  </a:cubicBezTo>
                  <a:cubicBezTo>
                    <a:pt x="3057683" y="2086541"/>
                    <a:pt x="3080197" y="2079031"/>
                    <a:pt x="3087701" y="2056500"/>
                  </a:cubicBezTo>
                  <a:cubicBezTo>
                    <a:pt x="3098958" y="2022704"/>
                    <a:pt x="3065188" y="1977642"/>
                    <a:pt x="3031417" y="1966377"/>
                  </a:cubicBezTo>
                  <a:cubicBezTo>
                    <a:pt x="3014532" y="1960744"/>
                    <a:pt x="2997647" y="1959806"/>
                    <a:pt x="2981231" y="1962622"/>
                  </a:cubicBezTo>
                  <a:close/>
                  <a:moveTo>
                    <a:pt x="4680890" y="1881193"/>
                  </a:moveTo>
                  <a:cubicBezTo>
                    <a:pt x="4675206" y="1879843"/>
                    <a:pt x="4669112" y="1880547"/>
                    <a:pt x="4663486" y="1884303"/>
                  </a:cubicBezTo>
                  <a:cubicBezTo>
                    <a:pt x="4599731" y="1936881"/>
                    <a:pt x="4554727" y="2011991"/>
                    <a:pt x="4569728" y="2098369"/>
                  </a:cubicBezTo>
                  <a:cubicBezTo>
                    <a:pt x="4584729" y="2173480"/>
                    <a:pt x="4663486" y="2259857"/>
                    <a:pt x="4742243" y="2237324"/>
                  </a:cubicBezTo>
                  <a:cubicBezTo>
                    <a:pt x="4764744" y="2233568"/>
                    <a:pt x="4772245" y="2199768"/>
                    <a:pt x="4757244" y="2188502"/>
                  </a:cubicBezTo>
                  <a:cubicBezTo>
                    <a:pt x="4734742" y="2169724"/>
                    <a:pt x="4712240" y="2165968"/>
                    <a:pt x="4685988" y="2150946"/>
                  </a:cubicBezTo>
                  <a:cubicBezTo>
                    <a:pt x="4663486" y="2135924"/>
                    <a:pt x="4648485" y="2109635"/>
                    <a:pt x="4640984" y="2087102"/>
                  </a:cubicBezTo>
                  <a:cubicBezTo>
                    <a:pt x="4618482" y="2027014"/>
                    <a:pt x="4655985" y="1963170"/>
                    <a:pt x="4697239" y="1921858"/>
                  </a:cubicBezTo>
                  <a:cubicBezTo>
                    <a:pt x="4711302" y="1907775"/>
                    <a:pt x="4697942" y="1885242"/>
                    <a:pt x="4680890" y="1881193"/>
                  </a:cubicBezTo>
                  <a:close/>
                  <a:moveTo>
                    <a:pt x="2863034" y="1728396"/>
                  </a:moveTo>
                  <a:cubicBezTo>
                    <a:pt x="2841928" y="1729804"/>
                    <a:pt x="2821290" y="1735437"/>
                    <a:pt x="2802529" y="1744825"/>
                  </a:cubicBezTo>
                  <a:cubicBezTo>
                    <a:pt x="2712474" y="1789886"/>
                    <a:pt x="2689961" y="1891274"/>
                    <a:pt x="2753749" y="1966377"/>
                  </a:cubicBezTo>
                  <a:cubicBezTo>
                    <a:pt x="2776263" y="1988908"/>
                    <a:pt x="2802529" y="1958867"/>
                    <a:pt x="2791272" y="1936336"/>
                  </a:cubicBezTo>
                  <a:cubicBezTo>
                    <a:pt x="2768758" y="1887519"/>
                    <a:pt x="2795024" y="1838703"/>
                    <a:pt x="2836299" y="1812417"/>
                  </a:cubicBezTo>
                  <a:cubicBezTo>
                    <a:pt x="2855061" y="1801152"/>
                    <a:pt x="2877574" y="1801152"/>
                    <a:pt x="2896336" y="1808662"/>
                  </a:cubicBezTo>
                  <a:cubicBezTo>
                    <a:pt x="2926354" y="1816172"/>
                    <a:pt x="2926354" y="1853723"/>
                    <a:pt x="2952620" y="1864989"/>
                  </a:cubicBezTo>
                  <a:cubicBezTo>
                    <a:pt x="2967629" y="1872499"/>
                    <a:pt x="2990143" y="1868744"/>
                    <a:pt x="2997647" y="1849968"/>
                  </a:cubicBezTo>
                  <a:cubicBezTo>
                    <a:pt x="3012656" y="1804907"/>
                    <a:pt x="2967629" y="1756090"/>
                    <a:pt x="2926354" y="1737315"/>
                  </a:cubicBezTo>
                  <a:cubicBezTo>
                    <a:pt x="2905717" y="1729804"/>
                    <a:pt x="2884141" y="1726988"/>
                    <a:pt x="2863034" y="1728396"/>
                  </a:cubicBezTo>
                  <a:close/>
                  <a:moveTo>
                    <a:pt x="4941244" y="1694414"/>
                  </a:moveTo>
                  <a:cubicBezTo>
                    <a:pt x="4936087" y="1693944"/>
                    <a:pt x="4930696" y="1695587"/>
                    <a:pt x="4926008" y="1700282"/>
                  </a:cubicBezTo>
                  <a:cubicBezTo>
                    <a:pt x="4851002" y="1767881"/>
                    <a:pt x="4805998" y="1869281"/>
                    <a:pt x="4805998" y="1966925"/>
                  </a:cubicBezTo>
                  <a:cubicBezTo>
                    <a:pt x="4809748" y="2060813"/>
                    <a:pt x="4888505" y="2158457"/>
                    <a:pt x="4989763" y="2135924"/>
                  </a:cubicBezTo>
                  <a:cubicBezTo>
                    <a:pt x="5019766" y="2128413"/>
                    <a:pt x="5019766" y="2083347"/>
                    <a:pt x="4993514" y="2072080"/>
                  </a:cubicBezTo>
                  <a:cubicBezTo>
                    <a:pt x="4963511" y="2053302"/>
                    <a:pt x="4929758" y="2057058"/>
                    <a:pt x="4903506" y="2027014"/>
                  </a:cubicBezTo>
                  <a:cubicBezTo>
                    <a:pt x="4884755" y="2000725"/>
                    <a:pt x="4881004" y="1966925"/>
                    <a:pt x="4881004" y="1936881"/>
                  </a:cubicBezTo>
                  <a:cubicBezTo>
                    <a:pt x="4881004" y="1861770"/>
                    <a:pt x="4911007" y="1786659"/>
                    <a:pt x="4956011" y="1730326"/>
                  </a:cubicBezTo>
                  <a:cubicBezTo>
                    <a:pt x="4970074" y="1716243"/>
                    <a:pt x="4956714" y="1695822"/>
                    <a:pt x="4941244" y="1694414"/>
                  </a:cubicBezTo>
                  <a:close/>
                  <a:moveTo>
                    <a:pt x="5278538" y="1625171"/>
                  </a:moveTo>
                  <a:cubicBezTo>
                    <a:pt x="5181029" y="1628927"/>
                    <a:pt x="5113524" y="1726570"/>
                    <a:pt x="5102273" y="1816703"/>
                  </a:cubicBezTo>
                  <a:cubicBezTo>
                    <a:pt x="5094772" y="1903081"/>
                    <a:pt x="5166028" y="2038280"/>
                    <a:pt x="5267287" y="1981947"/>
                  </a:cubicBezTo>
                  <a:cubicBezTo>
                    <a:pt x="5293539" y="1970681"/>
                    <a:pt x="5289789" y="1933125"/>
                    <a:pt x="5267287" y="1918103"/>
                  </a:cubicBezTo>
                  <a:cubicBezTo>
                    <a:pt x="5244785" y="1906836"/>
                    <a:pt x="5214782" y="1910592"/>
                    <a:pt x="5199781" y="1891814"/>
                  </a:cubicBezTo>
                  <a:cubicBezTo>
                    <a:pt x="5181029" y="1873036"/>
                    <a:pt x="5181029" y="1839237"/>
                    <a:pt x="5184780" y="1812948"/>
                  </a:cubicBezTo>
                  <a:cubicBezTo>
                    <a:pt x="5192280" y="1752859"/>
                    <a:pt x="5222283" y="1681504"/>
                    <a:pt x="5286038" y="1666482"/>
                  </a:cubicBezTo>
                  <a:cubicBezTo>
                    <a:pt x="5312291" y="1662726"/>
                    <a:pt x="5301039" y="1625171"/>
                    <a:pt x="5278538" y="1625171"/>
                  </a:cubicBezTo>
                  <a:close/>
                  <a:moveTo>
                    <a:pt x="627600" y="1575630"/>
                  </a:moveTo>
                  <a:cubicBezTo>
                    <a:pt x="883165" y="1577977"/>
                    <a:pt x="1196407" y="1624922"/>
                    <a:pt x="1507773" y="1748857"/>
                  </a:cubicBezTo>
                  <a:cubicBezTo>
                    <a:pt x="2134258" y="1992971"/>
                    <a:pt x="2820764" y="2612644"/>
                    <a:pt x="2933306" y="2732823"/>
                  </a:cubicBezTo>
                  <a:cubicBezTo>
                    <a:pt x="3042097" y="2849246"/>
                    <a:pt x="3023340" y="2969426"/>
                    <a:pt x="2895792" y="2796668"/>
                  </a:cubicBezTo>
                  <a:cubicBezTo>
                    <a:pt x="2531906" y="2297174"/>
                    <a:pt x="1766620" y="1977948"/>
                    <a:pt x="1489016" y="1880303"/>
                  </a:cubicBezTo>
                  <a:cubicBezTo>
                    <a:pt x="1207661" y="1782657"/>
                    <a:pt x="521154" y="1778901"/>
                    <a:pt x="247302" y="1876547"/>
                  </a:cubicBezTo>
                  <a:cubicBezTo>
                    <a:pt x="-22799" y="1974193"/>
                    <a:pt x="-67816" y="1778901"/>
                    <a:pt x="93494" y="1669989"/>
                  </a:cubicBezTo>
                  <a:cubicBezTo>
                    <a:pt x="174149" y="1615533"/>
                    <a:pt x="372036" y="1573282"/>
                    <a:pt x="627600" y="1575630"/>
                  </a:cubicBezTo>
                  <a:close/>
                  <a:moveTo>
                    <a:pt x="4079473" y="1560175"/>
                  </a:moveTo>
                  <a:cubicBezTo>
                    <a:pt x="4119637" y="1552782"/>
                    <a:pt x="4156928" y="1564283"/>
                    <a:pt x="4186949" y="1598081"/>
                  </a:cubicBezTo>
                  <a:cubicBezTo>
                    <a:pt x="4307031" y="1733275"/>
                    <a:pt x="4111897" y="1782095"/>
                    <a:pt x="4029341" y="2086280"/>
                  </a:cubicBezTo>
                  <a:cubicBezTo>
                    <a:pt x="3669093" y="3836285"/>
                    <a:pt x="4494660" y="3321799"/>
                    <a:pt x="4235732" y="5710218"/>
                  </a:cubicBezTo>
                  <a:cubicBezTo>
                    <a:pt x="3976805" y="8098637"/>
                    <a:pt x="2070496" y="8034796"/>
                    <a:pt x="1496352" y="7385116"/>
                  </a:cubicBezTo>
                  <a:cubicBezTo>
                    <a:pt x="925960" y="6731680"/>
                    <a:pt x="1357507" y="6082000"/>
                    <a:pt x="1871609" y="6145842"/>
                  </a:cubicBezTo>
                  <a:cubicBezTo>
                    <a:pt x="2494537" y="6228460"/>
                    <a:pt x="2224352" y="7058398"/>
                    <a:pt x="1916640" y="7054643"/>
                  </a:cubicBezTo>
                  <a:cubicBezTo>
                    <a:pt x="1608929" y="7050887"/>
                    <a:pt x="1500104" y="6896917"/>
                    <a:pt x="1515115" y="6784256"/>
                  </a:cubicBezTo>
                  <a:cubicBezTo>
                    <a:pt x="1533878" y="6675350"/>
                    <a:pt x="1556393" y="6543911"/>
                    <a:pt x="1470084" y="6769234"/>
                  </a:cubicBezTo>
                  <a:cubicBezTo>
                    <a:pt x="1383775" y="6990801"/>
                    <a:pt x="1927898" y="7989731"/>
                    <a:pt x="2967361" y="7509043"/>
                  </a:cubicBezTo>
                  <a:cubicBezTo>
                    <a:pt x="4006825" y="7032110"/>
                    <a:pt x="3954289" y="5999382"/>
                    <a:pt x="3905505" y="5315903"/>
                  </a:cubicBezTo>
                  <a:cubicBezTo>
                    <a:pt x="3856722" y="4628669"/>
                    <a:pt x="2899815" y="3712358"/>
                    <a:pt x="2235609" y="3701092"/>
                  </a:cubicBezTo>
                  <a:cubicBezTo>
                    <a:pt x="1571403" y="3689826"/>
                    <a:pt x="1346249" y="3261712"/>
                    <a:pt x="2303156" y="3438215"/>
                  </a:cubicBezTo>
                  <a:cubicBezTo>
                    <a:pt x="3260063" y="3614718"/>
                    <a:pt x="4074371" y="4906567"/>
                    <a:pt x="4014330" y="5383500"/>
                  </a:cubicBezTo>
                  <a:cubicBezTo>
                    <a:pt x="3950537" y="5856678"/>
                    <a:pt x="4081877" y="5819124"/>
                    <a:pt x="4149423" y="5383500"/>
                  </a:cubicBezTo>
                  <a:cubicBezTo>
                    <a:pt x="4216969" y="4947876"/>
                    <a:pt x="4059361" y="3945192"/>
                    <a:pt x="3819196" y="3393151"/>
                  </a:cubicBezTo>
                  <a:cubicBezTo>
                    <a:pt x="3575279" y="2844866"/>
                    <a:pt x="3684103" y="2409243"/>
                    <a:pt x="3759155" y="2044971"/>
                  </a:cubicBezTo>
                  <a:cubicBezTo>
                    <a:pt x="3812629" y="1774584"/>
                    <a:pt x="3958980" y="1582356"/>
                    <a:pt x="4079473" y="1560175"/>
                  </a:cubicBezTo>
                  <a:close/>
                  <a:moveTo>
                    <a:pt x="2719041" y="1443418"/>
                  </a:moveTo>
                  <a:cubicBezTo>
                    <a:pt x="2698873" y="1443242"/>
                    <a:pt x="2678704" y="1448170"/>
                    <a:pt x="2659943" y="1459436"/>
                  </a:cubicBezTo>
                  <a:cubicBezTo>
                    <a:pt x="2581145" y="1500742"/>
                    <a:pt x="2554879" y="1594620"/>
                    <a:pt x="2569888" y="1680988"/>
                  </a:cubicBezTo>
                  <a:cubicBezTo>
                    <a:pt x="2573640" y="1711029"/>
                    <a:pt x="2618667" y="1711029"/>
                    <a:pt x="2618667" y="1677233"/>
                  </a:cubicBezTo>
                  <a:cubicBezTo>
                    <a:pt x="2622420" y="1628416"/>
                    <a:pt x="2644933" y="1564579"/>
                    <a:pt x="2682456" y="1530783"/>
                  </a:cubicBezTo>
                  <a:cubicBezTo>
                    <a:pt x="2738740" y="1485721"/>
                    <a:pt x="2776263" y="1549558"/>
                    <a:pt x="2810033" y="1583355"/>
                  </a:cubicBezTo>
                  <a:cubicBezTo>
                    <a:pt x="2832547" y="1602130"/>
                    <a:pt x="2870070" y="1579599"/>
                    <a:pt x="2862565" y="1549558"/>
                  </a:cubicBezTo>
                  <a:cubicBezTo>
                    <a:pt x="2840052" y="1490415"/>
                    <a:pt x="2779546" y="1443946"/>
                    <a:pt x="2719041" y="1443418"/>
                  </a:cubicBezTo>
                  <a:close/>
                  <a:moveTo>
                    <a:pt x="5383078" y="1312992"/>
                  </a:moveTo>
                  <a:cubicBezTo>
                    <a:pt x="5424800" y="1320034"/>
                    <a:pt x="5445427" y="1390450"/>
                    <a:pt x="5421050" y="1493727"/>
                  </a:cubicBezTo>
                  <a:cubicBezTo>
                    <a:pt x="5421050" y="1493727"/>
                    <a:pt x="5424800" y="1493727"/>
                    <a:pt x="5424800" y="1493727"/>
                  </a:cubicBezTo>
                  <a:cubicBezTo>
                    <a:pt x="5526059" y="1294684"/>
                    <a:pt x="5676071" y="1373550"/>
                    <a:pt x="5593564" y="1527527"/>
                  </a:cubicBezTo>
                  <a:cubicBezTo>
                    <a:pt x="5601065" y="1527527"/>
                    <a:pt x="5608565" y="1531283"/>
                    <a:pt x="5616066" y="1535038"/>
                  </a:cubicBezTo>
                  <a:cubicBezTo>
                    <a:pt x="5796081" y="1452416"/>
                    <a:pt x="5919842" y="1598882"/>
                    <a:pt x="5758578" y="1681504"/>
                  </a:cubicBezTo>
                  <a:cubicBezTo>
                    <a:pt x="5758578" y="1692771"/>
                    <a:pt x="5762328" y="1700282"/>
                    <a:pt x="5762328" y="1707793"/>
                  </a:cubicBezTo>
                  <a:cubicBezTo>
                    <a:pt x="5994848" y="1782904"/>
                    <a:pt x="5889839" y="1914347"/>
                    <a:pt x="5724825" y="1888059"/>
                  </a:cubicBezTo>
                  <a:cubicBezTo>
                    <a:pt x="5717325" y="1895570"/>
                    <a:pt x="5713574" y="1906836"/>
                    <a:pt x="5706074" y="1914347"/>
                  </a:cubicBezTo>
                  <a:cubicBezTo>
                    <a:pt x="5766079" y="2034525"/>
                    <a:pt x="5627317" y="2087102"/>
                    <a:pt x="5503557" y="2027014"/>
                  </a:cubicBezTo>
                  <a:cubicBezTo>
                    <a:pt x="5499806" y="2027014"/>
                    <a:pt x="5492306" y="2027014"/>
                    <a:pt x="5488555" y="2030769"/>
                  </a:cubicBezTo>
                  <a:cubicBezTo>
                    <a:pt x="5608565" y="2226057"/>
                    <a:pt x="5447302" y="2218546"/>
                    <a:pt x="5248535" y="2132169"/>
                  </a:cubicBezTo>
                  <a:cubicBezTo>
                    <a:pt x="5244785" y="2132169"/>
                    <a:pt x="5237284" y="2135924"/>
                    <a:pt x="5233534" y="2135924"/>
                  </a:cubicBezTo>
                  <a:cubicBezTo>
                    <a:pt x="5372295" y="2304923"/>
                    <a:pt x="5162278" y="2383790"/>
                    <a:pt x="4952260" y="2312434"/>
                  </a:cubicBezTo>
                  <a:cubicBezTo>
                    <a:pt x="4952260" y="2312434"/>
                    <a:pt x="4948510" y="2312434"/>
                    <a:pt x="4948510" y="2316190"/>
                  </a:cubicBezTo>
                  <a:cubicBezTo>
                    <a:pt x="5177279" y="2485189"/>
                    <a:pt x="4937259" y="2564055"/>
                    <a:pt x="4753493" y="2466411"/>
                  </a:cubicBezTo>
                  <a:cubicBezTo>
                    <a:pt x="4753493" y="2466411"/>
                    <a:pt x="4753493" y="2466411"/>
                    <a:pt x="4749743" y="2466411"/>
                  </a:cubicBezTo>
                  <a:cubicBezTo>
                    <a:pt x="4929758" y="2616633"/>
                    <a:pt x="4745993" y="2695499"/>
                    <a:pt x="4584729" y="2616633"/>
                  </a:cubicBezTo>
                  <a:cubicBezTo>
                    <a:pt x="4584729" y="2616633"/>
                    <a:pt x="4580979" y="2620388"/>
                    <a:pt x="4580979" y="2620388"/>
                  </a:cubicBezTo>
                  <a:cubicBezTo>
                    <a:pt x="4708490" y="2748076"/>
                    <a:pt x="4603481" y="2856987"/>
                    <a:pt x="4460969" y="2755587"/>
                  </a:cubicBezTo>
                  <a:cubicBezTo>
                    <a:pt x="4247201" y="3093586"/>
                    <a:pt x="4295955" y="3709494"/>
                    <a:pt x="4303456" y="3859715"/>
                  </a:cubicBezTo>
                  <a:cubicBezTo>
                    <a:pt x="4307206" y="4028714"/>
                    <a:pt x="4329708" y="4036225"/>
                    <a:pt x="4247201" y="3855960"/>
                  </a:cubicBezTo>
                  <a:cubicBezTo>
                    <a:pt x="4108439" y="3566784"/>
                    <a:pt x="4059685" y="2890787"/>
                    <a:pt x="4179695" y="2571566"/>
                  </a:cubicBezTo>
                  <a:cubicBezTo>
                    <a:pt x="4190946" y="2545277"/>
                    <a:pt x="4202197" y="2515233"/>
                    <a:pt x="4217198" y="2481433"/>
                  </a:cubicBezTo>
                  <a:cubicBezTo>
                    <a:pt x="4160944" y="2402567"/>
                    <a:pt x="4190946" y="2241079"/>
                    <a:pt x="4299705" y="2312434"/>
                  </a:cubicBezTo>
                  <a:cubicBezTo>
                    <a:pt x="4303456" y="2308679"/>
                    <a:pt x="4303456" y="2304923"/>
                    <a:pt x="4307206" y="2297412"/>
                  </a:cubicBezTo>
                  <a:cubicBezTo>
                    <a:pt x="4205947" y="2113391"/>
                    <a:pt x="4299705" y="2068325"/>
                    <a:pt x="4385962" y="2162213"/>
                  </a:cubicBezTo>
                  <a:cubicBezTo>
                    <a:pt x="4389713" y="2158457"/>
                    <a:pt x="4393463" y="2150946"/>
                    <a:pt x="4397213" y="2147191"/>
                  </a:cubicBezTo>
                  <a:cubicBezTo>
                    <a:pt x="4325957" y="1876792"/>
                    <a:pt x="4442217" y="1850503"/>
                    <a:pt x="4524724" y="1970681"/>
                  </a:cubicBezTo>
                  <a:cubicBezTo>
                    <a:pt x="4532225" y="1963170"/>
                    <a:pt x="4535975" y="1955658"/>
                    <a:pt x="4543476" y="1948147"/>
                  </a:cubicBezTo>
                  <a:cubicBezTo>
                    <a:pt x="4543476" y="1752859"/>
                    <a:pt x="4610981" y="1643949"/>
                    <a:pt x="4682237" y="1801681"/>
                  </a:cubicBezTo>
                  <a:cubicBezTo>
                    <a:pt x="4689738" y="1794170"/>
                    <a:pt x="4700989" y="1782904"/>
                    <a:pt x="4712240" y="1775393"/>
                  </a:cubicBezTo>
                  <a:cubicBezTo>
                    <a:pt x="4753493" y="1512505"/>
                    <a:pt x="4832250" y="1471194"/>
                    <a:pt x="4907256" y="1632682"/>
                  </a:cubicBezTo>
                  <a:cubicBezTo>
                    <a:pt x="4907256" y="1632682"/>
                    <a:pt x="4911007" y="1628927"/>
                    <a:pt x="4911007" y="1628927"/>
                  </a:cubicBezTo>
                  <a:cubicBezTo>
                    <a:pt x="4982263" y="1287173"/>
                    <a:pt x="5211032" y="1320973"/>
                    <a:pt x="5207282" y="1516261"/>
                  </a:cubicBezTo>
                  <a:cubicBezTo>
                    <a:pt x="5211032" y="1512505"/>
                    <a:pt x="5214782" y="1512505"/>
                    <a:pt x="5218533" y="1512505"/>
                  </a:cubicBezTo>
                  <a:cubicBezTo>
                    <a:pt x="5278538" y="1362284"/>
                    <a:pt x="5341356" y="1305951"/>
                    <a:pt x="5383078" y="1312992"/>
                  </a:cubicBezTo>
                  <a:close/>
                  <a:moveTo>
                    <a:pt x="2591405" y="1238177"/>
                  </a:moveTo>
                  <a:cubicBezTo>
                    <a:pt x="2571295" y="1238822"/>
                    <a:pt x="2552064" y="1242577"/>
                    <a:pt x="2536117" y="1249149"/>
                  </a:cubicBezTo>
                  <a:cubicBezTo>
                    <a:pt x="2453567" y="1282945"/>
                    <a:pt x="2442311" y="1391843"/>
                    <a:pt x="2449815" y="1470701"/>
                  </a:cubicBezTo>
                  <a:cubicBezTo>
                    <a:pt x="2453567" y="1500742"/>
                    <a:pt x="2498595" y="1496987"/>
                    <a:pt x="2498595" y="1466946"/>
                  </a:cubicBezTo>
                  <a:cubicBezTo>
                    <a:pt x="2498595" y="1418129"/>
                    <a:pt x="2502347" y="1354292"/>
                    <a:pt x="2547374" y="1320496"/>
                  </a:cubicBezTo>
                  <a:cubicBezTo>
                    <a:pt x="2569888" y="1305476"/>
                    <a:pt x="2592401" y="1301721"/>
                    <a:pt x="2618667" y="1309231"/>
                  </a:cubicBezTo>
                  <a:cubicBezTo>
                    <a:pt x="2648686" y="1312986"/>
                    <a:pt x="2659943" y="1335517"/>
                    <a:pt x="2682456" y="1354292"/>
                  </a:cubicBezTo>
                  <a:cubicBezTo>
                    <a:pt x="2708722" y="1373068"/>
                    <a:pt x="2738740" y="1354292"/>
                    <a:pt x="2731236" y="1324251"/>
                  </a:cubicBezTo>
                  <a:cubicBezTo>
                    <a:pt x="2719979" y="1262292"/>
                    <a:pt x="2651735" y="1236241"/>
                    <a:pt x="2591405" y="1238177"/>
                  </a:cubicBezTo>
                  <a:close/>
                  <a:moveTo>
                    <a:pt x="2462597" y="1026012"/>
                  </a:moveTo>
                  <a:cubicBezTo>
                    <a:pt x="2349676" y="1013515"/>
                    <a:pt x="2229370" y="1134618"/>
                    <a:pt x="2288468" y="1264169"/>
                  </a:cubicBezTo>
                  <a:cubicBezTo>
                    <a:pt x="2303477" y="1294210"/>
                    <a:pt x="2344752" y="1279190"/>
                    <a:pt x="2337247" y="1249149"/>
                  </a:cubicBezTo>
                  <a:cubicBezTo>
                    <a:pt x="2329743" y="1200332"/>
                    <a:pt x="2344752" y="1147761"/>
                    <a:pt x="2382274" y="1117720"/>
                  </a:cubicBezTo>
                  <a:cubicBezTo>
                    <a:pt x="2427302" y="1083924"/>
                    <a:pt x="2476081" y="1098944"/>
                    <a:pt x="2517356" y="1128985"/>
                  </a:cubicBezTo>
                  <a:cubicBezTo>
                    <a:pt x="2543622" y="1151516"/>
                    <a:pt x="2592401" y="1121475"/>
                    <a:pt x="2566136" y="1087679"/>
                  </a:cubicBezTo>
                  <a:cubicBezTo>
                    <a:pt x="2537056" y="1049189"/>
                    <a:pt x="2500237" y="1030178"/>
                    <a:pt x="2462597" y="1026012"/>
                  </a:cubicBezTo>
                  <a:close/>
                  <a:moveTo>
                    <a:pt x="2294096" y="784922"/>
                  </a:moveTo>
                  <a:cubicBezTo>
                    <a:pt x="2253759" y="779759"/>
                    <a:pt x="2211546" y="787269"/>
                    <a:pt x="2175899" y="806045"/>
                  </a:cubicBezTo>
                  <a:cubicBezTo>
                    <a:pt x="2097102" y="847351"/>
                    <a:pt x="2078340" y="944984"/>
                    <a:pt x="2115863" y="1020086"/>
                  </a:cubicBezTo>
                  <a:cubicBezTo>
                    <a:pt x="2130872" y="1050127"/>
                    <a:pt x="2172147" y="1038862"/>
                    <a:pt x="2164643" y="1005066"/>
                  </a:cubicBezTo>
                  <a:cubicBezTo>
                    <a:pt x="2153386" y="952494"/>
                    <a:pt x="2168395" y="896167"/>
                    <a:pt x="2217174" y="869882"/>
                  </a:cubicBezTo>
                  <a:cubicBezTo>
                    <a:pt x="2265954" y="836086"/>
                    <a:pt x="2318486" y="869882"/>
                    <a:pt x="2359761" y="896167"/>
                  </a:cubicBezTo>
                  <a:cubicBezTo>
                    <a:pt x="2397283" y="922453"/>
                    <a:pt x="2423549" y="869882"/>
                    <a:pt x="2401036" y="839841"/>
                  </a:cubicBezTo>
                  <a:cubicBezTo>
                    <a:pt x="2372894" y="807922"/>
                    <a:pt x="2334433" y="790085"/>
                    <a:pt x="2294096" y="784922"/>
                  </a:cubicBezTo>
                  <a:close/>
                  <a:moveTo>
                    <a:pt x="2135094" y="540839"/>
                  </a:moveTo>
                  <a:cubicBezTo>
                    <a:pt x="2113049" y="543186"/>
                    <a:pt x="2091474" y="550696"/>
                    <a:pt x="2074588" y="561962"/>
                  </a:cubicBezTo>
                  <a:cubicBezTo>
                    <a:pt x="1992038" y="614533"/>
                    <a:pt x="1984534" y="708411"/>
                    <a:pt x="1984534" y="798534"/>
                  </a:cubicBezTo>
                  <a:cubicBezTo>
                    <a:pt x="1984534" y="824820"/>
                    <a:pt x="2033313" y="828575"/>
                    <a:pt x="2037065" y="802289"/>
                  </a:cubicBezTo>
                  <a:cubicBezTo>
                    <a:pt x="2044570" y="745963"/>
                    <a:pt x="2055827" y="670860"/>
                    <a:pt x="2104606" y="633309"/>
                  </a:cubicBezTo>
                  <a:cubicBezTo>
                    <a:pt x="2134624" y="610778"/>
                    <a:pt x="2164643" y="614533"/>
                    <a:pt x="2190909" y="637064"/>
                  </a:cubicBezTo>
                  <a:cubicBezTo>
                    <a:pt x="2213422" y="655840"/>
                    <a:pt x="2239688" y="667105"/>
                    <a:pt x="2269706" y="674615"/>
                  </a:cubicBezTo>
                  <a:cubicBezTo>
                    <a:pt x="2295972" y="682126"/>
                    <a:pt x="2307229" y="648329"/>
                    <a:pt x="2292220" y="629554"/>
                  </a:cubicBezTo>
                  <a:cubicBezTo>
                    <a:pt x="2262202" y="599513"/>
                    <a:pt x="2239688" y="569472"/>
                    <a:pt x="2198413" y="550696"/>
                  </a:cubicBezTo>
                  <a:cubicBezTo>
                    <a:pt x="2179652" y="541309"/>
                    <a:pt x="2157138" y="538492"/>
                    <a:pt x="2135094" y="540839"/>
                  </a:cubicBezTo>
                  <a:close/>
                  <a:moveTo>
                    <a:pt x="2007985" y="317879"/>
                  </a:moveTo>
                  <a:cubicBezTo>
                    <a:pt x="1970462" y="320695"/>
                    <a:pt x="1933878" y="334777"/>
                    <a:pt x="1905736" y="359185"/>
                  </a:cubicBezTo>
                  <a:cubicBezTo>
                    <a:pt x="1841947" y="415512"/>
                    <a:pt x="1830690" y="501880"/>
                    <a:pt x="1838195" y="584492"/>
                  </a:cubicBezTo>
                  <a:cubicBezTo>
                    <a:pt x="1838195" y="625799"/>
                    <a:pt x="1901984" y="622044"/>
                    <a:pt x="1905736" y="580737"/>
                  </a:cubicBezTo>
                  <a:cubicBezTo>
                    <a:pt x="1905736" y="528166"/>
                    <a:pt x="1916993" y="471839"/>
                    <a:pt x="1950763" y="426777"/>
                  </a:cubicBezTo>
                  <a:cubicBezTo>
                    <a:pt x="1988286" y="374206"/>
                    <a:pt x="2048322" y="392981"/>
                    <a:pt x="2100854" y="396736"/>
                  </a:cubicBezTo>
                  <a:cubicBezTo>
                    <a:pt x="2134624" y="400492"/>
                    <a:pt x="2134624" y="355430"/>
                    <a:pt x="2115863" y="344165"/>
                  </a:cubicBezTo>
                  <a:cubicBezTo>
                    <a:pt x="2083969" y="323512"/>
                    <a:pt x="2045508" y="315062"/>
                    <a:pt x="2007985" y="317879"/>
                  </a:cubicBezTo>
                  <a:close/>
                  <a:moveTo>
                    <a:pt x="1970932" y="571"/>
                  </a:moveTo>
                  <a:cubicBezTo>
                    <a:pt x="2025809" y="-6000"/>
                    <a:pt x="2087721" y="43755"/>
                    <a:pt x="2115863" y="167674"/>
                  </a:cubicBezTo>
                  <a:cubicBezTo>
                    <a:pt x="2119615" y="167674"/>
                    <a:pt x="2127120" y="171429"/>
                    <a:pt x="2130872" y="175184"/>
                  </a:cubicBezTo>
                  <a:cubicBezTo>
                    <a:pt x="2198413" y="-5062"/>
                    <a:pt x="2446063" y="88816"/>
                    <a:pt x="2348504" y="374206"/>
                  </a:cubicBezTo>
                  <a:cubicBezTo>
                    <a:pt x="2352256" y="377961"/>
                    <a:pt x="2352256" y="381716"/>
                    <a:pt x="2356008" y="381716"/>
                  </a:cubicBezTo>
                  <a:cubicBezTo>
                    <a:pt x="2476081" y="254042"/>
                    <a:pt x="2671199" y="362940"/>
                    <a:pt x="2543622" y="659595"/>
                  </a:cubicBezTo>
                  <a:cubicBezTo>
                    <a:pt x="2547374" y="663350"/>
                    <a:pt x="2551127" y="670860"/>
                    <a:pt x="2554879" y="674615"/>
                  </a:cubicBezTo>
                  <a:cubicBezTo>
                    <a:pt x="2671199" y="599513"/>
                    <a:pt x="2832547" y="637064"/>
                    <a:pt x="2693713" y="914943"/>
                  </a:cubicBezTo>
                  <a:cubicBezTo>
                    <a:pt x="2697465" y="918698"/>
                    <a:pt x="2701217" y="926208"/>
                    <a:pt x="2704970" y="929964"/>
                  </a:cubicBezTo>
                  <a:cubicBezTo>
                    <a:pt x="2810033" y="862371"/>
                    <a:pt x="2986390" y="881147"/>
                    <a:pt x="2832547" y="1174046"/>
                  </a:cubicBezTo>
                  <a:cubicBezTo>
                    <a:pt x="2836299" y="1177802"/>
                    <a:pt x="2836299" y="1177802"/>
                    <a:pt x="2836299" y="1181557"/>
                  </a:cubicBezTo>
                  <a:cubicBezTo>
                    <a:pt x="3008904" y="1001311"/>
                    <a:pt x="3121472" y="1155271"/>
                    <a:pt x="2963877" y="1451925"/>
                  </a:cubicBezTo>
                  <a:cubicBezTo>
                    <a:pt x="2967629" y="1455680"/>
                    <a:pt x="2967629" y="1455680"/>
                    <a:pt x="2967629" y="1459436"/>
                  </a:cubicBezTo>
                  <a:cubicBezTo>
                    <a:pt x="3091454" y="1331761"/>
                    <a:pt x="3158995" y="1399354"/>
                    <a:pt x="3038922" y="1620906"/>
                  </a:cubicBezTo>
                  <a:cubicBezTo>
                    <a:pt x="3038922" y="1624661"/>
                    <a:pt x="3042674" y="1628416"/>
                    <a:pt x="3042674" y="1635926"/>
                  </a:cubicBezTo>
                  <a:cubicBezTo>
                    <a:pt x="3147738" y="1553314"/>
                    <a:pt x="3271563" y="1643436"/>
                    <a:pt x="3128977" y="1849968"/>
                  </a:cubicBezTo>
                  <a:cubicBezTo>
                    <a:pt x="3132729" y="1857478"/>
                    <a:pt x="3132729" y="1861233"/>
                    <a:pt x="3136481" y="1868744"/>
                  </a:cubicBezTo>
                  <a:cubicBezTo>
                    <a:pt x="3271563" y="1797396"/>
                    <a:pt x="3357865" y="1898785"/>
                    <a:pt x="3219031" y="2082786"/>
                  </a:cubicBezTo>
                  <a:cubicBezTo>
                    <a:pt x="3219031" y="2086541"/>
                    <a:pt x="3222783" y="2090296"/>
                    <a:pt x="3222783" y="2097806"/>
                  </a:cubicBezTo>
                  <a:cubicBezTo>
                    <a:pt x="3369122" y="2018949"/>
                    <a:pt x="3440415" y="2225480"/>
                    <a:pt x="3320343" y="2371930"/>
                  </a:cubicBezTo>
                  <a:cubicBezTo>
                    <a:pt x="3391636" y="2563441"/>
                    <a:pt x="3455424" y="2758708"/>
                    <a:pt x="3515461" y="2946464"/>
                  </a:cubicBezTo>
                  <a:cubicBezTo>
                    <a:pt x="3320343" y="1838703"/>
                    <a:pt x="3736845" y="1192822"/>
                    <a:pt x="3943220" y="956249"/>
                  </a:cubicBezTo>
                  <a:cubicBezTo>
                    <a:pt x="4153347" y="715922"/>
                    <a:pt x="4359722" y="937474"/>
                    <a:pt x="4097063" y="1196577"/>
                  </a:cubicBezTo>
                  <a:cubicBezTo>
                    <a:pt x="3931963" y="1361802"/>
                    <a:pt x="3789377" y="1485721"/>
                    <a:pt x="3635533" y="1962622"/>
                  </a:cubicBezTo>
                  <a:cubicBezTo>
                    <a:pt x="3500451" y="2371930"/>
                    <a:pt x="3541727" y="2875116"/>
                    <a:pt x="3601763" y="3220587"/>
                  </a:cubicBezTo>
                  <a:cubicBezTo>
                    <a:pt x="3785624" y="3798876"/>
                    <a:pt x="3916954" y="4275776"/>
                    <a:pt x="3954477" y="4399695"/>
                  </a:cubicBezTo>
                  <a:cubicBezTo>
                    <a:pt x="4033274" y="4677574"/>
                    <a:pt x="3958229" y="4613737"/>
                    <a:pt x="3909449" y="4433491"/>
                  </a:cubicBezTo>
                  <a:cubicBezTo>
                    <a:pt x="3718083" y="3735039"/>
                    <a:pt x="3380379" y="3107934"/>
                    <a:pt x="3005151" y="2544666"/>
                  </a:cubicBezTo>
                  <a:cubicBezTo>
                    <a:pt x="2900088" y="2582217"/>
                    <a:pt x="2806281" y="2510869"/>
                    <a:pt x="2915097" y="2416991"/>
                  </a:cubicBezTo>
                  <a:cubicBezTo>
                    <a:pt x="2911345" y="2409481"/>
                    <a:pt x="2907593" y="2405726"/>
                    <a:pt x="2903840" y="2401971"/>
                  </a:cubicBezTo>
                  <a:cubicBezTo>
                    <a:pt x="2731236" y="2409481"/>
                    <a:pt x="2641181" y="2304338"/>
                    <a:pt x="2749997" y="2184174"/>
                  </a:cubicBezTo>
                  <a:cubicBezTo>
                    <a:pt x="2746245" y="2180419"/>
                    <a:pt x="2742493" y="2172909"/>
                    <a:pt x="2738740" y="2169153"/>
                  </a:cubicBezTo>
                  <a:cubicBezTo>
                    <a:pt x="2584897" y="2206705"/>
                    <a:pt x="2479833" y="2094051"/>
                    <a:pt x="2596154" y="1981397"/>
                  </a:cubicBezTo>
                  <a:cubicBezTo>
                    <a:pt x="2596154" y="1977642"/>
                    <a:pt x="2592401" y="1977642"/>
                    <a:pt x="2592401" y="1973887"/>
                  </a:cubicBezTo>
                  <a:cubicBezTo>
                    <a:pt x="2386027" y="2056500"/>
                    <a:pt x="2250945" y="1891274"/>
                    <a:pt x="2412292" y="1744825"/>
                  </a:cubicBezTo>
                  <a:cubicBezTo>
                    <a:pt x="2408540" y="1737315"/>
                    <a:pt x="2404788" y="1733559"/>
                    <a:pt x="2401036" y="1729804"/>
                  </a:cubicBezTo>
                  <a:cubicBezTo>
                    <a:pt x="2205918" y="1763600"/>
                    <a:pt x="2093349" y="1650947"/>
                    <a:pt x="2232184" y="1515762"/>
                  </a:cubicBezTo>
                  <a:cubicBezTo>
                    <a:pt x="2228431" y="1515762"/>
                    <a:pt x="2228431" y="1512007"/>
                    <a:pt x="2228431" y="1512007"/>
                  </a:cubicBezTo>
                  <a:cubicBezTo>
                    <a:pt x="2007047" y="1575844"/>
                    <a:pt x="1864461" y="1478211"/>
                    <a:pt x="2040818" y="1271680"/>
                  </a:cubicBezTo>
                  <a:cubicBezTo>
                    <a:pt x="2037065" y="1267925"/>
                    <a:pt x="2037065" y="1264169"/>
                    <a:pt x="2033313" y="1260414"/>
                  </a:cubicBezTo>
                  <a:cubicBezTo>
                    <a:pt x="1849452" y="1286700"/>
                    <a:pt x="1654334" y="1215353"/>
                    <a:pt x="1860709" y="1012576"/>
                  </a:cubicBezTo>
                  <a:cubicBezTo>
                    <a:pt x="1856956" y="1005066"/>
                    <a:pt x="1853204" y="997556"/>
                    <a:pt x="1849452" y="993801"/>
                  </a:cubicBezTo>
                  <a:cubicBezTo>
                    <a:pt x="1628068" y="993801"/>
                    <a:pt x="1549270" y="862371"/>
                    <a:pt x="1710618" y="734697"/>
                  </a:cubicBezTo>
                  <a:cubicBezTo>
                    <a:pt x="1706865" y="730942"/>
                    <a:pt x="1703113" y="723432"/>
                    <a:pt x="1703113" y="719677"/>
                  </a:cubicBezTo>
                  <a:cubicBezTo>
                    <a:pt x="1470472" y="704656"/>
                    <a:pt x="1477977" y="546941"/>
                    <a:pt x="1643077" y="449308"/>
                  </a:cubicBezTo>
                  <a:cubicBezTo>
                    <a:pt x="1643077" y="441798"/>
                    <a:pt x="1643077" y="438043"/>
                    <a:pt x="1643077" y="430533"/>
                  </a:cubicBezTo>
                  <a:cubicBezTo>
                    <a:pt x="1492986" y="377961"/>
                    <a:pt x="1489234" y="239021"/>
                    <a:pt x="1718122" y="269062"/>
                  </a:cubicBezTo>
                  <a:cubicBezTo>
                    <a:pt x="1721875" y="265307"/>
                    <a:pt x="1725627" y="265307"/>
                    <a:pt x="1729379" y="261552"/>
                  </a:cubicBezTo>
                  <a:cubicBezTo>
                    <a:pt x="1654334" y="148898"/>
                    <a:pt x="1703113" y="-1306"/>
                    <a:pt x="1853204" y="178939"/>
                  </a:cubicBezTo>
                  <a:cubicBezTo>
                    <a:pt x="1856956" y="175184"/>
                    <a:pt x="1864461" y="171429"/>
                    <a:pt x="1868213" y="171429"/>
                  </a:cubicBezTo>
                  <a:cubicBezTo>
                    <a:pt x="1868213" y="70041"/>
                    <a:pt x="1916055" y="7143"/>
                    <a:pt x="1970932" y="571"/>
                  </a:cubicBezTo>
                  <a:close/>
                </a:path>
              </a:pathLst>
            </a:custGeom>
            <a:solidFill>
              <a:srgbClr val="398D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41" name="矩形 40"/>
          <p:cNvSpPr/>
          <p:nvPr/>
        </p:nvSpPr>
        <p:spPr>
          <a:xfrm>
            <a:off x="1790065" y="2118628"/>
            <a:ext cx="8611870" cy="1446550"/>
          </a:xfrm>
          <a:prstGeom prst="rect">
            <a:avLst/>
          </a:prstGeom>
          <a:noFill/>
          <a:ln w="9525">
            <a:noFill/>
          </a:ln>
        </p:spPr>
        <p:txBody>
          <a:bodyPr wrap="square" rtlCol="0" anchor="t">
            <a:spAutoFit/>
          </a:bodyPr>
          <a:lstStyle/>
          <a:p>
            <a:pPr lvl="0" algn="ctr"/>
            <a:r>
              <a:rPr lang="en-US" altLang="zh-CN" sz="8800" dirty="0">
                <a:solidFill>
                  <a:srgbClr val="0D4401"/>
                </a:solidFill>
                <a:latin typeface="Impact" panose="020B0806030902050204" pitchFamily="34" charset="0"/>
                <a:ea typeface="幼圆" panose="02010509060101010101" pitchFamily="49" charset="-122"/>
                <a:sym typeface="+mn-ea"/>
              </a:rPr>
              <a:t>PART 02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640025" y="3784935"/>
            <a:ext cx="29119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0D44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教学对象分析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4555332" y="4339263"/>
            <a:ext cx="30813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0D4401"/>
                </a:solidFill>
                <a:ea typeface="微软雅黑" panose="020B0503020204020204" pitchFamily="34" charset="-122"/>
              </a:rPr>
              <a:t>Teaching object analysis</a:t>
            </a:r>
            <a:endParaRPr lang="zh-CN" altLang="en-US" sz="2000" dirty="0">
              <a:solidFill>
                <a:srgbClr val="0D440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1437640" y="1122045"/>
            <a:ext cx="9293860" cy="4611370"/>
            <a:chOff x="2264" y="1767"/>
            <a:chExt cx="14636" cy="7262"/>
          </a:xfrm>
          <a:solidFill>
            <a:schemeClr val="accent5">
              <a:lumMod val="75000"/>
            </a:schemeClr>
          </a:solidFill>
        </p:grpSpPr>
        <p:grpSp>
          <p:nvGrpSpPr>
            <p:cNvPr id="43" name="组合 42"/>
            <p:cNvGrpSpPr/>
            <p:nvPr/>
          </p:nvGrpSpPr>
          <p:grpSpPr>
            <a:xfrm>
              <a:off x="2290" y="2035"/>
              <a:ext cx="118" cy="6730"/>
              <a:chOff x="2290" y="2078"/>
              <a:chExt cx="118" cy="6730"/>
            </a:xfrm>
            <a:grpFill/>
          </p:grpSpPr>
          <p:sp>
            <p:nvSpPr>
              <p:cNvPr id="59" name="等腰三角形 58"/>
              <p:cNvSpPr/>
              <p:nvPr/>
            </p:nvSpPr>
            <p:spPr>
              <a:xfrm>
                <a:off x="2290" y="2078"/>
                <a:ext cx="119" cy="3231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等腰三角形 59"/>
              <p:cNvSpPr/>
              <p:nvPr/>
            </p:nvSpPr>
            <p:spPr>
              <a:xfrm flipV="1">
                <a:off x="2290" y="5578"/>
                <a:ext cx="119" cy="3231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4" name="组合 43"/>
            <p:cNvGrpSpPr/>
            <p:nvPr/>
          </p:nvGrpSpPr>
          <p:grpSpPr>
            <a:xfrm>
              <a:off x="2737" y="1839"/>
              <a:ext cx="13727" cy="118"/>
              <a:chOff x="2550" y="1839"/>
              <a:chExt cx="13727" cy="118"/>
            </a:xfrm>
            <a:grpFill/>
          </p:grpSpPr>
          <p:sp>
            <p:nvSpPr>
              <p:cNvPr id="57" name="等腰三角形 56"/>
              <p:cNvSpPr/>
              <p:nvPr/>
            </p:nvSpPr>
            <p:spPr>
              <a:xfrm rot="16200000">
                <a:off x="5836" y="-1447"/>
                <a:ext cx="119" cy="6690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等腰三角形 57"/>
              <p:cNvSpPr/>
              <p:nvPr/>
            </p:nvSpPr>
            <p:spPr>
              <a:xfrm rot="5400000" flipH="1">
                <a:off x="12873" y="-1447"/>
                <a:ext cx="119" cy="6690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>
              <a:off x="2300" y="1767"/>
              <a:ext cx="14600" cy="260"/>
              <a:chOff x="2219" y="1767"/>
              <a:chExt cx="14600" cy="260"/>
            </a:xfrm>
            <a:grpFill/>
          </p:grpSpPr>
          <p:sp>
            <p:nvSpPr>
              <p:cNvPr id="55" name="椭圆 54"/>
              <p:cNvSpPr/>
              <p:nvPr/>
            </p:nvSpPr>
            <p:spPr>
              <a:xfrm>
                <a:off x="2219" y="1767"/>
                <a:ext cx="261" cy="261"/>
              </a:xfrm>
              <a:prstGeom prst="ellipse">
                <a:avLst/>
              </a:prstGeom>
              <a:solidFill>
                <a:srgbClr val="0029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16559" y="1767"/>
                <a:ext cx="261" cy="261"/>
              </a:xfrm>
              <a:prstGeom prst="ellipse">
                <a:avLst/>
              </a:prstGeom>
              <a:solidFill>
                <a:srgbClr val="0029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16711" y="2035"/>
              <a:ext cx="118" cy="6730"/>
              <a:chOff x="2290" y="2078"/>
              <a:chExt cx="118" cy="6730"/>
            </a:xfrm>
            <a:grpFill/>
          </p:grpSpPr>
          <p:sp>
            <p:nvSpPr>
              <p:cNvPr id="53" name="等腰三角形 52"/>
              <p:cNvSpPr/>
              <p:nvPr/>
            </p:nvSpPr>
            <p:spPr>
              <a:xfrm>
                <a:off x="2290" y="2078"/>
                <a:ext cx="119" cy="3231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等腰三角形 53"/>
              <p:cNvSpPr/>
              <p:nvPr/>
            </p:nvSpPr>
            <p:spPr>
              <a:xfrm flipV="1">
                <a:off x="2290" y="5578"/>
                <a:ext cx="119" cy="3231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" name="组合 46"/>
            <p:cNvGrpSpPr/>
            <p:nvPr/>
          </p:nvGrpSpPr>
          <p:grpSpPr>
            <a:xfrm>
              <a:off x="2737" y="8831"/>
              <a:ext cx="13727" cy="118"/>
              <a:chOff x="2550" y="1839"/>
              <a:chExt cx="13727" cy="118"/>
            </a:xfrm>
            <a:grpFill/>
          </p:grpSpPr>
          <p:sp>
            <p:nvSpPr>
              <p:cNvPr id="51" name="等腰三角形 50"/>
              <p:cNvSpPr/>
              <p:nvPr/>
            </p:nvSpPr>
            <p:spPr>
              <a:xfrm rot="16200000">
                <a:off x="5836" y="-1447"/>
                <a:ext cx="119" cy="6690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等腰三角形 51"/>
              <p:cNvSpPr/>
              <p:nvPr/>
            </p:nvSpPr>
            <p:spPr>
              <a:xfrm rot="5400000" flipH="1">
                <a:off x="12873" y="-1447"/>
                <a:ext cx="119" cy="6690"/>
              </a:xfrm>
              <a:prstGeom prst="triangle">
                <a:avLst/>
              </a:prstGeom>
              <a:solidFill>
                <a:srgbClr val="398D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2264" y="8769"/>
              <a:ext cx="14593" cy="261"/>
              <a:chOff x="2219" y="8689"/>
              <a:chExt cx="14593" cy="261"/>
            </a:xfrm>
            <a:grpFill/>
          </p:grpSpPr>
          <p:sp>
            <p:nvSpPr>
              <p:cNvPr id="49" name="椭圆 48"/>
              <p:cNvSpPr/>
              <p:nvPr/>
            </p:nvSpPr>
            <p:spPr>
              <a:xfrm>
                <a:off x="2219" y="8689"/>
                <a:ext cx="261" cy="261"/>
              </a:xfrm>
              <a:prstGeom prst="ellipse">
                <a:avLst/>
              </a:prstGeom>
              <a:solidFill>
                <a:srgbClr val="0029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16551" y="8689"/>
                <a:ext cx="261" cy="261"/>
              </a:xfrm>
              <a:prstGeom prst="ellipse">
                <a:avLst/>
              </a:prstGeom>
              <a:solidFill>
                <a:srgbClr val="0029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19121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42888"/>
            <a:ext cx="700088" cy="514350"/>
          </a:xfrm>
          <a:prstGeom prst="rect">
            <a:avLst/>
          </a:prstGeom>
          <a:solidFill>
            <a:srgbClr val="0D4401"/>
          </a:solidFill>
          <a:ln>
            <a:solidFill>
              <a:srgbClr val="0D44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842961" y="295573"/>
            <a:ext cx="290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2.1 </a:t>
            </a:r>
            <a:r>
              <a:rPr lang="zh-CN" altLang="en-US" sz="2400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学生的知识经验</a:t>
            </a:r>
          </a:p>
        </p:txBody>
      </p:sp>
      <p:sp>
        <p:nvSpPr>
          <p:cNvPr id="7" name="任意多边形 41">
            <a:extLst>
              <a:ext uri="{FF2B5EF4-FFF2-40B4-BE49-F238E27FC236}">
                <a16:creationId xmlns:a16="http://schemas.microsoft.com/office/drawing/2014/main" id="{418EC6E1-6E72-47B8-A63B-67D336AB6DE4}"/>
              </a:ext>
            </a:extLst>
          </p:cNvPr>
          <p:cNvSpPr/>
          <p:nvPr/>
        </p:nvSpPr>
        <p:spPr>
          <a:xfrm>
            <a:off x="407035" y="3062710"/>
            <a:ext cx="11361420" cy="1211580"/>
          </a:xfrm>
          <a:custGeom>
            <a:avLst/>
            <a:gdLst>
              <a:gd name="connsiteX0" fmla="*/ 0 w 14329"/>
              <a:gd name="connsiteY0" fmla="*/ 1388 h 1388"/>
              <a:gd name="connsiteX1" fmla="*/ 7392 w 14329"/>
              <a:gd name="connsiteY1" fmla="*/ 1387 h 1388"/>
              <a:gd name="connsiteX2" fmla="*/ 10270 w 14329"/>
              <a:gd name="connsiteY2" fmla="*/ 0 h 1388"/>
              <a:gd name="connsiteX3" fmla="*/ 14329 w 14329"/>
              <a:gd name="connsiteY3" fmla="*/ 0 h 1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329" h="1388">
                <a:moveTo>
                  <a:pt x="0" y="1388"/>
                </a:moveTo>
                <a:lnTo>
                  <a:pt x="7392" y="1387"/>
                </a:lnTo>
                <a:lnTo>
                  <a:pt x="10270" y="0"/>
                </a:lnTo>
                <a:lnTo>
                  <a:pt x="14329" y="0"/>
                </a:lnTo>
              </a:path>
            </a:pathLst>
          </a:cu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五边形 56">
            <a:extLst>
              <a:ext uri="{FF2B5EF4-FFF2-40B4-BE49-F238E27FC236}">
                <a16:creationId xmlns:a16="http://schemas.microsoft.com/office/drawing/2014/main" id="{F0E36B34-8339-417E-B0E8-000C340A495E}"/>
              </a:ext>
            </a:extLst>
          </p:cNvPr>
          <p:cNvSpPr/>
          <p:nvPr/>
        </p:nvSpPr>
        <p:spPr>
          <a:xfrm rot="5400000">
            <a:off x="1218565" y="581765"/>
            <a:ext cx="2730500" cy="3498215"/>
          </a:xfrm>
          <a:prstGeom prst="homePlate">
            <a:avLst>
              <a:gd name="adj" fmla="val 21290"/>
            </a:avLst>
          </a:prstGeom>
          <a:solidFill>
            <a:srgbClr val="398D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20">
            <a:extLst>
              <a:ext uri="{FF2B5EF4-FFF2-40B4-BE49-F238E27FC236}">
                <a16:creationId xmlns:a16="http://schemas.microsoft.com/office/drawing/2014/main" id="{344F5450-32F5-459F-8B9B-1670623D7939}"/>
              </a:ext>
            </a:extLst>
          </p:cNvPr>
          <p:cNvSpPr txBox="1"/>
          <p:nvPr/>
        </p:nvSpPr>
        <p:spPr>
          <a:xfrm flipH="1">
            <a:off x="1281430" y="1575211"/>
            <a:ext cx="2606040" cy="707886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40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基础知识</a:t>
            </a:r>
            <a:endParaRPr lang="en-US" altLang="zh-CN" sz="4000" dirty="0">
              <a:solidFill>
                <a:schemeClr val="bg1"/>
              </a:solidFill>
              <a:latin typeface="Impact" panose="020B080603090205020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id="{35FFD2C8-E759-4629-BD3B-EB8A0FDEE13C}"/>
              </a:ext>
            </a:extLst>
          </p:cNvPr>
          <p:cNvSpPr/>
          <p:nvPr/>
        </p:nvSpPr>
        <p:spPr>
          <a:xfrm>
            <a:off x="2165350" y="2574074"/>
            <a:ext cx="838200" cy="838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五边形 6">
            <a:extLst>
              <a:ext uri="{FF2B5EF4-FFF2-40B4-BE49-F238E27FC236}">
                <a16:creationId xmlns:a16="http://schemas.microsoft.com/office/drawing/2014/main" id="{B0F3B98C-F733-4789-99E7-B962A5A98EE3}"/>
              </a:ext>
            </a:extLst>
          </p:cNvPr>
          <p:cNvSpPr/>
          <p:nvPr/>
        </p:nvSpPr>
        <p:spPr>
          <a:xfrm rot="16200000" flipV="1">
            <a:off x="8242935" y="3233525"/>
            <a:ext cx="2730500" cy="3498215"/>
          </a:xfrm>
          <a:prstGeom prst="homePlate">
            <a:avLst>
              <a:gd name="adj" fmla="val 21290"/>
            </a:avLst>
          </a:prstGeom>
          <a:solidFill>
            <a:srgbClr val="0D4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20">
            <a:extLst>
              <a:ext uri="{FF2B5EF4-FFF2-40B4-BE49-F238E27FC236}">
                <a16:creationId xmlns:a16="http://schemas.microsoft.com/office/drawing/2014/main" id="{2A446B50-60D7-4520-8DC3-F2BB61E2322F}"/>
              </a:ext>
            </a:extLst>
          </p:cNvPr>
          <p:cNvSpPr txBox="1"/>
          <p:nvPr/>
        </p:nvSpPr>
        <p:spPr>
          <a:xfrm flipH="1">
            <a:off x="8304530" y="5130273"/>
            <a:ext cx="2606040" cy="707886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40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生活经验</a:t>
            </a:r>
            <a:endParaRPr lang="en-US" altLang="zh-CN" sz="4000" dirty="0">
              <a:solidFill>
                <a:schemeClr val="bg1"/>
              </a:solidFill>
              <a:latin typeface="Impact" panose="020B080603090205020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id="{E9ED04F0-16BC-4BC1-9B0B-AD619F15CE86}"/>
              </a:ext>
            </a:extLst>
          </p:cNvPr>
          <p:cNvSpPr/>
          <p:nvPr/>
        </p:nvSpPr>
        <p:spPr>
          <a:xfrm>
            <a:off x="9189085" y="3967270"/>
            <a:ext cx="838200" cy="838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稻壳儿小白白(http://dwz.cn/Wu2UP)">
            <a:extLst>
              <a:ext uri="{FF2B5EF4-FFF2-40B4-BE49-F238E27FC236}">
                <a16:creationId xmlns:a16="http://schemas.microsoft.com/office/drawing/2014/main" id="{AA328F60-1BFC-45C6-A042-5AE3F40F5AED}"/>
              </a:ext>
            </a:extLst>
          </p:cNvPr>
          <p:cNvSpPr>
            <a:spLocks noEditPoints="1"/>
          </p:cNvSpPr>
          <p:nvPr/>
        </p:nvSpPr>
        <p:spPr>
          <a:xfrm>
            <a:off x="9385300" y="4067600"/>
            <a:ext cx="444500" cy="637540"/>
          </a:xfrm>
          <a:custGeom>
            <a:avLst/>
            <a:gdLst/>
            <a:ahLst/>
            <a:cxnLst>
              <a:cxn ang="0">
                <a:pos x="265231" y="310332"/>
              </a:cxn>
              <a:cxn ang="0">
                <a:pos x="0" y="284471"/>
              </a:cxn>
              <a:cxn ang="0">
                <a:pos x="19407" y="45257"/>
              </a:cxn>
              <a:cxn ang="0">
                <a:pos x="45283" y="25861"/>
              </a:cxn>
              <a:cxn ang="0">
                <a:pos x="84098" y="0"/>
              </a:cxn>
              <a:cxn ang="0">
                <a:pos x="109974" y="45257"/>
              </a:cxn>
              <a:cxn ang="0">
                <a:pos x="174664" y="25861"/>
              </a:cxn>
              <a:cxn ang="0">
                <a:pos x="213478" y="0"/>
              </a:cxn>
              <a:cxn ang="0">
                <a:pos x="245824" y="45257"/>
              </a:cxn>
              <a:cxn ang="0">
                <a:pos x="291107" y="64653"/>
              </a:cxn>
              <a:cxn ang="0">
                <a:pos x="71159" y="161631"/>
              </a:cxn>
              <a:cxn ang="0">
                <a:pos x="19407" y="109909"/>
              </a:cxn>
              <a:cxn ang="0">
                <a:pos x="71159" y="161631"/>
              </a:cxn>
              <a:cxn ang="0">
                <a:pos x="71159" y="168097"/>
              </a:cxn>
              <a:cxn ang="0">
                <a:pos x="19407" y="226284"/>
              </a:cxn>
              <a:cxn ang="0">
                <a:pos x="71159" y="284471"/>
              </a:cxn>
              <a:cxn ang="0">
                <a:pos x="19407" y="239214"/>
              </a:cxn>
              <a:cxn ang="0">
                <a:pos x="71159" y="284471"/>
              </a:cxn>
              <a:cxn ang="0">
                <a:pos x="84098" y="19396"/>
              </a:cxn>
              <a:cxn ang="0">
                <a:pos x="64690" y="25861"/>
              </a:cxn>
              <a:cxn ang="0">
                <a:pos x="71159" y="84048"/>
              </a:cxn>
              <a:cxn ang="0">
                <a:pos x="90567" y="77583"/>
              </a:cxn>
              <a:cxn ang="0">
                <a:pos x="135850" y="161631"/>
              </a:cxn>
              <a:cxn ang="0">
                <a:pos x="84098" y="109909"/>
              </a:cxn>
              <a:cxn ang="0">
                <a:pos x="135850" y="161631"/>
              </a:cxn>
              <a:cxn ang="0">
                <a:pos x="135850" y="168097"/>
              </a:cxn>
              <a:cxn ang="0">
                <a:pos x="84098" y="226284"/>
              </a:cxn>
              <a:cxn ang="0">
                <a:pos x="135850" y="284471"/>
              </a:cxn>
              <a:cxn ang="0">
                <a:pos x="84098" y="239214"/>
              </a:cxn>
              <a:cxn ang="0">
                <a:pos x="135850" y="284471"/>
              </a:cxn>
              <a:cxn ang="0">
                <a:pos x="207009" y="109909"/>
              </a:cxn>
              <a:cxn ang="0">
                <a:pos x="148788" y="161631"/>
              </a:cxn>
              <a:cxn ang="0">
                <a:pos x="207009" y="226284"/>
              </a:cxn>
              <a:cxn ang="0">
                <a:pos x="148788" y="168097"/>
              </a:cxn>
              <a:cxn ang="0">
                <a:pos x="207009" y="226284"/>
              </a:cxn>
              <a:cxn ang="0">
                <a:pos x="207009" y="239214"/>
              </a:cxn>
              <a:cxn ang="0">
                <a:pos x="148788" y="284471"/>
              </a:cxn>
              <a:cxn ang="0">
                <a:pos x="219948" y="25861"/>
              </a:cxn>
              <a:cxn ang="0">
                <a:pos x="207009" y="19396"/>
              </a:cxn>
              <a:cxn ang="0">
                <a:pos x="200540" y="77583"/>
              </a:cxn>
              <a:cxn ang="0">
                <a:pos x="213478" y="84048"/>
              </a:cxn>
              <a:cxn ang="0">
                <a:pos x="219948" y="25861"/>
              </a:cxn>
              <a:cxn ang="0">
                <a:pos x="265231" y="109909"/>
              </a:cxn>
              <a:cxn ang="0">
                <a:pos x="213478" y="161631"/>
              </a:cxn>
              <a:cxn ang="0">
                <a:pos x="265231" y="226284"/>
              </a:cxn>
              <a:cxn ang="0">
                <a:pos x="213478" y="168097"/>
              </a:cxn>
              <a:cxn ang="0">
                <a:pos x="265231" y="226284"/>
              </a:cxn>
              <a:cxn ang="0">
                <a:pos x="265231" y="239214"/>
              </a:cxn>
              <a:cxn ang="0">
                <a:pos x="213478" y="284471"/>
              </a:cxn>
            </a:cxnLst>
            <a:rect l="0" t="0" r="0" b="0"/>
            <a:pathLst>
              <a:path w="45" h="48">
                <a:moveTo>
                  <a:pt x="45" y="44"/>
                </a:moveTo>
                <a:cubicBezTo>
                  <a:pt x="45" y="46"/>
                  <a:pt x="43" y="48"/>
                  <a:pt x="41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2" y="48"/>
                  <a:pt x="0" y="46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8"/>
                  <a:pt x="2" y="7"/>
                  <a:pt x="3" y="7"/>
                </a:cubicBezTo>
                <a:cubicBezTo>
                  <a:pt x="7" y="7"/>
                  <a:pt x="7" y="7"/>
                  <a:pt x="7" y="7"/>
                </a:cubicBezTo>
                <a:cubicBezTo>
                  <a:pt x="7" y="4"/>
                  <a:pt x="7" y="4"/>
                  <a:pt x="7" y="4"/>
                </a:cubicBezTo>
                <a:cubicBezTo>
                  <a:pt x="7" y="2"/>
                  <a:pt x="9" y="0"/>
                  <a:pt x="11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5" y="0"/>
                  <a:pt x="17" y="2"/>
                  <a:pt x="17" y="4"/>
                </a:cubicBezTo>
                <a:cubicBezTo>
                  <a:pt x="17" y="7"/>
                  <a:pt x="17" y="7"/>
                  <a:pt x="17" y="7"/>
                </a:cubicBezTo>
                <a:cubicBezTo>
                  <a:pt x="27" y="7"/>
                  <a:pt x="27" y="7"/>
                  <a:pt x="27" y="7"/>
                </a:cubicBezTo>
                <a:cubicBezTo>
                  <a:pt x="27" y="4"/>
                  <a:pt x="27" y="4"/>
                  <a:pt x="27" y="4"/>
                </a:cubicBezTo>
                <a:cubicBezTo>
                  <a:pt x="27" y="2"/>
                  <a:pt x="29" y="0"/>
                  <a:pt x="32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6" y="0"/>
                  <a:pt x="38" y="2"/>
                  <a:pt x="38" y="4"/>
                </a:cubicBezTo>
                <a:cubicBezTo>
                  <a:pt x="38" y="7"/>
                  <a:pt x="38" y="7"/>
                  <a:pt x="38" y="7"/>
                </a:cubicBezTo>
                <a:cubicBezTo>
                  <a:pt x="41" y="7"/>
                  <a:pt x="41" y="7"/>
                  <a:pt x="41" y="7"/>
                </a:cubicBezTo>
                <a:cubicBezTo>
                  <a:pt x="43" y="7"/>
                  <a:pt x="45" y="8"/>
                  <a:pt x="45" y="10"/>
                </a:cubicBezTo>
                <a:lnTo>
                  <a:pt x="45" y="44"/>
                </a:lnTo>
                <a:close/>
                <a:moveTo>
                  <a:pt x="11" y="25"/>
                </a:moveTo>
                <a:cubicBezTo>
                  <a:pt x="11" y="17"/>
                  <a:pt x="11" y="17"/>
                  <a:pt x="11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25"/>
                  <a:pt x="3" y="25"/>
                  <a:pt x="3" y="25"/>
                </a:cubicBezTo>
                <a:lnTo>
                  <a:pt x="11" y="25"/>
                </a:lnTo>
                <a:close/>
                <a:moveTo>
                  <a:pt x="11" y="35"/>
                </a:moveTo>
                <a:cubicBezTo>
                  <a:pt x="11" y="26"/>
                  <a:pt x="11" y="26"/>
                  <a:pt x="11" y="26"/>
                </a:cubicBezTo>
                <a:cubicBezTo>
                  <a:pt x="3" y="26"/>
                  <a:pt x="3" y="26"/>
                  <a:pt x="3" y="26"/>
                </a:cubicBezTo>
                <a:cubicBezTo>
                  <a:pt x="3" y="35"/>
                  <a:pt x="3" y="35"/>
                  <a:pt x="3" y="35"/>
                </a:cubicBezTo>
                <a:lnTo>
                  <a:pt x="11" y="35"/>
                </a:lnTo>
                <a:close/>
                <a:moveTo>
                  <a:pt x="11" y="44"/>
                </a:moveTo>
                <a:cubicBezTo>
                  <a:pt x="11" y="37"/>
                  <a:pt x="11" y="37"/>
                  <a:pt x="11" y="37"/>
                </a:cubicBezTo>
                <a:cubicBezTo>
                  <a:pt x="3" y="37"/>
                  <a:pt x="3" y="37"/>
                  <a:pt x="3" y="37"/>
                </a:cubicBezTo>
                <a:cubicBezTo>
                  <a:pt x="3" y="44"/>
                  <a:pt x="3" y="44"/>
                  <a:pt x="3" y="44"/>
                </a:cubicBezTo>
                <a:lnTo>
                  <a:pt x="11" y="44"/>
                </a:lnTo>
                <a:close/>
                <a:moveTo>
                  <a:pt x="14" y="4"/>
                </a:moveTo>
                <a:cubicBezTo>
                  <a:pt x="14" y="3"/>
                  <a:pt x="13" y="3"/>
                  <a:pt x="13" y="3"/>
                </a:cubicBezTo>
                <a:cubicBezTo>
                  <a:pt x="11" y="3"/>
                  <a:pt x="11" y="3"/>
                  <a:pt x="11" y="3"/>
                </a:cubicBezTo>
                <a:cubicBezTo>
                  <a:pt x="11" y="3"/>
                  <a:pt x="10" y="3"/>
                  <a:pt x="10" y="4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2"/>
                  <a:pt x="11" y="13"/>
                  <a:pt x="11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13"/>
                  <a:pt x="14" y="12"/>
                  <a:pt x="14" y="12"/>
                </a:cubicBezTo>
                <a:lnTo>
                  <a:pt x="14" y="4"/>
                </a:lnTo>
                <a:close/>
                <a:moveTo>
                  <a:pt x="21" y="25"/>
                </a:moveTo>
                <a:cubicBezTo>
                  <a:pt x="21" y="17"/>
                  <a:pt x="21" y="17"/>
                  <a:pt x="21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25"/>
                  <a:pt x="13" y="25"/>
                  <a:pt x="13" y="25"/>
                </a:cubicBezTo>
                <a:lnTo>
                  <a:pt x="21" y="25"/>
                </a:lnTo>
                <a:close/>
                <a:moveTo>
                  <a:pt x="21" y="35"/>
                </a:moveTo>
                <a:cubicBezTo>
                  <a:pt x="21" y="26"/>
                  <a:pt x="21" y="26"/>
                  <a:pt x="21" y="26"/>
                </a:cubicBezTo>
                <a:cubicBezTo>
                  <a:pt x="13" y="26"/>
                  <a:pt x="13" y="26"/>
                  <a:pt x="13" y="26"/>
                </a:cubicBezTo>
                <a:cubicBezTo>
                  <a:pt x="13" y="35"/>
                  <a:pt x="13" y="35"/>
                  <a:pt x="13" y="35"/>
                </a:cubicBezTo>
                <a:lnTo>
                  <a:pt x="21" y="35"/>
                </a:lnTo>
                <a:close/>
                <a:moveTo>
                  <a:pt x="21" y="44"/>
                </a:moveTo>
                <a:cubicBezTo>
                  <a:pt x="21" y="37"/>
                  <a:pt x="21" y="37"/>
                  <a:pt x="21" y="37"/>
                </a:cubicBezTo>
                <a:cubicBezTo>
                  <a:pt x="13" y="37"/>
                  <a:pt x="13" y="37"/>
                  <a:pt x="13" y="37"/>
                </a:cubicBezTo>
                <a:cubicBezTo>
                  <a:pt x="13" y="44"/>
                  <a:pt x="13" y="44"/>
                  <a:pt x="13" y="44"/>
                </a:cubicBezTo>
                <a:lnTo>
                  <a:pt x="21" y="44"/>
                </a:lnTo>
                <a:close/>
                <a:moveTo>
                  <a:pt x="32" y="25"/>
                </a:moveTo>
                <a:cubicBezTo>
                  <a:pt x="32" y="17"/>
                  <a:pt x="32" y="17"/>
                  <a:pt x="32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25"/>
                  <a:pt x="23" y="25"/>
                  <a:pt x="23" y="25"/>
                </a:cubicBezTo>
                <a:lnTo>
                  <a:pt x="32" y="25"/>
                </a:lnTo>
                <a:close/>
                <a:moveTo>
                  <a:pt x="32" y="35"/>
                </a:moveTo>
                <a:cubicBezTo>
                  <a:pt x="32" y="26"/>
                  <a:pt x="32" y="26"/>
                  <a:pt x="32" y="26"/>
                </a:cubicBezTo>
                <a:cubicBezTo>
                  <a:pt x="23" y="26"/>
                  <a:pt x="23" y="26"/>
                  <a:pt x="23" y="26"/>
                </a:cubicBezTo>
                <a:cubicBezTo>
                  <a:pt x="23" y="35"/>
                  <a:pt x="23" y="35"/>
                  <a:pt x="23" y="35"/>
                </a:cubicBezTo>
                <a:lnTo>
                  <a:pt x="32" y="35"/>
                </a:lnTo>
                <a:close/>
                <a:moveTo>
                  <a:pt x="32" y="44"/>
                </a:moveTo>
                <a:cubicBezTo>
                  <a:pt x="32" y="37"/>
                  <a:pt x="32" y="37"/>
                  <a:pt x="32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3" y="44"/>
                  <a:pt x="23" y="44"/>
                  <a:pt x="23" y="44"/>
                </a:cubicBezTo>
                <a:lnTo>
                  <a:pt x="32" y="44"/>
                </a:lnTo>
                <a:close/>
                <a:moveTo>
                  <a:pt x="34" y="4"/>
                </a:moveTo>
                <a:cubicBezTo>
                  <a:pt x="34" y="3"/>
                  <a:pt x="34" y="3"/>
                  <a:pt x="33" y="3"/>
                </a:cubicBezTo>
                <a:cubicBezTo>
                  <a:pt x="32" y="3"/>
                  <a:pt x="32" y="3"/>
                  <a:pt x="32" y="3"/>
                </a:cubicBezTo>
                <a:cubicBezTo>
                  <a:pt x="31" y="3"/>
                  <a:pt x="31" y="3"/>
                  <a:pt x="31" y="4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3"/>
                  <a:pt x="32" y="13"/>
                </a:cubicBezTo>
                <a:cubicBezTo>
                  <a:pt x="33" y="13"/>
                  <a:pt x="33" y="13"/>
                  <a:pt x="33" y="13"/>
                </a:cubicBezTo>
                <a:cubicBezTo>
                  <a:pt x="34" y="13"/>
                  <a:pt x="34" y="12"/>
                  <a:pt x="34" y="12"/>
                </a:cubicBezTo>
                <a:lnTo>
                  <a:pt x="34" y="4"/>
                </a:lnTo>
                <a:close/>
                <a:moveTo>
                  <a:pt x="41" y="25"/>
                </a:moveTo>
                <a:cubicBezTo>
                  <a:pt x="41" y="17"/>
                  <a:pt x="41" y="17"/>
                  <a:pt x="41" y="17"/>
                </a:cubicBezTo>
                <a:cubicBezTo>
                  <a:pt x="33" y="17"/>
                  <a:pt x="33" y="17"/>
                  <a:pt x="33" y="17"/>
                </a:cubicBezTo>
                <a:cubicBezTo>
                  <a:pt x="33" y="25"/>
                  <a:pt x="33" y="25"/>
                  <a:pt x="33" y="25"/>
                </a:cubicBezTo>
                <a:lnTo>
                  <a:pt x="41" y="25"/>
                </a:lnTo>
                <a:close/>
                <a:moveTo>
                  <a:pt x="41" y="35"/>
                </a:moveTo>
                <a:cubicBezTo>
                  <a:pt x="41" y="26"/>
                  <a:pt x="41" y="26"/>
                  <a:pt x="41" y="26"/>
                </a:cubicBezTo>
                <a:cubicBezTo>
                  <a:pt x="33" y="26"/>
                  <a:pt x="33" y="26"/>
                  <a:pt x="33" y="26"/>
                </a:cubicBezTo>
                <a:cubicBezTo>
                  <a:pt x="33" y="35"/>
                  <a:pt x="33" y="35"/>
                  <a:pt x="33" y="35"/>
                </a:cubicBezTo>
                <a:lnTo>
                  <a:pt x="41" y="35"/>
                </a:lnTo>
                <a:close/>
                <a:moveTo>
                  <a:pt x="41" y="44"/>
                </a:moveTo>
                <a:cubicBezTo>
                  <a:pt x="41" y="37"/>
                  <a:pt x="41" y="37"/>
                  <a:pt x="41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44"/>
                  <a:pt x="33" y="44"/>
                  <a:pt x="33" y="44"/>
                </a:cubicBezTo>
                <a:lnTo>
                  <a:pt x="41" y="4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" name="文本框 22">
            <a:extLst>
              <a:ext uri="{FF2B5EF4-FFF2-40B4-BE49-F238E27FC236}">
                <a16:creationId xmlns:a16="http://schemas.microsoft.com/office/drawing/2014/main" id="{6EA348DA-9329-4FB3-AE4D-6EC4E95838B6}"/>
              </a:ext>
            </a:extLst>
          </p:cNvPr>
          <p:cNvSpPr txBox="1"/>
          <p:nvPr/>
        </p:nvSpPr>
        <p:spPr>
          <a:xfrm flipH="1">
            <a:off x="1463040" y="4504704"/>
            <a:ext cx="5640070" cy="203132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285750" lvl="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单击此处添加本章节的简要内容。本模板精心设计，模板所有素材均可自由编辑替换移动。单击此处添加本章节的简要内容。本模板精心设计，模板所有素材均可自由编辑替换移动。</a:t>
            </a:r>
          </a:p>
          <a:p>
            <a:pPr marL="285750" lvl="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  <a:p>
            <a:pPr marL="285750" lvl="0" indent="-285750" algn="just">
              <a:lnSpc>
                <a:spcPct val="150000"/>
              </a:lnSpc>
            </a:pP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A7EC8AC8-BAFF-40A3-B626-74EBC569E0E2}"/>
              </a:ext>
            </a:extLst>
          </p:cNvPr>
          <p:cNvSpPr txBox="1"/>
          <p:nvPr/>
        </p:nvSpPr>
        <p:spPr>
          <a:xfrm flipH="1">
            <a:off x="5106670" y="1034590"/>
            <a:ext cx="5640070" cy="170816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285750" lvl="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单击此处添加本章节的简要内容。本模板精心设计，模板所有素材均可自由编辑替换移动。单击此处添加本章节的简要内容。本模板精心设计，模板所有素材均可自由编辑替换移动。</a:t>
            </a:r>
          </a:p>
          <a:p>
            <a:pPr marL="285750" lvl="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20" name="Freeform 10"/>
          <p:cNvSpPr>
            <a:spLocks noEditPoints="1"/>
          </p:cNvSpPr>
          <p:nvPr/>
        </p:nvSpPr>
        <p:spPr>
          <a:xfrm>
            <a:off x="2302827" y="2746529"/>
            <a:ext cx="561975" cy="512445"/>
          </a:xfrm>
          <a:custGeom>
            <a:avLst/>
            <a:gdLst/>
            <a:ahLst/>
            <a:cxnLst>
              <a:cxn ang="0">
                <a:pos x="193413" y="0"/>
              </a:cxn>
              <a:cxn ang="0">
                <a:pos x="204093" y="11866"/>
              </a:cxn>
              <a:cxn ang="0">
                <a:pos x="185107" y="65262"/>
              </a:cxn>
              <a:cxn ang="0">
                <a:pos x="43904" y="20172"/>
              </a:cxn>
              <a:cxn ang="0">
                <a:pos x="53396" y="28478"/>
              </a:cxn>
              <a:cxn ang="0">
                <a:pos x="70009" y="42717"/>
              </a:cxn>
              <a:cxn ang="0">
                <a:pos x="43904" y="53396"/>
              </a:cxn>
              <a:cxn ang="0">
                <a:pos x="53396" y="61702"/>
              </a:cxn>
              <a:cxn ang="0">
                <a:pos x="70009" y="75941"/>
              </a:cxn>
              <a:cxn ang="0">
                <a:pos x="43904" y="87807"/>
              </a:cxn>
              <a:cxn ang="0">
                <a:pos x="53396" y="92554"/>
              </a:cxn>
              <a:cxn ang="0">
                <a:pos x="70009" y="106793"/>
              </a:cxn>
              <a:cxn ang="0">
                <a:pos x="43904" y="118658"/>
              </a:cxn>
              <a:cxn ang="0">
                <a:pos x="53396" y="123405"/>
              </a:cxn>
              <a:cxn ang="0">
                <a:pos x="70009" y="137644"/>
              </a:cxn>
              <a:cxn ang="0">
                <a:pos x="43904" y="151883"/>
              </a:cxn>
              <a:cxn ang="0">
                <a:pos x="53396" y="160189"/>
              </a:cxn>
              <a:cxn ang="0">
                <a:pos x="70009" y="174428"/>
              </a:cxn>
              <a:cxn ang="0">
                <a:pos x="43904" y="185107"/>
              </a:cxn>
              <a:cxn ang="0">
                <a:pos x="43904" y="207652"/>
              </a:cxn>
              <a:cxn ang="0">
                <a:pos x="185107" y="162562"/>
              </a:cxn>
              <a:cxn ang="0">
                <a:pos x="204093" y="215958"/>
              </a:cxn>
              <a:cxn ang="0">
                <a:pos x="193413" y="227824"/>
              </a:cxn>
              <a:cxn ang="0">
                <a:pos x="24918" y="227824"/>
              </a:cxn>
              <a:cxn ang="0">
                <a:pos x="24918" y="201719"/>
              </a:cxn>
              <a:cxn ang="0">
                <a:pos x="0" y="182734"/>
              </a:cxn>
              <a:cxn ang="0">
                <a:pos x="24918" y="166122"/>
              </a:cxn>
              <a:cxn ang="0">
                <a:pos x="0" y="149510"/>
              </a:cxn>
              <a:cxn ang="0">
                <a:pos x="24918" y="135271"/>
              </a:cxn>
              <a:cxn ang="0">
                <a:pos x="0" y="115099"/>
              </a:cxn>
              <a:cxn ang="0">
                <a:pos x="24918" y="104419"/>
              </a:cxn>
              <a:cxn ang="0">
                <a:pos x="0" y="84247"/>
              </a:cxn>
              <a:cxn ang="0">
                <a:pos x="24918" y="70008"/>
              </a:cxn>
              <a:cxn ang="0">
                <a:pos x="0" y="53396"/>
              </a:cxn>
              <a:cxn ang="0">
                <a:pos x="24918" y="11866"/>
              </a:cxn>
              <a:cxn ang="0">
                <a:pos x="35598" y="0"/>
              </a:cxn>
              <a:cxn ang="0">
                <a:pos x="86621" y="109166"/>
              </a:cxn>
              <a:cxn ang="0">
                <a:pos x="113912" y="121031"/>
              </a:cxn>
              <a:cxn ang="0">
                <a:pos x="86621" y="109166"/>
              </a:cxn>
              <a:cxn ang="0">
                <a:pos x="86621" y="84247"/>
              </a:cxn>
              <a:cxn ang="0">
                <a:pos x="136457" y="96113"/>
              </a:cxn>
              <a:cxn ang="0">
                <a:pos x="86621" y="84247"/>
              </a:cxn>
              <a:cxn ang="0">
                <a:pos x="86621" y="61702"/>
              </a:cxn>
              <a:cxn ang="0">
                <a:pos x="159002" y="73568"/>
              </a:cxn>
              <a:cxn ang="0">
                <a:pos x="86621" y="61702"/>
              </a:cxn>
              <a:cxn ang="0">
                <a:pos x="86621" y="39157"/>
              </a:cxn>
              <a:cxn ang="0">
                <a:pos x="159002" y="48650"/>
              </a:cxn>
              <a:cxn ang="0">
                <a:pos x="86621" y="39157"/>
              </a:cxn>
              <a:cxn ang="0">
                <a:pos x="113912" y="180361"/>
              </a:cxn>
              <a:cxn ang="0">
                <a:pos x="144763" y="180361"/>
              </a:cxn>
              <a:cxn ang="0">
                <a:pos x="117472" y="149510"/>
              </a:cxn>
              <a:cxn ang="0">
                <a:pos x="113912" y="180361"/>
              </a:cxn>
              <a:cxn ang="0">
                <a:pos x="220705" y="51023"/>
              </a:cxn>
              <a:cxn ang="0">
                <a:pos x="159002" y="166122"/>
              </a:cxn>
              <a:cxn ang="0">
                <a:pos x="220705" y="51023"/>
              </a:cxn>
            </a:cxnLst>
            <a:rect l="0" t="0" r="0" b="0"/>
            <a:pathLst>
              <a:path w="210" h="192">
                <a:moveTo>
                  <a:pt x="30" y="0"/>
                </a:moveTo>
                <a:lnTo>
                  <a:pt x="163" y="0"/>
                </a:lnTo>
                <a:lnTo>
                  <a:pt x="172" y="0"/>
                </a:lnTo>
                <a:lnTo>
                  <a:pt x="172" y="10"/>
                </a:lnTo>
                <a:lnTo>
                  <a:pt x="172" y="41"/>
                </a:lnTo>
                <a:lnTo>
                  <a:pt x="156" y="55"/>
                </a:lnTo>
                <a:lnTo>
                  <a:pt x="156" y="17"/>
                </a:lnTo>
                <a:lnTo>
                  <a:pt x="37" y="17"/>
                </a:lnTo>
                <a:lnTo>
                  <a:pt x="37" y="29"/>
                </a:lnTo>
                <a:lnTo>
                  <a:pt x="45" y="24"/>
                </a:lnTo>
                <a:lnTo>
                  <a:pt x="54" y="22"/>
                </a:lnTo>
                <a:lnTo>
                  <a:pt x="59" y="36"/>
                </a:lnTo>
                <a:lnTo>
                  <a:pt x="52" y="41"/>
                </a:lnTo>
                <a:lnTo>
                  <a:pt x="37" y="45"/>
                </a:lnTo>
                <a:lnTo>
                  <a:pt x="37" y="55"/>
                </a:lnTo>
                <a:lnTo>
                  <a:pt x="45" y="52"/>
                </a:lnTo>
                <a:lnTo>
                  <a:pt x="54" y="48"/>
                </a:lnTo>
                <a:lnTo>
                  <a:pt x="59" y="64"/>
                </a:lnTo>
                <a:lnTo>
                  <a:pt x="52" y="67"/>
                </a:lnTo>
                <a:lnTo>
                  <a:pt x="37" y="74"/>
                </a:lnTo>
                <a:lnTo>
                  <a:pt x="37" y="83"/>
                </a:lnTo>
                <a:lnTo>
                  <a:pt x="45" y="78"/>
                </a:lnTo>
                <a:lnTo>
                  <a:pt x="54" y="76"/>
                </a:lnTo>
                <a:lnTo>
                  <a:pt x="59" y="90"/>
                </a:lnTo>
                <a:lnTo>
                  <a:pt x="52" y="95"/>
                </a:lnTo>
                <a:lnTo>
                  <a:pt x="37" y="100"/>
                </a:lnTo>
                <a:lnTo>
                  <a:pt x="37" y="109"/>
                </a:lnTo>
                <a:lnTo>
                  <a:pt x="45" y="104"/>
                </a:lnTo>
                <a:lnTo>
                  <a:pt x="54" y="102"/>
                </a:lnTo>
                <a:lnTo>
                  <a:pt x="59" y="116"/>
                </a:lnTo>
                <a:lnTo>
                  <a:pt x="52" y="121"/>
                </a:lnTo>
                <a:lnTo>
                  <a:pt x="37" y="128"/>
                </a:lnTo>
                <a:lnTo>
                  <a:pt x="37" y="137"/>
                </a:lnTo>
                <a:lnTo>
                  <a:pt x="45" y="135"/>
                </a:lnTo>
                <a:lnTo>
                  <a:pt x="54" y="130"/>
                </a:lnTo>
                <a:lnTo>
                  <a:pt x="59" y="147"/>
                </a:lnTo>
                <a:lnTo>
                  <a:pt x="52" y="149"/>
                </a:lnTo>
                <a:lnTo>
                  <a:pt x="37" y="156"/>
                </a:lnTo>
                <a:lnTo>
                  <a:pt x="37" y="170"/>
                </a:lnTo>
                <a:lnTo>
                  <a:pt x="37" y="175"/>
                </a:lnTo>
                <a:lnTo>
                  <a:pt x="156" y="175"/>
                </a:lnTo>
                <a:lnTo>
                  <a:pt x="156" y="137"/>
                </a:lnTo>
                <a:lnTo>
                  <a:pt x="172" y="123"/>
                </a:lnTo>
                <a:lnTo>
                  <a:pt x="172" y="182"/>
                </a:lnTo>
                <a:lnTo>
                  <a:pt x="172" y="192"/>
                </a:lnTo>
                <a:lnTo>
                  <a:pt x="163" y="192"/>
                </a:lnTo>
                <a:lnTo>
                  <a:pt x="30" y="192"/>
                </a:lnTo>
                <a:lnTo>
                  <a:pt x="21" y="192"/>
                </a:lnTo>
                <a:lnTo>
                  <a:pt x="21" y="182"/>
                </a:lnTo>
                <a:lnTo>
                  <a:pt x="21" y="170"/>
                </a:lnTo>
                <a:lnTo>
                  <a:pt x="4" y="170"/>
                </a:lnTo>
                <a:lnTo>
                  <a:pt x="0" y="154"/>
                </a:lnTo>
                <a:lnTo>
                  <a:pt x="21" y="144"/>
                </a:lnTo>
                <a:lnTo>
                  <a:pt x="21" y="140"/>
                </a:lnTo>
                <a:lnTo>
                  <a:pt x="4" y="140"/>
                </a:lnTo>
                <a:lnTo>
                  <a:pt x="0" y="126"/>
                </a:lnTo>
                <a:lnTo>
                  <a:pt x="21" y="116"/>
                </a:lnTo>
                <a:lnTo>
                  <a:pt x="21" y="114"/>
                </a:lnTo>
                <a:lnTo>
                  <a:pt x="4" y="114"/>
                </a:lnTo>
                <a:lnTo>
                  <a:pt x="0" y="97"/>
                </a:lnTo>
                <a:lnTo>
                  <a:pt x="21" y="90"/>
                </a:lnTo>
                <a:lnTo>
                  <a:pt x="21" y="88"/>
                </a:lnTo>
                <a:lnTo>
                  <a:pt x="4" y="88"/>
                </a:lnTo>
                <a:lnTo>
                  <a:pt x="0" y="71"/>
                </a:lnTo>
                <a:lnTo>
                  <a:pt x="21" y="62"/>
                </a:lnTo>
                <a:lnTo>
                  <a:pt x="21" y="59"/>
                </a:lnTo>
                <a:lnTo>
                  <a:pt x="4" y="59"/>
                </a:lnTo>
                <a:lnTo>
                  <a:pt x="0" y="45"/>
                </a:lnTo>
                <a:lnTo>
                  <a:pt x="21" y="36"/>
                </a:lnTo>
                <a:lnTo>
                  <a:pt x="21" y="10"/>
                </a:lnTo>
                <a:lnTo>
                  <a:pt x="21" y="0"/>
                </a:lnTo>
                <a:lnTo>
                  <a:pt x="30" y="0"/>
                </a:lnTo>
                <a:lnTo>
                  <a:pt x="30" y="0"/>
                </a:lnTo>
                <a:close/>
                <a:moveTo>
                  <a:pt x="73" y="92"/>
                </a:moveTo>
                <a:lnTo>
                  <a:pt x="73" y="102"/>
                </a:lnTo>
                <a:lnTo>
                  <a:pt x="96" y="102"/>
                </a:lnTo>
                <a:lnTo>
                  <a:pt x="96" y="92"/>
                </a:lnTo>
                <a:lnTo>
                  <a:pt x="73" y="92"/>
                </a:lnTo>
                <a:lnTo>
                  <a:pt x="73" y="92"/>
                </a:lnTo>
                <a:close/>
                <a:moveTo>
                  <a:pt x="73" y="71"/>
                </a:moveTo>
                <a:lnTo>
                  <a:pt x="73" y="81"/>
                </a:lnTo>
                <a:lnTo>
                  <a:pt x="115" y="81"/>
                </a:lnTo>
                <a:lnTo>
                  <a:pt x="115" y="71"/>
                </a:lnTo>
                <a:lnTo>
                  <a:pt x="73" y="71"/>
                </a:lnTo>
                <a:lnTo>
                  <a:pt x="73" y="71"/>
                </a:lnTo>
                <a:close/>
                <a:moveTo>
                  <a:pt x="73" y="52"/>
                </a:moveTo>
                <a:lnTo>
                  <a:pt x="73" y="62"/>
                </a:lnTo>
                <a:lnTo>
                  <a:pt x="134" y="62"/>
                </a:lnTo>
                <a:lnTo>
                  <a:pt x="134" y="52"/>
                </a:lnTo>
                <a:lnTo>
                  <a:pt x="73" y="52"/>
                </a:lnTo>
                <a:lnTo>
                  <a:pt x="73" y="52"/>
                </a:lnTo>
                <a:close/>
                <a:moveTo>
                  <a:pt x="73" y="33"/>
                </a:moveTo>
                <a:lnTo>
                  <a:pt x="73" y="41"/>
                </a:lnTo>
                <a:lnTo>
                  <a:pt x="134" y="41"/>
                </a:lnTo>
                <a:lnTo>
                  <a:pt x="134" y="33"/>
                </a:lnTo>
                <a:lnTo>
                  <a:pt x="73" y="33"/>
                </a:lnTo>
                <a:lnTo>
                  <a:pt x="73" y="33"/>
                </a:lnTo>
                <a:close/>
                <a:moveTo>
                  <a:pt x="96" y="152"/>
                </a:moveTo>
                <a:lnTo>
                  <a:pt x="111" y="152"/>
                </a:lnTo>
                <a:lnTo>
                  <a:pt x="122" y="152"/>
                </a:lnTo>
                <a:lnTo>
                  <a:pt x="111" y="137"/>
                </a:lnTo>
                <a:lnTo>
                  <a:pt x="99" y="126"/>
                </a:lnTo>
                <a:lnTo>
                  <a:pt x="99" y="140"/>
                </a:lnTo>
                <a:lnTo>
                  <a:pt x="96" y="152"/>
                </a:lnTo>
                <a:lnTo>
                  <a:pt x="96" y="152"/>
                </a:lnTo>
                <a:close/>
                <a:moveTo>
                  <a:pt x="186" y="43"/>
                </a:moveTo>
                <a:lnTo>
                  <a:pt x="111" y="116"/>
                </a:lnTo>
                <a:lnTo>
                  <a:pt x="134" y="140"/>
                </a:lnTo>
                <a:lnTo>
                  <a:pt x="210" y="67"/>
                </a:lnTo>
                <a:lnTo>
                  <a:pt x="186" y="4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05688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42888"/>
            <a:ext cx="700088" cy="514350"/>
          </a:xfrm>
          <a:prstGeom prst="rect">
            <a:avLst/>
          </a:prstGeom>
          <a:solidFill>
            <a:srgbClr val="0D4401"/>
          </a:solidFill>
          <a:ln>
            <a:solidFill>
              <a:srgbClr val="0D44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842961" y="295573"/>
            <a:ext cx="290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2.2 </a:t>
            </a:r>
            <a:r>
              <a:rPr lang="zh-CN" altLang="en-US" sz="2400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学生的技能态度</a:t>
            </a:r>
          </a:p>
        </p:txBody>
      </p:sp>
      <p:sp>
        <p:nvSpPr>
          <p:cNvPr id="4" name="矩形 3"/>
          <p:cNvSpPr/>
          <p:nvPr/>
        </p:nvSpPr>
        <p:spPr>
          <a:xfrm>
            <a:off x="763271" y="1818601"/>
            <a:ext cx="5201710" cy="2311871"/>
          </a:xfrm>
          <a:prstGeom prst="rect">
            <a:avLst/>
          </a:prstGeom>
          <a:solidFill>
            <a:srgbClr val="398D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6350292" y="1818392"/>
            <a:ext cx="5201710" cy="2311871"/>
          </a:xfrm>
          <a:prstGeom prst="rect">
            <a:avLst/>
          </a:prstGeom>
          <a:solidFill>
            <a:srgbClr val="0D4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6" name="直接连接符 7"/>
          <p:cNvCxnSpPr/>
          <p:nvPr/>
        </p:nvCxnSpPr>
        <p:spPr>
          <a:xfrm>
            <a:off x="6157637" y="1914929"/>
            <a:ext cx="0" cy="423822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20"/>
          <p:cNvSpPr txBox="1"/>
          <p:nvPr/>
        </p:nvSpPr>
        <p:spPr>
          <a:xfrm>
            <a:off x="763271" y="4224372"/>
            <a:ext cx="5201710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1400" b="1" i="1">
                <a:solidFill>
                  <a:srgbClr val="1D8AC1"/>
                </a:solidFill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2000" i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点击此处添加标题</a:t>
            </a:r>
          </a:p>
        </p:txBody>
      </p:sp>
      <p:sp>
        <p:nvSpPr>
          <p:cNvPr id="8" name="矩形 7"/>
          <p:cNvSpPr/>
          <p:nvPr/>
        </p:nvSpPr>
        <p:spPr>
          <a:xfrm>
            <a:off x="955928" y="4799671"/>
            <a:ext cx="4918794" cy="929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标题数字等都可以通过点击和重新输入进行更改，顶部“开始”面板中可以对字体、字号、颜色、行距等进行修改。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标题数字等都可以通过点击和重新输入进行更改。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298276" y="4224372"/>
            <a:ext cx="530574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点击此处添加标题</a:t>
            </a:r>
          </a:p>
        </p:txBody>
      </p:sp>
      <p:sp>
        <p:nvSpPr>
          <p:cNvPr id="10" name="矩形 9"/>
          <p:cNvSpPr/>
          <p:nvPr/>
        </p:nvSpPr>
        <p:spPr>
          <a:xfrm>
            <a:off x="6494786" y="4799671"/>
            <a:ext cx="4912724" cy="929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标题数字等都可以通过点击和重新输入进行更改，顶部“开始”面板中可以对字体、字号、颜色、行距等进行修改。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标题数字等都可以通过点击和重新输入进行更改。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下箭头 10"/>
          <p:cNvSpPr/>
          <p:nvPr/>
        </p:nvSpPr>
        <p:spPr>
          <a:xfrm rot="16200000">
            <a:off x="935996" y="1765868"/>
            <a:ext cx="825668" cy="1171112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下箭头 11"/>
          <p:cNvSpPr/>
          <p:nvPr/>
        </p:nvSpPr>
        <p:spPr>
          <a:xfrm rot="5400000">
            <a:off x="10561200" y="2890880"/>
            <a:ext cx="825668" cy="1155937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TextBox 26"/>
          <p:cNvSpPr txBox="1"/>
          <p:nvPr/>
        </p:nvSpPr>
        <p:spPr>
          <a:xfrm>
            <a:off x="1937182" y="1986160"/>
            <a:ext cx="2992009" cy="64633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学习技巧</a:t>
            </a:r>
          </a:p>
        </p:txBody>
      </p:sp>
      <p:sp>
        <p:nvSpPr>
          <p:cNvPr id="14" name="TextBox 27"/>
          <p:cNvSpPr txBox="1"/>
          <p:nvPr/>
        </p:nvSpPr>
        <p:spPr>
          <a:xfrm>
            <a:off x="7843841" y="3133215"/>
            <a:ext cx="2498304" cy="64633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技能和态度</a:t>
            </a:r>
          </a:p>
        </p:txBody>
      </p:sp>
      <p:sp>
        <p:nvSpPr>
          <p:cNvPr id="15" name="矩形 14"/>
          <p:cNvSpPr/>
          <p:nvPr/>
        </p:nvSpPr>
        <p:spPr>
          <a:xfrm>
            <a:off x="1934384" y="2690122"/>
            <a:ext cx="3949446" cy="105092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zh-CN" altLang="en-US" sz="1600" b="1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6" name="矩形 15"/>
          <p:cNvSpPr/>
          <p:nvPr/>
        </p:nvSpPr>
        <p:spPr>
          <a:xfrm>
            <a:off x="6446620" y="1914720"/>
            <a:ext cx="3949446" cy="105092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zh-CN" altLang="en-US" sz="16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</p:spTree>
    <p:extLst>
      <p:ext uri="{BB962C8B-B14F-4D97-AF65-F5344CB8AC3E}">
        <p14:creationId xmlns:p14="http://schemas.microsoft.com/office/powerpoint/2010/main" val="13262443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</TotalTime>
  <Words>2203</Words>
  <Application>Microsoft Office PowerPoint</Application>
  <PresentationFormat>宽屏</PresentationFormat>
  <Paragraphs>229</Paragraphs>
  <Slides>24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1" baseType="lpstr">
      <vt:lpstr>幼圆</vt:lpstr>
      <vt:lpstr>Arial</vt:lpstr>
      <vt:lpstr>Calibri</vt:lpstr>
      <vt:lpstr>Calibri Light</vt:lpstr>
      <vt:lpstr>Impact</vt:lpstr>
      <vt:lpstr>微软雅黑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小鹿PPT；http://pptx.taobao.com</dc:title>
  <dc:creator>小鹿PPT; http://pptx.taobao.com</dc:creator>
  <dc:description>小鹿PPT；http://pptx.taobao.com</dc:description>
  <cp:lastModifiedBy>晶晶 邱</cp:lastModifiedBy>
  <cp:revision>3</cp:revision>
  <dcterms:created xsi:type="dcterms:W3CDTF">2017-06-29T01:38:00Z</dcterms:created>
  <dcterms:modified xsi:type="dcterms:W3CDTF">2019-03-11T09:49:25Z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2052-10.1.0.6638</vt:lpwstr>
  </property>
</Properties>
</file>