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3"/>
    <p:sldId id="257" r:id="rId4"/>
    <p:sldId id="258" r:id="rId5"/>
    <p:sldId id="268" r:id="rId6"/>
    <p:sldId id="269" r:id="rId7"/>
    <p:sldId id="270" r:id="rId8"/>
    <p:sldId id="275" r:id="rId9"/>
    <p:sldId id="276" r:id="rId10"/>
    <p:sldId id="264" r:id="rId11"/>
    <p:sldId id="277" r:id="rId12"/>
    <p:sldId id="278" r:id="rId13"/>
    <p:sldId id="279" r:id="rId14"/>
    <p:sldId id="280" r:id="rId15"/>
    <p:sldId id="265" r:id="rId16"/>
    <p:sldId id="271" r:id="rId17"/>
    <p:sldId id="272" r:id="rId18"/>
    <p:sldId id="273" r:id="rId19"/>
    <p:sldId id="274" r:id="rId20"/>
    <p:sldId id="266" r:id="rId21"/>
    <p:sldId id="281" r:id="rId22"/>
    <p:sldId id="282" r:id="rId23"/>
    <p:sldId id="283" r:id="rId24"/>
    <p:sldId id="284" r:id="rId25"/>
    <p:sldId id="26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4F4F4"/>
    <a:srgbClr val="325E7B"/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3" autoAdjust="0"/>
    <p:restoredTop sz="94618" autoAdjust="0"/>
  </p:normalViewPr>
  <p:slideViewPr>
    <p:cSldViewPr snapToGrid="0" showGuides="1">
      <p:cViewPr varScale="1">
        <p:scale>
          <a:sx n="41" d="100"/>
          <a:sy n="41" d="100"/>
        </p:scale>
        <p:origin x="78" y="1224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t="54973" r="62833" b="25860"/>
          <a:stretch>
            <a:fillRect/>
          </a:stretch>
        </p:blipFill>
        <p:spPr>
          <a:xfrm>
            <a:off x="375557" y="4145941"/>
            <a:ext cx="2286000" cy="131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ripple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t="54973" r="62833" b="25860"/>
          <a:stretch>
            <a:fillRect/>
          </a:stretch>
        </p:blipFill>
        <p:spPr>
          <a:xfrm>
            <a:off x="7467600" y="1143000"/>
            <a:ext cx="2286000" cy="131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t="54973" r="62833" b="25860"/>
          <a:stretch>
            <a:fillRect/>
          </a:stretch>
        </p:blipFill>
        <p:spPr>
          <a:xfrm>
            <a:off x="1028700" y="2771775"/>
            <a:ext cx="2286000" cy="131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switch dir="r"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2" Type="http://schemas.openxmlformats.org/officeDocument/2006/relationships/slideLayout" Target="../slideLayouts/slideLayout8.xml"/><Relationship Id="rId11" Type="http://schemas.openxmlformats.org/officeDocument/2006/relationships/themeOverride" Target="../theme/themeOverride1.xml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themeOverride" Target="../theme/themeOverride10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themeOverride" Target="../theme/themeOverride11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2" Type="http://schemas.openxmlformats.org/officeDocument/2006/relationships/slideLayout" Target="../slideLayouts/slideLayout5.xml"/><Relationship Id="rId11" Type="http://schemas.openxmlformats.org/officeDocument/2006/relationships/themeOverride" Target="../theme/themeOverride12.xml"/><Relationship Id="rId10" Type="http://schemas.openxmlformats.org/officeDocument/2006/relationships/tags" Target="../tags/tag53.xml"/><Relationship Id="rId1" Type="http://schemas.openxmlformats.org/officeDocument/2006/relationships/tags" Target="../tags/tag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2" Type="http://schemas.openxmlformats.org/officeDocument/2006/relationships/slideLayout" Target="../slideLayouts/slideLayout5.xml"/><Relationship Id="rId21" Type="http://schemas.openxmlformats.org/officeDocument/2006/relationships/themeOverride" Target="../theme/themeOverride13.xml"/><Relationship Id="rId20" Type="http://schemas.openxmlformats.org/officeDocument/2006/relationships/tags" Target="../tags/tag73.xml"/><Relationship Id="rId2" Type="http://schemas.openxmlformats.org/officeDocument/2006/relationships/tags" Target="../tags/tag55.xml"/><Relationship Id="rId19" Type="http://schemas.openxmlformats.org/officeDocument/2006/relationships/tags" Target="../tags/tag72.xml"/><Relationship Id="rId18" Type="http://schemas.openxmlformats.org/officeDocument/2006/relationships/tags" Target="../tags/tag71.xml"/><Relationship Id="rId17" Type="http://schemas.openxmlformats.org/officeDocument/2006/relationships/tags" Target="../tags/tag70.xml"/><Relationship Id="rId16" Type="http://schemas.openxmlformats.org/officeDocument/2006/relationships/tags" Target="../tags/tag69.xml"/><Relationship Id="rId15" Type="http://schemas.openxmlformats.org/officeDocument/2006/relationships/tags" Target="../tags/tag68.xml"/><Relationship Id="rId14" Type="http://schemas.openxmlformats.org/officeDocument/2006/relationships/tags" Target="../tags/tag67.xml"/><Relationship Id="rId13" Type="http://schemas.openxmlformats.org/officeDocument/2006/relationships/tags" Target="../tags/tag66.xml"/><Relationship Id="rId12" Type="http://schemas.openxmlformats.org/officeDocument/2006/relationships/tags" Target="../tags/tag65.xml"/><Relationship Id="rId11" Type="http://schemas.openxmlformats.org/officeDocument/2006/relationships/tags" Target="../tags/tag64.xml"/><Relationship Id="rId10" Type="http://schemas.openxmlformats.org/officeDocument/2006/relationships/tags" Target="../tags/tag63.xml"/><Relationship Id="rId1" Type="http://schemas.openxmlformats.org/officeDocument/2006/relationships/tags" Target="../tags/tag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4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themeOverride" Target="../theme/themeOverride15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hemeOverride" Target="../theme/themeOverride16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hemeOverride" Target="../theme/themeOverride17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hemeOverride" Target="../theme/themeOverride18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9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hemeOverride" Target="../theme/themeOverride2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hemeOverride" Target="../theme/themeOverride20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hemeOverride" Target="../theme/themeOverride21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7" Type="http://schemas.openxmlformats.org/officeDocument/2006/relationships/slideLayout" Target="../slideLayouts/slideLayout7.xml"/><Relationship Id="rId26" Type="http://schemas.openxmlformats.org/officeDocument/2006/relationships/themeOverride" Target="../theme/themeOverride22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09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tags" Target="../tags/tag10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4" Type="http://schemas.openxmlformats.org/officeDocument/2006/relationships/slideLayout" Target="../slideLayouts/slideLayout7.xml"/><Relationship Id="rId13" Type="http://schemas.openxmlformats.org/officeDocument/2006/relationships/themeOverride" Target="../theme/themeOverride23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tags" Target="../tags/tag13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hemeOverride" Target="../theme/themeOverride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themeOverride" Target="../theme/themeOverride4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themeOverride" Target="../theme/themeOverride5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hemeOverride" Target="../theme/themeOverride6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themeOverride" Target="../theme/themeOverride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themeOverride" Target="../theme/themeOverride8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090100" y="469963"/>
            <a:ext cx="5484813" cy="5484813"/>
          </a:xfrm>
          <a:prstGeom prst="rect">
            <a:avLst/>
          </a:prstGeom>
        </p:spPr>
      </p:pic>
      <p:pic>
        <p:nvPicPr>
          <p:cNvPr id="5" name="Picture" descr="Pictur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586581">
            <a:off x="6932534" y="3822022"/>
            <a:ext cx="511061" cy="858983"/>
          </a:xfrm>
          <a:prstGeom prst="rect">
            <a:avLst/>
          </a:prstGeom>
        </p:spPr>
      </p:pic>
      <p:pic>
        <p:nvPicPr>
          <p:cNvPr id="6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600000">
            <a:off x="7036280" y="4072384"/>
            <a:ext cx="340756" cy="574899"/>
          </a:xfrm>
          <a:prstGeom prst="rect">
            <a:avLst/>
          </a:prstGeom>
        </p:spPr>
      </p:pic>
      <p:pic>
        <p:nvPicPr>
          <p:cNvPr id="8" name="Picture" descr="Pictur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7076" y="1490209"/>
            <a:ext cx="1682548" cy="1722161"/>
          </a:xfrm>
          <a:prstGeom prst="rect">
            <a:avLst/>
          </a:prstGeom>
        </p:spPr>
      </p:pic>
      <p:pic>
        <p:nvPicPr>
          <p:cNvPr id="14" name="Picture" descr="Picture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991449" y="4716040"/>
            <a:ext cx="2195823" cy="6753"/>
          </a:xfrm>
          <a:prstGeom prst="rect">
            <a:avLst/>
          </a:prstGeom>
        </p:spPr>
      </p:pic>
      <p:pic>
        <p:nvPicPr>
          <p:cNvPr id="15" name="Picture" descr="Picture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4658907" y="4708052"/>
            <a:ext cx="2179847" cy="6753"/>
          </a:xfrm>
          <a:prstGeom prst="rect">
            <a:avLst/>
          </a:prstGeom>
        </p:spPr>
      </p:pic>
      <p:pic>
        <p:nvPicPr>
          <p:cNvPr id="16" name="Picture" descr="Picture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4310436" y="4716044"/>
            <a:ext cx="2195728" cy="6647"/>
          </a:xfrm>
          <a:prstGeom prst="rect">
            <a:avLst/>
          </a:prstGeom>
        </p:spPr>
      </p:pic>
      <p:pic>
        <p:nvPicPr>
          <p:cNvPr id="17" name="Picture" descr="Picture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400000">
            <a:off x="3981771" y="4704131"/>
            <a:ext cx="2172006" cy="6753"/>
          </a:xfrm>
          <a:prstGeom prst="rect">
            <a:avLst/>
          </a:prstGeom>
        </p:spPr>
      </p:pic>
      <p:pic>
        <p:nvPicPr>
          <p:cNvPr id="18" name="Picture" descr="Picture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400000">
            <a:off x="4009608" y="4335765"/>
            <a:ext cx="1435276" cy="6753"/>
          </a:xfrm>
          <a:prstGeom prst="rect">
            <a:avLst/>
          </a:prstGeom>
        </p:spPr>
      </p:pic>
      <p:pic>
        <p:nvPicPr>
          <p:cNvPr id="21" name="Picture" descr="Picture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9101901" y="3354762"/>
            <a:ext cx="1682548" cy="8640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16257" y="950281"/>
            <a:ext cx="923330" cy="2613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水调歌头 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59624" y="2145892"/>
            <a:ext cx="615553" cy="2613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明月几时有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98951" y="3621503"/>
            <a:ext cx="492443" cy="2613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明月几时有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32376" y="3636802"/>
            <a:ext cx="492443" cy="2779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把酒问青天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00546" y="3636802"/>
            <a:ext cx="492443" cy="2613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不知天上宫阙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32199" y="3636801"/>
            <a:ext cx="492443" cy="2613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今夕是何年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000"/>
    </mc:Choice>
    <mc:Fallback>
      <p:transition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1343472" y="1664804"/>
            <a:ext cx="4556280" cy="3664351"/>
            <a:chOff x="6195350" y="1790700"/>
            <a:chExt cx="5068999" cy="4076700"/>
          </a:xfrm>
        </p:grpSpPr>
        <p:sp>
          <p:nvSpPr>
            <p:cNvPr id="26" name="Rectangle 2"/>
            <p:cNvSpPr/>
            <p:nvPr/>
          </p:nvSpPr>
          <p:spPr>
            <a:xfrm>
              <a:off x="6195350" y="2950359"/>
              <a:ext cx="969264" cy="29170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b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  <a:t>65%</a:t>
              </a:r>
              <a:b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  <a:t>关键词</a:t>
              </a: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3"/>
            <p:cNvSpPr/>
            <p:nvPr/>
          </p:nvSpPr>
          <p:spPr>
            <a:xfrm>
              <a:off x="7220284" y="1790700"/>
              <a:ext cx="969264" cy="4076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b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  <a:t>80%</a:t>
              </a:r>
              <a:b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  <a:t>关键词</a:t>
              </a: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4"/>
            <p:cNvSpPr/>
            <p:nvPr/>
          </p:nvSpPr>
          <p:spPr>
            <a:xfrm>
              <a:off x="8245218" y="3949871"/>
              <a:ext cx="969264" cy="19175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b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  <a:t>30%</a:t>
              </a:r>
              <a:b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  <a:t>关键词</a:t>
              </a: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5"/>
            <p:cNvSpPr/>
            <p:nvPr/>
          </p:nvSpPr>
          <p:spPr>
            <a:xfrm>
              <a:off x="10295085" y="2637614"/>
              <a:ext cx="969264" cy="32297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b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  <a:t>70%</a:t>
              </a:r>
              <a:b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  <a:t>关键词</a:t>
              </a: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6"/>
            <p:cNvSpPr/>
            <p:nvPr/>
          </p:nvSpPr>
          <p:spPr>
            <a:xfrm>
              <a:off x="9270152" y="3247967"/>
              <a:ext cx="969264" cy="261943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b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  <a:t>60%</a:t>
              </a:r>
              <a:br>
                <a:rPr lang="en-US" altLang="zh-CN">
                  <a:solidFill>
                    <a:schemeClr val="bg2"/>
                  </a:solidFill>
                  <a:cs typeface="+mn-ea"/>
                  <a:sym typeface="+mn-lt"/>
                </a:rPr>
              </a:br>
              <a:r>
                <a:rPr lang="zh-CN" altLang="en-US">
                  <a:solidFill>
                    <a:schemeClr val="bg2"/>
                  </a:solidFill>
                  <a:cs typeface="+mn-ea"/>
                  <a:sym typeface="+mn-lt"/>
                </a:rPr>
                <a:t>关键词</a:t>
              </a: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: Shape 7"/>
            <p:cNvSpPr/>
            <p:nvPr/>
          </p:nvSpPr>
          <p:spPr bwMode="auto">
            <a:xfrm>
              <a:off x="6557430" y="5537005"/>
              <a:ext cx="245104" cy="219748"/>
            </a:xfrm>
            <a:custGeom>
              <a:avLst/>
              <a:gdLst>
                <a:gd name="T0" fmla="*/ 116 w 400"/>
                <a:gd name="T1" fmla="*/ 224 h 360"/>
                <a:gd name="T2" fmla="*/ 116 w 400"/>
                <a:gd name="T3" fmla="*/ 100 h 360"/>
                <a:gd name="T4" fmla="*/ 40 w 400"/>
                <a:gd name="T5" fmla="*/ 100 h 360"/>
                <a:gd name="T6" fmla="*/ 0 w 400"/>
                <a:gd name="T7" fmla="*/ 140 h 360"/>
                <a:gd name="T8" fmla="*/ 0 w 400"/>
                <a:gd name="T9" fmla="*/ 260 h 360"/>
                <a:gd name="T10" fmla="*/ 40 w 400"/>
                <a:gd name="T11" fmla="*/ 300 h 360"/>
                <a:gd name="T12" fmla="*/ 60 w 400"/>
                <a:gd name="T13" fmla="*/ 300 h 360"/>
                <a:gd name="T14" fmla="*/ 60 w 400"/>
                <a:gd name="T15" fmla="*/ 360 h 360"/>
                <a:gd name="T16" fmla="*/ 120 w 400"/>
                <a:gd name="T17" fmla="*/ 300 h 360"/>
                <a:gd name="T18" fmla="*/ 220 w 400"/>
                <a:gd name="T19" fmla="*/ 300 h 360"/>
                <a:gd name="T20" fmla="*/ 260 w 400"/>
                <a:gd name="T21" fmla="*/ 260 h 360"/>
                <a:gd name="T22" fmla="*/ 260 w 400"/>
                <a:gd name="T23" fmla="*/ 223 h 360"/>
                <a:gd name="T24" fmla="*/ 256 w 400"/>
                <a:gd name="T25" fmla="*/ 224 h 360"/>
                <a:gd name="T26" fmla="*/ 116 w 400"/>
                <a:gd name="T27" fmla="*/ 224 h 360"/>
                <a:gd name="T28" fmla="*/ 360 w 400"/>
                <a:gd name="T29" fmla="*/ 0 h 360"/>
                <a:gd name="T30" fmla="*/ 180 w 400"/>
                <a:gd name="T31" fmla="*/ 0 h 360"/>
                <a:gd name="T32" fmla="*/ 140 w 400"/>
                <a:gd name="T33" fmla="*/ 40 h 360"/>
                <a:gd name="T34" fmla="*/ 140 w 400"/>
                <a:gd name="T35" fmla="*/ 200 h 360"/>
                <a:gd name="T36" fmla="*/ 280 w 400"/>
                <a:gd name="T37" fmla="*/ 200 h 360"/>
                <a:gd name="T38" fmla="*/ 340 w 400"/>
                <a:gd name="T39" fmla="*/ 260 h 360"/>
                <a:gd name="T40" fmla="*/ 340 w 400"/>
                <a:gd name="T41" fmla="*/ 200 h 360"/>
                <a:gd name="T42" fmla="*/ 360 w 400"/>
                <a:gd name="T43" fmla="*/ 200 h 360"/>
                <a:gd name="T44" fmla="*/ 400 w 400"/>
                <a:gd name="T45" fmla="*/ 160 h 360"/>
                <a:gd name="T46" fmla="*/ 400 w 400"/>
                <a:gd name="T47" fmla="*/ 40 h 360"/>
                <a:gd name="T48" fmla="*/ 360 w 400"/>
                <a:gd name="T4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0" h="360">
                  <a:moveTo>
                    <a:pt x="116" y="224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18" y="100"/>
                    <a:pt x="0" y="118"/>
                    <a:pt x="0" y="14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82"/>
                    <a:pt x="18" y="300"/>
                    <a:pt x="40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60" y="360"/>
                    <a:pt x="60" y="360"/>
                    <a:pt x="60" y="36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220" y="300"/>
                    <a:pt x="220" y="300"/>
                    <a:pt x="220" y="300"/>
                  </a:cubicBezTo>
                  <a:cubicBezTo>
                    <a:pt x="242" y="300"/>
                    <a:pt x="260" y="282"/>
                    <a:pt x="260" y="260"/>
                  </a:cubicBezTo>
                  <a:cubicBezTo>
                    <a:pt x="260" y="223"/>
                    <a:pt x="260" y="223"/>
                    <a:pt x="260" y="223"/>
                  </a:cubicBezTo>
                  <a:cubicBezTo>
                    <a:pt x="258" y="224"/>
                    <a:pt x="257" y="224"/>
                    <a:pt x="256" y="224"/>
                  </a:cubicBezTo>
                  <a:lnTo>
                    <a:pt x="116" y="224"/>
                  </a:lnTo>
                  <a:close/>
                  <a:moveTo>
                    <a:pt x="36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58" y="0"/>
                    <a:pt x="140" y="18"/>
                    <a:pt x="140" y="40"/>
                  </a:cubicBezTo>
                  <a:cubicBezTo>
                    <a:pt x="140" y="200"/>
                    <a:pt x="140" y="200"/>
                    <a:pt x="140" y="200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0" y="200"/>
                    <a:pt x="340" y="200"/>
                    <a:pt x="340" y="200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82" y="200"/>
                    <a:pt x="400" y="182"/>
                    <a:pt x="400" y="160"/>
                  </a:cubicBezTo>
                  <a:cubicBezTo>
                    <a:pt x="400" y="40"/>
                    <a:pt x="400" y="40"/>
                    <a:pt x="400" y="40"/>
                  </a:cubicBezTo>
                  <a:cubicBezTo>
                    <a:pt x="400" y="18"/>
                    <a:pt x="382" y="0"/>
                    <a:pt x="36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8"/>
            <p:cNvSpPr/>
            <p:nvPr/>
          </p:nvSpPr>
          <p:spPr bwMode="auto">
            <a:xfrm>
              <a:off x="7582364" y="5560247"/>
              <a:ext cx="245104" cy="196506"/>
            </a:xfrm>
            <a:custGeom>
              <a:avLst/>
              <a:gdLst>
                <a:gd name="T0" fmla="*/ 382 w 401"/>
                <a:gd name="T1" fmla="*/ 100 h 320"/>
                <a:gd name="T2" fmla="*/ 19 w 401"/>
                <a:gd name="T3" fmla="*/ 100 h 320"/>
                <a:gd name="T4" fmla="*/ 1 w 401"/>
                <a:gd name="T5" fmla="*/ 120 h 320"/>
                <a:gd name="T6" fmla="*/ 18 w 401"/>
                <a:gd name="T7" fmla="*/ 300 h 320"/>
                <a:gd name="T8" fmla="*/ 40 w 401"/>
                <a:gd name="T9" fmla="*/ 320 h 320"/>
                <a:gd name="T10" fmla="*/ 362 w 401"/>
                <a:gd name="T11" fmla="*/ 320 h 320"/>
                <a:gd name="T12" fmla="*/ 384 w 401"/>
                <a:gd name="T13" fmla="*/ 300 h 320"/>
                <a:gd name="T14" fmla="*/ 400 w 401"/>
                <a:gd name="T15" fmla="*/ 120 h 320"/>
                <a:gd name="T16" fmla="*/ 382 w 401"/>
                <a:gd name="T17" fmla="*/ 100 h 320"/>
                <a:gd name="T18" fmla="*/ 369 w 401"/>
                <a:gd name="T19" fmla="*/ 56 h 320"/>
                <a:gd name="T20" fmla="*/ 345 w 401"/>
                <a:gd name="T21" fmla="*/ 40 h 320"/>
                <a:gd name="T22" fmla="*/ 208 w 401"/>
                <a:gd name="T23" fmla="*/ 40 h 320"/>
                <a:gd name="T24" fmla="*/ 174 w 401"/>
                <a:gd name="T25" fmla="*/ 26 h 320"/>
                <a:gd name="T26" fmla="*/ 162 w 401"/>
                <a:gd name="T27" fmla="*/ 14 h 320"/>
                <a:gd name="T28" fmla="*/ 128 w 401"/>
                <a:gd name="T29" fmla="*/ 0 h 320"/>
                <a:gd name="T30" fmla="*/ 62 w 401"/>
                <a:gd name="T31" fmla="*/ 0 h 320"/>
                <a:gd name="T32" fmla="*/ 40 w 401"/>
                <a:gd name="T33" fmla="*/ 20 h 320"/>
                <a:gd name="T34" fmla="*/ 34 w 401"/>
                <a:gd name="T35" fmla="*/ 72 h 320"/>
                <a:gd name="T36" fmla="*/ 373 w 401"/>
                <a:gd name="T37" fmla="*/ 72 h 320"/>
                <a:gd name="T38" fmla="*/ 369 w 401"/>
                <a:gd name="T39" fmla="*/ 5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1" h="320">
                  <a:moveTo>
                    <a:pt x="382" y="100"/>
                  </a:moveTo>
                  <a:cubicBezTo>
                    <a:pt x="19" y="100"/>
                    <a:pt x="19" y="100"/>
                    <a:pt x="19" y="100"/>
                  </a:cubicBezTo>
                  <a:cubicBezTo>
                    <a:pt x="1" y="100"/>
                    <a:pt x="0" y="109"/>
                    <a:pt x="1" y="120"/>
                  </a:cubicBezTo>
                  <a:cubicBezTo>
                    <a:pt x="18" y="300"/>
                    <a:pt x="18" y="300"/>
                    <a:pt x="18" y="300"/>
                  </a:cubicBezTo>
                  <a:cubicBezTo>
                    <a:pt x="19" y="311"/>
                    <a:pt x="21" y="320"/>
                    <a:pt x="40" y="320"/>
                  </a:cubicBezTo>
                  <a:cubicBezTo>
                    <a:pt x="362" y="320"/>
                    <a:pt x="362" y="320"/>
                    <a:pt x="362" y="320"/>
                  </a:cubicBezTo>
                  <a:cubicBezTo>
                    <a:pt x="381" y="320"/>
                    <a:pt x="383" y="311"/>
                    <a:pt x="384" y="300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401" y="109"/>
                    <a:pt x="401" y="100"/>
                    <a:pt x="382" y="100"/>
                  </a:cubicBezTo>
                  <a:close/>
                  <a:moveTo>
                    <a:pt x="369" y="56"/>
                  </a:moveTo>
                  <a:cubicBezTo>
                    <a:pt x="367" y="47"/>
                    <a:pt x="356" y="40"/>
                    <a:pt x="345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197" y="40"/>
                    <a:pt x="182" y="34"/>
                    <a:pt x="174" y="26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54" y="6"/>
                    <a:pt x="139" y="0"/>
                    <a:pt x="12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1" y="0"/>
                    <a:pt x="41" y="9"/>
                    <a:pt x="40" y="20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73" y="72"/>
                    <a:pt x="373" y="72"/>
                    <a:pt x="373" y="72"/>
                  </a:cubicBezTo>
                  <a:lnTo>
                    <a:pt x="369" y="5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9"/>
            <p:cNvSpPr/>
            <p:nvPr/>
          </p:nvSpPr>
          <p:spPr bwMode="auto">
            <a:xfrm>
              <a:off x="8619976" y="5537005"/>
              <a:ext cx="219748" cy="219748"/>
            </a:xfrm>
            <a:custGeom>
              <a:avLst/>
              <a:gdLst>
                <a:gd name="T0" fmla="*/ 60 w 360"/>
                <a:gd name="T1" fmla="*/ 320 h 360"/>
                <a:gd name="T2" fmla="*/ 100 w 360"/>
                <a:gd name="T3" fmla="*/ 360 h 360"/>
                <a:gd name="T4" fmla="*/ 140 w 360"/>
                <a:gd name="T5" fmla="*/ 320 h 360"/>
                <a:gd name="T6" fmla="*/ 100 w 360"/>
                <a:gd name="T7" fmla="*/ 280 h 360"/>
                <a:gd name="T8" fmla="*/ 60 w 360"/>
                <a:gd name="T9" fmla="*/ 320 h 360"/>
                <a:gd name="T10" fmla="*/ 260 w 360"/>
                <a:gd name="T11" fmla="*/ 320 h 360"/>
                <a:gd name="T12" fmla="*/ 300 w 360"/>
                <a:gd name="T13" fmla="*/ 360 h 360"/>
                <a:gd name="T14" fmla="*/ 340 w 360"/>
                <a:gd name="T15" fmla="*/ 320 h 360"/>
                <a:gd name="T16" fmla="*/ 300 w 360"/>
                <a:gd name="T17" fmla="*/ 280 h 360"/>
                <a:gd name="T18" fmla="*/ 260 w 360"/>
                <a:gd name="T19" fmla="*/ 320 h 360"/>
                <a:gd name="T20" fmla="*/ 131 w 360"/>
                <a:gd name="T21" fmla="*/ 225 h 360"/>
                <a:gd name="T22" fmla="*/ 352 w 360"/>
                <a:gd name="T23" fmla="*/ 162 h 360"/>
                <a:gd name="T24" fmla="*/ 360 w 360"/>
                <a:gd name="T25" fmla="*/ 152 h 360"/>
                <a:gd name="T26" fmla="*/ 360 w 360"/>
                <a:gd name="T27" fmla="*/ 42 h 360"/>
                <a:gd name="T28" fmla="*/ 78 w 360"/>
                <a:gd name="T29" fmla="*/ 42 h 360"/>
                <a:gd name="T30" fmla="*/ 78 w 360"/>
                <a:gd name="T31" fmla="*/ 8 h 360"/>
                <a:gd name="T32" fmla="*/ 70 w 360"/>
                <a:gd name="T33" fmla="*/ 0 h 360"/>
                <a:gd name="T34" fmla="*/ 8 w 360"/>
                <a:gd name="T35" fmla="*/ 0 h 360"/>
                <a:gd name="T36" fmla="*/ 0 w 360"/>
                <a:gd name="T37" fmla="*/ 8 h 360"/>
                <a:gd name="T38" fmla="*/ 0 w 360"/>
                <a:gd name="T39" fmla="*/ 40 h 360"/>
                <a:gd name="T40" fmla="*/ 39 w 360"/>
                <a:gd name="T41" fmla="*/ 40 h 360"/>
                <a:gd name="T42" fmla="*/ 78 w 360"/>
                <a:gd name="T43" fmla="*/ 221 h 360"/>
                <a:gd name="T44" fmla="*/ 82 w 360"/>
                <a:gd name="T45" fmla="*/ 240 h 360"/>
                <a:gd name="T46" fmla="*/ 82 w 360"/>
                <a:gd name="T47" fmla="*/ 270 h 360"/>
                <a:gd name="T48" fmla="*/ 90 w 360"/>
                <a:gd name="T49" fmla="*/ 278 h 360"/>
                <a:gd name="T50" fmla="*/ 100 w 360"/>
                <a:gd name="T51" fmla="*/ 278 h 360"/>
                <a:gd name="T52" fmla="*/ 300 w 360"/>
                <a:gd name="T53" fmla="*/ 278 h 360"/>
                <a:gd name="T54" fmla="*/ 352 w 360"/>
                <a:gd name="T55" fmla="*/ 278 h 360"/>
                <a:gd name="T56" fmla="*/ 360 w 360"/>
                <a:gd name="T57" fmla="*/ 270 h 360"/>
                <a:gd name="T58" fmla="*/ 360 w 360"/>
                <a:gd name="T59" fmla="*/ 240 h 360"/>
                <a:gd name="T60" fmla="*/ 135 w 360"/>
                <a:gd name="T61" fmla="*/ 240 h 360"/>
                <a:gd name="T62" fmla="*/ 131 w 360"/>
                <a:gd name="T63" fmla="*/ 22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0" h="360">
                  <a:moveTo>
                    <a:pt x="60" y="320"/>
                  </a:moveTo>
                  <a:cubicBezTo>
                    <a:pt x="60" y="342"/>
                    <a:pt x="78" y="360"/>
                    <a:pt x="100" y="360"/>
                  </a:cubicBezTo>
                  <a:cubicBezTo>
                    <a:pt x="122" y="360"/>
                    <a:pt x="140" y="342"/>
                    <a:pt x="140" y="320"/>
                  </a:cubicBezTo>
                  <a:cubicBezTo>
                    <a:pt x="140" y="298"/>
                    <a:pt x="122" y="280"/>
                    <a:pt x="100" y="280"/>
                  </a:cubicBezTo>
                  <a:cubicBezTo>
                    <a:pt x="78" y="280"/>
                    <a:pt x="60" y="298"/>
                    <a:pt x="60" y="320"/>
                  </a:cubicBezTo>
                  <a:close/>
                  <a:moveTo>
                    <a:pt x="260" y="320"/>
                  </a:moveTo>
                  <a:cubicBezTo>
                    <a:pt x="260" y="342"/>
                    <a:pt x="278" y="360"/>
                    <a:pt x="300" y="360"/>
                  </a:cubicBezTo>
                  <a:cubicBezTo>
                    <a:pt x="322" y="360"/>
                    <a:pt x="340" y="342"/>
                    <a:pt x="340" y="320"/>
                  </a:cubicBezTo>
                  <a:cubicBezTo>
                    <a:pt x="340" y="298"/>
                    <a:pt x="322" y="280"/>
                    <a:pt x="300" y="280"/>
                  </a:cubicBezTo>
                  <a:cubicBezTo>
                    <a:pt x="278" y="280"/>
                    <a:pt x="260" y="298"/>
                    <a:pt x="260" y="320"/>
                  </a:cubicBezTo>
                  <a:close/>
                  <a:moveTo>
                    <a:pt x="131" y="225"/>
                  </a:moveTo>
                  <a:cubicBezTo>
                    <a:pt x="352" y="162"/>
                    <a:pt x="352" y="162"/>
                    <a:pt x="352" y="162"/>
                  </a:cubicBezTo>
                  <a:cubicBezTo>
                    <a:pt x="356" y="161"/>
                    <a:pt x="360" y="156"/>
                    <a:pt x="360" y="152"/>
                  </a:cubicBezTo>
                  <a:cubicBezTo>
                    <a:pt x="360" y="42"/>
                    <a:pt x="360" y="42"/>
                    <a:pt x="360" y="4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3"/>
                    <a:pt x="74" y="0"/>
                    <a:pt x="7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2" y="270"/>
                    <a:pt x="82" y="270"/>
                    <a:pt x="82" y="270"/>
                  </a:cubicBezTo>
                  <a:cubicBezTo>
                    <a:pt x="82" y="274"/>
                    <a:pt x="85" y="278"/>
                    <a:pt x="9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300" y="278"/>
                    <a:pt x="300" y="278"/>
                    <a:pt x="300" y="278"/>
                  </a:cubicBezTo>
                  <a:cubicBezTo>
                    <a:pt x="352" y="278"/>
                    <a:pt x="352" y="278"/>
                    <a:pt x="352" y="278"/>
                  </a:cubicBezTo>
                  <a:cubicBezTo>
                    <a:pt x="356" y="278"/>
                    <a:pt x="360" y="274"/>
                    <a:pt x="360" y="270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135" y="240"/>
                    <a:pt x="135" y="240"/>
                    <a:pt x="135" y="240"/>
                  </a:cubicBezTo>
                  <a:cubicBezTo>
                    <a:pt x="112" y="240"/>
                    <a:pt x="111" y="231"/>
                    <a:pt x="131" y="2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0"/>
            <p:cNvSpPr/>
            <p:nvPr/>
          </p:nvSpPr>
          <p:spPr bwMode="auto">
            <a:xfrm>
              <a:off x="9639627" y="5615184"/>
              <a:ext cx="230314" cy="141569"/>
            </a:xfrm>
            <a:custGeom>
              <a:avLst/>
              <a:gdLst>
                <a:gd name="T0" fmla="*/ 19 w 374"/>
                <a:gd name="T1" fmla="*/ 22 h 232"/>
                <a:gd name="T2" fmla="*/ 169 w 374"/>
                <a:gd name="T3" fmla="*/ 102 h 232"/>
                <a:gd name="T4" fmla="*/ 187 w 374"/>
                <a:gd name="T5" fmla="*/ 106 h 232"/>
                <a:gd name="T6" fmla="*/ 205 w 374"/>
                <a:gd name="T7" fmla="*/ 102 h 232"/>
                <a:gd name="T8" fmla="*/ 355 w 374"/>
                <a:gd name="T9" fmla="*/ 22 h 232"/>
                <a:gd name="T10" fmla="*/ 356 w 374"/>
                <a:gd name="T11" fmla="*/ 0 h 232"/>
                <a:gd name="T12" fmla="*/ 18 w 374"/>
                <a:gd name="T13" fmla="*/ 0 h 232"/>
                <a:gd name="T14" fmla="*/ 19 w 374"/>
                <a:gd name="T15" fmla="*/ 22 h 232"/>
                <a:gd name="T16" fmla="*/ 359 w 374"/>
                <a:gd name="T17" fmla="*/ 62 h 232"/>
                <a:gd name="T18" fmla="*/ 205 w 374"/>
                <a:gd name="T19" fmla="*/ 142 h 232"/>
                <a:gd name="T20" fmla="*/ 187 w 374"/>
                <a:gd name="T21" fmla="*/ 146 h 232"/>
                <a:gd name="T22" fmla="*/ 169 w 374"/>
                <a:gd name="T23" fmla="*/ 142 h 232"/>
                <a:gd name="T24" fmla="*/ 15 w 374"/>
                <a:gd name="T25" fmla="*/ 62 h 232"/>
                <a:gd name="T26" fmla="*/ 7 w 374"/>
                <a:gd name="T27" fmla="*/ 66 h 232"/>
                <a:gd name="T28" fmla="*/ 7 w 374"/>
                <a:gd name="T29" fmla="*/ 213 h 232"/>
                <a:gd name="T30" fmla="*/ 27 w 374"/>
                <a:gd name="T31" fmla="*/ 232 h 232"/>
                <a:gd name="T32" fmla="*/ 347 w 374"/>
                <a:gd name="T33" fmla="*/ 232 h 232"/>
                <a:gd name="T34" fmla="*/ 367 w 374"/>
                <a:gd name="T35" fmla="*/ 213 h 232"/>
                <a:gd name="T36" fmla="*/ 367 w 374"/>
                <a:gd name="T37" fmla="*/ 66 h 232"/>
                <a:gd name="T38" fmla="*/ 359 w 374"/>
                <a:gd name="T39" fmla="*/ 6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4" h="232">
                  <a:moveTo>
                    <a:pt x="19" y="22"/>
                  </a:moveTo>
                  <a:cubicBezTo>
                    <a:pt x="28" y="27"/>
                    <a:pt x="164" y="99"/>
                    <a:pt x="169" y="102"/>
                  </a:cubicBezTo>
                  <a:cubicBezTo>
                    <a:pt x="174" y="105"/>
                    <a:pt x="180" y="106"/>
                    <a:pt x="187" y="106"/>
                  </a:cubicBezTo>
                  <a:cubicBezTo>
                    <a:pt x="193" y="106"/>
                    <a:pt x="200" y="105"/>
                    <a:pt x="205" y="102"/>
                  </a:cubicBezTo>
                  <a:cubicBezTo>
                    <a:pt x="210" y="99"/>
                    <a:pt x="345" y="27"/>
                    <a:pt x="355" y="22"/>
                  </a:cubicBezTo>
                  <a:cubicBezTo>
                    <a:pt x="365" y="16"/>
                    <a:pt x="374" y="0"/>
                    <a:pt x="3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6"/>
                    <a:pt x="19" y="22"/>
                  </a:cubicBezTo>
                  <a:close/>
                  <a:moveTo>
                    <a:pt x="359" y="62"/>
                  </a:moveTo>
                  <a:cubicBezTo>
                    <a:pt x="348" y="67"/>
                    <a:pt x="212" y="139"/>
                    <a:pt x="205" y="142"/>
                  </a:cubicBezTo>
                  <a:cubicBezTo>
                    <a:pt x="198" y="146"/>
                    <a:pt x="193" y="146"/>
                    <a:pt x="187" y="146"/>
                  </a:cubicBezTo>
                  <a:cubicBezTo>
                    <a:pt x="180" y="146"/>
                    <a:pt x="175" y="146"/>
                    <a:pt x="169" y="142"/>
                  </a:cubicBezTo>
                  <a:cubicBezTo>
                    <a:pt x="162" y="139"/>
                    <a:pt x="26" y="67"/>
                    <a:pt x="15" y="62"/>
                  </a:cubicBezTo>
                  <a:cubicBezTo>
                    <a:pt x="7" y="58"/>
                    <a:pt x="7" y="62"/>
                    <a:pt x="7" y="66"/>
                  </a:cubicBezTo>
                  <a:cubicBezTo>
                    <a:pt x="7" y="70"/>
                    <a:pt x="7" y="213"/>
                    <a:pt x="7" y="213"/>
                  </a:cubicBezTo>
                  <a:cubicBezTo>
                    <a:pt x="7" y="221"/>
                    <a:pt x="18" y="232"/>
                    <a:pt x="27" y="232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56" y="232"/>
                    <a:pt x="367" y="221"/>
                    <a:pt x="367" y="213"/>
                  </a:cubicBezTo>
                  <a:cubicBezTo>
                    <a:pt x="367" y="213"/>
                    <a:pt x="367" y="70"/>
                    <a:pt x="367" y="66"/>
                  </a:cubicBezTo>
                  <a:cubicBezTo>
                    <a:pt x="367" y="62"/>
                    <a:pt x="367" y="58"/>
                    <a:pt x="359" y="6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1"/>
            <p:cNvSpPr/>
            <p:nvPr/>
          </p:nvSpPr>
          <p:spPr bwMode="auto">
            <a:xfrm>
              <a:off x="10655052" y="5568698"/>
              <a:ext cx="249329" cy="188055"/>
            </a:xfrm>
            <a:custGeom>
              <a:avLst/>
              <a:gdLst>
                <a:gd name="T0" fmla="*/ 69 w 406"/>
                <a:gd name="T1" fmla="*/ 199 h 306"/>
                <a:gd name="T2" fmla="*/ 129 w 406"/>
                <a:gd name="T3" fmla="*/ 270 h 306"/>
                <a:gd name="T4" fmla="*/ 203 w 406"/>
                <a:gd name="T5" fmla="*/ 306 h 306"/>
                <a:gd name="T6" fmla="*/ 275 w 406"/>
                <a:gd name="T7" fmla="*/ 272 h 306"/>
                <a:gd name="T8" fmla="*/ 313 w 406"/>
                <a:gd name="T9" fmla="*/ 212 h 306"/>
                <a:gd name="T10" fmla="*/ 203 w 406"/>
                <a:gd name="T11" fmla="*/ 266 h 306"/>
                <a:gd name="T12" fmla="*/ 69 w 406"/>
                <a:gd name="T13" fmla="*/ 199 h 306"/>
                <a:gd name="T14" fmla="*/ 393 w 406"/>
                <a:gd name="T15" fmla="*/ 101 h 306"/>
                <a:gd name="T16" fmla="*/ 226 w 406"/>
                <a:gd name="T17" fmla="*/ 7 h 306"/>
                <a:gd name="T18" fmla="*/ 179 w 406"/>
                <a:gd name="T19" fmla="*/ 7 h 306"/>
                <a:gd name="T20" fmla="*/ 13 w 406"/>
                <a:gd name="T21" fmla="*/ 101 h 306"/>
                <a:gd name="T22" fmla="*/ 13 w 406"/>
                <a:gd name="T23" fmla="*/ 127 h 306"/>
                <a:gd name="T24" fmla="*/ 179 w 406"/>
                <a:gd name="T25" fmla="*/ 220 h 306"/>
                <a:gd name="T26" fmla="*/ 226 w 406"/>
                <a:gd name="T27" fmla="*/ 220 h 306"/>
                <a:gd name="T28" fmla="*/ 334 w 406"/>
                <a:gd name="T29" fmla="*/ 160 h 306"/>
                <a:gd name="T30" fmla="*/ 217 w 406"/>
                <a:gd name="T31" fmla="*/ 133 h 306"/>
                <a:gd name="T32" fmla="*/ 203 w 406"/>
                <a:gd name="T33" fmla="*/ 135 h 306"/>
                <a:gd name="T34" fmla="*/ 165 w 406"/>
                <a:gd name="T35" fmla="*/ 112 h 306"/>
                <a:gd name="T36" fmla="*/ 203 w 406"/>
                <a:gd name="T37" fmla="*/ 89 h 306"/>
                <a:gd name="T38" fmla="*/ 238 w 406"/>
                <a:gd name="T39" fmla="*/ 104 h 306"/>
                <a:gd name="T40" fmla="*/ 362 w 406"/>
                <a:gd name="T41" fmla="*/ 145 h 306"/>
                <a:gd name="T42" fmla="*/ 393 w 406"/>
                <a:gd name="T43" fmla="*/ 127 h 306"/>
                <a:gd name="T44" fmla="*/ 393 w 406"/>
                <a:gd name="T45" fmla="*/ 101 h 306"/>
                <a:gd name="T46" fmla="*/ 342 w 406"/>
                <a:gd name="T47" fmla="*/ 277 h 306"/>
                <a:gd name="T48" fmla="*/ 370 w 406"/>
                <a:gd name="T49" fmla="*/ 275 h 306"/>
                <a:gd name="T50" fmla="*/ 362 w 406"/>
                <a:gd name="T51" fmla="*/ 145 h 306"/>
                <a:gd name="T52" fmla="*/ 334 w 406"/>
                <a:gd name="T53" fmla="*/ 160 h 306"/>
                <a:gd name="T54" fmla="*/ 342 w 406"/>
                <a:gd name="T55" fmla="*/ 27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6" h="306">
                  <a:moveTo>
                    <a:pt x="69" y="199"/>
                  </a:moveTo>
                  <a:cubicBezTo>
                    <a:pt x="78" y="236"/>
                    <a:pt x="90" y="253"/>
                    <a:pt x="129" y="270"/>
                  </a:cubicBezTo>
                  <a:cubicBezTo>
                    <a:pt x="169" y="287"/>
                    <a:pt x="187" y="306"/>
                    <a:pt x="203" y="306"/>
                  </a:cubicBezTo>
                  <a:cubicBezTo>
                    <a:pt x="218" y="306"/>
                    <a:pt x="236" y="289"/>
                    <a:pt x="275" y="272"/>
                  </a:cubicBezTo>
                  <a:cubicBezTo>
                    <a:pt x="314" y="255"/>
                    <a:pt x="304" y="250"/>
                    <a:pt x="313" y="212"/>
                  </a:cubicBezTo>
                  <a:cubicBezTo>
                    <a:pt x="203" y="266"/>
                    <a:pt x="203" y="266"/>
                    <a:pt x="203" y="266"/>
                  </a:cubicBezTo>
                  <a:lnTo>
                    <a:pt x="69" y="199"/>
                  </a:lnTo>
                  <a:close/>
                  <a:moveTo>
                    <a:pt x="393" y="101"/>
                  </a:moveTo>
                  <a:cubicBezTo>
                    <a:pt x="226" y="7"/>
                    <a:pt x="226" y="7"/>
                    <a:pt x="226" y="7"/>
                  </a:cubicBezTo>
                  <a:cubicBezTo>
                    <a:pt x="213" y="0"/>
                    <a:pt x="192" y="0"/>
                    <a:pt x="179" y="7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0" y="108"/>
                    <a:pt x="0" y="120"/>
                    <a:pt x="13" y="127"/>
                  </a:cubicBezTo>
                  <a:cubicBezTo>
                    <a:pt x="179" y="220"/>
                    <a:pt x="179" y="220"/>
                    <a:pt x="179" y="220"/>
                  </a:cubicBezTo>
                  <a:cubicBezTo>
                    <a:pt x="192" y="228"/>
                    <a:pt x="213" y="228"/>
                    <a:pt x="226" y="220"/>
                  </a:cubicBezTo>
                  <a:cubicBezTo>
                    <a:pt x="334" y="160"/>
                    <a:pt x="334" y="160"/>
                    <a:pt x="334" y="160"/>
                  </a:cubicBezTo>
                  <a:cubicBezTo>
                    <a:pt x="217" y="133"/>
                    <a:pt x="217" y="133"/>
                    <a:pt x="217" y="133"/>
                  </a:cubicBezTo>
                  <a:cubicBezTo>
                    <a:pt x="213" y="134"/>
                    <a:pt x="208" y="135"/>
                    <a:pt x="203" y="135"/>
                  </a:cubicBezTo>
                  <a:cubicBezTo>
                    <a:pt x="182" y="135"/>
                    <a:pt x="165" y="124"/>
                    <a:pt x="165" y="112"/>
                  </a:cubicBezTo>
                  <a:cubicBezTo>
                    <a:pt x="165" y="99"/>
                    <a:pt x="182" y="89"/>
                    <a:pt x="203" y="89"/>
                  </a:cubicBezTo>
                  <a:cubicBezTo>
                    <a:pt x="219" y="89"/>
                    <a:pt x="233" y="95"/>
                    <a:pt x="238" y="104"/>
                  </a:cubicBezTo>
                  <a:cubicBezTo>
                    <a:pt x="362" y="145"/>
                    <a:pt x="362" y="145"/>
                    <a:pt x="362" y="145"/>
                  </a:cubicBezTo>
                  <a:cubicBezTo>
                    <a:pt x="393" y="127"/>
                    <a:pt x="393" y="127"/>
                    <a:pt x="393" y="127"/>
                  </a:cubicBezTo>
                  <a:cubicBezTo>
                    <a:pt x="406" y="120"/>
                    <a:pt x="406" y="108"/>
                    <a:pt x="393" y="101"/>
                  </a:cubicBezTo>
                  <a:close/>
                  <a:moveTo>
                    <a:pt x="342" y="277"/>
                  </a:moveTo>
                  <a:cubicBezTo>
                    <a:pt x="341" y="285"/>
                    <a:pt x="368" y="298"/>
                    <a:pt x="370" y="275"/>
                  </a:cubicBezTo>
                  <a:cubicBezTo>
                    <a:pt x="382" y="174"/>
                    <a:pt x="362" y="145"/>
                    <a:pt x="362" y="145"/>
                  </a:cubicBezTo>
                  <a:cubicBezTo>
                    <a:pt x="334" y="160"/>
                    <a:pt x="334" y="160"/>
                    <a:pt x="334" y="160"/>
                  </a:cubicBezTo>
                  <a:cubicBezTo>
                    <a:pt x="334" y="160"/>
                    <a:pt x="358" y="183"/>
                    <a:pt x="342" y="27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6" name="Straight Connector 12"/>
            <p:cNvCxnSpPr/>
            <p:nvPr/>
          </p:nvCxnSpPr>
          <p:spPr>
            <a:xfrm>
              <a:off x="6554164" y="5376895"/>
              <a:ext cx="251637" cy="0"/>
            </a:xfrm>
            <a:prstGeom prst="line">
              <a:avLst/>
            </a:prstGeom>
            <a:ln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13"/>
            <p:cNvCxnSpPr/>
            <p:nvPr/>
          </p:nvCxnSpPr>
          <p:spPr>
            <a:xfrm>
              <a:off x="7579098" y="5376895"/>
              <a:ext cx="251637" cy="0"/>
            </a:xfrm>
            <a:prstGeom prst="line">
              <a:avLst/>
            </a:prstGeom>
            <a:ln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14"/>
            <p:cNvCxnSpPr/>
            <p:nvPr/>
          </p:nvCxnSpPr>
          <p:spPr>
            <a:xfrm>
              <a:off x="8604032" y="5376895"/>
              <a:ext cx="251637" cy="0"/>
            </a:xfrm>
            <a:prstGeom prst="line">
              <a:avLst/>
            </a:prstGeom>
            <a:ln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15"/>
            <p:cNvCxnSpPr/>
            <p:nvPr/>
          </p:nvCxnSpPr>
          <p:spPr>
            <a:xfrm>
              <a:off x="9628966" y="5376895"/>
              <a:ext cx="251637" cy="0"/>
            </a:xfrm>
            <a:prstGeom prst="line">
              <a:avLst/>
            </a:prstGeom>
            <a:ln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6"/>
            <p:cNvCxnSpPr/>
            <p:nvPr/>
          </p:nvCxnSpPr>
          <p:spPr>
            <a:xfrm>
              <a:off x="10653899" y="5376895"/>
              <a:ext cx="251637" cy="0"/>
            </a:xfrm>
            <a:prstGeom prst="line">
              <a:avLst/>
            </a:prstGeom>
            <a:ln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千图PPT彼岸天：ID 8661124库_组合 43"/>
          <p:cNvGrpSpPr/>
          <p:nvPr>
            <p:custDataLst>
              <p:tags r:id="rId2"/>
            </p:custDataLst>
          </p:nvPr>
        </p:nvGrpSpPr>
        <p:grpSpPr>
          <a:xfrm>
            <a:off x="6708068" y="5050557"/>
            <a:ext cx="4435538" cy="624349"/>
            <a:chOff x="6708068" y="5050557"/>
            <a:chExt cx="4435538" cy="624349"/>
          </a:xfrm>
        </p:grpSpPr>
        <p:sp>
          <p:nvSpPr>
            <p:cNvPr id="6" name="Diamond 18"/>
            <p:cNvSpPr/>
            <p:nvPr/>
          </p:nvSpPr>
          <p:spPr>
            <a:xfrm>
              <a:off x="6708068" y="5050557"/>
              <a:ext cx="624349" cy="624349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7181032" y="5081115"/>
              <a:ext cx="3962574" cy="563232"/>
              <a:chOff x="6444107" y="1469392"/>
              <a:chExt cx="4232109" cy="563232"/>
            </a:xfrm>
          </p:grpSpPr>
          <p:sp>
            <p:nvSpPr>
              <p:cNvPr id="24" name="TextBox 3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TextBox 37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千图PPT彼岸天：ID 8661124库_组合 42"/>
          <p:cNvGrpSpPr/>
          <p:nvPr>
            <p:custDataLst>
              <p:tags r:id="rId3"/>
            </p:custDataLst>
          </p:nvPr>
        </p:nvGrpSpPr>
        <p:grpSpPr>
          <a:xfrm>
            <a:off x="6713507" y="4171981"/>
            <a:ext cx="4430099" cy="624349"/>
            <a:chOff x="6713507" y="4171981"/>
            <a:chExt cx="4430099" cy="624349"/>
          </a:xfrm>
        </p:grpSpPr>
        <p:sp>
          <p:nvSpPr>
            <p:cNvPr id="8" name="Diamond 20"/>
            <p:cNvSpPr/>
            <p:nvPr/>
          </p:nvSpPr>
          <p:spPr>
            <a:xfrm>
              <a:off x="6713507" y="4171981"/>
              <a:ext cx="624349" cy="62434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Group 21"/>
            <p:cNvGrpSpPr/>
            <p:nvPr/>
          </p:nvGrpSpPr>
          <p:grpSpPr>
            <a:xfrm>
              <a:off x="7181032" y="4202539"/>
              <a:ext cx="3962574" cy="563232"/>
              <a:chOff x="6444107" y="1469392"/>
              <a:chExt cx="4232109" cy="563232"/>
            </a:xfrm>
          </p:grpSpPr>
          <p:sp>
            <p:nvSpPr>
              <p:cNvPr id="22" name="TextBox 3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TextBox 35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千图PPT彼岸天：ID 8661124库_组合 41"/>
          <p:cNvGrpSpPr/>
          <p:nvPr>
            <p:custDataLst>
              <p:tags r:id="rId4"/>
            </p:custDataLst>
          </p:nvPr>
        </p:nvGrpSpPr>
        <p:grpSpPr>
          <a:xfrm>
            <a:off x="6713507" y="3293405"/>
            <a:ext cx="4430099" cy="624349"/>
            <a:chOff x="6713507" y="3293405"/>
            <a:chExt cx="4430099" cy="624349"/>
          </a:xfrm>
        </p:grpSpPr>
        <p:sp>
          <p:nvSpPr>
            <p:cNvPr id="10" name="Diamond 22"/>
            <p:cNvSpPr/>
            <p:nvPr/>
          </p:nvSpPr>
          <p:spPr>
            <a:xfrm>
              <a:off x="6713507" y="3293405"/>
              <a:ext cx="624349" cy="624349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23"/>
            <p:cNvGrpSpPr/>
            <p:nvPr/>
          </p:nvGrpSpPr>
          <p:grpSpPr>
            <a:xfrm>
              <a:off x="7181032" y="3323963"/>
              <a:ext cx="3962574" cy="563232"/>
              <a:chOff x="6444107" y="1469392"/>
              <a:chExt cx="4232109" cy="563232"/>
            </a:xfrm>
          </p:grpSpPr>
          <p:sp>
            <p:nvSpPr>
              <p:cNvPr id="20" name="TextBox 3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TextBox 33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千图PPT彼岸天：ID 8661124库_组合 40"/>
          <p:cNvGrpSpPr/>
          <p:nvPr>
            <p:custDataLst>
              <p:tags r:id="rId5"/>
            </p:custDataLst>
          </p:nvPr>
        </p:nvGrpSpPr>
        <p:grpSpPr>
          <a:xfrm>
            <a:off x="6713507" y="2414829"/>
            <a:ext cx="4430099" cy="624349"/>
            <a:chOff x="6713507" y="2414829"/>
            <a:chExt cx="4430099" cy="624349"/>
          </a:xfrm>
        </p:grpSpPr>
        <p:sp>
          <p:nvSpPr>
            <p:cNvPr id="12" name="Diamond 24"/>
            <p:cNvSpPr/>
            <p:nvPr/>
          </p:nvSpPr>
          <p:spPr>
            <a:xfrm>
              <a:off x="6713507" y="2414829"/>
              <a:ext cx="624349" cy="624349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25"/>
            <p:cNvGrpSpPr/>
            <p:nvPr/>
          </p:nvGrpSpPr>
          <p:grpSpPr>
            <a:xfrm>
              <a:off x="7181032" y="2445387"/>
              <a:ext cx="3962574" cy="563232"/>
              <a:chOff x="6444107" y="1469392"/>
              <a:chExt cx="4232109" cy="563232"/>
            </a:xfrm>
          </p:grpSpPr>
          <p:sp>
            <p:nvSpPr>
              <p:cNvPr id="18" name="TextBox 3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TextBox 31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千图PPT彼岸天：ID 8661124库_组合 1"/>
          <p:cNvGrpSpPr/>
          <p:nvPr>
            <p:custDataLst>
              <p:tags r:id="rId6"/>
            </p:custDataLst>
          </p:nvPr>
        </p:nvGrpSpPr>
        <p:grpSpPr>
          <a:xfrm>
            <a:off x="6713509" y="1536253"/>
            <a:ext cx="4430097" cy="624349"/>
            <a:chOff x="6713509" y="1536253"/>
            <a:chExt cx="4430097" cy="624349"/>
          </a:xfrm>
        </p:grpSpPr>
        <p:sp>
          <p:nvSpPr>
            <p:cNvPr id="14" name="Diamond 26"/>
            <p:cNvSpPr/>
            <p:nvPr/>
          </p:nvSpPr>
          <p:spPr>
            <a:xfrm>
              <a:off x="6713509" y="1536253"/>
              <a:ext cx="624349" cy="624349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Group 27"/>
            <p:cNvGrpSpPr/>
            <p:nvPr/>
          </p:nvGrpSpPr>
          <p:grpSpPr>
            <a:xfrm>
              <a:off x="7181032" y="1566811"/>
              <a:ext cx="3962574" cy="563232"/>
              <a:chOff x="6444107" y="1469392"/>
              <a:chExt cx="4232109" cy="563232"/>
            </a:xfrm>
          </p:grpSpPr>
          <p:sp>
            <p:nvSpPr>
              <p:cNvPr id="16" name="TextBox 2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TextBox 29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switch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5051078" y="2371689"/>
            <a:ext cx="3211169" cy="677109"/>
            <a:chOff x="5051078" y="2371689"/>
            <a:chExt cx="3211169" cy="677109"/>
          </a:xfrm>
        </p:grpSpPr>
        <p:sp>
          <p:nvSpPr>
            <p:cNvPr id="4" name="Oval 4"/>
            <p:cNvSpPr/>
            <p:nvPr/>
          </p:nvSpPr>
          <p:spPr>
            <a:xfrm>
              <a:off x="5051078" y="2381794"/>
              <a:ext cx="246318" cy="2463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" name="Group 2"/>
            <p:cNvGrpSpPr/>
            <p:nvPr/>
          </p:nvGrpSpPr>
          <p:grpSpPr>
            <a:xfrm>
              <a:off x="5584771" y="2371689"/>
              <a:ext cx="2677476" cy="677109"/>
              <a:chOff x="5584772" y="2371688"/>
              <a:chExt cx="2677476" cy="677109"/>
            </a:xfrm>
          </p:grpSpPr>
          <p:sp>
            <p:nvSpPr>
              <p:cNvPr id="38" name="TextBox 5"/>
              <p:cNvSpPr txBox="1"/>
              <p:nvPr/>
            </p:nvSpPr>
            <p:spPr>
              <a:xfrm>
                <a:off x="5584773" y="2371688"/>
                <a:ext cx="267747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TextBox 12"/>
              <p:cNvSpPr txBox="1"/>
              <p:nvPr/>
            </p:nvSpPr>
            <p:spPr>
              <a:xfrm>
                <a:off x="5584772" y="2587132"/>
                <a:ext cx="26774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千图PPT彼岸天：ID 8661124库_组合 41"/>
          <p:cNvGrpSpPr/>
          <p:nvPr>
            <p:custDataLst>
              <p:tags r:id="rId2"/>
            </p:custDataLst>
          </p:nvPr>
        </p:nvGrpSpPr>
        <p:grpSpPr>
          <a:xfrm>
            <a:off x="5051332" y="4154666"/>
            <a:ext cx="3211169" cy="677109"/>
            <a:chOff x="5051332" y="4154666"/>
            <a:chExt cx="3211169" cy="677109"/>
          </a:xfrm>
        </p:grpSpPr>
        <p:sp>
          <p:nvSpPr>
            <p:cNvPr id="6" name="Oval 8"/>
            <p:cNvSpPr/>
            <p:nvPr/>
          </p:nvSpPr>
          <p:spPr>
            <a:xfrm>
              <a:off x="5051332" y="4164771"/>
              <a:ext cx="246318" cy="2463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38"/>
            <p:cNvGrpSpPr/>
            <p:nvPr/>
          </p:nvGrpSpPr>
          <p:grpSpPr>
            <a:xfrm>
              <a:off x="5585025" y="4154666"/>
              <a:ext cx="2677476" cy="677109"/>
              <a:chOff x="5585026" y="4154665"/>
              <a:chExt cx="2677476" cy="677109"/>
            </a:xfrm>
          </p:grpSpPr>
          <p:sp>
            <p:nvSpPr>
              <p:cNvPr id="36" name="TextBox 9"/>
              <p:cNvSpPr txBox="1"/>
              <p:nvPr/>
            </p:nvSpPr>
            <p:spPr>
              <a:xfrm>
                <a:off x="5585027" y="4154665"/>
                <a:ext cx="267747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TextBox 13"/>
              <p:cNvSpPr txBox="1"/>
              <p:nvPr/>
            </p:nvSpPr>
            <p:spPr>
              <a:xfrm>
                <a:off x="5585026" y="4370109"/>
                <a:ext cx="26774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千图PPT彼岸天：ID 8661124库_组合 42"/>
          <p:cNvGrpSpPr/>
          <p:nvPr>
            <p:custDataLst>
              <p:tags r:id="rId3"/>
            </p:custDataLst>
          </p:nvPr>
        </p:nvGrpSpPr>
        <p:grpSpPr>
          <a:xfrm>
            <a:off x="5051078" y="3183235"/>
            <a:ext cx="3211169" cy="677109"/>
            <a:chOff x="5051078" y="3183235"/>
            <a:chExt cx="3211169" cy="677109"/>
          </a:xfrm>
        </p:grpSpPr>
        <p:sp>
          <p:nvSpPr>
            <p:cNvPr id="5" name="Oval 6"/>
            <p:cNvSpPr/>
            <p:nvPr/>
          </p:nvSpPr>
          <p:spPr>
            <a:xfrm>
              <a:off x="5051078" y="3193340"/>
              <a:ext cx="246318" cy="2463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Group 37"/>
            <p:cNvGrpSpPr/>
            <p:nvPr/>
          </p:nvGrpSpPr>
          <p:grpSpPr>
            <a:xfrm>
              <a:off x="5584771" y="3183235"/>
              <a:ext cx="2677476" cy="677109"/>
              <a:chOff x="5584772" y="3183234"/>
              <a:chExt cx="2677476" cy="677109"/>
            </a:xfrm>
          </p:grpSpPr>
          <p:sp>
            <p:nvSpPr>
              <p:cNvPr id="34" name="TextBox 7"/>
              <p:cNvSpPr txBox="1"/>
              <p:nvPr/>
            </p:nvSpPr>
            <p:spPr>
              <a:xfrm>
                <a:off x="5584773" y="3183234"/>
                <a:ext cx="267747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TextBox 14"/>
              <p:cNvSpPr txBox="1"/>
              <p:nvPr/>
            </p:nvSpPr>
            <p:spPr>
              <a:xfrm>
                <a:off x="5584772" y="3398678"/>
                <a:ext cx="26774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千图PPT彼岸天：ID 8661124库_组合 39"/>
          <p:cNvGrpSpPr/>
          <p:nvPr>
            <p:custDataLst>
              <p:tags r:id="rId4"/>
            </p:custDataLst>
          </p:nvPr>
        </p:nvGrpSpPr>
        <p:grpSpPr>
          <a:xfrm>
            <a:off x="8281286" y="2371689"/>
            <a:ext cx="3211169" cy="677109"/>
            <a:chOff x="8281286" y="2371689"/>
            <a:chExt cx="3211169" cy="677109"/>
          </a:xfrm>
        </p:grpSpPr>
        <p:sp>
          <p:nvSpPr>
            <p:cNvPr id="7" name="Oval 10"/>
            <p:cNvSpPr/>
            <p:nvPr/>
          </p:nvSpPr>
          <p:spPr>
            <a:xfrm>
              <a:off x="8281286" y="2381794"/>
              <a:ext cx="246318" cy="24631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3"/>
            <p:cNvGrpSpPr/>
            <p:nvPr/>
          </p:nvGrpSpPr>
          <p:grpSpPr>
            <a:xfrm>
              <a:off x="8805829" y="2371689"/>
              <a:ext cx="2686626" cy="677109"/>
              <a:chOff x="8805829" y="2371688"/>
              <a:chExt cx="2686626" cy="677109"/>
            </a:xfrm>
          </p:grpSpPr>
          <p:sp>
            <p:nvSpPr>
              <p:cNvPr id="32" name="TextBox 11"/>
              <p:cNvSpPr txBox="1"/>
              <p:nvPr/>
            </p:nvSpPr>
            <p:spPr>
              <a:xfrm>
                <a:off x="8814980" y="2371688"/>
                <a:ext cx="267747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TextBox 15"/>
              <p:cNvSpPr txBox="1"/>
              <p:nvPr/>
            </p:nvSpPr>
            <p:spPr>
              <a:xfrm>
                <a:off x="8805829" y="2587132"/>
                <a:ext cx="26774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千图PPT彼岸天：ID 8661124库_组合 40"/>
          <p:cNvGrpSpPr/>
          <p:nvPr>
            <p:custDataLst>
              <p:tags r:id="rId5"/>
            </p:custDataLst>
          </p:nvPr>
        </p:nvGrpSpPr>
        <p:grpSpPr>
          <a:xfrm>
            <a:off x="8295301" y="3195681"/>
            <a:ext cx="3211168" cy="677109"/>
            <a:chOff x="8295301" y="3195681"/>
            <a:chExt cx="3211168" cy="677109"/>
          </a:xfrm>
        </p:grpSpPr>
        <p:sp>
          <p:nvSpPr>
            <p:cNvPr id="12" name="Oval 16"/>
            <p:cNvSpPr/>
            <p:nvPr/>
          </p:nvSpPr>
          <p:spPr>
            <a:xfrm>
              <a:off x="8295301" y="3205787"/>
              <a:ext cx="246318" cy="24631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" name="Group 36"/>
            <p:cNvGrpSpPr/>
            <p:nvPr/>
          </p:nvGrpSpPr>
          <p:grpSpPr>
            <a:xfrm>
              <a:off x="8819843" y="3195681"/>
              <a:ext cx="2686626" cy="677109"/>
              <a:chOff x="8819843" y="3195680"/>
              <a:chExt cx="2686626" cy="677109"/>
            </a:xfrm>
          </p:grpSpPr>
          <p:sp>
            <p:nvSpPr>
              <p:cNvPr id="30" name="TextBox 17"/>
              <p:cNvSpPr txBox="1"/>
              <p:nvPr/>
            </p:nvSpPr>
            <p:spPr>
              <a:xfrm>
                <a:off x="8828994" y="3195680"/>
                <a:ext cx="267747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TextBox 18"/>
              <p:cNvSpPr txBox="1"/>
              <p:nvPr/>
            </p:nvSpPr>
            <p:spPr>
              <a:xfrm>
                <a:off x="8819843" y="3411124"/>
                <a:ext cx="2677475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千图PPT彼岸天：ID 8661124库_组合 19"/>
          <p:cNvGrpSpPr/>
          <p:nvPr>
            <p:custDataLst>
              <p:tags r:id="rId6"/>
            </p:custDataLst>
          </p:nvPr>
        </p:nvGrpSpPr>
        <p:grpSpPr>
          <a:xfrm>
            <a:off x="-27707" y="1548817"/>
            <a:ext cx="4566256" cy="4182508"/>
            <a:chOff x="-27709" y="2391872"/>
            <a:chExt cx="10983693" cy="10060622"/>
          </a:xfrm>
        </p:grpSpPr>
        <p:sp>
          <p:nvSpPr>
            <p:cNvPr id="15" name="Freeform: Shape 20"/>
            <p:cNvSpPr/>
            <p:nvPr/>
          </p:nvSpPr>
          <p:spPr bwMode="auto">
            <a:xfrm flipH="1">
              <a:off x="6478160" y="7865590"/>
              <a:ext cx="2784244" cy="268655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21"/>
            <p:cNvSpPr/>
            <p:nvPr/>
          </p:nvSpPr>
          <p:spPr bwMode="auto">
            <a:xfrm flipH="1">
              <a:off x="6492116" y="8921599"/>
              <a:ext cx="3712323" cy="3530893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22"/>
            <p:cNvSpPr/>
            <p:nvPr/>
          </p:nvSpPr>
          <p:spPr bwMode="auto">
            <a:xfrm flipH="1">
              <a:off x="-17683" y="5595384"/>
              <a:ext cx="6505869" cy="4952090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23"/>
            <p:cNvSpPr/>
            <p:nvPr/>
          </p:nvSpPr>
          <p:spPr bwMode="auto">
            <a:xfrm flipH="1">
              <a:off x="-27709" y="7195695"/>
              <a:ext cx="6519825" cy="5256799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24"/>
            <p:cNvSpPr/>
            <p:nvPr/>
          </p:nvSpPr>
          <p:spPr bwMode="auto">
            <a:xfrm flipH="1">
              <a:off x="5433360" y="4280978"/>
              <a:ext cx="1041456" cy="1449831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5"/>
            <p:cNvSpPr/>
            <p:nvPr/>
          </p:nvSpPr>
          <p:spPr bwMode="auto">
            <a:xfrm>
              <a:off x="7360183" y="4136288"/>
              <a:ext cx="659547" cy="861539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26"/>
            <p:cNvSpPr/>
            <p:nvPr/>
          </p:nvSpPr>
          <p:spPr bwMode="auto">
            <a:xfrm>
              <a:off x="8904939" y="6335092"/>
              <a:ext cx="597714" cy="943979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27"/>
            <p:cNvSpPr/>
            <p:nvPr/>
          </p:nvSpPr>
          <p:spPr bwMode="auto">
            <a:xfrm>
              <a:off x="8074324" y="5415833"/>
              <a:ext cx="836799" cy="71726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28"/>
            <p:cNvSpPr/>
            <p:nvPr/>
          </p:nvSpPr>
          <p:spPr bwMode="auto">
            <a:xfrm flipH="1">
              <a:off x="9067" y="3958228"/>
              <a:ext cx="6505869" cy="4952090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29"/>
            <p:cNvSpPr/>
            <p:nvPr/>
          </p:nvSpPr>
          <p:spPr bwMode="auto">
            <a:xfrm flipH="1">
              <a:off x="1495" y="2391872"/>
              <a:ext cx="6505869" cy="4952090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30"/>
            <p:cNvSpPr/>
            <p:nvPr/>
          </p:nvSpPr>
          <p:spPr bwMode="auto">
            <a:xfrm flipH="1">
              <a:off x="6516151" y="6692554"/>
              <a:ext cx="2018399" cy="2215084"/>
            </a:xfrm>
            <a:custGeom>
              <a:avLst/>
              <a:gdLst>
                <a:gd name="connsiteX0" fmla="*/ 530488 w 2018400"/>
                <a:gd name="connsiteY0" fmla="*/ 0 h 2215083"/>
                <a:gd name="connsiteX1" fmla="*/ 0 w 2018400"/>
                <a:gd name="connsiteY1" fmla="*/ 862737 h 2215083"/>
                <a:gd name="connsiteX2" fmla="*/ 2018400 w 2018400"/>
                <a:gd name="connsiteY2" fmla="*/ 2215083 h 2215083"/>
                <a:gd name="connsiteX3" fmla="*/ 2018400 w 2018400"/>
                <a:gd name="connsiteY3" fmla="*/ 1000902 h 2215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8400" h="2215083">
                  <a:moveTo>
                    <a:pt x="530488" y="0"/>
                  </a:moveTo>
                  <a:lnTo>
                    <a:pt x="0" y="862737"/>
                  </a:lnTo>
                  <a:lnTo>
                    <a:pt x="2018400" y="2215083"/>
                  </a:lnTo>
                  <a:lnTo>
                    <a:pt x="2018400" y="100090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31"/>
            <p:cNvSpPr/>
            <p:nvPr/>
          </p:nvSpPr>
          <p:spPr bwMode="auto">
            <a:xfrm flipH="1">
              <a:off x="6504771" y="5584344"/>
              <a:ext cx="1341648" cy="1760369"/>
            </a:xfrm>
            <a:custGeom>
              <a:avLst/>
              <a:gdLst>
                <a:gd name="connsiteX0" fmla="*/ 529700 w 1341647"/>
                <a:gd name="connsiteY0" fmla="*/ 0 h 1760369"/>
                <a:gd name="connsiteX1" fmla="*/ 0 w 1341647"/>
                <a:gd name="connsiteY1" fmla="*/ 861454 h 1760369"/>
                <a:gd name="connsiteX2" fmla="*/ 1341647 w 1341647"/>
                <a:gd name="connsiteY2" fmla="*/ 1760369 h 1760369"/>
                <a:gd name="connsiteX3" fmla="*/ 1341647 w 1341647"/>
                <a:gd name="connsiteY3" fmla="*/ 546187 h 176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647" h="1760369">
                  <a:moveTo>
                    <a:pt x="529700" y="0"/>
                  </a:moveTo>
                  <a:lnTo>
                    <a:pt x="0" y="861454"/>
                  </a:lnTo>
                  <a:lnTo>
                    <a:pt x="1341647" y="1760369"/>
                  </a:lnTo>
                  <a:lnTo>
                    <a:pt x="1341647" y="54618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32"/>
            <p:cNvSpPr/>
            <p:nvPr/>
          </p:nvSpPr>
          <p:spPr bwMode="auto">
            <a:xfrm flipH="1">
              <a:off x="6474819" y="4280978"/>
              <a:ext cx="661183" cy="1448594"/>
            </a:xfrm>
            <a:custGeom>
              <a:avLst/>
              <a:gdLst>
                <a:gd name="connsiteX0" fmla="*/ 661183 w 661183"/>
                <a:gd name="connsiteY0" fmla="*/ 0 h 1448594"/>
                <a:gd name="connsiteX1" fmla="*/ 0 w 661183"/>
                <a:gd name="connsiteY1" fmla="*/ 1075287 h 1448594"/>
                <a:gd name="connsiteX2" fmla="*/ 661183 w 661183"/>
                <a:gd name="connsiteY2" fmla="*/ 1448594 h 144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1183" h="1448594">
                  <a:moveTo>
                    <a:pt x="661183" y="0"/>
                  </a:moveTo>
                  <a:lnTo>
                    <a:pt x="0" y="1075287"/>
                  </a:lnTo>
                  <a:lnTo>
                    <a:pt x="661183" y="144859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33"/>
            <p:cNvSpPr/>
            <p:nvPr/>
          </p:nvSpPr>
          <p:spPr bwMode="auto">
            <a:xfrm>
              <a:off x="9429146" y="7509533"/>
              <a:ext cx="775293" cy="792622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34"/>
            <p:cNvSpPr/>
            <p:nvPr/>
          </p:nvSpPr>
          <p:spPr bwMode="auto">
            <a:xfrm>
              <a:off x="10132364" y="8843274"/>
              <a:ext cx="823620" cy="679873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switch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Freeform: Shape 2"/>
          <p:cNvSpPr/>
          <p:nvPr>
            <p:custDataLst>
              <p:tags r:id="rId1"/>
            </p:custDataLst>
          </p:nvPr>
        </p:nvSpPr>
        <p:spPr bwMode="auto">
          <a:xfrm>
            <a:off x="1703512" y="2672908"/>
            <a:ext cx="1901351" cy="1822999"/>
          </a:xfrm>
          <a:custGeom>
            <a:avLst/>
            <a:gdLst>
              <a:gd name="T0" fmla="*/ 812 w 995"/>
              <a:gd name="T1" fmla="*/ 708 h 954"/>
              <a:gd name="T2" fmla="*/ 760 w 995"/>
              <a:gd name="T3" fmla="*/ 701 h 954"/>
              <a:gd name="T4" fmla="*/ 717 w 995"/>
              <a:gd name="T5" fmla="*/ 685 h 954"/>
              <a:gd name="T6" fmla="*/ 685 w 995"/>
              <a:gd name="T7" fmla="*/ 662 h 954"/>
              <a:gd name="T8" fmla="*/ 641 w 995"/>
              <a:gd name="T9" fmla="*/ 607 h 954"/>
              <a:gd name="T10" fmla="*/ 622 w 995"/>
              <a:gd name="T11" fmla="*/ 550 h 954"/>
              <a:gd name="T12" fmla="*/ 617 w 995"/>
              <a:gd name="T13" fmla="*/ 503 h 954"/>
              <a:gd name="T14" fmla="*/ 610 w 995"/>
              <a:gd name="T15" fmla="*/ 409 h 954"/>
              <a:gd name="T16" fmla="*/ 583 w 995"/>
              <a:gd name="T17" fmla="*/ 292 h 954"/>
              <a:gd name="T18" fmla="*/ 539 w 995"/>
              <a:gd name="T19" fmla="*/ 198 h 954"/>
              <a:gd name="T20" fmla="*/ 482 w 995"/>
              <a:gd name="T21" fmla="*/ 128 h 954"/>
              <a:gd name="T22" fmla="*/ 419 w 995"/>
              <a:gd name="T23" fmla="*/ 76 h 954"/>
              <a:gd name="T24" fmla="*/ 352 w 995"/>
              <a:gd name="T25" fmla="*/ 41 h 954"/>
              <a:gd name="T26" fmla="*/ 286 w 995"/>
              <a:gd name="T27" fmla="*/ 18 h 954"/>
              <a:gd name="T28" fmla="*/ 180 w 995"/>
              <a:gd name="T29" fmla="*/ 0 h 954"/>
              <a:gd name="T30" fmla="*/ 136 w 995"/>
              <a:gd name="T31" fmla="*/ 0 h 954"/>
              <a:gd name="T32" fmla="*/ 96 w 995"/>
              <a:gd name="T33" fmla="*/ 6 h 954"/>
              <a:gd name="T34" fmla="*/ 60 w 995"/>
              <a:gd name="T35" fmla="*/ 23 h 954"/>
              <a:gd name="T36" fmla="*/ 31 w 995"/>
              <a:gd name="T37" fmla="*/ 49 h 954"/>
              <a:gd name="T38" fmla="*/ 11 w 995"/>
              <a:gd name="T39" fmla="*/ 83 h 954"/>
              <a:gd name="T40" fmla="*/ 2 w 995"/>
              <a:gd name="T41" fmla="*/ 122 h 954"/>
              <a:gd name="T42" fmla="*/ 2 w 995"/>
              <a:gd name="T43" fmla="*/ 149 h 954"/>
              <a:gd name="T44" fmla="*/ 11 w 995"/>
              <a:gd name="T45" fmla="*/ 188 h 954"/>
              <a:gd name="T46" fmla="*/ 31 w 995"/>
              <a:gd name="T47" fmla="*/ 221 h 954"/>
              <a:gd name="T48" fmla="*/ 60 w 995"/>
              <a:gd name="T49" fmla="*/ 248 h 954"/>
              <a:gd name="T50" fmla="*/ 96 w 995"/>
              <a:gd name="T51" fmla="*/ 265 h 954"/>
              <a:gd name="T52" fmla="*/ 136 w 995"/>
              <a:gd name="T53" fmla="*/ 271 h 954"/>
              <a:gd name="T54" fmla="*/ 172 w 995"/>
              <a:gd name="T55" fmla="*/ 271 h 954"/>
              <a:gd name="T56" fmla="*/ 221 w 995"/>
              <a:gd name="T57" fmla="*/ 281 h 954"/>
              <a:gd name="T58" fmla="*/ 260 w 995"/>
              <a:gd name="T59" fmla="*/ 299 h 954"/>
              <a:gd name="T60" fmla="*/ 299 w 995"/>
              <a:gd name="T61" fmla="*/ 333 h 954"/>
              <a:gd name="T62" fmla="*/ 336 w 995"/>
              <a:gd name="T63" fmla="*/ 393 h 954"/>
              <a:gd name="T64" fmla="*/ 352 w 995"/>
              <a:gd name="T65" fmla="*/ 448 h 954"/>
              <a:gd name="T66" fmla="*/ 359 w 995"/>
              <a:gd name="T67" fmla="*/ 484 h 954"/>
              <a:gd name="T68" fmla="*/ 372 w 995"/>
              <a:gd name="T69" fmla="*/ 628 h 954"/>
              <a:gd name="T70" fmla="*/ 390 w 995"/>
              <a:gd name="T71" fmla="*/ 695 h 954"/>
              <a:gd name="T72" fmla="*/ 433 w 995"/>
              <a:gd name="T73" fmla="*/ 777 h 954"/>
              <a:gd name="T74" fmla="*/ 489 w 995"/>
              <a:gd name="T75" fmla="*/ 841 h 954"/>
              <a:gd name="T76" fmla="*/ 555 w 995"/>
              <a:gd name="T77" fmla="*/ 888 h 954"/>
              <a:gd name="T78" fmla="*/ 625 w 995"/>
              <a:gd name="T79" fmla="*/ 919 h 954"/>
              <a:gd name="T80" fmla="*/ 696 w 995"/>
              <a:gd name="T81" fmla="*/ 940 h 954"/>
              <a:gd name="T82" fmla="*/ 807 w 995"/>
              <a:gd name="T83" fmla="*/ 953 h 954"/>
              <a:gd name="T84" fmla="*/ 898 w 995"/>
              <a:gd name="T85" fmla="*/ 953 h 954"/>
              <a:gd name="T86" fmla="*/ 958 w 995"/>
              <a:gd name="T87" fmla="*/ 946 h 954"/>
              <a:gd name="T88" fmla="*/ 912 w 995"/>
              <a:gd name="T89" fmla="*/ 698 h 954"/>
              <a:gd name="T90" fmla="*/ 855 w 995"/>
              <a:gd name="T91" fmla="*/ 708 h 954"/>
              <a:gd name="T92" fmla="*/ 831 w 995"/>
              <a:gd name="T93" fmla="*/ 709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5" h="954">
                <a:moveTo>
                  <a:pt x="831" y="709"/>
                </a:moveTo>
                <a:lnTo>
                  <a:pt x="831" y="709"/>
                </a:lnTo>
                <a:lnTo>
                  <a:pt x="812" y="708"/>
                </a:lnTo>
                <a:lnTo>
                  <a:pt x="792" y="706"/>
                </a:lnTo>
                <a:lnTo>
                  <a:pt x="774" y="704"/>
                </a:lnTo>
                <a:lnTo>
                  <a:pt x="760" y="701"/>
                </a:lnTo>
                <a:lnTo>
                  <a:pt x="743" y="696"/>
                </a:lnTo>
                <a:lnTo>
                  <a:pt x="730" y="690"/>
                </a:lnTo>
                <a:lnTo>
                  <a:pt x="717" y="685"/>
                </a:lnTo>
                <a:lnTo>
                  <a:pt x="704" y="677"/>
                </a:lnTo>
                <a:lnTo>
                  <a:pt x="695" y="670"/>
                </a:lnTo>
                <a:lnTo>
                  <a:pt x="685" y="662"/>
                </a:lnTo>
                <a:lnTo>
                  <a:pt x="667" y="644"/>
                </a:lnTo>
                <a:lnTo>
                  <a:pt x="652" y="627"/>
                </a:lnTo>
                <a:lnTo>
                  <a:pt x="641" y="607"/>
                </a:lnTo>
                <a:lnTo>
                  <a:pt x="633" y="588"/>
                </a:lnTo>
                <a:lnTo>
                  <a:pt x="627" y="568"/>
                </a:lnTo>
                <a:lnTo>
                  <a:pt x="622" y="550"/>
                </a:lnTo>
                <a:lnTo>
                  <a:pt x="618" y="536"/>
                </a:lnTo>
                <a:lnTo>
                  <a:pt x="617" y="511"/>
                </a:lnTo>
                <a:lnTo>
                  <a:pt x="617" y="503"/>
                </a:lnTo>
                <a:lnTo>
                  <a:pt x="617" y="503"/>
                </a:lnTo>
                <a:lnTo>
                  <a:pt x="614" y="454"/>
                </a:lnTo>
                <a:lnTo>
                  <a:pt x="610" y="409"/>
                </a:lnTo>
                <a:lnTo>
                  <a:pt x="604" y="367"/>
                </a:lnTo>
                <a:lnTo>
                  <a:pt x="594" y="328"/>
                </a:lnTo>
                <a:lnTo>
                  <a:pt x="583" y="292"/>
                </a:lnTo>
                <a:lnTo>
                  <a:pt x="570" y="258"/>
                </a:lnTo>
                <a:lnTo>
                  <a:pt x="555" y="227"/>
                </a:lnTo>
                <a:lnTo>
                  <a:pt x="539" y="198"/>
                </a:lnTo>
                <a:lnTo>
                  <a:pt x="521" y="174"/>
                </a:lnTo>
                <a:lnTo>
                  <a:pt x="503" y="149"/>
                </a:lnTo>
                <a:lnTo>
                  <a:pt x="482" y="128"/>
                </a:lnTo>
                <a:lnTo>
                  <a:pt x="463" y="109"/>
                </a:lnTo>
                <a:lnTo>
                  <a:pt x="440" y="91"/>
                </a:lnTo>
                <a:lnTo>
                  <a:pt x="419" y="76"/>
                </a:lnTo>
                <a:lnTo>
                  <a:pt x="396" y="63"/>
                </a:lnTo>
                <a:lnTo>
                  <a:pt x="373" y="50"/>
                </a:lnTo>
                <a:lnTo>
                  <a:pt x="352" y="41"/>
                </a:lnTo>
                <a:lnTo>
                  <a:pt x="329" y="32"/>
                </a:lnTo>
                <a:lnTo>
                  <a:pt x="308" y="24"/>
                </a:lnTo>
                <a:lnTo>
                  <a:pt x="286" y="18"/>
                </a:lnTo>
                <a:lnTo>
                  <a:pt x="247" y="8"/>
                </a:lnTo>
                <a:lnTo>
                  <a:pt x="209" y="3"/>
                </a:lnTo>
                <a:lnTo>
                  <a:pt x="180" y="0"/>
                </a:lnTo>
                <a:lnTo>
                  <a:pt x="156" y="0"/>
                </a:lnTo>
                <a:lnTo>
                  <a:pt x="136" y="0"/>
                </a:lnTo>
                <a:lnTo>
                  <a:pt x="136" y="0"/>
                </a:lnTo>
                <a:lnTo>
                  <a:pt x="122" y="0"/>
                </a:lnTo>
                <a:lnTo>
                  <a:pt x="109" y="3"/>
                </a:lnTo>
                <a:lnTo>
                  <a:pt x="96" y="6"/>
                </a:lnTo>
                <a:lnTo>
                  <a:pt x="83" y="10"/>
                </a:lnTo>
                <a:lnTo>
                  <a:pt x="71" y="16"/>
                </a:lnTo>
                <a:lnTo>
                  <a:pt x="60" y="23"/>
                </a:lnTo>
                <a:lnTo>
                  <a:pt x="49" y="31"/>
                </a:lnTo>
                <a:lnTo>
                  <a:pt x="41" y="39"/>
                </a:lnTo>
                <a:lnTo>
                  <a:pt x="31" y="49"/>
                </a:lnTo>
                <a:lnTo>
                  <a:pt x="23" y="60"/>
                </a:lnTo>
                <a:lnTo>
                  <a:pt x="16" y="71"/>
                </a:lnTo>
                <a:lnTo>
                  <a:pt x="11" y="83"/>
                </a:lnTo>
                <a:lnTo>
                  <a:pt x="6" y="96"/>
                </a:lnTo>
                <a:lnTo>
                  <a:pt x="3" y="109"/>
                </a:lnTo>
                <a:lnTo>
                  <a:pt x="2" y="122"/>
                </a:lnTo>
                <a:lnTo>
                  <a:pt x="0" y="135"/>
                </a:lnTo>
                <a:lnTo>
                  <a:pt x="0" y="135"/>
                </a:lnTo>
                <a:lnTo>
                  <a:pt x="2" y="149"/>
                </a:lnTo>
                <a:lnTo>
                  <a:pt x="3" y="162"/>
                </a:lnTo>
                <a:lnTo>
                  <a:pt x="6" y="175"/>
                </a:lnTo>
                <a:lnTo>
                  <a:pt x="11" y="188"/>
                </a:lnTo>
                <a:lnTo>
                  <a:pt x="16" y="200"/>
                </a:lnTo>
                <a:lnTo>
                  <a:pt x="23" y="211"/>
                </a:lnTo>
                <a:lnTo>
                  <a:pt x="31" y="221"/>
                </a:lnTo>
                <a:lnTo>
                  <a:pt x="41" y="230"/>
                </a:lnTo>
                <a:lnTo>
                  <a:pt x="49" y="240"/>
                </a:lnTo>
                <a:lnTo>
                  <a:pt x="60" y="248"/>
                </a:lnTo>
                <a:lnTo>
                  <a:pt x="71" y="255"/>
                </a:lnTo>
                <a:lnTo>
                  <a:pt x="83" y="260"/>
                </a:lnTo>
                <a:lnTo>
                  <a:pt x="96" y="265"/>
                </a:lnTo>
                <a:lnTo>
                  <a:pt x="109" y="268"/>
                </a:lnTo>
                <a:lnTo>
                  <a:pt x="122" y="269"/>
                </a:lnTo>
                <a:lnTo>
                  <a:pt x="136" y="271"/>
                </a:lnTo>
                <a:lnTo>
                  <a:pt x="136" y="271"/>
                </a:lnTo>
                <a:lnTo>
                  <a:pt x="154" y="271"/>
                </a:lnTo>
                <a:lnTo>
                  <a:pt x="172" y="271"/>
                </a:lnTo>
                <a:lnTo>
                  <a:pt x="190" y="273"/>
                </a:lnTo>
                <a:lnTo>
                  <a:pt x="206" y="276"/>
                </a:lnTo>
                <a:lnTo>
                  <a:pt x="221" y="281"/>
                </a:lnTo>
                <a:lnTo>
                  <a:pt x="234" y="286"/>
                </a:lnTo>
                <a:lnTo>
                  <a:pt x="247" y="292"/>
                </a:lnTo>
                <a:lnTo>
                  <a:pt x="260" y="299"/>
                </a:lnTo>
                <a:lnTo>
                  <a:pt x="269" y="307"/>
                </a:lnTo>
                <a:lnTo>
                  <a:pt x="281" y="315"/>
                </a:lnTo>
                <a:lnTo>
                  <a:pt x="299" y="333"/>
                </a:lnTo>
                <a:lnTo>
                  <a:pt x="313" y="352"/>
                </a:lnTo>
                <a:lnTo>
                  <a:pt x="326" y="373"/>
                </a:lnTo>
                <a:lnTo>
                  <a:pt x="336" y="393"/>
                </a:lnTo>
                <a:lnTo>
                  <a:pt x="342" y="412"/>
                </a:lnTo>
                <a:lnTo>
                  <a:pt x="349" y="432"/>
                </a:lnTo>
                <a:lnTo>
                  <a:pt x="352" y="448"/>
                </a:lnTo>
                <a:lnTo>
                  <a:pt x="357" y="474"/>
                </a:lnTo>
                <a:lnTo>
                  <a:pt x="359" y="484"/>
                </a:lnTo>
                <a:lnTo>
                  <a:pt x="359" y="484"/>
                </a:lnTo>
                <a:lnTo>
                  <a:pt x="362" y="542"/>
                </a:lnTo>
                <a:lnTo>
                  <a:pt x="367" y="588"/>
                </a:lnTo>
                <a:lnTo>
                  <a:pt x="372" y="628"/>
                </a:lnTo>
                <a:lnTo>
                  <a:pt x="372" y="628"/>
                </a:lnTo>
                <a:lnTo>
                  <a:pt x="380" y="662"/>
                </a:lnTo>
                <a:lnTo>
                  <a:pt x="390" y="695"/>
                </a:lnTo>
                <a:lnTo>
                  <a:pt x="403" y="726"/>
                </a:lnTo>
                <a:lnTo>
                  <a:pt x="417" y="753"/>
                </a:lnTo>
                <a:lnTo>
                  <a:pt x="433" y="777"/>
                </a:lnTo>
                <a:lnTo>
                  <a:pt x="450" y="800"/>
                </a:lnTo>
                <a:lnTo>
                  <a:pt x="469" y="821"/>
                </a:lnTo>
                <a:lnTo>
                  <a:pt x="489" y="841"/>
                </a:lnTo>
                <a:lnTo>
                  <a:pt x="510" y="859"/>
                </a:lnTo>
                <a:lnTo>
                  <a:pt x="532" y="873"/>
                </a:lnTo>
                <a:lnTo>
                  <a:pt x="555" y="888"/>
                </a:lnTo>
                <a:lnTo>
                  <a:pt x="578" y="899"/>
                </a:lnTo>
                <a:lnTo>
                  <a:pt x="602" y="911"/>
                </a:lnTo>
                <a:lnTo>
                  <a:pt x="625" y="919"/>
                </a:lnTo>
                <a:lnTo>
                  <a:pt x="649" y="927"/>
                </a:lnTo>
                <a:lnTo>
                  <a:pt x="674" y="933"/>
                </a:lnTo>
                <a:lnTo>
                  <a:pt x="696" y="940"/>
                </a:lnTo>
                <a:lnTo>
                  <a:pt x="721" y="943"/>
                </a:lnTo>
                <a:lnTo>
                  <a:pt x="764" y="950"/>
                </a:lnTo>
                <a:lnTo>
                  <a:pt x="807" y="953"/>
                </a:lnTo>
                <a:lnTo>
                  <a:pt x="842" y="954"/>
                </a:lnTo>
                <a:lnTo>
                  <a:pt x="873" y="953"/>
                </a:lnTo>
                <a:lnTo>
                  <a:pt x="898" y="953"/>
                </a:lnTo>
                <a:lnTo>
                  <a:pt x="917" y="950"/>
                </a:lnTo>
                <a:lnTo>
                  <a:pt x="917" y="950"/>
                </a:lnTo>
                <a:lnTo>
                  <a:pt x="958" y="946"/>
                </a:lnTo>
                <a:lnTo>
                  <a:pt x="995" y="941"/>
                </a:lnTo>
                <a:lnTo>
                  <a:pt x="912" y="698"/>
                </a:lnTo>
                <a:lnTo>
                  <a:pt x="912" y="698"/>
                </a:lnTo>
                <a:lnTo>
                  <a:pt x="896" y="703"/>
                </a:lnTo>
                <a:lnTo>
                  <a:pt x="881" y="704"/>
                </a:lnTo>
                <a:lnTo>
                  <a:pt x="855" y="708"/>
                </a:lnTo>
                <a:lnTo>
                  <a:pt x="838" y="709"/>
                </a:lnTo>
                <a:lnTo>
                  <a:pt x="831" y="709"/>
                </a:lnTo>
                <a:lnTo>
                  <a:pt x="831" y="709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千图PPT彼岸天：ID 8661124库_Freeform: Shape 3"/>
          <p:cNvSpPr/>
          <p:nvPr>
            <p:custDataLst>
              <p:tags r:id="rId2"/>
            </p:custDataLst>
          </p:nvPr>
        </p:nvSpPr>
        <p:spPr bwMode="auto">
          <a:xfrm>
            <a:off x="3446257" y="2701573"/>
            <a:ext cx="1498149" cy="1769494"/>
          </a:xfrm>
          <a:custGeom>
            <a:avLst/>
            <a:gdLst>
              <a:gd name="T0" fmla="*/ 606 w 784"/>
              <a:gd name="T1" fmla="*/ 0 h 926"/>
              <a:gd name="T2" fmla="*/ 516 w 784"/>
              <a:gd name="T3" fmla="*/ 4 h 926"/>
              <a:gd name="T4" fmla="*/ 438 w 784"/>
              <a:gd name="T5" fmla="*/ 17 h 926"/>
              <a:gd name="T6" fmla="*/ 373 w 784"/>
              <a:gd name="T7" fmla="*/ 42 h 926"/>
              <a:gd name="T8" fmla="*/ 318 w 784"/>
              <a:gd name="T9" fmla="*/ 71 h 926"/>
              <a:gd name="T10" fmla="*/ 271 w 784"/>
              <a:gd name="T11" fmla="*/ 107 h 926"/>
              <a:gd name="T12" fmla="*/ 236 w 784"/>
              <a:gd name="T13" fmla="*/ 146 h 926"/>
              <a:gd name="T14" fmla="*/ 206 w 784"/>
              <a:gd name="T15" fmla="*/ 188 h 926"/>
              <a:gd name="T16" fmla="*/ 184 w 784"/>
              <a:gd name="T17" fmla="*/ 232 h 926"/>
              <a:gd name="T18" fmla="*/ 167 w 784"/>
              <a:gd name="T19" fmla="*/ 276 h 926"/>
              <a:gd name="T20" fmla="*/ 156 w 784"/>
              <a:gd name="T21" fmla="*/ 318 h 926"/>
              <a:gd name="T22" fmla="*/ 146 w 784"/>
              <a:gd name="T23" fmla="*/ 392 h 926"/>
              <a:gd name="T24" fmla="*/ 145 w 784"/>
              <a:gd name="T25" fmla="*/ 446 h 926"/>
              <a:gd name="T26" fmla="*/ 146 w 784"/>
              <a:gd name="T27" fmla="*/ 467 h 926"/>
              <a:gd name="T28" fmla="*/ 143 w 784"/>
              <a:gd name="T29" fmla="*/ 516 h 926"/>
              <a:gd name="T30" fmla="*/ 133 w 784"/>
              <a:gd name="T31" fmla="*/ 558 h 926"/>
              <a:gd name="T32" fmla="*/ 119 w 784"/>
              <a:gd name="T33" fmla="*/ 594 h 926"/>
              <a:gd name="T34" fmla="*/ 99 w 784"/>
              <a:gd name="T35" fmla="*/ 621 h 926"/>
              <a:gd name="T36" fmla="*/ 76 w 784"/>
              <a:gd name="T37" fmla="*/ 644 h 926"/>
              <a:gd name="T38" fmla="*/ 52 w 784"/>
              <a:gd name="T39" fmla="*/ 660 h 926"/>
              <a:gd name="T40" fmla="*/ 26 w 784"/>
              <a:gd name="T41" fmla="*/ 673 h 926"/>
              <a:gd name="T42" fmla="*/ 83 w 784"/>
              <a:gd name="T43" fmla="*/ 926 h 926"/>
              <a:gd name="T44" fmla="*/ 112 w 784"/>
              <a:gd name="T45" fmla="*/ 918 h 926"/>
              <a:gd name="T46" fmla="*/ 164 w 784"/>
              <a:gd name="T47" fmla="*/ 900 h 926"/>
              <a:gd name="T48" fmla="*/ 210 w 784"/>
              <a:gd name="T49" fmla="*/ 878 h 926"/>
              <a:gd name="T50" fmla="*/ 249 w 784"/>
              <a:gd name="T51" fmla="*/ 848 h 926"/>
              <a:gd name="T52" fmla="*/ 281 w 784"/>
              <a:gd name="T53" fmla="*/ 818 h 926"/>
              <a:gd name="T54" fmla="*/ 309 w 784"/>
              <a:gd name="T55" fmla="*/ 784 h 926"/>
              <a:gd name="T56" fmla="*/ 330 w 784"/>
              <a:gd name="T57" fmla="*/ 749 h 926"/>
              <a:gd name="T58" fmla="*/ 354 w 784"/>
              <a:gd name="T59" fmla="*/ 696 h 926"/>
              <a:gd name="T60" fmla="*/ 375 w 784"/>
              <a:gd name="T61" fmla="*/ 626 h 926"/>
              <a:gd name="T62" fmla="*/ 383 w 784"/>
              <a:gd name="T63" fmla="*/ 568 h 926"/>
              <a:gd name="T64" fmla="*/ 385 w 784"/>
              <a:gd name="T65" fmla="*/ 529 h 926"/>
              <a:gd name="T66" fmla="*/ 385 w 784"/>
              <a:gd name="T67" fmla="*/ 513 h 926"/>
              <a:gd name="T68" fmla="*/ 385 w 784"/>
              <a:gd name="T69" fmla="*/ 465 h 926"/>
              <a:gd name="T70" fmla="*/ 390 w 784"/>
              <a:gd name="T71" fmla="*/ 425 h 926"/>
              <a:gd name="T72" fmla="*/ 399 w 784"/>
              <a:gd name="T73" fmla="*/ 389 h 926"/>
              <a:gd name="T74" fmla="*/ 412 w 784"/>
              <a:gd name="T75" fmla="*/ 358 h 926"/>
              <a:gd name="T76" fmla="*/ 430 w 784"/>
              <a:gd name="T77" fmla="*/ 332 h 926"/>
              <a:gd name="T78" fmla="*/ 450 w 784"/>
              <a:gd name="T79" fmla="*/ 311 h 926"/>
              <a:gd name="T80" fmla="*/ 492 w 784"/>
              <a:gd name="T81" fmla="*/ 279 h 926"/>
              <a:gd name="T82" fmla="*/ 536 w 784"/>
              <a:gd name="T83" fmla="*/ 259 h 926"/>
              <a:gd name="T84" fmla="*/ 575 w 784"/>
              <a:gd name="T85" fmla="*/ 250 h 926"/>
              <a:gd name="T86" fmla="*/ 614 w 784"/>
              <a:gd name="T87" fmla="*/ 245 h 926"/>
              <a:gd name="T88" fmla="*/ 630 w 784"/>
              <a:gd name="T89" fmla="*/ 243 h 926"/>
              <a:gd name="T90" fmla="*/ 659 w 784"/>
              <a:gd name="T91" fmla="*/ 245 h 926"/>
              <a:gd name="T92" fmla="*/ 685 w 784"/>
              <a:gd name="T93" fmla="*/ 250 h 926"/>
              <a:gd name="T94" fmla="*/ 719 w 784"/>
              <a:gd name="T95" fmla="*/ 264 h 926"/>
              <a:gd name="T96" fmla="*/ 784 w 784"/>
              <a:gd name="T97" fmla="*/ 24 h 926"/>
              <a:gd name="T98" fmla="*/ 716 w 784"/>
              <a:gd name="T99" fmla="*/ 8 h 926"/>
              <a:gd name="T100" fmla="*/ 659 w 784"/>
              <a:gd name="T101" fmla="*/ 1 h 926"/>
              <a:gd name="T102" fmla="*/ 606 w 784"/>
              <a:gd name="T103" fmla="*/ 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84" h="926">
                <a:moveTo>
                  <a:pt x="606" y="0"/>
                </a:moveTo>
                <a:lnTo>
                  <a:pt x="606" y="0"/>
                </a:lnTo>
                <a:lnTo>
                  <a:pt x="560" y="0"/>
                </a:lnTo>
                <a:lnTo>
                  <a:pt x="516" y="4"/>
                </a:lnTo>
                <a:lnTo>
                  <a:pt x="476" y="9"/>
                </a:lnTo>
                <a:lnTo>
                  <a:pt x="438" y="17"/>
                </a:lnTo>
                <a:lnTo>
                  <a:pt x="404" y="29"/>
                </a:lnTo>
                <a:lnTo>
                  <a:pt x="373" y="42"/>
                </a:lnTo>
                <a:lnTo>
                  <a:pt x="344" y="55"/>
                </a:lnTo>
                <a:lnTo>
                  <a:pt x="318" y="71"/>
                </a:lnTo>
                <a:lnTo>
                  <a:pt x="294" y="87"/>
                </a:lnTo>
                <a:lnTo>
                  <a:pt x="271" y="107"/>
                </a:lnTo>
                <a:lnTo>
                  <a:pt x="252" y="125"/>
                </a:lnTo>
                <a:lnTo>
                  <a:pt x="236" y="146"/>
                </a:lnTo>
                <a:lnTo>
                  <a:pt x="219" y="167"/>
                </a:lnTo>
                <a:lnTo>
                  <a:pt x="206" y="188"/>
                </a:lnTo>
                <a:lnTo>
                  <a:pt x="193" y="209"/>
                </a:lnTo>
                <a:lnTo>
                  <a:pt x="184" y="232"/>
                </a:lnTo>
                <a:lnTo>
                  <a:pt x="175" y="253"/>
                </a:lnTo>
                <a:lnTo>
                  <a:pt x="167" y="276"/>
                </a:lnTo>
                <a:lnTo>
                  <a:pt x="161" y="297"/>
                </a:lnTo>
                <a:lnTo>
                  <a:pt x="156" y="318"/>
                </a:lnTo>
                <a:lnTo>
                  <a:pt x="149" y="357"/>
                </a:lnTo>
                <a:lnTo>
                  <a:pt x="146" y="392"/>
                </a:lnTo>
                <a:lnTo>
                  <a:pt x="145" y="423"/>
                </a:lnTo>
                <a:lnTo>
                  <a:pt x="145" y="446"/>
                </a:lnTo>
                <a:lnTo>
                  <a:pt x="146" y="467"/>
                </a:lnTo>
                <a:lnTo>
                  <a:pt x="146" y="467"/>
                </a:lnTo>
                <a:lnTo>
                  <a:pt x="146" y="493"/>
                </a:lnTo>
                <a:lnTo>
                  <a:pt x="143" y="516"/>
                </a:lnTo>
                <a:lnTo>
                  <a:pt x="140" y="538"/>
                </a:lnTo>
                <a:lnTo>
                  <a:pt x="133" y="558"/>
                </a:lnTo>
                <a:lnTo>
                  <a:pt x="127" y="576"/>
                </a:lnTo>
                <a:lnTo>
                  <a:pt x="119" y="594"/>
                </a:lnTo>
                <a:lnTo>
                  <a:pt x="109" y="608"/>
                </a:lnTo>
                <a:lnTo>
                  <a:pt x="99" y="621"/>
                </a:lnTo>
                <a:lnTo>
                  <a:pt x="88" y="633"/>
                </a:lnTo>
                <a:lnTo>
                  <a:pt x="76" y="644"/>
                </a:lnTo>
                <a:lnTo>
                  <a:pt x="63" y="654"/>
                </a:lnTo>
                <a:lnTo>
                  <a:pt x="52" y="660"/>
                </a:lnTo>
                <a:lnTo>
                  <a:pt x="39" y="668"/>
                </a:lnTo>
                <a:lnTo>
                  <a:pt x="26" y="673"/>
                </a:lnTo>
                <a:lnTo>
                  <a:pt x="0" y="683"/>
                </a:lnTo>
                <a:lnTo>
                  <a:pt x="83" y="926"/>
                </a:lnTo>
                <a:lnTo>
                  <a:pt x="83" y="926"/>
                </a:lnTo>
                <a:lnTo>
                  <a:pt x="112" y="918"/>
                </a:lnTo>
                <a:lnTo>
                  <a:pt x="138" y="910"/>
                </a:lnTo>
                <a:lnTo>
                  <a:pt x="164" y="900"/>
                </a:lnTo>
                <a:lnTo>
                  <a:pt x="188" y="889"/>
                </a:lnTo>
                <a:lnTo>
                  <a:pt x="210" y="878"/>
                </a:lnTo>
                <a:lnTo>
                  <a:pt x="231" y="863"/>
                </a:lnTo>
                <a:lnTo>
                  <a:pt x="249" y="848"/>
                </a:lnTo>
                <a:lnTo>
                  <a:pt x="266" y="834"/>
                </a:lnTo>
                <a:lnTo>
                  <a:pt x="281" y="818"/>
                </a:lnTo>
                <a:lnTo>
                  <a:pt x="296" y="801"/>
                </a:lnTo>
                <a:lnTo>
                  <a:pt x="309" y="784"/>
                </a:lnTo>
                <a:lnTo>
                  <a:pt x="320" y="767"/>
                </a:lnTo>
                <a:lnTo>
                  <a:pt x="330" y="749"/>
                </a:lnTo>
                <a:lnTo>
                  <a:pt x="339" y="732"/>
                </a:lnTo>
                <a:lnTo>
                  <a:pt x="354" y="696"/>
                </a:lnTo>
                <a:lnTo>
                  <a:pt x="365" y="660"/>
                </a:lnTo>
                <a:lnTo>
                  <a:pt x="375" y="626"/>
                </a:lnTo>
                <a:lnTo>
                  <a:pt x="380" y="595"/>
                </a:lnTo>
                <a:lnTo>
                  <a:pt x="383" y="568"/>
                </a:lnTo>
                <a:lnTo>
                  <a:pt x="385" y="545"/>
                </a:lnTo>
                <a:lnTo>
                  <a:pt x="385" y="529"/>
                </a:lnTo>
                <a:lnTo>
                  <a:pt x="385" y="513"/>
                </a:lnTo>
                <a:lnTo>
                  <a:pt x="385" y="513"/>
                </a:lnTo>
                <a:lnTo>
                  <a:pt x="385" y="488"/>
                </a:lnTo>
                <a:lnTo>
                  <a:pt x="385" y="465"/>
                </a:lnTo>
                <a:lnTo>
                  <a:pt x="386" y="444"/>
                </a:lnTo>
                <a:lnTo>
                  <a:pt x="390" y="425"/>
                </a:lnTo>
                <a:lnTo>
                  <a:pt x="395" y="407"/>
                </a:lnTo>
                <a:lnTo>
                  <a:pt x="399" y="389"/>
                </a:lnTo>
                <a:lnTo>
                  <a:pt x="406" y="373"/>
                </a:lnTo>
                <a:lnTo>
                  <a:pt x="412" y="358"/>
                </a:lnTo>
                <a:lnTo>
                  <a:pt x="421" y="345"/>
                </a:lnTo>
                <a:lnTo>
                  <a:pt x="430" y="332"/>
                </a:lnTo>
                <a:lnTo>
                  <a:pt x="440" y="321"/>
                </a:lnTo>
                <a:lnTo>
                  <a:pt x="450" y="311"/>
                </a:lnTo>
                <a:lnTo>
                  <a:pt x="471" y="293"/>
                </a:lnTo>
                <a:lnTo>
                  <a:pt x="492" y="279"/>
                </a:lnTo>
                <a:lnTo>
                  <a:pt x="515" y="267"/>
                </a:lnTo>
                <a:lnTo>
                  <a:pt x="536" y="259"/>
                </a:lnTo>
                <a:lnTo>
                  <a:pt x="557" y="253"/>
                </a:lnTo>
                <a:lnTo>
                  <a:pt x="575" y="250"/>
                </a:lnTo>
                <a:lnTo>
                  <a:pt x="602" y="245"/>
                </a:lnTo>
                <a:lnTo>
                  <a:pt x="614" y="245"/>
                </a:lnTo>
                <a:lnTo>
                  <a:pt x="614" y="245"/>
                </a:lnTo>
                <a:lnTo>
                  <a:pt x="630" y="243"/>
                </a:lnTo>
                <a:lnTo>
                  <a:pt x="645" y="243"/>
                </a:lnTo>
                <a:lnTo>
                  <a:pt x="659" y="245"/>
                </a:lnTo>
                <a:lnTo>
                  <a:pt x="672" y="246"/>
                </a:lnTo>
                <a:lnTo>
                  <a:pt x="685" y="250"/>
                </a:lnTo>
                <a:lnTo>
                  <a:pt x="696" y="254"/>
                </a:lnTo>
                <a:lnTo>
                  <a:pt x="719" y="264"/>
                </a:lnTo>
                <a:lnTo>
                  <a:pt x="784" y="24"/>
                </a:lnTo>
                <a:lnTo>
                  <a:pt x="784" y="24"/>
                </a:lnTo>
                <a:lnTo>
                  <a:pt x="748" y="16"/>
                </a:lnTo>
                <a:lnTo>
                  <a:pt x="716" y="8"/>
                </a:lnTo>
                <a:lnTo>
                  <a:pt x="685" y="3"/>
                </a:lnTo>
                <a:lnTo>
                  <a:pt x="659" y="1"/>
                </a:lnTo>
                <a:lnTo>
                  <a:pt x="620" y="0"/>
                </a:lnTo>
                <a:lnTo>
                  <a:pt x="606" y="0"/>
                </a:lnTo>
                <a:lnTo>
                  <a:pt x="606" y="0"/>
                </a:lnTo>
                <a:close/>
              </a:path>
            </a:pathLst>
          </a:cu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千图PPT彼岸天：ID 8661124库_Freeform: Shape 4"/>
          <p:cNvSpPr/>
          <p:nvPr>
            <p:custDataLst>
              <p:tags r:id="rId3"/>
            </p:custDataLst>
          </p:nvPr>
        </p:nvSpPr>
        <p:spPr bwMode="auto">
          <a:xfrm>
            <a:off x="4808904" y="2747434"/>
            <a:ext cx="1964410" cy="1752296"/>
          </a:xfrm>
          <a:custGeom>
            <a:avLst/>
            <a:gdLst>
              <a:gd name="T0" fmla="*/ 591 w 1028"/>
              <a:gd name="T1" fmla="*/ 670 h 917"/>
              <a:gd name="T2" fmla="*/ 550 w 1028"/>
              <a:gd name="T3" fmla="*/ 669 h 917"/>
              <a:gd name="T4" fmla="*/ 515 w 1028"/>
              <a:gd name="T5" fmla="*/ 664 h 917"/>
              <a:gd name="T6" fmla="*/ 484 w 1028"/>
              <a:gd name="T7" fmla="*/ 656 h 917"/>
              <a:gd name="T8" fmla="*/ 458 w 1028"/>
              <a:gd name="T9" fmla="*/ 644 h 917"/>
              <a:gd name="T10" fmla="*/ 435 w 1028"/>
              <a:gd name="T11" fmla="*/ 630 h 917"/>
              <a:gd name="T12" fmla="*/ 401 w 1028"/>
              <a:gd name="T13" fmla="*/ 596 h 917"/>
              <a:gd name="T14" fmla="*/ 378 w 1028"/>
              <a:gd name="T15" fmla="*/ 560 h 917"/>
              <a:gd name="T16" fmla="*/ 367 w 1028"/>
              <a:gd name="T17" fmla="*/ 523 h 917"/>
              <a:gd name="T18" fmla="*/ 361 w 1028"/>
              <a:gd name="T19" fmla="*/ 477 h 917"/>
              <a:gd name="T20" fmla="*/ 361 w 1028"/>
              <a:gd name="T21" fmla="*/ 461 h 917"/>
              <a:gd name="T22" fmla="*/ 356 w 1028"/>
              <a:gd name="T23" fmla="*/ 393 h 917"/>
              <a:gd name="T24" fmla="*/ 351 w 1028"/>
              <a:gd name="T25" fmla="*/ 346 h 917"/>
              <a:gd name="T26" fmla="*/ 336 w 1028"/>
              <a:gd name="T27" fmla="*/ 271 h 917"/>
              <a:gd name="T28" fmla="*/ 312 w 1028"/>
              <a:gd name="T29" fmla="*/ 206 h 917"/>
              <a:gd name="T30" fmla="*/ 281 w 1028"/>
              <a:gd name="T31" fmla="*/ 151 h 917"/>
              <a:gd name="T32" fmla="*/ 244 w 1028"/>
              <a:gd name="T33" fmla="*/ 105 h 917"/>
              <a:gd name="T34" fmla="*/ 201 w 1028"/>
              <a:gd name="T35" fmla="*/ 70 h 917"/>
              <a:gd name="T36" fmla="*/ 156 w 1028"/>
              <a:gd name="T37" fmla="*/ 41 h 917"/>
              <a:gd name="T38" fmla="*/ 111 w 1028"/>
              <a:gd name="T39" fmla="*/ 18 h 917"/>
              <a:gd name="T40" fmla="*/ 65 w 1028"/>
              <a:gd name="T41" fmla="*/ 0 h 917"/>
              <a:gd name="T42" fmla="*/ 0 w 1028"/>
              <a:gd name="T43" fmla="*/ 240 h 917"/>
              <a:gd name="T44" fmla="*/ 23 w 1028"/>
              <a:gd name="T45" fmla="*/ 255 h 917"/>
              <a:gd name="T46" fmla="*/ 41 w 1028"/>
              <a:gd name="T47" fmla="*/ 271 h 917"/>
              <a:gd name="T48" fmla="*/ 72 w 1028"/>
              <a:gd name="T49" fmla="*/ 313 h 917"/>
              <a:gd name="T50" fmla="*/ 93 w 1028"/>
              <a:gd name="T51" fmla="*/ 360 h 917"/>
              <a:gd name="T52" fmla="*/ 106 w 1028"/>
              <a:gd name="T53" fmla="*/ 407 h 917"/>
              <a:gd name="T54" fmla="*/ 114 w 1028"/>
              <a:gd name="T55" fmla="*/ 451 h 917"/>
              <a:gd name="T56" fmla="*/ 117 w 1028"/>
              <a:gd name="T57" fmla="*/ 514 h 917"/>
              <a:gd name="T58" fmla="*/ 117 w 1028"/>
              <a:gd name="T59" fmla="*/ 524 h 917"/>
              <a:gd name="T60" fmla="*/ 127 w 1028"/>
              <a:gd name="T61" fmla="*/ 599 h 917"/>
              <a:gd name="T62" fmla="*/ 145 w 1028"/>
              <a:gd name="T63" fmla="*/ 662 h 917"/>
              <a:gd name="T64" fmla="*/ 171 w 1028"/>
              <a:gd name="T65" fmla="*/ 719 h 917"/>
              <a:gd name="T66" fmla="*/ 201 w 1028"/>
              <a:gd name="T67" fmla="*/ 764 h 917"/>
              <a:gd name="T68" fmla="*/ 239 w 1028"/>
              <a:gd name="T69" fmla="*/ 803 h 917"/>
              <a:gd name="T70" fmla="*/ 278 w 1028"/>
              <a:gd name="T71" fmla="*/ 836 h 917"/>
              <a:gd name="T72" fmla="*/ 320 w 1028"/>
              <a:gd name="T73" fmla="*/ 860 h 917"/>
              <a:gd name="T74" fmla="*/ 364 w 1028"/>
              <a:gd name="T75" fmla="*/ 880 h 917"/>
              <a:gd name="T76" fmla="*/ 406 w 1028"/>
              <a:gd name="T77" fmla="*/ 894 h 917"/>
              <a:gd name="T78" fmla="*/ 487 w 1028"/>
              <a:gd name="T79" fmla="*/ 911 h 917"/>
              <a:gd name="T80" fmla="*/ 550 w 1028"/>
              <a:gd name="T81" fmla="*/ 917 h 917"/>
              <a:gd name="T82" fmla="*/ 591 w 1028"/>
              <a:gd name="T83" fmla="*/ 917 h 917"/>
              <a:gd name="T84" fmla="*/ 606 w 1028"/>
              <a:gd name="T85" fmla="*/ 917 h 917"/>
              <a:gd name="T86" fmla="*/ 669 w 1028"/>
              <a:gd name="T87" fmla="*/ 914 h 917"/>
              <a:gd name="T88" fmla="*/ 732 w 1028"/>
              <a:gd name="T89" fmla="*/ 906 h 917"/>
              <a:gd name="T90" fmla="*/ 802 w 1028"/>
              <a:gd name="T91" fmla="*/ 886 h 917"/>
              <a:gd name="T92" fmla="*/ 857 w 1028"/>
              <a:gd name="T93" fmla="*/ 863 h 917"/>
              <a:gd name="T94" fmla="*/ 895 w 1028"/>
              <a:gd name="T95" fmla="*/ 842 h 917"/>
              <a:gd name="T96" fmla="*/ 929 w 1028"/>
              <a:gd name="T97" fmla="*/ 818 h 917"/>
              <a:gd name="T98" fmla="*/ 961 w 1028"/>
              <a:gd name="T99" fmla="*/ 787 h 917"/>
              <a:gd name="T100" fmla="*/ 990 w 1028"/>
              <a:gd name="T101" fmla="*/ 753 h 917"/>
              <a:gd name="T102" fmla="*/ 1016 w 1028"/>
              <a:gd name="T103" fmla="*/ 711 h 917"/>
              <a:gd name="T104" fmla="*/ 810 w 1028"/>
              <a:gd name="T105" fmla="*/ 544 h 917"/>
              <a:gd name="T106" fmla="*/ 800 w 1028"/>
              <a:gd name="T107" fmla="*/ 566 h 917"/>
              <a:gd name="T108" fmla="*/ 787 w 1028"/>
              <a:gd name="T109" fmla="*/ 589 h 917"/>
              <a:gd name="T110" fmla="*/ 770 w 1028"/>
              <a:gd name="T111" fmla="*/ 612 h 917"/>
              <a:gd name="T112" fmla="*/ 745 w 1028"/>
              <a:gd name="T113" fmla="*/ 631 h 917"/>
              <a:gd name="T114" fmla="*/ 718 w 1028"/>
              <a:gd name="T115" fmla="*/ 648 h 917"/>
              <a:gd name="T116" fmla="*/ 682 w 1028"/>
              <a:gd name="T117" fmla="*/ 661 h 917"/>
              <a:gd name="T118" fmla="*/ 641 w 1028"/>
              <a:gd name="T119" fmla="*/ 669 h 917"/>
              <a:gd name="T120" fmla="*/ 591 w 1028"/>
              <a:gd name="T121" fmla="*/ 67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8" h="917">
                <a:moveTo>
                  <a:pt x="591" y="670"/>
                </a:moveTo>
                <a:lnTo>
                  <a:pt x="591" y="670"/>
                </a:lnTo>
                <a:lnTo>
                  <a:pt x="570" y="670"/>
                </a:lnTo>
                <a:lnTo>
                  <a:pt x="550" y="669"/>
                </a:lnTo>
                <a:lnTo>
                  <a:pt x="533" y="667"/>
                </a:lnTo>
                <a:lnTo>
                  <a:pt x="515" y="664"/>
                </a:lnTo>
                <a:lnTo>
                  <a:pt x="498" y="661"/>
                </a:lnTo>
                <a:lnTo>
                  <a:pt x="484" y="656"/>
                </a:lnTo>
                <a:lnTo>
                  <a:pt x="471" y="649"/>
                </a:lnTo>
                <a:lnTo>
                  <a:pt x="458" y="644"/>
                </a:lnTo>
                <a:lnTo>
                  <a:pt x="447" y="638"/>
                </a:lnTo>
                <a:lnTo>
                  <a:pt x="435" y="630"/>
                </a:lnTo>
                <a:lnTo>
                  <a:pt x="416" y="613"/>
                </a:lnTo>
                <a:lnTo>
                  <a:pt x="401" y="596"/>
                </a:lnTo>
                <a:lnTo>
                  <a:pt x="388" y="578"/>
                </a:lnTo>
                <a:lnTo>
                  <a:pt x="378" y="560"/>
                </a:lnTo>
                <a:lnTo>
                  <a:pt x="372" y="540"/>
                </a:lnTo>
                <a:lnTo>
                  <a:pt x="367" y="523"/>
                </a:lnTo>
                <a:lnTo>
                  <a:pt x="362" y="506"/>
                </a:lnTo>
                <a:lnTo>
                  <a:pt x="361" y="477"/>
                </a:lnTo>
                <a:lnTo>
                  <a:pt x="361" y="461"/>
                </a:lnTo>
                <a:lnTo>
                  <a:pt x="361" y="461"/>
                </a:lnTo>
                <a:lnTo>
                  <a:pt x="359" y="432"/>
                </a:lnTo>
                <a:lnTo>
                  <a:pt x="356" y="393"/>
                </a:lnTo>
                <a:lnTo>
                  <a:pt x="351" y="346"/>
                </a:lnTo>
                <a:lnTo>
                  <a:pt x="351" y="346"/>
                </a:lnTo>
                <a:lnTo>
                  <a:pt x="344" y="307"/>
                </a:lnTo>
                <a:lnTo>
                  <a:pt x="336" y="271"/>
                </a:lnTo>
                <a:lnTo>
                  <a:pt x="325" y="237"/>
                </a:lnTo>
                <a:lnTo>
                  <a:pt x="312" y="206"/>
                </a:lnTo>
                <a:lnTo>
                  <a:pt x="297" y="177"/>
                </a:lnTo>
                <a:lnTo>
                  <a:pt x="281" y="151"/>
                </a:lnTo>
                <a:lnTo>
                  <a:pt x="263" y="127"/>
                </a:lnTo>
                <a:lnTo>
                  <a:pt x="244" y="105"/>
                </a:lnTo>
                <a:lnTo>
                  <a:pt x="223" y="86"/>
                </a:lnTo>
                <a:lnTo>
                  <a:pt x="201" y="70"/>
                </a:lnTo>
                <a:lnTo>
                  <a:pt x="179" y="54"/>
                </a:lnTo>
                <a:lnTo>
                  <a:pt x="156" y="41"/>
                </a:lnTo>
                <a:lnTo>
                  <a:pt x="133" y="28"/>
                </a:lnTo>
                <a:lnTo>
                  <a:pt x="111" y="18"/>
                </a:lnTo>
                <a:lnTo>
                  <a:pt x="88" y="8"/>
                </a:lnTo>
                <a:lnTo>
                  <a:pt x="65" y="0"/>
                </a:lnTo>
                <a:lnTo>
                  <a:pt x="0" y="240"/>
                </a:lnTo>
                <a:lnTo>
                  <a:pt x="0" y="240"/>
                </a:lnTo>
                <a:lnTo>
                  <a:pt x="12" y="247"/>
                </a:lnTo>
                <a:lnTo>
                  <a:pt x="23" y="255"/>
                </a:lnTo>
                <a:lnTo>
                  <a:pt x="33" y="263"/>
                </a:lnTo>
                <a:lnTo>
                  <a:pt x="41" y="271"/>
                </a:lnTo>
                <a:lnTo>
                  <a:pt x="57" y="290"/>
                </a:lnTo>
                <a:lnTo>
                  <a:pt x="72" y="313"/>
                </a:lnTo>
                <a:lnTo>
                  <a:pt x="83" y="336"/>
                </a:lnTo>
                <a:lnTo>
                  <a:pt x="93" y="360"/>
                </a:lnTo>
                <a:lnTo>
                  <a:pt x="99" y="383"/>
                </a:lnTo>
                <a:lnTo>
                  <a:pt x="106" y="407"/>
                </a:lnTo>
                <a:lnTo>
                  <a:pt x="111" y="430"/>
                </a:lnTo>
                <a:lnTo>
                  <a:pt x="114" y="451"/>
                </a:lnTo>
                <a:lnTo>
                  <a:pt x="117" y="489"/>
                </a:lnTo>
                <a:lnTo>
                  <a:pt x="117" y="514"/>
                </a:lnTo>
                <a:lnTo>
                  <a:pt x="117" y="524"/>
                </a:lnTo>
                <a:lnTo>
                  <a:pt x="117" y="524"/>
                </a:lnTo>
                <a:lnTo>
                  <a:pt x="120" y="562"/>
                </a:lnTo>
                <a:lnTo>
                  <a:pt x="127" y="599"/>
                </a:lnTo>
                <a:lnTo>
                  <a:pt x="135" y="631"/>
                </a:lnTo>
                <a:lnTo>
                  <a:pt x="145" y="662"/>
                </a:lnTo>
                <a:lnTo>
                  <a:pt x="156" y="691"/>
                </a:lnTo>
                <a:lnTo>
                  <a:pt x="171" y="719"/>
                </a:lnTo>
                <a:lnTo>
                  <a:pt x="185" y="743"/>
                </a:lnTo>
                <a:lnTo>
                  <a:pt x="201" y="764"/>
                </a:lnTo>
                <a:lnTo>
                  <a:pt x="219" y="786"/>
                </a:lnTo>
                <a:lnTo>
                  <a:pt x="239" y="803"/>
                </a:lnTo>
                <a:lnTo>
                  <a:pt x="258" y="820"/>
                </a:lnTo>
                <a:lnTo>
                  <a:pt x="278" y="836"/>
                </a:lnTo>
                <a:lnTo>
                  <a:pt x="299" y="849"/>
                </a:lnTo>
                <a:lnTo>
                  <a:pt x="320" y="860"/>
                </a:lnTo>
                <a:lnTo>
                  <a:pt x="343" y="872"/>
                </a:lnTo>
                <a:lnTo>
                  <a:pt x="364" y="880"/>
                </a:lnTo>
                <a:lnTo>
                  <a:pt x="385" y="888"/>
                </a:lnTo>
                <a:lnTo>
                  <a:pt x="406" y="894"/>
                </a:lnTo>
                <a:lnTo>
                  <a:pt x="448" y="904"/>
                </a:lnTo>
                <a:lnTo>
                  <a:pt x="487" y="911"/>
                </a:lnTo>
                <a:lnTo>
                  <a:pt x="521" y="915"/>
                </a:lnTo>
                <a:lnTo>
                  <a:pt x="550" y="917"/>
                </a:lnTo>
                <a:lnTo>
                  <a:pt x="572" y="917"/>
                </a:lnTo>
                <a:lnTo>
                  <a:pt x="591" y="917"/>
                </a:lnTo>
                <a:lnTo>
                  <a:pt x="591" y="917"/>
                </a:lnTo>
                <a:lnTo>
                  <a:pt x="606" y="917"/>
                </a:lnTo>
                <a:lnTo>
                  <a:pt x="643" y="917"/>
                </a:lnTo>
                <a:lnTo>
                  <a:pt x="669" y="914"/>
                </a:lnTo>
                <a:lnTo>
                  <a:pt x="700" y="911"/>
                </a:lnTo>
                <a:lnTo>
                  <a:pt x="732" y="906"/>
                </a:lnTo>
                <a:lnTo>
                  <a:pt x="766" y="898"/>
                </a:lnTo>
                <a:lnTo>
                  <a:pt x="802" y="886"/>
                </a:lnTo>
                <a:lnTo>
                  <a:pt x="839" y="872"/>
                </a:lnTo>
                <a:lnTo>
                  <a:pt x="857" y="863"/>
                </a:lnTo>
                <a:lnTo>
                  <a:pt x="875" y="854"/>
                </a:lnTo>
                <a:lnTo>
                  <a:pt x="895" y="842"/>
                </a:lnTo>
                <a:lnTo>
                  <a:pt x="911" y="831"/>
                </a:lnTo>
                <a:lnTo>
                  <a:pt x="929" y="818"/>
                </a:lnTo>
                <a:lnTo>
                  <a:pt x="945" y="803"/>
                </a:lnTo>
                <a:lnTo>
                  <a:pt x="961" y="787"/>
                </a:lnTo>
                <a:lnTo>
                  <a:pt x="976" y="771"/>
                </a:lnTo>
                <a:lnTo>
                  <a:pt x="990" y="753"/>
                </a:lnTo>
                <a:lnTo>
                  <a:pt x="1003" y="732"/>
                </a:lnTo>
                <a:lnTo>
                  <a:pt x="1016" y="711"/>
                </a:lnTo>
                <a:lnTo>
                  <a:pt x="1028" y="688"/>
                </a:lnTo>
                <a:lnTo>
                  <a:pt x="810" y="544"/>
                </a:lnTo>
                <a:lnTo>
                  <a:pt x="810" y="544"/>
                </a:lnTo>
                <a:lnTo>
                  <a:pt x="800" y="566"/>
                </a:lnTo>
                <a:lnTo>
                  <a:pt x="794" y="578"/>
                </a:lnTo>
                <a:lnTo>
                  <a:pt x="787" y="589"/>
                </a:lnTo>
                <a:lnTo>
                  <a:pt x="778" y="600"/>
                </a:lnTo>
                <a:lnTo>
                  <a:pt x="770" y="612"/>
                </a:lnTo>
                <a:lnTo>
                  <a:pt x="758" y="622"/>
                </a:lnTo>
                <a:lnTo>
                  <a:pt x="745" y="631"/>
                </a:lnTo>
                <a:lnTo>
                  <a:pt x="732" y="639"/>
                </a:lnTo>
                <a:lnTo>
                  <a:pt x="718" y="648"/>
                </a:lnTo>
                <a:lnTo>
                  <a:pt x="701" y="654"/>
                </a:lnTo>
                <a:lnTo>
                  <a:pt x="682" y="661"/>
                </a:lnTo>
                <a:lnTo>
                  <a:pt x="662" y="665"/>
                </a:lnTo>
                <a:lnTo>
                  <a:pt x="641" y="669"/>
                </a:lnTo>
                <a:lnTo>
                  <a:pt x="617" y="670"/>
                </a:lnTo>
                <a:lnTo>
                  <a:pt x="591" y="670"/>
                </a:lnTo>
                <a:lnTo>
                  <a:pt x="591" y="670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千图PPT彼岸天：ID 8661124库_Freeform: Shape 5"/>
          <p:cNvSpPr/>
          <p:nvPr>
            <p:custDataLst>
              <p:tags r:id="rId4"/>
            </p:custDataLst>
          </p:nvPr>
        </p:nvSpPr>
        <p:spPr bwMode="auto">
          <a:xfrm>
            <a:off x="6356737" y="2701573"/>
            <a:ext cx="2119194" cy="1773315"/>
          </a:xfrm>
          <a:custGeom>
            <a:avLst/>
            <a:gdLst>
              <a:gd name="T0" fmla="*/ 946 w 1109"/>
              <a:gd name="T1" fmla="*/ 446 h 928"/>
              <a:gd name="T2" fmla="*/ 942 w 1109"/>
              <a:gd name="T3" fmla="*/ 357 h 928"/>
              <a:gd name="T4" fmla="*/ 924 w 1109"/>
              <a:gd name="T5" fmla="*/ 276 h 928"/>
              <a:gd name="T6" fmla="*/ 898 w 1109"/>
              <a:gd name="T7" fmla="*/ 209 h 928"/>
              <a:gd name="T8" fmla="*/ 857 w 1109"/>
              <a:gd name="T9" fmla="*/ 146 h 928"/>
              <a:gd name="T10" fmla="*/ 799 w 1109"/>
              <a:gd name="T11" fmla="*/ 87 h 928"/>
              <a:gd name="T12" fmla="*/ 719 w 1109"/>
              <a:gd name="T13" fmla="*/ 42 h 928"/>
              <a:gd name="T14" fmla="*/ 615 w 1109"/>
              <a:gd name="T15" fmla="*/ 9 h 928"/>
              <a:gd name="T16" fmla="*/ 485 w 1109"/>
              <a:gd name="T17" fmla="*/ 0 h 928"/>
              <a:gd name="T18" fmla="*/ 446 w 1109"/>
              <a:gd name="T19" fmla="*/ 0 h 928"/>
              <a:gd name="T20" fmla="*/ 351 w 1109"/>
              <a:gd name="T21" fmla="*/ 13 h 928"/>
              <a:gd name="T22" fmla="*/ 250 w 1109"/>
              <a:gd name="T23" fmla="*/ 47 h 928"/>
              <a:gd name="T24" fmla="*/ 188 w 1109"/>
              <a:gd name="T25" fmla="*/ 81 h 928"/>
              <a:gd name="T26" fmla="*/ 132 w 1109"/>
              <a:gd name="T27" fmla="*/ 128 h 928"/>
              <a:gd name="T28" fmla="*/ 81 w 1109"/>
              <a:gd name="T29" fmla="*/ 191 h 928"/>
              <a:gd name="T30" fmla="*/ 44 w 1109"/>
              <a:gd name="T31" fmla="*/ 271 h 928"/>
              <a:gd name="T32" fmla="*/ 21 w 1109"/>
              <a:gd name="T33" fmla="*/ 370 h 928"/>
              <a:gd name="T34" fmla="*/ 13 w 1109"/>
              <a:gd name="T35" fmla="*/ 456 h 928"/>
              <a:gd name="T36" fmla="*/ 13 w 1109"/>
              <a:gd name="T37" fmla="*/ 496 h 928"/>
              <a:gd name="T38" fmla="*/ 0 w 1109"/>
              <a:gd name="T39" fmla="*/ 568 h 928"/>
              <a:gd name="T40" fmla="*/ 231 w 1109"/>
              <a:gd name="T41" fmla="*/ 676 h 928"/>
              <a:gd name="T42" fmla="*/ 247 w 1109"/>
              <a:gd name="T43" fmla="*/ 616 h 928"/>
              <a:gd name="T44" fmla="*/ 255 w 1109"/>
              <a:gd name="T45" fmla="*/ 548 h 928"/>
              <a:gd name="T46" fmla="*/ 257 w 1109"/>
              <a:gd name="T47" fmla="*/ 498 h 928"/>
              <a:gd name="T48" fmla="*/ 271 w 1109"/>
              <a:gd name="T49" fmla="*/ 417 h 928"/>
              <a:gd name="T50" fmla="*/ 305 w 1109"/>
              <a:gd name="T51" fmla="*/ 331 h 928"/>
              <a:gd name="T52" fmla="*/ 333 w 1109"/>
              <a:gd name="T53" fmla="*/ 293 h 928"/>
              <a:gd name="T54" fmla="*/ 370 w 1109"/>
              <a:gd name="T55" fmla="*/ 264 h 928"/>
              <a:gd name="T56" fmla="*/ 419 w 1109"/>
              <a:gd name="T57" fmla="*/ 248 h 928"/>
              <a:gd name="T58" fmla="*/ 479 w 1109"/>
              <a:gd name="T59" fmla="*/ 245 h 928"/>
              <a:gd name="T60" fmla="*/ 516 w 1109"/>
              <a:gd name="T61" fmla="*/ 250 h 928"/>
              <a:gd name="T62" fmla="*/ 576 w 1109"/>
              <a:gd name="T63" fmla="*/ 267 h 928"/>
              <a:gd name="T64" fmla="*/ 643 w 1109"/>
              <a:gd name="T65" fmla="*/ 311 h 928"/>
              <a:gd name="T66" fmla="*/ 670 w 1109"/>
              <a:gd name="T67" fmla="*/ 345 h 928"/>
              <a:gd name="T68" fmla="*/ 692 w 1109"/>
              <a:gd name="T69" fmla="*/ 389 h 928"/>
              <a:gd name="T70" fmla="*/ 705 w 1109"/>
              <a:gd name="T71" fmla="*/ 444 h 928"/>
              <a:gd name="T72" fmla="*/ 706 w 1109"/>
              <a:gd name="T73" fmla="*/ 513 h 928"/>
              <a:gd name="T74" fmla="*/ 706 w 1109"/>
              <a:gd name="T75" fmla="*/ 547 h 928"/>
              <a:gd name="T76" fmla="*/ 718 w 1109"/>
              <a:gd name="T77" fmla="*/ 629 h 928"/>
              <a:gd name="T78" fmla="*/ 747 w 1109"/>
              <a:gd name="T79" fmla="*/ 717 h 928"/>
              <a:gd name="T80" fmla="*/ 776 w 1109"/>
              <a:gd name="T81" fmla="*/ 772 h 928"/>
              <a:gd name="T82" fmla="*/ 817 w 1109"/>
              <a:gd name="T83" fmla="*/ 824 h 928"/>
              <a:gd name="T84" fmla="*/ 870 w 1109"/>
              <a:gd name="T85" fmla="*/ 870 h 928"/>
              <a:gd name="T86" fmla="*/ 938 w 1109"/>
              <a:gd name="T87" fmla="*/ 905 h 928"/>
              <a:gd name="T88" fmla="*/ 1024 w 1109"/>
              <a:gd name="T89" fmla="*/ 928 h 928"/>
              <a:gd name="T90" fmla="*/ 1081 w 1109"/>
              <a:gd name="T91" fmla="*/ 680 h 928"/>
              <a:gd name="T92" fmla="*/ 1039 w 1109"/>
              <a:gd name="T93" fmla="*/ 660 h 928"/>
              <a:gd name="T94" fmla="*/ 1000 w 1109"/>
              <a:gd name="T95" fmla="*/ 629 h 928"/>
              <a:gd name="T96" fmla="*/ 969 w 1109"/>
              <a:gd name="T97" fmla="*/ 584 h 928"/>
              <a:gd name="T98" fmla="*/ 950 w 1109"/>
              <a:gd name="T99" fmla="*/ 521 h 928"/>
              <a:gd name="T100" fmla="*/ 946 w 1109"/>
              <a:gd name="T101" fmla="*/ 46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9" h="928">
                <a:moveTo>
                  <a:pt x="946" y="467"/>
                </a:moveTo>
                <a:lnTo>
                  <a:pt x="946" y="467"/>
                </a:lnTo>
                <a:lnTo>
                  <a:pt x="946" y="446"/>
                </a:lnTo>
                <a:lnTo>
                  <a:pt x="946" y="423"/>
                </a:lnTo>
                <a:lnTo>
                  <a:pt x="946" y="392"/>
                </a:lnTo>
                <a:lnTo>
                  <a:pt x="942" y="357"/>
                </a:lnTo>
                <a:lnTo>
                  <a:pt x="935" y="318"/>
                </a:lnTo>
                <a:lnTo>
                  <a:pt x="930" y="297"/>
                </a:lnTo>
                <a:lnTo>
                  <a:pt x="924" y="276"/>
                </a:lnTo>
                <a:lnTo>
                  <a:pt x="917" y="253"/>
                </a:lnTo>
                <a:lnTo>
                  <a:pt x="907" y="232"/>
                </a:lnTo>
                <a:lnTo>
                  <a:pt x="898" y="209"/>
                </a:lnTo>
                <a:lnTo>
                  <a:pt x="886" y="188"/>
                </a:lnTo>
                <a:lnTo>
                  <a:pt x="872" y="167"/>
                </a:lnTo>
                <a:lnTo>
                  <a:pt x="857" y="146"/>
                </a:lnTo>
                <a:lnTo>
                  <a:pt x="839" y="125"/>
                </a:lnTo>
                <a:lnTo>
                  <a:pt x="820" y="107"/>
                </a:lnTo>
                <a:lnTo>
                  <a:pt x="799" y="87"/>
                </a:lnTo>
                <a:lnTo>
                  <a:pt x="774" y="71"/>
                </a:lnTo>
                <a:lnTo>
                  <a:pt x="748" y="55"/>
                </a:lnTo>
                <a:lnTo>
                  <a:pt x="719" y="42"/>
                </a:lnTo>
                <a:lnTo>
                  <a:pt x="687" y="29"/>
                </a:lnTo>
                <a:lnTo>
                  <a:pt x="653" y="17"/>
                </a:lnTo>
                <a:lnTo>
                  <a:pt x="615" y="9"/>
                </a:lnTo>
                <a:lnTo>
                  <a:pt x="575" y="4"/>
                </a:lnTo>
                <a:lnTo>
                  <a:pt x="532" y="0"/>
                </a:lnTo>
                <a:lnTo>
                  <a:pt x="485" y="0"/>
                </a:lnTo>
                <a:lnTo>
                  <a:pt x="485" y="0"/>
                </a:lnTo>
                <a:lnTo>
                  <a:pt x="468" y="0"/>
                </a:lnTo>
                <a:lnTo>
                  <a:pt x="446" y="0"/>
                </a:lnTo>
                <a:lnTo>
                  <a:pt x="419" y="1"/>
                </a:lnTo>
                <a:lnTo>
                  <a:pt x="388" y="6"/>
                </a:lnTo>
                <a:lnTo>
                  <a:pt x="351" y="13"/>
                </a:lnTo>
                <a:lnTo>
                  <a:pt x="312" y="24"/>
                </a:lnTo>
                <a:lnTo>
                  <a:pt x="271" y="39"/>
                </a:lnTo>
                <a:lnTo>
                  <a:pt x="250" y="47"/>
                </a:lnTo>
                <a:lnTo>
                  <a:pt x="229" y="56"/>
                </a:lnTo>
                <a:lnTo>
                  <a:pt x="208" y="68"/>
                </a:lnTo>
                <a:lnTo>
                  <a:pt x="188" y="81"/>
                </a:lnTo>
                <a:lnTo>
                  <a:pt x="169" y="95"/>
                </a:lnTo>
                <a:lnTo>
                  <a:pt x="149" y="110"/>
                </a:lnTo>
                <a:lnTo>
                  <a:pt x="132" y="128"/>
                </a:lnTo>
                <a:lnTo>
                  <a:pt x="114" y="147"/>
                </a:lnTo>
                <a:lnTo>
                  <a:pt x="96" y="168"/>
                </a:lnTo>
                <a:lnTo>
                  <a:pt x="81" y="191"/>
                </a:lnTo>
                <a:lnTo>
                  <a:pt x="67" y="215"/>
                </a:lnTo>
                <a:lnTo>
                  <a:pt x="55" y="241"/>
                </a:lnTo>
                <a:lnTo>
                  <a:pt x="44" y="271"/>
                </a:lnTo>
                <a:lnTo>
                  <a:pt x="34" y="302"/>
                </a:lnTo>
                <a:lnTo>
                  <a:pt x="26" y="334"/>
                </a:lnTo>
                <a:lnTo>
                  <a:pt x="21" y="370"/>
                </a:lnTo>
                <a:lnTo>
                  <a:pt x="21" y="370"/>
                </a:lnTo>
                <a:lnTo>
                  <a:pt x="16" y="417"/>
                </a:lnTo>
                <a:lnTo>
                  <a:pt x="13" y="456"/>
                </a:lnTo>
                <a:lnTo>
                  <a:pt x="13" y="485"/>
                </a:lnTo>
                <a:lnTo>
                  <a:pt x="13" y="485"/>
                </a:lnTo>
                <a:lnTo>
                  <a:pt x="13" y="496"/>
                </a:lnTo>
                <a:lnTo>
                  <a:pt x="11" y="516"/>
                </a:lnTo>
                <a:lnTo>
                  <a:pt x="8" y="540"/>
                </a:lnTo>
                <a:lnTo>
                  <a:pt x="0" y="568"/>
                </a:lnTo>
                <a:lnTo>
                  <a:pt x="218" y="712"/>
                </a:lnTo>
                <a:lnTo>
                  <a:pt x="218" y="712"/>
                </a:lnTo>
                <a:lnTo>
                  <a:pt x="231" y="676"/>
                </a:lnTo>
                <a:lnTo>
                  <a:pt x="237" y="657"/>
                </a:lnTo>
                <a:lnTo>
                  <a:pt x="242" y="637"/>
                </a:lnTo>
                <a:lnTo>
                  <a:pt x="247" y="616"/>
                </a:lnTo>
                <a:lnTo>
                  <a:pt x="250" y="595"/>
                </a:lnTo>
                <a:lnTo>
                  <a:pt x="253" y="571"/>
                </a:lnTo>
                <a:lnTo>
                  <a:pt x="255" y="548"/>
                </a:lnTo>
                <a:lnTo>
                  <a:pt x="255" y="548"/>
                </a:lnTo>
                <a:lnTo>
                  <a:pt x="255" y="534"/>
                </a:lnTo>
                <a:lnTo>
                  <a:pt x="257" y="498"/>
                </a:lnTo>
                <a:lnTo>
                  <a:pt x="260" y="474"/>
                </a:lnTo>
                <a:lnTo>
                  <a:pt x="265" y="446"/>
                </a:lnTo>
                <a:lnTo>
                  <a:pt x="271" y="417"/>
                </a:lnTo>
                <a:lnTo>
                  <a:pt x="279" y="388"/>
                </a:lnTo>
                <a:lnTo>
                  <a:pt x="291" y="358"/>
                </a:lnTo>
                <a:lnTo>
                  <a:pt x="305" y="331"/>
                </a:lnTo>
                <a:lnTo>
                  <a:pt x="313" y="318"/>
                </a:lnTo>
                <a:lnTo>
                  <a:pt x="323" y="305"/>
                </a:lnTo>
                <a:lnTo>
                  <a:pt x="333" y="293"/>
                </a:lnTo>
                <a:lnTo>
                  <a:pt x="344" y="284"/>
                </a:lnTo>
                <a:lnTo>
                  <a:pt x="357" y="274"/>
                </a:lnTo>
                <a:lnTo>
                  <a:pt x="370" y="264"/>
                </a:lnTo>
                <a:lnTo>
                  <a:pt x="385" y="258"/>
                </a:lnTo>
                <a:lnTo>
                  <a:pt x="401" y="251"/>
                </a:lnTo>
                <a:lnTo>
                  <a:pt x="419" y="248"/>
                </a:lnTo>
                <a:lnTo>
                  <a:pt x="437" y="245"/>
                </a:lnTo>
                <a:lnTo>
                  <a:pt x="456" y="243"/>
                </a:lnTo>
                <a:lnTo>
                  <a:pt x="479" y="245"/>
                </a:lnTo>
                <a:lnTo>
                  <a:pt x="479" y="245"/>
                </a:lnTo>
                <a:lnTo>
                  <a:pt x="489" y="245"/>
                </a:lnTo>
                <a:lnTo>
                  <a:pt x="516" y="250"/>
                </a:lnTo>
                <a:lnTo>
                  <a:pt x="534" y="253"/>
                </a:lnTo>
                <a:lnTo>
                  <a:pt x="555" y="259"/>
                </a:lnTo>
                <a:lnTo>
                  <a:pt x="576" y="267"/>
                </a:lnTo>
                <a:lnTo>
                  <a:pt x="599" y="279"/>
                </a:lnTo>
                <a:lnTo>
                  <a:pt x="622" y="293"/>
                </a:lnTo>
                <a:lnTo>
                  <a:pt x="643" y="311"/>
                </a:lnTo>
                <a:lnTo>
                  <a:pt x="653" y="321"/>
                </a:lnTo>
                <a:lnTo>
                  <a:pt x="662" y="332"/>
                </a:lnTo>
                <a:lnTo>
                  <a:pt x="670" y="345"/>
                </a:lnTo>
                <a:lnTo>
                  <a:pt x="679" y="358"/>
                </a:lnTo>
                <a:lnTo>
                  <a:pt x="685" y="373"/>
                </a:lnTo>
                <a:lnTo>
                  <a:pt x="692" y="389"/>
                </a:lnTo>
                <a:lnTo>
                  <a:pt x="698" y="407"/>
                </a:lnTo>
                <a:lnTo>
                  <a:pt x="701" y="425"/>
                </a:lnTo>
                <a:lnTo>
                  <a:pt x="705" y="444"/>
                </a:lnTo>
                <a:lnTo>
                  <a:pt x="706" y="465"/>
                </a:lnTo>
                <a:lnTo>
                  <a:pt x="708" y="488"/>
                </a:lnTo>
                <a:lnTo>
                  <a:pt x="706" y="513"/>
                </a:lnTo>
                <a:lnTo>
                  <a:pt x="706" y="513"/>
                </a:lnTo>
                <a:lnTo>
                  <a:pt x="706" y="529"/>
                </a:lnTo>
                <a:lnTo>
                  <a:pt x="706" y="547"/>
                </a:lnTo>
                <a:lnTo>
                  <a:pt x="709" y="569"/>
                </a:lnTo>
                <a:lnTo>
                  <a:pt x="713" y="599"/>
                </a:lnTo>
                <a:lnTo>
                  <a:pt x="718" y="629"/>
                </a:lnTo>
                <a:lnTo>
                  <a:pt x="727" y="663"/>
                </a:lnTo>
                <a:lnTo>
                  <a:pt x="739" y="699"/>
                </a:lnTo>
                <a:lnTo>
                  <a:pt x="747" y="717"/>
                </a:lnTo>
                <a:lnTo>
                  <a:pt x="755" y="736"/>
                </a:lnTo>
                <a:lnTo>
                  <a:pt x="765" y="754"/>
                </a:lnTo>
                <a:lnTo>
                  <a:pt x="776" y="772"/>
                </a:lnTo>
                <a:lnTo>
                  <a:pt x="787" y="790"/>
                </a:lnTo>
                <a:lnTo>
                  <a:pt x="800" y="808"/>
                </a:lnTo>
                <a:lnTo>
                  <a:pt x="817" y="824"/>
                </a:lnTo>
                <a:lnTo>
                  <a:pt x="833" y="840"/>
                </a:lnTo>
                <a:lnTo>
                  <a:pt x="851" y="855"/>
                </a:lnTo>
                <a:lnTo>
                  <a:pt x="870" y="870"/>
                </a:lnTo>
                <a:lnTo>
                  <a:pt x="891" y="883"/>
                </a:lnTo>
                <a:lnTo>
                  <a:pt x="914" y="894"/>
                </a:lnTo>
                <a:lnTo>
                  <a:pt x="938" y="905"/>
                </a:lnTo>
                <a:lnTo>
                  <a:pt x="966" y="915"/>
                </a:lnTo>
                <a:lnTo>
                  <a:pt x="993" y="922"/>
                </a:lnTo>
                <a:lnTo>
                  <a:pt x="1024" y="928"/>
                </a:lnTo>
                <a:lnTo>
                  <a:pt x="1109" y="688"/>
                </a:lnTo>
                <a:lnTo>
                  <a:pt x="1109" y="688"/>
                </a:lnTo>
                <a:lnTo>
                  <a:pt x="1081" y="680"/>
                </a:lnTo>
                <a:lnTo>
                  <a:pt x="1068" y="675"/>
                </a:lnTo>
                <a:lnTo>
                  <a:pt x="1053" y="668"/>
                </a:lnTo>
                <a:lnTo>
                  <a:pt x="1039" y="660"/>
                </a:lnTo>
                <a:lnTo>
                  <a:pt x="1026" y="652"/>
                </a:lnTo>
                <a:lnTo>
                  <a:pt x="1013" y="642"/>
                </a:lnTo>
                <a:lnTo>
                  <a:pt x="1000" y="629"/>
                </a:lnTo>
                <a:lnTo>
                  <a:pt x="989" y="616"/>
                </a:lnTo>
                <a:lnTo>
                  <a:pt x="977" y="602"/>
                </a:lnTo>
                <a:lnTo>
                  <a:pt x="969" y="584"/>
                </a:lnTo>
                <a:lnTo>
                  <a:pt x="961" y="564"/>
                </a:lnTo>
                <a:lnTo>
                  <a:pt x="954" y="543"/>
                </a:lnTo>
                <a:lnTo>
                  <a:pt x="950" y="521"/>
                </a:lnTo>
                <a:lnTo>
                  <a:pt x="946" y="495"/>
                </a:lnTo>
                <a:lnTo>
                  <a:pt x="946" y="467"/>
                </a:lnTo>
                <a:lnTo>
                  <a:pt x="946" y="467"/>
                </a:lnTo>
                <a:close/>
              </a:path>
            </a:pathLst>
          </a:custGeom>
          <a:solidFill>
            <a:schemeClr val="accent4"/>
          </a:solidFill>
          <a:ln w="38100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千图PPT彼岸天：ID 8661124库_Freeform: Shape 6"/>
          <p:cNvSpPr/>
          <p:nvPr>
            <p:custDataLst>
              <p:tags r:id="rId5"/>
            </p:custDataLst>
          </p:nvPr>
        </p:nvSpPr>
        <p:spPr bwMode="auto">
          <a:xfrm>
            <a:off x="8302209" y="2672908"/>
            <a:ext cx="1870776" cy="1822999"/>
          </a:xfrm>
          <a:custGeom>
            <a:avLst/>
            <a:gdLst>
              <a:gd name="T0" fmla="*/ 823 w 979"/>
              <a:gd name="T1" fmla="*/ 0 h 954"/>
              <a:gd name="T2" fmla="*/ 734 w 979"/>
              <a:gd name="T3" fmla="*/ 8 h 954"/>
              <a:gd name="T4" fmla="*/ 650 w 979"/>
              <a:gd name="T5" fmla="*/ 32 h 954"/>
              <a:gd name="T6" fmla="*/ 583 w 979"/>
              <a:gd name="T7" fmla="*/ 63 h 954"/>
              <a:gd name="T8" fmla="*/ 518 w 979"/>
              <a:gd name="T9" fmla="*/ 109 h 954"/>
              <a:gd name="T10" fmla="*/ 458 w 979"/>
              <a:gd name="T11" fmla="*/ 174 h 954"/>
              <a:gd name="T12" fmla="*/ 409 w 979"/>
              <a:gd name="T13" fmla="*/ 258 h 954"/>
              <a:gd name="T14" fmla="*/ 377 w 979"/>
              <a:gd name="T15" fmla="*/ 367 h 954"/>
              <a:gd name="T16" fmla="*/ 364 w 979"/>
              <a:gd name="T17" fmla="*/ 503 h 954"/>
              <a:gd name="T18" fmla="*/ 361 w 979"/>
              <a:gd name="T19" fmla="*/ 536 h 954"/>
              <a:gd name="T20" fmla="*/ 348 w 979"/>
              <a:gd name="T21" fmla="*/ 588 h 954"/>
              <a:gd name="T22" fmla="*/ 314 w 979"/>
              <a:gd name="T23" fmla="*/ 644 h 954"/>
              <a:gd name="T24" fmla="*/ 275 w 979"/>
              <a:gd name="T25" fmla="*/ 677 h 954"/>
              <a:gd name="T26" fmla="*/ 236 w 979"/>
              <a:gd name="T27" fmla="*/ 696 h 954"/>
              <a:gd name="T28" fmla="*/ 187 w 979"/>
              <a:gd name="T29" fmla="*/ 706 h 954"/>
              <a:gd name="T30" fmla="*/ 150 w 979"/>
              <a:gd name="T31" fmla="*/ 709 h 954"/>
              <a:gd name="T32" fmla="*/ 85 w 979"/>
              <a:gd name="T33" fmla="*/ 703 h 954"/>
              <a:gd name="T34" fmla="*/ 31 w 979"/>
              <a:gd name="T35" fmla="*/ 948 h 954"/>
              <a:gd name="T36" fmla="*/ 83 w 979"/>
              <a:gd name="T37" fmla="*/ 953 h 954"/>
              <a:gd name="T38" fmla="*/ 174 w 979"/>
              <a:gd name="T39" fmla="*/ 953 h 954"/>
              <a:gd name="T40" fmla="*/ 283 w 979"/>
              <a:gd name="T41" fmla="*/ 940 h 954"/>
              <a:gd name="T42" fmla="*/ 354 w 979"/>
              <a:gd name="T43" fmla="*/ 919 h 954"/>
              <a:gd name="T44" fmla="*/ 426 w 979"/>
              <a:gd name="T45" fmla="*/ 888 h 954"/>
              <a:gd name="T46" fmla="*/ 490 w 979"/>
              <a:gd name="T47" fmla="*/ 841 h 954"/>
              <a:gd name="T48" fmla="*/ 547 w 979"/>
              <a:gd name="T49" fmla="*/ 777 h 954"/>
              <a:gd name="T50" fmla="*/ 589 w 979"/>
              <a:gd name="T51" fmla="*/ 695 h 954"/>
              <a:gd name="T52" fmla="*/ 609 w 979"/>
              <a:gd name="T53" fmla="*/ 628 h 954"/>
              <a:gd name="T54" fmla="*/ 622 w 979"/>
              <a:gd name="T55" fmla="*/ 484 h 954"/>
              <a:gd name="T56" fmla="*/ 627 w 979"/>
              <a:gd name="T57" fmla="*/ 448 h 954"/>
              <a:gd name="T58" fmla="*/ 645 w 979"/>
              <a:gd name="T59" fmla="*/ 393 h 954"/>
              <a:gd name="T60" fmla="*/ 682 w 979"/>
              <a:gd name="T61" fmla="*/ 333 h 954"/>
              <a:gd name="T62" fmla="*/ 721 w 979"/>
              <a:gd name="T63" fmla="*/ 299 h 954"/>
              <a:gd name="T64" fmla="*/ 760 w 979"/>
              <a:gd name="T65" fmla="*/ 281 h 954"/>
              <a:gd name="T66" fmla="*/ 807 w 979"/>
              <a:gd name="T67" fmla="*/ 271 h 954"/>
              <a:gd name="T68" fmla="*/ 844 w 979"/>
              <a:gd name="T69" fmla="*/ 271 h 954"/>
              <a:gd name="T70" fmla="*/ 885 w 979"/>
              <a:gd name="T71" fmla="*/ 265 h 954"/>
              <a:gd name="T72" fmla="*/ 921 w 979"/>
              <a:gd name="T73" fmla="*/ 248 h 954"/>
              <a:gd name="T74" fmla="*/ 948 w 979"/>
              <a:gd name="T75" fmla="*/ 221 h 954"/>
              <a:gd name="T76" fmla="*/ 969 w 979"/>
              <a:gd name="T77" fmla="*/ 188 h 954"/>
              <a:gd name="T78" fmla="*/ 979 w 979"/>
              <a:gd name="T79" fmla="*/ 149 h 954"/>
              <a:gd name="T80" fmla="*/ 979 w 979"/>
              <a:gd name="T81" fmla="*/ 122 h 954"/>
              <a:gd name="T82" fmla="*/ 969 w 979"/>
              <a:gd name="T83" fmla="*/ 83 h 954"/>
              <a:gd name="T84" fmla="*/ 948 w 979"/>
              <a:gd name="T85" fmla="*/ 49 h 954"/>
              <a:gd name="T86" fmla="*/ 921 w 979"/>
              <a:gd name="T87" fmla="*/ 23 h 954"/>
              <a:gd name="T88" fmla="*/ 885 w 979"/>
              <a:gd name="T89" fmla="*/ 6 h 954"/>
              <a:gd name="T90" fmla="*/ 844 w 979"/>
              <a:gd name="T91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79" h="954">
                <a:moveTo>
                  <a:pt x="844" y="0"/>
                </a:moveTo>
                <a:lnTo>
                  <a:pt x="844" y="0"/>
                </a:lnTo>
                <a:lnTo>
                  <a:pt x="823" y="0"/>
                </a:lnTo>
                <a:lnTo>
                  <a:pt x="800" y="0"/>
                </a:lnTo>
                <a:lnTo>
                  <a:pt x="770" y="3"/>
                </a:lnTo>
                <a:lnTo>
                  <a:pt x="734" y="8"/>
                </a:lnTo>
                <a:lnTo>
                  <a:pt x="693" y="18"/>
                </a:lnTo>
                <a:lnTo>
                  <a:pt x="672" y="24"/>
                </a:lnTo>
                <a:lnTo>
                  <a:pt x="650" y="32"/>
                </a:lnTo>
                <a:lnTo>
                  <a:pt x="628" y="41"/>
                </a:lnTo>
                <a:lnTo>
                  <a:pt x="606" y="50"/>
                </a:lnTo>
                <a:lnTo>
                  <a:pt x="583" y="63"/>
                </a:lnTo>
                <a:lnTo>
                  <a:pt x="560" y="76"/>
                </a:lnTo>
                <a:lnTo>
                  <a:pt x="539" y="91"/>
                </a:lnTo>
                <a:lnTo>
                  <a:pt x="518" y="109"/>
                </a:lnTo>
                <a:lnTo>
                  <a:pt x="497" y="128"/>
                </a:lnTo>
                <a:lnTo>
                  <a:pt x="477" y="149"/>
                </a:lnTo>
                <a:lnTo>
                  <a:pt x="458" y="174"/>
                </a:lnTo>
                <a:lnTo>
                  <a:pt x="440" y="198"/>
                </a:lnTo>
                <a:lnTo>
                  <a:pt x="424" y="227"/>
                </a:lnTo>
                <a:lnTo>
                  <a:pt x="409" y="258"/>
                </a:lnTo>
                <a:lnTo>
                  <a:pt x="396" y="292"/>
                </a:lnTo>
                <a:lnTo>
                  <a:pt x="385" y="328"/>
                </a:lnTo>
                <a:lnTo>
                  <a:pt x="377" y="367"/>
                </a:lnTo>
                <a:lnTo>
                  <a:pt x="370" y="409"/>
                </a:lnTo>
                <a:lnTo>
                  <a:pt x="365" y="454"/>
                </a:lnTo>
                <a:lnTo>
                  <a:pt x="364" y="503"/>
                </a:lnTo>
                <a:lnTo>
                  <a:pt x="364" y="503"/>
                </a:lnTo>
                <a:lnTo>
                  <a:pt x="364" y="511"/>
                </a:lnTo>
                <a:lnTo>
                  <a:pt x="361" y="536"/>
                </a:lnTo>
                <a:lnTo>
                  <a:pt x="357" y="550"/>
                </a:lnTo>
                <a:lnTo>
                  <a:pt x="354" y="568"/>
                </a:lnTo>
                <a:lnTo>
                  <a:pt x="348" y="588"/>
                </a:lnTo>
                <a:lnTo>
                  <a:pt x="338" y="607"/>
                </a:lnTo>
                <a:lnTo>
                  <a:pt x="327" y="627"/>
                </a:lnTo>
                <a:lnTo>
                  <a:pt x="314" y="644"/>
                </a:lnTo>
                <a:lnTo>
                  <a:pt x="296" y="662"/>
                </a:lnTo>
                <a:lnTo>
                  <a:pt x="286" y="670"/>
                </a:lnTo>
                <a:lnTo>
                  <a:pt x="275" y="677"/>
                </a:lnTo>
                <a:lnTo>
                  <a:pt x="263" y="685"/>
                </a:lnTo>
                <a:lnTo>
                  <a:pt x="250" y="690"/>
                </a:lnTo>
                <a:lnTo>
                  <a:pt x="236" y="696"/>
                </a:lnTo>
                <a:lnTo>
                  <a:pt x="221" y="701"/>
                </a:lnTo>
                <a:lnTo>
                  <a:pt x="205" y="704"/>
                </a:lnTo>
                <a:lnTo>
                  <a:pt x="187" y="706"/>
                </a:lnTo>
                <a:lnTo>
                  <a:pt x="169" y="708"/>
                </a:lnTo>
                <a:lnTo>
                  <a:pt x="150" y="709"/>
                </a:lnTo>
                <a:lnTo>
                  <a:pt x="150" y="709"/>
                </a:lnTo>
                <a:lnTo>
                  <a:pt x="130" y="709"/>
                </a:lnTo>
                <a:lnTo>
                  <a:pt x="109" y="706"/>
                </a:lnTo>
                <a:lnTo>
                  <a:pt x="85" y="703"/>
                </a:lnTo>
                <a:lnTo>
                  <a:pt x="0" y="943"/>
                </a:lnTo>
                <a:lnTo>
                  <a:pt x="0" y="943"/>
                </a:lnTo>
                <a:lnTo>
                  <a:pt x="31" y="948"/>
                </a:lnTo>
                <a:lnTo>
                  <a:pt x="62" y="950"/>
                </a:lnTo>
                <a:lnTo>
                  <a:pt x="62" y="950"/>
                </a:lnTo>
                <a:lnTo>
                  <a:pt x="83" y="953"/>
                </a:lnTo>
                <a:lnTo>
                  <a:pt x="106" y="953"/>
                </a:lnTo>
                <a:lnTo>
                  <a:pt x="137" y="954"/>
                </a:lnTo>
                <a:lnTo>
                  <a:pt x="174" y="953"/>
                </a:lnTo>
                <a:lnTo>
                  <a:pt x="215" y="950"/>
                </a:lnTo>
                <a:lnTo>
                  <a:pt x="260" y="943"/>
                </a:lnTo>
                <a:lnTo>
                  <a:pt x="283" y="940"/>
                </a:lnTo>
                <a:lnTo>
                  <a:pt x="307" y="933"/>
                </a:lnTo>
                <a:lnTo>
                  <a:pt x="330" y="927"/>
                </a:lnTo>
                <a:lnTo>
                  <a:pt x="354" y="919"/>
                </a:lnTo>
                <a:lnTo>
                  <a:pt x="378" y="911"/>
                </a:lnTo>
                <a:lnTo>
                  <a:pt x="401" y="899"/>
                </a:lnTo>
                <a:lnTo>
                  <a:pt x="426" y="888"/>
                </a:lnTo>
                <a:lnTo>
                  <a:pt x="448" y="873"/>
                </a:lnTo>
                <a:lnTo>
                  <a:pt x="469" y="859"/>
                </a:lnTo>
                <a:lnTo>
                  <a:pt x="490" y="841"/>
                </a:lnTo>
                <a:lnTo>
                  <a:pt x="510" y="821"/>
                </a:lnTo>
                <a:lnTo>
                  <a:pt x="529" y="800"/>
                </a:lnTo>
                <a:lnTo>
                  <a:pt x="547" y="777"/>
                </a:lnTo>
                <a:lnTo>
                  <a:pt x="563" y="753"/>
                </a:lnTo>
                <a:lnTo>
                  <a:pt x="576" y="726"/>
                </a:lnTo>
                <a:lnTo>
                  <a:pt x="589" y="695"/>
                </a:lnTo>
                <a:lnTo>
                  <a:pt x="601" y="662"/>
                </a:lnTo>
                <a:lnTo>
                  <a:pt x="609" y="628"/>
                </a:lnTo>
                <a:lnTo>
                  <a:pt x="609" y="628"/>
                </a:lnTo>
                <a:lnTo>
                  <a:pt x="614" y="588"/>
                </a:lnTo>
                <a:lnTo>
                  <a:pt x="617" y="542"/>
                </a:lnTo>
                <a:lnTo>
                  <a:pt x="622" y="484"/>
                </a:lnTo>
                <a:lnTo>
                  <a:pt x="622" y="484"/>
                </a:lnTo>
                <a:lnTo>
                  <a:pt x="622" y="474"/>
                </a:lnTo>
                <a:lnTo>
                  <a:pt x="627" y="448"/>
                </a:lnTo>
                <a:lnTo>
                  <a:pt x="632" y="432"/>
                </a:lnTo>
                <a:lnTo>
                  <a:pt x="637" y="412"/>
                </a:lnTo>
                <a:lnTo>
                  <a:pt x="645" y="393"/>
                </a:lnTo>
                <a:lnTo>
                  <a:pt x="654" y="373"/>
                </a:lnTo>
                <a:lnTo>
                  <a:pt x="666" y="352"/>
                </a:lnTo>
                <a:lnTo>
                  <a:pt x="682" y="333"/>
                </a:lnTo>
                <a:lnTo>
                  <a:pt x="700" y="315"/>
                </a:lnTo>
                <a:lnTo>
                  <a:pt x="710" y="307"/>
                </a:lnTo>
                <a:lnTo>
                  <a:pt x="721" y="299"/>
                </a:lnTo>
                <a:lnTo>
                  <a:pt x="732" y="292"/>
                </a:lnTo>
                <a:lnTo>
                  <a:pt x="745" y="286"/>
                </a:lnTo>
                <a:lnTo>
                  <a:pt x="760" y="281"/>
                </a:lnTo>
                <a:lnTo>
                  <a:pt x="774" y="276"/>
                </a:lnTo>
                <a:lnTo>
                  <a:pt x="789" y="273"/>
                </a:lnTo>
                <a:lnTo>
                  <a:pt x="807" y="271"/>
                </a:lnTo>
                <a:lnTo>
                  <a:pt x="825" y="271"/>
                </a:lnTo>
                <a:lnTo>
                  <a:pt x="844" y="271"/>
                </a:lnTo>
                <a:lnTo>
                  <a:pt x="844" y="271"/>
                </a:lnTo>
                <a:lnTo>
                  <a:pt x="857" y="269"/>
                </a:lnTo>
                <a:lnTo>
                  <a:pt x="872" y="268"/>
                </a:lnTo>
                <a:lnTo>
                  <a:pt x="885" y="265"/>
                </a:lnTo>
                <a:lnTo>
                  <a:pt x="896" y="260"/>
                </a:lnTo>
                <a:lnTo>
                  <a:pt x="909" y="255"/>
                </a:lnTo>
                <a:lnTo>
                  <a:pt x="921" y="248"/>
                </a:lnTo>
                <a:lnTo>
                  <a:pt x="930" y="240"/>
                </a:lnTo>
                <a:lnTo>
                  <a:pt x="940" y="230"/>
                </a:lnTo>
                <a:lnTo>
                  <a:pt x="948" y="221"/>
                </a:lnTo>
                <a:lnTo>
                  <a:pt x="956" y="211"/>
                </a:lnTo>
                <a:lnTo>
                  <a:pt x="963" y="200"/>
                </a:lnTo>
                <a:lnTo>
                  <a:pt x="969" y="188"/>
                </a:lnTo>
                <a:lnTo>
                  <a:pt x="974" y="175"/>
                </a:lnTo>
                <a:lnTo>
                  <a:pt x="977" y="162"/>
                </a:lnTo>
                <a:lnTo>
                  <a:pt x="979" y="149"/>
                </a:lnTo>
                <a:lnTo>
                  <a:pt x="979" y="135"/>
                </a:lnTo>
                <a:lnTo>
                  <a:pt x="979" y="135"/>
                </a:lnTo>
                <a:lnTo>
                  <a:pt x="979" y="122"/>
                </a:lnTo>
                <a:lnTo>
                  <a:pt x="977" y="109"/>
                </a:lnTo>
                <a:lnTo>
                  <a:pt x="974" y="96"/>
                </a:lnTo>
                <a:lnTo>
                  <a:pt x="969" y="83"/>
                </a:lnTo>
                <a:lnTo>
                  <a:pt x="963" y="71"/>
                </a:lnTo>
                <a:lnTo>
                  <a:pt x="956" y="60"/>
                </a:lnTo>
                <a:lnTo>
                  <a:pt x="948" y="49"/>
                </a:lnTo>
                <a:lnTo>
                  <a:pt x="940" y="39"/>
                </a:lnTo>
                <a:lnTo>
                  <a:pt x="930" y="31"/>
                </a:lnTo>
                <a:lnTo>
                  <a:pt x="921" y="23"/>
                </a:lnTo>
                <a:lnTo>
                  <a:pt x="909" y="16"/>
                </a:lnTo>
                <a:lnTo>
                  <a:pt x="896" y="10"/>
                </a:lnTo>
                <a:lnTo>
                  <a:pt x="885" y="6"/>
                </a:lnTo>
                <a:lnTo>
                  <a:pt x="872" y="3"/>
                </a:lnTo>
                <a:lnTo>
                  <a:pt x="857" y="0"/>
                </a:lnTo>
                <a:lnTo>
                  <a:pt x="844" y="0"/>
                </a:lnTo>
                <a:lnTo>
                  <a:pt x="844" y="0"/>
                </a:lnTo>
                <a:close/>
              </a:path>
            </a:pathLst>
          </a:custGeom>
          <a:solidFill>
            <a:schemeClr val="accent5"/>
          </a:solidFill>
          <a:ln w="38100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1" name="千图PPT彼岸天：ID 8661124库_组合 30"/>
          <p:cNvGrpSpPr/>
          <p:nvPr>
            <p:custDataLst>
              <p:tags r:id="rId6"/>
            </p:custDataLst>
          </p:nvPr>
        </p:nvGrpSpPr>
        <p:grpSpPr>
          <a:xfrm>
            <a:off x="6968240" y="1641075"/>
            <a:ext cx="2512137" cy="1453241"/>
            <a:chOff x="6968240" y="1641075"/>
            <a:chExt cx="2512137" cy="1453241"/>
          </a:xfrm>
        </p:grpSpPr>
        <p:cxnSp>
          <p:nvCxnSpPr>
            <p:cNvPr id="11" name="Straight Arrow Connector 18"/>
            <p:cNvCxnSpPr/>
            <p:nvPr/>
          </p:nvCxnSpPr>
          <p:spPr>
            <a:xfrm flipV="1">
              <a:off x="6968240" y="1897042"/>
              <a:ext cx="0" cy="1197274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22"/>
            <p:cNvGrpSpPr/>
            <p:nvPr/>
          </p:nvGrpSpPr>
          <p:grpSpPr>
            <a:xfrm>
              <a:off x="6968241" y="1641075"/>
              <a:ext cx="2512136" cy="1006991"/>
              <a:chOff x="1197898" y="2503545"/>
              <a:chExt cx="2198693" cy="1006991"/>
            </a:xfrm>
          </p:grpSpPr>
          <p:sp>
            <p:nvSpPr>
              <p:cNvPr id="27" name="TextBox 24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TextBox 25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千图PPT彼岸天：ID 8661124库_组合 28"/>
          <p:cNvGrpSpPr/>
          <p:nvPr>
            <p:custDataLst>
              <p:tags r:id="rId7"/>
            </p:custDataLst>
          </p:nvPr>
        </p:nvGrpSpPr>
        <p:grpSpPr>
          <a:xfrm>
            <a:off x="4195331" y="1641075"/>
            <a:ext cx="2512136" cy="1453242"/>
            <a:chOff x="4195331" y="1641075"/>
            <a:chExt cx="2512136" cy="1453242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4195331" y="1897043"/>
              <a:ext cx="0" cy="1197274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30"/>
            <p:cNvGrpSpPr/>
            <p:nvPr/>
          </p:nvGrpSpPr>
          <p:grpSpPr>
            <a:xfrm>
              <a:off x="4195331" y="1641075"/>
              <a:ext cx="2512136" cy="1006991"/>
              <a:chOff x="1197898" y="2503545"/>
              <a:chExt cx="2198693" cy="1006991"/>
            </a:xfrm>
          </p:grpSpPr>
          <p:sp>
            <p:nvSpPr>
              <p:cNvPr id="25" name="TextBox 31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TextBox 32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千图PPT彼岸天：ID 8661124库_组合 31"/>
          <p:cNvGrpSpPr/>
          <p:nvPr>
            <p:custDataLst>
              <p:tags r:id="rId8"/>
            </p:custDataLst>
          </p:nvPr>
        </p:nvGrpSpPr>
        <p:grpSpPr>
          <a:xfrm>
            <a:off x="8625428" y="4365104"/>
            <a:ext cx="2512136" cy="1332148"/>
            <a:chOff x="8625428" y="4365104"/>
            <a:chExt cx="2512136" cy="1332148"/>
          </a:xfrm>
        </p:grpSpPr>
        <p:cxnSp>
          <p:nvCxnSpPr>
            <p:cNvPr id="13" name="Straight Arrow Connector 28"/>
            <p:cNvCxnSpPr/>
            <p:nvPr/>
          </p:nvCxnSpPr>
          <p:spPr>
            <a:xfrm>
              <a:off x="8625428" y="4365104"/>
              <a:ext cx="0" cy="618625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33"/>
            <p:cNvGrpSpPr/>
            <p:nvPr/>
          </p:nvGrpSpPr>
          <p:grpSpPr>
            <a:xfrm>
              <a:off x="8625428" y="4690261"/>
              <a:ext cx="2512136" cy="1006991"/>
              <a:chOff x="1197898" y="2503545"/>
              <a:chExt cx="2198693" cy="1006991"/>
            </a:xfrm>
          </p:grpSpPr>
          <p:sp>
            <p:nvSpPr>
              <p:cNvPr id="23" name="TextBox 34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TextBox 35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千图PPT彼岸天：ID 8661124库_组合 29"/>
          <p:cNvGrpSpPr/>
          <p:nvPr>
            <p:custDataLst>
              <p:tags r:id="rId9"/>
            </p:custDataLst>
          </p:nvPr>
        </p:nvGrpSpPr>
        <p:grpSpPr>
          <a:xfrm>
            <a:off x="5553111" y="4022882"/>
            <a:ext cx="2512396" cy="1674370"/>
            <a:chOff x="5553111" y="4022882"/>
            <a:chExt cx="2512396" cy="1674370"/>
          </a:xfrm>
        </p:grpSpPr>
        <p:cxnSp>
          <p:nvCxnSpPr>
            <p:cNvPr id="12" name="Straight Arrow Connector 23"/>
            <p:cNvCxnSpPr/>
            <p:nvPr/>
          </p:nvCxnSpPr>
          <p:spPr>
            <a:xfrm>
              <a:off x="5553111" y="4022882"/>
              <a:ext cx="0" cy="96084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37"/>
            <p:cNvGrpSpPr/>
            <p:nvPr/>
          </p:nvGrpSpPr>
          <p:grpSpPr>
            <a:xfrm>
              <a:off x="5553371" y="4690261"/>
              <a:ext cx="2512136" cy="1006991"/>
              <a:chOff x="1197898" y="2503545"/>
              <a:chExt cx="2198693" cy="1006991"/>
            </a:xfrm>
          </p:grpSpPr>
          <p:sp>
            <p:nvSpPr>
              <p:cNvPr id="21" name="TextBox 46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47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千图PPT彼岸天：ID 8661124库_组合 1"/>
          <p:cNvGrpSpPr/>
          <p:nvPr>
            <p:custDataLst>
              <p:tags r:id="rId10"/>
            </p:custDataLst>
          </p:nvPr>
        </p:nvGrpSpPr>
        <p:grpSpPr>
          <a:xfrm>
            <a:off x="2589530" y="3340148"/>
            <a:ext cx="2515328" cy="2357104"/>
            <a:chOff x="2589530" y="3340148"/>
            <a:chExt cx="2515328" cy="2357104"/>
          </a:xfrm>
        </p:grpSpPr>
        <p:cxnSp>
          <p:nvCxnSpPr>
            <p:cNvPr id="10" name="Straight Arrow Connector 13"/>
            <p:cNvCxnSpPr/>
            <p:nvPr/>
          </p:nvCxnSpPr>
          <p:spPr>
            <a:xfrm>
              <a:off x="2589530" y="3340148"/>
              <a:ext cx="0" cy="164358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48"/>
            <p:cNvGrpSpPr/>
            <p:nvPr/>
          </p:nvGrpSpPr>
          <p:grpSpPr>
            <a:xfrm>
              <a:off x="2592722" y="4690261"/>
              <a:ext cx="2512136" cy="1006991"/>
              <a:chOff x="1197898" y="2503545"/>
              <a:chExt cx="2198693" cy="1006991"/>
            </a:xfrm>
          </p:grpSpPr>
          <p:sp>
            <p:nvSpPr>
              <p:cNvPr id="19" name="TextBox 49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52"/>
              <p:cNvSpPr txBox="1"/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switch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千图PPT彼岸天：ID 8661124库_Freeform: Shape 17"/>
          <p:cNvSpPr/>
          <p:nvPr>
            <p:custDataLst>
              <p:tags r:id="rId1"/>
            </p:custDataLst>
          </p:nvPr>
        </p:nvSpPr>
        <p:spPr bwMode="auto">
          <a:xfrm>
            <a:off x="2211756" y="3180067"/>
            <a:ext cx="2026532" cy="1211815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21600 h 21600"/>
              <a:gd name="T4" fmla="*/ 10849 w 21600"/>
              <a:gd name="T5" fmla="*/ 0 h 21600"/>
              <a:gd name="T6" fmla="*/ 0 w 21600"/>
              <a:gd name="T7" fmla="*/ 21600 h 21600"/>
              <a:gd name="T8" fmla="*/ 0 w 21600"/>
              <a:gd name="T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cubicBezTo>
                  <a:pt x="15074" y="15093"/>
                  <a:pt x="10849" y="0"/>
                  <a:pt x="10849" y="0"/>
                </a:cubicBezTo>
                <a:cubicBezTo>
                  <a:pt x="7796" y="12113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千图PPT彼岸天：ID 8661124库_矩形 18"/>
          <p:cNvSpPr/>
          <p:nvPr>
            <p:custDataLst>
              <p:tags r:id="rId2"/>
            </p:custDataLst>
          </p:nvPr>
        </p:nvSpPr>
        <p:spPr bwMode="auto">
          <a:xfrm>
            <a:off x="2818431" y="1531204"/>
            <a:ext cx="797131" cy="22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r>
              <a:rPr lang="en-US" sz="3200">
                <a:solidFill>
                  <a:schemeClr val="accent1"/>
                </a:solidFill>
                <a:cs typeface="+mn-ea"/>
                <a:sym typeface="+mn-lt"/>
              </a:rPr>
              <a:t>40%</a:t>
            </a:r>
            <a:endParaRPr lang="en-US" sz="3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" name="千图PPT彼岸天：ID 8661124库_直接连接符 16"/>
          <p:cNvCxnSpPr>
            <a:endCxn id="5" idx="2"/>
          </p:cNvCxnSpPr>
          <p:nvPr>
            <p:custDataLst>
              <p:tags r:id="rId3"/>
            </p:custDataLst>
          </p:nvPr>
        </p:nvCxnSpPr>
        <p:spPr>
          <a:xfrm>
            <a:off x="3201432" y="1980658"/>
            <a:ext cx="28187" cy="1199409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千图PPT彼岸天：ID 8661124库_Freeform: Shape 22"/>
          <p:cNvSpPr/>
          <p:nvPr>
            <p:custDataLst>
              <p:tags r:id="rId4"/>
            </p:custDataLst>
          </p:nvPr>
        </p:nvSpPr>
        <p:spPr bwMode="auto">
          <a:xfrm>
            <a:off x="3642309" y="3589230"/>
            <a:ext cx="2026532" cy="802652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21600 h 21600"/>
              <a:gd name="T4" fmla="*/ 10849 w 21600"/>
              <a:gd name="T5" fmla="*/ 0 h 21600"/>
              <a:gd name="T6" fmla="*/ 0 w 21600"/>
              <a:gd name="T7" fmla="*/ 21600 h 21600"/>
              <a:gd name="T8" fmla="*/ 0 w 21600"/>
              <a:gd name="T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cubicBezTo>
                  <a:pt x="15074" y="15093"/>
                  <a:pt x="10849" y="0"/>
                  <a:pt x="10849" y="0"/>
                </a:cubicBezTo>
                <a:cubicBezTo>
                  <a:pt x="7796" y="12113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千图PPT彼岸天：ID 8661124库_矩形 23"/>
          <p:cNvSpPr/>
          <p:nvPr>
            <p:custDataLst>
              <p:tags r:id="rId5"/>
            </p:custDataLst>
          </p:nvPr>
        </p:nvSpPr>
        <p:spPr bwMode="auto">
          <a:xfrm>
            <a:off x="4237216" y="1566029"/>
            <a:ext cx="797131" cy="22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r>
              <a:rPr lang="en-US" sz="3200">
                <a:solidFill>
                  <a:schemeClr val="accent2"/>
                </a:solidFill>
                <a:cs typeface="+mn-ea"/>
                <a:sym typeface="+mn-lt"/>
              </a:rPr>
              <a:t>30%</a:t>
            </a:r>
            <a:endParaRPr lang="en-US" sz="3200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10" name="千图PPT彼岸天：ID 8661124库_直接连接符 21"/>
          <p:cNvCxnSpPr/>
          <p:nvPr>
            <p:custDataLst>
              <p:tags r:id="rId6"/>
            </p:custDataLst>
          </p:nvPr>
        </p:nvCxnSpPr>
        <p:spPr>
          <a:xfrm>
            <a:off x="4632421" y="1980657"/>
            <a:ext cx="27752" cy="1553721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千图PPT彼岸天：ID 8661124库_Freeform: Shape 27"/>
          <p:cNvSpPr/>
          <p:nvPr>
            <p:custDataLst>
              <p:tags r:id="rId7"/>
            </p:custDataLst>
          </p:nvPr>
        </p:nvSpPr>
        <p:spPr bwMode="auto">
          <a:xfrm>
            <a:off x="6523753" y="3005350"/>
            <a:ext cx="2026532" cy="1386533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21600 h 21600"/>
              <a:gd name="T4" fmla="*/ 10849 w 21600"/>
              <a:gd name="T5" fmla="*/ 0 h 21600"/>
              <a:gd name="T6" fmla="*/ 0 w 21600"/>
              <a:gd name="T7" fmla="*/ 21600 h 21600"/>
              <a:gd name="T8" fmla="*/ 0 w 21600"/>
              <a:gd name="T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cubicBezTo>
                  <a:pt x="15074" y="15093"/>
                  <a:pt x="10849" y="0"/>
                  <a:pt x="10849" y="0"/>
                </a:cubicBezTo>
                <a:cubicBezTo>
                  <a:pt x="7796" y="12113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千图PPT彼岸天：ID 8661124库_矩形 28"/>
          <p:cNvSpPr/>
          <p:nvPr>
            <p:custDataLst>
              <p:tags r:id="rId8"/>
            </p:custDataLst>
          </p:nvPr>
        </p:nvSpPr>
        <p:spPr bwMode="auto">
          <a:xfrm>
            <a:off x="7142198" y="1534188"/>
            <a:ext cx="797131" cy="22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r>
              <a:rPr lang="en-US" sz="3200">
                <a:solidFill>
                  <a:schemeClr val="accent4"/>
                </a:solidFill>
                <a:cs typeface="+mn-ea"/>
                <a:sym typeface="+mn-lt"/>
              </a:rPr>
              <a:t>65%</a:t>
            </a:r>
            <a:endParaRPr lang="en-US" sz="3200">
              <a:solidFill>
                <a:schemeClr val="accent4"/>
              </a:solidFill>
              <a:cs typeface="+mn-ea"/>
              <a:sym typeface="+mn-lt"/>
            </a:endParaRPr>
          </a:p>
        </p:txBody>
      </p:sp>
      <p:cxnSp>
        <p:nvCxnSpPr>
          <p:cNvPr id="13" name="千图PPT彼岸天：ID 8661124库_直接连接符 26"/>
          <p:cNvCxnSpPr/>
          <p:nvPr>
            <p:custDataLst>
              <p:tags r:id="rId9"/>
            </p:custDataLst>
          </p:nvPr>
        </p:nvCxnSpPr>
        <p:spPr>
          <a:xfrm rot="5400000" flipV="1">
            <a:off x="7045765" y="2469185"/>
            <a:ext cx="982506" cy="5451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千图PPT彼岸天：ID 8661124库_Freeform: Shape 32"/>
          <p:cNvSpPr/>
          <p:nvPr>
            <p:custDataLst>
              <p:tags r:id="rId10"/>
            </p:custDataLst>
          </p:nvPr>
        </p:nvSpPr>
        <p:spPr bwMode="auto">
          <a:xfrm>
            <a:off x="5042906" y="2426684"/>
            <a:ext cx="2027601" cy="1965199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21600 h 21600"/>
              <a:gd name="T4" fmla="*/ 10849 w 21600"/>
              <a:gd name="T5" fmla="*/ 0 h 21600"/>
              <a:gd name="T6" fmla="*/ 0 w 21600"/>
              <a:gd name="T7" fmla="*/ 21600 h 21600"/>
              <a:gd name="T8" fmla="*/ 0 w 21600"/>
              <a:gd name="T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cubicBezTo>
                  <a:pt x="15074" y="15093"/>
                  <a:pt x="10849" y="0"/>
                  <a:pt x="10849" y="0"/>
                </a:cubicBezTo>
                <a:cubicBezTo>
                  <a:pt x="7796" y="12113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千图PPT彼岸天：ID 8661124库_矩形 33"/>
          <p:cNvSpPr/>
          <p:nvPr>
            <p:custDataLst>
              <p:tags r:id="rId11"/>
            </p:custDataLst>
          </p:nvPr>
        </p:nvSpPr>
        <p:spPr bwMode="auto">
          <a:xfrm>
            <a:off x="5653114" y="1529404"/>
            <a:ext cx="797552" cy="22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r>
              <a:rPr lang="en-US" sz="3200">
                <a:solidFill>
                  <a:schemeClr val="accent3"/>
                </a:solidFill>
                <a:cs typeface="+mn-ea"/>
                <a:sym typeface="+mn-lt"/>
              </a:rPr>
              <a:t>85%</a:t>
            </a:r>
            <a:endParaRPr lang="en-US" sz="320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16" name="千图PPT彼岸天：ID 8661124库_直接连接符 31"/>
          <p:cNvCxnSpPr/>
          <p:nvPr>
            <p:custDataLst>
              <p:tags r:id="rId12"/>
            </p:custDataLst>
          </p:nvPr>
        </p:nvCxnSpPr>
        <p:spPr>
          <a:xfrm rot="5400000" flipV="1">
            <a:off x="5833932" y="2188470"/>
            <a:ext cx="421074" cy="5451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千图PPT彼岸天：ID 8661124库_Freeform: Shape 37"/>
          <p:cNvSpPr/>
          <p:nvPr>
            <p:custDataLst>
              <p:tags r:id="rId13"/>
            </p:custDataLst>
          </p:nvPr>
        </p:nvSpPr>
        <p:spPr bwMode="auto">
          <a:xfrm>
            <a:off x="7974638" y="3589230"/>
            <a:ext cx="2026532" cy="802652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21600 h 21600"/>
              <a:gd name="T4" fmla="*/ 10849 w 21600"/>
              <a:gd name="T5" fmla="*/ 0 h 21600"/>
              <a:gd name="T6" fmla="*/ 0 w 21600"/>
              <a:gd name="T7" fmla="*/ 21600 h 21600"/>
              <a:gd name="T8" fmla="*/ 0 w 21600"/>
              <a:gd name="T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cubicBezTo>
                  <a:pt x="15074" y="15093"/>
                  <a:pt x="10849" y="0"/>
                  <a:pt x="10849" y="0"/>
                </a:cubicBezTo>
                <a:cubicBezTo>
                  <a:pt x="7796" y="12113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千图PPT彼岸天：ID 8661124库_矩形 38"/>
          <p:cNvSpPr/>
          <p:nvPr>
            <p:custDataLst>
              <p:tags r:id="rId14"/>
            </p:custDataLst>
          </p:nvPr>
        </p:nvSpPr>
        <p:spPr bwMode="auto">
          <a:xfrm>
            <a:off x="8605924" y="1539124"/>
            <a:ext cx="797131" cy="22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r>
              <a:rPr lang="en-US" sz="3200">
                <a:solidFill>
                  <a:schemeClr val="accent5"/>
                </a:solidFill>
                <a:cs typeface="+mn-ea"/>
                <a:sym typeface="+mn-lt"/>
              </a:rPr>
              <a:t>35%</a:t>
            </a:r>
            <a:endParaRPr lang="en-US" sz="3200">
              <a:solidFill>
                <a:schemeClr val="accent5"/>
              </a:solidFill>
              <a:cs typeface="+mn-ea"/>
              <a:sym typeface="+mn-lt"/>
            </a:endParaRPr>
          </a:p>
        </p:txBody>
      </p:sp>
      <p:cxnSp>
        <p:nvCxnSpPr>
          <p:cNvPr id="19" name="千图PPT彼岸天：ID 8661124库_直接连接符 36"/>
          <p:cNvCxnSpPr/>
          <p:nvPr>
            <p:custDataLst>
              <p:tags r:id="rId15"/>
            </p:custDataLst>
          </p:nvPr>
        </p:nvCxnSpPr>
        <p:spPr>
          <a:xfrm>
            <a:off x="9008932" y="1980657"/>
            <a:ext cx="0" cy="1553721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千图PPT彼岸天：ID 8661124库_组合 39"/>
          <p:cNvGrpSpPr/>
          <p:nvPr>
            <p:custDataLst>
              <p:tags r:id="rId16"/>
            </p:custDataLst>
          </p:nvPr>
        </p:nvGrpSpPr>
        <p:grpSpPr>
          <a:xfrm>
            <a:off x="719138" y="4701002"/>
            <a:ext cx="2041029" cy="857260"/>
            <a:chOff x="1732858" y="5001250"/>
            <a:chExt cx="2213143" cy="857260"/>
          </a:xfrm>
        </p:grpSpPr>
        <p:sp>
          <p:nvSpPr>
            <p:cNvPr id="34" name="TextBox 60"/>
            <p:cNvSpPr txBox="1"/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61"/>
            <p:cNvSpPr txBox="1"/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2" name="千图PPT彼岸天：ID 8661124库_组合 40"/>
          <p:cNvGrpSpPr/>
          <p:nvPr>
            <p:custDataLst>
              <p:tags r:id="rId17"/>
            </p:custDataLst>
          </p:nvPr>
        </p:nvGrpSpPr>
        <p:grpSpPr>
          <a:xfrm>
            <a:off x="2897312" y="4701002"/>
            <a:ext cx="2041029" cy="857260"/>
            <a:chOff x="1732858" y="5001250"/>
            <a:chExt cx="2213143" cy="857260"/>
          </a:xfrm>
        </p:grpSpPr>
        <p:sp>
          <p:nvSpPr>
            <p:cNvPr id="32" name="TextBox 58"/>
            <p:cNvSpPr txBox="1"/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59"/>
            <p:cNvSpPr txBox="1"/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3" name="千图PPT彼岸天：ID 8661124库_组合 41"/>
          <p:cNvGrpSpPr/>
          <p:nvPr>
            <p:custDataLst>
              <p:tags r:id="rId18"/>
            </p:custDataLst>
          </p:nvPr>
        </p:nvGrpSpPr>
        <p:grpSpPr>
          <a:xfrm>
            <a:off x="5075487" y="4701002"/>
            <a:ext cx="2041029" cy="857260"/>
            <a:chOff x="1732858" y="5001250"/>
            <a:chExt cx="2213143" cy="857260"/>
          </a:xfrm>
        </p:grpSpPr>
        <p:sp>
          <p:nvSpPr>
            <p:cNvPr id="30" name="TextBox 56"/>
            <p:cNvSpPr txBox="1"/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57"/>
            <p:cNvSpPr txBox="1"/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4" name="千图PPT彼岸天：ID 8661124库_组合 42"/>
          <p:cNvGrpSpPr/>
          <p:nvPr>
            <p:custDataLst>
              <p:tags r:id="rId19"/>
            </p:custDataLst>
          </p:nvPr>
        </p:nvGrpSpPr>
        <p:grpSpPr>
          <a:xfrm>
            <a:off x="7253661" y="4701002"/>
            <a:ext cx="2041029" cy="857260"/>
            <a:chOff x="1732858" y="5001250"/>
            <a:chExt cx="2213143" cy="857260"/>
          </a:xfrm>
        </p:grpSpPr>
        <p:sp>
          <p:nvSpPr>
            <p:cNvPr id="28" name="TextBox 54"/>
            <p:cNvSpPr txBox="1"/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55"/>
            <p:cNvSpPr txBox="1"/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5" name="千图PPT彼岸天：ID 8661124库_组合 43"/>
          <p:cNvGrpSpPr/>
          <p:nvPr>
            <p:custDataLst>
              <p:tags r:id="rId20"/>
            </p:custDataLst>
          </p:nvPr>
        </p:nvGrpSpPr>
        <p:grpSpPr>
          <a:xfrm>
            <a:off x="9431835" y="4701002"/>
            <a:ext cx="2041029" cy="857260"/>
            <a:chOff x="1732858" y="5001250"/>
            <a:chExt cx="2213143" cy="857260"/>
          </a:xfrm>
        </p:grpSpPr>
        <p:sp>
          <p:nvSpPr>
            <p:cNvPr id="26" name="TextBox 44"/>
            <p:cNvSpPr txBox="1"/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5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53"/>
            <p:cNvSpPr txBox="1"/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switch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500"/>
                            </p:stCondLst>
                            <p:childTnLst>
                              <p:par>
                                <p:cTn id="14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7" grpId="0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74" descr="题字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4" t="33194" b="23750"/>
          <a:stretch>
            <a:fillRect/>
          </a:stretch>
        </p:blipFill>
        <p:spPr bwMode="auto">
          <a:xfrm>
            <a:off x="3867592" y="2361217"/>
            <a:ext cx="2312584" cy="180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_14"/>
          <p:cNvSpPr txBox="1">
            <a:spLocks noChangeArrowheads="1"/>
          </p:cNvSpPr>
          <p:nvPr/>
        </p:nvSpPr>
        <p:spPr bwMode="auto">
          <a:xfrm>
            <a:off x="6734173" y="2361217"/>
            <a:ext cx="1552840" cy="139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5" tIns="34293" rIns="68585" bIns="34293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9600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叁</a:t>
            </a:r>
            <a:endParaRPr lang="zh-CN" altLang="zh-CN" sz="9600" spc="4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6118621" y="1841910"/>
            <a:ext cx="677108" cy="317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2157610" y="1789164"/>
            <a:ext cx="8179073" cy="3182524"/>
            <a:chOff x="2157610" y="1789164"/>
            <a:chExt cx="8179073" cy="3182524"/>
          </a:xfrm>
        </p:grpSpPr>
        <p:sp>
          <p:nvSpPr>
            <p:cNvPr id="4" name="Freeform: Shape 24"/>
            <p:cNvSpPr/>
            <p:nvPr/>
          </p:nvSpPr>
          <p:spPr bwMode="auto">
            <a:xfrm>
              <a:off x="8004226" y="3861048"/>
              <a:ext cx="2221278" cy="1110639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2157610" y="1794295"/>
              <a:ext cx="2222002" cy="3177393"/>
              <a:chOff x="1440292" y="2185987"/>
              <a:chExt cx="2564487" cy="3667135"/>
            </a:xfrm>
            <a:solidFill>
              <a:schemeClr val="accent1"/>
            </a:solidFill>
          </p:grpSpPr>
          <p:sp>
            <p:nvSpPr>
              <p:cNvPr id="36" name="Rectangle 26"/>
              <p:cNvSpPr/>
              <p:nvPr/>
            </p:nvSpPr>
            <p:spPr>
              <a:xfrm>
                <a:off x="1440292" y="3467812"/>
                <a:ext cx="314808" cy="23853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7"/>
              <p:cNvSpPr/>
              <p:nvPr/>
            </p:nvSpPr>
            <p:spPr bwMode="auto">
              <a:xfrm>
                <a:off x="1440292" y="2185987"/>
                <a:ext cx="2564487" cy="1281825"/>
              </a:xfrm>
              <a:custGeom>
                <a:avLst/>
                <a:gdLst>
                  <a:gd name="T0" fmla="*/ 1624 w 3069"/>
                  <a:gd name="T1" fmla="*/ 381 h 1534"/>
                  <a:gd name="T2" fmla="*/ 1768 w 3069"/>
                  <a:gd name="T3" fmla="*/ 400 h 1534"/>
                  <a:gd name="T4" fmla="*/ 1906 w 3069"/>
                  <a:gd name="T5" fmla="*/ 437 h 1534"/>
                  <a:gd name="T6" fmla="*/ 2036 w 3069"/>
                  <a:gd name="T7" fmla="*/ 490 h 1534"/>
                  <a:gd name="T8" fmla="*/ 2159 w 3069"/>
                  <a:gd name="T9" fmla="*/ 559 h 1534"/>
                  <a:gd name="T10" fmla="*/ 2271 w 3069"/>
                  <a:gd name="T11" fmla="*/ 641 h 1534"/>
                  <a:gd name="T12" fmla="*/ 2372 w 3069"/>
                  <a:gd name="T13" fmla="*/ 736 h 1534"/>
                  <a:gd name="T14" fmla="*/ 2462 w 3069"/>
                  <a:gd name="T15" fmla="*/ 841 h 1534"/>
                  <a:gd name="T16" fmla="*/ 2538 w 3069"/>
                  <a:gd name="T17" fmla="*/ 958 h 1534"/>
                  <a:gd name="T18" fmla="*/ 2601 w 3069"/>
                  <a:gd name="T19" fmla="*/ 1083 h 1534"/>
                  <a:gd name="T20" fmla="*/ 2648 w 3069"/>
                  <a:gd name="T21" fmla="*/ 1217 h 1534"/>
                  <a:gd name="T22" fmla="*/ 2679 w 3069"/>
                  <a:gd name="T23" fmla="*/ 1358 h 1534"/>
                  <a:gd name="T24" fmla="*/ 2692 w 3069"/>
                  <a:gd name="T25" fmla="*/ 1504 h 1534"/>
                  <a:gd name="T26" fmla="*/ 3067 w 3069"/>
                  <a:gd name="T27" fmla="*/ 1455 h 1534"/>
                  <a:gd name="T28" fmla="*/ 3045 w 3069"/>
                  <a:gd name="T29" fmla="*/ 1262 h 1534"/>
                  <a:gd name="T30" fmla="*/ 3000 w 3069"/>
                  <a:gd name="T31" fmla="*/ 1078 h 1534"/>
                  <a:gd name="T32" fmla="*/ 2933 w 3069"/>
                  <a:gd name="T33" fmla="*/ 903 h 1534"/>
                  <a:gd name="T34" fmla="*/ 2846 w 3069"/>
                  <a:gd name="T35" fmla="*/ 739 h 1534"/>
                  <a:gd name="T36" fmla="*/ 2742 w 3069"/>
                  <a:gd name="T37" fmla="*/ 587 h 1534"/>
                  <a:gd name="T38" fmla="*/ 2619 w 3069"/>
                  <a:gd name="T39" fmla="*/ 449 h 1534"/>
                  <a:gd name="T40" fmla="*/ 2482 w 3069"/>
                  <a:gd name="T41" fmla="*/ 327 h 1534"/>
                  <a:gd name="T42" fmla="*/ 2330 w 3069"/>
                  <a:gd name="T43" fmla="*/ 222 h 1534"/>
                  <a:gd name="T44" fmla="*/ 2166 w 3069"/>
                  <a:gd name="T45" fmla="*/ 135 h 1534"/>
                  <a:gd name="T46" fmla="*/ 1990 w 3069"/>
                  <a:gd name="T47" fmla="*/ 69 h 1534"/>
                  <a:gd name="T48" fmla="*/ 1806 w 3069"/>
                  <a:gd name="T49" fmla="*/ 23 h 1534"/>
                  <a:gd name="T50" fmla="*/ 1614 w 3069"/>
                  <a:gd name="T51" fmla="*/ 2 h 1534"/>
                  <a:gd name="T52" fmla="*/ 1455 w 3069"/>
                  <a:gd name="T53" fmla="*/ 2 h 1534"/>
                  <a:gd name="T54" fmla="*/ 1263 w 3069"/>
                  <a:gd name="T55" fmla="*/ 23 h 1534"/>
                  <a:gd name="T56" fmla="*/ 1079 w 3069"/>
                  <a:gd name="T57" fmla="*/ 69 h 1534"/>
                  <a:gd name="T58" fmla="*/ 903 w 3069"/>
                  <a:gd name="T59" fmla="*/ 135 h 1534"/>
                  <a:gd name="T60" fmla="*/ 739 w 3069"/>
                  <a:gd name="T61" fmla="*/ 222 h 1534"/>
                  <a:gd name="T62" fmla="*/ 587 w 3069"/>
                  <a:gd name="T63" fmla="*/ 327 h 1534"/>
                  <a:gd name="T64" fmla="*/ 450 w 3069"/>
                  <a:gd name="T65" fmla="*/ 449 h 1534"/>
                  <a:gd name="T66" fmla="*/ 327 w 3069"/>
                  <a:gd name="T67" fmla="*/ 587 h 1534"/>
                  <a:gd name="T68" fmla="*/ 223 w 3069"/>
                  <a:gd name="T69" fmla="*/ 739 h 1534"/>
                  <a:gd name="T70" fmla="*/ 135 w 3069"/>
                  <a:gd name="T71" fmla="*/ 903 h 1534"/>
                  <a:gd name="T72" fmla="*/ 69 w 3069"/>
                  <a:gd name="T73" fmla="*/ 1078 h 1534"/>
                  <a:gd name="T74" fmla="*/ 25 w 3069"/>
                  <a:gd name="T75" fmla="*/ 1262 h 1534"/>
                  <a:gd name="T76" fmla="*/ 2 w 3069"/>
                  <a:gd name="T77" fmla="*/ 1455 h 1534"/>
                  <a:gd name="T78" fmla="*/ 377 w 3069"/>
                  <a:gd name="T79" fmla="*/ 1504 h 1534"/>
                  <a:gd name="T80" fmla="*/ 390 w 3069"/>
                  <a:gd name="T81" fmla="*/ 1358 h 1534"/>
                  <a:gd name="T82" fmla="*/ 421 w 3069"/>
                  <a:gd name="T83" fmla="*/ 1217 h 1534"/>
                  <a:gd name="T84" fmla="*/ 468 w 3069"/>
                  <a:gd name="T85" fmla="*/ 1083 h 1534"/>
                  <a:gd name="T86" fmla="*/ 531 w 3069"/>
                  <a:gd name="T87" fmla="*/ 958 h 1534"/>
                  <a:gd name="T88" fmla="*/ 608 w 3069"/>
                  <a:gd name="T89" fmla="*/ 841 h 1534"/>
                  <a:gd name="T90" fmla="*/ 697 w 3069"/>
                  <a:gd name="T91" fmla="*/ 736 h 1534"/>
                  <a:gd name="T92" fmla="*/ 798 w 3069"/>
                  <a:gd name="T93" fmla="*/ 641 h 1534"/>
                  <a:gd name="T94" fmla="*/ 910 w 3069"/>
                  <a:gd name="T95" fmla="*/ 559 h 1534"/>
                  <a:gd name="T96" fmla="*/ 1033 w 3069"/>
                  <a:gd name="T97" fmla="*/ 490 h 1534"/>
                  <a:gd name="T98" fmla="*/ 1163 w 3069"/>
                  <a:gd name="T99" fmla="*/ 437 h 1534"/>
                  <a:gd name="T100" fmla="*/ 1302 w 3069"/>
                  <a:gd name="T101" fmla="*/ 400 h 1534"/>
                  <a:gd name="T102" fmla="*/ 1446 w 3069"/>
                  <a:gd name="T103" fmla="*/ 381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69" h="1534">
                    <a:moveTo>
                      <a:pt x="1534" y="376"/>
                    </a:moveTo>
                    <a:lnTo>
                      <a:pt x="1534" y="376"/>
                    </a:lnTo>
                    <a:lnTo>
                      <a:pt x="1564" y="377"/>
                    </a:lnTo>
                    <a:lnTo>
                      <a:pt x="1594" y="378"/>
                    </a:lnTo>
                    <a:lnTo>
                      <a:pt x="1624" y="381"/>
                    </a:lnTo>
                    <a:lnTo>
                      <a:pt x="1652" y="383"/>
                    </a:lnTo>
                    <a:lnTo>
                      <a:pt x="1682" y="386"/>
                    </a:lnTo>
                    <a:lnTo>
                      <a:pt x="1711" y="390"/>
                    </a:lnTo>
                    <a:lnTo>
                      <a:pt x="1740" y="394"/>
                    </a:lnTo>
                    <a:lnTo>
                      <a:pt x="1768" y="400"/>
                    </a:lnTo>
                    <a:lnTo>
                      <a:pt x="1796" y="406"/>
                    </a:lnTo>
                    <a:lnTo>
                      <a:pt x="1824" y="414"/>
                    </a:lnTo>
                    <a:lnTo>
                      <a:pt x="1852" y="421"/>
                    </a:lnTo>
                    <a:lnTo>
                      <a:pt x="1878" y="429"/>
                    </a:lnTo>
                    <a:lnTo>
                      <a:pt x="1906" y="437"/>
                    </a:lnTo>
                    <a:lnTo>
                      <a:pt x="1933" y="447"/>
                    </a:lnTo>
                    <a:lnTo>
                      <a:pt x="1958" y="457"/>
                    </a:lnTo>
                    <a:lnTo>
                      <a:pt x="1985" y="468"/>
                    </a:lnTo>
                    <a:lnTo>
                      <a:pt x="2011" y="479"/>
                    </a:lnTo>
                    <a:lnTo>
                      <a:pt x="2036" y="490"/>
                    </a:lnTo>
                    <a:lnTo>
                      <a:pt x="2062" y="503"/>
                    </a:lnTo>
                    <a:lnTo>
                      <a:pt x="2086" y="516"/>
                    </a:lnTo>
                    <a:lnTo>
                      <a:pt x="2111" y="530"/>
                    </a:lnTo>
                    <a:lnTo>
                      <a:pt x="2134" y="545"/>
                    </a:lnTo>
                    <a:lnTo>
                      <a:pt x="2159" y="559"/>
                    </a:lnTo>
                    <a:lnTo>
                      <a:pt x="2181" y="575"/>
                    </a:lnTo>
                    <a:lnTo>
                      <a:pt x="2205" y="591"/>
                    </a:lnTo>
                    <a:lnTo>
                      <a:pt x="2227" y="607"/>
                    </a:lnTo>
                    <a:lnTo>
                      <a:pt x="2249" y="624"/>
                    </a:lnTo>
                    <a:lnTo>
                      <a:pt x="2271" y="641"/>
                    </a:lnTo>
                    <a:lnTo>
                      <a:pt x="2292" y="659"/>
                    </a:lnTo>
                    <a:lnTo>
                      <a:pt x="2312" y="677"/>
                    </a:lnTo>
                    <a:lnTo>
                      <a:pt x="2333" y="696"/>
                    </a:lnTo>
                    <a:lnTo>
                      <a:pt x="2353" y="715"/>
                    </a:lnTo>
                    <a:lnTo>
                      <a:pt x="2372" y="736"/>
                    </a:lnTo>
                    <a:lnTo>
                      <a:pt x="2391" y="756"/>
                    </a:lnTo>
                    <a:lnTo>
                      <a:pt x="2409" y="777"/>
                    </a:lnTo>
                    <a:lnTo>
                      <a:pt x="2427" y="797"/>
                    </a:lnTo>
                    <a:lnTo>
                      <a:pt x="2445" y="820"/>
                    </a:lnTo>
                    <a:lnTo>
                      <a:pt x="2462" y="841"/>
                    </a:lnTo>
                    <a:lnTo>
                      <a:pt x="2479" y="865"/>
                    </a:lnTo>
                    <a:lnTo>
                      <a:pt x="2495" y="887"/>
                    </a:lnTo>
                    <a:lnTo>
                      <a:pt x="2510" y="910"/>
                    </a:lnTo>
                    <a:lnTo>
                      <a:pt x="2524" y="934"/>
                    </a:lnTo>
                    <a:lnTo>
                      <a:pt x="2538" y="958"/>
                    </a:lnTo>
                    <a:lnTo>
                      <a:pt x="2552" y="983"/>
                    </a:lnTo>
                    <a:lnTo>
                      <a:pt x="2565" y="1007"/>
                    </a:lnTo>
                    <a:lnTo>
                      <a:pt x="2578" y="1032"/>
                    </a:lnTo>
                    <a:lnTo>
                      <a:pt x="2589" y="1057"/>
                    </a:lnTo>
                    <a:lnTo>
                      <a:pt x="2601" y="1083"/>
                    </a:lnTo>
                    <a:lnTo>
                      <a:pt x="2612" y="1110"/>
                    </a:lnTo>
                    <a:lnTo>
                      <a:pt x="2621" y="1136"/>
                    </a:lnTo>
                    <a:lnTo>
                      <a:pt x="2631" y="1163"/>
                    </a:lnTo>
                    <a:lnTo>
                      <a:pt x="2640" y="1190"/>
                    </a:lnTo>
                    <a:lnTo>
                      <a:pt x="2648" y="1217"/>
                    </a:lnTo>
                    <a:lnTo>
                      <a:pt x="2656" y="1245"/>
                    </a:lnTo>
                    <a:lnTo>
                      <a:pt x="2662" y="1273"/>
                    </a:lnTo>
                    <a:lnTo>
                      <a:pt x="2668" y="1301"/>
                    </a:lnTo>
                    <a:lnTo>
                      <a:pt x="2674" y="1329"/>
                    </a:lnTo>
                    <a:lnTo>
                      <a:pt x="2679" y="1358"/>
                    </a:lnTo>
                    <a:lnTo>
                      <a:pt x="2682" y="1387"/>
                    </a:lnTo>
                    <a:lnTo>
                      <a:pt x="2685" y="1416"/>
                    </a:lnTo>
                    <a:lnTo>
                      <a:pt x="2689" y="1444"/>
                    </a:lnTo>
                    <a:lnTo>
                      <a:pt x="2691" y="1474"/>
                    </a:lnTo>
                    <a:lnTo>
                      <a:pt x="2692" y="1504"/>
                    </a:lnTo>
                    <a:lnTo>
                      <a:pt x="2692" y="1534"/>
                    </a:lnTo>
                    <a:lnTo>
                      <a:pt x="3069" y="1534"/>
                    </a:lnTo>
                    <a:lnTo>
                      <a:pt x="3069" y="1534"/>
                    </a:lnTo>
                    <a:lnTo>
                      <a:pt x="3068" y="1495"/>
                    </a:lnTo>
                    <a:lnTo>
                      <a:pt x="3067" y="1455"/>
                    </a:lnTo>
                    <a:lnTo>
                      <a:pt x="3064" y="1416"/>
                    </a:lnTo>
                    <a:lnTo>
                      <a:pt x="3061" y="1377"/>
                    </a:lnTo>
                    <a:lnTo>
                      <a:pt x="3056" y="1339"/>
                    </a:lnTo>
                    <a:lnTo>
                      <a:pt x="3051" y="1301"/>
                    </a:lnTo>
                    <a:lnTo>
                      <a:pt x="3045" y="1262"/>
                    </a:lnTo>
                    <a:lnTo>
                      <a:pt x="3037" y="1225"/>
                    </a:lnTo>
                    <a:lnTo>
                      <a:pt x="3030" y="1188"/>
                    </a:lnTo>
                    <a:lnTo>
                      <a:pt x="3020" y="1150"/>
                    </a:lnTo>
                    <a:lnTo>
                      <a:pt x="3011" y="1114"/>
                    </a:lnTo>
                    <a:lnTo>
                      <a:pt x="3000" y="1078"/>
                    </a:lnTo>
                    <a:lnTo>
                      <a:pt x="2988" y="1041"/>
                    </a:lnTo>
                    <a:lnTo>
                      <a:pt x="2975" y="1006"/>
                    </a:lnTo>
                    <a:lnTo>
                      <a:pt x="2963" y="971"/>
                    </a:lnTo>
                    <a:lnTo>
                      <a:pt x="2948" y="937"/>
                    </a:lnTo>
                    <a:lnTo>
                      <a:pt x="2933" y="903"/>
                    </a:lnTo>
                    <a:lnTo>
                      <a:pt x="2918" y="869"/>
                    </a:lnTo>
                    <a:lnTo>
                      <a:pt x="2901" y="836"/>
                    </a:lnTo>
                    <a:lnTo>
                      <a:pt x="2884" y="803"/>
                    </a:lnTo>
                    <a:lnTo>
                      <a:pt x="2866" y="771"/>
                    </a:lnTo>
                    <a:lnTo>
                      <a:pt x="2846" y="739"/>
                    </a:lnTo>
                    <a:lnTo>
                      <a:pt x="2827" y="707"/>
                    </a:lnTo>
                    <a:lnTo>
                      <a:pt x="2807" y="676"/>
                    </a:lnTo>
                    <a:lnTo>
                      <a:pt x="2786" y="646"/>
                    </a:lnTo>
                    <a:lnTo>
                      <a:pt x="2764" y="616"/>
                    </a:lnTo>
                    <a:lnTo>
                      <a:pt x="2742" y="587"/>
                    </a:lnTo>
                    <a:lnTo>
                      <a:pt x="2718" y="559"/>
                    </a:lnTo>
                    <a:lnTo>
                      <a:pt x="2695" y="530"/>
                    </a:lnTo>
                    <a:lnTo>
                      <a:pt x="2671" y="502"/>
                    </a:lnTo>
                    <a:lnTo>
                      <a:pt x="2645" y="475"/>
                    </a:lnTo>
                    <a:lnTo>
                      <a:pt x="2619" y="449"/>
                    </a:lnTo>
                    <a:lnTo>
                      <a:pt x="2593" y="423"/>
                    </a:lnTo>
                    <a:lnTo>
                      <a:pt x="2566" y="399"/>
                    </a:lnTo>
                    <a:lnTo>
                      <a:pt x="2538" y="374"/>
                    </a:lnTo>
                    <a:lnTo>
                      <a:pt x="2511" y="351"/>
                    </a:lnTo>
                    <a:lnTo>
                      <a:pt x="2482" y="327"/>
                    </a:lnTo>
                    <a:lnTo>
                      <a:pt x="2452" y="305"/>
                    </a:lnTo>
                    <a:lnTo>
                      <a:pt x="2423" y="282"/>
                    </a:lnTo>
                    <a:lnTo>
                      <a:pt x="2392" y="262"/>
                    </a:lnTo>
                    <a:lnTo>
                      <a:pt x="2361" y="242"/>
                    </a:lnTo>
                    <a:lnTo>
                      <a:pt x="2330" y="222"/>
                    </a:lnTo>
                    <a:lnTo>
                      <a:pt x="2298" y="204"/>
                    </a:lnTo>
                    <a:lnTo>
                      <a:pt x="2265" y="185"/>
                    </a:lnTo>
                    <a:lnTo>
                      <a:pt x="2233" y="167"/>
                    </a:lnTo>
                    <a:lnTo>
                      <a:pt x="2199" y="151"/>
                    </a:lnTo>
                    <a:lnTo>
                      <a:pt x="2166" y="135"/>
                    </a:lnTo>
                    <a:lnTo>
                      <a:pt x="2132" y="120"/>
                    </a:lnTo>
                    <a:lnTo>
                      <a:pt x="2097" y="107"/>
                    </a:lnTo>
                    <a:lnTo>
                      <a:pt x="2062" y="93"/>
                    </a:lnTo>
                    <a:lnTo>
                      <a:pt x="2027" y="81"/>
                    </a:lnTo>
                    <a:lnTo>
                      <a:pt x="1990" y="69"/>
                    </a:lnTo>
                    <a:lnTo>
                      <a:pt x="1954" y="59"/>
                    </a:lnTo>
                    <a:lnTo>
                      <a:pt x="1918" y="48"/>
                    </a:lnTo>
                    <a:lnTo>
                      <a:pt x="1881" y="39"/>
                    </a:lnTo>
                    <a:lnTo>
                      <a:pt x="1843" y="31"/>
                    </a:lnTo>
                    <a:lnTo>
                      <a:pt x="1806" y="23"/>
                    </a:lnTo>
                    <a:lnTo>
                      <a:pt x="1769" y="18"/>
                    </a:lnTo>
                    <a:lnTo>
                      <a:pt x="1730" y="12"/>
                    </a:lnTo>
                    <a:lnTo>
                      <a:pt x="1692" y="7"/>
                    </a:lnTo>
                    <a:lnTo>
                      <a:pt x="1652" y="4"/>
                    </a:lnTo>
                    <a:lnTo>
                      <a:pt x="1614" y="2"/>
                    </a:lnTo>
                    <a:lnTo>
                      <a:pt x="1575" y="0"/>
                    </a:lnTo>
                    <a:lnTo>
                      <a:pt x="1534" y="0"/>
                    </a:lnTo>
                    <a:lnTo>
                      <a:pt x="1534" y="0"/>
                    </a:lnTo>
                    <a:lnTo>
                      <a:pt x="1495" y="0"/>
                    </a:lnTo>
                    <a:lnTo>
                      <a:pt x="1455" y="2"/>
                    </a:lnTo>
                    <a:lnTo>
                      <a:pt x="1417" y="4"/>
                    </a:lnTo>
                    <a:lnTo>
                      <a:pt x="1377" y="7"/>
                    </a:lnTo>
                    <a:lnTo>
                      <a:pt x="1339" y="12"/>
                    </a:lnTo>
                    <a:lnTo>
                      <a:pt x="1301" y="18"/>
                    </a:lnTo>
                    <a:lnTo>
                      <a:pt x="1263" y="23"/>
                    </a:lnTo>
                    <a:lnTo>
                      <a:pt x="1225" y="31"/>
                    </a:lnTo>
                    <a:lnTo>
                      <a:pt x="1188" y="39"/>
                    </a:lnTo>
                    <a:lnTo>
                      <a:pt x="1151" y="48"/>
                    </a:lnTo>
                    <a:lnTo>
                      <a:pt x="1114" y="59"/>
                    </a:lnTo>
                    <a:lnTo>
                      <a:pt x="1079" y="69"/>
                    </a:lnTo>
                    <a:lnTo>
                      <a:pt x="1043" y="81"/>
                    </a:lnTo>
                    <a:lnTo>
                      <a:pt x="1007" y="93"/>
                    </a:lnTo>
                    <a:lnTo>
                      <a:pt x="972" y="107"/>
                    </a:lnTo>
                    <a:lnTo>
                      <a:pt x="937" y="120"/>
                    </a:lnTo>
                    <a:lnTo>
                      <a:pt x="903" y="135"/>
                    </a:lnTo>
                    <a:lnTo>
                      <a:pt x="870" y="151"/>
                    </a:lnTo>
                    <a:lnTo>
                      <a:pt x="836" y="167"/>
                    </a:lnTo>
                    <a:lnTo>
                      <a:pt x="803" y="185"/>
                    </a:lnTo>
                    <a:lnTo>
                      <a:pt x="771" y="204"/>
                    </a:lnTo>
                    <a:lnTo>
                      <a:pt x="739" y="222"/>
                    </a:lnTo>
                    <a:lnTo>
                      <a:pt x="708" y="242"/>
                    </a:lnTo>
                    <a:lnTo>
                      <a:pt x="677" y="262"/>
                    </a:lnTo>
                    <a:lnTo>
                      <a:pt x="646" y="282"/>
                    </a:lnTo>
                    <a:lnTo>
                      <a:pt x="616" y="305"/>
                    </a:lnTo>
                    <a:lnTo>
                      <a:pt x="587" y="327"/>
                    </a:lnTo>
                    <a:lnTo>
                      <a:pt x="559" y="351"/>
                    </a:lnTo>
                    <a:lnTo>
                      <a:pt x="531" y="374"/>
                    </a:lnTo>
                    <a:lnTo>
                      <a:pt x="503" y="399"/>
                    </a:lnTo>
                    <a:lnTo>
                      <a:pt x="477" y="423"/>
                    </a:lnTo>
                    <a:lnTo>
                      <a:pt x="450" y="449"/>
                    </a:lnTo>
                    <a:lnTo>
                      <a:pt x="424" y="475"/>
                    </a:lnTo>
                    <a:lnTo>
                      <a:pt x="399" y="502"/>
                    </a:lnTo>
                    <a:lnTo>
                      <a:pt x="374" y="530"/>
                    </a:lnTo>
                    <a:lnTo>
                      <a:pt x="351" y="559"/>
                    </a:lnTo>
                    <a:lnTo>
                      <a:pt x="327" y="587"/>
                    </a:lnTo>
                    <a:lnTo>
                      <a:pt x="305" y="616"/>
                    </a:lnTo>
                    <a:lnTo>
                      <a:pt x="284" y="646"/>
                    </a:lnTo>
                    <a:lnTo>
                      <a:pt x="262" y="676"/>
                    </a:lnTo>
                    <a:lnTo>
                      <a:pt x="242" y="707"/>
                    </a:lnTo>
                    <a:lnTo>
                      <a:pt x="223" y="739"/>
                    </a:lnTo>
                    <a:lnTo>
                      <a:pt x="204" y="771"/>
                    </a:lnTo>
                    <a:lnTo>
                      <a:pt x="185" y="803"/>
                    </a:lnTo>
                    <a:lnTo>
                      <a:pt x="168" y="836"/>
                    </a:lnTo>
                    <a:lnTo>
                      <a:pt x="151" y="869"/>
                    </a:lnTo>
                    <a:lnTo>
                      <a:pt x="135" y="903"/>
                    </a:lnTo>
                    <a:lnTo>
                      <a:pt x="120" y="937"/>
                    </a:lnTo>
                    <a:lnTo>
                      <a:pt x="107" y="971"/>
                    </a:lnTo>
                    <a:lnTo>
                      <a:pt x="94" y="1006"/>
                    </a:lnTo>
                    <a:lnTo>
                      <a:pt x="81" y="1041"/>
                    </a:lnTo>
                    <a:lnTo>
                      <a:pt x="69" y="1078"/>
                    </a:lnTo>
                    <a:lnTo>
                      <a:pt x="59" y="1114"/>
                    </a:lnTo>
                    <a:lnTo>
                      <a:pt x="49" y="1150"/>
                    </a:lnTo>
                    <a:lnTo>
                      <a:pt x="39" y="1188"/>
                    </a:lnTo>
                    <a:lnTo>
                      <a:pt x="32" y="1225"/>
                    </a:lnTo>
                    <a:lnTo>
                      <a:pt x="25" y="1262"/>
                    </a:lnTo>
                    <a:lnTo>
                      <a:pt x="18" y="1301"/>
                    </a:lnTo>
                    <a:lnTo>
                      <a:pt x="13" y="1339"/>
                    </a:lnTo>
                    <a:lnTo>
                      <a:pt x="9" y="1377"/>
                    </a:lnTo>
                    <a:lnTo>
                      <a:pt x="5" y="1416"/>
                    </a:lnTo>
                    <a:lnTo>
                      <a:pt x="2" y="1455"/>
                    </a:lnTo>
                    <a:lnTo>
                      <a:pt x="1" y="1495"/>
                    </a:lnTo>
                    <a:lnTo>
                      <a:pt x="0" y="1534"/>
                    </a:lnTo>
                    <a:lnTo>
                      <a:pt x="377" y="1534"/>
                    </a:lnTo>
                    <a:lnTo>
                      <a:pt x="377" y="1534"/>
                    </a:lnTo>
                    <a:lnTo>
                      <a:pt x="377" y="1504"/>
                    </a:lnTo>
                    <a:lnTo>
                      <a:pt x="378" y="1474"/>
                    </a:lnTo>
                    <a:lnTo>
                      <a:pt x="381" y="1444"/>
                    </a:lnTo>
                    <a:lnTo>
                      <a:pt x="383" y="1416"/>
                    </a:lnTo>
                    <a:lnTo>
                      <a:pt x="387" y="1387"/>
                    </a:lnTo>
                    <a:lnTo>
                      <a:pt x="390" y="1358"/>
                    </a:lnTo>
                    <a:lnTo>
                      <a:pt x="396" y="1329"/>
                    </a:lnTo>
                    <a:lnTo>
                      <a:pt x="401" y="1301"/>
                    </a:lnTo>
                    <a:lnTo>
                      <a:pt x="407" y="1273"/>
                    </a:lnTo>
                    <a:lnTo>
                      <a:pt x="414" y="1245"/>
                    </a:lnTo>
                    <a:lnTo>
                      <a:pt x="421" y="1217"/>
                    </a:lnTo>
                    <a:lnTo>
                      <a:pt x="430" y="1190"/>
                    </a:lnTo>
                    <a:lnTo>
                      <a:pt x="438" y="1163"/>
                    </a:lnTo>
                    <a:lnTo>
                      <a:pt x="448" y="1136"/>
                    </a:lnTo>
                    <a:lnTo>
                      <a:pt x="457" y="1110"/>
                    </a:lnTo>
                    <a:lnTo>
                      <a:pt x="468" y="1083"/>
                    </a:lnTo>
                    <a:lnTo>
                      <a:pt x="480" y="1057"/>
                    </a:lnTo>
                    <a:lnTo>
                      <a:pt x="491" y="1032"/>
                    </a:lnTo>
                    <a:lnTo>
                      <a:pt x="504" y="1007"/>
                    </a:lnTo>
                    <a:lnTo>
                      <a:pt x="517" y="983"/>
                    </a:lnTo>
                    <a:lnTo>
                      <a:pt x="531" y="958"/>
                    </a:lnTo>
                    <a:lnTo>
                      <a:pt x="545" y="934"/>
                    </a:lnTo>
                    <a:lnTo>
                      <a:pt x="560" y="910"/>
                    </a:lnTo>
                    <a:lnTo>
                      <a:pt x="575" y="887"/>
                    </a:lnTo>
                    <a:lnTo>
                      <a:pt x="591" y="865"/>
                    </a:lnTo>
                    <a:lnTo>
                      <a:pt x="608" y="841"/>
                    </a:lnTo>
                    <a:lnTo>
                      <a:pt x="624" y="820"/>
                    </a:lnTo>
                    <a:lnTo>
                      <a:pt x="642" y="797"/>
                    </a:lnTo>
                    <a:lnTo>
                      <a:pt x="660" y="777"/>
                    </a:lnTo>
                    <a:lnTo>
                      <a:pt x="678" y="756"/>
                    </a:lnTo>
                    <a:lnTo>
                      <a:pt x="697" y="736"/>
                    </a:lnTo>
                    <a:lnTo>
                      <a:pt x="716" y="715"/>
                    </a:lnTo>
                    <a:lnTo>
                      <a:pt x="736" y="696"/>
                    </a:lnTo>
                    <a:lnTo>
                      <a:pt x="757" y="677"/>
                    </a:lnTo>
                    <a:lnTo>
                      <a:pt x="777" y="659"/>
                    </a:lnTo>
                    <a:lnTo>
                      <a:pt x="798" y="641"/>
                    </a:lnTo>
                    <a:lnTo>
                      <a:pt x="820" y="624"/>
                    </a:lnTo>
                    <a:lnTo>
                      <a:pt x="842" y="607"/>
                    </a:lnTo>
                    <a:lnTo>
                      <a:pt x="865" y="591"/>
                    </a:lnTo>
                    <a:lnTo>
                      <a:pt x="887" y="575"/>
                    </a:lnTo>
                    <a:lnTo>
                      <a:pt x="910" y="559"/>
                    </a:lnTo>
                    <a:lnTo>
                      <a:pt x="935" y="545"/>
                    </a:lnTo>
                    <a:lnTo>
                      <a:pt x="958" y="530"/>
                    </a:lnTo>
                    <a:lnTo>
                      <a:pt x="983" y="516"/>
                    </a:lnTo>
                    <a:lnTo>
                      <a:pt x="1007" y="503"/>
                    </a:lnTo>
                    <a:lnTo>
                      <a:pt x="1033" y="490"/>
                    </a:lnTo>
                    <a:lnTo>
                      <a:pt x="1059" y="479"/>
                    </a:lnTo>
                    <a:lnTo>
                      <a:pt x="1084" y="468"/>
                    </a:lnTo>
                    <a:lnTo>
                      <a:pt x="1110" y="457"/>
                    </a:lnTo>
                    <a:lnTo>
                      <a:pt x="1136" y="447"/>
                    </a:lnTo>
                    <a:lnTo>
                      <a:pt x="1163" y="437"/>
                    </a:lnTo>
                    <a:lnTo>
                      <a:pt x="1191" y="429"/>
                    </a:lnTo>
                    <a:lnTo>
                      <a:pt x="1217" y="421"/>
                    </a:lnTo>
                    <a:lnTo>
                      <a:pt x="1245" y="414"/>
                    </a:lnTo>
                    <a:lnTo>
                      <a:pt x="1273" y="406"/>
                    </a:lnTo>
                    <a:lnTo>
                      <a:pt x="1302" y="400"/>
                    </a:lnTo>
                    <a:lnTo>
                      <a:pt x="1329" y="394"/>
                    </a:lnTo>
                    <a:lnTo>
                      <a:pt x="1358" y="390"/>
                    </a:lnTo>
                    <a:lnTo>
                      <a:pt x="1387" y="386"/>
                    </a:lnTo>
                    <a:lnTo>
                      <a:pt x="1416" y="383"/>
                    </a:lnTo>
                    <a:lnTo>
                      <a:pt x="1446" y="381"/>
                    </a:lnTo>
                    <a:lnTo>
                      <a:pt x="1475" y="378"/>
                    </a:lnTo>
                    <a:lnTo>
                      <a:pt x="1504" y="377"/>
                    </a:lnTo>
                    <a:lnTo>
                      <a:pt x="1534" y="376"/>
                    </a:lnTo>
                    <a:lnTo>
                      <a:pt x="1534" y="3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Rectangle 28"/>
              <p:cNvSpPr/>
              <p:nvPr/>
            </p:nvSpPr>
            <p:spPr>
              <a:xfrm>
                <a:off x="3689971" y="3467811"/>
                <a:ext cx="314808" cy="11034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4106662" y="2904940"/>
              <a:ext cx="2221278" cy="2066748"/>
              <a:chOff x="3689754" y="3467812"/>
              <a:chExt cx="2563650" cy="2385304"/>
            </a:xfrm>
            <a:solidFill>
              <a:schemeClr val="accent2"/>
            </a:solidFill>
          </p:grpSpPr>
          <p:sp>
            <p:nvSpPr>
              <p:cNvPr id="34" name="Freeform: Shape 30"/>
              <p:cNvSpPr/>
              <p:nvPr/>
            </p:nvSpPr>
            <p:spPr bwMode="auto">
              <a:xfrm>
                <a:off x="3689754" y="4571290"/>
                <a:ext cx="2563650" cy="1281826"/>
              </a:xfrm>
              <a:custGeom>
                <a:avLst/>
                <a:gdLst>
                  <a:gd name="T0" fmla="*/ 1444 w 3068"/>
                  <a:gd name="T1" fmla="*/ 1153 h 1534"/>
                  <a:gd name="T2" fmla="*/ 1300 w 3068"/>
                  <a:gd name="T3" fmla="*/ 1134 h 1534"/>
                  <a:gd name="T4" fmla="*/ 1163 w 3068"/>
                  <a:gd name="T5" fmla="*/ 1097 h 1534"/>
                  <a:gd name="T6" fmla="*/ 1032 w 3068"/>
                  <a:gd name="T7" fmla="*/ 1044 h 1534"/>
                  <a:gd name="T8" fmla="*/ 910 w 3068"/>
                  <a:gd name="T9" fmla="*/ 975 h 1534"/>
                  <a:gd name="T10" fmla="*/ 797 w 3068"/>
                  <a:gd name="T11" fmla="*/ 893 h 1534"/>
                  <a:gd name="T12" fmla="*/ 696 w 3068"/>
                  <a:gd name="T13" fmla="*/ 798 h 1534"/>
                  <a:gd name="T14" fmla="*/ 606 w 3068"/>
                  <a:gd name="T15" fmla="*/ 693 h 1534"/>
                  <a:gd name="T16" fmla="*/ 530 w 3068"/>
                  <a:gd name="T17" fmla="*/ 576 h 1534"/>
                  <a:gd name="T18" fmla="*/ 467 w 3068"/>
                  <a:gd name="T19" fmla="*/ 451 h 1534"/>
                  <a:gd name="T20" fmla="*/ 420 w 3068"/>
                  <a:gd name="T21" fmla="*/ 317 h 1534"/>
                  <a:gd name="T22" fmla="*/ 390 w 3068"/>
                  <a:gd name="T23" fmla="*/ 176 h 1534"/>
                  <a:gd name="T24" fmla="*/ 376 w 3068"/>
                  <a:gd name="T25" fmla="*/ 30 h 1534"/>
                  <a:gd name="T26" fmla="*/ 1 w 3068"/>
                  <a:gd name="T27" fmla="*/ 79 h 1534"/>
                  <a:gd name="T28" fmla="*/ 23 w 3068"/>
                  <a:gd name="T29" fmla="*/ 272 h 1534"/>
                  <a:gd name="T30" fmla="*/ 68 w 3068"/>
                  <a:gd name="T31" fmla="*/ 456 h 1534"/>
                  <a:gd name="T32" fmla="*/ 135 w 3068"/>
                  <a:gd name="T33" fmla="*/ 631 h 1534"/>
                  <a:gd name="T34" fmla="*/ 222 w 3068"/>
                  <a:gd name="T35" fmla="*/ 795 h 1534"/>
                  <a:gd name="T36" fmla="*/ 327 w 3068"/>
                  <a:gd name="T37" fmla="*/ 947 h 1534"/>
                  <a:gd name="T38" fmla="*/ 449 w 3068"/>
                  <a:gd name="T39" fmla="*/ 1085 h 1534"/>
                  <a:gd name="T40" fmla="*/ 586 w 3068"/>
                  <a:gd name="T41" fmla="*/ 1207 h 1534"/>
                  <a:gd name="T42" fmla="*/ 738 w 3068"/>
                  <a:gd name="T43" fmla="*/ 1312 h 1534"/>
                  <a:gd name="T44" fmla="*/ 902 w 3068"/>
                  <a:gd name="T45" fmla="*/ 1399 h 1534"/>
                  <a:gd name="T46" fmla="*/ 1078 w 3068"/>
                  <a:gd name="T47" fmla="*/ 1465 h 1534"/>
                  <a:gd name="T48" fmla="*/ 1262 w 3068"/>
                  <a:gd name="T49" fmla="*/ 1511 h 1534"/>
                  <a:gd name="T50" fmla="*/ 1455 w 3068"/>
                  <a:gd name="T51" fmla="*/ 1532 h 1534"/>
                  <a:gd name="T52" fmla="*/ 1613 w 3068"/>
                  <a:gd name="T53" fmla="*/ 1532 h 1534"/>
                  <a:gd name="T54" fmla="*/ 1805 w 3068"/>
                  <a:gd name="T55" fmla="*/ 1511 h 1534"/>
                  <a:gd name="T56" fmla="*/ 1990 w 3068"/>
                  <a:gd name="T57" fmla="*/ 1465 h 1534"/>
                  <a:gd name="T58" fmla="*/ 2165 w 3068"/>
                  <a:gd name="T59" fmla="*/ 1399 h 1534"/>
                  <a:gd name="T60" fmla="*/ 2329 w 3068"/>
                  <a:gd name="T61" fmla="*/ 1312 h 1534"/>
                  <a:gd name="T62" fmla="*/ 2481 w 3068"/>
                  <a:gd name="T63" fmla="*/ 1207 h 1534"/>
                  <a:gd name="T64" fmla="*/ 2618 w 3068"/>
                  <a:gd name="T65" fmla="*/ 1085 h 1534"/>
                  <a:gd name="T66" fmla="*/ 2741 w 3068"/>
                  <a:gd name="T67" fmla="*/ 947 h 1534"/>
                  <a:gd name="T68" fmla="*/ 2845 w 3068"/>
                  <a:gd name="T69" fmla="*/ 795 h 1534"/>
                  <a:gd name="T70" fmla="*/ 2933 w 3068"/>
                  <a:gd name="T71" fmla="*/ 631 h 1534"/>
                  <a:gd name="T72" fmla="*/ 2999 w 3068"/>
                  <a:gd name="T73" fmla="*/ 456 h 1534"/>
                  <a:gd name="T74" fmla="*/ 3043 w 3068"/>
                  <a:gd name="T75" fmla="*/ 272 h 1534"/>
                  <a:gd name="T76" fmla="*/ 3066 w 3068"/>
                  <a:gd name="T77" fmla="*/ 79 h 1534"/>
                  <a:gd name="T78" fmla="*/ 2691 w 3068"/>
                  <a:gd name="T79" fmla="*/ 30 h 1534"/>
                  <a:gd name="T80" fmla="*/ 2678 w 3068"/>
                  <a:gd name="T81" fmla="*/ 176 h 1534"/>
                  <a:gd name="T82" fmla="*/ 2647 w 3068"/>
                  <a:gd name="T83" fmla="*/ 317 h 1534"/>
                  <a:gd name="T84" fmla="*/ 2600 w 3068"/>
                  <a:gd name="T85" fmla="*/ 451 h 1534"/>
                  <a:gd name="T86" fmla="*/ 2537 w 3068"/>
                  <a:gd name="T87" fmla="*/ 576 h 1534"/>
                  <a:gd name="T88" fmla="*/ 2461 w 3068"/>
                  <a:gd name="T89" fmla="*/ 693 h 1534"/>
                  <a:gd name="T90" fmla="*/ 2372 w 3068"/>
                  <a:gd name="T91" fmla="*/ 798 h 1534"/>
                  <a:gd name="T92" fmla="*/ 2270 w 3068"/>
                  <a:gd name="T93" fmla="*/ 893 h 1534"/>
                  <a:gd name="T94" fmla="*/ 2158 w 3068"/>
                  <a:gd name="T95" fmla="*/ 975 h 1534"/>
                  <a:gd name="T96" fmla="*/ 2035 w 3068"/>
                  <a:gd name="T97" fmla="*/ 1044 h 1534"/>
                  <a:gd name="T98" fmla="*/ 1905 w 3068"/>
                  <a:gd name="T99" fmla="*/ 1097 h 1534"/>
                  <a:gd name="T100" fmla="*/ 1766 w 3068"/>
                  <a:gd name="T101" fmla="*/ 1134 h 1534"/>
                  <a:gd name="T102" fmla="*/ 1622 w 3068"/>
                  <a:gd name="T103" fmla="*/ 1153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68" h="1534">
                    <a:moveTo>
                      <a:pt x="1534" y="1158"/>
                    </a:moveTo>
                    <a:lnTo>
                      <a:pt x="1534" y="1158"/>
                    </a:lnTo>
                    <a:lnTo>
                      <a:pt x="1504" y="1157"/>
                    </a:lnTo>
                    <a:lnTo>
                      <a:pt x="1474" y="1156"/>
                    </a:lnTo>
                    <a:lnTo>
                      <a:pt x="1444" y="1153"/>
                    </a:lnTo>
                    <a:lnTo>
                      <a:pt x="1416" y="1151"/>
                    </a:lnTo>
                    <a:lnTo>
                      <a:pt x="1386" y="1148"/>
                    </a:lnTo>
                    <a:lnTo>
                      <a:pt x="1357" y="1144"/>
                    </a:lnTo>
                    <a:lnTo>
                      <a:pt x="1329" y="1140"/>
                    </a:lnTo>
                    <a:lnTo>
                      <a:pt x="1300" y="1134"/>
                    </a:lnTo>
                    <a:lnTo>
                      <a:pt x="1273" y="1128"/>
                    </a:lnTo>
                    <a:lnTo>
                      <a:pt x="1244" y="1120"/>
                    </a:lnTo>
                    <a:lnTo>
                      <a:pt x="1217" y="1113"/>
                    </a:lnTo>
                    <a:lnTo>
                      <a:pt x="1190" y="1105"/>
                    </a:lnTo>
                    <a:lnTo>
                      <a:pt x="1163" y="1097"/>
                    </a:lnTo>
                    <a:lnTo>
                      <a:pt x="1135" y="1087"/>
                    </a:lnTo>
                    <a:lnTo>
                      <a:pt x="1110" y="1077"/>
                    </a:lnTo>
                    <a:lnTo>
                      <a:pt x="1083" y="1066"/>
                    </a:lnTo>
                    <a:lnTo>
                      <a:pt x="1057" y="1055"/>
                    </a:lnTo>
                    <a:lnTo>
                      <a:pt x="1032" y="1044"/>
                    </a:lnTo>
                    <a:lnTo>
                      <a:pt x="1006" y="1031"/>
                    </a:lnTo>
                    <a:lnTo>
                      <a:pt x="982" y="1018"/>
                    </a:lnTo>
                    <a:lnTo>
                      <a:pt x="957" y="1004"/>
                    </a:lnTo>
                    <a:lnTo>
                      <a:pt x="934" y="989"/>
                    </a:lnTo>
                    <a:lnTo>
                      <a:pt x="910" y="975"/>
                    </a:lnTo>
                    <a:lnTo>
                      <a:pt x="887" y="959"/>
                    </a:lnTo>
                    <a:lnTo>
                      <a:pt x="863" y="943"/>
                    </a:lnTo>
                    <a:lnTo>
                      <a:pt x="841" y="927"/>
                    </a:lnTo>
                    <a:lnTo>
                      <a:pt x="819" y="910"/>
                    </a:lnTo>
                    <a:lnTo>
                      <a:pt x="797" y="893"/>
                    </a:lnTo>
                    <a:lnTo>
                      <a:pt x="776" y="875"/>
                    </a:lnTo>
                    <a:lnTo>
                      <a:pt x="756" y="857"/>
                    </a:lnTo>
                    <a:lnTo>
                      <a:pt x="735" y="838"/>
                    </a:lnTo>
                    <a:lnTo>
                      <a:pt x="715" y="819"/>
                    </a:lnTo>
                    <a:lnTo>
                      <a:pt x="696" y="798"/>
                    </a:lnTo>
                    <a:lnTo>
                      <a:pt x="677" y="778"/>
                    </a:lnTo>
                    <a:lnTo>
                      <a:pt x="659" y="757"/>
                    </a:lnTo>
                    <a:lnTo>
                      <a:pt x="641" y="737"/>
                    </a:lnTo>
                    <a:lnTo>
                      <a:pt x="623" y="714"/>
                    </a:lnTo>
                    <a:lnTo>
                      <a:pt x="606" y="693"/>
                    </a:lnTo>
                    <a:lnTo>
                      <a:pt x="589" y="669"/>
                    </a:lnTo>
                    <a:lnTo>
                      <a:pt x="574" y="647"/>
                    </a:lnTo>
                    <a:lnTo>
                      <a:pt x="558" y="624"/>
                    </a:lnTo>
                    <a:lnTo>
                      <a:pt x="544" y="600"/>
                    </a:lnTo>
                    <a:lnTo>
                      <a:pt x="530" y="576"/>
                    </a:lnTo>
                    <a:lnTo>
                      <a:pt x="516" y="551"/>
                    </a:lnTo>
                    <a:lnTo>
                      <a:pt x="503" y="527"/>
                    </a:lnTo>
                    <a:lnTo>
                      <a:pt x="490" y="502"/>
                    </a:lnTo>
                    <a:lnTo>
                      <a:pt x="479" y="477"/>
                    </a:lnTo>
                    <a:lnTo>
                      <a:pt x="467" y="451"/>
                    </a:lnTo>
                    <a:lnTo>
                      <a:pt x="456" y="424"/>
                    </a:lnTo>
                    <a:lnTo>
                      <a:pt x="447" y="398"/>
                    </a:lnTo>
                    <a:lnTo>
                      <a:pt x="437" y="371"/>
                    </a:lnTo>
                    <a:lnTo>
                      <a:pt x="428" y="344"/>
                    </a:lnTo>
                    <a:lnTo>
                      <a:pt x="420" y="317"/>
                    </a:lnTo>
                    <a:lnTo>
                      <a:pt x="412" y="289"/>
                    </a:lnTo>
                    <a:lnTo>
                      <a:pt x="406" y="261"/>
                    </a:lnTo>
                    <a:lnTo>
                      <a:pt x="400" y="233"/>
                    </a:lnTo>
                    <a:lnTo>
                      <a:pt x="394" y="205"/>
                    </a:lnTo>
                    <a:lnTo>
                      <a:pt x="390" y="176"/>
                    </a:lnTo>
                    <a:lnTo>
                      <a:pt x="386" y="147"/>
                    </a:lnTo>
                    <a:lnTo>
                      <a:pt x="383" y="118"/>
                    </a:lnTo>
                    <a:lnTo>
                      <a:pt x="379" y="90"/>
                    </a:lnTo>
                    <a:lnTo>
                      <a:pt x="378" y="60"/>
                    </a:lnTo>
                    <a:lnTo>
                      <a:pt x="376" y="30"/>
                    </a:lnTo>
                    <a:lnTo>
                      <a:pt x="37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" y="79"/>
                    </a:lnTo>
                    <a:lnTo>
                      <a:pt x="4" y="118"/>
                    </a:lnTo>
                    <a:lnTo>
                      <a:pt x="7" y="157"/>
                    </a:lnTo>
                    <a:lnTo>
                      <a:pt x="12" y="195"/>
                    </a:lnTo>
                    <a:lnTo>
                      <a:pt x="17" y="233"/>
                    </a:lnTo>
                    <a:lnTo>
                      <a:pt x="23" y="272"/>
                    </a:lnTo>
                    <a:lnTo>
                      <a:pt x="31" y="309"/>
                    </a:lnTo>
                    <a:lnTo>
                      <a:pt x="38" y="346"/>
                    </a:lnTo>
                    <a:lnTo>
                      <a:pt x="48" y="384"/>
                    </a:lnTo>
                    <a:lnTo>
                      <a:pt x="57" y="420"/>
                    </a:lnTo>
                    <a:lnTo>
                      <a:pt x="68" y="456"/>
                    </a:lnTo>
                    <a:lnTo>
                      <a:pt x="80" y="493"/>
                    </a:lnTo>
                    <a:lnTo>
                      <a:pt x="93" y="528"/>
                    </a:lnTo>
                    <a:lnTo>
                      <a:pt x="105" y="563"/>
                    </a:lnTo>
                    <a:lnTo>
                      <a:pt x="120" y="597"/>
                    </a:lnTo>
                    <a:lnTo>
                      <a:pt x="135" y="631"/>
                    </a:lnTo>
                    <a:lnTo>
                      <a:pt x="151" y="665"/>
                    </a:lnTo>
                    <a:lnTo>
                      <a:pt x="167" y="698"/>
                    </a:lnTo>
                    <a:lnTo>
                      <a:pt x="184" y="731"/>
                    </a:lnTo>
                    <a:lnTo>
                      <a:pt x="202" y="763"/>
                    </a:lnTo>
                    <a:lnTo>
                      <a:pt x="222" y="795"/>
                    </a:lnTo>
                    <a:lnTo>
                      <a:pt x="241" y="827"/>
                    </a:lnTo>
                    <a:lnTo>
                      <a:pt x="261" y="858"/>
                    </a:lnTo>
                    <a:lnTo>
                      <a:pt x="282" y="888"/>
                    </a:lnTo>
                    <a:lnTo>
                      <a:pt x="305" y="918"/>
                    </a:lnTo>
                    <a:lnTo>
                      <a:pt x="327" y="947"/>
                    </a:lnTo>
                    <a:lnTo>
                      <a:pt x="350" y="975"/>
                    </a:lnTo>
                    <a:lnTo>
                      <a:pt x="374" y="1004"/>
                    </a:lnTo>
                    <a:lnTo>
                      <a:pt x="397" y="1032"/>
                    </a:lnTo>
                    <a:lnTo>
                      <a:pt x="423" y="1059"/>
                    </a:lnTo>
                    <a:lnTo>
                      <a:pt x="449" y="1085"/>
                    </a:lnTo>
                    <a:lnTo>
                      <a:pt x="475" y="1111"/>
                    </a:lnTo>
                    <a:lnTo>
                      <a:pt x="502" y="1135"/>
                    </a:lnTo>
                    <a:lnTo>
                      <a:pt x="530" y="1160"/>
                    </a:lnTo>
                    <a:lnTo>
                      <a:pt x="557" y="1183"/>
                    </a:lnTo>
                    <a:lnTo>
                      <a:pt x="586" y="1207"/>
                    </a:lnTo>
                    <a:lnTo>
                      <a:pt x="616" y="1229"/>
                    </a:lnTo>
                    <a:lnTo>
                      <a:pt x="646" y="1252"/>
                    </a:lnTo>
                    <a:lnTo>
                      <a:pt x="676" y="1272"/>
                    </a:lnTo>
                    <a:lnTo>
                      <a:pt x="707" y="1292"/>
                    </a:lnTo>
                    <a:lnTo>
                      <a:pt x="738" y="1312"/>
                    </a:lnTo>
                    <a:lnTo>
                      <a:pt x="770" y="1330"/>
                    </a:lnTo>
                    <a:lnTo>
                      <a:pt x="803" y="1349"/>
                    </a:lnTo>
                    <a:lnTo>
                      <a:pt x="836" y="1367"/>
                    </a:lnTo>
                    <a:lnTo>
                      <a:pt x="869" y="1383"/>
                    </a:lnTo>
                    <a:lnTo>
                      <a:pt x="902" y="1399"/>
                    </a:lnTo>
                    <a:lnTo>
                      <a:pt x="937" y="1414"/>
                    </a:lnTo>
                    <a:lnTo>
                      <a:pt x="971" y="1427"/>
                    </a:lnTo>
                    <a:lnTo>
                      <a:pt x="1006" y="1441"/>
                    </a:lnTo>
                    <a:lnTo>
                      <a:pt x="1041" y="1453"/>
                    </a:lnTo>
                    <a:lnTo>
                      <a:pt x="1078" y="1465"/>
                    </a:lnTo>
                    <a:lnTo>
                      <a:pt x="1114" y="1475"/>
                    </a:lnTo>
                    <a:lnTo>
                      <a:pt x="1150" y="1486"/>
                    </a:lnTo>
                    <a:lnTo>
                      <a:pt x="1187" y="1495"/>
                    </a:lnTo>
                    <a:lnTo>
                      <a:pt x="1225" y="1503"/>
                    </a:lnTo>
                    <a:lnTo>
                      <a:pt x="1262" y="1511"/>
                    </a:lnTo>
                    <a:lnTo>
                      <a:pt x="1300" y="1516"/>
                    </a:lnTo>
                    <a:lnTo>
                      <a:pt x="1338" y="1522"/>
                    </a:lnTo>
                    <a:lnTo>
                      <a:pt x="1377" y="1527"/>
                    </a:lnTo>
                    <a:lnTo>
                      <a:pt x="1416" y="1530"/>
                    </a:lnTo>
                    <a:lnTo>
                      <a:pt x="1455" y="1532"/>
                    </a:lnTo>
                    <a:lnTo>
                      <a:pt x="1494" y="1534"/>
                    </a:lnTo>
                    <a:lnTo>
                      <a:pt x="1534" y="1534"/>
                    </a:lnTo>
                    <a:lnTo>
                      <a:pt x="1534" y="1534"/>
                    </a:lnTo>
                    <a:lnTo>
                      <a:pt x="1573" y="1534"/>
                    </a:lnTo>
                    <a:lnTo>
                      <a:pt x="1613" y="1532"/>
                    </a:lnTo>
                    <a:lnTo>
                      <a:pt x="1651" y="1530"/>
                    </a:lnTo>
                    <a:lnTo>
                      <a:pt x="1691" y="1527"/>
                    </a:lnTo>
                    <a:lnTo>
                      <a:pt x="1729" y="1522"/>
                    </a:lnTo>
                    <a:lnTo>
                      <a:pt x="1767" y="1516"/>
                    </a:lnTo>
                    <a:lnTo>
                      <a:pt x="1805" y="1511"/>
                    </a:lnTo>
                    <a:lnTo>
                      <a:pt x="1843" y="1503"/>
                    </a:lnTo>
                    <a:lnTo>
                      <a:pt x="1880" y="1495"/>
                    </a:lnTo>
                    <a:lnTo>
                      <a:pt x="1917" y="1486"/>
                    </a:lnTo>
                    <a:lnTo>
                      <a:pt x="1954" y="1475"/>
                    </a:lnTo>
                    <a:lnTo>
                      <a:pt x="1990" y="1465"/>
                    </a:lnTo>
                    <a:lnTo>
                      <a:pt x="2025" y="1453"/>
                    </a:lnTo>
                    <a:lnTo>
                      <a:pt x="2062" y="1441"/>
                    </a:lnTo>
                    <a:lnTo>
                      <a:pt x="2096" y="1427"/>
                    </a:lnTo>
                    <a:lnTo>
                      <a:pt x="2131" y="1414"/>
                    </a:lnTo>
                    <a:lnTo>
                      <a:pt x="2165" y="1399"/>
                    </a:lnTo>
                    <a:lnTo>
                      <a:pt x="2199" y="1383"/>
                    </a:lnTo>
                    <a:lnTo>
                      <a:pt x="2232" y="1367"/>
                    </a:lnTo>
                    <a:lnTo>
                      <a:pt x="2265" y="1349"/>
                    </a:lnTo>
                    <a:lnTo>
                      <a:pt x="2297" y="1330"/>
                    </a:lnTo>
                    <a:lnTo>
                      <a:pt x="2329" y="1312"/>
                    </a:lnTo>
                    <a:lnTo>
                      <a:pt x="2360" y="1292"/>
                    </a:lnTo>
                    <a:lnTo>
                      <a:pt x="2391" y="1272"/>
                    </a:lnTo>
                    <a:lnTo>
                      <a:pt x="2422" y="1252"/>
                    </a:lnTo>
                    <a:lnTo>
                      <a:pt x="2452" y="1229"/>
                    </a:lnTo>
                    <a:lnTo>
                      <a:pt x="2481" y="1207"/>
                    </a:lnTo>
                    <a:lnTo>
                      <a:pt x="2509" y="1183"/>
                    </a:lnTo>
                    <a:lnTo>
                      <a:pt x="2537" y="1160"/>
                    </a:lnTo>
                    <a:lnTo>
                      <a:pt x="2565" y="1135"/>
                    </a:lnTo>
                    <a:lnTo>
                      <a:pt x="2593" y="1111"/>
                    </a:lnTo>
                    <a:lnTo>
                      <a:pt x="2618" y="1085"/>
                    </a:lnTo>
                    <a:lnTo>
                      <a:pt x="2644" y="1059"/>
                    </a:lnTo>
                    <a:lnTo>
                      <a:pt x="2669" y="1032"/>
                    </a:lnTo>
                    <a:lnTo>
                      <a:pt x="2694" y="1004"/>
                    </a:lnTo>
                    <a:lnTo>
                      <a:pt x="2717" y="975"/>
                    </a:lnTo>
                    <a:lnTo>
                      <a:pt x="2741" y="947"/>
                    </a:lnTo>
                    <a:lnTo>
                      <a:pt x="2763" y="918"/>
                    </a:lnTo>
                    <a:lnTo>
                      <a:pt x="2784" y="888"/>
                    </a:lnTo>
                    <a:lnTo>
                      <a:pt x="2806" y="858"/>
                    </a:lnTo>
                    <a:lnTo>
                      <a:pt x="2826" y="827"/>
                    </a:lnTo>
                    <a:lnTo>
                      <a:pt x="2845" y="795"/>
                    </a:lnTo>
                    <a:lnTo>
                      <a:pt x="2864" y="763"/>
                    </a:lnTo>
                    <a:lnTo>
                      <a:pt x="2883" y="731"/>
                    </a:lnTo>
                    <a:lnTo>
                      <a:pt x="2900" y="698"/>
                    </a:lnTo>
                    <a:lnTo>
                      <a:pt x="2917" y="665"/>
                    </a:lnTo>
                    <a:lnTo>
                      <a:pt x="2933" y="631"/>
                    </a:lnTo>
                    <a:lnTo>
                      <a:pt x="2948" y="597"/>
                    </a:lnTo>
                    <a:lnTo>
                      <a:pt x="2961" y="563"/>
                    </a:lnTo>
                    <a:lnTo>
                      <a:pt x="2974" y="528"/>
                    </a:lnTo>
                    <a:lnTo>
                      <a:pt x="2987" y="493"/>
                    </a:lnTo>
                    <a:lnTo>
                      <a:pt x="2999" y="456"/>
                    </a:lnTo>
                    <a:lnTo>
                      <a:pt x="3009" y="420"/>
                    </a:lnTo>
                    <a:lnTo>
                      <a:pt x="3019" y="384"/>
                    </a:lnTo>
                    <a:lnTo>
                      <a:pt x="3029" y="346"/>
                    </a:lnTo>
                    <a:lnTo>
                      <a:pt x="3037" y="309"/>
                    </a:lnTo>
                    <a:lnTo>
                      <a:pt x="3043" y="272"/>
                    </a:lnTo>
                    <a:lnTo>
                      <a:pt x="3050" y="233"/>
                    </a:lnTo>
                    <a:lnTo>
                      <a:pt x="3055" y="195"/>
                    </a:lnTo>
                    <a:lnTo>
                      <a:pt x="3059" y="157"/>
                    </a:lnTo>
                    <a:lnTo>
                      <a:pt x="3064" y="118"/>
                    </a:lnTo>
                    <a:lnTo>
                      <a:pt x="3066" y="79"/>
                    </a:lnTo>
                    <a:lnTo>
                      <a:pt x="3067" y="39"/>
                    </a:lnTo>
                    <a:lnTo>
                      <a:pt x="3068" y="0"/>
                    </a:lnTo>
                    <a:lnTo>
                      <a:pt x="2691" y="0"/>
                    </a:lnTo>
                    <a:lnTo>
                      <a:pt x="2691" y="0"/>
                    </a:lnTo>
                    <a:lnTo>
                      <a:pt x="2691" y="30"/>
                    </a:lnTo>
                    <a:lnTo>
                      <a:pt x="2690" y="60"/>
                    </a:lnTo>
                    <a:lnTo>
                      <a:pt x="2687" y="90"/>
                    </a:lnTo>
                    <a:lnTo>
                      <a:pt x="2685" y="118"/>
                    </a:lnTo>
                    <a:lnTo>
                      <a:pt x="2682" y="147"/>
                    </a:lnTo>
                    <a:lnTo>
                      <a:pt x="2678" y="176"/>
                    </a:lnTo>
                    <a:lnTo>
                      <a:pt x="2672" y="205"/>
                    </a:lnTo>
                    <a:lnTo>
                      <a:pt x="2667" y="233"/>
                    </a:lnTo>
                    <a:lnTo>
                      <a:pt x="2661" y="261"/>
                    </a:lnTo>
                    <a:lnTo>
                      <a:pt x="2654" y="289"/>
                    </a:lnTo>
                    <a:lnTo>
                      <a:pt x="2647" y="317"/>
                    </a:lnTo>
                    <a:lnTo>
                      <a:pt x="2638" y="344"/>
                    </a:lnTo>
                    <a:lnTo>
                      <a:pt x="2630" y="371"/>
                    </a:lnTo>
                    <a:lnTo>
                      <a:pt x="2620" y="398"/>
                    </a:lnTo>
                    <a:lnTo>
                      <a:pt x="2611" y="424"/>
                    </a:lnTo>
                    <a:lnTo>
                      <a:pt x="2600" y="451"/>
                    </a:lnTo>
                    <a:lnTo>
                      <a:pt x="2588" y="477"/>
                    </a:lnTo>
                    <a:lnTo>
                      <a:pt x="2577" y="502"/>
                    </a:lnTo>
                    <a:lnTo>
                      <a:pt x="2565" y="527"/>
                    </a:lnTo>
                    <a:lnTo>
                      <a:pt x="2551" y="551"/>
                    </a:lnTo>
                    <a:lnTo>
                      <a:pt x="2537" y="576"/>
                    </a:lnTo>
                    <a:lnTo>
                      <a:pt x="2523" y="600"/>
                    </a:lnTo>
                    <a:lnTo>
                      <a:pt x="2508" y="624"/>
                    </a:lnTo>
                    <a:lnTo>
                      <a:pt x="2493" y="647"/>
                    </a:lnTo>
                    <a:lnTo>
                      <a:pt x="2477" y="669"/>
                    </a:lnTo>
                    <a:lnTo>
                      <a:pt x="2461" y="693"/>
                    </a:lnTo>
                    <a:lnTo>
                      <a:pt x="2444" y="714"/>
                    </a:lnTo>
                    <a:lnTo>
                      <a:pt x="2426" y="737"/>
                    </a:lnTo>
                    <a:lnTo>
                      <a:pt x="2409" y="757"/>
                    </a:lnTo>
                    <a:lnTo>
                      <a:pt x="2390" y="778"/>
                    </a:lnTo>
                    <a:lnTo>
                      <a:pt x="2372" y="798"/>
                    </a:lnTo>
                    <a:lnTo>
                      <a:pt x="2352" y="819"/>
                    </a:lnTo>
                    <a:lnTo>
                      <a:pt x="2332" y="838"/>
                    </a:lnTo>
                    <a:lnTo>
                      <a:pt x="2312" y="857"/>
                    </a:lnTo>
                    <a:lnTo>
                      <a:pt x="2291" y="875"/>
                    </a:lnTo>
                    <a:lnTo>
                      <a:pt x="2270" y="893"/>
                    </a:lnTo>
                    <a:lnTo>
                      <a:pt x="2248" y="910"/>
                    </a:lnTo>
                    <a:lnTo>
                      <a:pt x="2226" y="927"/>
                    </a:lnTo>
                    <a:lnTo>
                      <a:pt x="2203" y="943"/>
                    </a:lnTo>
                    <a:lnTo>
                      <a:pt x="2181" y="959"/>
                    </a:lnTo>
                    <a:lnTo>
                      <a:pt x="2158" y="975"/>
                    </a:lnTo>
                    <a:lnTo>
                      <a:pt x="2134" y="989"/>
                    </a:lnTo>
                    <a:lnTo>
                      <a:pt x="2110" y="1004"/>
                    </a:lnTo>
                    <a:lnTo>
                      <a:pt x="2085" y="1018"/>
                    </a:lnTo>
                    <a:lnTo>
                      <a:pt x="2061" y="1031"/>
                    </a:lnTo>
                    <a:lnTo>
                      <a:pt x="2035" y="1044"/>
                    </a:lnTo>
                    <a:lnTo>
                      <a:pt x="2009" y="1055"/>
                    </a:lnTo>
                    <a:lnTo>
                      <a:pt x="1984" y="1066"/>
                    </a:lnTo>
                    <a:lnTo>
                      <a:pt x="1958" y="1077"/>
                    </a:lnTo>
                    <a:lnTo>
                      <a:pt x="1932" y="1087"/>
                    </a:lnTo>
                    <a:lnTo>
                      <a:pt x="1905" y="1097"/>
                    </a:lnTo>
                    <a:lnTo>
                      <a:pt x="1878" y="1105"/>
                    </a:lnTo>
                    <a:lnTo>
                      <a:pt x="1851" y="1113"/>
                    </a:lnTo>
                    <a:lnTo>
                      <a:pt x="1823" y="1120"/>
                    </a:lnTo>
                    <a:lnTo>
                      <a:pt x="1795" y="1128"/>
                    </a:lnTo>
                    <a:lnTo>
                      <a:pt x="1766" y="1134"/>
                    </a:lnTo>
                    <a:lnTo>
                      <a:pt x="1739" y="1140"/>
                    </a:lnTo>
                    <a:lnTo>
                      <a:pt x="1710" y="1144"/>
                    </a:lnTo>
                    <a:lnTo>
                      <a:pt x="1681" y="1148"/>
                    </a:lnTo>
                    <a:lnTo>
                      <a:pt x="1652" y="1151"/>
                    </a:lnTo>
                    <a:lnTo>
                      <a:pt x="1622" y="1153"/>
                    </a:lnTo>
                    <a:lnTo>
                      <a:pt x="1594" y="1156"/>
                    </a:lnTo>
                    <a:lnTo>
                      <a:pt x="1564" y="1157"/>
                    </a:lnTo>
                    <a:lnTo>
                      <a:pt x="1534" y="1158"/>
                    </a:lnTo>
                    <a:lnTo>
                      <a:pt x="1534" y="11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Rectangle 31"/>
              <p:cNvSpPr/>
              <p:nvPr/>
            </p:nvSpPr>
            <p:spPr>
              <a:xfrm>
                <a:off x="5938595" y="3467812"/>
                <a:ext cx="314808" cy="110347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6055175" y="1794299"/>
              <a:ext cx="2222001" cy="2066746"/>
              <a:chOff x="5938596" y="2185987"/>
              <a:chExt cx="2564485" cy="2385300"/>
            </a:xfrm>
            <a:solidFill>
              <a:schemeClr val="accent3"/>
            </a:solidFill>
          </p:grpSpPr>
          <p:sp>
            <p:nvSpPr>
              <p:cNvPr id="32" name="Freeform: Shape 33"/>
              <p:cNvSpPr/>
              <p:nvPr/>
            </p:nvSpPr>
            <p:spPr bwMode="auto">
              <a:xfrm>
                <a:off x="5938596" y="2185987"/>
                <a:ext cx="2564485" cy="1281825"/>
              </a:xfrm>
              <a:custGeom>
                <a:avLst/>
                <a:gdLst>
                  <a:gd name="T0" fmla="*/ 1624 w 3069"/>
                  <a:gd name="T1" fmla="*/ 381 h 1534"/>
                  <a:gd name="T2" fmla="*/ 1768 w 3069"/>
                  <a:gd name="T3" fmla="*/ 400 h 1534"/>
                  <a:gd name="T4" fmla="*/ 1906 w 3069"/>
                  <a:gd name="T5" fmla="*/ 437 h 1534"/>
                  <a:gd name="T6" fmla="*/ 2036 w 3069"/>
                  <a:gd name="T7" fmla="*/ 490 h 1534"/>
                  <a:gd name="T8" fmla="*/ 2159 w 3069"/>
                  <a:gd name="T9" fmla="*/ 559 h 1534"/>
                  <a:gd name="T10" fmla="*/ 2271 w 3069"/>
                  <a:gd name="T11" fmla="*/ 641 h 1534"/>
                  <a:gd name="T12" fmla="*/ 2372 w 3069"/>
                  <a:gd name="T13" fmla="*/ 736 h 1534"/>
                  <a:gd name="T14" fmla="*/ 2462 w 3069"/>
                  <a:gd name="T15" fmla="*/ 841 h 1534"/>
                  <a:gd name="T16" fmla="*/ 2538 w 3069"/>
                  <a:gd name="T17" fmla="*/ 958 h 1534"/>
                  <a:gd name="T18" fmla="*/ 2601 w 3069"/>
                  <a:gd name="T19" fmla="*/ 1083 h 1534"/>
                  <a:gd name="T20" fmla="*/ 2648 w 3069"/>
                  <a:gd name="T21" fmla="*/ 1217 h 1534"/>
                  <a:gd name="T22" fmla="*/ 2679 w 3069"/>
                  <a:gd name="T23" fmla="*/ 1358 h 1534"/>
                  <a:gd name="T24" fmla="*/ 2692 w 3069"/>
                  <a:gd name="T25" fmla="*/ 1504 h 1534"/>
                  <a:gd name="T26" fmla="*/ 3067 w 3069"/>
                  <a:gd name="T27" fmla="*/ 1455 h 1534"/>
                  <a:gd name="T28" fmla="*/ 3045 w 3069"/>
                  <a:gd name="T29" fmla="*/ 1262 h 1534"/>
                  <a:gd name="T30" fmla="*/ 3000 w 3069"/>
                  <a:gd name="T31" fmla="*/ 1078 h 1534"/>
                  <a:gd name="T32" fmla="*/ 2933 w 3069"/>
                  <a:gd name="T33" fmla="*/ 903 h 1534"/>
                  <a:gd name="T34" fmla="*/ 2846 w 3069"/>
                  <a:gd name="T35" fmla="*/ 739 h 1534"/>
                  <a:gd name="T36" fmla="*/ 2742 w 3069"/>
                  <a:gd name="T37" fmla="*/ 587 h 1534"/>
                  <a:gd name="T38" fmla="*/ 2619 w 3069"/>
                  <a:gd name="T39" fmla="*/ 449 h 1534"/>
                  <a:gd name="T40" fmla="*/ 2482 w 3069"/>
                  <a:gd name="T41" fmla="*/ 327 h 1534"/>
                  <a:gd name="T42" fmla="*/ 2330 w 3069"/>
                  <a:gd name="T43" fmla="*/ 222 h 1534"/>
                  <a:gd name="T44" fmla="*/ 2166 w 3069"/>
                  <a:gd name="T45" fmla="*/ 135 h 1534"/>
                  <a:gd name="T46" fmla="*/ 1990 w 3069"/>
                  <a:gd name="T47" fmla="*/ 69 h 1534"/>
                  <a:gd name="T48" fmla="*/ 1806 w 3069"/>
                  <a:gd name="T49" fmla="*/ 23 h 1534"/>
                  <a:gd name="T50" fmla="*/ 1614 w 3069"/>
                  <a:gd name="T51" fmla="*/ 2 h 1534"/>
                  <a:gd name="T52" fmla="*/ 1455 w 3069"/>
                  <a:gd name="T53" fmla="*/ 2 h 1534"/>
                  <a:gd name="T54" fmla="*/ 1263 w 3069"/>
                  <a:gd name="T55" fmla="*/ 23 h 1534"/>
                  <a:gd name="T56" fmla="*/ 1079 w 3069"/>
                  <a:gd name="T57" fmla="*/ 69 h 1534"/>
                  <a:gd name="T58" fmla="*/ 903 w 3069"/>
                  <a:gd name="T59" fmla="*/ 135 h 1534"/>
                  <a:gd name="T60" fmla="*/ 739 w 3069"/>
                  <a:gd name="T61" fmla="*/ 222 h 1534"/>
                  <a:gd name="T62" fmla="*/ 587 w 3069"/>
                  <a:gd name="T63" fmla="*/ 327 h 1534"/>
                  <a:gd name="T64" fmla="*/ 450 w 3069"/>
                  <a:gd name="T65" fmla="*/ 449 h 1534"/>
                  <a:gd name="T66" fmla="*/ 327 w 3069"/>
                  <a:gd name="T67" fmla="*/ 587 h 1534"/>
                  <a:gd name="T68" fmla="*/ 223 w 3069"/>
                  <a:gd name="T69" fmla="*/ 739 h 1534"/>
                  <a:gd name="T70" fmla="*/ 135 w 3069"/>
                  <a:gd name="T71" fmla="*/ 903 h 1534"/>
                  <a:gd name="T72" fmla="*/ 69 w 3069"/>
                  <a:gd name="T73" fmla="*/ 1078 h 1534"/>
                  <a:gd name="T74" fmla="*/ 25 w 3069"/>
                  <a:gd name="T75" fmla="*/ 1262 h 1534"/>
                  <a:gd name="T76" fmla="*/ 2 w 3069"/>
                  <a:gd name="T77" fmla="*/ 1455 h 1534"/>
                  <a:gd name="T78" fmla="*/ 377 w 3069"/>
                  <a:gd name="T79" fmla="*/ 1504 h 1534"/>
                  <a:gd name="T80" fmla="*/ 390 w 3069"/>
                  <a:gd name="T81" fmla="*/ 1358 h 1534"/>
                  <a:gd name="T82" fmla="*/ 421 w 3069"/>
                  <a:gd name="T83" fmla="*/ 1217 h 1534"/>
                  <a:gd name="T84" fmla="*/ 468 w 3069"/>
                  <a:gd name="T85" fmla="*/ 1083 h 1534"/>
                  <a:gd name="T86" fmla="*/ 531 w 3069"/>
                  <a:gd name="T87" fmla="*/ 958 h 1534"/>
                  <a:gd name="T88" fmla="*/ 608 w 3069"/>
                  <a:gd name="T89" fmla="*/ 841 h 1534"/>
                  <a:gd name="T90" fmla="*/ 697 w 3069"/>
                  <a:gd name="T91" fmla="*/ 736 h 1534"/>
                  <a:gd name="T92" fmla="*/ 798 w 3069"/>
                  <a:gd name="T93" fmla="*/ 641 h 1534"/>
                  <a:gd name="T94" fmla="*/ 910 w 3069"/>
                  <a:gd name="T95" fmla="*/ 559 h 1534"/>
                  <a:gd name="T96" fmla="*/ 1033 w 3069"/>
                  <a:gd name="T97" fmla="*/ 490 h 1534"/>
                  <a:gd name="T98" fmla="*/ 1163 w 3069"/>
                  <a:gd name="T99" fmla="*/ 437 h 1534"/>
                  <a:gd name="T100" fmla="*/ 1302 w 3069"/>
                  <a:gd name="T101" fmla="*/ 400 h 1534"/>
                  <a:gd name="T102" fmla="*/ 1446 w 3069"/>
                  <a:gd name="T103" fmla="*/ 381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69" h="1534">
                    <a:moveTo>
                      <a:pt x="1534" y="376"/>
                    </a:moveTo>
                    <a:lnTo>
                      <a:pt x="1534" y="376"/>
                    </a:lnTo>
                    <a:lnTo>
                      <a:pt x="1564" y="377"/>
                    </a:lnTo>
                    <a:lnTo>
                      <a:pt x="1594" y="378"/>
                    </a:lnTo>
                    <a:lnTo>
                      <a:pt x="1624" y="381"/>
                    </a:lnTo>
                    <a:lnTo>
                      <a:pt x="1652" y="383"/>
                    </a:lnTo>
                    <a:lnTo>
                      <a:pt x="1682" y="386"/>
                    </a:lnTo>
                    <a:lnTo>
                      <a:pt x="1711" y="390"/>
                    </a:lnTo>
                    <a:lnTo>
                      <a:pt x="1740" y="394"/>
                    </a:lnTo>
                    <a:lnTo>
                      <a:pt x="1768" y="400"/>
                    </a:lnTo>
                    <a:lnTo>
                      <a:pt x="1796" y="406"/>
                    </a:lnTo>
                    <a:lnTo>
                      <a:pt x="1824" y="414"/>
                    </a:lnTo>
                    <a:lnTo>
                      <a:pt x="1852" y="421"/>
                    </a:lnTo>
                    <a:lnTo>
                      <a:pt x="1878" y="429"/>
                    </a:lnTo>
                    <a:lnTo>
                      <a:pt x="1906" y="437"/>
                    </a:lnTo>
                    <a:lnTo>
                      <a:pt x="1933" y="447"/>
                    </a:lnTo>
                    <a:lnTo>
                      <a:pt x="1958" y="457"/>
                    </a:lnTo>
                    <a:lnTo>
                      <a:pt x="1985" y="468"/>
                    </a:lnTo>
                    <a:lnTo>
                      <a:pt x="2011" y="479"/>
                    </a:lnTo>
                    <a:lnTo>
                      <a:pt x="2036" y="490"/>
                    </a:lnTo>
                    <a:lnTo>
                      <a:pt x="2062" y="503"/>
                    </a:lnTo>
                    <a:lnTo>
                      <a:pt x="2086" y="516"/>
                    </a:lnTo>
                    <a:lnTo>
                      <a:pt x="2111" y="530"/>
                    </a:lnTo>
                    <a:lnTo>
                      <a:pt x="2134" y="545"/>
                    </a:lnTo>
                    <a:lnTo>
                      <a:pt x="2159" y="559"/>
                    </a:lnTo>
                    <a:lnTo>
                      <a:pt x="2181" y="575"/>
                    </a:lnTo>
                    <a:lnTo>
                      <a:pt x="2205" y="591"/>
                    </a:lnTo>
                    <a:lnTo>
                      <a:pt x="2227" y="607"/>
                    </a:lnTo>
                    <a:lnTo>
                      <a:pt x="2249" y="624"/>
                    </a:lnTo>
                    <a:lnTo>
                      <a:pt x="2271" y="641"/>
                    </a:lnTo>
                    <a:lnTo>
                      <a:pt x="2292" y="659"/>
                    </a:lnTo>
                    <a:lnTo>
                      <a:pt x="2312" y="677"/>
                    </a:lnTo>
                    <a:lnTo>
                      <a:pt x="2333" y="696"/>
                    </a:lnTo>
                    <a:lnTo>
                      <a:pt x="2353" y="715"/>
                    </a:lnTo>
                    <a:lnTo>
                      <a:pt x="2372" y="736"/>
                    </a:lnTo>
                    <a:lnTo>
                      <a:pt x="2391" y="756"/>
                    </a:lnTo>
                    <a:lnTo>
                      <a:pt x="2409" y="777"/>
                    </a:lnTo>
                    <a:lnTo>
                      <a:pt x="2427" y="797"/>
                    </a:lnTo>
                    <a:lnTo>
                      <a:pt x="2445" y="820"/>
                    </a:lnTo>
                    <a:lnTo>
                      <a:pt x="2462" y="841"/>
                    </a:lnTo>
                    <a:lnTo>
                      <a:pt x="2479" y="865"/>
                    </a:lnTo>
                    <a:lnTo>
                      <a:pt x="2495" y="887"/>
                    </a:lnTo>
                    <a:lnTo>
                      <a:pt x="2510" y="910"/>
                    </a:lnTo>
                    <a:lnTo>
                      <a:pt x="2524" y="934"/>
                    </a:lnTo>
                    <a:lnTo>
                      <a:pt x="2538" y="958"/>
                    </a:lnTo>
                    <a:lnTo>
                      <a:pt x="2552" y="983"/>
                    </a:lnTo>
                    <a:lnTo>
                      <a:pt x="2565" y="1007"/>
                    </a:lnTo>
                    <a:lnTo>
                      <a:pt x="2578" y="1032"/>
                    </a:lnTo>
                    <a:lnTo>
                      <a:pt x="2589" y="1057"/>
                    </a:lnTo>
                    <a:lnTo>
                      <a:pt x="2601" y="1083"/>
                    </a:lnTo>
                    <a:lnTo>
                      <a:pt x="2612" y="1110"/>
                    </a:lnTo>
                    <a:lnTo>
                      <a:pt x="2621" y="1136"/>
                    </a:lnTo>
                    <a:lnTo>
                      <a:pt x="2631" y="1163"/>
                    </a:lnTo>
                    <a:lnTo>
                      <a:pt x="2640" y="1190"/>
                    </a:lnTo>
                    <a:lnTo>
                      <a:pt x="2648" y="1217"/>
                    </a:lnTo>
                    <a:lnTo>
                      <a:pt x="2656" y="1245"/>
                    </a:lnTo>
                    <a:lnTo>
                      <a:pt x="2662" y="1273"/>
                    </a:lnTo>
                    <a:lnTo>
                      <a:pt x="2668" y="1301"/>
                    </a:lnTo>
                    <a:lnTo>
                      <a:pt x="2674" y="1329"/>
                    </a:lnTo>
                    <a:lnTo>
                      <a:pt x="2679" y="1358"/>
                    </a:lnTo>
                    <a:lnTo>
                      <a:pt x="2682" y="1387"/>
                    </a:lnTo>
                    <a:lnTo>
                      <a:pt x="2685" y="1416"/>
                    </a:lnTo>
                    <a:lnTo>
                      <a:pt x="2689" y="1444"/>
                    </a:lnTo>
                    <a:lnTo>
                      <a:pt x="2691" y="1474"/>
                    </a:lnTo>
                    <a:lnTo>
                      <a:pt x="2692" y="1504"/>
                    </a:lnTo>
                    <a:lnTo>
                      <a:pt x="2692" y="1534"/>
                    </a:lnTo>
                    <a:lnTo>
                      <a:pt x="3069" y="1534"/>
                    </a:lnTo>
                    <a:lnTo>
                      <a:pt x="3069" y="1534"/>
                    </a:lnTo>
                    <a:lnTo>
                      <a:pt x="3068" y="1495"/>
                    </a:lnTo>
                    <a:lnTo>
                      <a:pt x="3067" y="1455"/>
                    </a:lnTo>
                    <a:lnTo>
                      <a:pt x="3064" y="1416"/>
                    </a:lnTo>
                    <a:lnTo>
                      <a:pt x="3061" y="1377"/>
                    </a:lnTo>
                    <a:lnTo>
                      <a:pt x="3056" y="1339"/>
                    </a:lnTo>
                    <a:lnTo>
                      <a:pt x="3051" y="1301"/>
                    </a:lnTo>
                    <a:lnTo>
                      <a:pt x="3045" y="1262"/>
                    </a:lnTo>
                    <a:lnTo>
                      <a:pt x="3037" y="1225"/>
                    </a:lnTo>
                    <a:lnTo>
                      <a:pt x="3030" y="1188"/>
                    </a:lnTo>
                    <a:lnTo>
                      <a:pt x="3020" y="1150"/>
                    </a:lnTo>
                    <a:lnTo>
                      <a:pt x="3011" y="1114"/>
                    </a:lnTo>
                    <a:lnTo>
                      <a:pt x="3000" y="1078"/>
                    </a:lnTo>
                    <a:lnTo>
                      <a:pt x="2988" y="1041"/>
                    </a:lnTo>
                    <a:lnTo>
                      <a:pt x="2975" y="1006"/>
                    </a:lnTo>
                    <a:lnTo>
                      <a:pt x="2963" y="971"/>
                    </a:lnTo>
                    <a:lnTo>
                      <a:pt x="2948" y="937"/>
                    </a:lnTo>
                    <a:lnTo>
                      <a:pt x="2933" y="903"/>
                    </a:lnTo>
                    <a:lnTo>
                      <a:pt x="2918" y="869"/>
                    </a:lnTo>
                    <a:lnTo>
                      <a:pt x="2901" y="836"/>
                    </a:lnTo>
                    <a:lnTo>
                      <a:pt x="2884" y="803"/>
                    </a:lnTo>
                    <a:lnTo>
                      <a:pt x="2866" y="771"/>
                    </a:lnTo>
                    <a:lnTo>
                      <a:pt x="2846" y="739"/>
                    </a:lnTo>
                    <a:lnTo>
                      <a:pt x="2827" y="707"/>
                    </a:lnTo>
                    <a:lnTo>
                      <a:pt x="2807" y="676"/>
                    </a:lnTo>
                    <a:lnTo>
                      <a:pt x="2786" y="646"/>
                    </a:lnTo>
                    <a:lnTo>
                      <a:pt x="2764" y="616"/>
                    </a:lnTo>
                    <a:lnTo>
                      <a:pt x="2742" y="587"/>
                    </a:lnTo>
                    <a:lnTo>
                      <a:pt x="2718" y="559"/>
                    </a:lnTo>
                    <a:lnTo>
                      <a:pt x="2695" y="530"/>
                    </a:lnTo>
                    <a:lnTo>
                      <a:pt x="2671" y="502"/>
                    </a:lnTo>
                    <a:lnTo>
                      <a:pt x="2645" y="475"/>
                    </a:lnTo>
                    <a:lnTo>
                      <a:pt x="2619" y="449"/>
                    </a:lnTo>
                    <a:lnTo>
                      <a:pt x="2593" y="423"/>
                    </a:lnTo>
                    <a:lnTo>
                      <a:pt x="2566" y="399"/>
                    </a:lnTo>
                    <a:lnTo>
                      <a:pt x="2538" y="374"/>
                    </a:lnTo>
                    <a:lnTo>
                      <a:pt x="2511" y="351"/>
                    </a:lnTo>
                    <a:lnTo>
                      <a:pt x="2482" y="327"/>
                    </a:lnTo>
                    <a:lnTo>
                      <a:pt x="2452" y="305"/>
                    </a:lnTo>
                    <a:lnTo>
                      <a:pt x="2423" y="282"/>
                    </a:lnTo>
                    <a:lnTo>
                      <a:pt x="2392" y="262"/>
                    </a:lnTo>
                    <a:lnTo>
                      <a:pt x="2361" y="242"/>
                    </a:lnTo>
                    <a:lnTo>
                      <a:pt x="2330" y="222"/>
                    </a:lnTo>
                    <a:lnTo>
                      <a:pt x="2298" y="204"/>
                    </a:lnTo>
                    <a:lnTo>
                      <a:pt x="2265" y="185"/>
                    </a:lnTo>
                    <a:lnTo>
                      <a:pt x="2233" y="167"/>
                    </a:lnTo>
                    <a:lnTo>
                      <a:pt x="2199" y="151"/>
                    </a:lnTo>
                    <a:lnTo>
                      <a:pt x="2166" y="135"/>
                    </a:lnTo>
                    <a:lnTo>
                      <a:pt x="2132" y="120"/>
                    </a:lnTo>
                    <a:lnTo>
                      <a:pt x="2097" y="107"/>
                    </a:lnTo>
                    <a:lnTo>
                      <a:pt x="2062" y="93"/>
                    </a:lnTo>
                    <a:lnTo>
                      <a:pt x="2027" y="81"/>
                    </a:lnTo>
                    <a:lnTo>
                      <a:pt x="1990" y="69"/>
                    </a:lnTo>
                    <a:lnTo>
                      <a:pt x="1954" y="59"/>
                    </a:lnTo>
                    <a:lnTo>
                      <a:pt x="1918" y="48"/>
                    </a:lnTo>
                    <a:lnTo>
                      <a:pt x="1881" y="39"/>
                    </a:lnTo>
                    <a:lnTo>
                      <a:pt x="1843" y="31"/>
                    </a:lnTo>
                    <a:lnTo>
                      <a:pt x="1806" y="23"/>
                    </a:lnTo>
                    <a:lnTo>
                      <a:pt x="1769" y="18"/>
                    </a:lnTo>
                    <a:lnTo>
                      <a:pt x="1730" y="12"/>
                    </a:lnTo>
                    <a:lnTo>
                      <a:pt x="1692" y="7"/>
                    </a:lnTo>
                    <a:lnTo>
                      <a:pt x="1652" y="4"/>
                    </a:lnTo>
                    <a:lnTo>
                      <a:pt x="1614" y="2"/>
                    </a:lnTo>
                    <a:lnTo>
                      <a:pt x="1575" y="0"/>
                    </a:lnTo>
                    <a:lnTo>
                      <a:pt x="1534" y="0"/>
                    </a:lnTo>
                    <a:lnTo>
                      <a:pt x="1534" y="0"/>
                    </a:lnTo>
                    <a:lnTo>
                      <a:pt x="1495" y="0"/>
                    </a:lnTo>
                    <a:lnTo>
                      <a:pt x="1455" y="2"/>
                    </a:lnTo>
                    <a:lnTo>
                      <a:pt x="1417" y="4"/>
                    </a:lnTo>
                    <a:lnTo>
                      <a:pt x="1377" y="7"/>
                    </a:lnTo>
                    <a:lnTo>
                      <a:pt x="1339" y="12"/>
                    </a:lnTo>
                    <a:lnTo>
                      <a:pt x="1301" y="18"/>
                    </a:lnTo>
                    <a:lnTo>
                      <a:pt x="1263" y="23"/>
                    </a:lnTo>
                    <a:lnTo>
                      <a:pt x="1225" y="31"/>
                    </a:lnTo>
                    <a:lnTo>
                      <a:pt x="1188" y="39"/>
                    </a:lnTo>
                    <a:lnTo>
                      <a:pt x="1151" y="48"/>
                    </a:lnTo>
                    <a:lnTo>
                      <a:pt x="1114" y="59"/>
                    </a:lnTo>
                    <a:lnTo>
                      <a:pt x="1079" y="69"/>
                    </a:lnTo>
                    <a:lnTo>
                      <a:pt x="1043" y="81"/>
                    </a:lnTo>
                    <a:lnTo>
                      <a:pt x="1007" y="93"/>
                    </a:lnTo>
                    <a:lnTo>
                      <a:pt x="972" y="107"/>
                    </a:lnTo>
                    <a:lnTo>
                      <a:pt x="937" y="120"/>
                    </a:lnTo>
                    <a:lnTo>
                      <a:pt x="903" y="135"/>
                    </a:lnTo>
                    <a:lnTo>
                      <a:pt x="870" y="151"/>
                    </a:lnTo>
                    <a:lnTo>
                      <a:pt x="836" y="167"/>
                    </a:lnTo>
                    <a:lnTo>
                      <a:pt x="803" y="185"/>
                    </a:lnTo>
                    <a:lnTo>
                      <a:pt x="771" y="204"/>
                    </a:lnTo>
                    <a:lnTo>
                      <a:pt x="739" y="222"/>
                    </a:lnTo>
                    <a:lnTo>
                      <a:pt x="708" y="242"/>
                    </a:lnTo>
                    <a:lnTo>
                      <a:pt x="677" y="262"/>
                    </a:lnTo>
                    <a:lnTo>
                      <a:pt x="646" y="282"/>
                    </a:lnTo>
                    <a:lnTo>
                      <a:pt x="616" y="305"/>
                    </a:lnTo>
                    <a:lnTo>
                      <a:pt x="587" y="327"/>
                    </a:lnTo>
                    <a:lnTo>
                      <a:pt x="559" y="351"/>
                    </a:lnTo>
                    <a:lnTo>
                      <a:pt x="531" y="374"/>
                    </a:lnTo>
                    <a:lnTo>
                      <a:pt x="503" y="399"/>
                    </a:lnTo>
                    <a:lnTo>
                      <a:pt x="477" y="423"/>
                    </a:lnTo>
                    <a:lnTo>
                      <a:pt x="450" y="449"/>
                    </a:lnTo>
                    <a:lnTo>
                      <a:pt x="424" y="475"/>
                    </a:lnTo>
                    <a:lnTo>
                      <a:pt x="399" y="502"/>
                    </a:lnTo>
                    <a:lnTo>
                      <a:pt x="374" y="530"/>
                    </a:lnTo>
                    <a:lnTo>
                      <a:pt x="351" y="559"/>
                    </a:lnTo>
                    <a:lnTo>
                      <a:pt x="327" y="587"/>
                    </a:lnTo>
                    <a:lnTo>
                      <a:pt x="305" y="616"/>
                    </a:lnTo>
                    <a:lnTo>
                      <a:pt x="284" y="646"/>
                    </a:lnTo>
                    <a:lnTo>
                      <a:pt x="262" y="676"/>
                    </a:lnTo>
                    <a:lnTo>
                      <a:pt x="242" y="707"/>
                    </a:lnTo>
                    <a:lnTo>
                      <a:pt x="223" y="739"/>
                    </a:lnTo>
                    <a:lnTo>
                      <a:pt x="204" y="771"/>
                    </a:lnTo>
                    <a:lnTo>
                      <a:pt x="185" y="803"/>
                    </a:lnTo>
                    <a:lnTo>
                      <a:pt x="168" y="836"/>
                    </a:lnTo>
                    <a:lnTo>
                      <a:pt x="151" y="869"/>
                    </a:lnTo>
                    <a:lnTo>
                      <a:pt x="135" y="903"/>
                    </a:lnTo>
                    <a:lnTo>
                      <a:pt x="120" y="937"/>
                    </a:lnTo>
                    <a:lnTo>
                      <a:pt x="107" y="971"/>
                    </a:lnTo>
                    <a:lnTo>
                      <a:pt x="94" y="1006"/>
                    </a:lnTo>
                    <a:lnTo>
                      <a:pt x="81" y="1041"/>
                    </a:lnTo>
                    <a:lnTo>
                      <a:pt x="69" y="1078"/>
                    </a:lnTo>
                    <a:lnTo>
                      <a:pt x="59" y="1114"/>
                    </a:lnTo>
                    <a:lnTo>
                      <a:pt x="49" y="1150"/>
                    </a:lnTo>
                    <a:lnTo>
                      <a:pt x="39" y="1188"/>
                    </a:lnTo>
                    <a:lnTo>
                      <a:pt x="32" y="1225"/>
                    </a:lnTo>
                    <a:lnTo>
                      <a:pt x="25" y="1262"/>
                    </a:lnTo>
                    <a:lnTo>
                      <a:pt x="18" y="1301"/>
                    </a:lnTo>
                    <a:lnTo>
                      <a:pt x="13" y="1339"/>
                    </a:lnTo>
                    <a:lnTo>
                      <a:pt x="9" y="1377"/>
                    </a:lnTo>
                    <a:lnTo>
                      <a:pt x="5" y="1416"/>
                    </a:lnTo>
                    <a:lnTo>
                      <a:pt x="2" y="1455"/>
                    </a:lnTo>
                    <a:lnTo>
                      <a:pt x="1" y="1495"/>
                    </a:lnTo>
                    <a:lnTo>
                      <a:pt x="0" y="1534"/>
                    </a:lnTo>
                    <a:lnTo>
                      <a:pt x="377" y="1534"/>
                    </a:lnTo>
                    <a:lnTo>
                      <a:pt x="377" y="1534"/>
                    </a:lnTo>
                    <a:lnTo>
                      <a:pt x="377" y="1504"/>
                    </a:lnTo>
                    <a:lnTo>
                      <a:pt x="378" y="1474"/>
                    </a:lnTo>
                    <a:lnTo>
                      <a:pt x="381" y="1444"/>
                    </a:lnTo>
                    <a:lnTo>
                      <a:pt x="383" y="1416"/>
                    </a:lnTo>
                    <a:lnTo>
                      <a:pt x="387" y="1387"/>
                    </a:lnTo>
                    <a:lnTo>
                      <a:pt x="390" y="1358"/>
                    </a:lnTo>
                    <a:lnTo>
                      <a:pt x="396" y="1329"/>
                    </a:lnTo>
                    <a:lnTo>
                      <a:pt x="401" y="1301"/>
                    </a:lnTo>
                    <a:lnTo>
                      <a:pt x="407" y="1273"/>
                    </a:lnTo>
                    <a:lnTo>
                      <a:pt x="414" y="1245"/>
                    </a:lnTo>
                    <a:lnTo>
                      <a:pt x="421" y="1217"/>
                    </a:lnTo>
                    <a:lnTo>
                      <a:pt x="430" y="1190"/>
                    </a:lnTo>
                    <a:lnTo>
                      <a:pt x="438" y="1163"/>
                    </a:lnTo>
                    <a:lnTo>
                      <a:pt x="448" y="1136"/>
                    </a:lnTo>
                    <a:lnTo>
                      <a:pt x="457" y="1110"/>
                    </a:lnTo>
                    <a:lnTo>
                      <a:pt x="468" y="1083"/>
                    </a:lnTo>
                    <a:lnTo>
                      <a:pt x="480" y="1057"/>
                    </a:lnTo>
                    <a:lnTo>
                      <a:pt x="491" y="1032"/>
                    </a:lnTo>
                    <a:lnTo>
                      <a:pt x="504" y="1007"/>
                    </a:lnTo>
                    <a:lnTo>
                      <a:pt x="517" y="983"/>
                    </a:lnTo>
                    <a:lnTo>
                      <a:pt x="531" y="958"/>
                    </a:lnTo>
                    <a:lnTo>
                      <a:pt x="545" y="934"/>
                    </a:lnTo>
                    <a:lnTo>
                      <a:pt x="560" y="910"/>
                    </a:lnTo>
                    <a:lnTo>
                      <a:pt x="575" y="887"/>
                    </a:lnTo>
                    <a:lnTo>
                      <a:pt x="591" y="865"/>
                    </a:lnTo>
                    <a:lnTo>
                      <a:pt x="608" y="841"/>
                    </a:lnTo>
                    <a:lnTo>
                      <a:pt x="624" y="820"/>
                    </a:lnTo>
                    <a:lnTo>
                      <a:pt x="642" y="797"/>
                    </a:lnTo>
                    <a:lnTo>
                      <a:pt x="660" y="777"/>
                    </a:lnTo>
                    <a:lnTo>
                      <a:pt x="678" y="756"/>
                    </a:lnTo>
                    <a:lnTo>
                      <a:pt x="697" y="736"/>
                    </a:lnTo>
                    <a:lnTo>
                      <a:pt x="716" y="715"/>
                    </a:lnTo>
                    <a:lnTo>
                      <a:pt x="736" y="696"/>
                    </a:lnTo>
                    <a:lnTo>
                      <a:pt x="757" y="677"/>
                    </a:lnTo>
                    <a:lnTo>
                      <a:pt x="777" y="659"/>
                    </a:lnTo>
                    <a:lnTo>
                      <a:pt x="798" y="641"/>
                    </a:lnTo>
                    <a:lnTo>
                      <a:pt x="820" y="624"/>
                    </a:lnTo>
                    <a:lnTo>
                      <a:pt x="842" y="607"/>
                    </a:lnTo>
                    <a:lnTo>
                      <a:pt x="865" y="591"/>
                    </a:lnTo>
                    <a:lnTo>
                      <a:pt x="887" y="575"/>
                    </a:lnTo>
                    <a:lnTo>
                      <a:pt x="910" y="559"/>
                    </a:lnTo>
                    <a:lnTo>
                      <a:pt x="935" y="545"/>
                    </a:lnTo>
                    <a:lnTo>
                      <a:pt x="958" y="530"/>
                    </a:lnTo>
                    <a:lnTo>
                      <a:pt x="983" y="516"/>
                    </a:lnTo>
                    <a:lnTo>
                      <a:pt x="1007" y="503"/>
                    </a:lnTo>
                    <a:lnTo>
                      <a:pt x="1033" y="490"/>
                    </a:lnTo>
                    <a:lnTo>
                      <a:pt x="1059" y="479"/>
                    </a:lnTo>
                    <a:lnTo>
                      <a:pt x="1084" y="468"/>
                    </a:lnTo>
                    <a:lnTo>
                      <a:pt x="1110" y="457"/>
                    </a:lnTo>
                    <a:lnTo>
                      <a:pt x="1136" y="447"/>
                    </a:lnTo>
                    <a:lnTo>
                      <a:pt x="1163" y="437"/>
                    </a:lnTo>
                    <a:lnTo>
                      <a:pt x="1191" y="429"/>
                    </a:lnTo>
                    <a:lnTo>
                      <a:pt x="1217" y="421"/>
                    </a:lnTo>
                    <a:lnTo>
                      <a:pt x="1245" y="414"/>
                    </a:lnTo>
                    <a:lnTo>
                      <a:pt x="1273" y="406"/>
                    </a:lnTo>
                    <a:lnTo>
                      <a:pt x="1302" y="400"/>
                    </a:lnTo>
                    <a:lnTo>
                      <a:pt x="1329" y="394"/>
                    </a:lnTo>
                    <a:lnTo>
                      <a:pt x="1358" y="390"/>
                    </a:lnTo>
                    <a:lnTo>
                      <a:pt x="1387" y="386"/>
                    </a:lnTo>
                    <a:lnTo>
                      <a:pt x="1416" y="383"/>
                    </a:lnTo>
                    <a:lnTo>
                      <a:pt x="1446" y="381"/>
                    </a:lnTo>
                    <a:lnTo>
                      <a:pt x="1475" y="378"/>
                    </a:lnTo>
                    <a:lnTo>
                      <a:pt x="1504" y="377"/>
                    </a:lnTo>
                    <a:lnTo>
                      <a:pt x="1534" y="376"/>
                    </a:lnTo>
                    <a:lnTo>
                      <a:pt x="1534" y="3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Rectangle 34"/>
              <p:cNvSpPr/>
              <p:nvPr/>
            </p:nvSpPr>
            <p:spPr>
              <a:xfrm>
                <a:off x="8188273" y="3467813"/>
                <a:ext cx="314808" cy="110347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35"/>
            <p:cNvGrpSpPr/>
            <p:nvPr/>
          </p:nvGrpSpPr>
          <p:grpSpPr>
            <a:xfrm>
              <a:off x="9841507" y="1789164"/>
              <a:ext cx="495176" cy="2071879"/>
              <a:chOff x="10308554" y="2180060"/>
              <a:chExt cx="571500" cy="2391224"/>
            </a:xfrm>
            <a:solidFill>
              <a:schemeClr val="accent4"/>
            </a:solidFill>
          </p:grpSpPr>
          <p:sp>
            <p:nvSpPr>
              <p:cNvPr id="30" name="Rectangle 36"/>
              <p:cNvSpPr/>
              <p:nvPr/>
            </p:nvSpPr>
            <p:spPr>
              <a:xfrm>
                <a:off x="10436900" y="2534392"/>
                <a:ext cx="314808" cy="203689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Isosceles Triangle 37"/>
              <p:cNvSpPr/>
              <p:nvPr/>
            </p:nvSpPr>
            <p:spPr>
              <a:xfrm>
                <a:off x="10308554" y="2180060"/>
                <a:ext cx="571500" cy="4488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千图PPT彼岸天：ID 8661124库_组合 39"/>
          <p:cNvGrpSpPr/>
          <p:nvPr>
            <p:custDataLst>
              <p:tags r:id="rId2"/>
            </p:custDataLst>
          </p:nvPr>
        </p:nvGrpSpPr>
        <p:grpSpPr>
          <a:xfrm>
            <a:off x="4364665" y="2466639"/>
            <a:ext cx="1704544" cy="2097769"/>
            <a:chOff x="4364665" y="2466639"/>
            <a:chExt cx="1704544" cy="2097769"/>
          </a:xfrm>
        </p:grpSpPr>
        <p:sp>
          <p:nvSpPr>
            <p:cNvPr id="11" name="Oval 44"/>
            <p:cNvSpPr/>
            <p:nvPr/>
          </p:nvSpPr>
          <p:spPr>
            <a:xfrm>
              <a:off x="4756731" y="2466639"/>
              <a:ext cx="838454" cy="83845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49"/>
            <p:cNvSpPr/>
            <p:nvPr/>
          </p:nvSpPr>
          <p:spPr bwMode="auto">
            <a:xfrm>
              <a:off x="4849438" y="2559346"/>
              <a:ext cx="653040" cy="653041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Group 2"/>
            <p:cNvGrpSpPr/>
            <p:nvPr/>
          </p:nvGrpSpPr>
          <p:grpSpPr>
            <a:xfrm>
              <a:off x="4364665" y="3585677"/>
              <a:ext cx="1704544" cy="978731"/>
              <a:chOff x="4364660" y="3585678"/>
              <a:chExt cx="1704540" cy="978729"/>
            </a:xfrm>
          </p:grpSpPr>
          <p:sp>
            <p:nvSpPr>
              <p:cNvPr id="28" name="TextBox 54"/>
              <p:cNvSpPr txBox="1"/>
              <p:nvPr/>
            </p:nvSpPr>
            <p:spPr bwMode="auto">
              <a:xfrm>
                <a:off x="4678321" y="3585678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Rectangle 55"/>
              <p:cNvSpPr/>
              <p:nvPr/>
            </p:nvSpPr>
            <p:spPr>
              <a:xfrm>
                <a:off x="4364660" y="3779577"/>
                <a:ext cx="1704540" cy="784830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千图PPT彼岸天：ID 8661124库_组合 38"/>
          <p:cNvGrpSpPr/>
          <p:nvPr>
            <p:custDataLst>
              <p:tags r:id="rId3"/>
            </p:custDataLst>
          </p:nvPr>
        </p:nvGrpSpPr>
        <p:grpSpPr>
          <a:xfrm>
            <a:off x="2443005" y="2466639"/>
            <a:ext cx="1704544" cy="2097769"/>
            <a:chOff x="2443005" y="2466639"/>
            <a:chExt cx="1704544" cy="2097769"/>
          </a:xfrm>
        </p:grpSpPr>
        <p:sp>
          <p:nvSpPr>
            <p:cNvPr id="9" name="Freeform: Shape 41"/>
            <p:cNvSpPr/>
            <p:nvPr/>
          </p:nvSpPr>
          <p:spPr bwMode="auto">
            <a:xfrm>
              <a:off x="2919396" y="2550393"/>
              <a:ext cx="670947" cy="670947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Oval 42"/>
            <p:cNvSpPr/>
            <p:nvPr/>
          </p:nvSpPr>
          <p:spPr>
            <a:xfrm>
              <a:off x="2835642" y="2466639"/>
              <a:ext cx="838454" cy="838454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1"/>
            <p:cNvGrpSpPr/>
            <p:nvPr/>
          </p:nvGrpSpPr>
          <p:grpSpPr>
            <a:xfrm>
              <a:off x="2443005" y="3585677"/>
              <a:ext cx="1704544" cy="978731"/>
              <a:chOff x="2443004" y="3585678"/>
              <a:chExt cx="1704540" cy="978729"/>
            </a:xfrm>
          </p:grpSpPr>
          <p:sp>
            <p:nvSpPr>
              <p:cNvPr id="26" name="TextBox 56"/>
              <p:cNvSpPr txBox="1"/>
              <p:nvPr/>
            </p:nvSpPr>
            <p:spPr bwMode="auto">
              <a:xfrm>
                <a:off x="2756665" y="3585678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Rectangle 57"/>
              <p:cNvSpPr/>
              <p:nvPr/>
            </p:nvSpPr>
            <p:spPr>
              <a:xfrm>
                <a:off x="2443004" y="3779577"/>
                <a:ext cx="1704540" cy="784830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千图PPT彼岸天：ID 8661124库_组合 40"/>
          <p:cNvGrpSpPr/>
          <p:nvPr>
            <p:custDataLst>
              <p:tags r:id="rId4"/>
            </p:custDataLst>
          </p:nvPr>
        </p:nvGrpSpPr>
        <p:grpSpPr>
          <a:xfrm>
            <a:off x="6322419" y="2466639"/>
            <a:ext cx="1704544" cy="2097769"/>
            <a:chOff x="6322419" y="2466639"/>
            <a:chExt cx="1704544" cy="2097769"/>
          </a:xfrm>
        </p:grpSpPr>
        <p:sp>
          <p:nvSpPr>
            <p:cNvPr id="12" name="Oval 46"/>
            <p:cNvSpPr/>
            <p:nvPr/>
          </p:nvSpPr>
          <p:spPr>
            <a:xfrm>
              <a:off x="6705967" y="2466639"/>
              <a:ext cx="838454" cy="838454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50"/>
            <p:cNvSpPr/>
            <p:nvPr/>
          </p:nvSpPr>
          <p:spPr bwMode="auto">
            <a:xfrm>
              <a:off x="6787439" y="2548111"/>
              <a:ext cx="675510" cy="675510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3"/>
            <p:cNvGrpSpPr/>
            <p:nvPr/>
          </p:nvGrpSpPr>
          <p:grpSpPr>
            <a:xfrm>
              <a:off x="6322419" y="3585677"/>
              <a:ext cx="1704544" cy="978731"/>
              <a:chOff x="6322409" y="3585678"/>
              <a:chExt cx="1704540" cy="978729"/>
            </a:xfrm>
          </p:grpSpPr>
          <p:sp>
            <p:nvSpPr>
              <p:cNvPr id="24" name="TextBox 58"/>
              <p:cNvSpPr txBox="1"/>
              <p:nvPr/>
            </p:nvSpPr>
            <p:spPr bwMode="auto">
              <a:xfrm>
                <a:off x="6636070" y="3585678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Rectangle 59"/>
              <p:cNvSpPr/>
              <p:nvPr/>
            </p:nvSpPr>
            <p:spPr>
              <a:xfrm>
                <a:off x="6322409" y="3779577"/>
                <a:ext cx="1704540" cy="784830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千图PPT彼岸天：ID 8661124库_组合 41"/>
          <p:cNvGrpSpPr/>
          <p:nvPr>
            <p:custDataLst>
              <p:tags r:id="rId5"/>
            </p:custDataLst>
          </p:nvPr>
        </p:nvGrpSpPr>
        <p:grpSpPr>
          <a:xfrm>
            <a:off x="8233563" y="2466639"/>
            <a:ext cx="1704544" cy="2097769"/>
            <a:chOff x="8233563" y="2466639"/>
            <a:chExt cx="1704544" cy="2097769"/>
          </a:xfrm>
        </p:grpSpPr>
        <p:sp>
          <p:nvSpPr>
            <p:cNvPr id="13" name="Oval 48"/>
            <p:cNvSpPr/>
            <p:nvPr/>
          </p:nvSpPr>
          <p:spPr>
            <a:xfrm>
              <a:off x="8611972" y="2466639"/>
              <a:ext cx="838454" cy="838454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51"/>
            <p:cNvSpPr/>
            <p:nvPr/>
          </p:nvSpPr>
          <p:spPr bwMode="auto">
            <a:xfrm>
              <a:off x="8704679" y="2559346"/>
              <a:ext cx="653040" cy="653041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" name="Group 4"/>
            <p:cNvGrpSpPr/>
            <p:nvPr/>
          </p:nvGrpSpPr>
          <p:grpSpPr>
            <a:xfrm>
              <a:off x="8233563" y="3585677"/>
              <a:ext cx="1704544" cy="978731"/>
              <a:chOff x="8233549" y="3585678"/>
              <a:chExt cx="1704540" cy="978729"/>
            </a:xfrm>
          </p:grpSpPr>
          <p:sp>
            <p:nvSpPr>
              <p:cNvPr id="22" name="TextBox 60"/>
              <p:cNvSpPr txBox="1"/>
              <p:nvPr/>
            </p:nvSpPr>
            <p:spPr bwMode="auto">
              <a:xfrm>
                <a:off x="8547210" y="3585678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Rectangle 61"/>
              <p:cNvSpPr/>
              <p:nvPr/>
            </p:nvSpPr>
            <p:spPr>
              <a:xfrm>
                <a:off x="8233549" y="3779577"/>
                <a:ext cx="1704540" cy="784830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千图PPT彼岸天：ID 8661124库_文本框 62"/>
          <p:cNvSpPr txBox="1"/>
          <p:nvPr>
            <p:custDataLst>
              <p:tags r:id="rId6"/>
            </p:custDataLst>
          </p:nvPr>
        </p:nvSpPr>
        <p:spPr bwMode="auto">
          <a:xfrm>
            <a:off x="2046311" y="5268659"/>
            <a:ext cx="8246248" cy="726197"/>
          </a:xfrm>
          <a:prstGeom prst="rect">
            <a:avLst/>
          </a:prstGeom>
        </p:spPr>
        <p:txBody>
          <a:bodyPr wrap="square" lIns="0" tIns="0" rIns="0" bIns="0" anchor="t" anchorCtr="0">
            <a:normAutofit/>
            <a:scene3d>
              <a:camera prst="orthographicFront"/>
              <a:lightRig rig="threePt" dir="t"/>
            </a:scene3d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请替换文字内容复制你的内容到此 小木头</a:t>
            </a:r>
            <a:r>
              <a:rPr lang="en-US" altLang="zh-CN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58PIC.COM</a:t>
            </a: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05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4369505" y="1219553"/>
            <a:ext cx="3290757" cy="4888179"/>
            <a:chOff x="4369505" y="1219553"/>
            <a:chExt cx="3290757" cy="4888179"/>
          </a:xfrm>
        </p:grpSpPr>
        <p:grpSp>
          <p:nvGrpSpPr>
            <p:cNvPr id="4" name="Group 94"/>
            <p:cNvGrpSpPr/>
            <p:nvPr/>
          </p:nvGrpSpPr>
          <p:grpSpPr>
            <a:xfrm>
              <a:off x="4729460" y="3946367"/>
              <a:ext cx="2652830" cy="1105540"/>
              <a:chOff x="4639617" y="3633957"/>
              <a:chExt cx="2912766" cy="1213866"/>
            </a:xfrm>
          </p:grpSpPr>
          <p:sp>
            <p:nvSpPr>
              <p:cNvPr id="39" name="Flowchart: Decision 129"/>
              <p:cNvSpPr/>
              <p:nvPr/>
            </p:nvSpPr>
            <p:spPr>
              <a:xfrm>
                <a:off x="5134509" y="3833104"/>
                <a:ext cx="1922982" cy="1014719"/>
              </a:xfrm>
              <a:prstGeom prst="flowChartDecision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Parallelogram 130"/>
              <p:cNvSpPr/>
              <p:nvPr/>
            </p:nvSpPr>
            <p:spPr>
              <a:xfrm rot="1651242">
                <a:off x="6145962" y="3634940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Parallelogram 131"/>
              <p:cNvSpPr/>
              <p:nvPr/>
            </p:nvSpPr>
            <p:spPr>
              <a:xfrm rot="19948758" flipV="1">
                <a:off x="4639617" y="3633957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" name="Flowchart: Sequential Access Storage 95"/>
            <p:cNvSpPr/>
            <p:nvPr/>
          </p:nvSpPr>
          <p:spPr>
            <a:xfrm rot="16200000" flipH="1">
              <a:off x="4369505" y="3091136"/>
              <a:ext cx="1337128" cy="1337128"/>
            </a:xfrm>
            <a:prstGeom prst="flowChartMagneticTap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Group 96"/>
            <p:cNvGrpSpPr/>
            <p:nvPr/>
          </p:nvGrpSpPr>
          <p:grpSpPr>
            <a:xfrm>
              <a:off x="6003542" y="1714185"/>
              <a:ext cx="1119767" cy="3337722"/>
              <a:chOff x="6000439" y="1183056"/>
              <a:chExt cx="1229487" cy="3664767"/>
            </a:xfrm>
            <a:solidFill>
              <a:schemeClr val="accent4"/>
            </a:solidFill>
          </p:grpSpPr>
          <p:sp>
            <p:nvSpPr>
              <p:cNvPr id="37" name="Flowchart: Sequential Access Storage 127"/>
              <p:cNvSpPr/>
              <p:nvPr/>
            </p:nvSpPr>
            <p:spPr>
              <a:xfrm rot="5400000">
                <a:off x="6000440" y="1183056"/>
                <a:ext cx="1229486" cy="1229486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Rectangle 128"/>
              <p:cNvSpPr/>
              <p:nvPr/>
            </p:nvSpPr>
            <p:spPr>
              <a:xfrm>
                <a:off x="6000439" y="2392122"/>
                <a:ext cx="181285" cy="245570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97"/>
            <p:cNvGrpSpPr/>
            <p:nvPr/>
          </p:nvGrpSpPr>
          <p:grpSpPr>
            <a:xfrm>
              <a:off x="6202861" y="2901387"/>
              <a:ext cx="1457401" cy="2150521"/>
              <a:chOff x="6257388" y="2486585"/>
              <a:chExt cx="1600203" cy="2361238"/>
            </a:xfrm>
            <a:solidFill>
              <a:schemeClr val="accent6"/>
            </a:solidFill>
          </p:grpSpPr>
          <p:sp>
            <p:nvSpPr>
              <p:cNvPr id="35" name="Flowchart: Sequential Access Storage 125"/>
              <p:cNvSpPr/>
              <p:nvPr/>
            </p:nvSpPr>
            <p:spPr>
              <a:xfrm rot="5400000">
                <a:off x="6257391" y="2486585"/>
                <a:ext cx="1600200" cy="1600200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Rectangle 126"/>
              <p:cNvSpPr/>
              <p:nvPr/>
            </p:nvSpPr>
            <p:spPr>
              <a:xfrm>
                <a:off x="6257388" y="3917950"/>
                <a:ext cx="233899" cy="92987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Rectangle 98"/>
            <p:cNvSpPr/>
            <p:nvPr/>
          </p:nvSpPr>
          <p:spPr>
            <a:xfrm>
              <a:off x="5509351" y="4205016"/>
              <a:ext cx="197282" cy="846891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99"/>
            <p:cNvGrpSpPr/>
            <p:nvPr/>
          </p:nvGrpSpPr>
          <p:grpSpPr>
            <a:xfrm>
              <a:off x="4479625" y="1219553"/>
              <a:ext cx="1488594" cy="3832354"/>
              <a:chOff x="4365302" y="639958"/>
              <a:chExt cx="1634453" cy="4207865"/>
            </a:xfrm>
            <a:solidFill>
              <a:schemeClr val="accent2"/>
            </a:solidFill>
          </p:grpSpPr>
          <p:sp>
            <p:nvSpPr>
              <p:cNvPr id="33" name="Flowchart: Sequential Access Storage 123"/>
              <p:cNvSpPr/>
              <p:nvPr/>
            </p:nvSpPr>
            <p:spPr>
              <a:xfrm rot="16200000" flipH="1">
                <a:off x="4365302" y="639958"/>
                <a:ext cx="1634452" cy="1634452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Rectangle 124"/>
              <p:cNvSpPr/>
              <p:nvPr/>
            </p:nvSpPr>
            <p:spPr>
              <a:xfrm>
                <a:off x="5758945" y="2205570"/>
                <a:ext cx="240810" cy="264225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00"/>
            <p:cNvGrpSpPr/>
            <p:nvPr/>
          </p:nvGrpSpPr>
          <p:grpSpPr>
            <a:xfrm>
              <a:off x="4729460" y="4589827"/>
              <a:ext cx="2652830" cy="1517905"/>
              <a:chOff x="4639617" y="4340466"/>
              <a:chExt cx="2912766" cy="1666636"/>
            </a:xfrm>
          </p:grpSpPr>
          <p:grpSp>
            <p:nvGrpSpPr>
              <p:cNvPr id="27" name="Group 117"/>
              <p:cNvGrpSpPr/>
              <p:nvPr/>
            </p:nvGrpSpPr>
            <p:grpSpPr>
              <a:xfrm>
                <a:off x="5134509" y="4340466"/>
                <a:ext cx="1922982" cy="1666636"/>
                <a:chOff x="5134509" y="4340466"/>
                <a:chExt cx="1922982" cy="1666636"/>
              </a:xfrm>
            </p:grpSpPr>
            <p:sp>
              <p:nvSpPr>
                <p:cNvPr id="31" name="Parallelogram 121"/>
                <p:cNvSpPr/>
                <p:nvPr/>
              </p:nvSpPr>
              <p:spPr>
                <a:xfrm rot="5400000">
                  <a:off x="4781937" y="4693038"/>
                  <a:ext cx="1666636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Parallelogram 122"/>
                <p:cNvSpPr/>
                <p:nvPr/>
              </p:nvSpPr>
              <p:spPr>
                <a:xfrm rot="16200000" flipV="1">
                  <a:off x="5743429" y="4693037"/>
                  <a:ext cx="1666634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8" name="Group 118"/>
              <p:cNvGrpSpPr/>
              <p:nvPr/>
            </p:nvGrpSpPr>
            <p:grpSpPr>
              <a:xfrm>
                <a:off x="4639617" y="4485590"/>
                <a:ext cx="2912766" cy="561648"/>
                <a:chOff x="4639617" y="4485590"/>
                <a:chExt cx="2912766" cy="561648"/>
              </a:xfrm>
            </p:grpSpPr>
            <p:sp>
              <p:nvSpPr>
                <p:cNvPr id="29" name="Parallelogram 119"/>
                <p:cNvSpPr/>
                <p:nvPr/>
              </p:nvSpPr>
              <p:spPr>
                <a:xfrm rot="19948758" flipV="1">
                  <a:off x="6145962" y="4485590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Parallelogram 120"/>
                <p:cNvSpPr/>
                <p:nvPr/>
              </p:nvSpPr>
              <p:spPr>
                <a:xfrm rot="1651242">
                  <a:off x="4639617" y="4486573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1" name="Freeform: Shape 101"/>
            <p:cNvSpPr/>
            <p:nvPr/>
          </p:nvSpPr>
          <p:spPr bwMode="auto">
            <a:xfrm>
              <a:off x="6677805" y="3354637"/>
              <a:ext cx="495349" cy="480072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102"/>
            <p:cNvSpPr/>
            <p:nvPr/>
          </p:nvSpPr>
          <p:spPr bwMode="auto">
            <a:xfrm>
              <a:off x="4727535" y="3445748"/>
              <a:ext cx="621067" cy="601914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103"/>
            <p:cNvSpPr/>
            <p:nvPr/>
          </p:nvSpPr>
          <p:spPr bwMode="auto">
            <a:xfrm>
              <a:off x="6319846" y="2021014"/>
              <a:ext cx="532100" cy="515690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104"/>
            <p:cNvSpPr>
              <a:spLocks noChangeAspect="1"/>
            </p:cNvSpPr>
            <p:nvPr/>
          </p:nvSpPr>
          <p:spPr bwMode="auto">
            <a:xfrm>
              <a:off x="4894540" y="1644626"/>
              <a:ext cx="658763" cy="638447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千图PPT彼岸天：ID 8661124库_组合 105"/>
          <p:cNvGrpSpPr/>
          <p:nvPr>
            <p:custDataLst>
              <p:tags r:id="rId2"/>
            </p:custDataLst>
          </p:nvPr>
        </p:nvGrpSpPr>
        <p:grpSpPr>
          <a:xfrm>
            <a:off x="1811524" y="1570183"/>
            <a:ext cx="2238036" cy="817244"/>
            <a:chOff x="1518803" y="3430058"/>
            <a:chExt cx="2457329" cy="897321"/>
          </a:xfrm>
        </p:grpSpPr>
        <p:sp>
          <p:nvSpPr>
            <p:cNvPr id="25" name="TextBox 115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26" name="Rectangle 116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3765">
                <a:defRPr/>
              </a:pPr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千图PPT彼岸天：ID 8661124库_组合 106"/>
          <p:cNvGrpSpPr/>
          <p:nvPr>
            <p:custDataLst>
              <p:tags r:id="rId3"/>
            </p:custDataLst>
          </p:nvPr>
        </p:nvGrpSpPr>
        <p:grpSpPr>
          <a:xfrm>
            <a:off x="7544300" y="1570183"/>
            <a:ext cx="2238036" cy="817244"/>
            <a:chOff x="8268607" y="3017352"/>
            <a:chExt cx="2457329" cy="897321"/>
          </a:xfrm>
        </p:grpSpPr>
        <p:sp>
          <p:nvSpPr>
            <p:cNvPr id="23" name="TextBox 113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24" name="Rectangle 114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3765"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千图PPT彼岸天：ID 8661124库_组合 107"/>
          <p:cNvGrpSpPr/>
          <p:nvPr>
            <p:custDataLst>
              <p:tags r:id="rId4"/>
            </p:custDataLst>
          </p:nvPr>
        </p:nvGrpSpPr>
        <p:grpSpPr>
          <a:xfrm>
            <a:off x="7902734" y="3310498"/>
            <a:ext cx="2238036" cy="817244"/>
            <a:chOff x="8268607" y="3017352"/>
            <a:chExt cx="2457329" cy="897321"/>
          </a:xfrm>
        </p:grpSpPr>
        <p:sp>
          <p:nvSpPr>
            <p:cNvPr id="21" name="TextBox 111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22" name="Rectangle 112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3765">
                <a:defRPr/>
              </a:pPr>
              <a:r>
                <a:rPr lang="zh-CN" altLang="en-US" b="1" dirty="0">
                  <a:solidFill>
                    <a:schemeClr val="accent6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千图PPT彼岸天：ID 8661124库_组合 108"/>
          <p:cNvGrpSpPr/>
          <p:nvPr>
            <p:custDataLst>
              <p:tags r:id="rId5"/>
            </p:custDataLst>
          </p:nvPr>
        </p:nvGrpSpPr>
        <p:grpSpPr>
          <a:xfrm>
            <a:off x="1811524" y="3422622"/>
            <a:ext cx="2238036" cy="817244"/>
            <a:chOff x="1518803" y="3430058"/>
            <a:chExt cx="2457329" cy="897321"/>
          </a:xfrm>
        </p:grpSpPr>
        <p:sp>
          <p:nvSpPr>
            <p:cNvPr id="19" name="TextBox 109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20" name="Rectangle 110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3765">
                <a:defRPr/>
              </a:pPr>
              <a:r>
                <a:rPr lang="zh-CN" altLang="en-US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千图PPT彼岸天：ID 8661124库_组合 36"/>
          <p:cNvGrpSpPr/>
          <p:nvPr>
            <p:custDataLst>
              <p:tags r:id="rId1"/>
            </p:custDataLst>
          </p:nvPr>
        </p:nvGrpSpPr>
        <p:grpSpPr>
          <a:xfrm>
            <a:off x="6509291" y="3419367"/>
            <a:ext cx="3936827" cy="1804014"/>
            <a:chOff x="6509291" y="3419367"/>
            <a:chExt cx="3936827" cy="1804014"/>
          </a:xfrm>
        </p:grpSpPr>
        <p:grpSp>
          <p:nvGrpSpPr>
            <p:cNvPr id="5" name="Group 17"/>
            <p:cNvGrpSpPr/>
            <p:nvPr/>
          </p:nvGrpSpPr>
          <p:grpSpPr>
            <a:xfrm>
              <a:off x="6509291" y="3433997"/>
              <a:ext cx="1550389" cy="1550389"/>
              <a:chOff x="6548617" y="3301620"/>
              <a:chExt cx="2034816" cy="2034816"/>
            </a:xfrm>
          </p:grpSpPr>
          <p:sp>
            <p:nvSpPr>
              <p:cNvPr id="30" name="Oval 12"/>
              <p:cNvSpPr/>
              <p:nvPr/>
            </p:nvSpPr>
            <p:spPr>
              <a:xfrm>
                <a:off x="6548617" y="3301620"/>
                <a:ext cx="2034816" cy="203481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Oval 3"/>
              <p:cNvSpPr/>
              <p:nvPr/>
            </p:nvSpPr>
            <p:spPr>
              <a:xfrm>
                <a:off x="6680200" y="3433203"/>
                <a:ext cx="1771650" cy="1771650"/>
              </a:xfrm>
              <a:prstGeom prst="ellipse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Arrow: Pentagon 10"/>
            <p:cNvSpPr/>
            <p:nvPr/>
          </p:nvSpPr>
          <p:spPr>
            <a:xfrm rot="19500000">
              <a:off x="7641542" y="3419367"/>
              <a:ext cx="1036791" cy="395317"/>
            </a:xfrm>
            <a:prstGeom prst="homePlat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3"/>
            <p:cNvSpPr/>
            <p:nvPr/>
          </p:nvSpPr>
          <p:spPr bwMode="auto">
            <a:xfrm>
              <a:off x="7063349" y="3803357"/>
              <a:ext cx="434244" cy="739951"/>
            </a:xfrm>
            <a:custGeom>
              <a:avLst/>
              <a:gdLst>
                <a:gd name="connsiteX0" fmla="*/ 99219 w 198438"/>
                <a:gd name="connsiteY0" fmla="*/ 288925 h 338138"/>
                <a:gd name="connsiteX1" fmla="*/ 84137 w 198438"/>
                <a:gd name="connsiteY1" fmla="*/ 302419 h 338138"/>
                <a:gd name="connsiteX2" fmla="*/ 99219 w 198438"/>
                <a:gd name="connsiteY2" fmla="*/ 315913 h 338138"/>
                <a:gd name="connsiteX3" fmla="*/ 114301 w 198438"/>
                <a:gd name="connsiteY3" fmla="*/ 302419 h 338138"/>
                <a:gd name="connsiteX4" fmla="*/ 99219 w 198438"/>
                <a:gd name="connsiteY4" fmla="*/ 288925 h 338138"/>
                <a:gd name="connsiteX5" fmla="*/ 14287 w 198438"/>
                <a:gd name="connsiteY5" fmla="*/ 69850 h 338138"/>
                <a:gd name="connsiteX6" fmla="*/ 14287 w 198438"/>
                <a:gd name="connsiteY6" fmla="*/ 268288 h 338138"/>
                <a:gd name="connsiteX7" fmla="*/ 184150 w 198438"/>
                <a:gd name="connsiteY7" fmla="*/ 268288 h 338138"/>
                <a:gd name="connsiteX8" fmla="*/ 184150 w 198438"/>
                <a:gd name="connsiteY8" fmla="*/ 69850 h 338138"/>
                <a:gd name="connsiteX9" fmla="*/ 63723 w 198438"/>
                <a:gd name="connsiteY9" fmla="*/ 28575 h 338138"/>
                <a:gd name="connsiteX10" fmla="*/ 57150 w 198438"/>
                <a:gd name="connsiteY10" fmla="*/ 36368 h 338138"/>
                <a:gd name="connsiteX11" fmla="*/ 63723 w 198438"/>
                <a:gd name="connsiteY11" fmla="*/ 42863 h 338138"/>
                <a:gd name="connsiteX12" fmla="*/ 134715 w 198438"/>
                <a:gd name="connsiteY12" fmla="*/ 42863 h 338138"/>
                <a:gd name="connsiteX13" fmla="*/ 141288 w 198438"/>
                <a:gd name="connsiteY13" fmla="*/ 36368 h 338138"/>
                <a:gd name="connsiteX14" fmla="*/ 134715 w 198438"/>
                <a:gd name="connsiteY14" fmla="*/ 28575 h 338138"/>
                <a:gd name="connsiteX15" fmla="*/ 63723 w 198438"/>
                <a:gd name="connsiteY15" fmla="*/ 28575 h 338138"/>
                <a:gd name="connsiteX16" fmla="*/ 35719 w 198438"/>
                <a:gd name="connsiteY16" fmla="*/ 0 h 338138"/>
                <a:gd name="connsiteX17" fmla="*/ 162719 w 198438"/>
                <a:gd name="connsiteY17" fmla="*/ 0 h 338138"/>
                <a:gd name="connsiteX18" fmla="*/ 198438 w 198438"/>
                <a:gd name="connsiteY18" fmla="*/ 35663 h 338138"/>
                <a:gd name="connsiteX19" fmla="*/ 198438 w 198438"/>
                <a:gd name="connsiteY19" fmla="*/ 302475 h 338138"/>
                <a:gd name="connsiteX20" fmla="*/ 162719 w 198438"/>
                <a:gd name="connsiteY20" fmla="*/ 338138 h 338138"/>
                <a:gd name="connsiteX21" fmla="*/ 35719 w 198438"/>
                <a:gd name="connsiteY21" fmla="*/ 338138 h 338138"/>
                <a:gd name="connsiteX22" fmla="*/ 0 w 198438"/>
                <a:gd name="connsiteY22" fmla="*/ 302475 h 338138"/>
                <a:gd name="connsiteX23" fmla="*/ 0 w 198438"/>
                <a:gd name="connsiteY23" fmla="*/ 35663 h 338138"/>
                <a:gd name="connsiteX24" fmla="*/ 35719 w 198438"/>
                <a:gd name="connsiteY2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438" h="338138">
                  <a:moveTo>
                    <a:pt x="99219" y="288925"/>
                  </a:moveTo>
                  <a:cubicBezTo>
                    <a:pt x="90889" y="288925"/>
                    <a:pt x="84137" y="294966"/>
                    <a:pt x="84137" y="302419"/>
                  </a:cubicBezTo>
                  <a:cubicBezTo>
                    <a:pt x="84137" y="309872"/>
                    <a:pt x="90889" y="315913"/>
                    <a:pt x="99219" y="315913"/>
                  </a:cubicBezTo>
                  <a:cubicBezTo>
                    <a:pt x="107549" y="315913"/>
                    <a:pt x="114301" y="309872"/>
                    <a:pt x="114301" y="302419"/>
                  </a:cubicBezTo>
                  <a:cubicBezTo>
                    <a:pt x="114301" y="294966"/>
                    <a:pt x="107549" y="288925"/>
                    <a:pt x="99219" y="288925"/>
                  </a:cubicBezTo>
                  <a:close/>
                  <a:moveTo>
                    <a:pt x="14287" y="69850"/>
                  </a:moveTo>
                  <a:lnTo>
                    <a:pt x="14287" y="268288"/>
                  </a:lnTo>
                  <a:lnTo>
                    <a:pt x="184150" y="268288"/>
                  </a:lnTo>
                  <a:lnTo>
                    <a:pt x="184150" y="69850"/>
                  </a:lnTo>
                  <a:close/>
                  <a:moveTo>
                    <a:pt x="63723" y="28575"/>
                  </a:moveTo>
                  <a:cubicBezTo>
                    <a:pt x="59779" y="28575"/>
                    <a:pt x="57150" y="32472"/>
                    <a:pt x="57150" y="36368"/>
                  </a:cubicBezTo>
                  <a:cubicBezTo>
                    <a:pt x="57150" y="40265"/>
                    <a:pt x="59779" y="42863"/>
                    <a:pt x="63723" y="42863"/>
                  </a:cubicBezTo>
                  <a:cubicBezTo>
                    <a:pt x="63723" y="42863"/>
                    <a:pt x="63723" y="42863"/>
                    <a:pt x="134715" y="42863"/>
                  </a:cubicBezTo>
                  <a:cubicBezTo>
                    <a:pt x="138659" y="42863"/>
                    <a:pt x="141288" y="40265"/>
                    <a:pt x="141288" y="36368"/>
                  </a:cubicBezTo>
                  <a:cubicBezTo>
                    <a:pt x="141288" y="32472"/>
                    <a:pt x="138659" y="28575"/>
                    <a:pt x="134715" y="28575"/>
                  </a:cubicBezTo>
                  <a:cubicBezTo>
                    <a:pt x="134715" y="28575"/>
                    <a:pt x="134715" y="28575"/>
                    <a:pt x="63723" y="28575"/>
                  </a:cubicBezTo>
                  <a:close/>
                  <a:moveTo>
                    <a:pt x="35719" y="0"/>
                  </a:moveTo>
                  <a:cubicBezTo>
                    <a:pt x="35719" y="0"/>
                    <a:pt x="35719" y="0"/>
                    <a:pt x="162719" y="0"/>
                  </a:cubicBezTo>
                  <a:cubicBezTo>
                    <a:pt x="182563" y="0"/>
                    <a:pt x="198438" y="15850"/>
                    <a:pt x="198438" y="35663"/>
                  </a:cubicBezTo>
                  <a:cubicBezTo>
                    <a:pt x="198438" y="35663"/>
                    <a:pt x="198438" y="35663"/>
                    <a:pt x="198438" y="302475"/>
                  </a:cubicBezTo>
                  <a:cubicBezTo>
                    <a:pt x="198438" y="322288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5719" y="338138"/>
                  </a:cubicBezTo>
                  <a:cubicBezTo>
                    <a:pt x="15875" y="338138"/>
                    <a:pt x="0" y="322288"/>
                    <a:pt x="0" y="302475"/>
                  </a:cubicBezTo>
                  <a:cubicBezTo>
                    <a:pt x="0" y="302475"/>
                    <a:pt x="0" y="302475"/>
                    <a:pt x="0" y="35663"/>
                  </a:cubicBezTo>
                  <a:cubicBezTo>
                    <a:pt x="0" y="15850"/>
                    <a:pt x="15875" y="0"/>
                    <a:pt x="3571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8425143" y="45967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23" name="Rectangle 24"/>
            <p:cNvSpPr/>
            <p:nvPr/>
          </p:nvSpPr>
          <p:spPr>
            <a:xfrm>
              <a:off x="8425142" y="42682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千图PPT彼岸天：ID 8661124库_组合 33"/>
          <p:cNvGrpSpPr/>
          <p:nvPr>
            <p:custDataLst>
              <p:tags r:id="rId2"/>
            </p:custDataLst>
          </p:nvPr>
        </p:nvGrpSpPr>
        <p:grpSpPr>
          <a:xfrm>
            <a:off x="1745882" y="3419367"/>
            <a:ext cx="3829297" cy="1804014"/>
            <a:chOff x="1745882" y="3419367"/>
            <a:chExt cx="3829297" cy="1804014"/>
          </a:xfrm>
        </p:grpSpPr>
        <p:grpSp>
          <p:nvGrpSpPr>
            <p:cNvPr id="4" name="Group 15"/>
            <p:cNvGrpSpPr/>
            <p:nvPr/>
          </p:nvGrpSpPr>
          <p:grpSpPr>
            <a:xfrm>
              <a:off x="1745882" y="3433997"/>
              <a:ext cx="1550389" cy="1550389"/>
              <a:chOff x="897117" y="3301620"/>
              <a:chExt cx="2034816" cy="2034816"/>
            </a:xfrm>
          </p:grpSpPr>
          <p:sp>
            <p:nvSpPr>
              <p:cNvPr id="32" name="Oval 11"/>
              <p:cNvSpPr/>
              <p:nvPr/>
            </p:nvSpPr>
            <p:spPr>
              <a:xfrm>
                <a:off x="897117" y="3301620"/>
                <a:ext cx="2034816" cy="203481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Oval 2"/>
              <p:cNvSpPr/>
              <p:nvPr/>
            </p:nvSpPr>
            <p:spPr>
              <a:xfrm>
                <a:off x="1028700" y="3429000"/>
                <a:ext cx="1771650" cy="177165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Arrow: Pentagon 6"/>
            <p:cNvSpPr/>
            <p:nvPr/>
          </p:nvSpPr>
          <p:spPr>
            <a:xfrm rot="19500000">
              <a:off x="2891926" y="3419367"/>
              <a:ext cx="1036791" cy="395317"/>
            </a:xfrm>
            <a:prstGeom prst="homePlat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1"/>
            <p:cNvSpPr/>
            <p:nvPr/>
          </p:nvSpPr>
          <p:spPr bwMode="auto">
            <a:xfrm>
              <a:off x="2323666" y="3819356"/>
              <a:ext cx="415466" cy="707954"/>
            </a:xfrm>
            <a:custGeom>
              <a:avLst/>
              <a:gdLst>
                <a:gd name="connsiteX0" fmla="*/ 99219 w 198438"/>
                <a:gd name="connsiteY0" fmla="*/ 288925 h 338138"/>
                <a:gd name="connsiteX1" fmla="*/ 84137 w 198438"/>
                <a:gd name="connsiteY1" fmla="*/ 302419 h 338138"/>
                <a:gd name="connsiteX2" fmla="*/ 99219 w 198438"/>
                <a:gd name="connsiteY2" fmla="*/ 315913 h 338138"/>
                <a:gd name="connsiteX3" fmla="*/ 114301 w 198438"/>
                <a:gd name="connsiteY3" fmla="*/ 302419 h 338138"/>
                <a:gd name="connsiteX4" fmla="*/ 99219 w 198438"/>
                <a:gd name="connsiteY4" fmla="*/ 288925 h 338138"/>
                <a:gd name="connsiteX5" fmla="*/ 14287 w 198438"/>
                <a:gd name="connsiteY5" fmla="*/ 69850 h 338138"/>
                <a:gd name="connsiteX6" fmla="*/ 14287 w 198438"/>
                <a:gd name="connsiteY6" fmla="*/ 268288 h 338138"/>
                <a:gd name="connsiteX7" fmla="*/ 184150 w 198438"/>
                <a:gd name="connsiteY7" fmla="*/ 268288 h 338138"/>
                <a:gd name="connsiteX8" fmla="*/ 184150 w 198438"/>
                <a:gd name="connsiteY8" fmla="*/ 69850 h 338138"/>
                <a:gd name="connsiteX9" fmla="*/ 63723 w 198438"/>
                <a:gd name="connsiteY9" fmla="*/ 28575 h 338138"/>
                <a:gd name="connsiteX10" fmla="*/ 57150 w 198438"/>
                <a:gd name="connsiteY10" fmla="*/ 36368 h 338138"/>
                <a:gd name="connsiteX11" fmla="*/ 63723 w 198438"/>
                <a:gd name="connsiteY11" fmla="*/ 42863 h 338138"/>
                <a:gd name="connsiteX12" fmla="*/ 134715 w 198438"/>
                <a:gd name="connsiteY12" fmla="*/ 42863 h 338138"/>
                <a:gd name="connsiteX13" fmla="*/ 141288 w 198438"/>
                <a:gd name="connsiteY13" fmla="*/ 36368 h 338138"/>
                <a:gd name="connsiteX14" fmla="*/ 134715 w 198438"/>
                <a:gd name="connsiteY14" fmla="*/ 28575 h 338138"/>
                <a:gd name="connsiteX15" fmla="*/ 63723 w 198438"/>
                <a:gd name="connsiteY15" fmla="*/ 28575 h 338138"/>
                <a:gd name="connsiteX16" fmla="*/ 35719 w 198438"/>
                <a:gd name="connsiteY16" fmla="*/ 0 h 338138"/>
                <a:gd name="connsiteX17" fmla="*/ 162719 w 198438"/>
                <a:gd name="connsiteY17" fmla="*/ 0 h 338138"/>
                <a:gd name="connsiteX18" fmla="*/ 198438 w 198438"/>
                <a:gd name="connsiteY18" fmla="*/ 35663 h 338138"/>
                <a:gd name="connsiteX19" fmla="*/ 198438 w 198438"/>
                <a:gd name="connsiteY19" fmla="*/ 302475 h 338138"/>
                <a:gd name="connsiteX20" fmla="*/ 162719 w 198438"/>
                <a:gd name="connsiteY20" fmla="*/ 338138 h 338138"/>
                <a:gd name="connsiteX21" fmla="*/ 35719 w 198438"/>
                <a:gd name="connsiteY21" fmla="*/ 338138 h 338138"/>
                <a:gd name="connsiteX22" fmla="*/ 0 w 198438"/>
                <a:gd name="connsiteY22" fmla="*/ 302475 h 338138"/>
                <a:gd name="connsiteX23" fmla="*/ 0 w 198438"/>
                <a:gd name="connsiteY23" fmla="*/ 35663 h 338138"/>
                <a:gd name="connsiteX24" fmla="*/ 35719 w 198438"/>
                <a:gd name="connsiteY2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438" h="338138">
                  <a:moveTo>
                    <a:pt x="99219" y="288925"/>
                  </a:moveTo>
                  <a:cubicBezTo>
                    <a:pt x="90889" y="288925"/>
                    <a:pt x="84137" y="294966"/>
                    <a:pt x="84137" y="302419"/>
                  </a:cubicBezTo>
                  <a:cubicBezTo>
                    <a:pt x="84137" y="309872"/>
                    <a:pt x="90889" y="315913"/>
                    <a:pt x="99219" y="315913"/>
                  </a:cubicBezTo>
                  <a:cubicBezTo>
                    <a:pt x="107549" y="315913"/>
                    <a:pt x="114301" y="309872"/>
                    <a:pt x="114301" y="302419"/>
                  </a:cubicBezTo>
                  <a:cubicBezTo>
                    <a:pt x="114301" y="294966"/>
                    <a:pt x="107549" y="288925"/>
                    <a:pt x="99219" y="288925"/>
                  </a:cubicBezTo>
                  <a:close/>
                  <a:moveTo>
                    <a:pt x="14287" y="69850"/>
                  </a:moveTo>
                  <a:lnTo>
                    <a:pt x="14287" y="268288"/>
                  </a:lnTo>
                  <a:lnTo>
                    <a:pt x="184150" y="268288"/>
                  </a:lnTo>
                  <a:lnTo>
                    <a:pt x="184150" y="69850"/>
                  </a:lnTo>
                  <a:close/>
                  <a:moveTo>
                    <a:pt x="63723" y="28575"/>
                  </a:moveTo>
                  <a:cubicBezTo>
                    <a:pt x="59779" y="28575"/>
                    <a:pt x="57150" y="32472"/>
                    <a:pt x="57150" y="36368"/>
                  </a:cubicBezTo>
                  <a:cubicBezTo>
                    <a:pt x="57150" y="40265"/>
                    <a:pt x="59779" y="42863"/>
                    <a:pt x="63723" y="42863"/>
                  </a:cubicBezTo>
                  <a:cubicBezTo>
                    <a:pt x="63723" y="42863"/>
                    <a:pt x="63723" y="42863"/>
                    <a:pt x="134715" y="42863"/>
                  </a:cubicBezTo>
                  <a:cubicBezTo>
                    <a:pt x="138659" y="42863"/>
                    <a:pt x="141288" y="40265"/>
                    <a:pt x="141288" y="36368"/>
                  </a:cubicBezTo>
                  <a:cubicBezTo>
                    <a:pt x="141288" y="32472"/>
                    <a:pt x="138659" y="28575"/>
                    <a:pt x="134715" y="28575"/>
                  </a:cubicBezTo>
                  <a:cubicBezTo>
                    <a:pt x="134715" y="28575"/>
                    <a:pt x="134715" y="28575"/>
                    <a:pt x="63723" y="28575"/>
                  </a:cubicBezTo>
                  <a:close/>
                  <a:moveTo>
                    <a:pt x="35719" y="0"/>
                  </a:moveTo>
                  <a:cubicBezTo>
                    <a:pt x="35719" y="0"/>
                    <a:pt x="35719" y="0"/>
                    <a:pt x="162719" y="0"/>
                  </a:cubicBezTo>
                  <a:cubicBezTo>
                    <a:pt x="182563" y="0"/>
                    <a:pt x="198438" y="15850"/>
                    <a:pt x="198438" y="35663"/>
                  </a:cubicBezTo>
                  <a:cubicBezTo>
                    <a:pt x="198438" y="35663"/>
                    <a:pt x="198438" y="35663"/>
                    <a:pt x="198438" y="302475"/>
                  </a:cubicBezTo>
                  <a:cubicBezTo>
                    <a:pt x="198438" y="322288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5719" y="338138"/>
                  </a:cubicBezTo>
                  <a:cubicBezTo>
                    <a:pt x="15875" y="338138"/>
                    <a:pt x="0" y="322288"/>
                    <a:pt x="0" y="302475"/>
                  </a:cubicBezTo>
                  <a:cubicBezTo>
                    <a:pt x="0" y="302475"/>
                    <a:pt x="0" y="302475"/>
                    <a:pt x="0" y="35663"/>
                  </a:cubicBezTo>
                  <a:cubicBezTo>
                    <a:pt x="0" y="15850"/>
                    <a:pt x="15875" y="0"/>
                    <a:pt x="357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TextBox 25"/>
            <p:cNvSpPr txBox="1"/>
            <p:nvPr/>
          </p:nvSpPr>
          <p:spPr>
            <a:xfrm>
              <a:off x="3554204" y="45967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25" name="Rectangle 26"/>
            <p:cNvSpPr/>
            <p:nvPr/>
          </p:nvSpPr>
          <p:spPr>
            <a:xfrm>
              <a:off x="3554203" y="42682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千图PPT彼岸天：ID 8661124库_组合 35"/>
          <p:cNvGrpSpPr/>
          <p:nvPr>
            <p:custDataLst>
              <p:tags r:id="rId3"/>
            </p:custDataLst>
          </p:nvPr>
        </p:nvGrpSpPr>
        <p:grpSpPr>
          <a:xfrm>
            <a:off x="6564369" y="1679590"/>
            <a:ext cx="3881749" cy="1808005"/>
            <a:chOff x="6564369" y="1679590"/>
            <a:chExt cx="3881749" cy="1808005"/>
          </a:xfrm>
        </p:grpSpPr>
        <p:grpSp>
          <p:nvGrpSpPr>
            <p:cNvPr id="7" name="Group 18"/>
            <p:cNvGrpSpPr/>
            <p:nvPr/>
          </p:nvGrpSpPr>
          <p:grpSpPr>
            <a:xfrm>
              <a:off x="8895729" y="1937206"/>
              <a:ext cx="1550389" cy="1550389"/>
              <a:chOff x="9379982" y="1525767"/>
              <a:chExt cx="2034816" cy="2034816"/>
            </a:xfrm>
          </p:grpSpPr>
          <p:sp>
            <p:nvSpPr>
              <p:cNvPr id="26" name="Oval 14"/>
              <p:cNvSpPr/>
              <p:nvPr/>
            </p:nvSpPr>
            <p:spPr>
              <a:xfrm>
                <a:off x="9379982" y="1525767"/>
                <a:ext cx="2034816" cy="203481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Oval 5"/>
              <p:cNvSpPr/>
              <p:nvPr/>
            </p:nvSpPr>
            <p:spPr>
              <a:xfrm>
                <a:off x="9511565" y="1657350"/>
                <a:ext cx="1771650" cy="1771650"/>
              </a:xfrm>
              <a:prstGeom prst="ellipse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1" name="Freeform: Shape 34"/>
            <p:cNvSpPr/>
            <p:nvPr/>
          </p:nvSpPr>
          <p:spPr bwMode="auto">
            <a:xfrm>
              <a:off x="9455097" y="2332410"/>
              <a:ext cx="431653" cy="735536"/>
            </a:xfrm>
            <a:custGeom>
              <a:avLst/>
              <a:gdLst>
                <a:gd name="connsiteX0" fmla="*/ 99219 w 198438"/>
                <a:gd name="connsiteY0" fmla="*/ 288925 h 338138"/>
                <a:gd name="connsiteX1" fmla="*/ 84137 w 198438"/>
                <a:gd name="connsiteY1" fmla="*/ 302419 h 338138"/>
                <a:gd name="connsiteX2" fmla="*/ 99219 w 198438"/>
                <a:gd name="connsiteY2" fmla="*/ 315913 h 338138"/>
                <a:gd name="connsiteX3" fmla="*/ 114301 w 198438"/>
                <a:gd name="connsiteY3" fmla="*/ 302419 h 338138"/>
                <a:gd name="connsiteX4" fmla="*/ 99219 w 198438"/>
                <a:gd name="connsiteY4" fmla="*/ 288925 h 338138"/>
                <a:gd name="connsiteX5" fmla="*/ 14287 w 198438"/>
                <a:gd name="connsiteY5" fmla="*/ 69850 h 338138"/>
                <a:gd name="connsiteX6" fmla="*/ 14287 w 198438"/>
                <a:gd name="connsiteY6" fmla="*/ 268288 h 338138"/>
                <a:gd name="connsiteX7" fmla="*/ 184150 w 198438"/>
                <a:gd name="connsiteY7" fmla="*/ 268288 h 338138"/>
                <a:gd name="connsiteX8" fmla="*/ 184150 w 198438"/>
                <a:gd name="connsiteY8" fmla="*/ 69850 h 338138"/>
                <a:gd name="connsiteX9" fmla="*/ 63723 w 198438"/>
                <a:gd name="connsiteY9" fmla="*/ 28575 h 338138"/>
                <a:gd name="connsiteX10" fmla="*/ 57150 w 198438"/>
                <a:gd name="connsiteY10" fmla="*/ 36368 h 338138"/>
                <a:gd name="connsiteX11" fmla="*/ 63723 w 198438"/>
                <a:gd name="connsiteY11" fmla="*/ 42863 h 338138"/>
                <a:gd name="connsiteX12" fmla="*/ 134715 w 198438"/>
                <a:gd name="connsiteY12" fmla="*/ 42863 h 338138"/>
                <a:gd name="connsiteX13" fmla="*/ 141288 w 198438"/>
                <a:gd name="connsiteY13" fmla="*/ 36368 h 338138"/>
                <a:gd name="connsiteX14" fmla="*/ 134715 w 198438"/>
                <a:gd name="connsiteY14" fmla="*/ 28575 h 338138"/>
                <a:gd name="connsiteX15" fmla="*/ 63723 w 198438"/>
                <a:gd name="connsiteY15" fmla="*/ 28575 h 338138"/>
                <a:gd name="connsiteX16" fmla="*/ 35719 w 198438"/>
                <a:gd name="connsiteY16" fmla="*/ 0 h 338138"/>
                <a:gd name="connsiteX17" fmla="*/ 162719 w 198438"/>
                <a:gd name="connsiteY17" fmla="*/ 0 h 338138"/>
                <a:gd name="connsiteX18" fmla="*/ 198438 w 198438"/>
                <a:gd name="connsiteY18" fmla="*/ 35663 h 338138"/>
                <a:gd name="connsiteX19" fmla="*/ 198438 w 198438"/>
                <a:gd name="connsiteY19" fmla="*/ 302475 h 338138"/>
                <a:gd name="connsiteX20" fmla="*/ 162719 w 198438"/>
                <a:gd name="connsiteY20" fmla="*/ 338138 h 338138"/>
                <a:gd name="connsiteX21" fmla="*/ 35719 w 198438"/>
                <a:gd name="connsiteY21" fmla="*/ 338138 h 338138"/>
                <a:gd name="connsiteX22" fmla="*/ 0 w 198438"/>
                <a:gd name="connsiteY22" fmla="*/ 302475 h 338138"/>
                <a:gd name="connsiteX23" fmla="*/ 0 w 198438"/>
                <a:gd name="connsiteY23" fmla="*/ 35663 h 338138"/>
                <a:gd name="connsiteX24" fmla="*/ 35719 w 198438"/>
                <a:gd name="connsiteY2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438" h="338138">
                  <a:moveTo>
                    <a:pt x="99219" y="288925"/>
                  </a:moveTo>
                  <a:cubicBezTo>
                    <a:pt x="90889" y="288925"/>
                    <a:pt x="84137" y="294966"/>
                    <a:pt x="84137" y="302419"/>
                  </a:cubicBezTo>
                  <a:cubicBezTo>
                    <a:pt x="84137" y="309872"/>
                    <a:pt x="90889" y="315913"/>
                    <a:pt x="99219" y="315913"/>
                  </a:cubicBezTo>
                  <a:cubicBezTo>
                    <a:pt x="107549" y="315913"/>
                    <a:pt x="114301" y="309872"/>
                    <a:pt x="114301" y="302419"/>
                  </a:cubicBezTo>
                  <a:cubicBezTo>
                    <a:pt x="114301" y="294966"/>
                    <a:pt x="107549" y="288925"/>
                    <a:pt x="99219" y="288925"/>
                  </a:cubicBezTo>
                  <a:close/>
                  <a:moveTo>
                    <a:pt x="14287" y="69850"/>
                  </a:moveTo>
                  <a:lnTo>
                    <a:pt x="14287" y="268288"/>
                  </a:lnTo>
                  <a:lnTo>
                    <a:pt x="184150" y="268288"/>
                  </a:lnTo>
                  <a:lnTo>
                    <a:pt x="184150" y="69850"/>
                  </a:lnTo>
                  <a:close/>
                  <a:moveTo>
                    <a:pt x="63723" y="28575"/>
                  </a:moveTo>
                  <a:cubicBezTo>
                    <a:pt x="59779" y="28575"/>
                    <a:pt x="57150" y="32472"/>
                    <a:pt x="57150" y="36368"/>
                  </a:cubicBezTo>
                  <a:cubicBezTo>
                    <a:pt x="57150" y="40265"/>
                    <a:pt x="59779" y="42863"/>
                    <a:pt x="63723" y="42863"/>
                  </a:cubicBezTo>
                  <a:cubicBezTo>
                    <a:pt x="63723" y="42863"/>
                    <a:pt x="63723" y="42863"/>
                    <a:pt x="134715" y="42863"/>
                  </a:cubicBezTo>
                  <a:cubicBezTo>
                    <a:pt x="138659" y="42863"/>
                    <a:pt x="141288" y="40265"/>
                    <a:pt x="141288" y="36368"/>
                  </a:cubicBezTo>
                  <a:cubicBezTo>
                    <a:pt x="141288" y="32472"/>
                    <a:pt x="138659" y="28575"/>
                    <a:pt x="134715" y="28575"/>
                  </a:cubicBezTo>
                  <a:cubicBezTo>
                    <a:pt x="134715" y="28575"/>
                    <a:pt x="134715" y="28575"/>
                    <a:pt x="63723" y="28575"/>
                  </a:cubicBezTo>
                  <a:close/>
                  <a:moveTo>
                    <a:pt x="35719" y="0"/>
                  </a:moveTo>
                  <a:cubicBezTo>
                    <a:pt x="35719" y="0"/>
                    <a:pt x="35719" y="0"/>
                    <a:pt x="162719" y="0"/>
                  </a:cubicBezTo>
                  <a:cubicBezTo>
                    <a:pt x="182563" y="0"/>
                    <a:pt x="198438" y="15850"/>
                    <a:pt x="198438" y="35663"/>
                  </a:cubicBezTo>
                  <a:cubicBezTo>
                    <a:pt x="198438" y="35663"/>
                    <a:pt x="198438" y="35663"/>
                    <a:pt x="198438" y="302475"/>
                  </a:cubicBezTo>
                  <a:cubicBezTo>
                    <a:pt x="198438" y="322288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5719" y="338138"/>
                  </a:cubicBezTo>
                  <a:cubicBezTo>
                    <a:pt x="15875" y="338138"/>
                    <a:pt x="0" y="322288"/>
                    <a:pt x="0" y="302475"/>
                  </a:cubicBezTo>
                  <a:cubicBezTo>
                    <a:pt x="0" y="302475"/>
                    <a:pt x="0" y="302475"/>
                    <a:pt x="0" y="35663"/>
                  </a:cubicBezTo>
                  <a:cubicBezTo>
                    <a:pt x="0" y="15850"/>
                    <a:pt x="15875" y="0"/>
                    <a:pt x="357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Group 7"/>
            <p:cNvGrpSpPr/>
            <p:nvPr/>
          </p:nvGrpSpPr>
          <p:grpSpPr>
            <a:xfrm>
              <a:off x="6564369" y="1679590"/>
              <a:ext cx="2020976" cy="955137"/>
              <a:chOff x="8792902" y="806351"/>
              <a:chExt cx="2020976" cy="955137"/>
            </a:xfrm>
          </p:grpSpPr>
          <p:sp>
            <p:nvSpPr>
              <p:cNvPr id="20" name="TextBox 27"/>
              <p:cNvSpPr txBox="1"/>
              <p:nvPr/>
            </p:nvSpPr>
            <p:spPr>
              <a:xfrm>
                <a:off x="8792903" y="1134842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1" name="Rectangle 28"/>
              <p:cNvSpPr/>
              <p:nvPr/>
            </p:nvSpPr>
            <p:spPr>
              <a:xfrm>
                <a:off x="8792902" y="806351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6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千图PPT彼岸天：ID 8661124库_组合 34"/>
          <p:cNvGrpSpPr/>
          <p:nvPr>
            <p:custDataLst>
              <p:tags r:id="rId4"/>
            </p:custDataLst>
          </p:nvPr>
        </p:nvGrpSpPr>
        <p:grpSpPr>
          <a:xfrm>
            <a:off x="1693430" y="1679590"/>
            <a:ext cx="4605573" cy="1905406"/>
            <a:chOff x="1693430" y="1679590"/>
            <a:chExt cx="4605573" cy="1905406"/>
          </a:xfrm>
        </p:grpSpPr>
        <p:grpSp>
          <p:nvGrpSpPr>
            <p:cNvPr id="6" name="Group 16"/>
            <p:cNvGrpSpPr/>
            <p:nvPr/>
          </p:nvGrpSpPr>
          <p:grpSpPr>
            <a:xfrm>
              <a:off x="4129961" y="1937206"/>
              <a:ext cx="1550389" cy="1550389"/>
              <a:chOff x="3725684" y="1525767"/>
              <a:chExt cx="2034816" cy="2034816"/>
            </a:xfrm>
          </p:grpSpPr>
          <p:sp>
            <p:nvSpPr>
              <p:cNvPr id="28" name="Oval 13"/>
              <p:cNvSpPr/>
              <p:nvPr/>
            </p:nvSpPr>
            <p:spPr>
              <a:xfrm>
                <a:off x="3725684" y="1525767"/>
                <a:ext cx="2034816" cy="203481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Oval 4"/>
              <p:cNvSpPr/>
              <p:nvPr/>
            </p:nvSpPr>
            <p:spPr>
              <a:xfrm>
                <a:off x="3857267" y="1657350"/>
                <a:ext cx="1771650" cy="1771650"/>
              </a:xfrm>
              <a:prstGeom prst="ellips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9" name="Arrow: Pentagon 9"/>
            <p:cNvSpPr/>
            <p:nvPr/>
          </p:nvSpPr>
          <p:spPr>
            <a:xfrm rot="2209917">
              <a:off x="5262212" y="3189679"/>
              <a:ext cx="1036791" cy="395317"/>
            </a:xfrm>
            <a:prstGeom prst="homePlat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2"/>
            <p:cNvSpPr/>
            <p:nvPr/>
          </p:nvSpPr>
          <p:spPr bwMode="auto">
            <a:xfrm>
              <a:off x="4695429" y="2357253"/>
              <a:ext cx="419451" cy="714744"/>
            </a:xfrm>
            <a:custGeom>
              <a:avLst/>
              <a:gdLst>
                <a:gd name="connsiteX0" fmla="*/ 99219 w 198438"/>
                <a:gd name="connsiteY0" fmla="*/ 288925 h 338138"/>
                <a:gd name="connsiteX1" fmla="*/ 84137 w 198438"/>
                <a:gd name="connsiteY1" fmla="*/ 302419 h 338138"/>
                <a:gd name="connsiteX2" fmla="*/ 99219 w 198438"/>
                <a:gd name="connsiteY2" fmla="*/ 315913 h 338138"/>
                <a:gd name="connsiteX3" fmla="*/ 114301 w 198438"/>
                <a:gd name="connsiteY3" fmla="*/ 302419 h 338138"/>
                <a:gd name="connsiteX4" fmla="*/ 99219 w 198438"/>
                <a:gd name="connsiteY4" fmla="*/ 288925 h 338138"/>
                <a:gd name="connsiteX5" fmla="*/ 14287 w 198438"/>
                <a:gd name="connsiteY5" fmla="*/ 69850 h 338138"/>
                <a:gd name="connsiteX6" fmla="*/ 14287 w 198438"/>
                <a:gd name="connsiteY6" fmla="*/ 268288 h 338138"/>
                <a:gd name="connsiteX7" fmla="*/ 184150 w 198438"/>
                <a:gd name="connsiteY7" fmla="*/ 268288 h 338138"/>
                <a:gd name="connsiteX8" fmla="*/ 184150 w 198438"/>
                <a:gd name="connsiteY8" fmla="*/ 69850 h 338138"/>
                <a:gd name="connsiteX9" fmla="*/ 63723 w 198438"/>
                <a:gd name="connsiteY9" fmla="*/ 28575 h 338138"/>
                <a:gd name="connsiteX10" fmla="*/ 57150 w 198438"/>
                <a:gd name="connsiteY10" fmla="*/ 36368 h 338138"/>
                <a:gd name="connsiteX11" fmla="*/ 63723 w 198438"/>
                <a:gd name="connsiteY11" fmla="*/ 42863 h 338138"/>
                <a:gd name="connsiteX12" fmla="*/ 134715 w 198438"/>
                <a:gd name="connsiteY12" fmla="*/ 42863 h 338138"/>
                <a:gd name="connsiteX13" fmla="*/ 141288 w 198438"/>
                <a:gd name="connsiteY13" fmla="*/ 36368 h 338138"/>
                <a:gd name="connsiteX14" fmla="*/ 134715 w 198438"/>
                <a:gd name="connsiteY14" fmla="*/ 28575 h 338138"/>
                <a:gd name="connsiteX15" fmla="*/ 63723 w 198438"/>
                <a:gd name="connsiteY15" fmla="*/ 28575 h 338138"/>
                <a:gd name="connsiteX16" fmla="*/ 35719 w 198438"/>
                <a:gd name="connsiteY16" fmla="*/ 0 h 338138"/>
                <a:gd name="connsiteX17" fmla="*/ 162719 w 198438"/>
                <a:gd name="connsiteY17" fmla="*/ 0 h 338138"/>
                <a:gd name="connsiteX18" fmla="*/ 198438 w 198438"/>
                <a:gd name="connsiteY18" fmla="*/ 35663 h 338138"/>
                <a:gd name="connsiteX19" fmla="*/ 198438 w 198438"/>
                <a:gd name="connsiteY19" fmla="*/ 302475 h 338138"/>
                <a:gd name="connsiteX20" fmla="*/ 162719 w 198438"/>
                <a:gd name="connsiteY20" fmla="*/ 338138 h 338138"/>
                <a:gd name="connsiteX21" fmla="*/ 35719 w 198438"/>
                <a:gd name="connsiteY21" fmla="*/ 338138 h 338138"/>
                <a:gd name="connsiteX22" fmla="*/ 0 w 198438"/>
                <a:gd name="connsiteY22" fmla="*/ 302475 h 338138"/>
                <a:gd name="connsiteX23" fmla="*/ 0 w 198438"/>
                <a:gd name="connsiteY23" fmla="*/ 35663 h 338138"/>
                <a:gd name="connsiteX24" fmla="*/ 35719 w 198438"/>
                <a:gd name="connsiteY2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438" h="338138">
                  <a:moveTo>
                    <a:pt x="99219" y="288925"/>
                  </a:moveTo>
                  <a:cubicBezTo>
                    <a:pt x="90889" y="288925"/>
                    <a:pt x="84137" y="294966"/>
                    <a:pt x="84137" y="302419"/>
                  </a:cubicBezTo>
                  <a:cubicBezTo>
                    <a:pt x="84137" y="309872"/>
                    <a:pt x="90889" y="315913"/>
                    <a:pt x="99219" y="315913"/>
                  </a:cubicBezTo>
                  <a:cubicBezTo>
                    <a:pt x="107549" y="315913"/>
                    <a:pt x="114301" y="309872"/>
                    <a:pt x="114301" y="302419"/>
                  </a:cubicBezTo>
                  <a:cubicBezTo>
                    <a:pt x="114301" y="294966"/>
                    <a:pt x="107549" y="288925"/>
                    <a:pt x="99219" y="288925"/>
                  </a:cubicBezTo>
                  <a:close/>
                  <a:moveTo>
                    <a:pt x="14287" y="69850"/>
                  </a:moveTo>
                  <a:lnTo>
                    <a:pt x="14287" y="268288"/>
                  </a:lnTo>
                  <a:lnTo>
                    <a:pt x="184150" y="268288"/>
                  </a:lnTo>
                  <a:lnTo>
                    <a:pt x="184150" y="69850"/>
                  </a:lnTo>
                  <a:close/>
                  <a:moveTo>
                    <a:pt x="63723" y="28575"/>
                  </a:moveTo>
                  <a:cubicBezTo>
                    <a:pt x="59779" y="28575"/>
                    <a:pt x="57150" y="32472"/>
                    <a:pt x="57150" y="36368"/>
                  </a:cubicBezTo>
                  <a:cubicBezTo>
                    <a:pt x="57150" y="40265"/>
                    <a:pt x="59779" y="42863"/>
                    <a:pt x="63723" y="42863"/>
                  </a:cubicBezTo>
                  <a:cubicBezTo>
                    <a:pt x="63723" y="42863"/>
                    <a:pt x="63723" y="42863"/>
                    <a:pt x="134715" y="42863"/>
                  </a:cubicBezTo>
                  <a:cubicBezTo>
                    <a:pt x="138659" y="42863"/>
                    <a:pt x="141288" y="40265"/>
                    <a:pt x="141288" y="36368"/>
                  </a:cubicBezTo>
                  <a:cubicBezTo>
                    <a:pt x="141288" y="32472"/>
                    <a:pt x="138659" y="28575"/>
                    <a:pt x="134715" y="28575"/>
                  </a:cubicBezTo>
                  <a:cubicBezTo>
                    <a:pt x="134715" y="28575"/>
                    <a:pt x="134715" y="28575"/>
                    <a:pt x="63723" y="28575"/>
                  </a:cubicBezTo>
                  <a:close/>
                  <a:moveTo>
                    <a:pt x="35719" y="0"/>
                  </a:moveTo>
                  <a:cubicBezTo>
                    <a:pt x="35719" y="0"/>
                    <a:pt x="35719" y="0"/>
                    <a:pt x="162719" y="0"/>
                  </a:cubicBezTo>
                  <a:cubicBezTo>
                    <a:pt x="182563" y="0"/>
                    <a:pt x="198438" y="15850"/>
                    <a:pt x="198438" y="35663"/>
                  </a:cubicBezTo>
                  <a:cubicBezTo>
                    <a:pt x="198438" y="35663"/>
                    <a:pt x="198438" y="35663"/>
                    <a:pt x="198438" y="302475"/>
                  </a:cubicBezTo>
                  <a:cubicBezTo>
                    <a:pt x="198438" y="322288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5719" y="338138"/>
                  </a:cubicBezTo>
                  <a:cubicBezTo>
                    <a:pt x="15875" y="338138"/>
                    <a:pt x="0" y="322288"/>
                    <a:pt x="0" y="302475"/>
                  </a:cubicBezTo>
                  <a:cubicBezTo>
                    <a:pt x="0" y="302475"/>
                    <a:pt x="0" y="302475"/>
                    <a:pt x="0" y="35663"/>
                  </a:cubicBezTo>
                  <a:cubicBezTo>
                    <a:pt x="0" y="15850"/>
                    <a:pt x="15875" y="0"/>
                    <a:pt x="357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Group 1"/>
            <p:cNvGrpSpPr/>
            <p:nvPr/>
          </p:nvGrpSpPr>
          <p:grpSpPr>
            <a:xfrm>
              <a:off x="1693430" y="1679590"/>
              <a:ext cx="2020976" cy="955137"/>
              <a:chOff x="3921963" y="806351"/>
              <a:chExt cx="2020976" cy="955137"/>
            </a:xfrm>
          </p:grpSpPr>
          <p:sp>
            <p:nvSpPr>
              <p:cNvPr id="18" name="TextBox 29"/>
              <p:cNvSpPr txBox="1"/>
              <p:nvPr/>
            </p:nvSpPr>
            <p:spPr>
              <a:xfrm>
                <a:off x="3921964" y="1134842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 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9" name="Rectangle 30"/>
              <p:cNvSpPr/>
              <p:nvPr/>
            </p:nvSpPr>
            <p:spPr>
              <a:xfrm>
                <a:off x="3921963" y="806351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/>
          <p:cNvGrpSpPr/>
          <p:nvPr>
            <p:custDataLst>
              <p:tags r:id="rId1"/>
            </p:custDataLst>
          </p:nvPr>
        </p:nvGrpSpPr>
        <p:grpSpPr>
          <a:xfrm>
            <a:off x="4779717" y="1369448"/>
            <a:ext cx="2652337" cy="4485211"/>
            <a:chOff x="1468323" y="1573648"/>
            <a:chExt cx="2760777" cy="4668589"/>
          </a:xfrm>
        </p:grpSpPr>
        <p:grpSp>
          <p:nvGrpSpPr>
            <p:cNvPr id="33" name="Group 5"/>
            <p:cNvGrpSpPr/>
            <p:nvPr/>
          </p:nvGrpSpPr>
          <p:grpSpPr>
            <a:xfrm>
              <a:off x="1468323" y="2098813"/>
              <a:ext cx="2760777" cy="4143424"/>
              <a:chOff x="1454036" y="2352178"/>
              <a:chExt cx="2276135" cy="4143424"/>
            </a:xfrm>
          </p:grpSpPr>
          <p:sp>
            <p:nvSpPr>
              <p:cNvPr id="37" name="Freeform: Shape 9"/>
              <p:cNvSpPr/>
              <p:nvPr/>
            </p:nvSpPr>
            <p:spPr bwMode="auto">
              <a:xfrm rot="240385">
                <a:off x="1692103" y="3420299"/>
                <a:ext cx="1800000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"/>
              <p:cNvSpPr/>
              <p:nvPr/>
            </p:nvSpPr>
            <p:spPr bwMode="auto">
              <a:xfrm>
                <a:off x="2175682" y="6289093"/>
                <a:ext cx="832843" cy="206509"/>
              </a:xfrm>
              <a:custGeom>
                <a:avLst/>
                <a:gdLst>
                  <a:gd name="T0" fmla="*/ 0 w 155"/>
                  <a:gd name="T1" fmla="*/ 0 h 38"/>
                  <a:gd name="T2" fmla="*/ 31 w 155"/>
                  <a:gd name="T3" fmla="*/ 38 h 38"/>
                  <a:gd name="T4" fmla="*/ 117 w 155"/>
                  <a:gd name="T5" fmla="*/ 38 h 38"/>
                  <a:gd name="T6" fmla="*/ 155 w 155"/>
                  <a:gd name="T7" fmla="*/ 0 h 38"/>
                  <a:gd name="T8" fmla="*/ 0 w 155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38">
                    <a:moveTo>
                      <a:pt x="0" y="0"/>
                    </a:moveTo>
                    <a:cubicBezTo>
                      <a:pt x="0" y="19"/>
                      <a:pt x="13" y="34"/>
                      <a:pt x="31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38" y="37"/>
                      <a:pt x="155" y="21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1"/>
              <p:cNvSpPr/>
              <p:nvPr/>
            </p:nvSpPr>
            <p:spPr bwMode="auto">
              <a:xfrm>
                <a:off x="1454036" y="3976649"/>
                <a:ext cx="2276135" cy="1302593"/>
              </a:xfrm>
              <a:custGeom>
                <a:avLst/>
                <a:gdLst>
                  <a:gd name="T0" fmla="*/ 29 w 424"/>
                  <a:gd name="T1" fmla="*/ 172 h 242"/>
                  <a:gd name="T2" fmla="*/ 30 w 424"/>
                  <a:gd name="T3" fmla="*/ 172 h 242"/>
                  <a:gd name="T4" fmla="*/ 157 w 424"/>
                  <a:gd name="T5" fmla="*/ 242 h 242"/>
                  <a:gd name="T6" fmla="*/ 261 w 424"/>
                  <a:gd name="T7" fmla="*/ 242 h 242"/>
                  <a:gd name="T8" fmla="*/ 269 w 424"/>
                  <a:gd name="T9" fmla="*/ 242 h 242"/>
                  <a:gd name="T10" fmla="*/ 271 w 424"/>
                  <a:gd name="T11" fmla="*/ 242 h 242"/>
                  <a:gd name="T12" fmla="*/ 282 w 424"/>
                  <a:gd name="T13" fmla="*/ 242 h 242"/>
                  <a:gd name="T14" fmla="*/ 363 w 424"/>
                  <a:gd name="T15" fmla="*/ 202 h 242"/>
                  <a:gd name="T16" fmla="*/ 381 w 424"/>
                  <a:gd name="T17" fmla="*/ 146 h 242"/>
                  <a:gd name="T18" fmla="*/ 324 w 424"/>
                  <a:gd name="T19" fmla="*/ 135 h 242"/>
                  <a:gd name="T20" fmla="*/ 218 w 424"/>
                  <a:gd name="T21" fmla="*/ 187 h 242"/>
                  <a:gd name="T22" fmla="*/ 148 w 424"/>
                  <a:gd name="T23" fmla="*/ 147 h 242"/>
                  <a:gd name="T24" fmla="*/ 391 w 424"/>
                  <a:gd name="T25" fmla="*/ 81 h 242"/>
                  <a:gd name="T26" fmla="*/ 418 w 424"/>
                  <a:gd name="T27" fmla="*/ 33 h 242"/>
                  <a:gd name="T28" fmla="*/ 370 w 424"/>
                  <a:gd name="T29" fmla="*/ 6 h 242"/>
                  <a:gd name="T30" fmla="*/ 33 w 424"/>
                  <a:gd name="T31" fmla="*/ 99 h 242"/>
                  <a:gd name="T32" fmla="*/ 6 w 424"/>
                  <a:gd name="T33" fmla="*/ 146 h 242"/>
                  <a:gd name="T34" fmla="*/ 29 w 424"/>
                  <a:gd name="T35" fmla="*/ 17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4" h="242">
                    <a:moveTo>
                      <a:pt x="29" y="172"/>
                    </a:moveTo>
                    <a:cubicBezTo>
                      <a:pt x="29" y="172"/>
                      <a:pt x="29" y="172"/>
                      <a:pt x="30" y="172"/>
                    </a:cubicBezTo>
                    <a:cubicBezTo>
                      <a:pt x="157" y="242"/>
                      <a:pt x="157" y="242"/>
                      <a:pt x="157" y="242"/>
                    </a:cubicBezTo>
                    <a:cubicBezTo>
                      <a:pt x="261" y="242"/>
                      <a:pt x="261" y="242"/>
                      <a:pt x="261" y="242"/>
                    </a:cubicBezTo>
                    <a:cubicBezTo>
                      <a:pt x="269" y="242"/>
                      <a:pt x="269" y="242"/>
                      <a:pt x="269" y="242"/>
                    </a:cubicBezTo>
                    <a:cubicBezTo>
                      <a:pt x="269" y="242"/>
                      <a:pt x="270" y="242"/>
                      <a:pt x="271" y="242"/>
                    </a:cubicBezTo>
                    <a:cubicBezTo>
                      <a:pt x="282" y="242"/>
                      <a:pt x="282" y="242"/>
                      <a:pt x="282" y="242"/>
                    </a:cubicBezTo>
                    <a:cubicBezTo>
                      <a:pt x="363" y="202"/>
                      <a:pt x="363" y="202"/>
                      <a:pt x="363" y="202"/>
                    </a:cubicBezTo>
                    <a:cubicBezTo>
                      <a:pt x="384" y="190"/>
                      <a:pt x="392" y="165"/>
                      <a:pt x="381" y="146"/>
                    </a:cubicBezTo>
                    <a:cubicBezTo>
                      <a:pt x="370" y="128"/>
                      <a:pt x="345" y="123"/>
                      <a:pt x="324" y="135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148" y="147"/>
                      <a:pt x="148" y="147"/>
                      <a:pt x="148" y="147"/>
                    </a:cubicBezTo>
                    <a:cubicBezTo>
                      <a:pt x="391" y="81"/>
                      <a:pt x="391" y="81"/>
                      <a:pt x="391" y="81"/>
                    </a:cubicBezTo>
                    <a:cubicBezTo>
                      <a:pt x="412" y="75"/>
                      <a:pt x="424" y="54"/>
                      <a:pt x="418" y="33"/>
                    </a:cubicBezTo>
                    <a:cubicBezTo>
                      <a:pt x="412" y="12"/>
                      <a:pt x="391" y="0"/>
                      <a:pt x="370" y="6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12" y="104"/>
                      <a:pt x="0" y="126"/>
                      <a:pt x="6" y="146"/>
                    </a:cubicBezTo>
                    <a:cubicBezTo>
                      <a:pt x="9" y="159"/>
                      <a:pt x="18" y="168"/>
                      <a:pt x="29" y="1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2"/>
              <p:cNvSpPr/>
              <p:nvPr/>
            </p:nvSpPr>
            <p:spPr bwMode="auto">
              <a:xfrm rot="637550">
                <a:off x="1962102" y="2876424"/>
                <a:ext cx="1260000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3"/>
              <p:cNvSpPr/>
              <p:nvPr/>
            </p:nvSpPr>
            <p:spPr bwMode="auto">
              <a:xfrm>
                <a:off x="1963504" y="5374554"/>
                <a:ext cx="1257206" cy="796533"/>
              </a:xfrm>
              <a:custGeom>
                <a:avLst/>
                <a:gdLst>
                  <a:gd name="T0" fmla="*/ 183 w 234"/>
                  <a:gd name="T1" fmla="*/ 0 h 148"/>
                  <a:gd name="T2" fmla="*/ 57 w 234"/>
                  <a:gd name="T3" fmla="*/ 0 h 148"/>
                  <a:gd name="T4" fmla="*/ 0 w 234"/>
                  <a:gd name="T5" fmla="*/ 64 h 148"/>
                  <a:gd name="T6" fmla="*/ 0 w 234"/>
                  <a:gd name="T7" fmla="*/ 86 h 148"/>
                  <a:gd name="T8" fmla="*/ 52 w 234"/>
                  <a:gd name="T9" fmla="*/ 148 h 148"/>
                  <a:gd name="T10" fmla="*/ 171 w 234"/>
                  <a:gd name="T11" fmla="*/ 148 h 148"/>
                  <a:gd name="T12" fmla="*/ 233 w 234"/>
                  <a:gd name="T13" fmla="*/ 84 h 148"/>
                  <a:gd name="T14" fmla="*/ 233 w 234"/>
                  <a:gd name="T15" fmla="*/ 62 h 148"/>
                  <a:gd name="T16" fmla="*/ 183 w 234"/>
                  <a:gd name="T1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48">
                    <a:moveTo>
                      <a:pt x="18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3"/>
                      <a:pt x="0" y="31"/>
                      <a:pt x="0" y="64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117"/>
                      <a:pt x="23" y="143"/>
                      <a:pt x="52" y="148"/>
                    </a:cubicBezTo>
                    <a:cubicBezTo>
                      <a:pt x="171" y="148"/>
                      <a:pt x="171" y="148"/>
                      <a:pt x="171" y="148"/>
                    </a:cubicBezTo>
                    <a:cubicBezTo>
                      <a:pt x="206" y="148"/>
                      <a:pt x="234" y="119"/>
                      <a:pt x="233" y="84"/>
                    </a:cubicBezTo>
                    <a:cubicBezTo>
                      <a:pt x="233" y="62"/>
                      <a:pt x="233" y="62"/>
                      <a:pt x="233" y="62"/>
                    </a:cubicBezTo>
                    <a:cubicBezTo>
                      <a:pt x="233" y="31"/>
                      <a:pt x="211" y="6"/>
                      <a:pt x="18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4"/>
              <p:cNvSpPr/>
              <p:nvPr/>
            </p:nvSpPr>
            <p:spPr bwMode="auto">
              <a:xfrm rot="1082925">
                <a:off x="2146896" y="2352178"/>
                <a:ext cx="890411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6"/>
            <p:cNvGrpSpPr>
              <a:grpSpLocks noChangeAspect="1"/>
            </p:cNvGrpSpPr>
            <p:nvPr/>
          </p:nvGrpSpPr>
          <p:grpSpPr bwMode="auto">
            <a:xfrm>
              <a:off x="2543909" y="1573648"/>
              <a:ext cx="609600" cy="677153"/>
              <a:chOff x="347" y="3344"/>
              <a:chExt cx="586" cy="707"/>
            </a:xfrm>
            <a:solidFill>
              <a:schemeClr val="accent1"/>
            </a:solidFill>
          </p:grpSpPr>
          <p:sp>
            <p:nvSpPr>
              <p:cNvPr id="35" name="Oval 7"/>
              <p:cNvSpPr/>
              <p:nvPr/>
            </p:nvSpPr>
            <p:spPr bwMode="auto">
              <a:xfrm rot="10800000">
                <a:off x="347" y="3466"/>
                <a:ext cx="586" cy="58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8"/>
              <p:cNvSpPr/>
              <p:nvPr/>
            </p:nvSpPr>
            <p:spPr bwMode="auto">
              <a:xfrm>
                <a:off x="433" y="3344"/>
                <a:ext cx="414" cy="207"/>
              </a:xfrm>
              <a:custGeom>
                <a:avLst/>
                <a:gdLst>
                  <a:gd name="T0" fmla="*/ 0 w 414"/>
                  <a:gd name="T1" fmla="*/ 207 h 207"/>
                  <a:gd name="T2" fmla="*/ 206 w 414"/>
                  <a:gd name="T3" fmla="*/ 0 h 207"/>
                  <a:gd name="T4" fmla="*/ 414 w 414"/>
                  <a:gd name="T5" fmla="*/ 207 h 207"/>
                  <a:gd name="T6" fmla="*/ 0 w 414"/>
                  <a:gd name="T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4" h="207">
                    <a:moveTo>
                      <a:pt x="0" y="207"/>
                    </a:moveTo>
                    <a:lnTo>
                      <a:pt x="206" y="0"/>
                    </a:lnTo>
                    <a:lnTo>
                      <a:pt x="414" y="207"/>
                    </a:lnTo>
                    <a:lnTo>
                      <a:pt x="0" y="20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千图PPT彼岸天：ID 8661124库_组合 44"/>
          <p:cNvGrpSpPr/>
          <p:nvPr>
            <p:custDataLst>
              <p:tags r:id="rId2"/>
            </p:custDataLst>
          </p:nvPr>
        </p:nvGrpSpPr>
        <p:grpSpPr>
          <a:xfrm>
            <a:off x="7505360" y="2456892"/>
            <a:ext cx="3725012" cy="1029742"/>
            <a:chOff x="7505360" y="2456892"/>
            <a:chExt cx="3725012" cy="1029742"/>
          </a:xfrm>
        </p:grpSpPr>
        <p:cxnSp>
          <p:nvCxnSpPr>
            <p:cNvPr id="6" name="Straight Arrow Connector 20"/>
            <p:cNvCxnSpPr/>
            <p:nvPr/>
          </p:nvCxnSpPr>
          <p:spPr>
            <a:xfrm>
              <a:off x="7505360" y="2929769"/>
              <a:ext cx="1080243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21"/>
            <p:cNvGrpSpPr/>
            <p:nvPr/>
          </p:nvGrpSpPr>
          <p:grpSpPr>
            <a:xfrm>
              <a:off x="8922048" y="2456892"/>
              <a:ext cx="2308324" cy="1029742"/>
              <a:chOff x="8922048" y="2456892"/>
              <a:chExt cx="2308324" cy="1029742"/>
            </a:xfrm>
          </p:grpSpPr>
          <p:sp>
            <p:nvSpPr>
              <p:cNvPr id="28" name="TextBox 22"/>
              <p:cNvSpPr txBox="1"/>
              <p:nvPr/>
            </p:nvSpPr>
            <p:spPr>
              <a:xfrm>
                <a:off x="8922048" y="2456892"/>
                <a:ext cx="2308324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" name="Straight Connector 23"/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16"/>
              <p:cNvGrpSpPr/>
              <p:nvPr/>
            </p:nvGrpSpPr>
            <p:grpSpPr>
              <a:xfrm>
                <a:off x="8922048" y="2780928"/>
                <a:ext cx="2308324" cy="705706"/>
                <a:chOff x="8922049" y="2765435"/>
                <a:chExt cx="2308324" cy="705706"/>
              </a:xfrm>
            </p:grpSpPr>
            <p:sp>
              <p:nvSpPr>
                <p:cNvPr id="31" name="Rectangle 24"/>
                <p:cNvSpPr/>
                <p:nvPr/>
              </p:nvSpPr>
              <p:spPr>
                <a:xfrm>
                  <a:off x="8922049" y="2765435"/>
                  <a:ext cx="2308324" cy="184666"/>
                </a:xfrm>
                <a:prstGeom prst="rect">
                  <a:avLst/>
                </a:prstGeom>
              </p:spPr>
              <p:txBody>
                <a:bodyPr wrap="none" lIns="0" tIns="0" rIns="0" bIns="0" anchor="b" anchorCtr="0">
                  <a:normAutofit/>
                </a:bodyPr>
                <a:lstStyle/>
                <a:p>
                  <a:r>
                    <a:rPr lang="zh-CN" altLang="en-US" sz="1200" b="1" dirty="0">
                      <a:cs typeface="+mn-ea"/>
                      <a:sym typeface="+mn-lt"/>
                    </a:rPr>
                    <a:t>输入标题文本</a:t>
                  </a:r>
                  <a:endParaRPr lang="zh-CN" altLang="en-US" sz="12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1"/>
                <p:cNvSpPr/>
                <p:nvPr/>
              </p:nvSpPr>
              <p:spPr>
                <a:xfrm>
                  <a:off x="8922049" y="2950101"/>
                  <a:ext cx="2308324" cy="521040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100" dirty="0"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cs typeface="+mn-ea"/>
                      <a:sym typeface="+mn-lt"/>
                    </a:rPr>
                    <a:t>小木头</a:t>
                  </a:r>
                  <a:r>
                    <a:rPr lang="en-US" altLang="zh-CN" sz="1100" dirty="0">
                      <a:cs typeface="+mn-ea"/>
                      <a:sym typeface="+mn-lt"/>
                    </a:rPr>
                    <a:t>58PIC.COM</a:t>
                  </a:r>
                  <a:endParaRPr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44" name="千图PPT彼岸天：ID 8661124库_组合 43"/>
          <p:cNvGrpSpPr/>
          <p:nvPr>
            <p:custDataLst>
              <p:tags r:id="rId3"/>
            </p:custDataLst>
          </p:nvPr>
        </p:nvGrpSpPr>
        <p:grpSpPr>
          <a:xfrm>
            <a:off x="7184445" y="4731449"/>
            <a:ext cx="4276747" cy="1029742"/>
            <a:chOff x="7184445" y="4731449"/>
            <a:chExt cx="4276747" cy="1029742"/>
          </a:xfrm>
        </p:grpSpPr>
        <p:cxnSp>
          <p:nvCxnSpPr>
            <p:cNvPr id="8" name="Straight Arrow Connector 30"/>
            <p:cNvCxnSpPr/>
            <p:nvPr/>
          </p:nvCxnSpPr>
          <p:spPr>
            <a:xfrm>
              <a:off x="7184445" y="5209794"/>
              <a:ext cx="1080243" cy="0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5"/>
            <p:cNvGrpSpPr/>
            <p:nvPr/>
          </p:nvGrpSpPr>
          <p:grpSpPr>
            <a:xfrm>
              <a:off x="8610745" y="4731449"/>
              <a:ext cx="2850447" cy="1029742"/>
              <a:chOff x="8922048" y="2456892"/>
              <a:chExt cx="2308324" cy="1029742"/>
            </a:xfrm>
          </p:grpSpPr>
          <p:sp>
            <p:nvSpPr>
              <p:cNvPr id="23" name="TextBox 36"/>
              <p:cNvSpPr txBox="1"/>
              <p:nvPr/>
            </p:nvSpPr>
            <p:spPr>
              <a:xfrm>
                <a:off x="8922048" y="2456892"/>
                <a:ext cx="2308324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4" name="Straight Connector 37"/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38"/>
              <p:cNvGrpSpPr/>
              <p:nvPr/>
            </p:nvGrpSpPr>
            <p:grpSpPr>
              <a:xfrm>
                <a:off x="8922048" y="2780928"/>
                <a:ext cx="2308324" cy="705706"/>
                <a:chOff x="8922049" y="2765435"/>
                <a:chExt cx="2308324" cy="705706"/>
              </a:xfrm>
            </p:grpSpPr>
            <p:sp>
              <p:nvSpPr>
                <p:cNvPr id="26" name="Rectangle 39"/>
                <p:cNvSpPr/>
                <p:nvPr/>
              </p:nvSpPr>
              <p:spPr>
                <a:xfrm>
                  <a:off x="8922049" y="2765435"/>
                  <a:ext cx="2308324" cy="184666"/>
                </a:xfrm>
                <a:prstGeom prst="rect">
                  <a:avLst/>
                </a:prstGeom>
              </p:spPr>
              <p:txBody>
                <a:bodyPr wrap="none" lIns="0" tIns="0" rIns="0" bIns="0" anchor="b" anchorCtr="0">
                  <a:normAutofit/>
                </a:bodyPr>
                <a:lstStyle/>
                <a:p>
                  <a:r>
                    <a:rPr lang="zh-CN" altLang="en-US" sz="1200" b="1" dirty="0">
                      <a:cs typeface="+mn-ea"/>
                      <a:sym typeface="+mn-lt"/>
                    </a:rPr>
                    <a:t>输入标题文本</a:t>
                  </a:r>
                  <a:endParaRPr lang="zh-CN" altLang="en-US" sz="12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40"/>
                <p:cNvSpPr/>
                <p:nvPr/>
              </p:nvSpPr>
              <p:spPr>
                <a:xfrm>
                  <a:off x="8922049" y="2950101"/>
                  <a:ext cx="2308324" cy="521040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100" dirty="0"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cs typeface="+mn-ea"/>
                      <a:sym typeface="+mn-lt"/>
                    </a:rPr>
                    <a:t>小木头</a:t>
                  </a:r>
                  <a:r>
                    <a:rPr lang="en-US" altLang="zh-CN" sz="1100" dirty="0">
                      <a:cs typeface="+mn-ea"/>
                      <a:sym typeface="+mn-lt"/>
                    </a:rPr>
                    <a:t>58PIC.COM</a:t>
                  </a:r>
                  <a:endParaRPr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" name="千图PPT彼岸天：ID 8661124库_组合 1"/>
          <p:cNvGrpSpPr/>
          <p:nvPr>
            <p:custDataLst>
              <p:tags r:id="rId4"/>
            </p:custDataLst>
          </p:nvPr>
        </p:nvGrpSpPr>
        <p:grpSpPr>
          <a:xfrm>
            <a:off x="711509" y="1357520"/>
            <a:ext cx="5012605" cy="1029742"/>
            <a:chOff x="711509" y="1357520"/>
            <a:chExt cx="5012605" cy="1029742"/>
          </a:xfrm>
        </p:grpSpPr>
        <p:cxnSp>
          <p:nvCxnSpPr>
            <p:cNvPr id="5" name="Straight Arrow Connector 15"/>
            <p:cNvCxnSpPr/>
            <p:nvPr/>
          </p:nvCxnSpPr>
          <p:spPr>
            <a:xfrm flipH="1">
              <a:off x="4643871" y="1736047"/>
              <a:ext cx="1080243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41"/>
            <p:cNvGrpSpPr/>
            <p:nvPr/>
          </p:nvGrpSpPr>
          <p:grpSpPr>
            <a:xfrm>
              <a:off x="711509" y="1357520"/>
              <a:ext cx="3377318" cy="1029742"/>
              <a:chOff x="8922048" y="2456892"/>
              <a:chExt cx="2219623" cy="1029742"/>
            </a:xfrm>
          </p:grpSpPr>
          <p:sp>
            <p:nvSpPr>
              <p:cNvPr id="18" name="TextBox 42"/>
              <p:cNvSpPr txBox="1"/>
              <p:nvPr/>
            </p:nvSpPr>
            <p:spPr>
              <a:xfrm>
                <a:off x="8922048" y="2456892"/>
                <a:ext cx="221962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" name="Straight Connector 43"/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44"/>
              <p:cNvGrpSpPr/>
              <p:nvPr/>
            </p:nvGrpSpPr>
            <p:grpSpPr>
              <a:xfrm>
                <a:off x="8922049" y="2780928"/>
                <a:ext cx="2219622" cy="705706"/>
                <a:chOff x="8922050" y="2765435"/>
                <a:chExt cx="2219622" cy="705706"/>
              </a:xfrm>
            </p:grpSpPr>
            <p:sp>
              <p:nvSpPr>
                <p:cNvPr id="21" name="Rectangle 45"/>
                <p:cNvSpPr/>
                <p:nvPr/>
              </p:nvSpPr>
              <p:spPr>
                <a:xfrm>
                  <a:off x="8922050" y="2765435"/>
                  <a:ext cx="2219622" cy="184666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r"/>
                  <a:r>
                    <a:rPr lang="zh-CN" altLang="en-US" sz="1200" b="1" dirty="0">
                      <a:cs typeface="+mn-ea"/>
                      <a:sym typeface="+mn-lt"/>
                    </a:rPr>
                    <a:t>输入标题文本</a:t>
                  </a:r>
                  <a:endParaRPr lang="zh-CN" altLang="en-US" sz="12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Rectangle 46"/>
                <p:cNvSpPr/>
                <p:nvPr/>
              </p:nvSpPr>
              <p:spPr>
                <a:xfrm>
                  <a:off x="8922050" y="2950101"/>
                  <a:ext cx="2219622" cy="521040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100" dirty="0"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cs typeface="+mn-ea"/>
                      <a:sym typeface="+mn-lt"/>
                    </a:rPr>
                    <a:t>小木头</a:t>
                  </a:r>
                  <a:r>
                    <a:rPr lang="en-US" altLang="zh-CN" sz="1100" dirty="0">
                      <a:cs typeface="+mn-ea"/>
                      <a:sym typeface="+mn-lt"/>
                    </a:rPr>
                    <a:t>58PIC.COM</a:t>
                  </a:r>
                  <a:endParaRPr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43" name="千图PPT彼岸天：ID 8661124库_组合 42"/>
          <p:cNvGrpSpPr/>
          <p:nvPr>
            <p:custDataLst>
              <p:tags r:id="rId5"/>
            </p:custDataLst>
          </p:nvPr>
        </p:nvGrpSpPr>
        <p:grpSpPr>
          <a:xfrm>
            <a:off x="711507" y="3728295"/>
            <a:ext cx="3871468" cy="1029742"/>
            <a:chOff x="711507" y="3728295"/>
            <a:chExt cx="3871468" cy="1029742"/>
          </a:xfrm>
        </p:grpSpPr>
        <p:cxnSp>
          <p:nvCxnSpPr>
            <p:cNvPr id="7" name="Straight Arrow Connector 25"/>
            <p:cNvCxnSpPr/>
            <p:nvPr/>
          </p:nvCxnSpPr>
          <p:spPr>
            <a:xfrm flipH="1">
              <a:off x="3502732" y="4175260"/>
              <a:ext cx="1080243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47"/>
            <p:cNvGrpSpPr/>
            <p:nvPr/>
          </p:nvGrpSpPr>
          <p:grpSpPr>
            <a:xfrm>
              <a:off x="711507" y="3728295"/>
              <a:ext cx="2375381" cy="1029742"/>
              <a:chOff x="8922048" y="2456892"/>
              <a:chExt cx="2219622" cy="1029742"/>
            </a:xfrm>
          </p:grpSpPr>
          <p:sp>
            <p:nvSpPr>
              <p:cNvPr id="13" name="TextBox 48"/>
              <p:cNvSpPr txBox="1"/>
              <p:nvPr/>
            </p:nvSpPr>
            <p:spPr>
              <a:xfrm>
                <a:off x="8922048" y="2456892"/>
                <a:ext cx="221962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4" name="Straight Connector 49"/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50"/>
              <p:cNvGrpSpPr/>
              <p:nvPr/>
            </p:nvGrpSpPr>
            <p:grpSpPr>
              <a:xfrm>
                <a:off x="8922048" y="2780928"/>
                <a:ext cx="2219622" cy="705706"/>
                <a:chOff x="8922049" y="2765435"/>
                <a:chExt cx="2219622" cy="705706"/>
              </a:xfrm>
            </p:grpSpPr>
            <p:sp>
              <p:nvSpPr>
                <p:cNvPr id="16" name="Rectangle 51"/>
                <p:cNvSpPr/>
                <p:nvPr/>
              </p:nvSpPr>
              <p:spPr>
                <a:xfrm>
                  <a:off x="8922049" y="2765435"/>
                  <a:ext cx="2219622" cy="184666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r"/>
                  <a:r>
                    <a:rPr lang="zh-CN" altLang="en-US" sz="1200" b="1" dirty="0">
                      <a:cs typeface="+mn-ea"/>
                      <a:sym typeface="+mn-lt"/>
                    </a:rPr>
                    <a:t>输入标题文本</a:t>
                  </a:r>
                  <a:endParaRPr lang="zh-CN" altLang="en-US" sz="12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Rectangle 52"/>
                <p:cNvSpPr/>
                <p:nvPr/>
              </p:nvSpPr>
              <p:spPr>
                <a:xfrm>
                  <a:off x="8922049" y="2950101"/>
                  <a:ext cx="2219622" cy="521040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cs typeface="+mn-ea"/>
                      <a:sym typeface="+mn-lt"/>
                    </a:rPr>
                    <a:t>请替换文字内容复制你的内容到此</a:t>
                  </a:r>
                  <a:br>
                    <a:rPr lang="zh-CN" altLang="en-US" sz="1100" dirty="0"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cs typeface="+mn-ea"/>
                      <a:sym typeface="+mn-lt"/>
                    </a:rPr>
                    <a:t>小木头</a:t>
                  </a:r>
                  <a:r>
                    <a:rPr lang="en-US" altLang="zh-CN" sz="1100" dirty="0">
                      <a:cs typeface="+mn-ea"/>
                      <a:sym typeface="+mn-lt"/>
                    </a:rPr>
                    <a:t>58PIC.COM</a:t>
                  </a:r>
                  <a:endParaRPr lang="zh-CN" altLang="en-US" sz="1100" dirty="0"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74" descr="题字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4" t="33194" b="23750"/>
          <a:stretch>
            <a:fillRect/>
          </a:stretch>
        </p:blipFill>
        <p:spPr bwMode="auto">
          <a:xfrm>
            <a:off x="3867592" y="2361217"/>
            <a:ext cx="2312584" cy="180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_14"/>
          <p:cNvSpPr txBox="1">
            <a:spLocks noChangeArrowheads="1"/>
          </p:cNvSpPr>
          <p:nvPr/>
        </p:nvSpPr>
        <p:spPr bwMode="auto">
          <a:xfrm>
            <a:off x="6734173" y="2361217"/>
            <a:ext cx="1552840" cy="139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5" tIns="34293" rIns="68585" bIns="34293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9600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肆</a:t>
            </a:r>
            <a:endParaRPr lang="zh-CN" altLang="zh-CN" sz="9600" spc="4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6118621" y="1841910"/>
            <a:ext cx="677108" cy="317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2" t="80278"/>
          <a:stretch>
            <a:fillRect/>
          </a:stretch>
        </p:blipFill>
        <p:spPr>
          <a:xfrm>
            <a:off x="8926285" y="5366238"/>
            <a:ext cx="3411211" cy="1520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t="54973" r="62833" b="25860"/>
          <a:stretch>
            <a:fillRect/>
          </a:stretch>
        </p:blipFill>
        <p:spPr>
          <a:xfrm>
            <a:off x="6232357" y="582460"/>
            <a:ext cx="2286000" cy="13144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70517" t="67194"/>
          <a:stretch>
            <a:fillRect/>
          </a:stretch>
        </p:blipFill>
        <p:spPr>
          <a:xfrm>
            <a:off x="0" y="0"/>
            <a:ext cx="2902899" cy="22500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t="54973" r="62833" b="25860"/>
          <a:stretch>
            <a:fillRect/>
          </a:stretch>
        </p:blipFill>
        <p:spPr>
          <a:xfrm>
            <a:off x="374838" y="2683772"/>
            <a:ext cx="2286000" cy="1314450"/>
          </a:xfrm>
          <a:prstGeom prst="rect">
            <a:avLst/>
          </a:prstGeom>
        </p:spPr>
      </p:pic>
      <p:sp>
        <p:nvSpPr>
          <p:cNvPr id="9" name="PA_文本框 31"/>
          <p:cNvSpPr txBox="1"/>
          <p:nvPr>
            <p:custDataLst>
              <p:tags r:id="rId4"/>
            </p:custDataLst>
          </p:nvPr>
        </p:nvSpPr>
        <p:spPr>
          <a:xfrm>
            <a:off x="2540932" y="2390904"/>
            <a:ext cx="1015663" cy="31394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defRPr/>
            </a:pPr>
            <a:r>
              <a:rPr lang="zh-CN" altLang="en-US" sz="5400" spc="533" dirty="0">
                <a:cs typeface="+mn-ea"/>
                <a:sym typeface="+mn-lt"/>
              </a:rPr>
              <a:t>目 录</a:t>
            </a:r>
            <a:endParaRPr lang="zh-CN" altLang="en-US" sz="5400" spc="533" dirty="0">
              <a:cs typeface="+mn-ea"/>
              <a:sym typeface="+mn-lt"/>
            </a:endParaRPr>
          </a:p>
        </p:txBody>
      </p:sp>
      <p:sp>
        <p:nvSpPr>
          <p:cNvPr id="10" name="PA_矩形 32"/>
          <p:cNvSpPr/>
          <p:nvPr>
            <p:custDataLst>
              <p:tags r:id="rId5"/>
            </p:custDataLst>
          </p:nvPr>
        </p:nvSpPr>
        <p:spPr>
          <a:xfrm>
            <a:off x="2119462" y="2162009"/>
            <a:ext cx="1435638" cy="253398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1" name="PA_矩形 33"/>
          <p:cNvSpPr/>
          <p:nvPr>
            <p:custDataLst>
              <p:tags r:id="rId6"/>
            </p:custDataLst>
          </p:nvPr>
        </p:nvSpPr>
        <p:spPr>
          <a:xfrm>
            <a:off x="2319748" y="3717922"/>
            <a:ext cx="287237" cy="8341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2" name="PA_文本框 34"/>
          <p:cNvSpPr txBox="1"/>
          <p:nvPr>
            <p:custDataLst>
              <p:tags r:id="rId7"/>
            </p:custDataLst>
          </p:nvPr>
        </p:nvSpPr>
        <p:spPr>
          <a:xfrm>
            <a:off x="2253128" y="3593323"/>
            <a:ext cx="428625" cy="1122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defRPr/>
            </a:pPr>
            <a:r>
              <a:rPr lang="zh-CN" altLang="en-US" sz="1600" spc="267" dirty="0">
                <a:solidFill>
                  <a:schemeClr val="bg1"/>
                </a:solidFill>
                <a:cs typeface="+mn-ea"/>
                <a:sym typeface="+mn-lt"/>
              </a:rPr>
              <a:t>小木头</a:t>
            </a:r>
            <a:endParaRPr lang="zh-CN" altLang="en-US" sz="1600" spc="2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PA_矩形 35"/>
          <p:cNvSpPr/>
          <p:nvPr>
            <p:custDataLst>
              <p:tags r:id="rId8"/>
            </p:custDataLst>
          </p:nvPr>
        </p:nvSpPr>
        <p:spPr>
          <a:xfrm>
            <a:off x="2200781" y="2251197"/>
            <a:ext cx="1261505" cy="2380554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904458" y="1897954"/>
            <a:ext cx="785818" cy="78581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n w="12700">
                  <a:noFill/>
                  <a:prstDash val="solid"/>
                </a:ln>
                <a:solidFill>
                  <a:srgbClr val="F4F4F4"/>
                </a:solidFill>
                <a:cs typeface="+mn-ea"/>
                <a:sym typeface="+mn-lt"/>
              </a:rPr>
              <a:t>壹</a:t>
            </a:r>
            <a:endParaRPr lang="zh-CN" altLang="en-US" sz="4000" dirty="0">
              <a:ln w="12700">
                <a:noFill/>
                <a:prstDash val="solid"/>
              </a:ln>
              <a:solidFill>
                <a:srgbClr val="F4F4F4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226757" y="1890983"/>
            <a:ext cx="785818" cy="78581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n w="12700">
                  <a:noFill/>
                  <a:prstDash val="solid"/>
                </a:ln>
                <a:solidFill>
                  <a:srgbClr val="F4F4F4"/>
                </a:solidFill>
                <a:cs typeface="+mn-ea"/>
                <a:sym typeface="+mn-lt"/>
              </a:rPr>
              <a:t>贰</a:t>
            </a:r>
            <a:endParaRPr lang="zh-CN" altLang="en-US" sz="4000" dirty="0">
              <a:ln w="12700">
                <a:noFill/>
                <a:prstDash val="solid"/>
              </a:ln>
              <a:solidFill>
                <a:srgbClr val="F4F4F4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05048" y="1890983"/>
            <a:ext cx="785818" cy="78581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n w="12700">
                  <a:noFill/>
                  <a:prstDash val="solid"/>
                </a:ln>
                <a:solidFill>
                  <a:srgbClr val="F4F4F4"/>
                </a:solidFill>
                <a:cs typeface="+mn-ea"/>
                <a:sym typeface="+mn-lt"/>
              </a:rPr>
              <a:t>叁</a:t>
            </a:r>
            <a:endParaRPr lang="zh-CN" altLang="en-US" sz="4000" dirty="0">
              <a:ln w="12700">
                <a:noFill/>
                <a:prstDash val="solid"/>
              </a:ln>
              <a:solidFill>
                <a:srgbClr val="F4F4F4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83339" y="1890983"/>
            <a:ext cx="785818" cy="78581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ln w="12700">
                  <a:noFill/>
                  <a:prstDash val="solid"/>
                </a:ln>
                <a:solidFill>
                  <a:srgbClr val="F4F4F4"/>
                </a:solidFill>
                <a:cs typeface="+mn-ea"/>
                <a:sym typeface="+mn-lt"/>
              </a:rPr>
              <a:t>肆</a:t>
            </a:r>
            <a:endParaRPr lang="zh-CN" altLang="en-US" sz="4000" dirty="0">
              <a:ln w="12700">
                <a:noFill/>
                <a:prstDash val="solid"/>
              </a:ln>
              <a:solidFill>
                <a:srgbClr val="F4F4F4"/>
              </a:solidFill>
              <a:cs typeface="+mn-ea"/>
              <a:sym typeface="+mn-lt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952485" y="2963434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年度工作概述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5298597" y="2956463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6600701" y="2956463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17"/>
          <p:cNvSpPr txBox="1"/>
          <p:nvPr/>
        </p:nvSpPr>
        <p:spPr>
          <a:xfrm>
            <a:off x="7902804" y="2956463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明年工作计划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 autoUpdateAnimBg="0"/>
      <p:bldP spid="11" grpId="0" animBg="1" autoUpdateAnimBg="0"/>
      <p:bldP spid="13" grpId="0" animBg="1" autoUpdateAnimBg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8740521" y="1411982"/>
            <a:ext cx="2613748" cy="4357278"/>
            <a:chOff x="8740521" y="1411982"/>
            <a:chExt cx="2613748" cy="4357278"/>
          </a:xfrm>
        </p:grpSpPr>
        <p:sp>
          <p:nvSpPr>
            <p:cNvPr id="35" name="Freeform: Shape 4"/>
            <p:cNvSpPr/>
            <p:nvPr/>
          </p:nvSpPr>
          <p:spPr bwMode="auto">
            <a:xfrm>
              <a:off x="8742674" y="2320466"/>
              <a:ext cx="1408065" cy="1407935"/>
            </a:xfrm>
            <a:custGeom>
              <a:avLst/>
              <a:gdLst>
                <a:gd name="T0" fmla="*/ 2886 w 2887"/>
                <a:gd name="T1" fmla="*/ 1444 h 2890"/>
                <a:gd name="T2" fmla="*/ 2886 w 2887"/>
                <a:gd name="T3" fmla="*/ 1444 h 2890"/>
                <a:gd name="T4" fmla="*/ 1444 w 2887"/>
                <a:gd name="T5" fmla="*/ 0 h 2890"/>
                <a:gd name="T6" fmla="*/ 0 w 2887"/>
                <a:gd name="T7" fmla="*/ 1444 h 2890"/>
                <a:gd name="T8" fmla="*/ 1444 w 2887"/>
                <a:gd name="T9" fmla="*/ 2889 h 2890"/>
                <a:gd name="T10" fmla="*/ 2886 w 2887"/>
                <a:gd name="T11" fmla="*/ 1444 h 2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7" h="2890">
                  <a:moveTo>
                    <a:pt x="2886" y="1444"/>
                  </a:moveTo>
                  <a:lnTo>
                    <a:pt x="2886" y="1444"/>
                  </a:lnTo>
                  <a:cubicBezTo>
                    <a:pt x="2886" y="647"/>
                    <a:pt x="2241" y="0"/>
                    <a:pt x="1444" y="0"/>
                  </a:cubicBezTo>
                  <a:cubicBezTo>
                    <a:pt x="647" y="0"/>
                    <a:pt x="0" y="647"/>
                    <a:pt x="0" y="1444"/>
                  </a:cubicBezTo>
                  <a:cubicBezTo>
                    <a:pt x="0" y="2241"/>
                    <a:pt x="647" y="2889"/>
                    <a:pt x="1444" y="2889"/>
                  </a:cubicBezTo>
                  <a:cubicBezTo>
                    <a:pt x="2241" y="2889"/>
                    <a:pt x="2886" y="2241"/>
                    <a:pt x="2886" y="1444"/>
                  </a:cubicBezTo>
                </a:path>
              </a:pathLst>
            </a:custGeom>
            <a:solidFill>
              <a:srgbClr val="6A5C50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Group 5"/>
            <p:cNvGrpSpPr/>
            <p:nvPr/>
          </p:nvGrpSpPr>
          <p:grpSpPr>
            <a:xfrm>
              <a:off x="9468237" y="4727302"/>
              <a:ext cx="1089421" cy="1041958"/>
              <a:chOff x="18426320" y="9650929"/>
              <a:chExt cx="2141068" cy="2047788"/>
            </a:xfrm>
            <a:solidFill>
              <a:schemeClr val="bg1">
                <a:lumMod val="75000"/>
              </a:schemeClr>
            </a:solidFill>
          </p:grpSpPr>
          <p:sp>
            <p:nvSpPr>
              <p:cNvPr id="99" name="Freeform: Shape 6"/>
              <p:cNvSpPr/>
              <p:nvPr/>
            </p:nvSpPr>
            <p:spPr bwMode="auto">
              <a:xfrm>
                <a:off x="18430552" y="10573280"/>
                <a:ext cx="2090291" cy="1125437"/>
              </a:xfrm>
              <a:custGeom>
                <a:avLst/>
                <a:gdLst>
                  <a:gd name="T0" fmla="*/ 0 w 2184"/>
                  <a:gd name="T1" fmla="*/ 177 h 1178"/>
                  <a:gd name="T2" fmla="*/ 0 w 2184"/>
                  <a:gd name="T3" fmla="*/ 177 h 1178"/>
                  <a:gd name="T4" fmla="*/ 265 w 2184"/>
                  <a:gd name="T5" fmla="*/ 552 h 1178"/>
                  <a:gd name="T6" fmla="*/ 958 w 2184"/>
                  <a:gd name="T7" fmla="*/ 1062 h 1178"/>
                  <a:gd name="T8" fmla="*/ 1273 w 2184"/>
                  <a:gd name="T9" fmla="*/ 1062 h 1178"/>
                  <a:gd name="T10" fmla="*/ 1624 w 2184"/>
                  <a:gd name="T11" fmla="*/ 787 h 1178"/>
                  <a:gd name="T12" fmla="*/ 2183 w 2184"/>
                  <a:gd name="T13" fmla="*/ 204 h 1178"/>
                  <a:gd name="T14" fmla="*/ 0 w 2184"/>
                  <a:gd name="T15" fmla="*/ 177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4" h="1178">
                    <a:moveTo>
                      <a:pt x="0" y="177"/>
                    </a:moveTo>
                    <a:lnTo>
                      <a:pt x="0" y="177"/>
                    </a:lnTo>
                    <a:cubicBezTo>
                      <a:pt x="5" y="193"/>
                      <a:pt x="40" y="397"/>
                      <a:pt x="265" y="552"/>
                    </a:cubicBezTo>
                    <a:cubicBezTo>
                      <a:pt x="490" y="709"/>
                      <a:pt x="797" y="947"/>
                      <a:pt x="958" y="1062"/>
                    </a:cubicBezTo>
                    <a:cubicBezTo>
                      <a:pt x="1121" y="1177"/>
                      <a:pt x="1241" y="1092"/>
                      <a:pt x="1273" y="1062"/>
                    </a:cubicBezTo>
                    <a:cubicBezTo>
                      <a:pt x="1305" y="1030"/>
                      <a:pt x="1407" y="929"/>
                      <a:pt x="1624" y="787"/>
                    </a:cubicBezTo>
                    <a:cubicBezTo>
                      <a:pt x="1840" y="645"/>
                      <a:pt x="2183" y="407"/>
                      <a:pt x="2183" y="204"/>
                    </a:cubicBezTo>
                    <a:cubicBezTo>
                      <a:pt x="2183" y="0"/>
                      <a:pt x="0" y="177"/>
                      <a:pt x="0" y="17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7"/>
              <p:cNvSpPr/>
              <p:nvPr/>
            </p:nvSpPr>
            <p:spPr bwMode="auto">
              <a:xfrm>
                <a:off x="18426320" y="9650929"/>
                <a:ext cx="2141068" cy="1256597"/>
              </a:xfrm>
              <a:custGeom>
                <a:avLst/>
                <a:gdLst>
                  <a:gd name="T0" fmla="*/ 2236 w 2237"/>
                  <a:gd name="T1" fmla="*/ 1102 h 1315"/>
                  <a:gd name="T2" fmla="*/ 2236 w 2237"/>
                  <a:gd name="T3" fmla="*/ 1102 h 1315"/>
                  <a:gd name="T4" fmla="*/ 1969 w 2237"/>
                  <a:gd name="T5" fmla="*/ 1314 h 1315"/>
                  <a:gd name="T6" fmla="*/ 254 w 2237"/>
                  <a:gd name="T7" fmla="*/ 1314 h 1315"/>
                  <a:gd name="T8" fmla="*/ 0 w 2237"/>
                  <a:gd name="T9" fmla="*/ 1102 h 1315"/>
                  <a:gd name="T10" fmla="*/ 0 w 2237"/>
                  <a:gd name="T11" fmla="*/ 220 h 1315"/>
                  <a:gd name="T12" fmla="*/ 254 w 2237"/>
                  <a:gd name="T13" fmla="*/ 0 h 1315"/>
                  <a:gd name="T14" fmla="*/ 1969 w 2237"/>
                  <a:gd name="T15" fmla="*/ 0 h 1315"/>
                  <a:gd name="T16" fmla="*/ 2236 w 2237"/>
                  <a:gd name="T17" fmla="*/ 220 h 1315"/>
                  <a:gd name="T18" fmla="*/ 2236 w 2237"/>
                  <a:gd name="T19" fmla="*/ 1102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37" h="1315">
                    <a:moveTo>
                      <a:pt x="2236" y="1102"/>
                    </a:moveTo>
                    <a:lnTo>
                      <a:pt x="2236" y="1102"/>
                    </a:lnTo>
                    <a:cubicBezTo>
                      <a:pt x="2236" y="1223"/>
                      <a:pt x="2108" y="1314"/>
                      <a:pt x="1969" y="1314"/>
                    </a:cubicBezTo>
                    <a:cubicBezTo>
                      <a:pt x="254" y="1314"/>
                      <a:pt x="254" y="1314"/>
                      <a:pt x="254" y="1314"/>
                    </a:cubicBezTo>
                    <a:cubicBezTo>
                      <a:pt x="115" y="1314"/>
                      <a:pt x="0" y="1223"/>
                      <a:pt x="0" y="1102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0" y="99"/>
                      <a:pt x="115" y="0"/>
                      <a:pt x="254" y="0"/>
                    </a:cubicBezTo>
                    <a:cubicBezTo>
                      <a:pt x="1969" y="0"/>
                      <a:pt x="1969" y="0"/>
                      <a:pt x="1969" y="0"/>
                    </a:cubicBezTo>
                    <a:cubicBezTo>
                      <a:pt x="2108" y="0"/>
                      <a:pt x="2236" y="99"/>
                      <a:pt x="2236" y="220"/>
                    </a:cubicBezTo>
                    <a:lnTo>
                      <a:pt x="2236" y="1102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Freeform: Shape 8"/>
            <p:cNvSpPr/>
            <p:nvPr/>
          </p:nvSpPr>
          <p:spPr bwMode="auto">
            <a:xfrm>
              <a:off x="9382117" y="4552925"/>
              <a:ext cx="1276732" cy="282018"/>
            </a:xfrm>
            <a:custGeom>
              <a:avLst/>
              <a:gdLst>
                <a:gd name="T0" fmla="*/ 2544 w 2620"/>
                <a:gd name="T1" fmla="*/ 0 h 582"/>
                <a:gd name="T2" fmla="*/ 2544 w 2620"/>
                <a:gd name="T3" fmla="*/ 0 h 582"/>
                <a:gd name="T4" fmla="*/ 1306 w 2620"/>
                <a:gd name="T5" fmla="*/ 94 h 582"/>
                <a:gd name="T6" fmla="*/ 72 w 2620"/>
                <a:gd name="T7" fmla="*/ 0 h 582"/>
                <a:gd name="T8" fmla="*/ 54 w 2620"/>
                <a:gd name="T9" fmla="*/ 96 h 582"/>
                <a:gd name="T10" fmla="*/ 105 w 2620"/>
                <a:gd name="T11" fmla="*/ 262 h 582"/>
                <a:gd name="T12" fmla="*/ 129 w 2620"/>
                <a:gd name="T13" fmla="*/ 581 h 582"/>
                <a:gd name="T14" fmla="*/ 1231 w 2620"/>
                <a:gd name="T15" fmla="*/ 581 h 582"/>
                <a:gd name="T16" fmla="*/ 1381 w 2620"/>
                <a:gd name="T17" fmla="*/ 581 h 582"/>
                <a:gd name="T18" fmla="*/ 2493 w 2620"/>
                <a:gd name="T19" fmla="*/ 581 h 582"/>
                <a:gd name="T20" fmla="*/ 2517 w 2620"/>
                <a:gd name="T21" fmla="*/ 262 h 582"/>
                <a:gd name="T22" fmla="*/ 2565 w 2620"/>
                <a:gd name="T23" fmla="*/ 99 h 582"/>
                <a:gd name="T24" fmla="*/ 2544 w 2620"/>
                <a:gd name="T2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0" h="582">
                  <a:moveTo>
                    <a:pt x="2544" y="0"/>
                  </a:moveTo>
                  <a:lnTo>
                    <a:pt x="2544" y="0"/>
                  </a:lnTo>
                  <a:cubicBezTo>
                    <a:pt x="2306" y="62"/>
                    <a:pt x="1546" y="86"/>
                    <a:pt x="1306" y="94"/>
                  </a:cubicBezTo>
                  <a:cubicBezTo>
                    <a:pt x="1068" y="86"/>
                    <a:pt x="310" y="62"/>
                    <a:pt x="72" y="0"/>
                  </a:cubicBezTo>
                  <a:cubicBezTo>
                    <a:pt x="72" y="0"/>
                    <a:pt x="0" y="11"/>
                    <a:pt x="54" y="96"/>
                  </a:cubicBezTo>
                  <a:cubicBezTo>
                    <a:pt x="54" y="96"/>
                    <a:pt x="94" y="115"/>
                    <a:pt x="105" y="262"/>
                  </a:cubicBezTo>
                  <a:cubicBezTo>
                    <a:pt x="115" y="409"/>
                    <a:pt x="72" y="508"/>
                    <a:pt x="129" y="581"/>
                  </a:cubicBezTo>
                  <a:cubicBezTo>
                    <a:pt x="1231" y="581"/>
                    <a:pt x="1231" y="581"/>
                    <a:pt x="1231" y="581"/>
                  </a:cubicBezTo>
                  <a:cubicBezTo>
                    <a:pt x="1381" y="581"/>
                    <a:pt x="1381" y="581"/>
                    <a:pt x="1381" y="581"/>
                  </a:cubicBezTo>
                  <a:cubicBezTo>
                    <a:pt x="2493" y="581"/>
                    <a:pt x="2493" y="581"/>
                    <a:pt x="2493" y="581"/>
                  </a:cubicBezTo>
                  <a:cubicBezTo>
                    <a:pt x="2549" y="508"/>
                    <a:pt x="2507" y="409"/>
                    <a:pt x="2517" y="262"/>
                  </a:cubicBezTo>
                  <a:cubicBezTo>
                    <a:pt x="2528" y="115"/>
                    <a:pt x="2565" y="99"/>
                    <a:pt x="2565" y="99"/>
                  </a:cubicBezTo>
                  <a:cubicBezTo>
                    <a:pt x="2619" y="14"/>
                    <a:pt x="2544" y="0"/>
                    <a:pt x="2544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9"/>
            <p:cNvSpPr/>
            <p:nvPr/>
          </p:nvSpPr>
          <p:spPr bwMode="auto">
            <a:xfrm>
              <a:off x="9412259" y="4895221"/>
              <a:ext cx="1179847" cy="71043"/>
            </a:xfrm>
            <a:custGeom>
              <a:avLst/>
              <a:gdLst>
                <a:gd name="T0" fmla="*/ 2418 w 2419"/>
                <a:gd name="T1" fmla="*/ 75 h 148"/>
                <a:gd name="T2" fmla="*/ 2418 w 2419"/>
                <a:gd name="T3" fmla="*/ 75 h 148"/>
                <a:gd name="T4" fmla="*/ 2322 w 2419"/>
                <a:gd name="T5" fmla="*/ 147 h 148"/>
                <a:gd name="T6" fmla="*/ 96 w 2419"/>
                <a:gd name="T7" fmla="*/ 147 h 148"/>
                <a:gd name="T8" fmla="*/ 0 w 2419"/>
                <a:gd name="T9" fmla="*/ 75 h 148"/>
                <a:gd name="T10" fmla="*/ 0 w 2419"/>
                <a:gd name="T11" fmla="*/ 75 h 148"/>
                <a:gd name="T12" fmla="*/ 96 w 2419"/>
                <a:gd name="T13" fmla="*/ 0 h 148"/>
                <a:gd name="T14" fmla="*/ 2322 w 2419"/>
                <a:gd name="T15" fmla="*/ 0 h 148"/>
                <a:gd name="T16" fmla="*/ 2418 w 2419"/>
                <a:gd name="T17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9" h="148">
                  <a:moveTo>
                    <a:pt x="2418" y="75"/>
                  </a:moveTo>
                  <a:lnTo>
                    <a:pt x="2418" y="75"/>
                  </a:lnTo>
                  <a:cubicBezTo>
                    <a:pt x="2418" y="118"/>
                    <a:pt x="2375" y="147"/>
                    <a:pt x="2322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43" y="147"/>
                    <a:pt x="0" y="118"/>
                    <a:pt x="0" y="75"/>
                  </a:cubicBezTo>
                  <a:lnTo>
                    <a:pt x="0" y="75"/>
                  </a:lnTo>
                  <a:cubicBezTo>
                    <a:pt x="0" y="29"/>
                    <a:pt x="43" y="0"/>
                    <a:pt x="96" y="0"/>
                  </a:cubicBezTo>
                  <a:cubicBezTo>
                    <a:pt x="2322" y="0"/>
                    <a:pt x="2322" y="0"/>
                    <a:pt x="2322" y="0"/>
                  </a:cubicBezTo>
                  <a:cubicBezTo>
                    <a:pt x="2375" y="0"/>
                    <a:pt x="2418" y="29"/>
                    <a:pt x="2418" y="7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10"/>
            <p:cNvSpPr/>
            <p:nvPr/>
          </p:nvSpPr>
          <p:spPr bwMode="auto">
            <a:xfrm>
              <a:off x="9412259" y="5024390"/>
              <a:ext cx="1179847" cy="81807"/>
            </a:xfrm>
            <a:custGeom>
              <a:avLst/>
              <a:gdLst>
                <a:gd name="T0" fmla="*/ 2418 w 2419"/>
                <a:gd name="T1" fmla="*/ 86 h 173"/>
                <a:gd name="T2" fmla="*/ 2418 w 2419"/>
                <a:gd name="T3" fmla="*/ 86 h 173"/>
                <a:gd name="T4" fmla="*/ 2322 w 2419"/>
                <a:gd name="T5" fmla="*/ 172 h 173"/>
                <a:gd name="T6" fmla="*/ 96 w 2419"/>
                <a:gd name="T7" fmla="*/ 172 h 173"/>
                <a:gd name="T8" fmla="*/ 0 w 2419"/>
                <a:gd name="T9" fmla="*/ 86 h 173"/>
                <a:gd name="T10" fmla="*/ 0 w 2419"/>
                <a:gd name="T11" fmla="*/ 86 h 173"/>
                <a:gd name="T12" fmla="*/ 96 w 2419"/>
                <a:gd name="T13" fmla="*/ 0 h 173"/>
                <a:gd name="T14" fmla="*/ 2322 w 2419"/>
                <a:gd name="T15" fmla="*/ 0 h 173"/>
                <a:gd name="T16" fmla="*/ 2418 w 2419"/>
                <a:gd name="T17" fmla="*/ 8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9" h="173">
                  <a:moveTo>
                    <a:pt x="2418" y="86"/>
                  </a:moveTo>
                  <a:lnTo>
                    <a:pt x="2418" y="86"/>
                  </a:lnTo>
                  <a:cubicBezTo>
                    <a:pt x="2418" y="132"/>
                    <a:pt x="2375" y="172"/>
                    <a:pt x="2322" y="172"/>
                  </a:cubicBezTo>
                  <a:cubicBezTo>
                    <a:pt x="96" y="172"/>
                    <a:pt x="96" y="172"/>
                    <a:pt x="96" y="172"/>
                  </a:cubicBezTo>
                  <a:cubicBezTo>
                    <a:pt x="43" y="172"/>
                    <a:pt x="0" y="132"/>
                    <a:pt x="0" y="86"/>
                  </a:cubicBezTo>
                  <a:lnTo>
                    <a:pt x="0" y="86"/>
                  </a:lnTo>
                  <a:cubicBezTo>
                    <a:pt x="0" y="40"/>
                    <a:pt x="43" y="0"/>
                    <a:pt x="96" y="0"/>
                  </a:cubicBezTo>
                  <a:cubicBezTo>
                    <a:pt x="2322" y="0"/>
                    <a:pt x="2322" y="0"/>
                    <a:pt x="2322" y="0"/>
                  </a:cubicBezTo>
                  <a:cubicBezTo>
                    <a:pt x="2375" y="0"/>
                    <a:pt x="2418" y="40"/>
                    <a:pt x="2418" y="86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11"/>
            <p:cNvSpPr/>
            <p:nvPr/>
          </p:nvSpPr>
          <p:spPr bwMode="auto">
            <a:xfrm>
              <a:off x="9414412" y="5179391"/>
              <a:ext cx="1175541" cy="71043"/>
            </a:xfrm>
            <a:custGeom>
              <a:avLst/>
              <a:gdLst>
                <a:gd name="T0" fmla="*/ 2413 w 2414"/>
                <a:gd name="T1" fmla="*/ 75 h 148"/>
                <a:gd name="T2" fmla="*/ 2413 w 2414"/>
                <a:gd name="T3" fmla="*/ 75 h 148"/>
                <a:gd name="T4" fmla="*/ 2319 w 2414"/>
                <a:gd name="T5" fmla="*/ 147 h 148"/>
                <a:gd name="T6" fmla="*/ 97 w 2414"/>
                <a:gd name="T7" fmla="*/ 147 h 148"/>
                <a:gd name="T8" fmla="*/ 0 w 2414"/>
                <a:gd name="T9" fmla="*/ 75 h 148"/>
                <a:gd name="T10" fmla="*/ 0 w 2414"/>
                <a:gd name="T11" fmla="*/ 75 h 148"/>
                <a:gd name="T12" fmla="*/ 97 w 2414"/>
                <a:gd name="T13" fmla="*/ 0 h 148"/>
                <a:gd name="T14" fmla="*/ 2319 w 2414"/>
                <a:gd name="T15" fmla="*/ 0 h 148"/>
                <a:gd name="T16" fmla="*/ 2413 w 2414"/>
                <a:gd name="T17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4" h="148">
                  <a:moveTo>
                    <a:pt x="2413" y="75"/>
                  </a:moveTo>
                  <a:lnTo>
                    <a:pt x="2413" y="75"/>
                  </a:lnTo>
                  <a:cubicBezTo>
                    <a:pt x="2413" y="118"/>
                    <a:pt x="2370" y="147"/>
                    <a:pt x="2319" y="147"/>
                  </a:cubicBezTo>
                  <a:cubicBezTo>
                    <a:pt x="97" y="147"/>
                    <a:pt x="97" y="147"/>
                    <a:pt x="97" y="147"/>
                  </a:cubicBezTo>
                  <a:cubicBezTo>
                    <a:pt x="43" y="147"/>
                    <a:pt x="0" y="118"/>
                    <a:pt x="0" y="75"/>
                  </a:cubicBezTo>
                  <a:lnTo>
                    <a:pt x="0" y="75"/>
                  </a:lnTo>
                  <a:cubicBezTo>
                    <a:pt x="0" y="30"/>
                    <a:pt x="43" y="0"/>
                    <a:pt x="97" y="0"/>
                  </a:cubicBezTo>
                  <a:cubicBezTo>
                    <a:pt x="2319" y="0"/>
                    <a:pt x="2319" y="0"/>
                    <a:pt x="2319" y="0"/>
                  </a:cubicBezTo>
                  <a:cubicBezTo>
                    <a:pt x="2370" y="0"/>
                    <a:pt x="2413" y="30"/>
                    <a:pt x="2413" y="7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12"/>
            <p:cNvSpPr/>
            <p:nvPr/>
          </p:nvSpPr>
          <p:spPr bwMode="auto">
            <a:xfrm>
              <a:off x="9414412" y="5308560"/>
              <a:ext cx="1175541" cy="81807"/>
            </a:xfrm>
            <a:custGeom>
              <a:avLst/>
              <a:gdLst>
                <a:gd name="T0" fmla="*/ 2413 w 2414"/>
                <a:gd name="T1" fmla="*/ 86 h 173"/>
                <a:gd name="T2" fmla="*/ 2413 w 2414"/>
                <a:gd name="T3" fmla="*/ 86 h 173"/>
                <a:gd name="T4" fmla="*/ 2319 w 2414"/>
                <a:gd name="T5" fmla="*/ 172 h 173"/>
                <a:gd name="T6" fmla="*/ 97 w 2414"/>
                <a:gd name="T7" fmla="*/ 172 h 173"/>
                <a:gd name="T8" fmla="*/ 0 w 2414"/>
                <a:gd name="T9" fmla="*/ 86 h 173"/>
                <a:gd name="T10" fmla="*/ 0 w 2414"/>
                <a:gd name="T11" fmla="*/ 86 h 173"/>
                <a:gd name="T12" fmla="*/ 97 w 2414"/>
                <a:gd name="T13" fmla="*/ 0 h 173"/>
                <a:gd name="T14" fmla="*/ 2319 w 2414"/>
                <a:gd name="T15" fmla="*/ 0 h 173"/>
                <a:gd name="T16" fmla="*/ 2413 w 2414"/>
                <a:gd name="T17" fmla="*/ 8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4" h="173">
                  <a:moveTo>
                    <a:pt x="2413" y="86"/>
                  </a:moveTo>
                  <a:lnTo>
                    <a:pt x="2413" y="86"/>
                  </a:lnTo>
                  <a:cubicBezTo>
                    <a:pt x="2413" y="132"/>
                    <a:pt x="2370" y="172"/>
                    <a:pt x="2319" y="17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43" y="172"/>
                    <a:pt x="0" y="132"/>
                    <a:pt x="0" y="86"/>
                  </a:cubicBezTo>
                  <a:lnTo>
                    <a:pt x="0" y="86"/>
                  </a:lnTo>
                  <a:cubicBezTo>
                    <a:pt x="0" y="43"/>
                    <a:pt x="43" y="0"/>
                    <a:pt x="97" y="0"/>
                  </a:cubicBezTo>
                  <a:cubicBezTo>
                    <a:pt x="2319" y="0"/>
                    <a:pt x="2319" y="0"/>
                    <a:pt x="2319" y="0"/>
                  </a:cubicBezTo>
                  <a:cubicBezTo>
                    <a:pt x="2370" y="0"/>
                    <a:pt x="2413" y="43"/>
                    <a:pt x="2413" y="86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13"/>
            <p:cNvSpPr/>
            <p:nvPr/>
          </p:nvSpPr>
          <p:spPr bwMode="auto">
            <a:xfrm>
              <a:off x="9722292" y="5556133"/>
              <a:ext cx="579158" cy="193752"/>
            </a:xfrm>
            <a:custGeom>
              <a:avLst/>
              <a:gdLst>
                <a:gd name="T0" fmla="*/ 8 w 1191"/>
                <a:gd name="T1" fmla="*/ 8 h 402"/>
                <a:gd name="T2" fmla="*/ 8 w 1191"/>
                <a:gd name="T3" fmla="*/ 8 h 402"/>
                <a:gd name="T4" fmla="*/ 1190 w 1191"/>
                <a:gd name="T5" fmla="*/ 0 h 402"/>
                <a:gd name="T6" fmla="*/ 626 w 1191"/>
                <a:gd name="T7" fmla="*/ 391 h 402"/>
                <a:gd name="T8" fmla="*/ 8 w 1191"/>
                <a:gd name="T9" fmla="*/ 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402">
                  <a:moveTo>
                    <a:pt x="8" y="8"/>
                  </a:moveTo>
                  <a:lnTo>
                    <a:pt x="8" y="8"/>
                  </a:lnTo>
                  <a:cubicBezTo>
                    <a:pt x="0" y="0"/>
                    <a:pt x="679" y="107"/>
                    <a:pt x="1190" y="0"/>
                  </a:cubicBezTo>
                  <a:cubicBezTo>
                    <a:pt x="1190" y="0"/>
                    <a:pt x="784" y="377"/>
                    <a:pt x="626" y="391"/>
                  </a:cubicBezTo>
                  <a:cubicBezTo>
                    <a:pt x="468" y="401"/>
                    <a:pt x="136" y="105"/>
                    <a:pt x="8" y="8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3" name="Group 14"/>
            <p:cNvGrpSpPr/>
            <p:nvPr/>
          </p:nvGrpSpPr>
          <p:grpSpPr>
            <a:xfrm>
              <a:off x="9252936" y="3967368"/>
              <a:ext cx="592076" cy="600634"/>
              <a:chOff x="16331260" y="7824547"/>
              <a:chExt cx="1163624" cy="1180440"/>
            </a:xfrm>
            <a:solidFill>
              <a:schemeClr val="accent5"/>
            </a:solidFill>
          </p:grpSpPr>
          <p:sp>
            <p:nvSpPr>
              <p:cNvPr id="97" name="Freeform: Shape 15"/>
              <p:cNvSpPr/>
              <p:nvPr/>
            </p:nvSpPr>
            <p:spPr bwMode="auto">
              <a:xfrm>
                <a:off x="16572448" y="8074174"/>
                <a:ext cx="689712" cy="689648"/>
              </a:xfrm>
              <a:custGeom>
                <a:avLst/>
                <a:gdLst>
                  <a:gd name="T0" fmla="*/ 361 w 723"/>
                  <a:gd name="T1" fmla="*/ 0 h 724"/>
                  <a:gd name="T2" fmla="*/ 361 w 723"/>
                  <a:gd name="T3" fmla="*/ 0 h 724"/>
                  <a:gd name="T4" fmla="*/ 0 w 723"/>
                  <a:gd name="T5" fmla="*/ 361 h 724"/>
                  <a:gd name="T6" fmla="*/ 361 w 723"/>
                  <a:gd name="T7" fmla="*/ 723 h 724"/>
                  <a:gd name="T8" fmla="*/ 722 w 723"/>
                  <a:gd name="T9" fmla="*/ 361 h 724"/>
                  <a:gd name="T10" fmla="*/ 361 w 723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3" h="724">
                    <a:moveTo>
                      <a:pt x="361" y="0"/>
                    </a:moveTo>
                    <a:lnTo>
                      <a:pt x="361" y="0"/>
                    </a:lnTo>
                    <a:cubicBezTo>
                      <a:pt x="160" y="0"/>
                      <a:pt x="0" y="161"/>
                      <a:pt x="0" y="361"/>
                    </a:cubicBezTo>
                    <a:cubicBezTo>
                      <a:pt x="0" y="559"/>
                      <a:pt x="160" y="723"/>
                      <a:pt x="361" y="723"/>
                    </a:cubicBezTo>
                    <a:cubicBezTo>
                      <a:pt x="559" y="723"/>
                      <a:pt x="722" y="559"/>
                      <a:pt x="722" y="361"/>
                    </a:cubicBezTo>
                    <a:cubicBezTo>
                      <a:pt x="722" y="161"/>
                      <a:pt x="559" y="0"/>
                      <a:pt x="36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16"/>
              <p:cNvSpPr/>
              <p:nvPr/>
            </p:nvSpPr>
            <p:spPr bwMode="auto">
              <a:xfrm>
                <a:off x="16331260" y="7824547"/>
                <a:ext cx="1163624" cy="1180440"/>
              </a:xfrm>
              <a:custGeom>
                <a:avLst/>
                <a:gdLst>
                  <a:gd name="T0" fmla="*/ 746 w 1215"/>
                  <a:gd name="T1" fmla="*/ 137 h 1235"/>
                  <a:gd name="T2" fmla="*/ 668 w 1215"/>
                  <a:gd name="T3" fmla="*/ 118 h 1235"/>
                  <a:gd name="T4" fmla="*/ 513 w 1215"/>
                  <a:gd name="T5" fmla="*/ 9 h 1235"/>
                  <a:gd name="T6" fmla="*/ 422 w 1215"/>
                  <a:gd name="T7" fmla="*/ 158 h 1235"/>
                  <a:gd name="T8" fmla="*/ 339 w 1215"/>
                  <a:gd name="T9" fmla="*/ 67 h 1235"/>
                  <a:gd name="T10" fmla="*/ 281 w 1215"/>
                  <a:gd name="T11" fmla="*/ 249 h 1235"/>
                  <a:gd name="T12" fmla="*/ 222 w 1215"/>
                  <a:gd name="T13" fmla="*/ 305 h 1235"/>
                  <a:gd name="T14" fmla="*/ 48 w 1215"/>
                  <a:gd name="T15" fmla="*/ 375 h 1235"/>
                  <a:gd name="T16" fmla="*/ 123 w 1215"/>
                  <a:gd name="T17" fmla="*/ 535 h 1235"/>
                  <a:gd name="T18" fmla="*/ 0 w 1215"/>
                  <a:gd name="T19" fmla="*/ 554 h 1235"/>
                  <a:gd name="T20" fmla="*/ 123 w 1215"/>
                  <a:gd name="T21" fmla="*/ 701 h 1235"/>
                  <a:gd name="T22" fmla="*/ 149 w 1215"/>
                  <a:gd name="T23" fmla="*/ 806 h 1235"/>
                  <a:gd name="T24" fmla="*/ 125 w 1215"/>
                  <a:gd name="T25" fmla="*/ 990 h 1235"/>
                  <a:gd name="T26" fmla="*/ 332 w 1215"/>
                  <a:gd name="T27" fmla="*/ 1027 h 1235"/>
                  <a:gd name="T28" fmla="*/ 299 w 1215"/>
                  <a:gd name="T29" fmla="*/ 1148 h 1235"/>
                  <a:gd name="T30" fmla="*/ 484 w 1215"/>
                  <a:gd name="T31" fmla="*/ 1100 h 1235"/>
                  <a:gd name="T32" fmla="*/ 564 w 1215"/>
                  <a:gd name="T33" fmla="*/ 1113 h 1235"/>
                  <a:gd name="T34" fmla="*/ 591 w 1215"/>
                  <a:gd name="T35" fmla="*/ 1234 h 1235"/>
                  <a:gd name="T36" fmla="*/ 733 w 1215"/>
                  <a:gd name="T37" fmla="*/ 1102 h 1235"/>
                  <a:gd name="T38" fmla="*/ 807 w 1215"/>
                  <a:gd name="T39" fmla="*/ 1076 h 1235"/>
                  <a:gd name="T40" fmla="*/ 891 w 1215"/>
                  <a:gd name="T41" fmla="*/ 1170 h 1235"/>
                  <a:gd name="T42" fmla="*/ 949 w 1215"/>
                  <a:gd name="T43" fmla="*/ 987 h 1235"/>
                  <a:gd name="T44" fmla="*/ 1003 w 1215"/>
                  <a:gd name="T45" fmla="*/ 926 h 1235"/>
                  <a:gd name="T46" fmla="*/ 1123 w 1215"/>
                  <a:gd name="T47" fmla="*/ 969 h 1235"/>
                  <a:gd name="T48" fmla="*/ 1086 w 1215"/>
                  <a:gd name="T49" fmla="*/ 779 h 1235"/>
                  <a:gd name="T50" fmla="*/ 1105 w 1215"/>
                  <a:gd name="T51" fmla="*/ 691 h 1235"/>
                  <a:gd name="T52" fmla="*/ 1214 w 1215"/>
                  <a:gd name="T53" fmla="*/ 682 h 1235"/>
                  <a:gd name="T54" fmla="*/ 1099 w 1215"/>
                  <a:gd name="T55" fmla="*/ 533 h 1235"/>
                  <a:gd name="T56" fmla="*/ 1075 w 1215"/>
                  <a:gd name="T57" fmla="*/ 434 h 1235"/>
                  <a:gd name="T58" fmla="*/ 1171 w 1215"/>
                  <a:gd name="T59" fmla="*/ 351 h 1235"/>
                  <a:gd name="T60" fmla="*/ 990 w 1215"/>
                  <a:gd name="T61" fmla="*/ 289 h 1235"/>
                  <a:gd name="T62" fmla="*/ 899 w 1215"/>
                  <a:gd name="T63" fmla="*/ 209 h 1235"/>
                  <a:gd name="T64" fmla="*/ 933 w 1215"/>
                  <a:gd name="T65" fmla="*/ 89 h 1235"/>
                  <a:gd name="T66" fmla="*/ 746 w 1215"/>
                  <a:gd name="T67" fmla="*/ 137 h 1235"/>
                  <a:gd name="T68" fmla="*/ 1027 w 1215"/>
                  <a:gd name="T69" fmla="*/ 618 h 1235"/>
                  <a:gd name="T70" fmla="*/ 200 w 1215"/>
                  <a:gd name="T71" fmla="*/ 618 h 1235"/>
                  <a:gd name="T72" fmla="*/ 1027 w 1215"/>
                  <a:gd name="T73" fmla="*/ 618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15" h="1235">
                    <a:moveTo>
                      <a:pt x="746" y="137"/>
                    </a:moveTo>
                    <a:lnTo>
                      <a:pt x="746" y="137"/>
                    </a:lnTo>
                    <a:cubicBezTo>
                      <a:pt x="719" y="132"/>
                      <a:pt x="695" y="126"/>
                      <a:pt x="668" y="121"/>
                    </a:cubicBezTo>
                    <a:cubicBezTo>
                      <a:pt x="668" y="118"/>
                      <a:pt x="668" y="118"/>
                      <a:pt x="668" y="118"/>
                    </a:cubicBezTo>
                    <a:cubicBezTo>
                      <a:pt x="639" y="0"/>
                      <a:pt x="639" y="0"/>
                      <a:pt x="639" y="0"/>
                    </a:cubicBezTo>
                    <a:cubicBezTo>
                      <a:pt x="513" y="9"/>
                      <a:pt x="513" y="9"/>
                      <a:pt x="513" y="9"/>
                    </a:cubicBezTo>
                    <a:cubicBezTo>
                      <a:pt x="500" y="134"/>
                      <a:pt x="500" y="134"/>
                      <a:pt x="500" y="134"/>
                    </a:cubicBezTo>
                    <a:cubicBezTo>
                      <a:pt x="473" y="139"/>
                      <a:pt x="447" y="148"/>
                      <a:pt x="422" y="158"/>
                    </a:cubicBezTo>
                    <a:cubicBezTo>
                      <a:pt x="420" y="155"/>
                      <a:pt x="420" y="155"/>
                      <a:pt x="420" y="155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235" y="134"/>
                      <a:pt x="235" y="134"/>
                      <a:pt x="235" y="134"/>
                    </a:cubicBezTo>
                    <a:cubicBezTo>
                      <a:pt x="281" y="249"/>
                      <a:pt x="281" y="249"/>
                      <a:pt x="281" y="249"/>
                    </a:cubicBezTo>
                    <a:cubicBezTo>
                      <a:pt x="259" y="265"/>
                      <a:pt x="241" y="287"/>
                      <a:pt x="224" y="308"/>
                    </a:cubicBezTo>
                    <a:cubicBezTo>
                      <a:pt x="222" y="305"/>
                      <a:pt x="222" y="305"/>
                      <a:pt x="222" y="305"/>
                    </a:cubicBezTo>
                    <a:cubicBezTo>
                      <a:pt x="109" y="268"/>
                      <a:pt x="109" y="268"/>
                      <a:pt x="109" y="268"/>
                    </a:cubicBezTo>
                    <a:cubicBezTo>
                      <a:pt x="48" y="375"/>
                      <a:pt x="48" y="375"/>
                      <a:pt x="48" y="375"/>
                    </a:cubicBezTo>
                    <a:cubicBezTo>
                      <a:pt x="144" y="455"/>
                      <a:pt x="144" y="455"/>
                      <a:pt x="144" y="455"/>
                    </a:cubicBezTo>
                    <a:cubicBezTo>
                      <a:pt x="134" y="482"/>
                      <a:pt x="128" y="498"/>
                      <a:pt x="123" y="535"/>
                    </a:cubicBezTo>
                    <a:cubicBezTo>
                      <a:pt x="120" y="535"/>
                      <a:pt x="120" y="535"/>
                      <a:pt x="120" y="535"/>
                    </a:cubicBezTo>
                    <a:cubicBezTo>
                      <a:pt x="0" y="554"/>
                      <a:pt x="0" y="554"/>
                      <a:pt x="0" y="554"/>
                    </a:cubicBezTo>
                    <a:cubicBezTo>
                      <a:pt x="0" y="677"/>
                      <a:pt x="0" y="677"/>
                      <a:pt x="0" y="677"/>
                    </a:cubicBezTo>
                    <a:cubicBezTo>
                      <a:pt x="123" y="701"/>
                      <a:pt x="123" y="701"/>
                      <a:pt x="123" y="701"/>
                    </a:cubicBezTo>
                    <a:cubicBezTo>
                      <a:pt x="128" y="736"/>
                      <a:pt x="139" y="771"/>
                      <a:pt x="152" y="803"/>
                    </a:cubicBezTo>
                    <a:cubicBezTo>
                      <a:pt x="149" y="806"/>
                      <a:pt x="149" y="806"/>
                      <a:pt x="149" y="806"/>
                    </a:cubicBezTo>
                    <a:cubicBezTo>
                      <a:pt x="59" y="886"/>
                      <a:pt x="59" y="886"/>
                      <a:pt x="59" y="886"/>
                    </a:cubicBezTo>
                    <a:cubicBezTo>
                      <a:pt x="125" y="990"/>
                      <a:pt x="125" y="990"/>
                      <a:pt x="125" y="990"/>
                    </a:cubicBezTo>
                    <a:cubicBezTo>
                      <a:pt x="241" y="947"/>
                      <a:pt x="241" y="947"/>
                      <a:pt x="241" y="947"/>
                    </a:cubicBezTo>
                    <a:cubicBezTo>
                      <a:pt x="267" y="977"/>
                      <a:pt x="297" y="1003"/>
                      <a:pt x="332" y="1027"/>
                    </a:cubicBezTo>
                    <a:cubicBezTo>
                      <a:pt x="329" y="1030"/>
                      <a:pt x="329" y="1030"/>
                      <a:pt x="329" y="1030"/>
                    </a:cubicBezTo>
                    <a:cubicBezTo>
                      <a:pt x="299" y="1148"/>
                      <a:pt x="299" y="1148"/>
                      <a:pt x="299" y="1148"/>
                    </a:cubicBezTo>
                    <a:cubicBezTo>
                      <a:pt x="412" y="1199"/>
                      <a:pt x="412" y="1199"/>
                      <a:pt x="412" y="1199"/>
                    </a:cubicBezTo>
                    <a:cubicBezTo>
                      <a:pt x="484" y="1100"/>
                      <a:pt x="484" y="1100"/>
                      <a:pt x="484" y="1100"/>
                    </a:cubicBezTo>
                    <a:cubicBezTo>
                      <a:pt x="484" y="1097"/>
                      <a:pt x="484" y="1097"/>
                      <a:pt x="484" y="1097"/>
                    </a:cubicBezTo>
                    <a:cubicBezTo>
                      <a:pt x="511" y="1105"/>
                      <a:pt x="537" y="1111"/>
                      <a:pt x="564" y="1113"/>
                    </a:cubicBezTo>
                    <a:cubicBezTo>
                      <a:pt x="564" y="1116"/>
                      <a:pt x="564" y="1116"/>
                      <a:pt x="564" y="1116"/>
                    </a:cubicBezTo>
                    <a:cubicBezTo>
                      <a:pt x="591" y="1234"/>
                      <a:pt x="591" y="1234"/>
                      <a:pt x="591" y="1234"/>
                    </a:cubicBezTo>
                    <a:cubicBezTo>
                      <a:pt x="717" y="1226"/>
                      <a:pt x="717" y="1226"/>
                      <a:pt x="717" y="1226"/>
                    </a:cubicBezTo>
                    <a:cubicBezTo>
                      <a:pt x="733" y="1102"/>
                      <a:pt x="733" y="1102"/>
                      <a:pt x="733" y="1102"/>
                    </a:cubicBezTo>
                    <a:lnTo>
                      <a:pt x="733" y="1102"/>
                    </a:lnTo>
                    <a:cubicBezTo>
                      <a:pt x="757" y="1095"/>
                      <a:pt x="783" y="1086"/>
                      <a:pt x="807" y="1076"/>
                    </a:cubicBezTo>
                    <a:cubicBezTo>
                      <a:pt x="810" y="1081"/>
                      <a:pt x="810" y="1081"/>
                      <a:pt x="810" y="1081"/>
                    </a:cubicBezTo>
                    <a:cubicBezTo>
                      <a:pt x="891" y="1170"/>
                      <a:pt x="891" y="1170"/>
                      <a:pt x="891" y="1170"/>
                    </a:cubicBezTo>
                    <a:cubicBezTo>
                      <a:pt x="995" y="1102"/>
                      <a:pt x="995" y="1102"/>
                      <a:pt x="995" y="1102"/>
                    </a:cubicBezTo>
                    <a:cubicBezTo>
                      <a:pt x="949" y="987"/>
                      <a:pt x="949" y="987"/>
                      <a:pt x="949" y="987"/>
                    </a:cubicBezTo>
                    <a:cubicBezTo>
                      <a:pt x="949" y="985"/>
                      <a:pt x="949" y="985"/>
                      <a:pt x="949" y="985"/>
                    </a:cubicBezTo>
                    <a:cubicBezTo>
                      <a:pt x="968" y="966"/>
                      <a:pt x="987" y="947"/>
                      <a:pt x="1003" y="926"/>
                    </a:cubicBezTo>
                    <a:cubicBezTo>
                      <a:pt x="1008" y="929"/>
                      <a:pt x="1008" y="929"/>
                      <a:pt x="1008" y="929"/>
                    </a:cubicBezTo>
                    <a:cubicBezTo>
                      <a:pt x="1123" y="969"/>
                      <a:pt x="1123" y="969"/>
                      <a:pt x="1123" y="969"/>
                    </a:cubicBezTo>
                    <a:cubicBezTo>
                      <a:pt x="1182" y="859"/>
                      <a:pt x="1182" y="859"/>
                      <a:pt x="1182" y="859"/>
                    </a:cubicBezTo>
                    <a:cubicBezTo>
                      <a:pt x="1086" y="779"/>
                      <a:pt x="1086" y="779"/>
                      <a:pt x="1086" y="779"/>
                    </a:cubicBezTo>
                    <a:cubicBezTo>
                      <a:pt x="1086" y="773"/>
                      <a:pt x="1086" y="773"/>
                      <a:pt x="1086" y="773"/>
                    </a:cubicBezTo>
                    <a:cubicBezTo>
                      <a:pt x="1094" y="747"/>
                      <a:pt x="1099" y="725"/>
                      <a:pt x="1105" y="691"/>
                    </a:cubicBezTo>
                    <a:cubicBezTo>
                      <a:pt x="1110" y="691"/>
                      <a:pt x="1110" y="691"/>
                      <a:pt x="1110" y="691"/>
                    </a:cubicBezTo>
                    <a:cubicBezTo>
                      <a:pt x="1214" y="682"/>
                      <a:pt x="1214" y="682"/>
                      <a:pt x="1214" y="682"/>
                    </a:cubicBezTo>
                    <a:cubicBezTo>
                      <a:pt x="1214" y="557"/>
                      <a:pt x="1214" y="557"/>
                      <a:pt x="1214" y="557"/>
                    </a:cubicBezTo>
                    <a:cubicBezTo>
                      <a:pt x="1099" y="533"/>
                      <a:pt x="1099" y="533"/>
                      <a:pt x="1099" y="533"/>
                    </a:cubicBezTo>
                    <a:cubicBezTo>
                      <a:pt x="1102" y="533"/>
                      <a:pt x="1102" y="533"/>
                      <a:pt x="1102" y="533"/>
                    </a:cubicBezTo>
                    <a:cubicBezTo>
                      <a:pt x="1096" y="498"/>
                      <a:pt x="1089" y="466"/>
                      <a:pt x="1075" y="434"/>
                    </a:cubicBezTo>
                    <a:cubicBezTo>
                      <a:pt x="1080" y="431"/>
                      <a:pt x="1080" y="431"/>
                      <a:pt x="1080" y="431"/>
                    </a:cubicBezTo>
                    <a:cubicBezTo>
                      <a:pt x="1171" y="351"/>
                      <a:pt x="1171" y="351"/>
                      <a:pt x="1171" y="351"/>
                    </a:cubicBezTo>
                    <a:cubicBezTo>
                      <a:pt x="1107" y="244"/>
                      <a:pt x="1107" y="244"/>
                      <a:pt x="1107" y="244"/>
                    </a:cubicBezTo>
                    <a:cubicBezTo>
                      <a:pt x="990" y="289"/>
                      <a:pt x="990" y="289"/>
                      <a:pt x="990" y="289"/>
                    </a:cubicBezTo>
                    <a:lnTo>
                      <a:pt x="990" y="289"/>
                    </a:lnTo>
                    <a:cubicBezTo>
                      <a:pt x="963" y="260"/>
                      <a:pt x="933" y="233"/>
                      <a:pt x="899" y="209"/>
                    </a:cubicBezTo>
                    <a:cubicBezTo>
                      <a:pt x="901" y="206"/>
                      <a:pt x="901" y="206"/>
                      <a:pt x="901" y="206"/>
                    </a:cubicBezTo>
                    <a:cubicBezTo>
                      <a:pt x="933" y="89"/>
                      <a:pt x="933" y="89"/>
                      <a:pt x="933" y="89"/>
                    </a:cubicBezTo>
                    <a:cubicBezTo>
                      <a:pt x="818" y="35"/>
                      <a:pt x="818" y="35"/>
                      <a:pt x="818" y="35"/>
                    </a:cubicBezTo>
                    <a:cubicBezTo>
                      <a:pt x="746" y="137"/>
                      <a:pt x="746" y="137"/>
                      <a:pt x="746" y="137"/>
                    </a:cubicBezTo>
                    <a:close/>
                    <a:moveTo>
                      <a:pt x="1027" y="618"/>
                    </a:moveTo>
                    <a:lnTo>
                      <a:pt x="1027" y="618"/>
                    </a:lnTo>
                    <a:cubicBezTo>
                      <a:pt x="1027" y="846"/>
                      <a:pt x="842" y="1030"/>
                      <a:pt x="615" y="1030"/>
                    </a:cubicBezTo>
                    <a:cubicBezTo>
                      <a:pt x="385" y="1030"/>
                      <a:pt x="200" y="846"/>
                      <a:pt x="200" y="618"/>
                    </a:cubicBezTo>
                    <a:cubicBezTo>
                      <a:pt x="200" y="388"/>
                      <a:pt x="385" y="204"/>
                      <a:pt x="615" y="204"/>
                    </a:cubicBezTo>
                    <a:cubicBezTo>
                      <a:pt x="842" y="204"/>
                      <a:pt x="1027" y="388"/>
                      <a:pt x="1027" y="61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17"/>
            <p:cNvGrpSpPr/>
            <p:nvPr/>
          </p:nvGrpSpPr>
          <p:grpSpPr>
            <a:xfrm>
              <a:off x="9870879" y="4301061"/>
              <a:ext cx="299269" cy="305699"/>
              <a:chOff x="17545661" y="8480347"/>
              <a:chExt cx="588159" cy="600797"/>
            </a:xfrm>
            <a:solidFill>
              <a:schemeClr val="accent1"/>
            </a:solidFill>
          </p:grpSpPr>
          <p:sp>
            <p:nvSpPr>
              <p:cNvPr id="95" name="Freeform: Shape 18"/>
              <p:cNvSpPr/>
              <p:nvPr/>
            </p:nvSpPr>
            <p:spPr bwMode="auto">
              <a:xfrm>
                <a:off x="17668370" y="8603045"/>
                <a:ext cx="351203" cy="351170"/>
              </a:xfrm>
              <a:custGeom>
                <a:avLst/>
                <a:gdLst>
                  <a:gd name="T0" fmla="*/ 184 w 370"/>
                  <a:gd name="T1" fmla="*/ 0 h 370"/>
                  <a:gd name="T2" fmla="*/ 184 w 370"/>
                  <a:gd name="T3" fmla="*/ 0 h 370"/>
                  <a:gd name="T4" fmla="*/ 0 w 370"/>
                  <a:gd name="T5" fmla="*/ 185 h 370"/>
                  <a:gd name="T6" fmla="*/ 184 w 370"/>
                  <a:gd name="T7" fmla="*/ 369 h 370"/>
                  <a:gd name="T8" fmla="*/ 369 w 370"/>
                  <a:gd name="T9" fmla="*/ 185 h 370"/>
                  <a:gd name="T10" fmla="*/ 184 w 370"/>
                  <a:gd name="T11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70">
                    <a:moveTo>
                      <a:pt x="184" y="0"/>
                    </a:moveTo>
                    <a:lnTo>
                      <a:pt x="184" y="0"/>
                    </a:lnTo>
                    <a:cubicBezTo>
                      <a:pt x="83" y="0"/>
                      <a:pt x="0" y="83"/>
                      <a:pt x="0" y="185"/>
                    </a:cubicBezTo>
                    <a:cubicBezTo>
                      <a:pt x="0" y="286"/>
                      <a:pt x="83" y="369"/>
                      <a:pt x="184" y="369"/>
                    </a:cubicBezTo>
                    <a:cubicBezTo>
                      <a:pt x="286" y="369"/>
                      <a:pt x="369" y="286"/>
                      <a:pt x="369" y="185"/>
                    </a:cubicBezTo>
                    <a:cubicBezTo>
                      <a:pt x="369" y="83"/>
                      <a:pt x="286" y="0"/>
                      <a:pt x="18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19"/>
              <p:cNvSpPr/>
              <p:nvPr/>
            </p:nvSpPr>
            <p:spPr bwMode="auto">
              <a:xfrm>
                <a:off x="17545661" y="8480347"/>
                <a:ext cx="588159" cy="600797"/>
              </a:xfrm>
              <a:custGeom>
                <a:avLst/>
                <a:gdLst>
                  <a:gd name="T0" fmla="*/ 380 w 619"/>
                  <a:gd name="T1" fmla="*/ 70 h 630"/>
                  <a:gd name="T2" fmla="*/ 340 w 619"/>
                  <a:gd name="T3" fmla="*/ 60 h 630"/>
                  <a:gd name="T4" fmla="*/ 262 w 619"/>
                  <a:gd name="T5" fmla="*/ 3 h 630"/>
                  <a:gd name="T6" fmla="*/ 214 w 619"/>
                  <a:gd name="T7" fmla="*/ 78 h 630"/>
                  <a:gd name="T8" fmla="*/ 171 w 619"/>
                  <a:gd name="T9" fmla="*/ 33 h 630"/>
                  <a:gd name="T10" fmla="*/ 141 w 619"/>
                  <a:gd name="T11" fmla="*/ 126 h 630"/>
                  <a:gd name="T12" fmla="*/ 112 w 619"/>
                  <a:gd name="T13" fmla="*/ 156 h 630"/>
                  <a:gd name="T14" fmla="*/ 24 w 619"/>
                  <a:gd name="T15" fmla="*/ 190 h 630"/>
                  <a:gd name="T16" fmla="*/ 61 w 619"/>
                  <a:gd name="T17" fmla="*/ 271 h 630"/>
                  <a:gd name="T18" fmla="*/ 0 w 619"/>
                  <a:gd name="T19" fmla="*/ 281 h 630"/>
                  <a:gd name="T20" fmla="*/ 61 w 619"/>
                  <a:gd name="T21" fmla="*/ 356 h 630"/>
                  <a:gd name="T22" fmla="*/ 75 w 619"/>
                  <a:gd name="T23" fmla="*/ 410 h 630"/>
                  <a:gd name="T24" fmla="*/ 61 w 619"/>
                  <a:gd name="T25" fmla="*/ 503 h 630"/>
                  <a:gd name="T26" fmla="*/ 168 w 619"/>
                  <a:gd name="T27" fmla="*/ 525 h 630"/>
                  <a:gd name="T28" fmla="*/ 150 w 619"/>
                  <a:gd name="T29" fmla="*/ 584 h 630"/>
                  <a:gd name="T30" fmla="*/ 246 w 619"/>
                  <a:gd name="T31" fmla="*/ 559 h 630"/>
                  <a:gd name="T32" fmla="*/ 286 w 619"/>
                  <a:gd name="T33" fmla="*/ 568 h 630"/>
                  <a:gd name="T34" fmla="*/ 299 w 619"/>
                  <a:gd name="T35" fmla="*/ 629 h 630"/>
                  <a:gd name="T36" fmla="*/ 371 w 619"/>
                  <a:gd name="T37" fmla="*/ 562 h 630"/>
                  <a:gd name="T38" fmla="*/ 411 w 619"/>
                  <a:gd name="T39" fmla="*/ 549 h 630"/>
                  <a:gd name="T40" fmla="*/ 454 w 619"/>
                  <a:gd name="T41" fmla="*/ 597 h 630"/>
                  <a:gd name="T42" fmla="*/ 484 w 619"/>
                  <a:gd name="T43" fmla="*/ 503 h 630"/>
                  <a:gd name="T44" fmla="*/ 511 w 619"/>
                  <a:gd name="T45" fmla="*/ 471 h 630"/>
                  <a:gd name="T46" fmla="*/ 572 w 619"/>
                  <a:gd name="T47" fmla="*/ 493 h 630"/>
                  <a:gd name="T48" fmla="*/ 553 w 619"/>
                  <a:gd name="T49" fmla="*/ 396 h 630"/>
                  <a:gd name="T50" fmla="*/ 561 w 619"/>
                  <a:gd name="T51" fmla="*/ 351 h 630"/>
                  <a:gd name="T52" fmla="*/ 618 w 619"/>
                  <a:gd name="T53" fmla="*/ 345 h 630"/>
                  <a:gd name="T54" fmla="*/ 559 w 619"/>
                  <a:gd name="T55" fmla="*/ 271 h 630"/>
                  <a:gd name="T56" fmla="*/ 548 w 619"/>
                  <a:gd name="T57" fmla="*/ 220 h 630"/>
                  <a:gd name="T58" fmla="*/ 596 w 619"/>
                  <a:gd name="T59" fmla="*/ 177 h 630"/>
                  <a:gd name="T60" fmla="*/ 502 w 619"/>
                  <a:gd name="T61" fmla="*/ 145 h 630"/>
                  <a:gd name="T62" fmla="*/ 457 w 619"/>
                  <a:gd name="T63" fmla="*/ 105 h 630"/>
                  <a:gd name="T64" fmla="*/ 473 w 619"/>
                  <a:gd name="T65" fmla="*/ 43 h 630"/>
                  <a:gd name="T66" fmla="*/ 380 w 619"/>
                  <a:gd name="T67" fmla="*/ 70 h 630"/>
                  <a:gd name="T68" fmla="*/ 521 w 619"/>
                  <a:gd name="T69" fmla="*/ 314 h 630"/>
                  <a:gd name="T70" fmla="*/ 101 w 619"/>
                  <a:gd name="T71" fmla="*/ 314 h 630"/>
                  <a:gd name="T72" fmla="*/ 521 w 619"/>
                  <a:gd name="T73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19" h="630">
                    <a:moveTo>
                      <a:pt x="380" y="70"/>
                    </a:moveTo>
                    <a:lnTo>
                      <a:pt x="380" y="70"/>
                    </a:lnTo>
                    <a:cubicBezTo>
                      <a:pt x="366" y="65"/>
                      <a:pt x="353" y="62"/>
                      <a:pt x="340" y="62"/>
                    </a:cubicBezTo>
                    <a:cubicBezTo>
                      <a:pt x="340" y="60"/>
                      <a:pt x="340" y="60"/>
                      <a:pt x="340" y="6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262" y="3"/>
                      <a:pt x="262" y="3"/>
                      <a:pt x="262" y="3"/>
                    </a:cubicBezTo>
                    <a:cubicBezTo>
                      <a:pt x="254" y="67"/>
                      <a:pt x="254" y="67"/>
                      <a:pt x="254" y="67"/>
                    </a:cubicBezTo>
                    <a:cubicBezTo>
                      <a:pt x="240" y="70"/>
                      <a:pt x="227" y="73"/>
                      <a:pt x="214" y="78"/>
                    </a:cubicBezTo>
                    <a:lnTo>
                      <a:pt x="214" y="78"/>
                    </a:lnTo>
                    <a:cubicBezTo>
                      <a:pt x="171" y="33"/>
                      <a:pt x="171" y="33"/>
                      <a:pt x="171" y="33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31" y="134"/>
                      <a:pt x="120" y="145"/>
                      <a:pt x="112" y="156"/>
                    </a:cubicBezTo>
                    <a:lnTo>
                      <a:pt x="112" y="156"/>
                    </a:lnTo>
                    <a:cubicBezTo>
                      <a:pt x="53" y="134"/>
                      <a:pt x="53" y="134"/>
                      <a:pt x="53" y="134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72" y="231"/>
                      <a:pt x="72" y="231"/>
                      <a:pt x="72" y="231"/>
                    </a:cubicBezTo>
                    <a:cubicBezTo>
                      <a:pt x="67" y="244"/>
                      <a:pt x="64" y="255"/>
                      <a:pt x="61" y="271"/>
                    </a:cubicBezTo>
                    <a:lnTo>
                      <a:pt x="61" y="271"/>
                    </a:lnTo>
                    <a:cubicBezTo>
                      <a:pt x="0" y="281"/>
                      <a:pt x="0" y="281"/>
                      <a:pt x="0" y="281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61" y="356"/>
                      <a:pt x="61" y="356"/>
                      <a:pt x="61" y="356"/>
                    </a:cubicBezTo>
                    <a:cubicBezTo>
                      <a:pt x="64" y="375"/>
                      <a:pt x="69" y="394"/>
                      <a:pt x="75" y="410"/>
                    </a:cubicBezTo>
                    <a:lnTo>
                      <a:pt x="75" y="410"/>
                    </a:lnTo>
                    <a:cubicBezTo>
                      <a:pt x="29" y="450"/>
                      <a:pt x="29" y="450"/>
                      <a:pt x="29" y="450"/>
                    </a:cubicBezTo>
                    <a:cubicBezTo>
                      <a:pt x="61" y="503"/>
                      <a:pt x="61" y="503"/>
                      <a:pt x="61" y="503"/>
                    </a:cubicBezTo>
                    <a:cubicBezTo>
                      <a:pt x="120" y="482"/>
                      <a:pt x="120" y="482"/>
                      <a:pt x="120" y="482"/>
                    </a:cubicBezTo>
                    <a:cubicBezTo>
                      <a:pt x="133" y="498"/>
                      <a:pt x="150" y="512"/>
                      <a:pt x="168" y="525"/>
                    </a:cubicBezTo>
                    <a:cubicBezTo>
                      <a:pt x="166" y="525"/>
                      <a:pt x="166" y="525"/>
                      <a:pt x="166" y="525"/>
                    </a:cubicBezTo>
                    <a:cubicBezTo>
                      <a:pt x="150" y="584"/>
                      <a:pt x="150" y="584"/>
                      <a:pt x="150" y="584"/>
                    </a:cubicBezTo>
                    <a:cubicBezTo>
                      <a:pt x="208" y="610"/>
                      <a:pt x="208" y="610"/>
                      <a:pt x="208" y="610"/>
                    </a:cubicBezTo>
                    <a:cubicBezTo>
                      <a:pt x="246" y="559"/>
                      <a:pt x="246" y="559"/>
                      <a:pt x="246" y="559"/>
                    </a:cubicBezTo>
                    <a:lnTo>
                      <a:pt x="246" y="559"/>
                    </a:lnTo>
                    <a:cubicBezTo>
                      <a:pt x="259" y="562"/>
                      <a:pt x="272" y="565"/>
                      <a:pt x="286" y="568"/>
                    </a:cubicBezTo>
                    <a:lnTo>
                      <a:pt x="286" y="568"/>
                    </a:lnTo>
                    <a:cubicBezTo>
                      <a:pt x="299" y="629"/>
                      <a:pt x="299" y="629"/>
                      <a:pt x="299" y="629"/>
                    </a:cubicBezTo>
                    <a:cubicBezTo>
                      <a:pt x="363" y="624"/>
                      <a:pt x="363" y="624"/>
                      <a:pt x="363" y="624"/>
                    </a:cubicBezTo>
                    <a:cubicBezTo>
                      <a:pt x="371" y="562"/>
                      <a:pt x="371" y="562"/>
                      <a:pt x="371" y="562"/>
                    </a:cubicBezTo>
                    <a:lnTo>
                      <a:pt x="371" y="562"/>
                    </a:lnTo>
                    <a:cubicBezTo>
                      <a:pt x="385" y="557"/>
                      <a:pt x="398" y="554"/>
                      <a:pt x="411" y="549"/>
                    </a:cubicBezTo>
                    <a:cubicBezTo>
                      <a:pt x="411" y="552"/>
                      <a:pt x="411" y="552"/>
                      <a:pt x="411" y="552"/>
                    </a:cubicBezTo>
                    <a:cubicBezTo>
                      <a:pt x="454" y="597"/>
                      <a:pt x="454" y="597"/>
                      <a:pt x="454" y="597"/>
                    </a:cubicBezTo>
                    <a:cubicBezTo>
                      <a:pt x="508" y="562"/>
                      <a:pt x="508" y="562"/>
                      <a:pt x="508" y="562"/>
                    </a:cubicBezTo>
                    <a:cubicBezTo>
                      <a:pt x="484" y="503"/>
                      <a:pt x="484" y="503"/>
                      <a:pt x="484" y="503"/>
                    </a:cubicBezTo>
                    <a:cubicBezTo>
                      <a:pt x="484" y="501"/>
                      <a:pt x="484" y="501"/>
                      <a:pt x="484" y="501"/>
                    </a:cubicBezTo>
                    <a:cubicBezTo>
                      <a:pt x="492" y="493"/>
                      <a:pt x="502" y="482"/>
                      <a:pt x="511" y="471"/>
                    </a:cubicBezTo>
                    <a:cubicBezTo>
                      <a:pt x="513" y="474"/>
                      <a:pt x="513" y="474"/>
                      <a:pt x="513" y="474"/>
                    </a:cubicBezTo>
                    <a:cubicBezTo>
                      <a:pt x="572" y="493"/>
                      <a:pt x="572" y="493"/>
                      <a:pt x="572" y="493"/>
                    </a:cubicBezTo>
                    <a:cubicBezTo>
                      <a:pt x="601" y="437"/>
                      <a:pt x="601" y="437"/>
                      <a:pt x="601" y="437"/>
                    </a:cubicBezTo>
                    <a:cubicBezTo>
                      <a:pt x="553" y="396"/>
                      <a:pt x="553" y="396"/>
                      <a:pt x="553" y="396"/>
                    </a:cubicBezTo>
                    <a:cubicBezTo>
                      <a:pt x="553" y="394"/>
                      <a:pt x="553" y="394"/>
                      <a:pt x="553" y="394"/>
                    </a:cubicBezTo>
                    <a:cubicBezTo>
                      <a:pt x="556" y="380"/>
                      <a:pt x="559" y="370"/>
                      <a:pt x="561" y="351"/>
                    </a:cubicBezTo>
                    <a:cubicBezTo>
                      <a:pt x="564" y="351"/>
                      <a:pt x="564" y="351"/>
                      <a:pt x="564" y="351"/>
                    </a:cubicBezTo>
                    <a:cubicBezTo>
                      <a:pt x="618" y="345"/>
                      <a:pt x="618" y="345"/>
                      <a:pt x="618" y="345"/>
                    </a:cubicBezTo>
                    <a:cubicBezTo>
                      <a:pt x="618" y="284"/>
                      <a:pt x="618" y="284"/>
                      <a:pt x="618" y="284"/>
                    </a:cubicBezTo>
                    <a:cubicBezTo>
                      <a:pt x="559" y="271"/>
                      <a:pt x="559" y="271"/>
                      <a:pt x="559" y="271"/>
                    </a:cubicBezTo>
                    <a:cubicBezTo>
                      <a:pt x="561" y="271"/>
                      <a:pt x="561" y="271"/>
                      <a:pt x="561" y="271"/>
                    </a:cubicBezTo>
                    <a:cubicBezTo>
                      <a:pt x="556" y="255"/>
                      <a:pt x="553" y="236"/>
                      <a:pt x="548" y="220"/>
                    </a:cubicBezTo>
                    <a:cubicBezTo>
                      <a:pt x="551" y="220"/>
                      <a:pt x="551" y="220"/>
                      <a:pt x="551" y="220"/>
                    </a:cubicBezTo>
                    <a:cubicBezTo>
                      <a:pt x="596" y="177"/>
                      <a:pt x="596" y="177"/>
                      <a:pt x="596" y="177"/>
                    </a:cubicBezTo>
                    <a:cubicBezTo>
                      <a:pt x="564" y="124"/>
                      <a:pt x="564" y="124"/>
                      <a:pt x="564" y="124"/>
                    </a:cubicBezTo>
                    <a:cubicBezTo>
                      <a:pt x="502" y="145"/>
                      <a:pt x="502" y="145"/>
                      <a:pt x="502" y="145"/>
                    </a:cubicBezTo>
                    <a:cubicBezTo>
                      <a:pt x="502" y="148"/>
                      <a:pt x="502" y="148"/>
                      <a:pt x="502" y="148"/>
                    </a:cubicBezTo>
                    <a:cubicBezTo>
                      <a:pt x="489" y="131"/>
                      <a:pt x="473" y="118"/>
                      <a:pt x="457" y="105"/>
                    </a:cubicBezTo>
                    <a:lnTo>
                      <a:pt x="457" y="105"/>
                    </a:lnTo>
                    <a:cubicBezTo>
                      <a:pt x="473" y="43"/>
                      <a:pt x="473" y="43"/>
                      <a:pt x="473" y="43"/>
                    </a:cubicBezTo>
                    <a:cubicBezTo>
                      <a:pt x="417" y="17"/>
                      <a:pt x="417" y="17"/>
                      <a:pt x="417" y="17"/>
                    </a:cubicBezTo>
                    <a:cubicBezTo>
                      <a:pt x="380" y="70"/>
                      <a:pt x="380" y="70"/>
                      <a:pt x="380" y="70"/>
                    </a:cubicBezTo>
                    <a:close/>
                    <a:moveTo>
                      <a:pt x="521" y="314"/>
                    </a:moveTo>
                    <a:lnTo>
                      <a:pt x="521" y="314"/>
                    </a:lnTo>
                    <a:cubicBezTo>
                      <a:pt x="521" y="431"/>
                      <a:pt x="428" y="525"/>
                      <a:pt x="312" y="525"/>
                    </a:cubicBezTo>
                    <a:cubicBezTo>
                      <a:pt x="195" y="525"/>
                      <a:pt x="101" y="431"/>
                      <a:pt x="101" y="314"/>
                    </a:cubicBezTo>
                    <a:cubicBezTo>
                      <a:pt x="101" y="199"/>
                      <a:pt x="195" y="102"/>
                      <a:pt x="312" y="102"/>
                    </a:cubicBezTo>
                    <a:cubicBezTo>
                      <a:pt x="428" y="102"/>
                      <a:pt x="521" y="199"/>
                      <a:pt x="521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20"/>
            <p:cNvGrpSpPr/>
            <p:nvPr/>
          </p:nvGrpSpPr>
          <p:grpSpPr>
            <a:xfrm>
              <a:off x="10006499" y="3633673"/>
              <a:ext cx="811684" cy="809454"/>
              <a:chOff x="17812236" y="7168747"/>
              <a:chExt cx="1595222" cy="1590844"/>
            </a:xfrm>
            <a:solidFill>
              <a:schemeClr val="accent2"/>
            </a:solidFill>
          </p:grpSpPr>
          <p:sp>
            <p:nvSpPr>
              <p:cNvPr id="93" name="Freeform: Shape 21"/>
              <p:cNvSpPr/>
              <p:nvPr/>
            </p:nvSpPr>
            <p:spPr bwMode="auto">
              <a:xfrm>
                <a:off x="18078812" y="7435298"/>
                <a:ext cx="1057840" cy="1057742"/>
              </a:xfrm>
              <a:custGeom>
                <a:avLst/>
                <a:gdLst>
                  <a:gd name="T0" fmla="*/ 262 w 1108"/>
                  <a:gd name="T1" fmla="*/ 163 h 1109"/>
                  <a:gd name="T2" fmla="*/ 262 w 1108"/>
                  <a:gd name="T3" fmla="*/ 163 h 1109"/>
                  <a:gd name="T4" fmla="*/ 160 w 1108"/>
                  <a:gd name="T5" fmla="*/ 846 h 1109"/>
                  <a:gd name="T6" fmla="*/ 845 w 1108"/>
                  <a:gd name="T7" fmla="*/ 947 h 1109"/>
                  <a:gd name="T8" fmla="*/ 947 w 1108"/>
                  <a:gd name="T9" fmla="*/ 263 h 1109"/>
                  <a:gd name="T10" fmla="*/ 262 w 1108"/>
                  <a:gd name="T11" fmla="*/ 163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8" h="1109">
                    <a:moveTo>
                      <a:pt x="262" y="163"/>
                    </a:moveTo>
                    <a:lnTo>
                      <a:pt x="262" y="163"/>
                    </a:lnTo>
                    <a:cubicBezTo>
                      <a:pt x="45" y="324"/>
                      <a:pt x="0" y="632"/>
                      <a:pt x="160" y="846"/>
                    </a:cubicBezTo>
                    <a:cubicBezTo>
                      <a:pt x="324" y="1062"/>
                      <a:pt x="629" y="1108"/>
                      <a:pt x="845" y="947"/>
                    </a:cubicBezTo>
                    <a:cubicBezTo>
                      <a:pt x="1062" y="787"/>
                      <a:pt x="1107" y="479"/>
                      <a:pt x="947" y="263"/>
                    </a:cubicBezTo>
                    <a:cubicBezTo>
                      <a:pt x="784" y="45"/>
                      <a:pt x="479" y="0"/>
                      <a:pt x="262" y="16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22"/>
              <p:cNvSpPr/>
              <p:nvPr/>
            </p:nvSpPr>
            <p:spPr bwMode="auto">
              <a:xfrm>
                <a:off x="17812236" y="7168747"/>
                <a:ext cx="1595222" cy="1590844"/>
              </a:xfrm>
              <a:custGeom>
                <a:avLst/>
                <a:gdLst>
                  <a:gd name="T0" fmla="*/ 586 w 1667"/>
                  <a:gd name="T1" fmla="*/ 203 h 1662"/>
                  <a:gd name="T2" fmla="*/ 487 w 1667"/>
                  <a:gd name="T3" fmla="*/ 246 h 1662"/>
                  <a:gd name="T4" fmla="*/ 233 w 1667"/>
                  <a:gd name="T5" fmla="*/ 251 h 1662"/>
                  <a:gd name="T6" fmla="*/ 251 w 1667"/>
                  <a:gd name="T7" fmla="*/ 487 h 1662"/>
                  <a:gd name="T8" fmla="*/ 88 w 1667"/>
                  <a:gd name="T9" fmla="*/ 454 h 1662"/>
                  <a:gd name="T10" fmla="*/ 171 w 1667"/>
                  <a:gd name="T11" fmla="*/ 700 h 1662"/>
                  <a:gd name="T12" fmla="*/ 155 w 1667"/>
                  <a:gd name="T13" fmla="*/ 808 h 1662"/>
                  <a:gd name="T14" fmla="*/ 21 w 1667"/>
                  <a:gd name="T15" fmla="*/ 1024 h 1662"/>
                  <a:gd name="T16" fmla="*/ 233 w 1667"/>
                  <a:gd name="T17" fmla="*/ 1137 h 1662"/>
                  <a:gd name="T18" fmla="*/ 120 w 1667"/>
                  <a:gd name="T19" fmla="*/ 1254 h 1662"/>
                  <a:gd name="T20" fmla="*/ 369 w 1667"/>
                  <a:gd name="T21" fmla="*/ 1318 h 1662"/>
                  <a:gd name="T22" fmla="*/ 479 w 1667"/>
                  <a:gd name="T23" fmla="*/ 1407 h 1662"/>
                  <a:gd name="T24" fmla="*/ 602 w 1667"/>
                  <a:gd name="T25" fmla="*/ 1631 h 1662"/>
                  <a:gd name="T26" fmla="*/ 856 w 1667"/>
                  <a:gd name="T27" fmla="*/ 1503 h 1662"/>
                  <a:gd name="T28" fmla="*/ 917 w 1667"/>
                  <a:gd name="T29" fmla="*/ 1661 h 1662"/>
                  <a:gd name="T30" fmla="*/ 1080 w 1667"/>
                  <a:gd name="T31" fmla="*/ 1457 h 1662"/>
                  <a:gd name="T32" fmla="*/ 1177 w 1667"/>
                  <a:gd name="T33" fmla="*/ 1409 h 1662"/>
                  <a:gd name="T34" fmla="*/ 1305 w 1667"/>
                  <a:gd name="T35" fmla="*/ 1516 h 1662"/>
                  <a:gd name="T36" fmla="*/ 1350 w 1667"/>
                  <a:gd name="T37" fmla="*/ 1260 h 1662"/>
                  <a:gd name="T38" fmla="*/ 1412 w 1667"/>
                  <a:gd name="T39" fmla="*/ 1171 h 1662"/>
                  <a:gd name="T40" fmla="*/ 1578 w 1667"/>
                  <a:gd name="T41" fmla="*/ 1206 h 1662"/>
                  <a:gd name="T42" fmla="*/ 1495 w 1667"/>
                  <a:gd name="T43" fmla="*/ 957 h 1662"/>
                  <a:gd name="T44" fmla="*/ 1506 w 1667"/>
                  <a:gd name="T45" fmla="*/ 850 h 1662"/>
                  <a:gd name="T46" fmla="*/ 1666 w 1667"/>
                  <a:gd name="T47" fmla="*/ 799 h 1662"/>
                  <a:gd name="T48" fmla="*/ 1476 w 1667"/>
                  <a:gd name="T49" fmla="*/ 623 h 1662"/>
                  <a:gd name="T50" fmla="*/ 1418 w 1667"/>
                  <a:gd name="T51" fmla="*/ 505 h 1662"/>
                  <a:gd name="T52" fmla="*/ 1535 w 1667"/>
                  <a:gd name="T53" fmla="*/ 414 h 1662"/>
                  <a:gd name="T54" fmla="*/ 1289 w 1667"/>
                  <a:gd name="T55" fmla="*/ 348 h 1662"/>
                  <a:gd name="T56" fmla="*/ 1182 w 1667"/>
                  <a:gd name="T57" fmla="*/ 256 h 1662"/>
                  <a:gd name="T58" fmla="*/ 1220 w 1667"/>
                  <a:gd name="T59" fmla="*/ 91 h 1662"/>
                  <a:gd name="T60" fmla="*/ 974 w 1667"/>
                  <a:gd name="T61" fmla="*/ 168 h 1662"/>
                  <a:gd name="T62" fmla="*/ 810 w 1667"/>
                  <a:gd name="T63" fmla="*/ 155 h 1662"/>
                  <a:gd name="T64" fmla="*/ 749 w 1667"/>
                  <a:gd name="T65" fmla="*/ 0 h 1662"/>
                  <a:gd name="T66" fmla="*/ 586 w 1667"/>
                  <a:gd name="T67" fmla="*/ 200 h 1662"/>
                  <a:gd name="T68" fmla="*/ 1281 w 1667"/>
                  <a:gd name="T69" fmla="*/ 495 h 1662"/>
                  <a:gd name="T70" fmla="*/ 1166 w 1667"/>
                  <a:gd name="T71" fmla="*/ 1278 h 1662"/>
                  <a:gd name="T72" fmla="*/ 497 w 1667"/>
                  <a:gd name="T73" fmla="*/ 382 h 1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7" h="1662">
                    <a:moveTo>
                      <a:pt x="586" y="203"/>
                    </a:moveTo>
                    <a:lnTo>
                      <a:pt x="586" y="203"/>
                    </a:lnTo>
                    <a:cubicBezTo>
                      <a:pt x="553" y="214"/>
                      <a:pt x="521" y="230"/>
                      <a:pt x="489" y="249"/>
                    </a:cubicBezTo>
                    <a:cubicBezTo>
                      <a:pt x="487" y="246"/>
                      <a:pt x="487" y="246"/>
                      <a:pt x="487" y="246"/>
                    </a:cubicBezTo>
                    <a:cubicBezTo>
                      <a:pt x="361" y="141"/>
                      <a:pt x="361" y="141"/>
                      <a:pt x="361" y="141"/>
                    </a:cubicBezTo>
                    <a:cubicBezTo>
                      <a:pt x="233" y="251"/>
                      <a:pt x="233" y="251"/>
                      <a:pt x="233" y="251"/>
                    </a:cubicBezTo>
                    <a:cubicBezTo>
                      <a:pt x="316" y="398"/>
                      <a:pt x="316" y="398"/>
                      <a:pt x="316" y="398"/>
                    </a:cubicBezTo>
                    <a:cubicBezTo>
                      <a:pt x="291" y="425"/>
                      <a:pt x="270" y="454"/>
                      <a:pt x="251" y="487"/>
                    </a:cubicBezTo>
                    <a:cubicBezTo>
                      <a:pt x="248" y="484"/>
                      <a:pt x="248" y="484"/>
                      <a:pt x="248" y="484"/>
                    </a:cubicBezTo>
                    <a:cubicBezTo>
                      <a:pt x="88" y="454"/>
                      <a:pt x="88" y="454"/>
                      <a:pt x="88" y="454"/>
                    </a:cubicBezTo>
                    <a:cubicBezTo>
                      <a:pt x="29" y="609"/>
                      <a:pt x="29" y="609"/>
                      <a:pt x="29" y="609"/>
                    </a:cubicBezTo>
                    <a:cubicBezTo>
                      <a:pt x="171" y="700"/>
                      <a:pt x="171" y="700"/>
                      <a:pt x="171" y="700"/>
                    </a:cubicBezTo>
                    <a:cubicBezTo>
                      <a:pt x="163" y="735"/>
                      <a:pt x="160" y="770"/>
                      <a:pt x="158" y="808"/>
                    </a:cubicBezTo>
                    <a:cubicBezTo>
                      <a:pt x="155" y="808"/>
                      <a:pt x="155" y="808"/>
                      <a:pt x="155" y="808"/>
                    </a:cubicBezTo>
                    <a:cubicBezTo>
                      <a:pt x="0" y="858"/>
                      <a:pt x="0" y="858"/>
                      <a:pt x="0" y="858"/>
                    </a:cubicBezTo>
                    <a:cubicBezTo>
                      <a:pt x="21" y="1024"/>
                      <a:pt x="21" y="1024"/>
                      <a:pt x="21" y="1024"/>
                    </a:cubicBezTo>
                    <a:cubicBezTo>
                      <a:pt x="190" y="1035"/>
                      <a:pt x="190" y="1035"/>
                      <a:pt x="190" y="1035"/>
                    </a:cubicBezTo>
                    <a:cubicBezTo>
                      <a:pt x="201" y="1070"/>
                      <a:pt x="206" y="1088"/>
                      <a:pt x="233" y="1137"/>
                    </a:cubicBezTo>
                    <a:cubicBezTo>
                      <a:pt x="230" y="1139"/>
                      <a:pt x="230" y="1139"/>
                      <a:pt x="230" y="1139"/>
                    </a:cubicBezTo>
                    <a:cubicBezTo>
                      <a:pt x="120" y="1254"/>
                      <a:pt x="120" y="1254"/>
                      <a:pt x="120" y="1254"/>
                    </a:cubicBezTo>
                    <a:cubicBezTo>
                      <a:pt x="219" y="1388"/>
                      <a:pt x="219" y="1388"/>
                      <a:pt x="219" y="1388"/>
                    </a:cubicBezTo>
                    <a:cubicBezTo>
                      <a:pt x="369" y="1318"/>
                      <a:pt x="369" y="1318"/>
                      <a:pt x="369" y="1318"/>
                    </a:cubicBezTo>
                    <a:cubicBezTo>
                      <a:pt x="404" y="1351"/>
                      <a:pt x="441" y="1380"/>
                      <a:pt x="481" y="1404"/>
                    </a:cubicBezTo>
                    <a:cubicBezTo>
                      <a:pt x="479" y="1407"/>
                      <a:pt x="479" y="1407"/>
                      <a:pt x="479" y="1407"/>
                    </a:cubicBezTo>
                    <a:cubicBezTo>
                      <a:pt x="447" y="1567"/>
                      <a:pt x="447" y="1567"/>
                      <a:pt x="447" y="1567"/>
                    </a:cubicBezTo>
                    <a:cubicBezTo>
                      <a:pt x="602" y="1631"/>
                      <a:pt x="602" y="1631"/>
                      <a:pt x="602" y="1631"/>
                    </a:cubicBezTo>
                    <a:cubicBezTo>
                      <a:pt x="693" y="1490"/>
                      <a:pt x="693" y="1490"/>
                      <a:pt x="693" y="1490"/>
                    </a:cubicBezTo>
                    <a:cubicBezTo>
                      <a:pt x="746" y="1500"/>
                      <a:pt x="802" y="1506"/>
                      <a:pt x="856" y="1503"/>
                    </a:cubicBezTo>
                    <a:cubicBezTo>
                      <a:pt x="856" y="1508"/>
                      <a:pt x="856" y="1508"/>
                      <a:pt x="856" y="1508"/>
                    </a:cubicBezTo>
                    <a:cubicBezTo>
                      <a:pt x="917" y="1661"/>
                      <a:pt x="917" y="1661"/>
                      <a:pt x="917" y="1661"/>
                    </a:cubicBezTo>
                    <a:cubicBezTo>
                      <a:pt x="1080" y="1626"/>
                      <a:pt x="1080" y="1626"/>
                      <a:pt x="1080" y="1626"/>
                    </a:cubicBezTo>
                    <a:cubicBezTo>
                      <a:pt x="1080" y="1457"/>
                      <a:pt x="1080" y="1457"/>
                      <a:pt x="1080" y="1457"/>
                    </a:cubicBezTo>
                    <a:lnTo>
                      <a:pt x="1080" y="1457"/>
                    </a:lnTo>
                    <a:cubicBezTo>
                      <a:pt x="1113" y="1444"/>
                      <a:pt x="1145" y="1428"/>
                      <a:pt x="1177" y="1409"/>
                    </a:cubicBezTo>
                    <a:cubicBezTo>
                      <a:pt x="1179" y="1412"/>
                      <a:pt x="1179" y="1412"/>
                      <a:pt x="1179" y="1412"/>
                    </a:cubicBezTo>
                    <a:cubicBezTo>
                      <a:pt x="1305" y="1516"/>
                      <a:pt x="1305" y="1516"/>
                      <a:pt x="1305" y="1516"/>
                    </a:cubicBezTo>
                    <a:cubicBezTo>
                      <a:pt x="1434" y="1407"/>
                      <a:pt x="1434" y="1407"/>
                      <a:pt x="1434" y="1407"/>
                    </a:cubicBezTo>
                    <a:cubicBezTo>
                      <a:pt x="1350" y="1260"/>
                      <a:pt x="1350" y="1260"/>
                      <a:pt x="1350" y="1260"/>
                    </a:cubicBezTo>
                    <a:lnTo>
                      <a:pt x="1350" y="1260"/>
                    </a:lnTo>
                    <a:cubicBezTo>
                      <a:pt x="1375" y="1233"/>
                      <a:pt x="1396" y="1203"/>
                      <a:pt x="1412" y="1171"/>
                    </a:cubicBezTo>
                    <a:cubicBezTo>
                      <a:pt x="1418" y="1174"/>
                      <a:pt x="1418" y="1174"/>
                      <a:pt x="1418" y="1174"/>
                    </a:cubicBezTo>
                    <a:cubicBezTo>
                      <a:pt x="1578" y="1206"/>
                      <a:pt x="1578" y="1206"/>
                      <a:pt x="1578" y="1206"/>
                    </a:cubicBezTo>
                    <a:cubicBezTo>
                      <a:pt x="1639" y="1048"/>
                      <a:pt x="1639" y="1048"/>
                      <a:pt x="1639" y="1048"/>
                    </a:cubicBezTo>
                    <a:cubicBezTo>
                      <a:pt x="1495" y="957"/>
                      <a:pt x="1495" y="957"/>
                      <a:pt x="1495" y="957"/>
                    </a:cubicBezTo>
                    <a:cubicBezTo>
                      <a:pt x="1492" y="957"/>
                      <a:pt x="1492" y="957"/>
                      <a:pt x="1492" y="957"/>
                    </a:cubicBezTo>
                    <a:cubicBezTo>
                      <a:pt x="1500" y="923"/>
                      <a:pt x="1503" y="888"/>
                      <a:pt x="1506" y="850"/>
                    </a:cubicBezTo>
                    <a:cubicBezTo>
                      <a:pt x="1511" y="850"/>
                      <a:pt x="1511" y="850"/>
                      <a:pt x="1511" y="850"/>
                    </a:cubicBezTo>
                    <a:cubicBezTo>
                      <a:pt x="1666" y="799"/>
                      <a:pt x="1666" y="799"/>
                      <a:pt x="1666" y="799"/>
                    </a:cubicBezTo>
                    <a:cubicBezTo>
                      <a:pt x="1645" y="634"/>
                      <a:pt x="1645" y="634"/>
                      <a:pt x="1645" y="634"/>
                    </a:cubicBezTo>
                    <a:cubicBezTo>
                      <a:pt x="1476" y="623"/>
                      <a:pt x="1476" y="623"/>
                      <a:pt x="1476" y="623"/>
                    </a:cubicBezTo>
                    <a:cubicBezTo>
                      <a:pt x="1465" y="615"/>
                      <a:pt x="1465" y="615"/>
                      <a:pt x="1465" y="615"/>
                    </a:cubicBezTo>
                    <a:cubicBezTo>
                      <a:pt x="1455" y="580"/>
                      <a:pt x="1447" y="553"/>
                      <a:pt x="1418" y="505"/>
                    </a:cubicBezTo>
                    <a:cubicBezTo>
                      <a:pt x="1423" y="503"/>
                      <a:pt x="1423" y="503"/>
                      <a:pt x="1423" y="503"/>
                    </a:cubicBezTo>
                    <a:cubicBezTo>
                      <a:pt x="1535" y="414"/>
                      <a:pt x="1535" y="414"/>
                      <a:pt x="1535" y="414"/>
                    </a:cubicBezTo>
                    <a:cubicBezTo>
                      <a:pt x="1434" y="280"/>
                      <a:pt x="1434" y="280"/>
                      <a:pt x="1434" y="280"/>
                    </a:cubicBezTo>
                    <a:cubicBezTo>
                      <a:pt x="1289" y="348"/>
                      <a:pt x="1289" y="348"/>
                      <a:pt x="1289" y="348"/>
                    </a:cubicBezTo>
                    <a:cubicBezTo>
                      <a:pt x="1292" y="345"/>
                      <a:pt x="1292" y="345"/>
                      <a:pt x="1292" y="345"/>
                    </a:cubicBezTo>
                    <a:cubicBezTo>
                      <a:pt x="1257" y="313"/>
                      <a:pt x="1222" y="280"/>
                      <a:pt x="1182" y="256"/>
                    </a:cubicBezTo>
                    <a:cubicBezTo>
                      <a:pt x="1188" y="251"/>
                      <a:pt x="1188" y="251"/>
                      <a:pt x="1188" y="251"/>
                    </a:cubicBezTo>
                    <a:cubicBezTo>
                      <a:pt x="1220" y="91"/>
                      <a:pt x="1220" y="91"/>
                      <a:pt x="1220" y="91"/>
                    </a:cubicBezTo>
                    <a:cubicBezTo>
                      <a:pt x="1064" y="26"/>
                      <a:pt x="1064" y="26"/>
                      <a:pt x="1064" y="26"/>
                    </a:cubicBezTo>
                    <a:cubicBezTo>
                      <a:pt x="974" y="168"/>
                      <a:pt x="974" y="168"/>
                      <a:pt x="974" y="168"/>
                    </a:cubicBezTo>
                    <a:cubicBezTo>
                      <a:pt x="974" y="171"/>
                      <a:pt x="974" y="171"/>
                      <a:pt x="974" y="171"/>
                    </a:cubicBezTo>
                    <a:cubicBezTo>
                      <a:pt x="920" y="160"/>
                      <a:pt x="866" y="155"/>
                      <a:pt x="810" y="155"/>
                    </a:cubicBezTo>
                    <a:cubicBezTo>
                      <a:pt x="810" y="149"/>
                      <a:pt x="810" y="149"/>
                      <a:pt x="810" y="149"/>
                    </a:cubicBezTo>
                    <a:cubicBezTo>
                      <a:pt x="749" y="0"/>
                      <a:pt x="749" y="0"/>
                      <a:pt x="749" y="0"/>
                    </a:cubicBezTo>
                    <a:cubicBezTo>
                      <a:pt x="586" y="32"/>
                      <a:pt x="586" y="32"/>
                      <a:pt x="586" y="32"/>
                    </a:cubicBezTo>
                    <a:cubicBezTo>
                      <a:pt x="586" y="200"/>
                      <a:pt x="586" y="200"/>
                      <a:pt x="586" y="200"/>
                    </a:cubicBezTo>
                    <a:lnTo>
                      <a:pt x="586" y="203"/>
                    </a:lnTo>
                    <a:close/>
                    <a:moveTo>
                      <a:pt x="1281" y="495"/>
                    </a:moveTo>
                    <a:lnTo>
                      <a:pt x="1281" y="495"/>
                    </a:lnTo>
                    <a:cubicBezTo>
                      <a:pt x="1465" y="743"/>
                      <a:pt x="1412" y="1094"/>
                      <a:pt x="1166" y="1278"/>
                    </a:cubicBezTo>
                    <a:cubicBezTo>
                      <a:pt x="917" y="1463"/>
                      <a:pt x="567" y="1412"/>
                      <a:pt x="382" y="1163"/>
                    </a:cubicBezTo>
                    <a:cubicBezTo>
                      <a:pt x="198" y="917"/>
                      <a:pt x="248" y="567"/>
                      <a:pt x="497" y="382"/>
                    </a:cubicBezTo>
                    <a:cubicBezTo>
                      <a:pt x="746" y="198"/>
                      <a:pt x="1096" y="249"/>
                      <a:pt x="1281" y="49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6" name="Freeform: Shape 23"/>
            <p:cNvSpPr/>
            <p:nvPr/>
          </p:nvSpPr>
          <p:spPr bwMode="auto">
            <a:xfrm>
              <a:off x="8766357" y="2346300"/>
              <a:ext cx="1408065" cy="1407935"/>
            </a:xfrm>
            <a:custGeom>
              <a:avLst/>
              <a:gdLst>
                <a:gd name="T0" fmla="*/ 2889 w 2890"/>
                <a:gd name="T1" fmla="*/ 1445 h 2888"/>
                <a:gd name="T2" fmla="*/ 2889 w 2890"/>
                <a:gd name="T3" fmla="*/ 1445 h 2888"/>
                <a:gd name="T4" fmla="*/ 1445 w 2890"/>
                <a:gd name="T5" fmla="*/ 0 h 2888"/>
                <a:gd name="T6" fmla="*/ 0 w 2890"/>
                <a:gd name="T7" fmla="*/ 1445 h 2888"/>
                <a:gd name="T8" fmla="*/ 1445 w 2890"/>
                <a:gd name="T9" fmla="*/ 2887 h 2888"/>
                <a:gd name="T10" fmla="*/ 2889 w 2890"/>
                <a:gd name="T11" fmla="*/ 1445 h 2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0" h="2888">
                  <a:moveTo>
                    <a:pt x="2889" y="1445"/>
                  </a:moveTo>
                  <a:lnTo>
                    <a:pt x="2889" y="1445"/>
                  </a:lnTo>
                  <a:cubicBezTo>
                    <a:pt x="2889" y="648"/>
                    <a:pt x="2242" y="0"/>
                    <a:pt x="1445" y="0"/>
                  </a:cubicBezTo>
                  <a:cubicBezTo>
                    <a:pt x="648" y="0"/>
                    <a:pt x="0" y="648"/>
                    <a:pt x="0" y="1445"/>
                  </a:cubicBezTo>
                  <a:cubicBezTo>
                    <a:pt x="0" y="2242"/>
                    <a:pt x="648" y="2887"/>
                    <a:pt x="1445" y="2887"/>
                  </a:cubicBezTo>
                  <a:cubicBezTo>
                    <a:pt x="2242" y="2887"/>
                    <a:pt x="2889" y="2242"/>
                    <a:pt x="2889" y="1445"/>
                  </a:cubicBezTo>
                </a:path>
              </a:pathLst>
            </a:custGeom>
            <a:solidFill>
              <a:srgbClr val="6F615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Freeform: Shape 24"/>
            <p:cNvSpPr/>
            <p:nvPr/>
          </p:nvSpPr>
          <p:spPr bwMode="auto">
            <a:xfrm>
              <a:off x="8740521" y="2318313"/>
              <a:ext cx="1408065" cy="1407935"/>
            </a:xfrm>
            <a:custGeom>
              <a:avLst/>
              <a:gdLst>
                <a:gd name="T0" fmla="*/ 2886 w 2887"/>
                <a:gd name="T1" fmla="*/ 1445 h 2888"/>
                <a:gd name="T2" fmla="*/ 2886 w 2887"/>
                <a:gd name="T3" fmla="*/ 1445 h 2888"/>
                <a:gd name="T4" fmla="*/ 1442 w 2887"/>
                <a:gd name="T5" fmla="*/ 0 h 2888"/>
                <a:gd name="T6" fmla="*/ 0 w 2887"/>
                <a:gd name="T7" fmla="*/ 1445 h 2888"/>
                <a:gd name="T8" fmla="*/ 1442 w 2887"/>
                <a:gd name="T9" fmla="*/ 2887 h 2888"/>
                <a:gd name="T10" fmla="*/ 2886 w 2887"/>
                <a:gd name="T11" fmla="*/ 1445 h 2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7" h="2888">
                  <a:moveTo>
                    <a:pt x="2886" y="1445"/>
                  </a:moveTo>
                  <a:lnTo>
                    <a:pt x="2886" y="1445"/>
                  </a:lnTo>
                  <a:cubicBezTo>
                    <a:pt x="2886" y="648"/>
                    <a:pt x="2239" y="0"/>
                    <a:pt x="1442" y="0"/>
                  </a:cubicBezTo>
                  <a:cubicBezTo>
                    <a:pt x="645" y="0"/>
                    <a:pt x="0" y="648"/>
                    <a:pt x="0" y="1445"/>
                  </a:cubicBezTo>
                  <a:cubicBezTo>
                    <a:pt x="0" y="2242"/>
                    <a:pt x="645" y="2887"/>
                    <a:pt x="1442" y="2887"/>
                  </a:cubicBezTo>
                  <a:cubicBezTo>
                    <a:pt x="2239" y="2887"/>
                    <a:pt x="2886" y="2242"/>
                    <a:pt x="2886" y="144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25"/>
            <p:cNvSpPr/>
            <p:nvPr/>
          </p:nvSpPr>
          <p:spPr bwMode="auto">
            <a:xfrm>
              <a:off x="9031177" y="2664915"/>
              <a:ext cx="1115256" cy="1059180"/>
            </a:xfrm>
            <a:custGeom>
              <a:avLst/>
              <a:gdLst>
                <a:gd name="T0" fmla="*/ 2287 w 2288"/>
                <a:gd name="T1" fmla="*/ 733 h 2176"/>
                <a:gd name="T2" fmla="*/ 2287 w 2288"/>
                <a:gd name="T3" fmla="*/ 733 h 2176"/>
                <a:gd name="T4" fmla="*/ 2279 w 2288"/>
                <a:gd name="T5" fmla="*/ 583 h 2176"/>
                <a:gd name="T6" fmla="*/ 1696 w 2288"/>
                <a:gd name="T7" fmla="*/ 0 h 2176"/>
                <a:gd name="T8" fmla="*/ 0 w 2288"/>
                <a:gd name="T9" fmla="*/ 1477 h 2176"/>
                <a:gd name="T10" fmla="*/ 688 w 2288"/>
                <a:gd name="T11" fmla="*/ 2166 h 2176"/>
                <a:gd name="T12" fmla="*/ 843 w 2288"/>
                <a:gd name="T13" fmla="*/ 2175 h 2176"/>
                <a:gd name="T14" fmla="*/ 2287 w 2288"/>
                <a:gd name="T15" fmla="*/ 733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8" h="2176">
                  <a:moveTo>
                    <a:pt x="2287" y="733"/>
                  </a:moveTo>
                  <a:lnTo>
                    <a:pt x="2287" y="733"/>
                  </a:lnTo>
                  <a:cubicBezTo>
                    <a:pt x="2287" y="682"/>
                    <a:pt x="2285" y="631"/>
                    <a:pt x="2279" y="583"/>
                  </a:cubicBezTo>
                  <a:cubicBezTo>
                    <a:pt x="1696" y="0"/>
                    <a:pt x="1696" y="0"/>
                    <a:pt x="1696" y="0"/>
                  </a:cubicBezTo>
                  <a:cubicBezTo>
                    <a:pt x="0" y="1477"/>
                    <a:pt x="0" y="1477"/>
                    <a:pt x="0" y="1477"/>
                  </a:cubicBezTo>
                  <a:cubicBezTo>
                    <a:pt x="688" y="2166"/>
                    <a:pt x="688" y="2166"/>
                    <a:pt x="688" y="2166"/>
                  </a:cubicBezTo>
                  <a:cubicBezTo>
                    <a:pt x="739" y="2172"/>
                    <a:pt x="792" y="2175"/>
                    <a:pt x="843" y="2175"/>
                  </a:cubicBezTo>
                  <a:cubicBezTo>
                    <a:pt x="1640" y="2175"/>
                    <a:pt x="2287" y="1530"/>
                    <a:pt x="2287" y="733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26"/>
            <p:cNvSpPr/>
            <p:nvPr/>
          </p:nvSpPr>
          <p:spPr bwMode="auto">
            <a:xfrm>
              <a:off x="10639472" y="1784417"/>
              <a:ext cx="105497" cy="198058"/>
            </a:xfrm>
            <a:custGeom>
              <a:avLst/>
              <a:gdLst>
                <a:gd name="T0" fmla="*/ 220 w 221"/>
                <a:gd name="T1" fmla="*/ 271 h 408"/>
                <a:gd name="T2" fmla="*/ 220 w 221"/>
                <a:gd name="T3" fmla="*/ 271 h 408"/>
                <a:gd name="T4" fmla="*/ 212 w 221"/>
                <a:gd name="T5" fmla="*/ 303 h 408"/>
                <a:gd name="T6" fmla="*/ 196 w 221"/>
                <a:gd name="T7" fmla="*/ 329 h 408"/>
                <a:gd name="T8" fmla="*/ 166 w 221"/>
                <a:gd name="T9" fmla="*/ 353 h 408"/>
                <a:gd name="T10" fmla="*/ 129 w 221"/>
                <a:gd name="T11" fmla="*/ 369 h 408"/>
                <a:gd name="T12" fmla="*/ 129 w 221"/>
                <a:gd name="T13" fmla="*/ 407 h 408"/>
                <a:gd name="T14" fmla="*/ 99 w 221"/>
                <a:gd name="T15" fmla="*/ 407 h 408"/>
                <a:gd name="T16" fmla="*/ 99 w 221"/>
                <a:gd name="T17" fmla="*/ 372 h 408"/>
                <a:gd name="T18" fmla="*/ 97 w 221"/>
                <a:gd name="T19" fmla="*/ 372 h 408"/>
                <a:gd name="T20" fmla="*/ 94 w 221"/>
                <a:gd name="T21" fmla="*/ 372 h 408"/>
                <a:gd name="T22" fmla="*/ 67 w 221"/>
                <a:gd name="T23" fmla="*/ 369 h 408"/>
                <a:gd name="T24" fmla="*/ 43 w 221"/>
                <a:gd name="T25" fmla="*/ 367 h 408"/>
                <a:gd name="T26" fmla="*/ 22 w 221"/>
                <a:gd name="T27" fmla="*/ 359 h 408"/>
                <a:gd name="T28" fmla="*/ 0 w 221"/>
                <a:gd name="T29" fmla="*/ 348 h 408"/>
                <a:gd name="T30" fmla="*/ 16 w 221"/>
                <a:gd name="T31" fmla="*/ 300 h 408"/>
                <a:gd name="T32" fmla="*/ 33 w 221"/>
                <a:gd name="T33" fmla="*/ 308 h 408"/>
                <a:gd name="T34" fmla="*/ 54 w 221"/>
                <a:gd name="T35" fmla="*/ 319 h 408"/>
                <a:gd name="T36" fmla="*/ 78 w 221"/>
                <a:gd name="T37" fmla="*/ 327 h 408"/>
                <a:gd name="T38" fmla="*/ 99 w 221"/>
                <a:gd name="T39" fmla="*/ 329 h 408"/>
                <a:gd name="T40" fmla="*/ 99 w 221"/>
                <a:gd name="T41" fmla="*/ 228 h 408"/>
                <a:gd name="T42" fmla="*/ 70 w 221"/>
                <a:gd name="T43" fmla="*/ 214 h 408"/>
                <a:gd name="T44" fmla="*/ 41 w 221"/>
                <a:gd name="T45" fmla="*/ 193 h 408"/>
                <a:gd name="T46" fmla="*/ 19 w 221"/>
                <a:gd name="T47" fmla="*/ 166 h 408"/>
                <a:gd name="T48" fmla="*/ 11 w 221"/>
                <a:gd name="T49" fmla="*/ 123 h 408"/>
                <a:gd name="T50" fmla="*/ 16 w 221"/>
                <a:gd name="T51" fmla="*/ 97 h 408"/>
                <a:gd name="T52" fmla="*/ 35 w 221"/>
                <a:gd name="T53" fmla="*/ 70 h 408"/>
                <a:gd name="T54" fmla="*/ 62 w 221"/>
                <a:gd name="T55" fmla="*/ 48 h 408"/>
                <a:gd name="T56" fmla="*/ 99 w 221"/>
                <a:gd name="T57" fmla="*/ 35 h 408"/>
                <a:gd name="T58" fmla="*/ 99 w 221"/>
                <a:gd name="T59" fmla="*/ 0 h 408"/>
                <a:gd name="T60" fmla="*/ 129 w 221"/>
                <a:gd name="T61" fmla="*/ 0 h 408"/>
                <a:gd name="T62" fmla="*/ 129 w 221"/>
                <a:gd name="T63" fmla="*/ 32 h 408"/>
                <a:gd name="T64" fmla="*/ 129 w 221"/>
                <a:gd name="T65" fmla="*/ 32 h 408"/>
                <a:gd name="T66" fmla="*/ 169 w 221"/>
                <a:gd name="T67" fmla="*/ 35 h 408"/>
                <a:gd name="T68" fmla="*/ 204 w 221"/>
                <a:gd name="T69" fmla="*/ 40 h 408"/>
                <a:gd name="T70" fmla="*/ 196 w 221"/>
                <a:gd name="T71" fmla="*/ 88 h 408"/>
                <a:gd name="T72" fmla="*/ 161 w 221"/>
                <a:gd name="T73" fmla="*/ 78 h 408"/>
                <a:gd name="T74" fmla="*/ 129 w 221"/>
                <a:gd name="T75" fmla="*/ 75 h 408"/>
                <a:gd name="T76" fmla="*/ 129 w 221"/>
                <a:gd name="T77" fmla="*/ 163 h 408"/>
                <a:gd name="T78" fmla="*/ 158 w 221"/>
                <a:gd name="T79" fmla="*/ 179 h 408"/>
                <a:gd name="T80" fmla="*/ 190 w 221"/>
                <a:gd name="T81" fmla="*/ 198 h 408"/>
                <a:gd name="T82" fmla="*/ 212 w 221"/>
                <a:gd name="T83" fmla="*/ 228 h 408"/>
                <a:gd name="T84" fmla="*/ 220 w 221"/>
                <a:gd name="T85" fmla="*/ 271 h 408"/>
                <a:gd name="T86" fmla="*/ 67 w 221"/>
                <a:gd name="T87" fmla="*/ 113 h 408"/>
                <a:gd name="T88" fmla="*/ 67 w 221"/>
                <a:gd name="T89" fmla="*/ 113 h 408"/>
                <a:gd name="T90" fmla="*/ 78 w 221"/>
                <a:gd name="T91" fmla="*/ 137 h 408"/>
                <a:gd name="T92" fmla="*/ 99 w 221"/>
                <a:gd name="T93" fmla="*/ 153 h 408"/>
                <a:gd name="T94" fmla="*/ 99 w 221"/>
                <a:gd name="T95" fmla="*/ 75 h 408"/>
                <a:gd name="T96" fmla="*/ 81 w 221"/>
                <a:gd name="T97" fmla="*/ 81 h 408"/>
                <a:gd name="T98" fmla="*/ 70 w 221"/>
                <a:gd name="T99" fmla="*/ 91 h 408"/>
                <a:gd name="T100" fmla="*/ 67 w 221"/>
                <a:gd name="T101" fmla="*/ 113 h 408"/>
                <a:gd name="T102" fmla="*/ 161 w 221"/>
                <a:gd name="T103" fmla="*/ 278 h 408"/>
                <a:gd name="T104" fmla="*/ 161 w 221"/>
                <a:gd name="T105" fmla="*/ 278 h 408"/>
                <a:gd name="T106" fmla="*/ 153 w 221"/>
                <a:gd name="T107" fmla="*/ 254 h 408"/>
                <a:gd name="T108" fmla="*/ 129 w 221"/>
                <a:gd name="T109" fmla="*/ 238 h 408"/>
                <a:gd name="T110" fmla="*/ 129 w 221"/>
                <a:gd name="T111" fmla="*/ 327 h 408"/>
                <a:gd name="T112" fmla="*/ 137 w 221"/>
                <a:gd name="T113" fmla="*/ 327 h 408"/>
                <a:gd name="T114" fmla="*/ 145 w 221"/>
                <a:gd name="T115" fmla="*/ 324 h 408"/>
                <a:gd name="T116" fmla="*/ 158 w 221"/>
                <a:gd name="T117" fmla="*/ 308 h 408"/>
                <a:gd name="T118" fmla="*/ 161 w 221"/>
                <a:gd name="T119" fmla="*/ 27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1" h="408">
                  <a:moveTo>
                    <a:pt x="220" y="271"/>
                  </a:moveTo>
                  <a:lnTo>
                    <a:pt x="220" y="271"/>
                  </a:lnTo>
                  <a:cubicBezTo>
                    <a:pt x="220" y="281"/>
                    <a:pt x="217" y="292"/>
                    <a:pt x="212" y="303"/>
                  </a:cubicBezTo>
                  <a:cubicBezTo>
                    <a:pt x="209" y="311"/>
                    <a:pt x="201" y="321"/>
                    <a:pt x="196" y="329"/>
                  </a:cubicBezTo>
                  <a:cubicBezTo>
                    <a:pt x="188" y="340"/>
                    <a:pt x="177" y="348"/>
                    <a:pt x="166" y="353"/>
                  </a:cubicBezTo>
                  <a:cubicBezTo>
                    <a:pt x="155" y="362"/>
                    <a:pt x="142" y="367"/>
                    <a:pt x="129" y="369"/>
                  </a:cubicBezTo>
                  <a:cubicBezTo>
                    <a:pt x="129" y="407"/>
                    <a:pt x="129" y="407"/>
                    <a:pt x="129" y="407"/>
                  </a:cubicBezTo>
                  <a:cubicBezTo>
                    <a:pt x="99" y="407"/>
                    <a:pt x="99" y="407"/>
                    <a:pt x="99" y="407"/>
                  </a:cubicBezTo>
                  <a:cubicBezTo>
                    <a:pt x="99" y="372"/>
                    <a:pt x="99" y="372"/>
                    <a:pt x="99" y="372"/>
                  </a:cubicBezTo>
                  <a:cubicBezTo>
                    <a:pt x="99" y="372"/>
                    <a:pt x="99" y="372"/>
                    <a:pt x="97" y="372"/>
                  </a:cubicBezTo>
                  <a:cubicBezTo>
                    <a:pt x="97" y="372"/>
                    <a:pt x="97" y="372"/>
                    <a:pt x="94" y="372"/>
                  </a:cubicBezTo>
                  <a:cubicBezTo>
                    <a:pt x="86" y="372"/>
                    <a:pt x="75" y="372"/>
                    <a:pt x="67" y="369"/>
                  </a:cubicBezTo>
                  <a:cubicBezTo>
                    <a:pt x="59" y="369"/>
                    <a:pt x="51" y="367"/>
                    <a:pt x="43" y="367"/>
                  </a:cubicBezTo>
                  <a:cubicBezTo>
                    <a:pt x="35" y="364"/>
                    <a:pt x="27" y="362"/>
                    <a:pt x="22" y="359"/>
                  </a:cubicBezTo>
                  <a:cubicBezTo>
                    <a:pt x="14" y="356"/>
                    <a:pt x="9" y="351"/>
                    <a:pt x="0" y="348"/>
                  </a:cubicBezTo>
                  <a:cubicBezTo>
                    <a:pt x="16" y="300"/>
                    <a:pt x="16" y="300"/>
                    <a:pt x="16" y="300"/>
                  </a:cubicBezTo>
                  <a:cubicBezTo>
                    <a:pt x="19" y="303"/>
                    <a:pt x="27" y="305"/>
                    <a:pt x="33" y="308"/>
                  </a:cubicBezTo>
                  <a:cubicBezTo>
                    <a:pt x="38" y="311"/>
                    <a:pt x="46" y="316"/>
                    <a:pt x="54" y="319"/>
                  </a:cubicBezTo>
                  <a:cubicBezTo>
                    <a:pt x="62" y="321"/>
                    <a:pt x="70" y="324"/>
                    <a:pt x="78" y="327"/>
                  </a:cubicBezTo>
                  <a:cubicBezTo>
                    <a:pt x="86" y="327"/>
                    <a:pt x="94" y="329"/>
                    <a:pt x="99" y="329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89" y="222"/>
                    <a:pt x="81" y="217"/>
                    <a:pt x="70" y="214"/>
                  </a:cubicBezTo>
                  <a:cubicBezTo>
                    <a:pt x="59" y="209"/>
                    <a:pt x="49" y="201"/>
                    <a:pt x="41" y="193"/>
                  </a:cubicBezTo>
                  <a:cubicBezTo>
                    <a:pt x="33" y="188"/>
                    <a:pt x="25" y="177"/>
                    <a:pt x="19" y="166"/>
                  </a:cubicBezTo>
                  <a:cubicBezTo>
                    <a:pt x="14" y="156"/>
                    <a:pt x="11" y="139"/>
                    <a:pt x="11" y="123"/>
                  </a:cubicBezTo>
                  <a:cubicBezTo>
                    <a:pt x="11" y="115"/>
                    <a:pt x="14" y="105"/>
                    <a:pt x="16" y="97"/>
                  </a:cubicBezTo>
                  <a:cubicBezTo>
                    <a:pt x="22" y="88"/>
                    <a:pt x="27" y="78"/>
                    <a:pt x="35" y="70"/>
                  </a:cubicBezTo>
                  <a:cubicBezTo>
                    <a:pt x="43" y="62"/>
                    <a:pt x="51" y="54"/>
                    <a:pt x="62" y="48"/>
                  </a:cubicBezTo>
                  <a:cubicBezTo>
                    <a:pt x="73" y="43"/>
                    <a:pt x="86" y="38"/>
                    <a:pt x="99" y="35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32"/>
                    <a:pt x="129" y="32"/>
                    <a:pt x="129" y="32"/>
                  </a:cubicBezTo>
                  <a:lnTo>
                    <a:pt x="129" y="32"/>
                  </a:lnTo>
                  <a:cubicBezTo>
                    <a:pt x="142" y="32"/>
                    <a:pt x="155" y="32"/>
                    <a:pt x="169" y="35"/>
                  </a:cubicBezTo>
                  <a:cubicBezTo>
                    <a:pt x="180" y="35"/>
                    <a:pt x="193" y="38"/>
                    <a:pt x="204" y="40"/>
                  </a:cubicBezTo>
                  <a:cubicBezTo>
                    <a:pt x="196" y="88"/>
                    <a:pt x="196" y="88"/>
                    <a:pt x="196" y="88"/>
                  </a:cubicBezTo>
                  <a:cubicBezTo>
                    <a:pt x="185" y="86"/>
                    <a:pt x="171" y="83"/>
                    <a:pt x="161" y="78"/>
                  </a:cubicBezTo>
                  <a:cubicBezTo>
                    <a:pt x="150" y="75"/>
                    <a:pt x="140" y="75"/>
                    <a:pt x="129" y="75"/>
                  </a:cubicBezTo>
                  <a:cubicBezTo>
                    <a:pt x="129" y="163"/>
                    <a:pt x="129" y="163"/>
                    <a:pt x="129" y="163"/>
                  </a:cubicBezTo>
                  <a:cubicBezTo>
                    <a:pt x="140" y="169"/>
                    <a:pt x="148" y="174"/>
                    <a:pt x="158" y="179"/>
                  </a:cubicBezTo>
                  <a:cubicBezTo>
                    <a:pt x="171" y="182"/>
                    <a:pt x="180" y="190"/>
                    <a:pt x="190" y="198"/>
                  </a:cubicBezTo>
                  <a:cubicBezTo>
                    <a:pt x="198" y="206"/>
                    <a:pt x="204" y="214"/>
                    <a:pt x="212" y="228"/>
                  </a:cubicBezTo>
                  <a:cubicBezTo>
                    <a:pt x="217" y="238"/>
                    <a:pt x="220" y="252"/>
                    <a:pt x="220" y="271"/>
                  </a:cubicBezTo>
                  <a:close/>
                  <a:moveTo>
                    <a:pt x="67" y="113"/>
                  </a:moveTo>
                  <a:lnTo>
                    <a:pt x="67" y="113"/>
                  </a:lnTo>
                  <a:cubicBezTo>
                    <a:pt x="67" y="123"/>
                    <a:pt x="70" y="131"/>
                    <a:pt x="78" y="137"/>
                  </a:cubicBezTo>
                  <a:cubicBezTo>
                    <a:pt x="84" y="142"/>
                    <a:pt x="91" y="147"/>
                    <a:pt x="99" y="153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1" y="75"/>
                    <a:pt x="86" y="78"/>
                    <a:pt x="81" y="81"/>
                  </a:cubicBezTo>
                  <a:cubicBezTo>
                    <a:pt x="75" y="83"/>
                    <a:pt x="73" y="86"/>
                    <a:pt x="70" y="91"/>
                  </a:cubicBezTo>
                  <a:cubicBezTo>
                    <a:pt x="70" y="99"/>
                    <a:pt x="67" y="105"/>
                    <a:pt x="67" y="113"/>
                  </a:cubicBezTo>
                  <a:close/>
                  <a:moveTo>
                    <a:pt x="161" y="278"/>
                  </a:moveTo>
                  <a:lnTo>
                    <a:pt x="161" y="278"/>
                  </a:lnTo>
                  <a:cubicBezTo>
                    <a:pt x="161" y="268"/>
                    <a:pt x="158" y="260"/>
                    <a:pt x="153" y="254"/>
                  </a:cubicBezTo>
                  <a:cubicBezTo>
                    <a:pt x="145" y="249"/>
                    <a:pt x="137" y="244"/>
                    <a:pt x="129" y="238"/>
                  </a:cubicBezTo>
                  <a:cubicBezTo>
                    <a:pt x="129" y="327"/>
                    <a:pt x="129" y="327"/>
                    <a:pt x="129" y="327"/>
                  </a:cubicBezTo>
                  <a:cubicBezTo>
                    <a:pt x="131" y="327"/>
                    <a:pt x="134" y="327"/>
                    <a:pt x="137" y="327"/>
                  </a:cubicBezTo>
                  <a:cubicBezTo>
                    <a:pt x="140" y="324"/>
                    <a:pt x="142" y="324"/>
                    <a:pt x="145" y="324"/>
                  </a:cubicBezTo>
                  <a:cubicBezTo>
                    <a:pt x="150" y="321"/>
                    <a:pt x="155" y="316"/>
                    <a:pt x="158" y="308"/>
                  </a:cubicBezTo>
                  <a:cubicBezTo>
                    <a:pt x="161" y="303"/>
                    <a:pt x="161" y="292"/>
                    <a:pt x="161" y="278"/>
                  </a:cubicBezTo>
                  <a:close/>
                </a:path>
              </a:pathLst>
            </a:custGeom>
            <a:solidFill>
              <a:srgbClr val="FFF9D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0" name="Group 27"/>
            <p:cNvGrpSpPr/>
            <p:nvPr/>
          </p:nvGrpSpPr>
          <p:grpSpPr>
            <a:xfrm>
              <a:off x="10460785" y="2931863"/>
              <a:ext cx="714798" cy="727648"/>
              <a:chOff x="18705053" y="5789451"/>
              <a:chExt cx="1404811" cy="1430067"/>
            </a:xfrm>
            <a:solidFill>
              <a:schemeClr val="accent1"/>
            </a:solidFill>
          </p:grpSpPr>
          <p:sp>
            <p:nvSpPr>
              <p:cNvPr id="91" name="Freeform: Shape 28"/>
              <p:cNvSpPr/>
              <p:nvPr/>
            </p:nvSpPr>
            <p:spPr bwMode="auto">
              <a:xfrm>
                <a:off x="18997017" y="6089850"/>
                <a:ext cx="837809" cy="833501"/>
              </a:xfrm>
              <a:custGeom>
                <a:avLst/>
                <a:gdLst>
                  <a:gd name="T0" fmla="*/ 439 w 876"/>
                  <a:gd name="T1" fmla="*/ 0 h 875"/>
                  <a:gd name="T2" fmla="*/ 439 w 876"/>
                  <a:gd name="T3" fmla="*/ 0 h 875"/>
                  <a:gd name="T4" fmla="*/ 0 w 876"/>
                  <a:gd name="T5" fmla="*/ 435 h 875"/>
                  <a:gd name="T6" fmla="*/ 439 w 876"/>
                  <a:gd name="T7" fmla="*/ 874 h 875"/>
                  <a:gd name="T8" fmla="*/ 875 w 876"/>
                  <a:gd name="T9" fmla="*/ 435 h 875"/>
                  <a:gd name="T10" fmla="*/ 439 w 876"/>
                  <a:gd name="T11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6" h="875">
                    <a:moveTo>
                      <a:pt x="439" y="0"/>
                    </a:moveTo>
                    <a:lnTo>
                      <a:pt x="439" y="0"/>
                    </a:lnTo>
                    <a:cubicBezTo>
                      <a:pt x="196" y="0"/>
                      <a:pt x="0" y="195"/>
                      <a:pt x="0" y="435"/>
                    </a:cubicBezTo>
                    <a:cubicBezTo>
                      <a:pt x="0" y="679"/>
                      <a:pt x="196" y="874"/>
                      <a:pt x="439" y="874"/>
                    </a:cubicBezTo>
                    <a:cubicBezTo>
                      <a:pt x="680" y="874"/>
                      <a:pt x="875" y="679"/>
                      <a:pt x="875" y="435"/>
                    </a:cubicBezTo>
                    <a:cubicBezTo>
                      <a:pt x="875" y="195"/>
                      <a:pt x="680" y="0"/>
                      <a:pt x="43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29"/>
              <p:cNvSpPr/>
              <p:nvPr/>
            </p:nvSpPr>
            <p:spPr bwMode="auto">
              <a:xfrm>
                <a:off x="18705053" y="5789451"/>
                <a:ext cx="1404811" cy="1430067"/>
              </a:xfrm>
              <a:custGeom>
                <a:avLst/>
                <a:gdLst>
                  <a:gd name="T0" fmla="*/ 901 w 1469"/>
                  <a:gd name="T1" fmla="*/ 166 h 1494"/>
                  <a:gd name="T2" fmla="*/ 807 w 1469"/>
                  <a:gd name="T3" fmla="*/ 145 h 1494"/>
                  <a:gd name="T4" fmla="*/ 623 w 1469"/>
                  <a:gd name="T5" fmla="*/ 11 h 1494"/>
                  <a:gd name="T6" fmla="*/ 511 w 1469"/>
                  <a:gd name="T7" fmla="*/ 190 h 1494"/>
                  <a:gd name="T8" fmla="*/ 409 w 1469"/>
                  <a:gd name="T9" fmla="*/ 81 h 1494"/>
                  <a:gd name="T10" fmla="*/ 337 w 1469"/>
                  <a:gd name="T11" fmla="*/ 300 h 1494"/>
                  <a:gd name="T12" fmla="*/ 267 w 1469"/>
                  <a:gd name="T13" fmla="*/ 370 h 1494"/>
                  <a:gd name="T14" fmla="*/ 59 w 1469"/>
                  <a:gd name="T15" fmla="*/ 455 h 1494"/>
                  <a:gd name="T16" fmla="*/ 147 w 1469"/>
                  <a:gd name="T17" fmla="*/ 648 h 1494"/>
                  <a:gd name="T18" fmla="*/ 0 w 1469"/>
                  <a:gd name="T19" fmla="*/ 672 h 1494"/>
                  <a:gd name="T20" fmla="*/ 147 w 1469"/>
                  <a:gd name="T21" fmla="*/ 851 h 1494"/>
                  <a:gd name="T22" fmla="*/ 182 w 1469"/>
                  <a:gd name="T23" fmla="*/ 974 h 1494"/>
                  <a:gd name="T24" fmla="*/ 149 w 1469"/>
                  <a:gd name="T25" fmla="*/ 1199 h 1494"/>
                  <a:gd name="T26" fmla="*/ 401 w 1469"/>
                  <a:gd name="T27" fmla="*/ 1244 h 1494"/>
                  <a:gd name="T28" fmla="*/ 361 w 1469"/>
                  <a:gd name="T29" fmla="*/ 1388 h 1494"/>
                  <a:gd name="T30" fmla="*/ 586 w 1469"/>
                  <a:gd name="T31" fmla="*/ 1330 h 1494"/>
                  <a:gd name="T32" fmla="*/ 682 w 1469"/>
                  <a:gd name="T33" fmla="*/ 1348 h 1494"/>
                  <a:gd name="T34" fmla="*/ 717 w 1469"/>
                  <a:gd name="T35" fmla="*/ 1493 h 1494"/>
                  <a:gd name="T36" fmla="*/ 885 w 1469"/>
                  <a:gd name="T37" fmla="*/ 1335 h 1494"/>
                  <a:gd name="T38" fmla="*/ 976 w 1469"/>
                  <a:gd name="T39" fmla="*/ 1303 h 1494"/>
                  <a:gd name="T40" fmla="*/ 1078 w 1469"/>
                  <a:gd name="T41" fmla="*/ 1415 h 1494"/>
                  <a:gd name="T42" fmla="*/ 1150 w 1469"/>
                  <a:gd name="T43" fmla="*/ 1193 h 1494"/>
                  <a:gd name="T44" fmla="*/ 1214 w 1469"/>
                  <a:gd name="T45" fmla="*/ 1124 h 1494"/>
                  <a:gd name="T46" fmla="*/ 1359 w 1469"/>
                  <a:gd name="T47" fmla="*/ 1172 h 1494"/>
                  <a:gd name="T48" fmla="*/ 1316 w 1469"/>
                  <a:gd name="T49" fmla="*/ 944 h 1494"/>
                  <a:gd name="T50" fmla="*/ 1337 w 1469"/>
                  <a:gd name="T51" fmla="*/ 835 h 1494"/>
                  <a:gd name="T52" fmla="*/ 1468 w 1469"/>
                  <a:gd name="T53" fmla="*/ 824 h 1494"/>
                  <a:gd name="T54" fmla="*/ 1329 w 1469"/>
                  <a:gd name="T55" fmla="*/ 645 h 1494"/>
                  <a:gd name="T56" fmla="*/ 1300 w 1469"/>
                  <a:gd name="T57" fmla="*/ 525 h 1494"/>
                  <a:gd name="T58" fmla="*/ 1417 w 1469"/>
                  <a:gd name="T59" fmla="*/ 426 h 1494"/>
                  <a:gd name="T60" fmla="*/ 1198 w 1469"/>
                  <a:gd name="T61" fmla="*/ 348 h 1494"/>
                  <a:gd name="T62" fmla="*/ 1088 w 1469"/>
                  <a:gd name="T63" fmla="*/ 252 h 1494"/>
                  <a:gd name="T64" fmla="*/ 1128 w 1469"/>
                  <a:gd name="T65" fmla="*/ 107 h 1494"/>
                  <a:gd name="T66" fmla="*/ 901 w 1469"/>
                  <a:gd name="T67" fmla="*/ 166 h 1494"/>
                  <a:gd name="T68" fmla="*/ 1244 w 1469"/>
                  <a:gd name="T69" fmla="*/ 746 h 1494"/>
                  <a:gd name="T70" fmla="*/ 243 w 1469"/>
                  <a:gd name="T71" fmla="*/ 746 h 1494"/>
                  <a:gd name="T72" fmla="*/ 1244 w 1469"/>
                  <a:gd name="T73" fmla="*/ 746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9" h="1494">
                    <a:moveTo>
                      <a:pt x="901" y="166"/>
                    </a:moveTo>
                    <a:lnTo>
                      <a:pt x="901" y="166"/>
                    </a:lnTo>
                    <a:cubicBezTo>
                      <a:pt x="872" y="158"/>
                      <a:pt x="840" y="150"/>
                      <a:pt x="807" y="147"/>
                    </a:cubicBezTo>
                    <a:cubicBezTo>
                      <a:pt x="807" y="145"/>
                      <a:pt x="807" y="145"/>
                      <a:pt x="807" y="145"/>
                    </a:cubicBezTo>
                    <a:cubicBezTo>
                      <a:pt x="773" y="0"/>
                      <a:pt x="773" y="0"/>
                      <a:pt x="773" y="0"/>
                    </a:cubicBezTo>
                    <a:cubicBezTo>
                      <a:pt x="623" y="11"/>
                      <a:pt x="623" y="11"/>
                      <a:pt x="623" y="11"/>
                    </a:cubicBezTo>
                    <a:cubicBezTo>
                      <a:pt x="602" y="161"/>
                      <a:pt x="602" y="161"/>
                      <a:pt x="602" y="161"/>
                    </a:cubicBezTo>
                    <a:cubicBezTo>
                      <a:pt x="572" y="169"/>
                      <a:pt x="540" y="177"/>
                      <a:pt x="511" y="190"/>
                    </a:cubicBezTo>
                    <a:cubicBezTo>
                      <a:pt x="508" y="187"/>
                      <a:pt x="508" y="187"/>
                      <a:pt x="508" y="187"/>
                    </a:cubicBezTo>
                    <a:cubicBezTo>
                      <a:pt x="409" y="81"/>
                      <a:pt x="409" y="81"/>
                      <a:pt x="409" y="81"/>
                    </a:cubicBezTo>
                    <a:cubicBezTo>
                      <a:pt x="283" y="161"/>
                      <a:pt x="283" y="161"/>
                      <a:pt x="283" y="161"/>
                    </a:cubicBezTo>
                    <a:cubicBezTo>
                      <a:pt x="337" y="300"/>
                      <a:pt x="337" y="300"/>
                      <a:pt x="337" y="300"/>
                    </a:cubicBezTo>
                    <a:cubicBezTo>
                      <a:pt x="313" y="321"/>
                      <a:pt x="291" y="345"/>
                      <a:pt x="270" y="372"/>
                    </a:cubicBezTo>
                    <a:cubicBezTo>
                      <a:pt x="267" y="370"/>
                      <a:pt x="267" y="370"/>
                      <a:pt x="267" y="370"/>
                    </a:cubicBezTo>
                    <a:cubicBezTo>
                      <a:pt x="131" y="324"/>
                      <a:pt x="131" y="324"/>
                      <a:pt x="131" y="324"/>
                    </a:cubicBezTo>
                    <a:cubicBezTo>
                      <a:pt x="59" y="455"/>
                      <a:pt x="59" y="455"/>
                      <a:pt x="59" y="455"/>
                    </a:cubicBezTo>
                    <a:cubicBezTo>
                      <a:pt x="174" y="551"/>
                      <a:pt x="174" y="551"/>
                      <a:pt x="174" y="551"/>
                    </a:cubicBezTo>
                    <a:cubicBezTo>
                      <a:pt x="163" y="581"/>
                      <a:pt x="155" y="605"/>
                      <a:pt x="147" y="648"/>
                    </a:cubicBezTo>
                    <a:cubicBezTo>
                      <a:pt x="144" y="648"/>
                      <a:pt x="144" y="648"/>
                      <a:pt x="144" y="648"/>
                    </a:cubicBezTo>
                    <a:cubicBezTo>
                      <a:pt x="0" y="672"/>
                      <a:pt x="0" y="672"/>
                      <a:pt x="0" y="672"/>
                    </a:cubicBezTo>
                    <a:cubicBezTo>
                      <a:pt x="0" y="821"/>
                      <a:pt x="0" y="821"/>
                      <a:pt x="0" y="821"/>
                    </a:cubicBezTo>
                    <a:cubicBezTo>
                      <a:pt x="147" y="851"/>
                      <a:pt x="147" y="851"/>
                      <a:pt x="147" y="851"/>
                    </a:cubicBezTo>
                    <a:cubicBezTo>
                      <a:pt x="155" y="894"/>
                      <a:pt x="165" y="934"/>
                      <a:pt x="182" y="971"/>
                    </a:cubicBezTo>
                    <a:cubicBezTo>
                      <a:pt x="182" y="974"/>
                      <a:pt x="182" y="974"/>
                      <a:pt x="182" y="974"/>
                    </a:cubicBezTo>
                    <a:cubicBezTo>
                      <a:pt x="72" y="1070"/>
                      <a:pt x="72" y="1070"/>
                      <a:pt x="72" y="1070"/>
                    </a:cubicBezTo>
                    <a:cubicBezTo>
                      <a:pt x="149" y="1199"/>
                      <a:pt x="149" y="1199"/>
                      <a:pt x="149" y="1199"/>
                    </a:cubicBezTo>
                    <a:cubicBezTo>
                      <a:pt x="291" y="1148"/>
                      <a:pt x="291" y="1148"/>
                      <a:pt x="291" y="1148"/>
                    </a:cubicBezTo>
                    <a:cubicBezTo>
                      <a:pt x="323" y="1183"/>
                      <a:pt x="358" y="1217"/>
                      <a:pt x="401" y="1244"/>
                    </a:cubicBezTo>
                    <a:cubicBezTo>
                      <a:pt x="398" y="1247"/>
                      <a:pt x="398" y="1247"/>
                      <a:pt x="398" y="1247"/>
                    </a:cubicBezTo>
                    <a:cubicBezTo>
                      <a:pt x="361" y="1388"/>
                      <a:pt x="361" y="1388"/>
                      <a:pt x="361" y="1388"/>
                    </a:cubicBezTo>
                    <a:cubicBezTo>
                      <a:pt x="497" y="1453"/>
                      <a:pt x="497" y="1453"/>
                      <a:pt x="497" y="1453"/>
                    </a:cubicBezTo>
                    <a:cubicBezTo>
                      <a:pt x="586" y="1330"/>
                      <a:pt x="586" y="1330"/>
                      <a:pt x="586" y="1330"/>
                    </a:cubicBezTo>
                    <a:lnTo>
                      <a:pt x="586" y="1330"/>
                    </a:lnTo>
                    <a:cubicBezTo>
                      <a:pt x="618" y="1338"/>
                      <a:pt x="647" y="1346"/>
                      <a:pt x="682" y="1348"/>
                    </a:cubicBezTo>
                    <a:cubicBezTo>
                      <a:pt x="682" y="1351"/>
                      <a:pt x="682" y="1351"/>
                      <a:pt x="682" y="1351"/>
                    </a:cubicBezTo>
                    <a:cubicBezTo>
                      <a:pt x="717" y="1493"/>
                      <a:pt x="717" y="1493"/>
                      <a:pt x="717" y="1493"/>
                    </a:cubicBezTo>
                    <a:cubicBezTo>
                      <a:pt x="866" y="1485"/>
                      <a:pt x="866" y="1485"/>
                      <a:pt x="866" y="1485"/>
                    </a:cubicBezTo>
                    <a:cubicBezTo>
                      <a:pt x="885" y="1335"/>
                      <a:pt x="885" y="1335"/>
                      <a:pt x="885" y="1335"/>
                    </a:cubicBezTo>
                    <a:cubicBezTo>
                      <a:pt x="885" y="1332"/>
                      <a:pt x="885" y="1332"/>
                      <a:pt x="885" y="1332"/>
                    </a:cubicBezTo>
                    <a:cubicBezTo>
                      <a:pt x="917" y="1324"/>
                      <a:pt x="947" y="1316"/>
                      <a:pt x="976" y="1303"/>
                    </a:cubicBezTo>
                    <a:cubicBezTo>
                      <a:pt x="979" y="1308"/>
                      <a:pt x="979" y="1308"/>
                      <a:pt x="979" y="1308"/>
                    </a:cubicBezTo>
                    <a:cubicBezTo>
                      <a:pt x="1078" y="1415"/>
                      <a:pt x="1078" y="1415"/>
                      <a:pt x="1078" y="1415"/>
                    </a:cubicBezTo>
                    <a:cubicBezTo>
                      <a:pt x="1206" y="1335"/>
                      <a:pt x="1206" y="1335"/>
                      <a:pt x="1206" y="1335"/>
                    </a:cubicBezTo>
                    <a:cubicBezTo>
                      <a:pt x="1150" y="1193"/>
                      <a:pt x="1150" y="1193"/>
                      <a:pt x="1150" y="1193"/>
                    </a:cubicBezTo>
                    <a:lnTo>
                      <a:pt x="1150" y="1193"/>
                    </a:lnTo>
                    <a:cubicBezTo>
                      <a:pt x="1171" y="1172"/>
                      <a:pt x="1195" y="1148"/>
                      <a:pt x="1214" y="1124"/>
                    </a:cubicBezTo>
                    <a:cubicBezTo>
                      <a:pt x="1220" y="1126"/>
                      <a:pt x="1220" y="1126"/>
                      <a:pt x="1220" y="1126"/>
                    </a:cubicBezTo>
                    <a:cubicBezTo>
                      <a:pt x="1359" y="1172"/>
                      <a:pt x="1359" y="1172"/>
                      <a:pt x="1359" y="1172"/>
                    </a:cubicBezTo>
                    <a:cubicBezTo>
                      <a:pt x="1431" y="1041"/>
                      <a:pt x="1431" y="1041"/>
                      <a:pt x="1431" y="1041"/>
                    </a:cubicBezTo>
                    <a:cubicBezTo>
                      <a:pt x="1316" y="944"/>
                      <a:pt x="1316" y="944"/>
                      <a:pt x="1316" y="944"/>
                    </a:cubicBezTo>
                    <a:cubicBezTo>
                      <a:pt x="1313" y="936"/>
                      <a:pt x="1313" y="936"/>
                      <a:pt x="1313" y="936"/>
                    </a:cubicBezTo>
                    <a:cubicBezTo>
                      <a:pt x="1324" y="904"/>
                      <a:pt x="1332" y="878"/>
                      <a:pt x="1337" y="835"/>
                    </a:cubicBezTo>
                    <a:cubicBezTo>
                      <a:pt x="1342" y="835"/>
                      <a:pt x="1342" y="835"/>
                      <a:pt x="1342" y="835"/>
                    </a:cubicBezTo>
                    <a:cubicBezTo>
                      <a:pt x="1468" y="824"/>
                      <a:pt x="1468" y="824"/>
                      <a:pt x="1468" y="824"/>
                    </a:cubicBezTo>
                    <a:cubicBezTo>
                      <a:pt x="1468" y="674"/>
                      <a:pt x="1468" y="674"/>
                      <a:pt x="1468" y="674"/>
                    </a:cubicBezTo>
                    <a:cubicBezTo>
                      <a:pt x="1329" y="645"/>
                      <a:pt x="1329" y="645"/>
                      <a:pt x="1329" y="645"/>
                    </a:cubicBezTo>
                    <a:cubicBezTo>
                      <a:pt x="1332" y="645"/>
                      <a:pt x="1332" y="645"/>
                      <a:pt x="1332" y="645"/>
                    </a:cubicBezTo>
                    <a:cubicBezTo>
                      <a:pt x="1324" y="602"/>
                      <a:pt x="1316" y="562"/>
                      <a:pt x="1300" y="525"/>
                    </a:cubicBezTo>
                    <a:cubicBezTo>
                      <a:pt x="1308" y="522"/>
                      <a:pt x="1308" y="522"/>
                      <a:pt x="1308" y="522"/>
                    </a:cubicBezTo>
                    <a:cubicBezTo>
                      <a:pt x="1417" y="426"/>
                      <a:pt x="1417" y="426"/>
                      <a:pt x="1417" y="426"/>
                    </a:cubicBezTo>
                    <a:cubicBezTo>
                      <a:pt x="1337" y="297"/>
                      <a:pt x="1337" y="297"/>
                      <a:pt x="1337" y="297"/>
                    </a:cubicBezTo>
                    <a:cubicBezTo>
                      <a:pt x="1198" y="348"/>
                      <a:pt x="1198" y="348"/>
                      <a:pt x="1198" y="348"/>
                    </a:cubicBezTo>
                    <a:cubicBezTo>
                      <a:pt x="1195" y="351"/>
                      <a:pt x="1195" y="351"/>
                      <a:pt x="1195" y="351"/>
                    </a:cubicBezTo>
                    <a:cubicBezTo>
                      <a:pt x="1163" y="313"/>
                      <a:pt x="1128" y="281"/>
                      <a:pt x="1088" y="252"/>
                    </a:cubicBezTo>
                    <a:cubicBezTo>
                      <a:pt x="1088" y="249"/>
                      <a:pt x="1088" y="249"/>
                      <a:pt x="1088" y="249"/>
                    </a:cubicBezTo>
                    <a:cubicBezTo>
                      <a:pt x="1128" y="107"/>
                      <a:pt x="1128" y="107"/>
                      <a:pt x="1128" y="107"/>
                    </a:cubicBezTo>
                    <a:cubicBezTo>
                      <a:pt x="992" y="43"/>
                      <a:pt x="992" y="43"/>
                      <a:pt x="992" y="43"/>
                    </a:cubicBezTo>
                    <a:cubicBezTo>
                      <a:pt x="901" y="166"/>
                      <a:pt x="901" y="166"/>
                      <a:pt x="901" y="166"/>
                    </a:cubicBezTo>
                    <a:close/>
                    <a:moveTo>
                      <a:pt x="1244" y="746"/>
                    </a:moveTo>
                    <a:lnTo>
                      <a:pt x="1244" y="746"/>
                    </a:lnTo>
                    <a:cubicBezTo>
                      <a:pt x="1244" y="1025"/>
                      <a:pt x="1019" y="1247"/>
                      <a:pt x="743" y="1247"/>
                    </a:cubicBezTo>
                    <a:cubicBezTo>
                      <a:pt x="465" y="1247"/>
                      <a:pt x="243" y="1025"/>
                      <a:pt x="243" y="746"/>
                    </a:cubicBezTo>
                    <a:cubicBezTo>
                      <a:pt x="243" y="471"/>
                      <a:pt x="465" y="246"/>
                      <a:pt x="743" y="246"/>
                    </a:cubicBezTo>
                    <a:cubicBezTo>
                      <a:pt x="1019" y="246"/>
                      <a:pt x="1244" y="471"/>
                      <a:pt x="1244" y="74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30"/>
            <p:cNvGrpSpPr/>
            <p:nvPr/>
          </p:nvGrpSpPr>
          <p:grpSpPr>
            <a:xfrm>
              <a:off x="10111985" y="3323684"/>
              <a:ext cx="301421" cy="305699"/>
              <a:chOff x="18019573" y="6559487"/>
              <a:chExt cx="592390" cy="600797"/>
            </a:xfrm>
            <a:solidFill>
              <a:schemeClr val="accent1"/>
            </a:solidFill>
          </p:grpSpPr>
          <p:sp>
            <p:nvSpPr>
              <p:cNvPr id="89" name="Freeform: Shape 31"/>
              <p:cNvSpPr/>
              <p:nvPr/>
            </p:nvSpPr>
            <p:spPr bwMode="auto">
              <a:xfrm>
                <a:off x="18142282" y="6686416"/>
                <a:ext cx="351203" cy="351170"/>
              </a:xfrm>
              <a:custGeom>
                <a:avLst/>
                <a:gdLst>
                  <a:gd name="T0" fmla="*/ 185 w 370"/>
                  <a:gd name="T1" fmla="*/ 0 h 370"/>
                  <a:gd name="T2" fmla="*/ 185 w 370"/>
                  <a:gd name="T3" fmla="*/ 0 h 370"/>
                  <a:gd name="T4" fmla="*/ 0 w 370"/>
                  <a:gd name="T5" fmla="*/ 184 h 370"/>
                  <a:gd name="T6" fmla="*/ 185 w 370"/>
                  <a:gd name="T7" fmla="*/ 369 h 370"/>
                  <a:gd name="T8" fmla="*/ 369 w 370"/>
                  <a:gd name="T9" fmla="*/ 184 h 370"/>
                  <a:gd name="T10" fmla="*/ 185 w 370"/>
                  <a:gd name="T11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70">
                    <a:moveTo>
                      <a:pt x="185" y="0"/>
                    </a:moveTo>
                    <a:lnTo>
                      <a:pt x="185" y="0"/>
                    </a:lnTo>
                    <a:cubicBezTo>
                      <a:pt x="83" y="0"/>
                      <a:pt x="0" y="83"/>
                      <a:pt x="0" y="184"/>
                    </a:cubicBezTo>
                    <a:cubicBezTo>
                      <a:pt x="0" y="286"/>
                      <a:pt x="83" y="369"/>
                      <a:pt x="185" y="369"/>
                    </a:cubicBezTo>
                    <a:cubicBezTo>
                      <a:pt x="286" y="369"/>
                      <a:pt x="369" y="286"/>
                      <a:pt x="369" y="184"/>
                    </a:cubicBezTo>
                    <a:cubicBezTo>
                      <a:pt x="369" y="83"/>
                      <a:pt x="286" y="0"/>
                      <a:pt x="18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32"/>
              <p:cNvSpPr/>
              <p:nvPr/>
            </p:nvSpPr>
            <p:spPr bwMode="auto">
              <a:xfrm>
                <a:off x="18019573" y="6559487"/>
                <a:ext cx="592390" cy="600797"/>
              </a:xfrm>
              <a:custGeom>
                <a:avLst/>
                <a:gdLst>
                  <a:gd name="T0" fmla="*/ 380 w 622"/>
                  <a:gd name="T1" fmla="*/ 69 h 629"/>
                  <a:gd name="T2" fmla="*/ 339 w 622"/>
                  <a:gd name="T3" fmla="*/ 61 h 629"/>
                  <a:gd name="T4" fmla="*/ 262 w 622"/>
                  <a:gd name="T5" fmla="*/ 5 h 629"/>
                  <a:gd name="T6" fmla="*/ 217 w 622"/>
                  <a:gd name="T7" fmla="*/ 80 h 629"/>
                  <a:gd name="T8" fmla="*/ 174 w 622"/>
                  <a:gd name="T9" fmla="*/ 35 h 629"/>
                  <a:gd name="T10" fmla="*/ 142 w 622"/>
                  <a:gd name="T11" fmla="*/ 126 h 629"/>
                  <a:gd name="T12" fmla="*/ 115 w 622"/>
                  <a:gd name="T13" fmla="*/ 155 h 629"/>
                  <a:gd name="T14" fmla="*/ 24 w 622"/>
                  <a:gd name="T15" fmla="*/ 192 h 629"/>
                  <a:gd name="T16" fmla="*/ 64 w 622"/>
                  <a:gd name="T17" fmla="*/ 272 h 629"/>
                  <a:gd name="T18" fmla="*/ 0 w 622"/>
                  <a:gd name="T19" fmla="*/ 283 h 629"/>
                  <a:gd name="T20" fmla="*/ 64 w 622"/>
                  <a:gd name="T21" fmla="*/ 358 h 629"/>
                  <a:gd name="T22" fmla="*/ 77 w 622"/>
                  <a:gd name="T23" fmla="*/ 409 h 629"/>
                  <a:gd name="T24" fmla="*/ 64 w 622"/>
                  <a:gd name="T25" fmla="*/ 505 h 629"/>
                  <a:gd name="T26" fmla="*/ 168 w 622"/>
                  <a:gd name="T27" fmla="*/ 524 h 629"/>
                  <a:gd name="T28" fmla="*/ 152 w 622"/>
                  <a:gd name="T29" fmla="*/ 585 h 629"/>
                  <a:gd name="T30" fmla="*/ 248 w 622"/>
                  <a:gd name="T31" fmla="*/ 561 h 629"/>
                  <a:gd name="T32" fmla="*/ 289 w 622"/>
                  <a:gd name="T33" fmla="*/ 567 h 629"/>
                  <a:gd name="T34" fmla="*/ 302 w 622"/>
                  <a:gd name="T35" fmla="*/ 628 h 629"/>
                  <a:gd name="T36" fmla="*/ 374 w 622"/>
                  <a:gd name="T37" fmla="*/ 561 h 629"/>
                  <a:gd name="T38" fmla="*/ 412 w 622"/>
                  <a:gd name="T39" fmla="*/ 548 h 629"/>
                  <a:gd name="T40" fmla="*/ 455 w 622"/>
                  <a:gd name="T41" fmla="*/ 596 h 629"/>
                  <a:gd name="T42" fmla="*/ 487 w 622"/>
                  <a:gd name="T43" fmla="*/ 503 h 629"/>
                  <a:gd name="T44" fmla="*/ 513 w 622"/>
                  <a:gd name="T45" fmla="*/ 473 h 629"/>
                  <a:gd name="T46" fmla="*/ 572 w 622"/>
                  <a:gd name="T47" fmla="*/ 495 h 629"/>
                  <a:gd name="T48" fmla="*/ 553 w 622"/>
                  <a:gd name="T49" fmla="*/ 398 h 629"/>
                  <a:gd name="T50" fmla="*/ 564 w 622"/>
                  <a:gd name="T51" fmla="*/ 350 h 629"/>
                  <a:gd name="T52" fmla="*/ 621 w 622"/>
                  <a:gd name="T53" fmla="*/ 347 h 629"/>
                  <a:gd name="T54" fmla="*/ 562 w 622"/>
                  <a:gd name="T55" fmla="*/ 272 h 629"/>
                  <a:gd name="T56" fmla="*/ 548 w 622"/>
                  <a:gd name="T57" fmla="*/ 222 h 629"/>
                  <a:gd name="T58" fmla="*/ 599 w 622"/>
                  <a:gd name="T59" fmla="*/ 179 h 629"/>
                  <a:gd name="T60" fmla="*/ 506 w 622"/>
                  <a:gd name="T61" fmla="*/ 147 h 629"/>
                  <a:gd name="T62" fmla="*/ 460 w 622"/>
                  <a:gd name="T63" fmla="*/ 107 h 629"/>
                  <a:gd name="T64" fmla="*/ 476 w 622"/>
                  <a:gd name="T65" fmla="*/ 45 h 629"/>
                  <a:gd name="T66" fmla="*/ 380 w 622"/>
                  <a:gd name="T67" fmla="*/ 69 h 629"/>
                  <a:gd name="T68" fmla="*/ 524 w 622"/>
                  <a:gd name="T69" fmla="*/ 315 h 629"/>
                  <a:gd name="T70" fmla="*/ 102 w 622"/>
                  <a:gd name="T71" fmla="*/ 315 h 629"/>
                  <a:gd name="T72" fmla="*/ 524 w 622"/>
                  <a:gd name="T73" fmla="*/ 315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2" h="629">
                    <a:moveTo>
                      <a:pt x="380" y="69"/>
                    </a:moveTo>
                    <a:lnTo>
                      <a:pt x="380" y="69"/>
                    </a:lnTo>
                    <a:cubicBezTo>
                      <a:pt x="369" y="67"/>
                      <a:pt x="356" y="64"/>
                      <a:pt x="339" y="61"/>
                    </a:cubicBezTo>
                    <a:lnTo>
                      <a:pt x="339" y="61"/>
                    </a:lnTo>
                    <a:cubicBezTo>
                      <a:pt x="326" y="0"/>
                      <a:pt x="326" y="0"/>
                      <a:pt x="326" y="0"/>
                    </a:cubicBezTo>
                    <a:cubicBezTo>
                      <a:pt x="262" y="5"/>
                      <a:pt x="262" y="5"/>
                      <a:pt x="262" y="5"/>
                    </a:cubicBezTo>
                    <a:cubicBezTo>
                      <a:pt x="254" y="67"/>
                      <a:pt x="254" y="67"/>
                      <a:pt x="254" y="67"/>
                    </a:cubicBezTo>
                    <a:cubicBezTo>
                      <a:pt x="241" y="72"/>
                      <a:pt x="227" y="75"/>
                      <a:pt x="217" y="80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74" y="35"/>
                      <a:pt x="174" y="35"/>
                      <a:pt x="174" y="35"/>
                    </a:cubicBezTo>
                    <a:cubicBezTo>
                      <a:pt x="120" y="67"/>
                      <a:pt x="120" y="67"/>
                      <a:pt x="120" y="67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33" y="136"/>
                      <a:pt x="123" y="147"/>
                      <a:pt x="115" y="157"/>
                    </a:cubicBezTo>
                    <a:cubicBezTo>
                      <a:pt x="115" y="155"/>
                      <a:pt x="115" y="155"/>
                      <a:pt x="115" y="155"/>
                    </a:cubicBezTo>
                    <a:cubicBezTo>
                      <a:pt x="56" y="136"/>
                      <a:pt x="56" y="136"/>
                      <a:pt x="56" y="136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72" y="232"/>
                      <a:pt x="72" y="232"/>
                      <a:pt x="72" y="232"/>
                    </a:cubicBezTo>
                    <a:cubicBezTo>
                      <a:pt x="69" y="246"/>
                      <a:pt x="64" y="254"/>
                      <a:pt x="64" y="272"/>
                    </a:cubicBezTo>
                    <a:cubicBezTo>
                      <a:pt x="61" y="272"/>
                      <a:pt x="61" y="272"/>
                      <a:pt x="61" y="272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64" y="358"/>
                      <a:pt x="64" y="358"/>
                      <a:pt x="64" y="358"/>
                    </a:cubicBezTo>
                    <a:cubicBezTo>
                      <a:pt x="67" y="377"/>
                      <a:pt x="72" y="393"/>
                      <a:pt x="77" y="409"/>
                    </a:cubicBezTo>
                    <a:lnTo>
                      <a:pt x="77" y="409"/>
                    </a:lnTo>
                    <a:cubicBezTo>
                      <a:pt x="29" y="452"/>
                      <a:pt x="29" y="452"/>
                      <a:pt x="29" y="452"/>
                    </a:cubicBezTo>
                    <a:cubicBezTo>
                      <a:pt x="64" y="505"/>
                      <a:pt x="64" y="505"/>
                      <a:pt x="64" y="505"/>
                    </a:cubicBezTo>
                    <a:cubicBezTo>
                      <a:pt x="123" y="484"/>
                      <a:pt x="123" y="484"/>
                      <a:pt x="123" y="484"/>
                    </a:cubicBezTo>
                    <a:cubicBezTo>
                      <a:pt x="136" y="497"/>
                      <a:pt x="152" y="513"/>
                      <a:pt x="168" y="524"/>
                    </a:cubicBezTo>
                    <a:cubicBezTo>
                      <a:pt x="168" y="527"/>
                      <a:pt x="168" y="527"/>
                      <a:pt x="168" y="527"/>
                    </a:cubicBezTo>
                    <a:cubicBezTo>
                      <a:pt x="152" y="585"/>
                      <a:pt x="152" y="585"/>
                      <a:pt x="152" y="585"/>
                    </a:cubicBezTo>
                    <a:cubicBezTo>
                      <a:pt x="211" y="612"/>
                      <a:pt x="211" y="612"/>
                      <a:pt x="211" y="612"/>
                    </a:cubicBezTo>
                    <a:cubicBezTo>
                      <a:pt x="248" y="561"/>
                      <a:pt x="248" y="561"/>
                      <a:pt x="248" y="561"/>
                    </a:cubicBezTo>
                    <a:lnTo>
                      <a:pt x="248" y="561"/>
                    </a:lnTo>
                    <a:cubicBezTo>
                      <a:pt x="259" y="564"/>
                      <a:pt x="273" y="567"/>
                      <a:pt x="289" y="567"/>
                    </a:cubicBezTo>
                    <a:cubicBezTo>
                      <a:pt x="289" y="569"/>
                      <a:pt x="289" y="569"/>
                      <a:pt x="289" y="569"/>
                    </a:cubicBezTo>
                    <a:cubicBezTo>
                      <a:pt x="302" y="628"/>
                      <a:pt x="302" y="628"/>
                      <a:pt x="302" y="628"/>
                    </a:cubicBezTo>
                    <a:cubicBezTo>
                      <a:pt x="366" y="626"/>
                      <a:pt x="366" y="626"/>
                      <a:pt x="366" y="626"/>
                    </a:cubicBezTo>
                    <a:cubicBezTo>
                      <a:pt x="374" y="561"/>
                      <a:pt x="374" y="561"/>
                      <a:pt x="374" y="561"/>
                    </a:cubicBezTo>
                    <a:lnTo>
                      <a:pt x="374" y="561"/>
                    </a:lnTo>
                    <a:cubicBezTo>
                      <a:pt x="388" y="559"/>
                      <a:pt x="401" y="554"/>
                      <a:pt x="412" y="548"/>
                    </a:cubicBezTo>
                    <a:cubicBezTo>
                      <a:pt x="414" y="551"/>
                      <a:pt x="414" y="551"/>
                      <a:pt x="414" y="551"/>
                    </a:cubicBezTo>
                    <a:cubicBezTo>
                      <a:pt x="455" y="596"/>
                      <a:pt x="455" y="596"/>
                      <a:pt x="455" y="596"/>
                    </a:cubicBezTo>
                    <a:cubicBezTo>
                      <a:pt x="508" y="561"/>
                      <a:pt x="508" y="561"/>
                      <a:pt x="508" y="561"/>
                    </a:cubicBezTo>
                    <a:cubicBezTo>
                      <a:pt x="487" y="503"/>
                      <a:pt x="487" y="503"/>
                      <a:pt x="487" y="503"/>
                    </a:cubicBezTo>
                    <a:cubicBezTo>
                      <a:pt x="484" y="503"/>
                      <a:pt x="484" y="503"/>
                      <a:pt x="484" y="503"/>
                    </a:cubicBezTo>
                    <a:cubicBezTo>
                      <a:pt x="495" y="495"/>
                      <a:pt x="506" y="484"/>
                      <a:pt x="513" y="473"/>
                    </a:cubicBezTo>
                    <a:lnTo>
                      <a:pt x="513" y="473"/>
                    </a:lnTo>
                    <a:cubicBezTo>
                      <a:pt x="572" y="495"/>
                      <a:pt x="572" y="495"/>
                      <a:pt x="572" y="495"/>
                    </a:cubicBezTo>
                    <a:cubicBezTo>
                      <a:pt x="604" y="439"/>
                      <a:pt x="604" y="439"/>
                      <a:pt x="604" y="439"/>
                    </a:cubicBezTo>
                    <a:cubicBezTo>
                      <a:pt x="553" y="398"/>
                      <a:pt x="553" y="398"/>
                      <a:pt x="553" y="398"/>
                    </a:cubicBezTo>
                    <a:cubicBezTo>
                      <a:pt x="553" y="393"/>
                      <a:pt x="553" y="393"/>
                      <a:pt x="553" y="393"/>
                    </a:cubicBezTo>
                    <a:cubicBezTo>
                      <a:pt x="559" y="382"/>
                      <a:pt x="562" y="369"/>
                      <a:pt x="564" y="350"/>
                    </a:cubicBezTo>
                    <a:cubicBezTo>
                      <a:pt x="567" y="350"/>
                      <a:pt x="567" y="350"/>
                      <a:pt x="567" y="350"/>
                    </a:cubicBezTo>
                    <a:cubicBezTo>
                      <a:pt x="621" y="347"/>
                      <a:pt x="621" y="347"/>
                      <a:pt x="621" y="347"/>
                    </a:cubicBezTo>
                    <a:cubicBezTo>
                      <a:pt x="621" y="283"/>
                      <a:pt x="621" y="283"/>
                      <a:pt x="621" y="283"/>
                    </a:cubicBezTo>
                    <a:cubicBezTo>
                      <a:pt x="562" y="272"/>
                      <a:pt x="562" y="272"/>
                      <a:pt x="562" y="272"/>
                    </a:cubicBezTo>
                    <a:lnTo>
                      <a:pt x="562" y="272"/>
                    </a:lnTo>
                    <a:cubicBezTo>
                      <a:pt x="559" y="254"/>
                      <a:pt x="556" y="238"/>
                      <a:pt x="548" y="222"/>
                    </a:cubicBezTo>
                    <a:cubicBezTo>
                      <a:pt x="551" y="219"/>
                      <a:pt x="551" y="219"/>
                      <a:pt x="551" y="219"/>
                    </a:cubicBezTo>
                    <a:cubicBezTo>
                      <a:pt x="599" y="179"/>
                      <a:pt x="599" y="179"/>
                      <a:pt x="599" y="179"/>
                    </a:cubicBezTo>
                    <a:cubicBezTo>
                      <a:pt x="564" y="126"/>
                      <a:pt x="564" y="126"/>
                      <a:pt x="564" y="126"/>
                    </a:cubicBezTo>
                    <a:cubicBezTo>
                      <a:pt x="506" y="147"/>
                      <a:pt x="506" y="147"/>
                      <a:pt x="506" y="147"/>
                    </a:cubicBezTo>
                    <a:lnTo>
                      <a:pt x="506" y="147"/>
                    </a:lnTo>
                    <a:cubicBezTo>
                      <a:pt x="492" y="131"/>
                      <a:pt x="476" y="117"/>
                      <a:pt x="460" y="107"/>
                    </a:cubicBezTo>
                    <a:cubicBezTo>
                      <a:pt x="460" y="104"/>
                      <a:pt x="460" y="104"/>
                      <a:pt x="460" y="104"/>
                    </a:cubicBezTo>
                    <a:cubicBezTo>
                      <a:pt x="476" y="45"/>
                      <a:pt x="476" y="45"/>
                      <a:pt x="476" y="45"/>
                    </a:cubicBezTo>
                    <a:cubicBezTo>
                      <a:pt x="417" y="18"/>
                      <a:pt x="417" y="18"/>
                      <a:pt x="417" y="18"/>
                    </a:cubicBezTo>
                    <a:cubicBezTo>
                      <a:pt x="380" y="69"/>
                      <a:pt x="380" y="69"/>
                      <a:pt x="380" y="69"/>
                    </a:cubicBezTo>
                    <a:close/>
                    <a:moveTo>
                      <a:pt x="524" y="315"/>
                    </a:moveTo>
                    <a:lnTo>
                      <a:pt x="524" y="315"/>
                    </a:lnTo>
                    <a:cubicBezTo>
                      <a:pt x="524" y="430"/>
                      <a:pt x="431" y="527"/>
                      <a:pt x="313" y="527"/>
                    </a:cubicBezTo>
                    <a:cubicBezTo>
                      <a:pt x="198" y="527"/>
                      <a:pt x="102" y="430"/>
                      <a:pt x="102" y="315"/>
                    </a:cubicBezTo>
                    <a:cubicBezTo>
                      <a:pt x="102" y="198"/>
                      <a:pt x="198" y="104"/>
                      <a:pt x="313" y="104"/>
                    </a:cubicBezTo>
                    <a:cubicBezTo>
                      <a:pt x="431" y="104"/>
                      <a:pt x="524" y="198"/>
                      <a:pt x="524" y="31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Group 33"/>
            <p:cNvGrpSpPr/>
            <p:nvPr/>
          </p:nvGrpSpPr>
          <p:grpSpPr>
            <a:xfrm>
              <a:off x="8747006" y="2165471"/>
              <a:ext cx="299269" cy="305699"/>
              <a:chOff x="15336891" y="4283227"/>
              <a:chExt cx="588159" cy="600797"/>
            </a:xfrm>
            <a:solidFill>
              <a:schemeClr val="accent2"/>
            </a:solidFill>
          </p:grpSpPr>
          <p:sp>
            <p:nvSpPr>
              <p:cNvPr id="87" name="Freeform: Shape 34"/>
              <p:cNvSpPr/>
              <p:nvPr/>
            </p:nvSpPr>
            <p:spPr bwMode="auto">
              <a:xfrm>
                <a:off x="15463832" y="4405925"/>
                <a:ext cx="351203" cy="351170"/>
              </a:xfrm>
              <a:custGeom>
                <a:avLst/>
                <a:gdLst>
                  <a:gd name="T0" fmla="*/ 184 w 370"/>
                  <a:gd name="T1" fmla="*/ 0 h 371"/>
                  <a:gd name="T2" fmla="*/ 184 w 370"/>
                  <a:gd name="T3" fmla="*/ 0 h 371"/>
                  <a:gd name="T4" fmla="*/ 0 w 370"/>
                  <a:gd name="T5" fmla="*/ 185 h 371"/>
                  <a:gd name="T6" fmla="*/ 184 w 370"/>
                  <a:gd name="T7" fmla="*/ 370 h 371"/>
                  <a:gd name="T8" fmla="*/ 369 w 370"/>
                  <a:gd name="T9" fmla="*/ 185 h 371"/>
                  <a:gd name="T10" fmla="*/ 184 w 370"/>
                  <a:gd name="T1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71">
                    <a:moveTo>
                      <a:pt x="184" y="0"/>
                    </a:moveTo>
                    <a:lnTo>
                      <a:pt x="184" y="0"/>
                    </a:lnTo>
                    <a:cubicBezTo>
                      <a:pt x="83" y="0"/>
                      <a:pt x="0" y="83"/>
                      <a:pt x="0" y="185"/>
                    </a:cubicBezTo>
                    <a:cubicBezTo>
                      <a:pt x="0" y="287"/>
                      <a:pt x="83" y="370"/>
                      <a:pt x="184" y="370"/>
                    </a:cubicBezTo>
                    <a:cubicBezTo>
                      <a:pt x="286" y="370"/>
                      <a:pt x="369" y="287"/>
                      <a:pt x="369" y="185"/>
                    </a:cubicBezTo>
                    <a:cubicBezTo>
                      <a:pt x="369" y="81"/>
                      <a:pt x="286" y="0"/>
                      <a:pt x="18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35"/>
              <p:cNvSpPr/>
              <p:nvPr/>
            </p:nvSpPr>
            <p:spPr bwMode="auto">
              <a:xfrm>
                <a:off x="15336891" y="4283227"/>
                <a:ext cx="588159" cy="600797"/>
              </a:xfrm>
              <a:custGeom>
                <a:avLst/>
                <a:gdLst>
                  <a:gd name="T0" fmla="*/ 380 w 619"/>
                  <a:gd name="T1" fmla="*/ 70 h 630"/>
                  <a:gd name="T2" fmla="*/ 340 w 619"/>
                  <a:gd name="T3" fmla="*/ 59 h 630"/>
                  <a:gd name="T4" fmla="*/ 263 w 619"/>
                  <a:gd name="T5" fmla="*/ 6 h 630"/>
                  <a:gd name="T6" fmla="*/ 214 w 619"/>
                  <a:gd name="T7" fmla="*/ 81 h 630"/>
                  <a:gd name="T8" fmla="*/ 172 w 619"/>
                  <a:gd name="T9" fmla="*/ 33 h 630"/>
                  <a:gd name="T10" fmla="*/ 142 w 619"/>
                  <a:gd name="T11" fmla="*/ 126 h 630"/>
                  <a:gd name="T12" fmla="*/ 113 w 619"/>
                  <a:gd name="T13" fmla="*/ 155 h 630"/>
                  <a:gd name="T14" fmla="*/ 24 w 619"/>
                  <a:gd name="T15" fmla="*/ 190 h 630"/>
                  <a:gd name="T16" fmla="*/ 62 w 619"/>
                  <a:gd name="T17" fmla="*/ 273 h 630"/>
                  <a:gd name="T18" fmla="*/ 0 w 619"/>
                  <a:gd name="T19" fmla="*/ 281 h 630"/>
                  <a:gd name="T20" fmla="*/ 62 w 619"/>
                  <a:gd name="T21" fmla="*/ 359 h 630"/>
                  <a:gd name="T22" fmla="*/ 75 w 619"/>
                  <a:gd name="T23" fmla="*/ 409 h 630"/>
                  <a:gd name="T24" fmla="*/ 62 w 619"/>
                  <a:gd name="T25" fmla="*/ 506 h 630"/>
                  <a:gd name="T26" fmla="*/ 169 w 619"/>
                  <a:gd name="T27" fmla="*/ 525 h 630"/>
                  <a:gd name="T28" fmla="*/ 153 w 619"/>
                  <a:gd name="T29" fmla="*/ 586 h 630"/>
                  <a:gd name="T30" fmla="*/ 246 w 619"/>
                  <a:gd name="T31" fmla="*/ 559 h 630"/>
                  <a:gd name="T32" fmla="*/ 287 w 619"/>
                  <a:gd name="T33" fmla="*/ 568 h 630"/>
                  <a:gd name="T34" fmla="*/ 303 w 619"/>
                  <a:gd name="T35" fmla="*/ 629 h 630"/>
                  <a:gd name="T36" fmla="*/ 372 w 619"/>
                  <a:gd name="T37" fmla="*/ 562 h 630"/>
                  <a:gd name="T38" fmla="*/ 412 w 619"/>
                  <a:gd name="T39" fmla="*/ 549 h 630"/>
                  <a:gd name="T40" fmla="*/ 455 w 619"/>
                  <a:gd name="T41" fmla="*/ 597 h 630"/>
                  <a:gd name="T42" fmla="*/ 484 w 619"/>
                  <a:gd name="T43" fmla="*/ 503 h 630"/>
                  <a:gd name="T44" fmla="*/ 511 w 619"/>
                  <a:gd name="T45" fmla="*/ 474 h 630"/>
                  <a:gd name="T46" fmla="*/ 573 w 619"/>
                  <a:gd name="T47" fmla="*/ 495 h 630"/>
                  <a:gd name="T48" fmla="*/ 554 w 619"/>
                  <a:gd name="T49" fmla="*/ 399 h 630"/>
                  <a:gd name="T50" fmla="*/ 562 w 619"/>
                  <a:gd name="T51" fmla="*/ 351 h 630"/>
                  <a:gd name="T52" fmla="*/ 618 w 619"/>
                  <a:gd name="T53" fmla="*/ 348 h 630"/>
                  <a:gd name="T54" fmla="*/ 559 w 619"/>
                  <a:gd name="T55" fmla="*/ 270 h 630"/>
                  <a:gd name="T56" fmla="*/ 549 w 619"/>
                  <a:gd name="T57" fmla="*/ 220 h 630"/>
                  <a:gd name="T58" fmla="*/ 597 w 619"/>
                  <a:gd name="T59" fmla="*/ 180 h 630"/>
                  <a:gd name="T60" fmla="*/ 503 w 619"/>
                  <a:gd name="T61" fmla="*/ 148 h 630"/>
                  <a:gd name="T62" fmla="*/ 458 w 619"/>
                  <a:gd name="T63" fmla="*/ 108 h 630"/>
                  <a:gd name="T64" fmla="*/ 474 w 619"/>
                  <a:gd name="T65" fmla="*/ 46 h 630"/>
                  <a:gd name="T66" fmla="*/ 380 w 619"/>
                  <a:gd name="T67" fmla="*/ 70 h 630"/>
                  <a:gd name="T68" fmla="*/ 524 w 619"/>
                  <a:gd name="T69" fmla="*/ 316 h 630"/>
                  <a:gd name="T70" fmla="*/ 102 w 619"/>
                  <a:gd name="T71" fmla="*/ 316 h 630"/>
                  <a:gd name="T72" fmla="*/ 524 w 619"/>
                  <a:gd name="T73" fmla="*/ 316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19" h="630">
                    <a:moveTo>
                      <a:pt x="380" y="70"/>
                    </a:moveTo>
                    <a:lnTo>
                      <a:pt x="380" y="70"/>
                    </a:lnTo>
                    <a:cubicBezTo>
                      <a:pt x="367" y="67"/>
                      <a:pt x="353" y="65"/>
                      <a:pt x="340" y="62"/>
                    </a:cubicBezTo>
                    <a:cubicBezTo>
                      <a:pt x="340" y="59"/>
                      <a:pt x="340" y="59"/>
                      <a:pt x="340" y="59"/>
                    </a:cubicBezTo>
                    <a:cubicBezTo>
                      <a:pt x="324" y="0"/>
                      <a:pt x="324" y="0"/>
                      <a:pt x="324" y="0"/>
                    </a:cubicBezTo>
                    <a:cubicBezTo>
                      <a:pt x="263" y="6"/>
                      <a:pt x="263" y="6"/>
                      <a:pt x="263" y="6"/>
                    </a:cubicBezTo>
                    <a:cubicBezTo>
                      <a:pt x="254" y="67"/>
                      <a:pt x="254" y="67"/>
                      <a:pt x="254" y="67"/>
                    </a:cubicBezTo>
                    <a:cubicBezTo>
                      <a:pt x="241" y="70"/>
                      <a:pt x="228" y="75"/>
                      <a:pt x="214" y="81"/>
                    </a:cubicBezTo>
                    <a:cubicBezTo>
                      <a:pt x="214" y="78"/>
                      <a:pt x="214" y="78"/>
                      <a:pt x="214" y="78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31" y="137"/>
                      <a:pt x="123" y="145"/>
                      <a:pt x="113" y="155"/>
                    </a:cubicBezTo>
                    <a:lnTo>
                      <a:pt x="113" y="155"/>
                    </a:lnTo>
                    <a:cubicBezTo>
                      <a:pt x="54" y="137"/>
                      <a:pt x="54" y="137"/>
                      <a:pt x="54" y="137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73" y="233"/>
                      <a:pt x="73" y="233"/>
                      <a:pt x="73" y="233"/>
                    </a:cubicBezTo>
                    <a:cubicBezTo>
                      <a:pt x="67" y="244"/>
                      <a:pt x="65" y="254"/>
                      <a:pt x="62" y="273"/>
                    </a:cubicBezTo>
                    <a:lnTo>
                      <a:pt x="62" y="273"/>
                    </a:lnTo>
                    <a:cubicBezTo>
                      <a:pt x="0" y="281"/>
                      <a:pt x="0" y="281"/>
                      <a:pt x="0" y="281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62" y="359"/>
                      <a:pt x="62" y="359"/>
                      <a:pt x="62" y="359"/>
                    </a:cubicBezTo>
                    <a:cubicBezTo>
                      <a:pt x="65" y="375"/>
                      <a:pt x="70" y="394"/>
                      <a:pt x="75" y="409"/>
                    </a:cubicBezTo>
                    <a:lnTo>
                      <a:pt x="75" y="409"/>
                    </a:lnTo>
                    <a:cubicBezTo>
                      <a:pt x="30" y="453"/>
                      <a:pt x="30" y="453"/>
                      <a:pt x="30" y="453"/>
                    </a:cubicBezTo>
                    <a:cubicBezTo>
                      <a:pt x="62" y="506"/>
                      <a:pt x="62" y="506"/>
                      <a:pt x="62" y="506"/>
                    </a:cubicBezTo>
                    <a:cubicBezTo>
                      <a:pt x="123" y="482"/>
                      <a:pt x="123" y="482"/>
                      <a:pt x="123" y="482"/>
                    </a:cubicBezTo>
                    <a:cubicBezTo>
                      <a:pt x="137" y="498"/>
                      <a:pt x="150" y="511"/>
                      <a:pt x="169" y="525"/>
                    </a:cubicBezTo>
                    <a:lnTo>
                      <a:pt x="169" y="525"/>
                    </a:lnTo>
                    <a:cubicBezTo>
                      <a:pt x="153" y="586"/>
                      <a:pt x="153" y="586"/>
                      <a:pt x="153" y="586"/>
                    </a:cubicBezTo>
                    <a:cubicBezTo>
                      <a:pt x="209" y="613"/>
                      <a:pt x="209" y="613"/>
                      <a:pt x="209" y="613"/>
                    </a:cubicBezTo>
                    <a:cubicBezTo>
                      <a:pt x="246" y="559"/>
                      <a:pt x="246" y="559"/>
                      <a:pt x="246" y="559"/>
                    </a:cubicBezTo>
                    <a:lnTo>
                      <a:pt x="246" y="559"/>
                    </a:lnTo>
                    <a:cubicBezTo>
                      <a:pt x="260" y="565"/>
                      <a:pt x="273" y="568"/>
                      <a:pt x="287" y="568"/>
                    </a:cubicBezTo>
                    <a:cubicBezTo>
                      <a:pt x="287" y="570"/>
                      <a:pt x="287" y="570"/>
                      <a:pt x="287" y="570"/>
                    </a:cubicBezTo>
                    <a:cubicBezTo>
                      <a:pt x="303" y="629"/>
                      <a:pt x="303" y="629"/>
                      <a:pt x="303" y="629"/>
                    </a:cubicBezTo>
                    <a:cubicBezTo>
                      <a:pt x="364" y="627"/>
                      <a:pt x="364" y="627"/>
                      <a:pt x="364" y="627"/>
                    </a:cubicBezTo>
                    <a:cubicBezTo>
                      <a:pt x="372" y="562"/>
                      <a:pt x="372" y="562"/>
                      <a:pt x="372" y="562"/>
                    </a:cubicBezTo>
                    <a:lnTo>
                      <a:pt x="372" y="562"/>
                    </a:lnTo>
                    <a:cubicBezTo>
                      <a:pt x="385" y="559"/>
                      <a:pt x="399" y="554"/>
                      <a:pt x="412" y="549"/>
                    </a:cubicBezTo>
                    <a:cubicBezTo>
                      <a:pt x="412" y="552"/>
                      <a:pt x="412" y="552"/>
                      <a:pt x="412" y="552"/>
                    </a:cubicBezTo>
                    <a:cubicBezTo>
                      <a:pt x="455" y="597"/>
                      <a:pt x="455" y="597"/>
                      <a:pt x="455" y="597"/>
                    </a:cubicBezTo>
                    <a:cubicBezTo>
                      <a:pt x="508" y="562"/>
                      <a:pt x="508" y="562"/>
                      <a:pt x="508" y="562"/>
                    </a:cubicBezTo>
                    <a:cubicBezTo>
                      <a:pt x="484" y="503"/>
                      <a:pt x="484" y="503"/>
                      <a:pt x="484" y="503"/>
                    </a:cubicBezTo>
                    <a:lnTo>
                      <a:pt x="484" y="503"/>
                    </a:lnTo>
                    <a:cubicBezTo>
                      <a:pt x="495" y="493"/>
                      <a:pt x="503" y="484"/>
                      <a:pt x="511" y="474"/>
                    </a:cubicBezTo>
                    <a:cubicBezTo>
                      <a:pt x="514" y="474"/>
                      <a:pt x="514" y="474"/>
                      <a:pt x="514" y="474"/>
                    </a:cubicBezTo>
                    <a:cubicBezTo>
                      <a:pt x="573" y="495"/>
                      <a:pt x="573" y="495"/>
                      <a:pt x="573" y="495"/>
                    </a:cubicBezTo>
                    <a:cubicBezTo>
                      <a:pt x="602" y="439"/>
                      <a:pt x="602" y="439"/>
                      <a:pt x="602" y="439"/>
                    </a:cubicBezTo>
                    <a:cubicBezTo>
                      <a:pt x="554" y="399"/>
                      <a:pt x="554" y="399"/>
                      <a:pt x="554" y="399"/>
                    </a:cubicBezTo>
                    <a:cubicBezTo>
                      <a:pt x="554" y="394"/>
                      <a:pt x="554" y="394"/>
                      <a:pt x="554" y="394"/>
                    </a:cubicBezTo>
                    <a:cubicBezTo>
                      <a:pt x="557" y="380"/>
                      <a:pt x="562" y="369"/>
                      <a:pt x="562" y="351"/>
                    </a:cubicBezTo>
                    <a:cubicBezTo>
                      <a:pt x="565" y="351"/>
                      <a:pt x="565" y="351"/>
                      <a:pt x="565" y="351"/>
                    </a:cubicBezTo>
                    <a:cubicBezTo>
                      <a:pt x="618" y="348"/>
                      <a:pt x="618" y="348"/>
                      <a:pt x="618" y="348"/>
                    </a:cubicBezTo>
                    <a:cubicBezTo>
                      <a:pt x="618" y="284"/>
                      <a:pt x="618" y="284"/>
                      <a:pt x="618" y="284"/>
                    </a:cubicBezTo>
                    <a:cubicBezTo>
                      <a:pt x="559" y="270"/>
                      <a:pt x="559" y="270"/>
                      <a:pt x="559" y="270"/>
                    </a:cubicBezTo>
                    <a:cubicBezTo>
                      <a:pt x="562" y="270"/>
                      <a:pt x="562" y="270"/>
                      <a:pt x="562" y="270"/>
                    </a:cubicBezTo>
                    <a:cubicBezTo>
                      <a:pt x="559" y="254"/>
                      <a:pt x="554" y="236"/>
                      <a:pt x="549" y="220"/>
                    </a:cubicBezTo>
                    <a:cubicBezTo>
                      <a:pt x="551" y="220"/>
                      <a:pt x="551" y="220"/>
                      <a:pt x="551" y="220"/>
                    </a:cubicBezTo>
                    <a:cubicBezTo>
                      <a:pt x="597" y="180"/>
                      <a:pt x="597" y="180"/>
                      <a:pt x="597" y="180"/>
                    </a:cubicBezTo>
                    <a:cubicBezTo>
                      <a:pt x="565" y="124"/>
                      <a:pt x="565" y="124"/>
                      <a:pt x="565" y="124"/>
                    </a:cubicBezTo>
                    <a:cubicBezTo>
                      <a:pt x="503" y="148"/>
                      <a:pt x="503" y="148"/>
                      <a:pt x="503" y="148"/>
                    </a:cubicBezTo>
                    <a:lnTo>
                      <a:pt x="503" y="148"/>
                    </a:lnTo>
                    <a:cubicBezTo>
                      <a:pt x="490" y="131"/>
                      <a:pt x="474" y="118"/>
                      <a:pt x="458" y="108"/>
                    </a:cubicBezTo>
                    <a:cubicBezTo>
                      <a:pt x="458" y="105"/>
                      <a:pt x="458" y="105"/>
                      <a:pt x="458" y="105"/>
                    </a:cubicBezTo>
                    <a:cubicBezTo>
                      <a:pt x="474" y="46"/>
                      <a:pt x="474" y="46"/>
                      <a:pt x="474" y="46"/>
                    </a:cubicBezTo>
                    <a:cubicBezTo>
                      <a:pt x="418" y="19"/>
                      <a:pt x="418" y="19"/>
                      <a:pt x="418" y="19"/>
                    </a:cubicBezTo>
                    <a:cubicBezTo>
                      <a:pt x="380" y="70"/>
                      <a:pt x="380" y="70"/>
                      <a:pt x="380" y="70"/>
                    </a:cubicBezTo>
                    <a:close/>
                    <a:moveTo>
                      <a:pt x="524" y="316"/>
                    </a:moveTo>
                    <a:lnTo>
                      <a:pt x="524" y="316"/>
                    </a:lnTo>
                    <a:cubicBezTo>
                      <a:pt x="524" y="431"/>
                      <a:pt x="428" y="525"/>
                      <a:pt x="313" y="525"/>
                    </a:cubicBezTo>
                    <a:cubicBezTo>
                      <a:pt x="195" y="525"/>
                      <a:pt x="102" y="431"/>
                      <a:pt x="102" y="316"/>
                    </a:cubicBezTo>
                    <a:cubicBezTo>
                      <a:pt x="102" y="198"/>
                      <a:pt x="195" y="105"/>
                      <a:pt x="313" y="105"/>
                    </a:cubicBezTo>
                    <a:cubicBezTo>
                      <a:pt x="428" y="105"/>
                      <a:pt x="524" y="198"/>
                      <a:pt x="524" y="31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3" name="Group 36"/>
            <p:cNvGrpSpPr/>
            <p:nvPr/>
          </p:nvGrpSpPr>
          <p:grpSpPr>
            <a:xfrm>
              <a:off x="11052848" y="2763944"/>
              <a:ext cx="301421" cy="305698"/>
              <a:chOff x="19868677" y="5459436"/>
              <a:chExt cx="592390" cy="600797"/>
            </a:xfrm>
            <a:solidFill>
              <a:schemeClr val="accent1"/>
            </a:solidFill>
          </p:grpSpPr>
          <p:sp>
            <p:nvSpPr>
              <p:cNvPr id="85" name="Freeform: Shape 37"/>
              <p:cNvSpPr/>
              <p:nvPr/>
            </p:nvSpPr>
            <p:spPr bwMode="auto">
              <a:xfrm>
                <a:off x="19991386" y="5582134"/>
                <a:ext cx="351203" cy="346939"/>
              </a:xfrm>
              <a:custGeom>
                <a:avLst/>
                <a:gdLst>
                  <a:gd name="T0" fmla="*/ 184 w 370"/>
                  <a:gd name="T1" fmla="*/ 0 h 368"/>
                  <a:gd name="T2" fmla="*/ 184 w 370"/>
                  <a:gd name="T3" fmla="*/ 0 h 368"/>
                  <a:gd name="T4" fmla="*/ 0 w 370"/>
                  <a:gd name="T5" fmla="*/ 183 h 368"/>
                  <a:gd name="T6" fmla="*/ 184 w 370"/>
                  <a:gd name="T7" fmla="*/ 367 h 368"/>
                  <a:gd name="T8" fmla="*/ 369 w 370"/>
                  <a:gd name="T9" fmla="*/ 183 h 368"/>
                  <a:gd name="T10" fmla="*/ 184 w 370"/>
                  <a:gd name="T1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68">
                    <a:moveTo>
                      <a:pt x="184" y="0"/>
                    </a:moveTo>
                    <a:lnTo>
                      <a:pt x="184" y="0"/>
                    </a:lnTo>
                    <a:cubicBezTo>
                      <a:pt x="83" y="0"/>
                      <a:pt x="0" y="81"/>
                      <a:pt x="0" y="183"/>
                    </a:cubicBezTo>
                    <a:cubicBezTo>
                      <a:pt x="0" y="287"/>
                      <a:pt x="83" y="367"/>
                      <a:pt x="184" y="367"/>
                    </a:cubicBezTo>
                    <a:cubicBezTo>
                      <a:pt x="286" y="367"/>
                      <a:pt x="369" y="287"/>
                      <a:pt x="369" y="183"/>
                    </a:cubicBezTo>
                    <a:cubicBezTo>
                      <a:pt x="369" y="81"/>
                      <a:pt x="286" y="0"/>
                      <a:pt x="18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38"/>
              <p:cNvSpPr/>
              <p:nvPr/>
            </p:nvSpPr>
            <p:spPr bwMode="auto">
              <a:xfrm>
                <a:off x="19868677" y="5459436"/>
                <a:ext cx="592390" cy="600797"/>
              </a:xfrm>
              <a:custGeom>
                <a:avLst/>
                <a:gdLst>
                  <a:gd name="T0" fmla="*/ 380 w 622"/>
                  <a:gd name="T1" fmla="*/ 69 h 629"/>
                  <a:gd name="T2" fmla="*/ 340 w 622"/>
                  <a:gd name="T3" fmla="*/ 58 h 629"/>
                  <a:gd name="T4" fmla="*/ 263 w 622"/>
                  <a:gd name="T5" fmla="*/ 2 h 629"/>
                  <a:gd name="T6" fmla="*/ 217 w 622"/>
                  <a:gd name="T7" fmla="*/ 80 h 629"/>
                  <a:gd name="T8" fmla="*/ 174 w 622"/>
                  <a:gd name="T9" fmla="*/ 31 h 629"/>
                  <a:gd name="T10" fmla="*/ 142 w 622"/>
                  <a:gd name="T11" fmla="*/ 125 h 629"/>
                  <a:gd name="T12" fmla="*/ 113 w 622"/>
                  <a:gd name="T13" fmla="*/ 155 h 629"/>
                  <a:gd name="T14" fmla="*/ 24 w 622"/>
                  <a:gd name="T15" fmla="*/ 189 h 629"/>
                  <a:gd name="T16" fmla="*/ 62 w 622"/>
                  <a:gd name="T17" fmla="*/ 273 h 629"/>
                  <a:gd name="T18" fmla="*/ 0 w 622"/>
                  <a:gd name="T19" fmla="*/ 280 h 629"/>
                  <a:gd name="T20" fmla="*/ 62 w 622"/>
                  <a:gd name="T21" fmla="*/ 358 h 629"/>
                  <a:gd name="T22" fmla="*/ 78 w 622"/>
                  <a:gd name="T23" fmla="*/ 409 h 629"/>
                  <a:gd name="T24" fmla="*/ 65 w 622"/>
                  <a:gd name="T25" fmla="*/ 505 h 629"/>
                  <a:gd name="T26" fmla="*/ 169 w 622"/>
                  <a:gd name="T27" fmla="*/ 524 h 629"/>
                  <a:gd name="T28" fmla="*/ 153 w 622"/>
                  <a:gd name="T29" fmla="*/ 585 h 629"/>
                  <a:gd name="T30" fmla="*/ 246 w 622"/>
                  <a:gd name="T31" fmla="*/ 559 h 629"/>
                  <a:gd name="T32" fmla="*/ 287 w 622"/>
                  <a:gd name="T33" fmla="*/ 567 h 629"/>
                  <a:gd name="T34" fmla="*/ 303 w 622"/>
                  <a:gd name="T35" fmla="*/ 628 h 629"/>
                  <a:gd name="T36" fmla="*/ 375 w 622"/>
                  <a:gd name="T37" fmla="*/ 561 h 629"/>
                  <a:gd name="T38" fmla="*/ 412 w 622"/>
                  <a:gd name="T39" fmla="*/ 548 h 629"/>
                  <a:gd name="T40" fmla="*/ 455 w 622"/>
                  <a:gd name="T41" fmla="*/ 596 h 629"/>
                  <a:gd name="T42" fmla="*/ 484 w 622"/>
                  <a:gd name="T43" fmla="*/ 503 h 629"/>
                  <a:gd name="T44" fmla="*/ 514 w 622"/>
                  <a:gd name="T45" fmla="*/ 473 h 629"/>
                  <a:gd name="T46" fmla="*/ 573 w 622"/>
                  <a:gd name="T47" fmla="*/ 492 h 629"/>
                  <a:gd name="T48" fmla="*/ 554 w 622"/>
                  <a:gd name="T49" fmla="*/ 395 h 629"/>
                  <a:gd name="T50" fmla="*/ 565 w 622"/>
                  <a:gd name="T51" fmla="*/ 350 h 629"/>
                  <a:gd name="T52" fmla="*/ 621 w 622"/>
                  <a:gd name="T53" fmla="*/ 347 h 629"/>
                  <a:gd name="T54" fmla="*/ 562 w 622"/>
                  <a:gd name="T55" fmla="*/ 270 h 629"/>
                  <a:gd name="T56" fmla="*/ 549 w 622"/>
                  <a:gd name="T57" fmla="*/ 219 h 629"/>
                  <a:gd name="T58" fmla="*/ 597 w 622"/>
                  <a:gd name="T59" fmla="*/ 179 h 629"/>
                  <a:gd name="T60" fmla="*/ 506 w 622"/>
                  <a:gd name="T61" fmla="*/ 147 h 629"/>
                  <a:gd name="T62" fmla="*/ 460 w 622"/>
                  <a:gd name="T63" fmla="*/ 104 h 629"/>
                  <a:gd name="T64" fmla="*/ 477 w 622"/>
                  <a:gd name="T65" fmla="*/ 45 h 629"/>
                  <a:gd name="T66" fmla="*/ 380 w 622"/>
                  <a:gd name="T67" fmla="*/ 69 h 629"/>
                  <a:gd name="T68" fmla="*/ 524 w 622"/>
                  <a:gd name="T69" fmla="*/ 313 h 629"/>
                  <a:gd name="T70" fmla="*/ 102 w 622"/>
                  <a:gd name="T71" fmla="*/ 313 h 629"/>
                  <a:gd name="T72" fmla="*/ 524 w 622"/>
                  <a:gd name="T73" fmla="*/ 313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2" h="629">
                    <a:moveTo>
                      <a:pt x="380" y="69"/>
                    </a:moveTo>
                    <a:lnTo>
                      <a:pt x="380" y="69"/>
                    </a:lnTo>
                    <a:cubicBezTo>
                      <a:pt x="367" y="64"/>
                      <a:pt x="353" y="61"/>
                      <a:pt x="340" y="61"/>
                    </a:cubicBezTo>
                    <a:cubicBezTo>
                      <a:pt x="340" y="58"/>
                      <a:pt x="340" y="58"/>
                      <a:pt x="340" y="58"/>
                    </a:cubicBezTo>
                    <a:cubicBezTo>
                      <a:pt x="327" y="0"/>
                      <a:pt x="327" y="0"/>
                      <a:pt x="327" y="0"/>
                    </a:cubicBezTo>
                    <a:cubicBezTo>
                      <a:pt x="263" y="2"/>
                      <a:pt x="263" y="2"/>
                      <a:pt x="263" y="2"/>
                    </a:cubicBezTo>
                    <a:cubicBezTo>
                      <a:pt x="254" y="66"/>
                      <a:pt x="254" y="66"/>
                      <a:pt x="254" y="66"/>
                    </a:cubicBezTo>
                    <a:cubicBezTo>
                      <a:pt x="241" y="69"/>
                      <a:pt x="228" y="74"/>
                      <a:pt x="217" y="80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174" y="31"/>
                      <a:pt x="174" y="31"/>
                      <a:pt x="174" y="31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34" y="133"/>
                      <a:pt x="124" y="144"/>
                      <a:pt x="115" y="155"/>
                    </a:cubicBezTo>
                    <a:cubicBezTo>
                      <a:pt x="113" y="155"/>
                      <a:pt x="113" y="155"/>
                      <a:pt x="113" y="155"/>
                    </a:cubicBezTo>
                    <a:cubicBezTo>
                      <a:pt x="56" y="136"/>
                      <a:pt x="56" y="136"/>
                      <a:pt x="56" y="136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73" y="232"/>
                      <a:pt x="73" y="232"/>
                      <a:pt x="73" y="232"/>
                    </a:cubicBezTo>
                    <a:cubicBezTo>
                      <a:pt x="70" y="243"/>
                      <a:pt x="65" y="254"/>
                      <a:pt x="62" y="273"/>
                    </a:cubicBezTo>
                    <a:lnTo>
                      <a:pt x="62" y="273"/>
                    </a:ln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62" y="358"/>
                      <a:pt x="62" y="358"/>
                      <a:pt x="62" y="358"/>
                    </a:cubicBezTo>
                    <a:cubicBezTo>
                      <a:pt x="67" y="374"/>
                      <a:pt x="70" y="393"/>
                      <a:pt x="78" y="409"/>
                    </a:cubicBezTo>
                    <a:lnTo>
                      <a:pt x="78" y="409"/>
                    </a:lnTo>
                    <a:cubicBezTo>
                      <a:pt x="30" y="449"/>
                      <a:pt x="30" y="449"/>
                      <a:pt x="30" y="449"/>
                    </a:cubicBezTo>
                    <a:cubicBezTo>
                      <a:pt x="65" y="505"/>
                      <a:pt x="65" y="505"/>
                      <a:pt x="65" y="505"/>
                    </a:cubicBezTo>
                    <a:cubicBezTo>
                      <a:pt x="124" y="481"/>
                      <a:pt x="124" y="481"/>
                      <a:pt x="124" y="481"/>
                    </a:cubicBezTo>
                    <a:cubicBezTo>
                      <a:pt x="137" y="497"/>
                      <a:pt x="153" y="510"/>
                      <a:pt x="169" y="524"/>
                    </a:cubicBezTo>
                    <a:lnTo>
                      <a:pt x="169" y="524"/>
                    </a:lnTo>
                    <a:cubicBezTo>
                      <a:pt x="153" y="585"/>
                      <a:pt x="153" y="585"/>
                      <a:pt x="153" y="585"/>
                    </a:cubicBezTo>
                    <a:cubicBezTo>
                      <a:pt x="209" y="612"/>
                      <a:pt x="209" y="612"/>
                      <a:pt x="209" y="612"/>
                    </a:cubicBezTo>
                    <a:cubicBezTo>
                      <a:pt x="246" y="559"/>
                      <a:pt x="246" y="559"/>
                      <a:pt x="246" y="559"/>
                    </a:cubicBezTo>
                    <a:lnTo>
                      <a:pt x="246" y="559"/>
                    </a:lnTo>
                    <a:cubicBezTo>
                      <a:pt x="260" y="564"/>
                      <a:pt x="273" y="567"/>
                      <a:pt x="287" y="567"/>
                    </a:cubicBezTo>
                    <a:cubicBezTo>
                      <a:pt x="287" y="569"/>
                      <a:pt x="287" y="569"/>
                      <a:pt x="287" y="569"/>
                    </a:cubicBezTo>
                    <a:cubicBezTo>
                      <a:pt x="303" y="628"/>
                      <a:pt x="303" y="628"/>
                      <a:pt x="303" y="628"/>
                    </a:cubicBezTo>
                    <a:cubicBezTo>
                      <a:pt x="367" y="625"/>
                      <a:pt x="367" y="625"/>
                      <a:pt x="367" y="625"/>
                    </a:cubicBezTo>
                    <a:cubicBezTo>
                      <a:pt x="375" y="561"/>
                      <a:pt x="375" y="561"/>
                      <a:pt x="375" y="561"/>
                    </a:cubicBezTo>
                    <a:lnTo>
                      <a:pt x="375" y="561"/>
                    </a:lnTo>
                    <a:cubicBezTo>
                      <a:pt x="388" y="559"/>
                      <a:pt x="399" y="553"/>
                      <a:pt x="412" y="548"/>
                    </a:cubicBezTo>
                    <a:cubicBezTo>
                      <a:pt x="412" y="550"/>
                      <a:pt x="412" y="550"/>
                      <a:pt x="412" y="550"/>
                    </a:cubicBezTo>
                    <a:cubicBezTo>
                      <a:pt x="455" y="596"/>
                      <a:pt x="455" y="596"/>
                      <a:pt x="455" y="596"/>
                    </a:cubicBezTo>
                    <a:cubicBezTo>
                      <a:pt x="509" y="561"/>
                      <a:pt x="509" y="561"/>
                      <a:pt x="509" y="561"/>
                    </a:cubicBezTo>
                    <a:cubicBezTo>
                      <a:pt x="484" y="503"/>
                      <a:pt x="484" y="503"/>
                      <a:pt x="484" y="503"/>
                    </a:cubicBezTo>
                    <a:lnTo>
                      <a:pt x="484" y="503"/>
                    </a:lnTo>
                    <a:cubicBezTo>
                      <a:pt x="495" y="492"/>
                      <a:pt x="503" y="484"/>
                      <a:pt x="514" y="473"/>
                    </a:cubicBezTo>
                    <a:lnTo>
                      <a:pt x="514" y="473"/>
                    </a:lnTo>
                    <a:cubicBezTo>
                      <a:pt x="573" y="492"/>
                      <a:pt x="573" y="492"/>
                      <a:pt x="573" y="492"/>
                    </a:cubicBezTo>
                    <a:cubicBezTo>
                      <a:pt x="605" y="438"/>
                      <a:pt x="605" y="438"/>
                      <a:pt x="605" y="438"/>
                    </a:cubicBezTo>
                    <a:cubicBezTo>
                      <a:pt x="554" y="395"/>
                      <a:pt x="554" y="395"/>
                      <a:pt x="554" y="395"/>
                    </a:cubicBezTo>
                    <a:cubicBezTo>
                      <a:pt x="554" y="393"/>
                      <a:pt x="554" y="393"/>
                      <a:pt x="554" y="393"/>
                    </a:cubicBezTo>
                    <a:cubicBezTo>
                      <a:pt x="559" y="379"/>
                      <a:pt x="562" y="369"/>
                      <a:pt x="565" y="350"/>
                    </a:cubicBezTo>
                    <a:cubicBezTo>
                      <a:pt x="567" y="350"/>
                      <a:pt x="567" y="350"/>
                      <a:pt x="567" y="350"/>
                    </a:cubicBezTo>
                    <a:cubicBezTo>
                      <a:pt x="621" y="347"/>
                      <a:pt x="621" y="347"/>
                      <a:pt x="621" y="347"/>
                    </a:cubicBezTo>
                    <a:cubicBezTo>
                      <a:pt x="621" y="283"/>
                      <a:pt x="621" y="283"/>
                      <a:pt x="621" y="283"/>
                    </a:cubicBezTo>
                    <a:cubicBezTo>
                      <a:pt x="562" y="270"/>
                      <a:pt x="562" y="270"/>
                      <a:pt x="562" y="270"/>
                    </a:cubicBezTo>
                    <a:lnTo>
                      <a:pt x="562" y="270"/>
                    </a:lnTo>
                    <a:cubicBezTo>
                      <a:pt x="559" y="254"/>
                      <a:pt x="557" y="235"/>
                      <a:pt x="549" y="219"/>
                    </a:cubicBezTo>
                    <a:cubicBezTo>
                      <a:pt x="552" y="219"/>
                      <a:pt x="552" y="219"/>
                      <a:pt x="552" y="219"/>
                    </a:cubicBezTo>
                    <a:cubicBezTo>
                      <a:pt x="597" y="179"/>
                      <a:pt x="597" y="179"/>
                      <a:pt x="597" y="179"/>
                    </a:cubicBezTo>
                    <a:cubicBezTo>
                      <a:pt x="565" y="123"/>
                      <a:pt x="565" y="123"/>
                      <a:pt x="565" y="123"/>
                    </a:cubicBezTo>
                    <a:cubicBezTo>
                      <a:pt x="506" y="147"/>
                      <a:pt x="506" y="147"/>
                      <a:pt x="506" y="147"/>
                    </a:cubicBezTo>
                    <a:lnTo>
                      <a:pt x="506" y="147"/>
                    </a:lnTo>
                    <a:cubicBezTo>
                      <a:pt x="493" y="130"/>
                      <a:pt x="477" y="117"/>
                      <a:pt x="460" y="104"/>
                    </a:cubicBezTo>
                    <a:lnTo>
                      <a:pt x="460" y="104"/>
                    </a:lnTo>
                    <a:cubicBezTo>
                      <a:pt x="477" y="45"/>
                      <a:pt x="477" y="45"/>
                      <a:pt x="477" y="45"/>
                    </a:cubicBezTo>
                    <a:cubicBezTo>
                      <a:pt x="418" y="18"/>
                      <a:pt x="418" y="18"/>
                      <a:pt x="418" y="18"/>
                    </a:cubicBezTo>
                    <a:cubicBezTo>
                      <a:pt x="380" y="69"/>
                      <a:pt x="380" y="69"/>
                      <a:pt x="380" y="69"/>
                    </a:cubicBezTo>
                    <a:close/>
                    <a:moveTo>
                      <a:pt x="524" y="313"/>
                    </a:moveTo>
                    <a:lnTo>
                      <a:pt x="524" y="313"/>
                    </a:lnTo>
                    <a:cubicBezTo>
                      <a:pt x="524" y="430"/>
                      <a:pt x="431" y="524"/>
                      <a:pt x="313" y="524"/>
                    </a:cubicBezTo>
                    <a:cubicBezTo>
                      <a:pt x="198" y="524"/>
                      <a:pt x="102" y="430"/>
                      <a:pt x="102" y="313"/>
                    </a:cubicBezTo>
                    <a:cubicBezTo>
                      <a:pt x="102" y="198"/>
                      <a:pt x="198" y="104"/>
                      <a:pt x="313" y="104"/>
                    </a:cubicBezTo>
                    <a:cubicBezTo>
                      <a:pt x="431" y="104"/>
                      <a:pt x="524" y="198"/>
                      <a:pt x="524" y="31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Group 39"/>
            <p:cNvGrpSpPr/>
            <p:nvPr/>
          </p:nvGrpSpPr>
          <p:grpSpPr>
            <a:xfrm>
              <a:off x="10473712" y="1661707"/>
              <a:ext cx="445673" cy="452089"/>
              <a:chOff x="18730441" y="3293180"/>
              <a:chExt cx="875891" cy="888503"/>
            </a:xfrm>
            <a:solidFill>
              <a:schemeClr val="accent2"/>
            </a:solidFill>
          </p:grpSpPr>
          <p:sp>
            <p:nvSpPr>
              <p:cNvPr id="83" name="Freeform: Shape 40"/>
              <p:cNvSpPr/>
              <p:nvPr/>
            </p:nvSpPr>
            <p:spPr bwMode="auto">
              <a:xfrm>
                <a:off x="18912390" y="3475112"/>
                <a:ext cx="520457" cy="520409"/>
              </a:xfrm>
              <a:custGeom>
                <a:avLst/>
                <a:gdLst>
                  <a:gd name="T0" fmla="*/ 273 w 547"/>
                  <a:gd name="T1" fmla="*/ 0 h 546"/>
                  <a:gd name="T2" fmla="*/ 273 w 547"/>
                  <a:gd name="T3" fmla="*/ 0 h 546"/>
                  <a:gd name="T4" fmla="*/ 0 w 547"/>
                  <a:gd name="T5" fmla="*/ 272 h 546"/>
                  <a:gd name="T6" fmla="*/ 273 w 547"/>
                  <a:gd name="T7" fmla="*/ 545 h 546"/>
                  <a:gd name="T8" fmla="*/ 546 w 547"/>
                  <a:gd name="T9" fmla="*/ 272 h 546"/>
                  <a:gd name="T10" fmla="*/ 273 w 547"/>
                  <a:gd name="T11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7" h="546">
                    <a:moveTo>
                      <a:pt x="273" y="0"/>
                    </a:moveTo>
                    <a:lnTo>
                      <a:pt x="273" y="0"/>
                    </a:lnTo>
                    <a:cubicBezTo>
                      <a:pt x="121" y="0"/>
                      <a:pt x="0" y="122"/>
                      <a:pt x="0" y="272"/>
                    </a:cubicBezTo>
                    <a:cubicBezTo>
                      <a:pt x="0" y="422"/>
                      <a:pt x="123" y="545"/>
                      <a:pt x="273" y="545"/>
                    </a:cubicBezTo>
                    <a:cubicBezTo>
                      <a:pt x="423" y="545"/>
                      <a:pt x="546" y="422"/>
                      <a:pt x="546" y="272"/>
                    </a:cubicBezTo>
                    <a:cubicBezTo>
                      <a:pt x="543" y="122"/>
                      <a:pt x="423" y="0"/>
                      <a:pt x="273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41"/>
              <p:cNvSpPr/>
              <p:nvPr/>
            </p:nvSpPr>
            <p:spPr bwMode="auto">
              <a:xfrm>
                <a:off x="18730441" y="3293180"/>
                <a:ext cx="875891" cy="888503"/>
              </a:xfrm>
              <a:custGeom>
                <a:avLst/>
                <a:gdLst>
                  <a:gd name="T0" fmla="*/ 562 w 916"/>
                  <a:gd name="T1" fmla="*/ 104 h 932"/>
                  <a:gd name="T2" fmla="*/ 503 w 916"/>
                  <a:gd name="T3" fmla="*/ 88 h 932"/>
                  <a:gd name="T4" fmla="*/ 388 w 916"/>
                  <a:gd name="T5" fmla="*/ 8 h 932"/>
                  <a:gd name="T6" fmla="*/ 319 w 916"/>
                  <a:gd name="T7" fmla="*/ 118 h 932"/>
                  <a:gd name="T8" fmla="*/ 254 w 916"/>
                  <a:gd name="T9" fmla="*/ 51 h 932"/>
                  <a:gd name="T10" fmla="*/ 212 w 916"/>
                  <a:gd name="T11" fmla="*/ 187 h 932"/>
                  <a:gd name="T12" fmla="*/ 166 w 916"/>
                  <a:gd name="T13" fmla="*/ 230 h 932"/>
                  <a:gd name="T14" fmla="*/ 35 w 916"/>
                  <a:gd name="T15" fmla="*/ 283 h 932"/>
                  <a:gd name="T16" fmla="*/ 92 w 916"/>
                  <a:gd name="T17" fmla="*/ 401 h 932"/>
                  <a:gd name="T18" fmla="*/ 0 w 916"/>
                  <a:gd name="T19" fmla="*/ 417 h 932"/>
                  <a:gd name="T20" fmla="*/ 92 w 916"/>
                  <a:gd name="T21" fmla="*/ 529 h 932"/>
                  <a:gd name="T22" fmla="*/ 113 w 916"/>
                  <a:gd name="T23" fmla="*/ 607 h 932"/>
                  <a:gd name="T24" fmla="*/ 94 w 916"/>
                  <a:gd name="T25" fmla="*/ 746 h 932"/>
                  <a:gd name="T26" fmla="*/ 249 w 916"/>
                  <a:gd name="T27" fmla="*/ 773 h 932"/>
                  <a:gd name="T28" fmla="*/ 225 w 916"/>
                  <a:gd name="T29" fmla="*/ 864 h 932"/>
                  <a:gd name="T30" fmla="*/ 364 w 916"/>
                  <a:gd name="T31" fmla="*/ 827 h 932"/>
                  <a:gd name="T32" fmla="*/ 423 w 916"/>
                  <a:gd name="T33" fmla="*/ 840 h 932"/>
                  <a:gd name="T34" fmla="*/ 447 w 916"/>
                  <a:gd name="T35" fmla="*/ 931 h 932"/>
                  <a:gd name="T36" fmla="*/ 551 w 916"/>
                  <a:gd name="T37" fmla="*/ 829 h 932"/>
                  <a:gd name="T38" fmla="*/ 607 w 916"/>
                  <a:gd name="T39" fmla="*/ 811 h 932"/>
                  <a:gd name="T40" fmla="*/ 672 w 916"/>
                  <a:gd name="T41" fmla="*/ 880 h 932"/>
                  <a:gd name="T42" fmla="*/ 717 w 916"/>
                  <a:gd name="T43" fmla="*/ 743 h 932"/>
                  <a:gd name="T44" fmla="*/ 757 w 916"/>
                  <a:gd name="T45" fmla="*/ 698 h 932"/>
                  <a:gd name="T46" fmla="*/ 846 w 916"/>
                  <a:gd name="T47" fmla="*/ 730 h 932"/>
                  <a:gd name="T48" fmla="*/ 819 w 916"/>
                  <a:gd name="T49" fmla="*/ 588 h 932"/>
                  <a:gd name="T50" fmla="*/ 832 w 916"/>
                  <a:gd name="T51" fmla="*/ 519 h 932"/>
                  <a:gd name="T52" fmla="*/ 915 w 916"/>
                  <a:gd name="T53" fmla="*/ 514 h 932"/>
                  <a:gd name="T54" fmla="*/ 827 w 916"/>
                  <a:gd name="T55" fmla="*/ 401 h 932"/>
                  <a:gd name="T56" fmla="*/ 811 w 916"/>
                  <a:gd name="T57" fmla="*/ 326 h 932"/>
                  <a:gd name="T58" fmla="*/ 883 w 916"/>
                  <a:gd name="T59" fmla="*/ 265 h 932"/>
                  <a:gd name="T60" fmla="*/ 744 w 916"/>
                  <a:gd name="T61" fmla="*/ 217 h 932"/>
                  <a:gd name="T62" fmla="*/ 677 w 916"/>
                  <a:gd name="T63" fmla="*/ 158 h 932"/>
                  <a:gd name="T64" fmla="*/ 701 w 916"/>
                  <a:gd name="T65" fmla="*/ 67 h 932"/>
                  <a:gd name="T66" fmla="*/ 562 w 916"/>
                  <a:gd name="T67" fmla="*/ 101 h 932"/>
                  <a:gd name="T68" fmla="*/ 773 w 916"/>
                  <a:gd name="T69" fmla="*/ 465 h 932"/>
                  <a:gd name="T70" fmla="*/ 463 w 916"/>
                  <a:gd name="T71" fmla="*/ 776 h 932"/>
                  <a:gd name="T72" fmla="*/ 463 w 916"/>
                  <a:gd name="T73" fmla="*/ 15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16" h="932">
                    <a:moveTo>
                      <a:pt x="562" y="104"/>
                    </a:moveTo>
                    <a:lnTo>
                      <a:pt x="562" y="104"/>
                    </a:lnTo>
                    <a:cubicBezTo>
                      <a:pt x="543" y="99"/>
                      <a:pt x="522" y="94"/>
                      <a:pt x="503" y="91"/>
                    </a:cubicBezTo>
                    <a:cubicBezTo>
                      <a:pt x="503" y="88"/>
                      <a:pt x="503" y="88"/>
                      <a:pt x="503" y="88"/>
                    </a:cubicBezTo>
                    <a:cubicBezTo>
                      <a:pt x="482" y="0"/>
                      <a:pt x="482" y="0"/>
                      <a:pt x="482" y="0"/>
                    </a:cubicBezTo>
                    <a:cubicBezTo>
                      <a:pt x="388" y="8"/>
                      <a:pt x="388" y="8"/>
                      <a:pt x="388" y="8"/>
                    </a:cubicBezTo>
                    <a:cubicBezTo>
                      <a:pt x="375" y="99"/>
                      <a:pt x="375" y="99"/>
                      <a:pt x="375" y="99"/>
                    </a:cubicBezTo>
                    <a:cubicBezTo>
                      <a:pt x="356" y="104"/>
                      <a:pt x="337" y="110"/>
                      <a:pt x="319" y="118"/>
                    </a:cubicBezTo>
                    <a:cubicBezTo>
                      <a:pt x="316" y="118"/>
                      <a:pt x="316" y="118"/>
                      <a:pt x="316" y="118"/>
                    </a:cubicBezTo>
                    <a:cubicBezTo>
                      <a:pt x="254" y="51"/>
                      <a:pt x="254" y="51"/>
                      <a:pt x="254" y="51"/>
                    </a:cubicBezTo>
                    <a:cubicBezTo>
                      <a:pt x="177" y="99"/>
                      <a:pt x="177" y="99"/>
                      <a:pt x="177" y="99"/>
                    </a:cubicBezTo>
                    <a:cubicBezTo>
                      <a:pt x="212" y="187"/>
                      <a:pt x="212" y="187"/>
                      <a:pt x="212" y="187"/>
                    </a:cubicBezTo>
                    <a:cubicBezTo>
                      <a:pt x="196" y="200"/>
                      <a:pt x="182" y="214"/>
                      <a:pt x="169" y="230"/>
                    </a:cubicBezTo>
                    <a:cubicBezTo>
                      <a:pt x="166" y="230"/>
                      <a:pt x="166" y="230"/>
                      <a:pt x="166" y="230"/>
                    </a:cubicBezTo>
                    <a:cubicBezTo>
                      <a:pt x="81" y="200"/>
                      <a:pt x="81" y="200"/>
                      <a:pt x="81" y="200"/>
                    </a:cubicBezTo>
                    <a:cubicBezTo>
                      <a:pt x="35" y="283"/>
                      <a:pt x="35" y="283"/>
                      <a:pt x="35" y="283"/>
                    </a:cubicBezTo>
                    <a:cubicBezTo>
                      <a:pt x="107" y="342"/>
                      <a:pt x="107" y="342"/>
                      <a:pt x="107" y="342"/>
                    </a:cubicBezTo>
                    <a:cubicBezTo>
                      <a:pt x="102" y="361"/>
                      <a:pt x="97" y="374"/>
                      <a:pt x="92" y="401"/>
                    </a:cubicBezTo>
                    <a:lnTo>
                      <a:pt x="92" y="401"/>
                    </a:lnTo>
                    <a:cubicBezTo>
                      <a:pt x="0" y="417"/>
                      <a:pt x="0" y="417"/>
                      <a:pt x="0" y="417"/>
                    </a:cubicBezTo>
                    <a:cubicBezTo>
                      <a:pt x="0" y="511"/>
                      <a:pt x="0" y="511"/>
                      <a:pt x="0" y="511"/>
                    </a:cubicBezTo>
                    <a:cubicBezTo>
                      <a:pt x="92" y="529"/>
                      <a:pt x="92" y="529"/>
                      <a:pt x="92" y="529"/>
                    </a:cubicBezTo>
                    <a:cubicBezTo>
                      <a:pt x="97" y="556"/>
                      <a:pt x="105" y="580"/>
                      <a:pt x="113" y="604"/>
                    </a:cubicBezTo>
                    <a:cubicBezTo>
                      <a:pt x="113" y="607"/>
                      <a:pt x="113" y="607"/>
                      <a:pt x="113" y="607"/>
                    </a:cubicBezTo>
                    <a:cubicBezTo>
                      <a:pt x="43" y="666"/>
                      <a:pt x="43" y="666"/>
                      <a:pt x="43" y="666"/>
                    </a:cubicBezTo>
                    <a:cubicBezTo>
                      <a:pt x="94" y="746"/>
                      <a:pt x="94" y="746"/>
                      <a:pt x="94" y="746"/>
                    </a:cubicBezTo>
                    <a:cubicBezTo>
                      <a:pt x="182" y="714"/>
                      <a:pt x="182" y="714"/>
                      <a:pt x="182" y="714"/>
                    </a:cubicBezTo>
                    <a:cubicBezTo>
                      <a:pt x="201" y="736"/>
                      <a:pt x="225" y="757"/>
                      <a:pt x="249" y="773"/>
                    </a:cubicBezTo>
                    <a:cubicBezTo>
                      <a:pt x="249" y="776"/>
                      <a:pt x="249" y="776"/>
                      <a:pt x="249" y="776"/>
                    </a:cubicBezTo>
                    <a:cubicBezTo>
                      <a:pt x="225" y="864"/>
                      <a:pt x="225" y="864"/>
                      <a:pt x="225" y="864"/>
                    </a:cubicBezTo>
                    <a:cubicBezTo>
                      <a:pt x="311" y="904"/>
                      <a:pt x="311" y="904"/>
                      <a:pt x="311" y="904"/>
                    </a:cubicBezTo>
                    <a:cubicBezTo>
                      <a:pt x="364" y="827"/>
                      <a:pt x="364" y="827"/>
                      <a:pt x="364" y="827"/>
                    </a:cubicBezTo>
                    <a:lnTo>
                      <a:pt x="364" y="827"/>
                    </a:lnTo>
                    <a:cubicBezTo>
                      <a:pt x="383" y="832"/>
                      <a:pt x="404" y="837"/>
                      <a:pt x="423" y="840"/>
                    </a:cubicBezTo>
                    <a:lnTo>
                      <a:pt x="423" y="840"/>
                    </a:lnTo>
                    <a:cubicBezTo>
                      <a:pt x="447" y="931"/>
                      <a:pt x="447" y="931"/>
                      <a:pt x="447" y="931"/>
                    </a:cubicBezTo>
                    <a:cubicBezTo>
                      <a:pt x="538" y="923"/>
                      <a:pt x="538" y="923"/>
                      <a:pt x="538" y="923"/>
                    </a:cubicBezTo>
                    <a:cubicBezTo>
                      <a:pt x="551" y="829"/>
                      <a:pt x="551" y="829"/>
                      <a:pt x="551" y="829"/>
                    </a:cubicBezTo>
                    <a:lnTo>
                      <a:pt x="551" y="829"/>
                    </a:lnTo>
                    <a:cubicBezTo>
                      <a:pt x="570" y="824"/>
                      <a:pt x="589" y="818"/>
                      <a:pt x="607" y="811"/>
                    </a:cubicBezTo>
                    <a:cubicBezTo>
                      <a:pt x="610" y="813"/>
                      <a:pt x="610" y="813"/>
                      <a:pt x="610" y="813"/>
                    </a:cubicBezTo>
                    <a:cubicBezTo>
                      <a:pt x="672" y="880"/>
                      <a:pt x="672" y="880"/>
                      <a:pt x="672" y="880"/>
                    </a:cubicBezTo>
                    <a:cubicBezTo>
                      <a:pt x="750" y="832"/>
                      <a:pt x="750" y="832"/>
                      <a:pt x="750" y="832"/>
                    </a:cubicBezTo>
                    <a:cubicBezTo>
                      <a:pt x="717" y="743"/>
                      <a:pt x="717" y="743"/>
                      <a:pt x="717" y="743"/>
                    </a:cubicBezTo>
                    <a:cubicBezTo>
                      <a:pt x="715" y="741"/>
                      <a:pt x="715" y="741"/>
                      <a:pt x="715" y="741"/>
                    </a:cubicBezTo>
                    <a:cubicBezTo>
                      <a:pt x="731" y="728"/>
                      <a:pt x="744" y="714"/>
                      <a:pt x="757" y="698"/>
                    </a:cubicBezTo>
                    <a:cubicBezTo>
                      <a:pt x="760" y="701"/>
                      <a:pt x="760" y="701"/>
                      <a:pt x="760" y="701"/>
                    </a:cubicBezTo>
                    <a:cubicBezTo>
                      <a:pt x="846" y="730"/>
                      <a:pt x="846" y="730"/>
                      <a:pt x="846" y="730"/>
                    </a:cubicBezTo>
                    <a:cubicBezTo>
                      <a:pt x="891" y="647"/>
                      <a:pt x="891" y="647"/>
                      <a:pt x="891" y="647"/>
                    </a:cubicBezTo>
                    <a:cubicBezTo>
                      <a:pt x="819" y="588"/>
                      <a:pt x="819" y="588"/>
                      <a:pt x="819" y="588"/>
                    </a:cubicBezTo>
                    <a:cubicBezTo>
                      <a:pt x="816" y="583"/>
                      <a:pt x="816" y="583"/>
                      <a:pt x="816" y="583"/>
                    </a:cubicBezTo>
                    <a:cubicBezTo>
                      <a:pt x="824" y="564"/>
                      <a:pt x="830" y="546"/>
                      <a:pt x="832" y="519"/>
                    </a:cubicBezTo>
                    <a:cubicBezTo>
                      <a:pt x="835" y="519"/>
                      <a:pt x="835" y="519"/>
                      <a:pt x="835" y="519"/>
                    </a:cubicBezTo>
                    <a:cubicBezTo>
                      <a:pt x="915" y="514"/>
                      <a:pt x="915" y="514"/>
                      <a:pt x="915" y="514"/>
                    </a:cubicBezTo>
                    <a:cubicBezTo>
                      <a:pt x="915" y="420"/>
                      <a:pt x="915" y="420"/>
                      <a:pt x="915" y="420"/>
                    </a:cubicBezTo>
                    <a:cubicBezTo>
                      <a:pt x="827" y="401"/>
                      <a:pt x="827" y="401"/>
                      <a:pt x="827" y="401"/>
                    </a:cubicBezTo>
                    <a:cubicBezTo>
                      <a:pt x="830" y="401"/>
                      <a:pt x="830" y="401"/>
                      <a:pt x="830" y="401"/>
                    </a:cubicBezTo>
                    <a:cubicBezTo>
                      <a:pt x="824" y="374"/>
                      <a:pt x="819" y="350"/>
                      <a:pt x="811" y="326"/>
                    </a:cubicBezTo>
                    <a:cubicBezTo>
                      <a:pt x="814" y="324"/>
                      <a:pt x="814" y="324"/>
                      <a:pt x="814" y="324"/>
                    </a:cubicBezTo>
                    <a:cubicBezTo>
                      <a:pt x="883" y="265"/>
                      <a:pt x="883" y="265"/>
                      <a:pt x="883" y="265"/>
                    </a:cubicBezTo>
                    <a:cubicBezTo>
                      <a:pt x="832" y="184"/>
                      <a:pt x="832" y="184"/>
                      <a:pt x="832" y="184"/>
                    </a:cubicBezTo>
                    <a:cubicBezTo>
                      <a:pt x="744" y="217"/>
                      <a:pt x="744" y="217"/>
                      <a:pt x="744" y="217"/>
                    </a:cubicBezTo>
                    <a:lnTo>
                      <a:pt x="744" y="217"/>
                    </a:lnTo>
                    <a:cubicBezTo>
                      <a:pt x="725" y="195"/>
                      <a:pt x="701" y="174"/>
                      <a:pt x="677" y="158"/>
                    </a:cubicBezTo>
                    <a:cubicBezTo>
                      <a:pt x="677" y="155"/>
                      <a:pt x="677" y="155"/>
                      <a:pt x="677" y="155"/>
                    </a:cubicBezTo>
                    <a:cubicBezTo>
                      <a:pt x="701" y="67"/>
                      <a:pt x="701" y="67"/>
                      <a:pt x="701" y="67"/>
                    </a:cubicBezTo>
                    <a:cubicBezTo>
                      <a:pt x="618" y="27"/>
                      <a:pt x="618" y="27"/>
                      <a:pt x="618" y="27"/>
                    </a:cubicBezTo>
                    <a:cubicBezTo>
                      <a:pt x="562" y="101"/>
                      <a:pt x="562" y="101"/>
                      <a:pt x="562" y="101"/>
                    </a:cubicBezTo>
                    <a:lnTo>
                      <a:pt x="562" y="104"/>
                    </a:lnTo>
                    <a:close/>
                    <a:moveTo>
                      <a:pt x="773" y="465"/>
                    </a:moveTo>
                    <a:lnTo>
                      <a:pt x="773" y="465"/>
                    </a:lnTo>
                    <a:cubicBezTo>
                      <a:pt x="773" y="637"/>
                      <a:pt x="634" y="776"/>
                      <a:pt x="463" y="776"/>
                    </a:cubicBezTo>
                    <a:cubicBezTo>
                      <a:pt x="289" y="776"/>
                      <a:pt x="150" y="637"/>
                      <a:pt x="150" y="465"/>
                    </a:cubicBezTo>
                    <a:cubicBezTo>
                      <a:pt x="150" y="294"/>
                      <a:pt x="289" y="152"/>
                      <a:pt x="463" y="152"/>
                    </a:cubicBezTo>
                    <a:cubicBezTo>
                      <a:pt x="634" y="152"/>
                      <a:pt x="773" y="294"/>
                      <a:pt x="773" y="46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Group 42"/>
            <p:cNvGrpSpPr/>
            <p:nvPr/>
          </p:nvGrpSpPr>
          <p:grpSpPr>
            <a:xfrm>
              <a:off x="10219662" y="2733804"/>
              <a:ext cx="368165" cy="372435"/>
              <a:chOff x="18231141" y="5400202"/>
              <a:chExt cx="723562" cy="731957"/>
            </a:xfrm>
            <a:solidFill>
              <a:schemeClr val="accent5"/>
            </a:solidFill>
          </p:grpSpPr>
          <p:sp>
            <p:nvSpPr>
              <p:cNvPr id="81" name="Freeform: Shape 43"/>
              <p:cNvSpPr/>
              <p:nvPr/>
            </p:nvSpPr>
            <p:spPr bwMode="auto">
              <a:xfrm>
                <a:off x="18383470" y="5548286"/>
                <a:ext cx="427367" cy="431559"/>
              </a:xfrm>
              <a:custGeom>
                <a:avLst/>
                <a:gdLst>
                  <a:gd name="T0" fmla="*/ 224 w 450"/>
                  <a:gd name="T1" fmla="*/ 0 h 453"/>
                  <a:gd name="T2" fmla="*/ 224 w 450"/>
                  <a:gd name="T3" fmla="*/ 0 h 453"/>
                  <a:gd name="T4" fmla="*/ 0 w 450"/>
                  <a:gd name="T5" fmla="*/ 227 h 453"/>
                  <a:gd name="T6" fmla="*/ 224 w 450"/>
                  <a:gd name="T7" fmla="*/ 452 h 453"/>
                  <a:gd name="T8" fmla="*/ 449 w 450"/>
                  <a:gd name="T9" fmla="*/ 227 h 453"/>
                  <a:gd name="T10" fmla="*/ 224 w 450"/>
                  <a:gd name="T1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453">
                    <a:moveTo>
                      <a:pt x="224" y="0"/>
                    </a:moveTo>
                    <a:lnTo>
                      <a:pt x="224" y="0"/>
                    </a:lnTo>
                    <a:cubicBezTo>
                      <a:pt x="99" y="0"/>
                      <a:pt x="0" y="102"/>
                      <a:pt x="0" y="227"/>
                    </a:cubicBezTo>
                    <a:cubicBezTo>
                      <a:pt x="0" y="350"/>
                      <a:pt x="101" y="452"/>
                      <a:pt x="224" y="452"/>
                    </a:cubicBezTo>
                    <a:cubicBezTo>
                      <a:pt x="350" y="452"/>
                      <a:pt x="449" y="350"/>
                      <a:pt x="449" y="227"/>
                    </a:cubicBezTo>
                    <a:cubicBezTo>
                      <a:pt x="449" y="102"/>
                      <a:pt x="350" y="0"/>
                      <a:pt x="22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44"/>
              <p:cNvSpPr/>
              <p:nvPr/>
            </p:nvSpPr>
            <p:spPr bwMode="auto">
              <a:xfrm>
                <a:off x="18231141" y="5400202"/>
                <a:ext cx="723562" cy="731957"/>
              </a:xfrm>
              <a:custGeom>
                <a:avLst/>
                <a:gdLst>
                  <a:gd name="T0" fmla="*/ 465 w 758"/>
                  <a:gd name="T1" fmla="*/ 86 h 769"/>
                  <a:gd name="T2" fmla="*/ 414 w 758"/>
                  <a:gd name="T3" fmla="*/ 72 h 769"/>
                  <a:gd name="T4" fmla="*/ 321 w 758"/>
                  <a:gd name="T5" fmla="*/ 5 h 769"/>
                  <a:gd name="T6" fmla="*/ 262 w 758"/>
                  <a:gd name="T7" fmla="*/ 96 h 769"/>
                  <a:gd name="T8" fmla="*/ 211 w 758"/>
                  <a:gd name="T9" fmla="*/ 40 h 769"/>
                  <a:gd name="T10" fmla="*/ 174 w 758"/>
                  <a:gd name="T11" fmla="*/ 155 h 769"/>
                  <a:gd name="T12" fmla="*/ 139 w 758"/>
                  <a:gd name="T13" fmla="*/ 190 h 769"/>
                  <a:gd name="T14" fmla="*/ 29 w 758"/>
                  <a:gd name="T15" fmla="*/ 233 h 769"/>
                  <a:gd name="T16" fmla="*/ 77 w 758"/>
                  <a:gd name="T17" fmla="*/ 332 h 769"/>
                  <a:gd name="T18" fmla="*/ 0 w 758"/>
                  <a:gd name="T19" fmla="*/ 345 h 769"/>
                  <a:gd name="T20" fmla="*/ 75 w 758"/>
                  <a:gd name="T21" fmla="*/ 436 h 769"/>
                  <a:gd name="T22" fmla="*/ 94 w 758"/>
                  <a:gd name="T23" fmla="*/ 500 h 769"/>
                  <a:gd name="T24" fmla="*/ 77 w 758"/>
                  <a:gd name="T25" fmla="*/ 618 h 769"/>
                  <a:gd name="T26" fmla="*/ 206 w 758"/>
                  <a:gd name="T27" fmla="*/ 639 h 769"/>
                  <a:gd name="T28" fmla="*/ 185 w 758"/>
                  <a:gd name="T29" fmla="*/ 714 h 769"/>
                  <a:gd name="T30" fmla="*/ 302 w 758"/>
                  <a:gd name="T31" fmla="*/ 685 h 769"/>
                  <a:gd name="T32" fmla="*/ 350 w 758"/>
                  <a:gd name="T33" fmla="*/ 693 h 769"/>
                  <a:gd name="T34" fmla="*/ 369 w 758"/>
                  <a:gd name="T35" fmla="*/ 768 h 769"/>
                  <a:gd name="T36" fmla="*/ 457 w 758"/>
                  <a:gd name="T37" fmla="*/ 687 h 769"/>
                  <a:gd name="T38" fmla="*/ 503 w 758"/>
                  <a:gd name="T39" fmla="*/ 671 h 769"/>
                  <a:gd name="T40" fmla="*/ 556 w 758"/>
                  <a:gd name="T41" fmla="*/ 728 h 769"/>
                  <a:gd name="T42" fmla="*/ 594 w 758"/>
                  <a:gd name="T43" fmla="*/ 615 h 769"/>
                  <a:gd name="T44" fmla="*/ 626 w 758"/>
                  <a:gd name="T45" fmla="*/ 578 h 769"/>
                  <a:gd name="T46" fmla="*/ 701 w 758"/>
                  <a:gd name="T47" fmla="*/ 605 h 769"/>
                  <a:gd name="T48" fmla="*/ 677 w 758"/>
                  <a:gd name="T49" fmla="*/ 484 h 769"/>
                  <a:gd name="T50" fmla="*/ 690 w 758"/>
                  <a:gd name="T51" fmla="*/ 428 h 769"/>
                  <a:gd name="T52" fmla="*/ 757 w 758"/>
                  <a:gd name="T53" fmla="*/ 425 h 769"/>
                  <a:gd name="T54" fmla="*/ 685 w 758"/>
                  <a:gd name="T55" fmla="*/ 332 h 769"/>
                  <a:gd name="T56" fmla="*/ 671 w 758"/>
                  <a:gd name="T57" fmla="*/ 270 h 769"/>
                  <a:gd name="T58" fmla="*/ 730 w 758"/>
                  <a:gd name="T59" fmla="*/ 217 h 769"/>
                  <a:gd name="T60" fmla="*/ 618 w 758"/>
                  <a:gd name="T61" fmla="*/ 179 h 769"/>
                  <a:gd name="T62" fmla="*/ 562 w 758"/>
                  <a:gd name="T63" fmla="*/ 128 h 769"/>
                  <a:gd name="T64" fmla="*/ 580 w 758"/>
                  <a:gd name="T65" fmla="*/ 53 h 769"/>
                  <a:gd name="T66" fmla="*/ 465 w 758"/>
                  <a:gd name="T67" fmla="*/ 86 h 769"/>
                  <a:gd name="T68" fmla="*/ 639 w 758"/>
                  <a:gd name="T69" fmla="*/ 385 h 769"/>
                  <a:gd name="T70" fmla="*/ 125 w 758"/>
                  <a:gd name="T71" fmla="*/ 385 h 769"/>
                  <a:gd name="T72" fmla="*/ 639 w 758"/>
                  <a:gd name="T73" fmla="*/ 385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8" h="769">
                    <a:moveTo>
                      <a:pt x="465" y="86"/>
                    </a:moveTo>
                    <a:lnTo>
                      <a:pt x="465" y="86"/>
                    </a:lnTo>
                    <a:cubicBezTo>
                      <a:pt x="449" y="80"/>
                      <a:pt x="433" y="77"/>
                      <a:pt x="417" y="75"/>
                    </a:cubicBezTo>
                    <a:cubicBezTo>
                      <a:pt x="414" y="72"/>
                      <a:pt x="414" y="72"/>
                      <a:pt x="414" y="72"/>
                    </a:cubicBezTo>
                    <a:cubicBezTo>
                      <a:pt x="399" y="0"/>
                      <a:pt x="399" y="0"/>
                      <a:pt x="399" y="0"/>
                    </a:cubicBezTo>
                    <a:cubicBezTo>
                      <a:pt x="321" y="5"/>
                      <a:pt x="321" y="5"/>
                      <a:pt x="321" y="5"/>
                    </a:cubicBezTo>
                    <a:cubicBezTo>
                      <a:pt x="310" y="83"/>
                      <a:pt x="310" y="83"/>
                      <a:pt x="310" y="83"/>
                    </a:cubicBezTo>
                    <a:cubicBezTo>
                      <a:pt x="294" y="86"/>
                      <a:pt x="278" y="91"/>
                      <a:pt x="262" y="96"/>
                    </a:cubicBezTo>
                    <a:lnTo>
                      <a:pt x="262" y="96"/>
                    </a:lnTo>
                    <a:cubicBezTo>
                      <a:pt x="211" y="40"/>
                      <a:pt x="211" y="40"/>
                      <a:pt x="211" y="40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60" y="166"/>
                      <a:pt x="150" y="176"/>
                      <a:pt x="139" y="190"/>
                    </a:cubicBezTo>
                    <a:lnTo>
                      <a:pt x="139" y="190"/>
                    </a:lnTo>
                    <a:cubicBezTo>
                      <a:pt x="67" y="166"/>
                      <a:pt x="67" y="166"/>
                      <a:pt x="67" y="166"/>
                    </a:cubicBezTo>
                    <a:cubicBezTo>
                      <a:pt x="29" y="233"/>
                      <a:pt x="29" y="233"/>
                      <a:pt x="29" y="233"/>
                    </a:cubicBezTo>
                    <a:cubicBezTo>
                      <a:pt x="88" y="283"/>
                      <a:pt x="88" y="283"/>
                      <a:pt x="88" y="283"/>
                    </a:cubicBezTo>
                    <a:cubicBezTo>
                      <a:pt x="83" y="300"/>
                      <a:pt x="80" y="310"/>
                      <a:pt x="77" y="332"/>
                    </a:cubicBezTo>
                    <a:cubicBezTo>
                      <a:pt x="75" y="332"/>
                      <a:pt x="75" y="332"/>
                      <a:pt x="75" y="332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75" y="436"/>
                      <a:pt x="75" y="436"/>
                      <a:pt x="75" y="436"/>
                    </a:cubicBezTo>
                    <a:cubicBezTo>
                      <a:pt x="80" y="460"/>
                      <a:pt x="85" y="479"/>
                      <a:pt x="94" y="500"/>
                    </a:cubicBezTo>
                    <a:lnTo>
                      <a:pt x="94" y="500"/>
                    </a:lnTo>
                    <a:cubicBezTo>
                      <a:pt x="37" y="551"/>
                      <a:pt x="37" y="551"/>
                      <a:pt x="37" y="551"/>
                    </a:cubicBezTo>
                    <a:cubicBezTo>
                      <a:pt x="77" y="618"/>
                      <a:pt x="77" y="618"/>
                      <a:pt x="77" y="618"/>
                    </a:cubicBezTo>
                    <a:cubicBezTo>
                      <a:pt x="150" y="591"/>
                      <a:pt x="150" y="591"/>
                      <a:pt x="150" y="591"/>
                    </a:cubicBezTo>
                    <a:cubicBezTo>
                      <a:pt x="166" y="610"/>
                      <a:pt x="185" y="626"/>
                      <a:pt x="206" y="639"/>
                    </a:cubicBezTo>
                    <a:cubicBezTo>
                      <a:pt x="206" y="642"/>
                      <a:pt x="206" y="642"/>
                      <a:pt x="206" y="642"/>
                    </a:cubicBezTo>
                    <a:cubicBezTo>
                      <a:pt x="185" y="714"/>
                      <a:pt x="185" y="714"/>
                      <a:pt x="185" y="714"/>
                    </a:cubicBezTo>
                    <a:cubicBezTo>
                      <a:pt x="257" y="746"/>
                      <a:pt x="257" y="746"/>
                      <a:pt x="257" y="746"/>
                    </a:cubicBezTo>
                    <a:cubicBezTo>
                      <a:pt x="302" y="685"/>
                      <a:pt x="302" y="685"/>
                      <a:pt x="302" y="685"/>
                    </a:cubicBezTo>
                    <a:lnTo>
                      <a:pt x="302" y="685"/>
                    </a:lnTo>
                    <a:cubicBezTo>
                      <a:pt x="318" y="687"/>
                      <a:pt x="334" y="693"/>
                      <a:pt x="350" y="693"/>
                    </a:cubicBezTo>
                    <a:cubicBezTo>
                      <a:pt x="350" y="695"/>
                      <a:pt x="350" y="695"/>
                      <a:pt x="350" y="695"/>
                    </a:cubicBezTo>
                    <a:cubicBezTo>
                      <a:pt x="369" y="768"/>
                      <a:pt x="369" y="768"/>
                      <a:pt x="369" y="768"/>
                    </a:cubicBezTo>
                    <a:cubicBezTo>
                      <a:pt x="446" y="765"/>
                      <a:pt x="446" y="765"/>
                      <a:pt x="446" y="765"/>
                    </a:cubicBezTo>
                    <a:cubicBezTo>
                      <a:pt x="457" y="687"/>
                      <a:pt x="457" y="687"/>
                      <a:pt x="457" y="687"/>
                    </a:cubicBezTo>
                    <a:cubicBezTo>
                      <a:pt x="457" y="685"/>
                      <a:pt x="457" y="685"/>
                      <a:pt x="457" y="685"/>
                    </a:cubicBezTo>
                    <a:cubicBezTo>
                      <a:pt x="473" y="682"/>
                      <a:pt x="489" y="677"/>
                      <a:pt x="503" y="671"/>
                    </a:cubicBezTo>
                    <a:cubicBezTo>
                      <a:pt x="505" y="674"/>
                      <a:pt x="505" y="674"/>
                      <a:pt x="505" y="674"/>
                    </a:cubicBezTo>
                    <a:cubicBezTo>
                      <a:pt x="556" y="728"/>
                      <a:pt x="556" y="728"/>
                      <a:pt x="556" y="728"/>
                    </a:cubicBezTo>
                    <a:cubicBezTo>
                      <a:pt x="620" y="687"/>
                      <a:pt x="620" y="687"/>
                      <a:pt x="620" y="687"/>
                    </a:cubicBezTo>
                    <a:cubicBezTo>
                      <a:pt x="594" y="615"/>
                      <a:pt x="594" y="615"/>
                      <a:pt x="594" y="615"/>
                    </a:cubicBezTo>
                    <a:cubicBezTo>
                      <a:pt x="591" y="612"/>
                      <a:pt x="591" y="612"/>
                      <a:pt x="591" y="612"/>
                    </a:cubicBezTo>
                    <a:cubicBezTo>
                      <a:pt x="604" y="602"/>
                      <a:pt x="615" y="591"/>
                      <a:pt x="626" y="578"/>
                    </a:cubicBezTo>
                    <a:cubicBezTo>
                      <a:pt x="628" y="578"/>
                      <a:pt x="628" y="578"/>
                      <a:pt x="628" y="578"/>
                    </a:cubicBezTo>
                    <a:cubicBezTo>
                      <a:pt x="701" y="605"/>
                      <a:pt x="701" y="605"/>
                      <a:pt x="701" y="605"/>
                    </a:cubicBezTo>
                    <a:cubicBezTo>
                      <a:pt x="738" y="535"/>
                      <a:pt x="738" y="535"/>
                      <a:pt x="738" y="535"/>
                    </a:cubicBezTo>
                    <a:cubicBezTo>
                      <a:pt x="677" y="484"/>
                      <a:pt x="677" y="484"/>
                      <a:pt x="677" y="484"/>
                    </a:cubicBezTo>
                    <a:cubicBezTo>
                      <a:pt x="677" y="481"/>
                      <a:pt x="677" y="481"/>
                      <a:pt x="677" y="481"/>
                    </a:cubicBezTo>
                    <a:cubicBezTo>
                      <a:pt x="682" y="465"/>
                      <a:pt x="685" y="452"/>
                      <a:pt x="690" y="428"/>
                    </a:cubicBezTo>
                    <a:cubicBezTo>
                      <a:pt x="693" y="428"/>
                      <a:pt x="693" y="428"/>
                      <a:pt x="693" y="428"/>
                    </a:cubicBezTo>
                    <a:cubicBezTo>
                      <a:pt x="757" y="425"/>
                      <a:pt x="757" y="425"/>
                      <a:pt x="757" y="425"/>
                    </a:cubicBezTo>
                    <a:cubicBezTo>
                      <a:pt x="757" y="348"/>
                      <a:pt x="757" y="348"/>
                      <a:pt x="757" y="348"/>
                    </a:cubicBezTo>
                    <a:cubicBezTo>
                      <a:pt x="685" y="332"/>
                      <a:pt x="685" y="332"/>
                      <a:pt x="685" y="332"/>
                    </a:cubicBezTo>
                    <a:cubicBezTo>
                      <a:pt x="687" y="332"/>
                      <a:pt x="687" y="332"/>
                      <a:pt x="687" y="332"/>
                    </a:cubicBezTo>
                    <a:cubicBezTo>
                      <a:pt x="682" y="310"/>
                      <a:pt x="679" y="289"/>
                      <a:pt x="671" y="270"/>
                    </a:cubicBezTo>
                    <a:cubicBezTo>
                      <a:pt x="674" y="267"/>
                      <a:pt x="674" y="267"/>
                      <a:pt x="674" y="267"/>
                    </a:cubicBezTo>
                    <a:cubicBezTo>
                      <a:pt x="730" y="217"/>
                      <a:pt x="730" y="217"/>
                      <a:pt x="730" y="217"/>
                    </a:cubicBezTo>
                    <a:cubicBezTo>
                      <a:pt x="690" y="152"/>
                      <a:pt x="690" y="152"/>
                      <a:pt x="690" y="152"/>
                    </a:cubicBezTo>
                    <a:cubicBezTo>
                      <a:pt x="618" y="179"/>
                      <a:pt x="618" y="179"/>
                      <a:pt x="618" y="179"/>
                    </a:cubicBezTo>
                    <a:cubicBezTo>
                      <a:pt x="615" y="179"/>
                      <a:pt x="615" y="179"/>
                      <a:pt x="615" y="179"/>
                    </a:cubicBezTo>
                    <a:cubicBezTo>
                      <a:pt x="599" y="161"/>
                      <a:pt x="580" y="144"/>
                      <a:pt x="562" y="128"/>
                    </a:cubicBezTo>
                    <a:cubicBezTo>
                      <a:pt x="562" y="126"/>
                      <a:pt x="562" y="126"/>
                      <a:pt x="562" y="126"/>
                    </a:cubicBezTo>
                    <a:cubicBezTo>
                      <a:pt x="580" y="53"/>
                      <a:pt x="580" y="53"/>
                      <a:pt x="580" y="53"/>
                    </a:cubicBezTo>
                    <a:cubicBezTo>
                      <a:pt x="511" y="21"/>
                      <a:pt x="511" y="21"/>
                      <a:pt x="511" y="21"/>
                    </a:cubicBezTo>
                    <a:cubicBezTo>
                      <a:pt x="465" y="86"/>
                      <a:pt x="465" y="86"/>
                      <a:pt x="465" y="86"/>
                    </a:cubicBezTo>
                    <a:close/>
                    <a:moveTo>
                      <a:pt x="639" y="385"/>
                    </a:moveTo>
                    <a:lnTo>
                      <a:pt x="639" y="385"/>
                    </a:lnTo>
                    <a:cubicBezTo>
                      <a:pt x="639" y="527"/>
                      <a:pt x="524" y="642"/>
                      <a:pt x="382" y="642"/>
                    </a:cubicBezTo>
                    <a:cubicBezTo>
                      <a:pt x="241" y="642"/>
                      <a:pt x="125" y="527"/>
                      <a:pt x="125" y="385"/>
                    </a:cubicBezTo>
                    <a:cubicBezTo>
                      <a:pt x="125" y="241"/>
                      <a:pt x="241" y="126"/>
                      <a:pt x="382" y="126"/>
                    </a:cubicBezTo>
                    <a:cubicBezTo>
                      <a:pt x="524" y="126"/>
                      <a:pt x="639" y="241"/>
                      <a:pt x="639" y="3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Group 45"/>
            <p:cNvGrpSpPr/>
            <p:nvPr/>
          </p:nvGrpSpPr>
          <p:grpSpPr>
            <a:xfrm>
              <a:off x="9584499" y="1411982"/>
              <a:ext cx="831060" cy="837441"/>
              <a:chOff x="16982890" y="2802388"/>
              <a:chExt cx="1633305" cy="1645846"/>
            </a:xfrm>
            <a:solidFill>
              <a:schemeClr val="accent5"/>
            </a:solidFill>
          </p:grpSpPr>
          <p:sp>
            <p:nvSpPr>
              <p:cNvPr id="79" name="Freeform: Shape 46"/>
              <p:cNvSpPr/>
              <p:nvPr/>
            </p:nvSpPr>
            <p:spPr bwMode="auto">
              <a:xfrm>
                <a:off x="17262159" y="3090094"/>
                <a:ext cx="1070534" cy="1070435"/>
              </a:xfrm>
              <a:custGeom>
                <a:avLst/>
                <a:gdLst>
                  <a:gd name="T0" fmla="*/ 433 w 1122"/>
                  <a:gd name="T1" fmla="*/ 72 h 1121"/>
                  <a:gd name="T2" fmla="*/ 433 w 1122"/>
                  <a:gd name="T3" fmla="*/ 72 h 1121"/>
                  <a:gd name="T4" fmla="*/ 72 w 1122"/>
                  <a:gd name="T5" fmla="*/ 687 h 1121"/>
                  <a:gd name="T6" fmla="*/ 687 w 1122"/>
                  <a:gd name="T7" fmla="*/ 1051 h 1121"/>
                  <a:gd name="T8" fmla="*/ 1051 w 1122"/>
                  <a:gd name="T9" fmla="*/ 433 h 1121"/>
                  <a:gd name="T10" fmla="*/ 433 w 1122"/>
                  <a:gd name="T11" fmla="*/ 72 h 1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2" h="1121">
                    <a:moveTo>
                      <a:pt x="433" y="72"/>
                    </a:moveTo>
                    <a:lnTo>
                      <a:pt x="433" y="72"/>
                    </a:lnTo>
                    <a:cubicBezTo>
                      <a:pt x="163" y="141"/>
                      <a:pt x="0" y="417"/>
                      <a:pt x="72" y="687"/>
                    </a:cubicBezTo>
                    <a:cubicBezTo>
                      <a:pt x="141" y="957"/>
                      <a:pt x="417" y="1120"/>
                      <a:pt x="687" y="1051"/>
                    </a:cubicBezTo>
                    <a:cubicBezTo>
                      <a:pt x="957" y="981"/>
                      <a:pt x="1121" y="703"/>
                      <a:pt x="1051" y="433"/>
                    </a:cubicBezTo>
                    <a:cubicBezTo>
                      <a:pt x="979" y="163"/>
                      <a:pt x="703" y="0"/>
                      <a:pt x="433" y="7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47"/>
              <p:cNvSpPr/>
              <p:nvPr/>
            </p:nvSpPr>
            <p:spPr bwMode="auto">
              <a:xfrm>
                <a:off x="16982890" y="2802388"/>
                <a:ext cx="1633305" cy="1645846"/>
              </a:xfrm>
              <a:custGeom>
                <a:avLst/>
                <a:gdLst>
                  <a:gd name="T0" fmla="*/ 861 w 1708"/>
                  <a:gd name="T1" fmla="*/ 163 h 1721"/>
                  <a:gd name="T2" fmla="*/ 749 w 1708"/>
                  <a:gd name="T3" fmla="*/ 166 h 1721"/>
                  <a:gd name="T4" fmla="*/ 503 w 1708"/>
                  <a:gd name="T5" fmla="*/ 72 h 1721"/>
                  <a:gd name="T6" fmla="*/ 431 w 1708"/>
                  <a:gd name="T7" fmla="*/ 305 h 1721"/>
                  <a:gd name="T8" fmla="*/ 286 w 1708"/>
                  <a:gd name="T9" fmla="*/ 208 h 1721"/>
                  <a:gd name="T10" fmla="*/ 270 w 1708"/>
                  <a:gd name="T11" fmla="*/ 479 h 1721"/>
                  <a:gd name="T12" fmla="*/ 212 w 1708"/>
                  <a:gd name="T13" fmla="*/ 575 h 1721"/>
                  <a:gd name="T14" fmla="*/ 0 w 1708"/>
                  <a:gd name="T15" fmla="*/ 733 h 1721"/>
                  <a:gd name="T16" fmla="*/ 158 w 1708"/>
                  <a:gd name="T17" fmla="*/ 920 h 1721"/>
                  <a:gd name="T18" fmla="*/ 6 w 1708"/>
                  <a:gd name="T19" fmla="*/ 990 h 1721"/>
                  <a:gd name="T20" fmla="*/ 220 w 1708"/>
                  <a:gd name="T21" fmla="*/ 1148 h 1721"/>
                  <a:gd name="T22" fmla="*/ 289 w 1708"/>
                  <a:gd name="T23" fmla="*/ 1276 h 1721"/>
                  <a:gd name="T24" fmla="*/ 321 w 1708"/>
                  <a:gd name="T25" fmla="*/ 1538 h 1721"/>
                  <a:gd name="T26" fmla="*/ 613 w 1708"/>
                  <a:gd name="T27" fmla="*/ 1517 h 1721"/>
                  <a:gd name="T28" fmla="*/ 610 w 1708"/>
                  <a:gd name="T29" fmla="*/ 1688 h 1721"/>
                  <a:gd name="T30" fmla="*/ 845 w 1708"/>
                  <a:gd name="T31" fmla="*/ 1557 h 1721"/>
                  <a:gd name="T32" fmla="*/ 958 w 1708"/>
                  <a:gd name="T33" fmla="*/ 1552 h 1721"/>
                  <a:gd name="T34" fmla="*/ 1038 w 1708"/>
                  <a:gd name="T35" fmla="*/ 1704 h 1721"/>
                  <a:gd name="T36" fmla="*/ 1183 w 1708"/>
                  <a:gd name="T37" fmla="*/ 1477 h 1721"/>
                  <a:gd name="T38" fmla="*/ 1276 w 1708"/>
                  <a:gd name="T39" fmla="*/ 1415 h 1721"/>
                  <a:gd name="T40" fmla="*/ 1423 w 1708"/>
                  <a:gd name="T41" fmla="*/ 1511 h 1721"/>
                  <a:gd name="T42" fmla="*/ 1439 w 1708"/>
                  <a:gd name="T43" fmla="*/ 1241 h 1721"/>
                  <a:gd name="T44" fmla="*/ 1490 w 1708"/>
                  <a:gd name="T45" fmla="*/ 1142 h 1721"/>
                  <a:gd name="T46" fmla="*/ 1664 w 1708"/>
                  <a:gd name="T47" fmla="*/ 1158 h 1721"/>
                  <a:gd name="T48" fmla="*/ 1549 w 1708"/>
                  <a:gd name="T49" fmla="*/ 915 h 1721"/>
                  <a:gd name="T50" fmla="*/ 1541 w 1708"/>
                  <a:gd name="T51" fmla="*/ 779 h 1721"/>
                  <a:gd name="T52" fmla="*/ 1688 w 1708"/>
                  <a:gd name="T53" fmla="*/ 736 h 1721"/>
                  <a:gd name="T54" fmla="*/ 1479 w 1708"/>
                  <a:gd name="T55" fmla="*/ 575 h 1721"/>
                  <a:gd name="T56" fmla="*/ 1413 w 1708"/>
                  <a:gd name="T57" fmla="*/ 450 h 1721"/>
                  <a:gd name="T58" fmla="*/ 1514 w 1708"/>
                  <a:gd name="T59" fmla="*/ 302 h 1721"/>
                  <a:gd name="T60" fmla="*/ 1247 w 1708"/>
                  <a:gd name="T61" fmla="*/ 283 h 1721"/>
                  <a:gd name="T62" fmla="*/ 1094 w 1708"/>
                  <a:gd name="T63" fmla="*/ 206 h 1721"/>
                  <a:gd name="T64" fmla="*/ 1097 w 1708"/>
                  <a:gd name="T65" fmla="*/ 32 h 1721"/>
                  <a:gd name="T66" fmla="*/ 861 w 1708"/>
                  <a:gd name="T67" fmla="*/ 163 h 1721"/>
                  <a:gd name="T68" fmla="*/ 1413 w 1708"/>
                  <a:gd name="T69" fmla="*/ 714 h 1721"/>
                  <a:gd name="T70" fmla="*/ 292 w 1708"/>
                  <a:gd name="T71" fmla="*/ 1006 h 1721"/>
                  <a:gd name="T72" fmla="*/ 1413 w 1708"/>
                  <a:gd name="T73" fmla="*/ 714 h 1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08" h="1721">
                    <a:moveTo>
                      <a:pt x="861" y="163"/>
                    </a:moveTo>
                    <a:lnTo>
                      <a:pt x="861" y="163"/>
                    </a:lnTo>
                    <a:cubicBezTo>
                      <a:pt x="827" y="163"/>
                      <a:pt x="789" y="166"/>
                      <a:pt x="752" y="171"/>
                    </a:cubicBezTo>
                    <a:cubicBezTo>
                      <a:pt x="749" y="166"/>
                      <a:pt x="749" y="166"/>
                      <a:pt x="749" y="166"/>
                    </a:cubicBezTo>
                    <a:cubicBezTo>
                      <a:pt x="669" y="16"/>
                      <a:pt x="669" y="16"/>
                      <a:pt x="669" y="16"/>
                    </a:cubicBezTo>
                    <a:cubicBezTo>
                      <a:pt x="503" y="72"/>
                      <a:pt x="503" y="72"/>
                      <a:pt x="503" y="72"/>
                    </a:cubicBezTo>
                    <a:cubicBezTo>
                      <a:pt x="527" y="243"/>
                      <a:pt x="527" y="243"/>
                      <a:pt x="527" y="243"/>
                    </a:cubicBezTo>
                    <a:cubicBezTo>
                      <a:pt x="492" y="262"/>
                      <a:pt x="460" y="281"/>
                      <a:pt x="431" y="305"/>
                    </a:cubicBezTo>
                    <a:cubicBezTo>
                      <a:pt x="428" y="302"/>
                      <a:pt x="428" y="302"/>
                      <a:pt x="428" y="302"/>
                    </a:cubicBezTo>
                    <a:cubicBezTo>
                      <a:pt x="286" y="208"/>
                      <a:pt x="286" y="208"/>
                      <a:pt x="286" y="208"/>
                    </a:cubicBezTo>
                    <a:cubicBezTo>
                      <a:pt x="169" y="337"/>
                      <a:pt x="169" y="337"/>
                      <a:pt x="169" y="337"/>
                    </a:cubicBezTo>
                    <a:cubicBezTo>
                      <a:pt x="270" y="479"/>
                      <a:pt x="270" y="479"/>
                      <a:pt x="270" y="479"/>
                    </a:cubicBezTo>
                    <a:cubicBezTo>
                      <a:pt x="249" y="508"/>
                      <a:pt x="230" y="543"/>
                      <a:pt x="214" y="578"/>
                    </a:cubicBezTo>
                    <a:cubicBezTo>
                      <a:pt x="212" y="575"/>
                      <a:pt x="212" y="575"/>
                      <a:pt x="212" y="575"/>
                    </a:cubicBezTo>
                    <a:cubicBezTo>
                      <a:pt x="43" y="562"/>
                      <a:pt x="43" y="562"/>
                      <a:pt x="43" y="562"/>
                    </a:cubicBezTo>
                    <a:cubicBezTo>
                      <a:pt x="0" y="733"/>
                      <a:pt x="0" y="733"/>
                      <a:pt x="0" y="733"/>
                    </a:cubicBezTo>
                    <a:cubicBezTo>
                      <a:pt x="158" y="808"/>
                      <a:pt x="158" y="808"/>
                      <a:pt x="158" y="808"/>
                    </a:cubicBezTo>
                    <a:cubicBezTo>
                      <a:pt x="155" y="845"/>
                      <a:pt x="150" y="864"/>
                      <a:pt x="158" y="920"/>
                    </a:cubicBezTo>
                    <a:cubicBezTo>
                      <a:pt x="155" y="923"/>
                      <a:pt x="155" y="923"/>
                      <a:pt x="155" y="923"/>
                    </a:cubicBezTo>
                    <a:cubicBezTo>
                      <a:pt x="6" y="990"/>
                      <a:pt x="6" y="990"/>
                      <a:pt x="6" y="990"/>
                    </a:cubicBezTo>
                    <a:cubicBezTo>
                      <a:pt x="48" y="1158"/>
                      <a:pt x="48" y="1158"/>
                      <a:pt x="48" y="1158"/>
                    </a:cubicBezTo>
                    <a:cubicBezTo>
                      <a:pt x="220" y="1148"/>
                      <a:pt x="220" y="1148"/>
                      <a:pt x="220" y="1148"/>
                    </a:cubicBezTo>
                    <a:cubicBezTo>
                      <a:pt x="241" y="1193"/>
                      <a:pt x="262" y="1236"/>
                      <a:pt x="292" y="1276"/>
                    </a:cubicBezTo>
                    <a:cubicBezTo>
                      <a:pt x="289" y="1276"/>
                      <a:pt x="289" y="1276"/>
                      <a:pt x="289" y="1276"/>
                    </a:cubicBezTo>
                    <a:cubicBezTo>
                      <a:pt x="196" y="1418"/>
                      <a:pt x="196" y="1418"/>
                      <a:pt x="196" y="1418"/>
                    </a:cubicBezTo>
                    <a:cubicBezTo>
                      <a:pt x="321" y="1538"/>
                      <a:pt x="321" y="1538"/>
                      <a:pt x="321" y="1538"/>
                    </a:cubicBezTo>
                    <a:cubicBezTo>
                      <a:pt x="463" y="1439"/>
                      <a:pt x="463" y="1439"/>
                      <a:pt x="463" y="1439"/>
                    </a:cubicBezTo>
                    <a:cubicBezTo>
                      <a:pt x="508" y="1471"/>
                      <a:pt x="559" y="1495"/>
                      <a:pt x="613" y="1517"/>
                    </a:cubicBezTo>
                    <a:cubicBezTo>
                      <a:pt x="613" y="1519"/>
                      <a:pt x="613" y="1519"/>
                      <a:pt x="613" y="1519"/>
                    </a:cubicBezTo>
                    <a:cubicBezTo>
                      <a:pt x="610" y="1688"/>
                      <a:pt x="610" y="1688"/>
                      <a:pt x="610" y="1688"/>
                    </a:cubicBezTo>
                    <a:cubicBezTo>
                      <a:pt x="781" y="1720"/>
                      <a:pt x="781" y="1720"/>
                      <a:pt x="781" y="1720"/>
                    </a:cubicBezTo>
                    <a:cubicBezTo>
                      <a:pt x="845" y="1557"/>
                      <a:pt x="845" y="1557"/>
                      <a:pt x="845" y="1557"/>
                    </a:cubicBezTo>
                    <a:lnTo>
                      <a:pt x="845" y="1557"/>
                    </a:lnTo>
                    <a:cubicBezTo>
                      <a:pt x="883" y="1557"/>
                      <a:pt x="920" y="1557"/>
                      <a:pt x="958" y="1552"/>
                    </a:cubicBezTo>
                    <a:cubicBezTo>
                      <a:pt x="960" y="1554"/>
                      <a:pt x="960" y="1554"/>
                      <a:pt x="960" y="1554"/>
                    </a:cubicBezTo>
                    <a:cubicBezTo>
                      <a:pt x="1038" y="1704"/>
                      <a:pt x="1038" y="1704"/>
                      <a:pt x="1038" y="1704"/>
                    </a:cubicBezTo>
                    <a:cubicBezTo>
                      <a:pt x="1204" y="1651"/>
                      <a:pt x="1204" y="1651"/>
                      <a:pt x="1204" y="1651"/>
                    </a:cubicBezTo>
                    <a:cubicBezTo>
                      <a:pt x="1183" y="1477"/>
                      <a:pt x="1183" y="1477"/>
                      <a:pt x="1183" y="1477"/>
                    </a:cubicBezTo>
                    <a:cubicBezTo>
                      <a:pt x="1183" y="1474"/>
                      <a:pt x="1183" y="1474"/>
                      <a:pt x="1183" y="1474"/>
                    </a:cubicBezTo>
                    <a:cubicBezTo>
                      <a:pt x="1214" y="1458"/>
                      <a:pt x="1247" y="1437"/>
                      <a:pt x="1276" y="1415"/>
                    </a:cubicBezTo>
                    <a:cubicBezTo>
                      <a:pt x="1281" y="1418"/>
                      <a:pt x="1281" y="1418"/>
                      <a:pt x="1281" y="1418"/>
                    </a:cubicBezTo>
                    <a:cubicBezTo>
                      <a:pt x="1423" y="1511"/>
                      <a:pt x="1423" y="1511"/>
                      <a:pt x="1423" y="1511"/>
                    </a:cubicBezTo>
                    <a:cubicBezTo>
                      <a:pt x="1541" y="1383"/>
                      <a:pt x="1541" y="1383"/>
                      <a:pt x="1541" y="1383"/>
                    </a:cubicBezTo>
                    <a:cubicBezTo>
                      <a:pt x="1439" y="1241"/>
                      <a:pt x="1439" y="1241"/>
                      <a:pt x="1439" y="1241"/>
                    </a:cubicBezTo>
                    <a:cubicBezTo>
                      <a:pt x="1437" y="1241"/>
                      <a:pt x="1437" y="1241"/>
                      <a:pt x="1437" y="1241"/>
                    </a:cubicBezTo>
                    <a:cubicBezTo>
                      <a:pt x="1458" y="1209"/>
                      <a:pt x="1474" y="1177"/>
                      <a:pt x="1490" y="1142"/>
                    </a:cubicBezTo>
                    <a:cubicBezTo>
                      <a:pt x="1495" y="1145"/>
                      <a:pt x="1495" y="1145"/>
                      <a:pt x="1495" y="1145"/>
                    </a:cubicBezTo>
                    <a:cubicBezTo>
                      <a:pt x="1664" y="1158"/>
                      <a:pt x="1664" y="1158"/>
                      <a:pt x="1664" y="1158"/>
                    </a:cubicBezTo>
                    <a:cubicBezTo>
                      <a:pt x="1707" y="990"/>
                      <a:pt x="1707" y="990"/>
                      <a:pt x="1707" y="990"/>
                    </a:cubicBezTo>
                    <a:cubicBezTo>
                      <a:pt x="1549" y="915"/>
                      <a:pt x="1549" y="915"/>
                      <a:pt x="1549" y="915"/>
                    </a:cubicBezTo>
                    <a:cubicBezTo>
                      <a:pt x="1544" y="901"/>
                      <a:pt x="1544" y="901"/>
                      <a:pt x="1544" y="901"/>
                    </a:cubicBezTo>
                    <a:cubicBezTo>
                      <a:pt x="1549" y="867"/>
                      <a:pt x="1549" y="835"/>
                      <a:pt x="1541" y="779"/>
                    </a:cubicBezTo>
                    <a:cubicBezTo>
                      <a:pt x="1549" y="779"/>
                      <a:pt x="1549" y="779"/>
                      <a:pt x="1549" y="779"/>
                    </a:cubicBezTo>
                    <a:cubicBezTo>
                      <a:pt x="1688" y="736"/>
                      <a:pt x="1688" y="736"/>
                      <a:pt x="1688" y="736"/>
                    </a:cubicBezTo>
                    <a:cubicBezTo>
                      <a:pt x="1643" y="567"/>
                      <a:pt x="1643" y="567"/>
                      <a:pt x="1643" y="567"/>
                    </a:cubicBezTo>
                    <a:cubicBezTo>
                      <a:pt x="1479" y="575"/>
                      <a:pt x="1479" y="575"/>
                      <a:pt x="1479" y="575"/>
                    </a:cubicBezTo>
                    <a:cubicBezTo>
                      <a:pt x="1482" y="575"/>
                      <a:pt x="1482" y="575"/>
                      <a:pt x="1482" y="575"/>
                    </a:cubicBezTo>
                    <a:cubicBezTo>
                      <a:pt x="1463" y="530"/>
                      <a:pt x="1442" y="487"/>
                      <a:pt x="1413" y="450"/>
                    </a:cubicBezTo>
                    <a:cubicBezTo>
                      <a:pt x="1418" y="444"/>
                      <a:pt x="1418" y="444"/>
                      <a:pt x="1418" y="444"/>
                    </a:cubicBezTo>
                    <a:cubicBezTo>
                      <a:pt x="1514" y="302"/>
                      <a:pt x="1514" y="302"/>
                      <a:pt x="1514" y="302"/>
                    </a:cubicBezTo>
                    <a:cubicBezTo>
                      <a:pt x="1388" y="182"/>
                      <a:pt x="1388" y="182"/>
                      <a:pt x="1388" y="182"/>
                    </a:cubicBezTo>
                    <a:cubicBezTo>
                      <a:pt x="1247" y="283"/>
                      <a:pt x="1247" y="283"/>
                      <a:pt x="1247" y="283"/>
                    </a:cubicBezTo>
                    <a:cubicBezTo>
                      <a:pt x="1244" y="283"/>
                      <a:pt x="1244" y="283"/>
                      <a:pt x="1244" y="283"/>
                    </a:cubicBezTo>
                    <a:cubicBezTo>
                      <a:pt x="1199" y="251"/>
                      <a:pt x="1148" y="227"/>
                      <a:pt x="1094" y="206"/>
                    </a:cubicBezTo>
                    <a:cubicBezTo>
                      <a:pt x="1097" y="201"/>
                      <a:pt x="1097" y="201"/>
                      <a:pt x="1097" y="201"/>
                    </a:cubicBezTo>
                    <a:cubicBezTo>
                      <a:pt x="1097" y="32"/>
                      <a:pt x="1097" y="32"/>
                      <a:pt x="1097" y="32"/>
                    </a:cubicBezTo>
                    <a:cubicBezTo>
                      <a:pt x="926" y="0"/>
                      <a:pt x="926" y="0"/>
                      <a:pt x="926" y="0"/>
                    </a:cubicBezTo>
                    <a:cubicBezTo>
                      <a:pt x="861" y="163"/>
                      <a:pt x="861" y="163"/>
                      <a:pt x="861" y="163"/>
                    </a:cubicBezTo>
                    <a:close/>
                    <a:moveTo>
                      <a:pt x="1413" y="714"/>
                    </a:moveTo>
                    <a:lnTo>
                      <a:pt x="1413" y="714"/>
                    </a:lnTo>
                    <a:cubicBezTo>
                      <a:pt x="1493" y="1025"/>
                      <a:pt x="1308" y="1340"/>
                      <a:pt x="998" y="1420"/>
                    </a:cubicBezTo>
                    <a:cubicBezTo>
                      <a:pt x="688" y="1501"/>
                      <a:pt x="372" y="1316"/>
                      <a:pt x="292" y="1006"/>
                    </a:cubicBezTo>
                    <a:cubicBezTo>
                      <a:pt x="212" y="695"/>
                      <a:pt x="399" y="380"/>
                      <a:pt x="706" y="300"/>
                    </a:cubicBezTo>
                    <a:cubicBezTo>
                      <a:pt x="1017" y="219"/>
                      <a:pt x="1332" y="407"/>
                      <a:pt x="1413" y="71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Group 48"/>
            <p:cNvGrpSpPr/>
            <p:nvPr/>
          </p:nvGrpSpPr>
          <p:grpSpPr>
            <a:xfrm>
              <a:off x="10628706" y="2070743"/>
              <a:ext cx="697573" cy="693205"/>
              <a:chOff x="19035099" y="4097064"/>
              <a:chExt cx="1370960" cy="1362372"/>
            </a:xfrm>
            <a:solidFill>
              <a:schemeClr val="accent2"/>
            </a:solidFill>
          </p:grpSpPr>
          <p:sp>
            <p:nvSpPr>
              <p:cNvPr id="77" name="Freeform: Shape 49"/>
              <p:cNvSpPr/>
              <p:nvPr/>
            </p:nvSpPr>
            <p:spPr bwMode="auto">
              <a:xfrm>
                <a:off x="19263592" y="4325536"/>
                <a:ext cx="905511" cy="905427"/>
              </a:xfrm>
              <a:custGeom>
                <a:avLst/>
                <a:gdLst>
                  <a:gd name="T0" fmla="*/ 224 w 950"/>
                  <a:gd name="T1" fmla="*/ 139 h 951"/>
                  <a:gd name="T2" fmla="*/ 224 w 950"/>
                  <a:gd name="T3" fmla="*/ 139 h 951"/>
                  <a:gd name="T4" fmla="*/ 139 w 950"/>
                  <a:gd name="T5" fmla="*/ 725 h 951"/>
                  <a:gd name="T6" fmla="*/ 725 w 950"/>
                  <a:gd name="T7" fmla="*/ 810 h 951"/>
                  <a:gd name="T8" fmla="*/ 810 w 950"/>
                  <a:gd name="T9" fmla="*/ 224 h 951"/>
                  <a:gd name="T10" fmla="*/ 224 w 950"/>
                  <a:gd name="T11" fmla="*/ 139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0" h="951">
                    <a:moveTo>
                      <a:pt x="224" y="139"/>
                    </a:moveTo>
                    <a:lnTo>
                      <a:pt x="224" y="139"/>
                    </a:lnTo>
                    <a:cubicBezTo>
                      <a:pt x="40" y="278"/>
                      <a:pt x="0" y="540"/>
                      <a:pt x="139" y="725"/>
                    </a:cubicBezTo>
                    <a:cubicBezTo>
                      <a:pt x="278" y="912"/>
                      <a:pt x="540" y="950"/>
                      <a:pt x="725" y="810"/>
                    </a:cubicBezTo>
                    <a:cubicBezTo>
                      <a:pt x="912" y="674"/>
                      <a:pt x="949" y="409"/>
                      <a:pt x="810" y="224"/>
                    </a:cubicBezTo>
                    <a:cubicBezTo>
                      <a:pt x="674" y="40"/>
                      <a:pt x="412" y="0"/>
                      <a:pt x="224" y="1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/>
              <p:nvPr/>
            </p:nvSpPr>
            <p:spPr bwMode="auto">
              <a:xfrm>
                <a:off x="19035099" y="4097064"/>
                <a:ext cx="1370960" cy="1362372"/>
              </a:xfrm>
              <a:custGeom>
                <a:avLst/>
                <a:gdLst>
                  <a:gd name="T0" fmla="*/ 503 w 1432"/>
                  <a:gd name="T1" fmla="*/ 174 h 1424"/>
                  <a:gd name="T2" fmla="*/ 417 w 1432"/>
                  <a:gd name="T3" fmla="*/ 211 h 1424"/>
                  <a:gd name="T4" fmla="*/ 200 w 1432"/>
                  <a:gd name="T5" fmla="*/ 216 h 1424"/>
                  <a:gd name="T6" fmla="*/ 216 w 1432"/>
                  <a:gd name="T7" fmla="*/ 417 h 1424"/>
                  <a:gd name="T8" fmla="*/ 74 w 1432"/>
                  <a:gd name="T9" fmla="*/ 390 h 1424"/>
                  <a:gd name="T10" fmla="*/ 147 w 1432"/>
                  <a:gd name="T11" fmla="*/ 601 h 1424"/>
                  <a:gd name="T12" fmla="*/ 133 w 1432"/>
                  <a:gd name="T13" fmla="*/ 695 h 1424"/>
                  <a:gd name="T14" fmla="*/ 18 w 1432"/>
                  <a:gd name="T15" fmla="*/ 880 h 1424"/>
                  <a:gd name="T16" fmla="*/ 200 w 1432"/>
                  <a:gd name="T17" fmla="*/ 976 h 1424"/>
                  <a:gd name="T18" fmla="*/ 102 w 1432"/>
                  <a:gd name="T19" fmla="*/ 1075 h 1424"/>
                  <a:gd name="T20" fmla="*/ 315 w 1432"/>
                  <a:gd name="T21" fmla="*/ 1131 h 1424"/>
                  <a:gd name="T22" fmla="*/ 412 w 1432"/>
                  <a:gd name="T23" fmla="*/ 1209 h 1424"/>
                  <a:gd name="T24" fmla="*/ 516 w 1432"/>
                  <a:gd name="T25" fmla="*/ 1399 h 1424"/>
                  <a:gd name="T26" fmla="*/ 735 w 1432"/>
                  <a:gd name="T27" fmla="*/ 1292 h 1424"/>
                  <a:gd name="T28" fmla="*/ 786 w 1432"/>
                  <a:gd name="T29" fmla="*/ 1423 h 1424"/>
                  <a:gd name="T30" fmla="*/ 925 w 1432"/>
                  <a:gd name="T31" fmla="*/ 1249 h 1424"/>
                  <a:gd name="T32" fmla="*/ 1008 w 1432"/>
                  <a:gd name="T33" fmla="*/ 1209 h 1424"/>
                  <a:gd name="T34" fmla="*/ 1120 w 1432"/>
                  <a:gd name="T35" fmla="*/ 1303 h 1424"/>
                  <a:gd name="T36" fmla="*/ 1158 w 1432"/>
                  <a:gd name="T37" fmla="*/ 1083 h 1424"/>
                  <a:gd name="T38" fmla="*/ 1211 w 1432"/>
                  <a:gd name="T39" fmla="*/ 1005 h 1424"/>
                  <a:gd name="T40" fmla="*/ 1353 w 1432"/>
                  <a:gd name="T41" fmla="*/ 1035 h 1424"/>
                  <a:gd name="T42" fmla="*/ 1281 w 1432"/>
                  <a:gd name="T43" fmla="*/ 824 h 1424"/>
                  <a:gd name="T44" fmla="*/ 1292 w 1432"/>
                  <a:gd name="T45" fmla="*/ 730 h 1424"/>
                  <a:gd name="T46" fmla="*/ 1431 w 1432"/>
                  <a:gd name="T47" fmla="*/ 687 h 1424"/>
                  <a:gd name="T48" fmla="*/ 1265 w 1432"/>
                  <a:gd name="T49" fmla="*/ 537 h 1424"/>
                  <a:gd name="T50" fmla="*/ 1217 w 1432"/>
                  <a:gd name="T51" fmla="*/ 436 h 1424"/>
                  <a:gd name="T52" fmla="*/ 1316 w 1432"/>
                  <a:gd name="T53" fmla="*/ 358 h 1424"/>
                  <a:gd name="T54" fmla="*/ 1104 w 1432"/>
                  <a:gd name="T55" fmla="*/ 300 h 1424"/>
                  <a:gd name="T56" fmla="*/ 1014 w 1432"/>
                  <a:gd name="T57" fmla="*/ 222 h 1424"/>
                  <a:gd name="T58" fmla="*/ 1046 w 1432"/>
                  <a:gd name="T59" fmla="*/ 80 h 1424"/>
                  <a:gd name="T60" fmla="*/ 834 w 1432"/>
                  <a:gd name="T61" fmla="*/ 147 h 1424"/>
                  <a:gd name="T62" fmla="*/ 695 w 1432"/>
                  <a:gd name="T63" fmla="*/ 136 h 1424"/>
                  <a:gd name="T64" fmla="*/ 642 w 1432"/>
                  <a:gd name="T65" fmla="*/ 0 h 1424"/>
                  <a:gd name="T66" fmla="*/ 503 w 1432"/>
                  <a:gd name="T67" fmla="*/ 174 h 1424"/>
                  <a:gd name="T68" fmla="*/ 1096 w 1432"/>
                  <a:gd name="T69" fmla="*/ 428 h 1424"/>
                  <a:gd name="T70" fmla="*/ 329 w 1432"/>
                  <a:gd name="T71" fmla="*/ 1000 h 1424"/>
                  <a:gd name="T72" fmla="*/ 1096 w 1432"/>
                  <a:gd name="T73" fmla="*/ 428 h 1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2" h="1424">
                    <a:moveTo>
                      <a:pt x="503" y="174"/>
                    </a:moveTo>
                    <a:lnTo>
                      <a:pt x="503" y="174"/>
                    </a:lnTo>
                    <a:cubicBezTo>
                      <a:pt x="476" y="187"/>
                      <a:pt x="447" y="198"/>
                      <a:pt x="420" y="214"/>
                    </a:cubicBezTo>
                    <a:cubicBezTo>
                      <a:pt x="417" y="211"/>
                      <a:pt x="417" y="211"/>
                      <a:pt x="417" y="211"/>
                    </a:cubicBezTo>
                    <a:cubicBezTo>
                      <a:pt x="310" y="123"/>
                      <a:pt x="310" y="123"/>
                      <a:pt x="310" y="123"/>
                    </a:cubicBezTo>
                    <a:cubicBezTo>
                      <a:pt x="200" y="216"/>
                      <a:pt x="200" y="216"/>
                      <a:pt x="200" y="216"/>
                    </a:cubicBezTo>
                    <a:cubicBezTo>
                      <a:pt x="270" y="342"/>
                      <a:pt x="270" y="342"/>
                      <a:pt x="270" y="342"/>
                    </a:cubicBezTo>
                    <a:cubicBezTo>
                      <a:pt x="251" y="366"/>
                      <a:pt x="232" y="390"/>
                      <a:pt x="216" y="417"/>
                    </a:cubicBezTo>
                    <a:cubicBezTo>
                      <a:pt x="214" y="417"/>
                      <a:pt x="214" y="417"/>
                      <a:pt x="214" y="417"/>
                    </a:cubicBezTo>
                    <a:cubicBezTo>
                      <a:pt x="74" y="390"/>
                      <a:pt x="74" y="390"/>
                      <a:pt x="74" y="390"/>
                    </a:cubicBezTo>
                    <a:cubicBezTo>
                      <a:pt x="24" y="524"/>
                      <a:pt x="24" y="524"/>
                      <a:pt x="24" y="524"/>
                    </a:cubicBezTo>
                    <a:cubicBezTo>
                      <a:pt x="147" y="601"/>
                      <a:pt x="147" y="601"/>
                      <a:pt x="147" y="601"/>
                    </a:cubicBezTo>
                    <a:cubicBezTo>
                      <a:pt x="142" y="631"/>
                      <a:pt x="136" y="663"/>
                      <a:pt x="136" y="693"/>
                    </a:cubicBezTo>
                    <a:cubicBezTo>
                      <a:pt x="133" y="695"/>
                      <a:pt x="133" y="695"/>
                      <a:pt x="133" y="695"/>
                    </a:cubicBezTo>
                    <a:cubicBezTo>
                      <a:pt x="0" y="738"/>
                      <a:pt x="0" y="738"/>
                      <a:pt x="0" y="738"/>
                    </a:cubicBezTo>
                    <a:cubicBezTo>
                      <a:pt x="18" y="880"/>
                      <a:pt x="18" y="880"/>
                      <a:pt x="18" y="880"/>
                    </a:cubicBezTo>
                    <a:cubicBezTo>
                      <a:pt x="163" y="888"/>
                      <a:pt x="163" y="888"/>
                      <a:pt x="163" y="888"/>
                    </a:cubicBezTo>
                    <a:cubicBezTo>
                      <a:pt x="173" y="917"/>
                      <a:pt x="176" y="936"/>
                      <a:pt x="200" y="976"/>
                    </a:cubicBezTo>
                    <a:cubicBezTo>
                      <a:pt x="198" y="979"/>
                      <a:pt x="198" y="979"/>
                      <a:pt x="198" y="979"/>
                    </a:cubicBezTo>
                    <a:cubicBezTo>
                      <a:pt x="102" y="1075"/>
                      <a:pt x="102" y="1075"/>
                      <a:pt x="102" y="1075"/>
                    </a:cubicBezTo>
                    <a:cubicBezTo>
                      <a:pt x="189" y="1190"/>
                      <a:pt x="189" y="1190"/>
                      <a:pt x="189" y="1190"/>
                    </a:cubicBezTo>
                    <a:cubicBezTo>
                      <a:pt x="315" y="1131"/>
                      <a:pt x="315" y="1131"/>
                      <a:pt x="315" y="1131"/>
                    </a:cubicBezTo>
                    <a:cubicBezTo>
                      <a:pt x="347" y="1158"/>
                      <a:pt x="377" y="1185"/>
                      <a:pt x="412" y="1206"/>
                    </a:cubicBezTo>
                    <a:cubicBezTo>
                      <a:pt x="412" y="1209"/>
                      <a:pt x="412" y="1209"/>
                      <a:pt x="412" y="1209"/>
                    </a:cubicBezTo>
                    <a:cubicBezTo>
                      <a:pt x="382" y="1345"/>
                      <a:pt x="382" y="1345"/>
                      <a:pt x="382" y="1345"/>
                    </a:cubicBezTo>
                    <a:cubicBezTo>
                      <a:pt x="516" y="1399"/>
                      <a:pt x="516" y="1399"/>
                      <a:pt x="516" y="1399"/>
                    </a:cubicBezTo>
                    <a:cubicBezTo>
                      <a:pt x="593" y="1278"/>
                      <a:pt x="593" y="1278"/>
                      <a:pt x="593" y="1278"/>
                    </a:cubicBezTo>
                    <a:cubicBezTo>
                      <a:pt x="639" y="1289"/>
                      <a:pt x="687" y="1292"/>
                      <a:pt x="735" y="1292"/>
                    </a:cubicBezTo>
                    <a:cubicBezTo>
                      <a:pt x="735" y="1294"/>
                      <a:pt x="735" y="1294"/>
                      <a:pt x="735" y="1294"/>
                    </a:cubicBezTo>
                    <a:cubicBezTo>
                      <a:pt x="786" y="1423"/>
                      <a:pt x="786" y="1423"/>
                      <a:pt x="786" y="1423"/>
                    </a:cubicBezTo>
                    <a:cubicBezTo>
                      <a:pt x="928" y="1396"/>
                      <a:pt x="928" y="1396"/>
                      <a:pt x="928" y="1396"/>
                    </a:cubicBezTo>
                    <a:cubicBezTo>
                      <a:pt x="925" y="1249"/>
                      <a:pt x="925" y="1249"/>
                      <a:pt x="925" y="1249"/>
                    </a:cubicBezTo>
                    <a:lnTo>
                      <a:pt x="925" y="1249"/>
                    </a:lnTo>
                    <a:cubicBezTo>
                      <a:pt x="955" y="1238"/>
                      <a:pt x="981" y="1225"/>
                      <a:pt x="1008" y="1209"/>
                    </a:cubicBezTo>
                    <a:cubicBezTo>
                      <a:pt x="1011" y="1212"/>
                      <a:pt x="1011" y="1212"/>
                      <a:pt x="1011" y="1212"/>
                    </a:cubicBezTo>
                    <a:cubicBezTo>
                      <a:pt x="1120" y="1303"/>
                      <a:pt x="1120" y="1303"/>
                      <a:pt x="1120" y="1303"/>
                    </a:cubicBezTo>
                    <a:cubicBezTo>
                      <a:pt x="1230" y="1209"/>
                      <a:pt x="1230" y="1209"/>
                      <a:pt x="1230" y="1209"/>
                    </a:cubicBezTo>
                    <a:cubicBezTo>
                      <a:pt x="1158" y="1083"/>
                      <a:pt x="1158" y="1083"/>
                      <a:pt x="1158" y="1083"/>
                    </a:cubicBezTo>
                    <a:cubicBezTo>
                      <a:pt x="1158" y="1080"/>
                      <a:pt x="1158" y="1080"/>
                      <a:pt x="1158" y="1080"/>
                    </a:cubicBezTo>
                    <a:cubicBezTo>
                      <a:pt x="1176" y="1056"/>
                      <a:pt x="1195" y="1032"/>
                      <a:pt x="1211" y="1005"/>
                    </a:cubicBezTo>
                    <a:cubicBezTo>
                      <a:pt x="1217" y="1008"/>
                      <a:pt x="1217" y="1008"/>
                      <a:pt x="1217" y="1008"/>
                    </a:cubicBezTo>
                    <a:cubicBezTo>
                      <a:pt x="1353" y="1035"/>
                      <a:pt x="1353" y="1035"/>
                      <a:pt x="1353" y="1035"/>
                    </a:cubicBezTo>
                    <a:cubicBezTo>
                      <a:pt x="1404" y="899"/>
                      <a:pt x="1404" y="899"/>
                      <a:pt x="1404" y="899"/>
                    </a:cubicBezTo>
                    <a:cubicBezTo>
                      <a:pt x="1281" y="824"/>
                      <a:pt x="1281" y="824"/>
                      <a:pt x="1281" y="824"/>
                    </a:cubicBezTo>
                    <a:lnTo>
                      <a:pt x="1281" y="824"/>
                    </a:lnTo>
                    <a:cubicBezTo>
                      <a:pt x="1286" y="791"/>
                      <a:pt x="1289" y="762"/>
                      <a:pt x="1292" y="730"/>
                    </a:cubicBezTo>
                    <a:cubicBezTo>
                      <a:pt x="1297" y="730"/>
                      <a:pt x="1297" y="730"/>
                      <a:pt x="1297" y="730"/>
                    </a:cubicBezTo>
                    <a:cubicBezTo>
                      <a:pt x="1431" y="687"/>
                      <a:pt x="1431" y="687"/>
                      <a:pt x="1431" y="687"/>
                    </a:cubicBezTo>
                    <a:cubicBezTo>
                      <a:pt x="1409" y="545"/>
                      <a:pt x="1409" y="545"/>
                      <a:pt x="1409" y="545"/>
                    </a:cubicBezTo>
                    <a:cubicBezTo>
                      <a:pt x="1265" y="537"/>
                      <a:pt x="1265" y="537"/>
                      <a:pt x="1265" y="537"/>
                    </a:cubicBezTo>
                    <a:cubicBezTo>
                      <a:pt x="1257" y="530"/>
                      <a:pt x="1257" y="530"/>
                      <a:pt x="1257" y="530"/>
                    </a:cubicBezTo>
                    <a:cubicBezTo>
                      <a:pt x="1249" y="500"/>
                      <a:pt x="1241" y="476"/>
                      <a:pt x="1217" y="436"/>
                    </a:cubicBezTo>
                    <a:cubicBezTo>
                      <a:pt x="1219" y="433"/>
                      <a:pt x="1219" y="433"/>
                      <a:pt x="1219" y="433"/>
                    </a:cubicBezTo>
                    <a:cubicBezTo>
                      <a:pt x="1316" y="358"/>
                      <a:pt x="1316" y="358"/>
                      <a:pt x="1316" y="358"/>
                    </a:cubicBezTo>
                    <a:cubicBezTo>
                      <a:pt x="1230" y="241"/>
                      <a:pt x="1230" y="241"/>
                      <a:pt x="1230" y="241"/>
                    </a:cubicBezTo>
                    <a:cubicBezTo>
                      <a:pt x="1104" y="300"/>
                      <a:pt x="1104" y="300"/>
                      <a:pt x="1104" y="300"/>
                    </a:cubicBezTo>
                    <a:cubicBezTo>
                      <a:pt x="1107" y="297"/>
                      <a:pt x="1107" y="297"/>
                      <a:pt x="1107" y="297"/>
                    </a:cubicBezTo>
                    <a:cubicBezTo>
                      <a:pt x="1078" y="270"/>
                      <a:pt x="1048" y="243"/>
                      <a:pt x="1014" y="222"/>
                    </a:cubicBezTo>
                    <a:cubicBezTo>
                      <a:pt x="1016" y="216"/>
                      <a:pt x="1016" y="216"/>
                      <a:pt x="1016" y="216"/>
                    </a:cubicBezTo>
                    <a:cubicBezTo>
                      <a:pt x="1046" y="80"/>
                      <a:pt x="1046" y="80"/>
                      <a:pt x="1046" y="80"/>
                    </a:cubicBezTo>
                    <a:cubicBezTo>
                      <a:pt x="912" y="27"/>
                      <a:pt x="912" y="27"/>
                      <a:pt x="912" y="27"/>
                    </a:cubicBezTo>
                    <a:cubicBezTo>
                      <a:pt x="834" y="147"/>
                      <a:pt x="834" y="147"/>
                      <a:pt x="834" y="147"/>
                    </a:cubicBezTo>
                    <a:lnTo>
                      <a:pt x="834" y="147"/>
                    </a:lnTo>
                    <a:cubicBezTo>
                      <a:pt x="789" y="139"/>
                      <a:pt x="743" y="133"/>
                      <a:pt x="695" y="136"/>
                    </a:cubicBezTo>
                    <a:cubicBezTo>
                      <a:pt x="695" y="131"/>
                      <a:pt x="695" y="131"/>
                      <a:pt x="695" y="131"/>
                    </a:cubicBezTo>
                    <a:cubicBezTo>
                      <a:pt x="642" y="0"/>
                      <a:pt x="642" y="0"/>
                      <a:pt x="642" y="0"/>
                    </a:cubicBezTo>
                    <a:cubicBezTo>
                      <a:pt x="503" y="29"/>
                      <a:pt x="503" y="29"/>
                      <a:pt x="503" y="29"/>
                    </a:cubicBezTo>
                    <a:cubicBezTo>
                      <a:pt x="503" y="174"/>
                      <a:pt x="503" y="174"/>
                      <a:pt x="503" y="174"/>
                    </a:cubicBezTo>
                    <a:close/>
                    <a:moveTo>
                      <a:pt x="1096" y="428"/>
                    </a:moveTo>
                    <a:lnTo>
                      <a:pt x="1096" y="428"/>
                    </a:lnTo>
                    <a:cubicBezTo>
                      <a:pt x="1257" y="639"/>
                      <a:pt x="1211" y="939"/>
                      <a:pt x="1000" y="1097"/>
                    </a:cubicBezTo>
                    <a:cubicBezTo>
                      <a:pt x="786" y="1254"/>
                      <a:pt x="487" y="1212"/>
                      <a:pt x="329" y="1000"/>
                    </a:cubicBezTo>
                    <a:cubicBezTo>
                      <a:pt x="171" y="786"/>
                      <a:pt x="214" y="487"/>
                      <a:pt x="428" y="329"/>
                    </a:cubicBezTo>
                    <a:cubicBezTo>
                      <a:pt x="639" y="171"/>
                      <a:pt x="939" y="214"/>
                      <a:pt x="1096" y="4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Group 51"/>
            <p:cNvGrpSpPr/>
            <p:nvPr/>
          </p:nvGrpSpPr>
          <p:grpSpPr>
            <a:xfrm>
              <a:off x="9018259" y="1691844"/>
              <a:ext cx="609301" cy="620007"/>
              <a:chOff x="15870042" y="3352414"/>
              <a:chExt cx="1197475" cy="1218519"/>
            </a:xfrm>
            <a:solidFill>
              <a:schemeClr val="accent1"/>
            </a:solidFill>
          </p:grpSpPr>
          <p:sp>
            <p:nvSpPr>
              <p:cNvPr id="75" name="Freeform: Shape 52"/>
              <p:cNvSpPr/>
              <p:nvPr/>
            </p:nvSpPr>
            <p:spPr bwMode="auto">
              <a:xfrm>
                <a:off x="16119693" y="3606272"/>
                <a:ext cx="715100" cy="710803"/>
              </a:xfrm>
              <a:custGeom>
                <a:avLst/>
                <a:gdLst>
                  <a:gd name="T0" fmla="*/ 375 w 748"/>
                  <a:gd name="T1" fmla="*/ 0 h 747"/>
                  <a:gd name="T2" fmla="*/ 375 w 748"/>
                  <a:gd name="T3" fmla="*/ 0 h 747"/>
                  <a:gd name="T4" fmla="*/ 0 w 748"/>
                  <a:gd name="T5" fmla="*/ 372 h 747"/>
                  <a:gd name="T6" fmla="*/ 375 w 748"/>
                  <a:gd name="T7" fmla="*/ 746 h 747"/>
                  <a:gd name="T8" fmla="*/ 747 w 748"/>
                  <a:gd name="T9" fmla="*/ 372 h 747"/>
                  <a:gd name="T10" fmla="*/ 375 w 748"/>
                  <a:gd name="T11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8" h="747">
                    <a:moveTo>
                      <a:pt x="375" y="0"/>
                    </a:moveTo>
                    <a:lnTo>
                      <a:pt x="375" y="0"/>
                    </a:lnTo>
                    <a:cubicBezTo>
                      <a:pt x="169" y="0"/>
                      <a:pt x="0" y="166"/>
                      <a:pt x="0" y="372"/>
                    </a:cubicBezTo>
                    <a:cubicBezTo>
                      <a:pt x="0" y="578"/>
                      <a:pt x="169" y="746"/>
                      <a:pt x="375" y="746"/>
                    </a:cubicBezTo>
                    <a:cubicBezTo>
                      <a:pt x="581" y="746"/>
                      <a:pt x="747" y="578"/>
                      <a:pt x="747" y="372"/>
                    </a:cubicBezTo>
                    <a:cubicBezTo>
                      <a:pt x="747" y="166"/>
                      <a:pt x="581" y="0"/>
                      <a:pt x="3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Freeform: Shape 53"/>
              <p:cNvSpPr/>
              <p:nvPr/>
            </p:nvSpPr>
            <p:spPr bwMode="auto">
              <a:xfrm>
                <a:off x="15870042" y="3352414"/>
                <a:ext cx="1197475" cy="1218519"/>
              </a:xfrm>
              <a:custGeom>
                <a:avLst/>
                <a:gdLst>
                  <a:gd name="T0" fmla="*/ 768 w 1253"/>
                  <a:gd name="T1" fmla="*/ 142 h 1274"/>
                  <a:gd name="T2" fmla="*/ 687 w 1253"/>
                  <a:gd name="T3" fmla="*/ 123 h 1274"/>
                  <a:gd name="T4" fmla="*/ 530 w 1253"/>
                  <a:gd name="T5" fmla="*/ 11 h 1274"/>
                  <a:gd name="T6" fmla="*/ 436 w 1253"/>
                  <a:gd name="T7" fmla="*/ 163 h 1274"/>
                  <a:gd name="T8" fmla="*/ 350 w 1253"/>
                  <a:gd name="T9" fmla="*/ 67 h 1274"/>
                  <a:gd name="T10" fmla="*/ 289 w 1253"/>
                  <a:gd name="T11" fmla="*/ 257 h 1274"/>
                  <a:gd name="T12" fmla="*/ 227 w 1253"/>
                  <a:gd name="T13" fmla="*/ 316 h 1274"/>
                  <a:gd name="T14" fmla="*/ 48 w 1253"/>
                  <a:gd name="T15" fmla="*/ 388 h 1274"/>
                  <a:gd name="T16" fmla="*/ 126 w 1253"/>
                  <a:gd name="T17" fmla="*/ 551 h 1274"/>
                  <a:gd name="T18" fmla="*/ 0 w 1253"/>
                  <a:gd name="T19" fmla="*/ 573 h 1274"/>
                  <a:gd name="T20" fmla="*/ 126 w 1253"/>
                  <a:gd name="T21" fmla="*/ 725 h 1274"/>
                  <a:gd name="T22" fmla="*/ 153 w 1253"/>
                  <a:gd name="T23" fmla="*/ 829 h 1274"/>
                  <a:gd name="T24" fmla="*/ 128 w 1253"/>
                  <a:gd name="T25" fmla="*/ 1022 h 1274"/>
                  <a:gd name="T26" fmla="*/ 340 w 1253"/>
                  <a:gd name="T27" fmla="*/ 1059 h 1274"/>
                  <a:gd name="T28" fmla="*/ 308 w 1253"/>
                  <a:gd name="T29" fmla="*/ 1182 h 1274"/>
                  <a:gd name="T30" fmla="*/ 500 w 1253"/>
                  <a:gd name="T31" fmla="*/ 1134 h 1274"/>
                  <a:gd name="T32" fmla="*/ 581 w 1253"/>
                  <a:gd name="T33" fmla="*/ 1150 h 1274"/>
                  <a:gd name="T34" fmla="*/ 610 w 1253"/>
                  <a:gd name="T35" fmla="*/ 1273 h 1274"/>
                  <a:gd name="T36" fmla="*/ 754 w 1253"/>
                  <a:gd name="T37" fmla="*/ 1137 h 1274"/>
                  <a:gd name="T38" fmla="*/ 832 w 1253"/>
                  <a:gd name="T39" fmla="*/ 1110 h 1274"/>
                  <a:gd name="T40" fmla="*/ 920 w 1253"/>
                  <a:gd name="T41" fmla="*/ 1206 h 1274"/>
                  <a:gd name="T42" fmla="*/ 979 w 1253"/>
                  <a:gd name="T43" fmla="*/ 1019 h 1274"/>
                  <a:gd name="T44" fmla="*/ 1035 w 1253"/>
                  <a:gd name="T45" fmla="*/ 958 h 1274"/>
                  <a:gd name="T46" fmla="*/ 1158 w 1253"/>
                  <a:gd name="T47" fmla="*/ 1001 h 1274"/>
                  <a:gd name="T48" fmla="*/ 1121 w 1253"/>
                  <a:gd name="T49" fmla="*/ 805 h 1274"/>
                  <a:gd name="T50" fmla="*/ 1140 w 1253"/>
                  <a:gd name="T51" fmla="*/ 712 h 1274"/>
                  <a:gd name="T52" fmla="*/ 1252 w 1253"/>
                  <a:gd name="T53" fmla="*/ 704 h 1274"/>
                  <a:gd name="T54" fmla="*/ 1134 w 1253"/>
                  <a:gd name="T55" fmla="*/ 551 h 1274"/>
                  <a:gd name="T56" fmla="*/ 1107 w 1253"/>
                  <a:gd name="T57" fmla="*/ 447 h 1274"/>
                  <a:gd name="T58" fmla="*/ 1206 w 1253"/>
                  <a:gd name="T59" fmla="*/ 361 h 1274"/>
                  <a:gd name="T60" fmla="*/ 1019 w 1253"/>
                  <a:gd name="T61" fmla="*/ 297 h 1274"/>
                  <a:gd name="T62" fmla="*/ 928 w 1253"/>
                  <a:gd name="T63" fmla="*/ 214 h 1274"/>
                  <a:gd name="T64" fmla="*/ 960 w 1253"/>
                  <a:gd name="T65" fmla="*/ 91 h 1274"/>
                  <a:gd name="T66" fmla="*/ 768 w 1253"/>
                  <a:gd name="T67" fmla="*/ 142 h 1274"/>
                  <a:gd name="T68" fmla="*/ 1059 w 1253"/>
                  <a:gd name="T69" fmla="*/ 637 h 1274"/>
                  <a:gd name="T70" fmla="*/ 206 w 1253"/>
                  <a:gd name="T71" fmla="*/ 637 h 1274"/>
                  <a:gd name="T72" fmla="*/ 1059 w 1253"/>
                  <a:gd name="T73" fmla="*/ 637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53" h="1274">
                    <a:moveTo>
                      <a:pt x="768" y="142"/>
                    </a:moveTo>
                    <a:lnTo>
                      <a:pt x="768" y="142"/>
                    </a:lnTo>
                    <a:cubicBezTo>
                      <a:pt x="743" y="134"/>
                      <a:pt x="717" y="129"/>
                      <a:pt x="687" y="126"/>
                    </a:cubicBezTo>
                    <a:cubicBezTo>
                      <a:pt x="687" y="123"/>
                      <a:pt x="687" y="123"/>
                      <a:pt x="687" y="123"/>
                    </a:cubicBezTo>
                    <a:cubicBezTo>
                      <a:pt x="658" y="0"/>
                      <a:pt x="658" y="0"/>
                      <a:pt x="658" y="0"/>
                    </a:cubicBezTo>
                    <a:cubicBezTo>
                      <a:pt x="530" y="11"/>
                      <a:pt x="530" y="11"/>
                      <a:pt x="530" y="11"/>
                    </a:cubicBezTo>
                    <a:cubicBezTo>
                      <a:pt x="514" y="136"/>
                      <a:pt x="514" y="136"/>
                      <a:pt x="514" y="136"/>
                    </a:cubicBezTo>
                    <a:cubicBezTo>
                      <a:pt x="487" y="145"/>
                      <a:pt x="460" y="153"/>
                      <a:pt x="436" y="163"/>
                    </a:cubicBezTo>
                    <a:cubicBezTo>
                      <a:pt x="433" y="161"/>
                      <a:pt x="433" y="161"/>
                      <a:pt x="433" y="161"/>
                    </a:cubicBezTo>
                    <a:cubicBezTo>
                      <a:pt x="350" y="67"/>
                      <a:pt x="350" y="67"/>
                      <a:pt x="350" y="67"/>
                    </a:cubicBezTo>
                    <a:cubicBezTo>
                      <a:pt x="241" y="136"/>
                      <a:pt x="241" y="136"/>
                      <a:pt x="241" y="136"/>
                    </a:cubicBezTo>
                    <a:cubicBezTo>
                      <a:pt x="289" y="257"/>
                      <a:pt x="289" y="257"/>
                      <a:pt x="289" y="257"/>
                    </a:cubicBezTo>
                    <a:cubicBezTo>
                      <a:pt x="268" y="275"/>
                      <a:pt x="249" y="294"/>
                      <a:pt x="230" y="316"/>
                    </a:cubicBezTo>
                    <a:cubicBezTo>
                      <a:pt x="227" y="316"/>
                      <a:pt x="227" y="316"/>
                      <a:pt x="227" y="316"/>
                    </a:cubicBezTo>
                    <a:cubicBezTo>
                      <a:pt x="110" y="275"/>
                      <a:pt x="110" y="275"/>
                      <a:pt x="110" y="275"/>
                    </a:cubicBezTo>
                    <a:cubicBezTo>
                      <a:pt x="48" y="388"/>
                      <a:pt x="48" y="388"/>
                      <a:pt x="48" y="388"/>
                    </a:cubicBezTo>
                    <a:cubicBezTo>
                      <a:pt x="147" y="471"/>
                      <a:pt x="147" y="471"/>
                      <a:pt x="147" y="471"/>
                    </a:cubicBezTo>
                    <a:cubicBezTo>
                      <a:pt x="137" y="495"/>
                      <a:pt x="131" y="514"/>
                      <a:pt x="126" y="551"/>
                    </a:cubicBezTo>
                    <a:cubicBezTo>
                      <a:pt x="123" y="551"/>
                      <a:pt x="123" y="551"/>
                      <a:pt x="123" y="551"/>
                    </a:cubicBezTo>
                    <a:cubicBezTo>
                      <a:pt x="0" y="573"/>
                      <a:pt x="0" y="573"/>
                      <a:pt x="0" y="573"/>
                    </a:cubicBezTo>
                    <a:cubicBezTo>
                      <a:pt x="0" y="701"/>
                      <a:pt x="0" y="701"/>
                      <a:pt x="0" y="701"/>
                    </a:cubicBezTo>
                    <a:cubicBezTo>
                      <a:pt x="126" y="725"/>
                      <a:pt x="126" y="725"/>
                      <a:pt x="126" y="725"/>
                    </a:cubicBezTo>
                    <a:cubicBezTo>
                      <a:pt x="131" y="760"/>
                      <a:pt x="142" y="794"/>
                      <a:pt x="155" y="829"/>
                    </a:cubicBezTo>
                    <a:cubicBezTo>
                      <a:pt x="153" y="829"/>
                      <a:pt x="153" y="829"/>
                      <a:pt x="153" y="829"/>
                    </a:cubicBezTo>
                    <a:cubicBezTo>
                      <a:pt x="59" y="912"/>
                      <a:pt x="59" y="912"/>
                      <a:pt x="59" y="912"/>
                    </a:cubicBezTo>
                    <a:cubicBezTo>
                      <a:pt x="128" y="1022"/>
                      <a:pt x="128" y="1022"/>
                      <a:pt x="128" y="1022"/>
                    </a:cubicBezTo>
                    <a:cubicBezTo>
                      <a:pt x="249" y="977"/>
                      <a:pt x="249" y="977"/>
                      <a:pt x="249" y="977"/>
                    </a:cubicBezTo>
                    <a:cubicBezTo>
                      <a:pt x="275" y="1008"/>
                      <a:pt x="305" y="1038"/>
                      <a:pt x="340" y="1059"/>
                    </a:cubicBezTo>
                    <a:cubicBezTo>
                      <a:pt x="340" y="1062"/>
                      <a:pt x="340" y="1062"/>
                      <a:pt x="340" y="1062"/>
                    </a:cubicBezTo>
                    <a:cubicBezTo>
                      <a:pt x="308" y="1182"/>
                      <a:pt x="308" y="1182"/>
                      <a:pt x="308" y="1182"/>
                    </a:cubicBezTo>
                    <a:cubicBezTo>
                      <a:pt x="423" y="1238"/>
                      <a:pt x="423" y="1238"/>
                      <a:pt x="423" y="1238"/>
                    </a:cubicBezTo>
                    <a:cubicBezTo>
                      <a:pt x="500" y="1134"/>
                      <a:pt x="500" y="1134"/>
                      <a:pt x="500" y="1134"/>
                    </a:cubicBezTo>
                    <a:lnTo>
                      <a:pt x="500" y="1134"/>
                    </a:lnTo>
                    <a:cubicBezTo>
                      <a:pt x="524" y="1140"/>
                      <a:pt x="554" y="1148"/>
                      <a:pt x="581" y="1150"/>
                    </a:cubicBezTo>
                    <a:cubicBezTo>
                      <a:pt x="581" y="1153"/>
                      <a:pt x="581" y="1153"/>
                      <a:pt x="581" y="1153"/>
                    </a:cubicBezTo>
                    <a:cubicBezTo>
                      <a:pt x="610" y="1273"/>
                      <a:pt x="610" y="1273"/>
                      <a:pt x="610" y="1273"/>
                    </a:cubicBezTo>
                    <a:cubicBezTo>
                      <a:pt x="738" y="1265"/>
                      <a:pt x="738" y="1265"/>
                      <a:pt x="738" y="1265"/>
                    </a:cubicBezTo>
                    <a:cubicBezTo>
                      <a:pt x="754" y="1137"/>
                      <a:pt x="754" y="1137"/>
                      <a:pt x="754" y="1137"/>
                    </a:cubicBezTo>
                    <a:lnTo>
                      <a:pt x="754" y="1137"/>
                    </a:lnTo>
                    <a:cubicBezTo>
                      <a:pt x="781" y="1129"/>
                      <a:pt x="808" y="1121"/>
                      <a:pt x="832" y="1110"/>
                    </a:cubicBezTo>
                    <a:cubicBezTo>
                      <a:pt x="835" y="1116"/>
                      <a:pt x="835" y="1116"/>
                      <a:pt x="835" y="1116"/>
                    </a:cubicBezTo>
                    <a:cubicBezTo>
                      <a:pt x="920" y="1206"/>
                      <a:pt x="920" y="1206"/>
                      <a:pt x="920" y="1206"/>
                    </a:cubicBezTo>
                    <a:cubicBezTo>
                      <a:pt x="1027" y="1137"/>
                      <a:pt x="1027" y="1137"/>
                      <a:pt x="1027" y="1137"/>
                    </a:cubicBezTo>
                    <a:cubicBezTo>
                      <a:pt x="979" y="1019"/>
                      <a:pt x="979" y="1019"/>
                      <a:pt x="979" y="1019"/>
                    </a:cubicBezTo>
                    <a:cubicBezTo>
                      <a:pt x="979" y="1017"/>
                      <a:pt x="979" y="1017"/>
                      <a:pt x="979" y="1017"/>
                    </a:cubicBezTo>
                    <a:cubicBezTo>
                      <a:pt x="1000" y="998"/>
                      <a:pt x="1019" y="979"/>
                      <a:pt x="1035" y="958"/>
                    </a:cubicBezTo>
                    <a:cubicBezTo>
                      <a:pt x="1041" y="960"/>
                      <a:pt x="1041" y="960"/>
                      <a:pt x="1041" y="960"/>
                    </a:cubicBezTo>
                    <a:cubicBezTo>
                      <a:pt x="1158" y="1001"/>
                      <a:pt x="1158" y="1001"/>
                      <a:pt x="1158" y="1001"/>
                    </a:cubicBezTo>
                    <a:cubicBezTo>
                      <a:pt x="1220" y="888"/>
                      <a:pt x="1220" y="888"/>
                      <a:pt x="1220" y="888"/>
                    </a:cubicBezTo>
                    <a:cubicBezTo>
                      <a:pt x="1121" y="805"/>
                      <a:pt x="1121" y="805"/>
                      <a:pt x="1121" y="805"/>
                    </a:cubicBezTo>
                    <a:cubicBezTo>
                      <a:pt x="1118" y="797"/>
                      <a:pt x="1118" y="797"/>
                      <a:pt x="1118" y="797"/>
                    </a:cubicBezTo>
                    <a:cubicBezTo>
                      <a:pt x="1129" y="770"/>
                      <a:pt x="1134" y="749"/>
                      <a:pt x="1140" y="712"/>
                    </a:cubicBezTo>
                    <a:cubicBezTo>
                      <a:pt x="1145" y="712"/>
                      <a:pt x="1145" y="712"/>
                      <a:pt x="1145" y="712"/>
                    </a:cubicBezTo>
                    <a:cubicBezTo>
                      <a:pt x="1252" y="704"/>
                      <a:pt x="1252" y="704"/>
                      <a:pt x="1252" y="704"/>
                    </a:cubicBezTo>
                    <a:cubicBezTo>
                      <a:pt x="1252" y="575"/>
                      <a:pt x="1252" y="575"/>
                      <a:pt x="1252" y="575"/>
                    </a:cubicBezTo>
                    <a:cubicBezTo>
                      <a:pt x="1134" y="551"/>
                      <a:pt x="1134" y="551"/>
                      <a:pt x="1134" y="551"/>
                    </a:cubicBezTo>
                    <a:cubicBezTo>
                      <a:pt x="1137" y="551"/>
                      <a:pt x="1137" y="551"/>
                      <a:pt x="1137" y="551"/>
                    </a:cubicBezTo>
                    <a:cubicBezTo>
                      <a:pt x="1129" y="514"/>
                      <a:pt x="1121" y="479"/>
                      <a:pt x="1107" y="447"/>
                    </a:cubicBezTo>
                    <a:cubicBezTo>
                      <a:pt x="1113" y="444"/>
                      <a:pt x="1113" y="444"/>
                      <a:pt x="1113" y="444"/>
                    </a:cubicBezTo>
                    <a:cubicBezTo>
                      <a:pt x="1206" y="361"/>
                      <a:pt x="1206" y="361"/>
                      <a:pt x="1206" y="361"/>
                    </a:cubicBezTo>
                    <a:cubicBezTo>
                      <a:pt x="1140" y="251"/>
                      <a:pt x="1140" y="251"/>
                      <a:pt x="1140" y="251"/>
                    </a:cubicBezTo>
                    <a:cubicBezTo>
                      <a:pt x="1019" y="297"/>
                      <a:pt x="1019" y="297"/>
                      <a:pt x="1019" y="297"/>
                    </a:cubicBezTo>
                    <a:lnTo>
                      <a:pt x="1019" y="297"/>
                    </a:lnTo>
                    <a:cubicBezTo>
                      <a:pt x="992" y="268"/>
                      <a:pt x="960" y="238"/>
                      <a:pt x="928" y="214"/>
                    </a:cubicBezTo>
                    <a:cubicBezTo>
                      <a:pt x="928" y="211"/>
                      <a:pt x="928" y="211"/>
                      <a:pt x="928" y="211"/>
                    </a:cubicBezTo>
                    <a:cubicBezTo>
                      <a:pt x="960" y="91"/>
                      <a:pt x="960" y="91"/>
                      <a:pt x="960" y="91"/>
                    </a:cubicBezTo>
                    <a:cubicBezTo>
                      <a:pt x="845" y="37"/>
                      <a:pt x="845" y="37"/>
                      <a:pt x="845" y="37"/>
                    </a:cubicBezTo>
                    <a:cubicBezTo>
                      <a:pt x="768" y="142"/>
                      <a:pt x="768" y="142"/>
                      <a:pt x="768" y="142"/>
                    </a:cubicBezTo>
                    <a:close/>
                    <a:moveTo>
                      <a:pt x="1059" y="637"/>
                    </a:moveTo>
                    <a:lnTo>
                      <a:pt x="1059" y="637"/>
                    </a:lnTo>
                    <a:cubicBezTo>
                      <a:pt x="1059" y="872"/>
                      <a:pt x="869" y="1065"/>
                      <a:pt x="634" y="1065"/>
                    </a:cubicBezTo>
                    <a:cubicBezTo>
                      <a:pt x="396" y="1065"/>
                      <a:pt x="206" y="872"/>
                      <a:pt x="206" y="637"/>
                    </a:cubicBezTo>
                    <a:cubicBezTo>
                      <a:pt x="206" y="401"/>
                      <a:pt x="396" y="211"/>
                      <a:pt x="634" y="211"/>
                    </a:cubicBezTo>
                    <a:cubicBezTo>
                      <a:pt x="869" y="211"/>
                      <a:pt x="1059" y="401"/>
                      <a:pt x="1059" y="63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Group 54"/>
            <p:cNvGrpSpPr/>
            <p:nvPr/>
          </p:nvGrpSpPr>
          <p:grpSpPr>
            <a:xfrm>
              <a:off x="10088285" y="2178381"/>
              <a:ext cx="525332" cy="533896"/>
              <a:chOff x="17973028" y="4308613"/>
              <a:chExt cx="1032452" cy="1049280"/>
            </a:xfrm>
            <a:solidFill>
              <a:schemeClr val="accent1"/>
            </a:solidFill>
          </p:grpSpPr>
          <p:sp>
            <p:nvSpPr>
              <p:cNvPr id="73" name="Freeform: Shape 55"/>
              <p:cNvSpPr/>
              <p:nvPr/>
            </p:nvSpPr>
            <p:spPr bwMode="auto">
              <a:xfrm>
                <a:off x="18188827" y="4528623"/>
                <a:ext cx="613547" cy="613490"/>
              </a:xfrm>
              <a:custGeom>
                <a:avLst/>
                <a:gdLst>
                  <a:gd name="T0" fmla="*/ 321 w 643"/>
                  <a:gd name="T1" fmla="*/ 0 h 646"/>
                  <a:gd name="T2" fmla="*/ 321 w 643"/>
                  <a:gd name="T3" fmla="*/ 0 h 646"/>
                  <a:gd name="T4" fmla="*/ 0 w 643"/>
                  <a:gd name="T5" fmla="*/ 321 h 646"/>
                  <a:gd name="T6" fmla="*/ 321 w 643"/>
                  <a:gd name="T7" fmla="*/ 645 h 646"/>
                  <a:gd name="T8" fmla="*/ 642 w 643"/>
                  <a:gd name="T9" fmla="*/ 321 h 646"/>
                  <a:gd name="T10" fmla="*/ 321 w 643"/>
                  <a:gd name="T11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3" h="646">
                    <a:moveTo>
                      <a:pt x="321" y="0"/>
                    </a:moveTo>
                    <a:lnTo>
                      <a:pt x="321" y="0"/>
                    </a:lnTo>
                    <a:cubicBezTo>
                      <a:pt x="144" y="0"/>
                      <a:pt x="0" y="145"/>
                      <a:pt x="0" y="321"/>
                    </a:cubicBezTo>
                    <a:cubicBezTo>
                      <a:pt x="0" y="500"/>
                      <a:pt x="144" y="645"/>
                      <a:pt x="321" y="645"/>
                    </a:cubicBezTo>
                    <a:cubicBezTo>
                      <a:pt x="500" y="645"/>
                      <a:pt x="642" y="500"/>
                      <a:pt x="642" y="321"/>
                    </a:cubicBezTo>
                    <a:cubicBezTo>
                      <a:pt x="642" y="145"/>
                      <a:pt x="500" y="0"/>
                      <a:pt x="32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56"/>
              <p:cNvSpPr/>
              <p:nvPr/>
            </p:nvSpPr>
            <p:spPr bwMode="auto">
              <a:xfrm>
                <a:off x="17973028" y="4308613"/>
                <a:ext cx="1032452" cy="1049280"/>
              </a:xfrm>
              <a:custGeom>
                <a:avLst/>
                <a:gdLst>
                  <a:gd name="T0" fmla="*/ 664 w 1082"/>
                  <a:gd name="T1" fmla="*/ 120 h 1100"/>
                  <a:gd name="T2" fmla="*/ 594 w 1082"/>
                  <a:gd name="T3" fmla="*/ 104 h 1100"/>
                  <a:gd name="T4" fmla="*/ 458 w 1082"/>
                  <a:gd name="T5" fmla="*/ 8 h 1100"/>
                  <a:gd name="T6" fmla="*/ 375 w 1082"/>
                  <a:gd name="T7" fmla="*/ 139 h 1100"/>
                  <a:gd name="T8" fmla="*/ 303 w 1082"/>
                  <a:gd name="T9" fmla="*/ 59 h 1100"/>
                  <a:gd name="T10" fmla="*/ 249 w 1082"/>
                  <a:gd name="T11" fmla="*/ 222 h 1100"/>
                  <a:gd name="T12" fmla="*/ 198 w 1082"/>
                  <a:gd name="T13" fmla="*/ 273 h 1100"/>
                  <a:gd name="T14" fmla="*/ 43 w 1082"/>
                  <a:gd name="T15" fmla="*/ 334 h 1100"/>
                  <a:gd name="T16" fmla="*/ 110 w 1082"/>
                  <a:gd name="T17" fmla="*/ 476 h 1100"/>
                  <a:gd name="T18" fmla="*/ 0 w 1082"/>
                  <a:gd name="T19" fmla="*/ 492 h 1100"/>
                  <a:gd name="T20" fmla="*/ 110 w 1082"/>
                  <a:gd name="T21" fmla="*/ 626 h 1100"/>
                  <a:gd name="T22" fmla="*/ 134 w 1082"/>
                  <a:gd name="T23" fmla="*/ 717 h 1100"/>
                  <a:gd name="T24" fmla="*/ 110 w 1082"/>
                  <a:gd name="T25" fmla="*/ 882 h 1100"/>
                  <a:gd name="T26" fmla="*/ 294 w 1082"/>
                  <a:gd name="T27" fmla="*/ 915 h 1100"/>
                  <a:gd name="T28" fmla="*/ 265 w 1082"/>
                  <a:gd name="T29" fmla="*/ 1022 h 1100"/>
                  <a:gd name="T30" fmla="*/ 431 w 1082"/>
                  <a:gd name="T31" fmla="*/ 976 h 1100"/>
                  <a:gd name="T32" fmla="*/ 501 w 1082"/>
                  <a:gd name="T33" fmla="*/ 990 h 1100"/>
                  <a:gd name="T34" fmla="*/ 527 w 1082"/>
                  <a:gd name="T35" fmla="*/ 1099 h 1100"/>
                  <a:gd name="T36" fmla="*/ 650 w 1082"/>
                  <a:gd name="T37" fmla="*/ 982 h 1100"/>
                  <a:gd name="T38" fmla="*/ 720 w 1082"/>
                  <a:gd name="T39" fmla="*/ 957 h 1100"/>
                  <a:gd name="T40" fmla="*/ 792 w 1082"/>
                  <a:gd name="T41" fmla="*/ 1040 h 1100"/>
                  <a:gd name="T42" fmla="*/ 846 w 1082"/>
                  <a:gd name="T43" fmla="*/ 877 h 1100"/>
                  <a:gd name="T44" fmla="*/ 894 w 1082"/>
                  <a:gd name="T45" fmla="*/ 826 h 1100"/>
                  <a:gd name="T46" fmla="*/ 998 w 1082"/>
                  <a:gd name="T47" fmla="*/ 861 h 1100"/>
                  <a:gd name="T48" fmla="*/ 969 w 1082"/>
                  <a:gd name="T49" fmla="*/ 693 h 1100"/>
                  <a:gd name="T50" fmla="*/ 985 w 1082"/>
                  <a:gd name="T51" fmla="*/ 612 h 1100"/>
                  <a:gd name="T52" fmla="*/ 1081 w 1082"/>
                  <a:gd name="T53" fmla="*/ 607 h 1100"/>
                  <a:gd name="T54" fmla="*/ 979 w 1082"/>
                  <a:gd name="T55" fmla="*/ 473 h 1100"/>
                  <a:gd name="T56" fmla="*/ 958 w 1082"/>
                  <a:gd name="T57" fmla="*/ 385 h 1100"/>
                  <a:gd name="T58" fmla="*/ 1043 w 1082"/>
                  <a:gd name="T59" fmla="*/ 313 h 1100"/>
                  <a:gd name="T60" fmla="*/ 881 w 1082"/>
                  <a:gd name="T61" fmla="*/ 257 h 1100"/>
                  <a:gd name="T62" fmla="*/ 800 w 1082"/>
                  <a:gd name="T63" fmla="*/ 184 h 1100"/>
                  <a:gd name="T64" fmla="*/ 830 w 1082"/>
                  <a:gd name="T65" fmla="*/ 78 h 1100"/>
                  <a:gd name="T66" fmla="*/ 664 w 1082"/>
                  <a:gd name="T67" fmla="*/ 120 h 1100"/>
                  <a:gd name="T68" fmla="*/ 915 w 1082"/>
                  <a:gd name="T69" fmla="*/ 548 h 1100"/>
                  <a:gd name="T70" fmla="*/ 179 w 1082"/>
                  <a:gd name="T71" fmla="*/ 548 h 1100"/>
                  <a:gd name="T72" fmla="*/ 915 w 1082"/>
                  <a:gd name="T73" fmla="*/ 548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2" h="1100">
                    <a:moveTo>
                      <a:pt x="664" y="120"/>
                    </a:moveTo>
                    <a:lnTo>
                      <a:pt x="664" y="120"/>
                    </a:lnTo>
                    <a:cubicBezTo>
                      <a:pt x="642" y="115"/>
                      <a:pt x="618" y="109"/>
                      <a:pt x="594" y="107"/>
                    </a:cubicBezTo>
                    <a:cubicBezTo>
                      <a:pt x="594" y="104"/>
                      <a:pt x="594" y="104"/>
                      <a:pt x="594" y="104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458" y="8"/>
                      <a:pt x="458" y="8"/>
                      <a:pt x="458" y="8"/>
                    </a:cubicBezTo>
                    <a:cubicBezTo>
                      <a:pt x="444" y="118"/>
                      <a:pt x="444" y="118"/>
                      <a:pt x="444" y="118"/>
                    </a:cubicBezTo>
                    <a:cubicBezTo>
                      <a:pt x="420" y="123"/>
                      <a:pt x="396" y="131"/>
                      <a:pt x="375" y="139"/>
                    </a:cubicBezTo>
                    <a:lnTo>
                      <a:pt x="375" y="139"/>
                    </a:lnTo>
                    <a:cubicBezTo>
                      <a:pt x="303" y="59"/>
                      <a:pt x="303" y="59"/>
                      <a:pt x="303" y="59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49" y="222"/>
                      <a:pt x="249" y="222"/>
                      <a:pt x="249" y="222"/>
                    </a:cubicBezTo>
                    <a:cubicBezTo>
                      <a:pt x="230" y="238"/>
                      <a:pt x="214" y="254"/>
                      <a:pt x="201" y="273"/>
                    </a:cubicBezTo>
                    <a:cubicBezTo>
                      <a:pt x="198" y="273"/>
                      <a:pt x="198" y="273"/>
                      <a:pt x="198" y="273"/>
                    </a:cubicBezTo>
                    <a:cubicBezTo>
                      <a:pt x="97" y="238"/>
                      <a:pt x="97" y="238"/>
                      <a:pt x="97" y="238"/>
                    </a:cubicBezTo>
                    <a:cubicBezTo>
                      <a:pt x="43" y="334"/>
                      <a:pt x="43" y="334"/>
                      <a:pt x="43" y="334"/>
                    </a:cubicBezTo>
                    <a:cubicBezTo>
                      <a:pt x="126" y="404"/>
                      <a:pt x="126" y="404"/>
                      <a:pt x="126" y="404"/>
                    </a:cubicBezTo>
                    <a:cubicBezTo>
                      <a:pt x="121" y="428"/>
                      <a:pt x="113" y="444"/>
                      <a:pt x="110" y="476"/>
                    </a:cubicBezTo>
                    <a:cubicBezTo>
                      <a:pt x="107" y="476"/>
                      <a:pt x="107" y="476"/>
                      <a:pt x="107" y="476"/>
                    </a:cubicBezTo>
                    <a:cubicBezTo>
                      <a:pt x="0" y="492"/>
                      <a:pt x="0" y="492"/>
                      <a:pt x="0" y="492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110" y="626"/>
                      <a:pt x="110" y="626"/>
                      <a:pt x="110" y="626"/>
                    </a:cubicBezTo>
                    <a:cubicBezTo>
                      <a:pt x="115" y="655"/>
                      <a:pt x="123" y="687"/>
                      <a:pt x="134" y="714"/>
                    </a:cubicBezTo>
                    <a:cubicBezTo>
                      <a:pt x="134" y="717"/>
                      <a:pt x="134" y="717"/>
                      <a:pt x="134" y="717"/>
                    </a:cubicBezTo>
                    <a:cubicBezTo>
                      <a:pt x="54" y="786"/>
                      <a:pt x="54" y="786"/>
                      <a:pt x="54" y="786"/>
                    </a:cubicBezTo>
                    <a:cubicBezTo>
                      <a:pt x="110" y="882"/>
                      <a:pt x="110" y="882"/>
                      <a:pt x="110" y="882"/>
                    </a:cubicBezTo>
                    <a:cubicBezTo>
                      <a:pt x="214" y="842"/>
                      <a:pt x="214" y="842"/>
                      <a:pt x="214" y="842"/>
                    </a:cubicBezTo>
                    <a:cubicBezTo>
                      <a:pt x="238" y="869"/>
                      <a:pt x="265" y="893"/>
                      <a:pt x="294" y="915"/>
                    </a:cubicBezTo>
                    <a:cubicBezTo>
                      <a:pt x="294" y="917"/>
                      <a:pt x="294" y="917"/>
                      <a:pt x="294" y="917"/>
                    </a:cubicBezTo>
                    <a:cubicBezTo>
                      <a:pt x="265" y="1022"/>
                      <a:pt x="265" y="1022"/>
                      <a:pt x="265" y="1022"/>
                    </a:cubicBezTo>
                    <a:cubicBezTo>
                      <a:pt x="367" y="1067"/>
                      <a:pt x="367" y="1067"/>
                      <a:pt x="367" y="1067"/>
                    </a:cubicBezTo>
                    <a:cubicBezTo>
                      <a:pt x="431" y="976"/>
                      <a:pt x="431" y="976"/>
                      <a:pt x="431" y="976"/>
                    </a:cubicBezTo>
                    <a:lnTo>
                      <a:pt x="431" y="976"/>
                    </a:lnTo>
                    <a:cubicBezTo>
                      <a:pt x="455" y="984"/>
                      <a:pt x="477" y="990"/>
                      <a:pt x="501" y="990"/>
                    </a:cubicBezTo>
                    <a:cubicBezTo>
                      <a:pt x="501" y="992"/>
                      <a:pt x="501" y="992"/>
                      <a:pt x="501" y="992"/>
                    </a:cubicBezTo>
                    <a:cubicBezTo>
                      <a:pt x="527" y="1099"/>
                      <a:pt x="527" y="1099"/>
                      <a:pt x="527" y="1099"/>
                    </a:cubicBezTo>
                    <a:cubicBezTo>
                      <a:pt x="637" y="1091"/>
                      <a:pt x="637" y="1091"/>
                      <a:pt x="637" y="1091"/>
                    </a:cubicBezTo>
                    <a:cubicBezTo>
                      <a:pt x="650" y="982"/>
                      <a:pt x="650" y="982"/>
                      <a:pt x="650" y="982"/>
                    </a:cubicBezTo>
                    <a:cubicBezTo>
                      <a:pt x="650" y="979"/>
                      <a:pt x="650" y="979"/>
                      <a:pt x="650" y="979"/>
                    </a:cubicBezTo>
                    <a:cubicBezTo>
                      <a:pt x="674" y="973"/>
                      <a:pt x="698" y="968"/>
                      <a:pt x="720" y="957"/>
                    </a:cubicBezTo>
                    <a:cubicBezTo>
                      <a:pt x="720" y="960"/>
                      <a:pt x="720" y="960"/>
                      <a:pt x="720" y="960"/>
                    </a:cubicBezTo>
                    <a:cubicBezTo>
                      <a:pt x="792" y="1040"/>
                      <a:pt x="792" y="1040"/>
                      <a:pt x="792" y="1040"/>
                    </a:cubicBezTo>
                    <a:cubicBezTo>
                      <a:pt x="886" y="982"/>
                      <a:pt x="886" y="982"/>
                      <a:pt x="886" y="982"/>
                    </a:cubicBezTo>
                    <a:cubicBezTo>
                      <a:pt x="846" y="877"/>
                      <a:pt x="846" y="877"/>
                      <a:pt x="846" y="877"/>
                    </a:cubicBezTo>
                    <a:lnTo>
                      <a:pt x="846" y="877"/>
                    </a:lnTo>
                    <a:cubicBezTo>
                      <a:pt x="862" y="861"/>
                      <a:pt x="881" y="842"/>
                      <a:pt x="894" y="826"/>
                    </a:cubicBezTo>
                    <a:cubicBezTo>
                      <a:pt x="896" y="826"/>
                      <a:pt x="896" y="826"/>
                      <a:pt x="896" y="826"/>
                    </a:cubicBezTo>
                    <a:cubicBezTo>
                      <a:pt x="998" y="861"/>
                      <a:pt x="998" y="861"/>
                      <a:pt x="998" y="861"/>
                    </a:cubicBezTo>
                    <a:cubicBezTo>
                      <a:pt x="1052" y="765"/>
                      <a:pt x="1052" y="765"/>
                      <a:pt x="1052" y="765"/>
                    </a:cubicBezTo>
                    <a:cubicBezTo>
                      <a:pt x="969" y="693"/>
                      <a:pt x="969" y="693"/>
                      <a:pt x="969" y="693"/>
                    </a:cubicBezTo>
                    <a:cubicBezTo>
                      <a:pt x="966" y="687"/>
                      <a:pt x="966" y="687"/>
                      <a:pt x="966" y="687"/>
                    </a:cubicBezTo>
                    <a:cubicBezTo>
                      <a:pt x="974" y="666"/>
                      <a:pt x="979" y="644"/>
                      <a:pt x="985" y="612"/>
                    </a:cubicBezTo>
                    <a:cubicBezTo>
                      <a:pt x="987" y="612"/>
                      <a:pt x="987" y="612"/>
                      <a:pt x="987" y="612"/>
                    </a:cubicBezTo>
                    <a:cubicBezTo>
                      <a:pt x="1081" y="607"/>
                      <a:pt x="1081" y="607"/>
                      <a:pt x="1081" y="607"/>
                    </a:cubicBezTo>
                    <a:cubicBezTo>
                      <a:pt x="1081" y="495"/>
                      <a:pt x="1081" y="495"/>
                      <a:pt x="1081" y="495"/>
                    </a:cubicBezTo>
                    <a:cubicBezTo>
                      <a:pt x="979" y="473"/>
                      <a:pt x="979" y="473"/>
                      <a:pt x="979" y="473"/>
                    </a:cubicBezTo>
                    <a:lnTo>
                      <a:pt x="979" y="473"/>
                    </a:lnTo>
                    <a:cubicBezTo>
                      <a:pt x="974" y="444"/>
                      <a:pt x="969" y="414"/>
                      <a:pt x="958" y="385"/>
                    </a:cubicBezTo>
                    <a:cubicBezTo>
                      <a:pt x="961" y="382"/>
                      <a:pt x="961" y="382"/>
                      <a:pt x="961" y="382"/>
                    </a:cubicBezTo>
                    <a:cubicBezTo>
                      <a:pt x="1043" y="313"/>
                      <a:pt x="1043" y="313"/>
                      <a:pt x="1043" y="313"/>
                    </a:cubicBezTo>
                    <a:cubicBezTo>
                      <a:pt x="985" y="217"/>
                      <a:pt x="985" y="217"/>
                      <a:pt x="985" y="217"/>
                    </a:cubicBezTo>
                    <a:cubicBezTo>
                      <a:pt x="881" y="257"/>
                      <a:pt x="881" y="257"/>
                      <a:pt x="881" y="257"/>
                    </a:cubicBezTo>
                    <a:lnTo>
                      <a:pt x="881" y="257"/>
                    </a:lnTo>
                    <a:cubicBezTo>
                      <a:pt x="856" y="230"/>
                      <a:pt x="830" y="206"/>
                      <a:pt x="800" y="184"/>
                    </a:cubicBezTo>
                    <a:cubicBezTo>
                      <a:pt x="803" y="182"/>
                      <a:pt x="803" y="182"/>
                      <a:pt x="803" y="182"/>
                    </a:cubicBezTo>
                    <a:cubicBezTo>
                      <a:pt x="830" y="78"/>
                      <a:pt x="830" y="78"/>
                      <a:pt x="830" y="78"/>
                    </a:cubicBezTo>
                    <a:cubicBezTo>
                      <a:pt x="731" y="32"/>
                      <a:pt x="731" y="32"/>
                      <a:pt x="731" y="32"/>
                    </a:cubicBezTo>
                    <a:cubicBezTo>
                      <a:pt x="664" y="120"/>
                      <a:pt x="664" y="120"/>
                      <a:pt x="664" y="120"/>
                    </a:cubicBezTo>
                    <a:close/>
                    <a:moveTo>
                      <a:pt x="915" y="548"/>
                    </a:moveTo>
                    <a:lnTo>
                      <a:pt x="915" y="548"/>
                    </a:lnTo>
                    <a:cubicBezTo>
                      <a:pt x="915" y="752"/>
                      <a:pt x="749" y="917"/>
                      <a:pt x="546" y="917"/>
                    </a:cubicBezTo>
                    <a:cubicBezTo>
                      <a:pt x="343" y="917"/>
                      <a:pt x="179" y="752"/>
                      <a:pt x="179" y="548"/>
                    </a:cubicBezTo>
                    <a:cubicBezTo>
                      <a:pt x="179" y="345"/>
                      <a:pt x="343" y="182"/>
                      <a:pt x="546" y="182"/>
                    </a:cubicBezTo>
                    <a:cubicBezTo>
                      <a:pt x="749" y="182"/>
                      <a:pt x="915" y="345"/>
                      <a:pt x="915" y="54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0" name="Freeform: Shape 57"/>
            <p:cNvSpPr/>
            <p:nvPr/>
          </p:nvSpPr>
          <p:spPr bwMode="auto">
            <a:xfrm>
              <a:off x="8895538" y="2473315"/>
              <a:ext cx="1095880" cy="1095778"/>
            </a:xfrm>
            <a:custGeom>
              <a:avLst/>
              <a:gdLst>
                <a:gd name="T0" fmla="*/ 2249 w 2250"/>
                <a:gd name="T1" fmla="*/ 1126 h 2250"/>
                <a:gd name="T2" fmla="*/ 2249 w 2250"/>
                <a:gd name="T3" fmla="*/ 1126 h 2250"/>
                <a:gd name="T4" fmla="*/ 1123 w 2250"/>
                <a:gd name="T5" fmla="*/ 0 h 2250"/>
                <a:gd name="T6" fmla="*/ 0 w 2250"/>
                <a:gd name="T7" fmla="*/ 1126 h 2250"/>
                <a:gd name="T8" fmla="*/ 1123 w 2250"/>
                <a:gd name="T9" fmla="*/ 2249 h 2250"/>
                <a:gd name="T10" fmla="*/ 2249 w 2250"/>
                <a:gd name="T11" fmla="*/ 1126 h 2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0" h="2250">
                  <a:moveTo>
                    <a:pt x="2249" y="1126"/>
                  </a:moveTo>
                  <a:lnTo>
                    <a:pt x="2249" y="1126"/>
                  </a:lnTo>
                  <a:cubicBezTo>
                    <a:pt x="2249" y="505"/>
                    <a:pt x="1746" y="0"/>
                    <a:pt x="1123" y="0"/>
                  </a:cubicBezTo>
                  <a:cubicBezTo>
                    <a:pt x="503" y="0"/>
                    <a:pt x="0" y="505"/>
                    <a:pt x="0" y="1126"/>
                  </a:cubicBezTo>
                  <a:cubicBezTo>
                    <a:pt x="0" y="1746"/>
                    <a:pt x="503" y="2249"/>
                    <a:pt x="1123" y="2249"/>
                  </a:cubicBezTo>
                  <a:cubicBezTo>
                    <a:pt x="1746" y="2249"/>
                    <a:pt x="2249" y="1746"/>
                    <a:pt x="2249" y="1126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58"/>
            <p:cNvSpPr/>
            <p:nvPr/>
          </p:nvSpPr>
          <p:spPr bwMode="auto">
            <a:xfrm>
              <a:off x="9153898" y="2738110"/>
              <a:ext cx="837519" cy="830983"/>
            </a:xfrm>
            <a:custGeom>
              <a:avLst/>
              <a:gdLst>
                <a:gd name="T0" fmla="*/ 1720 w 1721"/>
                <a:gd name="T1" fmla="*/ 585 h 1707"/>
                <a:gd name="T2" fmla="*/ 1720 w 1721"/>
                <a:gd name="T3" fmla="*/ 585 h 1707"/>
                <a:gd name="T4" fmla="*/ 1134 w 1721"/>
                <a:gd name="T5" fmla="*/ 0 h 1707"/>
                <a:gd name="T6" fmla="*/ 0 w 1721"/>
                <a:gd name="T7" fmla="*/ 1099 h 1707"/>
                <a:gd name="T8" fmla="*/ 607 w 1721"/>
                <a:gd name="T9" fmla="*/ 1706 h 1707"/>
                <a:gd name="T10" fmla="*/ 1720 w 1721"/>
                <a:gd name="T11" fmla="*/ 585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1" h="1707">
                  <a:moveTo>
                    <a:pt x="1720" y="585"/>
                  </a:moveTo>
                  <a:lnTo>
                    <a:pt x="1720" y="585"/>
                  </a:lnTo>
                  <a:cubicBezTo>
                    <a:pt x="1134" y="0"/>
                    <a:pt x="1134" y="0"/>
                    <a:pt x="1134" y="0"/>
                  </a:cubicBezTo>
                  <a:cubicBezTo>
                    <a:pt x="0" y="1099"/>
                    <a:pt x="0" y="1099"/>
                    <a:pt x="0" y="1099"/>
                  </a:cubicBezTo>
                  <a:cubicBezTo>
                    <a:pt x="607" y="1706"/>
                    <a:pt x="607" y="1706"/>
                    <a:pt x="607" y="1706"/>
                  </a:cubicBezTo>
                  <a:cubicBezTo>
                    <a:pt x="1222" y="1701"/>
                    <a:pt x="1717" y="1201"/>
                    <a:pt x="1720" y="585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59"/>
            <p:cNvSpPr/>
            <p:nvPr/>
          </p:nvSpPr>
          <p:spPr bwMode="auto">
            <a:xfrm>
              <a:off x="9059166" y="2636929"/>
              <a:ext cx="768623" cy="766399"/>
            </a:xfrm>
            <a:custGeom>
              <a:avLst/>
              <a:gdLst>
                <a:gd name="T0" fmla="*/ 1576 w 1577"/>
                <a:gd name="T1" fmla="*/ 789 h 1576"/>
                <a:gd name="T2" fmla="*/ 1576 w 1577"/>
                <a:gd name="T3" fmla="*/ 789 h 1576"/>
                <a:gd name="T4" fmla="*/ 787 w 1577"/>
                <a:gd name="T5" fmla="*/ 0 h 1576"/>
                <a:gd name="T6" fmla="*/ 0 w 1577"/>
                <a:gd name="T7" fmla="*/ 789 h 1576"/>
                <a:gd name="T8" fmla="*/ 787 w 1577"/>
                <a:gd name="T9" fmla="*/ 1575 h 1576"/>
                <a:gd name="T10" fmla="*/ 1576 w 1577"/>
                <a:gd name="T11" fmla="*/ 789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7" h="1576">
                  <a:moveTo>
                    <a:pt x="1576" y="789"/>
                  </a:moveTo>
                  <a:lnTo>
                    <a:pt x="1576" y="789"/>
                  </a:lnTo>
                  <a:cubicBezTo>
                    <a:pt x="1576" y="353"/>
                    <a:pt x="1223" y="0"/>
                    <a:pt x="787" y="0"/>
                  </a:cubicBezTo>
                  <a:cubicBezTo>
                    <a:pt x="354" y="0"/>
                    <a:pt x="0" y="353"/>
                    <a:pt x="0" y="789"/>
                  </a:cubicBezTo>
                  <a:cubicBezTo>
                    <a:pt x="0" y="1225"/>
                    <a:pt x="354" y="1575"/>
                    <a:pt x="787" y="1575"/>
                  </a:cubicBezTo>
                  <a:cubicBezTo>
                    <a:pt x="1223" y="1575"/>
                    <a:pt x="1576" y="1225"/>
                    <a:pt x="1576" y="789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60"/>
            <p:cNvSpPr/>
            <p:nvPr/>
          </p:nvSpPr>
          <p:spPr bwMode="auto">
            <a:xfrm>
              <a:off x="9311067" y="2925404"/>
              <a:ext cx="499497" cy="465006"/>
            </a:xfrm>
            <a:custGeom>
              <a:avLst/>
              <a:gdLst>
                <a:gd name="T0" fmla="*/ 1027 w 1028"/>
                <a:gd name="T1" fmla="*/ 428 h 956"/>
                <a:gd name="T2" fmla="*/ 1027 w 1028"/>
                <a:gd name="T3" fmla="*/ 428 h 956"/>
                <a:gd name="T4" fmla="*/ 599 w 1028"/>
                <a:gd name="T5" fmla="*/ 0 h 956"/>
                <a:gd name="T6" fmla="*/ 0 w 1028"/>
                <a:gd name="T7" fmla="*/ 463 h 956"/>
                <a:gd name="T8" fmla="*/ 492 w 1028"/>
                <a:gd name="T9" fmla="*/ 955 h 956"/>
                <a:gd name="T10" fmla="*/ 1027 w 1028"/>
                <a:gd name="T11" fmla="*/ 428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8" h="956">
                  <a:moveTo>
                    <a:pt x="1027" y="428"/>
                  </a:moveTo>
                  <a:lnTo>
                    <a:pt x="1027" y="428"/>
                  </a:lnTo>
                  <a:cubicBezTo>
                    <a:pt x="599" y="0"/>
                    <a:pt x="599" y="0"/>
                    <a:pt x="599" y="0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492" y="955"/>
                    <a:pt x="492" y="955"/>
                    <a:pt x="492" y="955"/>
                  </a:cubicBezTo>
                  <a:cubicBezTo>
                    <a:pt x="749" y="880"/>
                    <a:pt x="950" y="682"/>
                    <a:pt x="1027" y="428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Freeform: Shape 61"/>
            <p:cNvSpPr/>
            <p:nvPr/>
          </p:nvSpPr>
          <p:spPr bwMode="auto">
            <a:xfrm>
              <a:off x="9257242" y="2834987"/>
              <a:ext cx="370317" cy="370282"/>
            </a:xfrm>
            <a:custGeom>
              <a:avLst/>
              <a:gdLst>
                <a:gd name="T0" fmla="*/ 763 w 764"/>
                <a:gd name="T1" fmla="*/ 383 h 764"/>
                <a:gd name="T2" fmla="*/ 763 w 764"/>
                <a:gd name="T3" fmla="*/ 383 h 764"/>
                <a:gd name="T4" fmla="*/ 380 w 764"/>
                <a:gd name="T5" fmla="*/ 0 h 764"/>
                <a:gd name="T6" fmla="*/ 0 w 764"/>
                <a:gd name="T7" fmla="*/ 383 h 764"/>
                <a:gd name="T8" fmla="*/ 380 w 764"/>
                <a:gd name="T9" fmla="*/ 763 h 764"/>
                <a:gd name="T10" fmla="*/ 763 w 764"/>
                <a:gd name="T11" fmla="*/ 38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4" h="764">
                  <a:moveTo>
                    <a:pt x="763" y="383"/>
                  </a:moveTo>
                  <a:lnTo>
                    <a:pt x="763" y="383"/>
                  </a:lnTo>
                  <a:cubicBezTo>
                    <a:pt x="763" y="171"/>
                    <a:pt x="591" y="0"/>
                    <a:pt x="380" y="0"/>
                  </a:cubicBezTo>
                  <a:cubicBezTo>
                    <a:pt x="171" y="0"/>
                    <a:pt x="0" y="171"/>
                    <a:pt x="0" y="383"/>
                  </a:cubicBezTo>
                  <a:cubicBezTo>
                    <a:pt x="0" y="592"/>
                    <a:pt x="171" y="763"/>
                    <a:pt x="380" y="763"/>
                  </a:cubicBezTo>
                  <a:cubicBezTo>
                    <a:pt x="591" y="763"/>
                    <a:pt x="763" y="592"/>
                    <a:pt x="763" y="383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62"/>
            <p:cNvSpPr/>
            <p:nvPr/>
          </p:nvSpPr>
          <p:spPr bwMode="auto">
            <a:xfrm>
              <a:off x="9362740" y="2929710"/>
              <a:ext cx="266973" cy="262642"/>
            </a:xfrm>
            <a:custGeom>
              <a:avLst/>
              <a:gdLst>
                <a:gd name="T0" fmla="*/ 549 w 550"/>
                <a:gd name="T1" fmla="*/ 190 h 544"/>
                <a:gd name="T2" fmla="*/ 549 w 550"/>
                <a:gd name="T3" fmla="*/ 190 h 544"/>
                <a:gd name="T4" fmla="*/ 524 w 550"/>
                <a:gd name="T5" fmla="*/ 61 h 544"/>
                <a:gd name="T6" fmla="*/ 450 w 550"/>
                <a:gd name="T7" fmla="*/ 0 h 544"/>
                <a:gd name="T8" fmla="*/ 0 w 550"/>
                <a:gd name="T9" fmla="*/ 230 h 544"/>
                <a:gd name="T10" fmla="*/ 310 w 550"/>
                <a:gd name="T11" fmla="*/ 543 h 544"/>
                <a:gd name="T12" fmla="*/ 549 w 550"/>
                <a:gd name="T13" fmla="*/ 19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0" h="544">
                  <a:moveTo>
                    <a:pt x="549" y="190"/>
                  </a:moveTo>
                  <a:lnTo>
                    <a:pt x="549" y="190"/>
                  </a:lnTo>
                  <a:cubicBezTo>
                    <a:pt x="549" y="144"/>
                    <a:pt x="540" y="102"/>
                    <a:pt x="524" y="6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10" y="543"/>
                    <a:pt x="310" y="543"/>
                    <a:pt x="310" y="543"/>
                  </a:cubicBezTo>
                  <a:cubicBezTo>
                    <a:pt x="450" y="487"/>
                    <a:pt x="549" y="347"/>
                    <a:pt x="549" y="19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Freeform: Shape 63"/>
            <p:cNvSpPr/>
            <p:nvPr/>
          </p:nvSpPr>
          <p:spPr bwMode="auto">
            <a:xfrm>
              <a:off x="10228247" y="1784417"/>
              <a:ext cx="372470" cy="361672"/>
            </a:xfrm>
            <a:custGeom>
              <a:avLst/>
              <a:gdLst>
                <a:gd name="T0" fmla="*/ 433 w 768"/>
                <a:gd name="T1" fmla="*/ 0 h 747"/>
                <a:gd name="T2" fmla="*/ 468 w 768"/>
                <a:gd name="T3" fmla="*/ 289 h 747"/>
                <a:gd name="T4" fmla="*/ 767 w 768"/>
                <a:gd name="T5" fmla="*/ 310 h 747"/>
                <a:gd name="T6" fmla="*/ 337 w 768"/>
                <a:gd name="T7" fmla="*/ 746 h 747"/>
                <a:gd name="T8" fmla="*/ 72 w 768"/>
                <a:gd name="T9" fmla="*/ 685 h 747"/>
                <a:gd name="T10" fmla="*/ 0 w 768"/>
                <a:gd name="T11" fmla="*/ 436 h 747"/>
                <a:gd name="T12" fmla="*/ 433 w 768"/>
                <a:gd name="T13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747">
                  <a:moveTo>
                    <a:pt x="433" y="0"/>
                  </a:moveTo>
                  <a:lnTo>
                    <a:pt x="468" y="289"/>
                  </a:lnTo>
                  <a:lnTo>
                    <a:pt x="767" y="310"/>
                  </a:lnTo>
                  <a:lnTo>
                    <a:pt x="337" y="746"/>
                  </a:lnTo>
                  <a:lnTo>
                    <a:pt x="72" y="685"/>
                  </a:lnTo>
                  <a:lnTo>
                    <a:pt x="0" y="436"/>
                  </a:lnTo>
                  <a:lnTo>
                    <a:pt x="433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64"/>
            <p:cNvSpPr/>
            <p:nvPr/>
          </p:nvSpPr>
          <p:spPr bwMode="auto">
            <a:xfrm>
              <a:off x="10264848" y="1926502"/>
              <a:ext cx="338022" cy="221739"/>
            </a:xfrm>
            <a:custGeom>
              <a:avLst/>
              <a:gdLst>
                <a:gd name="T0" fmla="*/ 0 w 696"/>
                <a:gd name="T1" fmla="*/ 396 h 458"/>
                <a:gd name="T2" fmla="*/ 265 w 696"/>
                <a:gd name="T3" fmla="*/ 457 h 458"/>
                <a:gd name="T4" fmla="*/ 695 w 696"/>
                <a:gd name="T5" fmla="*/ 21 h 458"/>
                <a:gd name="T6" fmla="*/ 396 w 696"/>
                <a:gd name="T7" fmla="*/ 0 h 458"/>
                <a:gd name="T8" fmla="*/ 0 w 696"/>
                <a:gd name="T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458">
                  <a:moveTo>
                    <a:pt x="0" y="396"/>
                  </a:moveTo>
                  <a:lnTo>
                    <a:pt x="265" y="457"/>
                  </a:lnTo>
                  <a:lnTo>
                    <a:pt x="695" y="21"/>
                  </a:lnTo>
                  <a:lnTo>
                    <a:pt x="396" y="0"/>
                  </a:lnTo>
                  <a:lnTo>
                    <a:pt x="0" y="396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Freeform: Shape 65"/>
            <p:cNvSpPr/>
            <p:nvPr/>
          </p:nvSpPr>
          <p:spPr bwMode="auto">
            <a:xfrm>
              <a:off x="9442401" y="1904975"/>
              <a:ext cx="1039901" cy="1076403"/>
            </a:xfrm>
            <a:custGeom>
              <a:avLst/>
              <a:gdLst>
                <a:gd name="T0" fmla="*/ 91 w 2131"/>
                <a:gd name="T1" fmla="*/ 2209 h 2210"/>
                <a:gd name="T2" fmla="*/ 0 w 2131"/>
                <a:gd name="T3" fmla="*/ 2129 h 2210"/>
                <a:gd name="T4" fmla="*/ 2036 w 2131"/>
                <a:gd name="T5" fmla="*/ 0 h 2210"/>
                <a:gd name="T6" fmla="*/ 2130 w 2131"/>
                <a:gd name="T7" fmla="*/ 82 h 2210"/>
                <a:gd name="T8" fmla="*/ 91 w 2131"/>
                <a:gd name="T9" fmla="*/ 2209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1" h="2210">
                  <a:moveTo>
                    <a:pt x="91" y="2209"/>
                  </a:moveTo>
                  <a:lnTo>
                    <a:pt x="0" y="2129"/>
                  </a:lnTo>
                  <a:lnTo>
                    <a:pt x="2036" y="0"/>
                  </a:lnTo>
                  <a:lnTo>
                    <a:pt x="2130" y="82"/>
                  </a:lnTo>
                  <a:lnTo>
                    <a:pt x="91" y="2209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Freeform: Shape 66"/>
            <p:cNvSpPr/>
            <p:nvPr/>
          </p:nvSpPr>
          <p:spPr bwMode="auto">
            <a:xfrm>
              <a:off x="9369199" y="2776861"/>
              <a:ext cx="312186" cy="275559"/>
            </a:xfrm>
            <a:custGeom>
              <a:avLst/>
              <a:gdLst>
                <a:gd name="T0" fmla="*/ 0 w 642"/>
                <a:gd name="T1" fmla="*/ 567 h 568"/>
                <a:gd name="T2" fmla="*/ 299 w 642"/>
                <a:gd name="T3" fmla="*/ 0 h 568"/>
                <a:gd name="T4" fmla="*/ 374 w 642"/>
                <a:gd name="T5" fmla="*/ 195 h 568"/>
                <a:gd name="T6" fmla="*/ 641 w 642"/>
                <a:gd name="T7" fmla="*/ 252 h 568"/>
                <a:gd name="T8" fmla="*/ 0 w 642"/>
                <a:gd name="T9" fmla="*/ 567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568">
                  <a:moveTo>
                    <a:pt x="0" y="567"/>
                  </a:moveTo>
                  <a:lnTo>
                    <a:pt x="299" y="0"/>
                  </a:lnTo>
                  <a:lnTo>
                    <a:pt x="374" y="195"/>
                  </a:lnTo>
                  <a:lnTo>
                    <a:pt x="641" y="252"/>
                  </a:lnTo>
                  <a:lnTo>
                    <a:pt x="0" y="567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0" name="Group 67"/>
            <p:cNvGrpSpPr/>
            <p:nvPr/>
          </p:nvGrpSpPr>
          <p:grpSpPr>
            <a:xfrm>
              <a:off x="9712194" y="3674563"/>
              <a:ext cx="299269" cy="305699"/>
              <a:chOff x="17545661" y="8480347"/>
              <a:chExt cx="588159" cy="600797"/>
            </a:xfrm>
            <a:solidFill>
              <a:schemeClr val="accent3"/>
            </a:solidFill>
          </p:grpSpPr>
          <p:sp>
            <p:nvSpPr>
              <p:cNvPr id="71" name="Freeform: Shape 68"/>
              <p:cNvSpPr/>
              <p:nvPr/>
            </p:nvSpPr>
            <p:spPr bwMode="auto">
              <a:xfrm>
                <a:off x="17668370" y="8603045"/>
                <a:ext cx="351203" cy="351170"/>
              </a:xfrm>
              <a:custGeom>
                <a:avLst/>
                <a:gdLst>
                  <a:gd name="T0" fmla="*/ 184 w 370"/>
                  <a:gd name="T1" fmla="*/ 0 h 370"/>
                  <a:gd name="T2" fmla="*/ 184 w 370"/>
                  <a:gd name="T3" fmla="*/ 0 h 370"/>
                  <a:gd name="T4" fmla="*/ 0 w 370"/>
                  <a:gd name="T5" fmla="*/ 185 h 370"/>
                  <a:gd name="T6" fmla="*/ 184 w 370"/>
                  <a:gd name="T7" fmla="*/ 369 h 370"/>
                  <a:gd name="T8" fmla="*/ 369 w 370"/>
                  <a:gd name="T9" fmla="*/ 185 h 370"/>
                  <a:gd name="T10" fmla="*/ 184 w 370"/>
                  <a:gd name="T11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70">
                    <a:moveTo>
                      <a:pt x="184" y="0"/>
                    </a:moveTo>
                    <a:lnTo>
                      <a:pt x="184" y="0"/>
                    </a:lnTo>
                    <a:cubicBezTo>
                      <a:pt x="83" y="0"/>
                      <a:pt x="0" y="83"/>
                      <a:pt x="0" y="185"/>
                    </a:cubicBezTo>
                    <a:cubicBezTo>
                      <a:pt x="0" y="286"/>
                      <a:pt x="83" y="369"/>
                      <a:pt x="184" y="369"/>
                    </a:cubicBezTo>
                    <a:cubicBezTo>
                      <a:pt x="286" y="369"/>
                      <a:pt x="369" y="286"/>
                      <a:pt x="369" y="185"/>
                    </a:cubicBezTo>
                    <a:cubicBezTo>
                      <a:pt x="369" y="83"/>
                      <a:pt x="286" y="0"/>
                      <a:pt x="18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69"/>
              <p:cNvSpPr/>
              <p:nvPr/>
            </p:nvSpPr>
            <p:spPr bwMode="auto">
              <a:xfrm>
                <a:off x="17545661" y="8480347"/>
                <a:ext cx="588159" cy="600797"/>
              </a:xfrm>
              <a:custGeom>
                <a:avLst/>
                <a:gdLst>
                  <a:gd name="T0" fmla="*/ 380 w 619"/>
                  <a:gd name="T1" fmla="*/ 70 h 630"/>
                  <a:gd name="T2" fmla="*/ 340 w 619"/>
                  <a:gd name="T3" fmla="*/ 60 h 630"/>
                  <a:gd name="T4" fmla="*/ 262 w 619"/>
                  <a:gd name="T5" fmla="*/ 3 h 630"/>
                  <a:gd name="T6" fmla="*/ 214 w 619"/>
                  <a:gd name="T7" fmla="*/ 78 h 630"/>
                  <a:gd name="T8" fmla="*/ 171 w 619"/>
                  <a:gd name="T9" fmla="*/ 33 h 630"/>
                  <a:gd name="T10" fmla="*/ 141 w 619"/>
                  <a:gd name="T11" fmla="*/ 126 h 630"/>
                  <a:gd name="T12" fmla="*/ 112 w 619"/>
                  <a:gd name="T13" fmla="*/ 156 h 630"/>
                  <a:gd name="T14" fmla="*/ 24 w 619"/>
                  <a:gd name="T15" fmla="*/ 190 h 630"/>
                  <a:gd name="T16" fmla="*/ 61 w 619"/>
                  <a:gd name="T17" fmla="*/ 271 h 630"/>
                  <a:gd name="T18" fmla="*/ 0 w 619"/>
                  <a:gd name="T19" fmla="*/ 281 h 630"/>
                  <a:gd name="T20" fmla="*/ 61 w 619"/>
                  <a:gd name="T21" fmla="*/ 356 h 630"/>
                  <a:gd name="T22" fmla="*/ 75 w 619"/>
                  <a:gd name="T23" fmla="*/ 410 h 630"/>
                  <a:gd name="T24" fmla="*/ 61 w 619"/>
                  <a:gd name="T25" fmla="*/ 503 h 630"/>
                  <a:gd name="T26" fmla="*/ 168 w 619"/>
                  <a:gd name="T27" fmla="*/ 525 h 630"/>
                  <a:gd name="T28" fmla="*/ 150 w 619"/>
                  <a:gd name="T29" fmla="*/ 584 h 630"/>
                  <a:gd name="T30" fmla="*/ 246 w 619"/>
                  <a:gd name="T31" fmla="*/ 559 h 630"/>
                  <a:gd name="T32" fmla="*/ 286 w 619"/>
                  <a:gd name="T33" fmla="*/ 568 h 630"/>
                  <a:gd name="T34" fmla="*/ 299 w 619"/>
                  <a:gd name="T35" fmla="*/ 629 h 630"/>
                  <a:gd name="T36" fmla="*/ 371 w 619"/>
                  <a:gd name="T37" fmla="*/ 562 h 630"/>
                  <a:gd name="T38" fmla="*/ 411 w 619"/>
                  <a:gd name="T39" fmla="*/ 549 h 630"/>
                  <a:gd name="T40" fmla="*/ 454 w 619"/>
                  <a:gd name="T41" fmla="*/ 597 h 630"/>
                  <a:gd name="T42" fmla="*/ 484 w 619"/>
                  <a:gd name="T43" fmla="*/ 503 h 630"/>
                  <a:gd name="T44" fmla="*/ 511 w 619"/>
                  <a:gd name="T45" fmla="*/ 471 h 630"/>
                  <a:gd name="T46" fmla="*/ 572 w 619"/>
                  <a:gd name="T47" fmla="*/ 493 h 630"/>
                  <a:gd name="T48" fmla="*/ 553 w 619"/>
                  <a:gd name="T49" fmla="*/ 396 h 630"/>
                  <a:gd name="T50" fmla="*/ 561 w 619"/>
                  <a:gd name="T51" fmla="*/ 351 h 630"/>
                  <a:gd name="T52" fmla="*/ 618 w 619"/>
                  <a:gd name="T53" fmla="*/ 345 h 630"/>
                  <a:gd name="T54" fmla="*/ 559 w 619"/>
                  <a:gd name="T55" fmla="*/ 271 h 630"/>
                  <a:gd name="T56" fmla="*/ 548 w 619"/>
                  <a:gd name="T57" fmla="*/ 220 h 630"/>
                  <a:gd name="T58" fmla="*/ 596 w 619"/>
                  <a:gd name="T59" fmla="*/ 177 h 630"/>
                  <a:gd name="T60" fmla="*/ 502 w 619"/>
                  <a:gd name="T61" fmla="*/ 145 h 630"/>
                  <a:gd name="T62" fmla="*/ 457 w 619"/>
                  <a:gd name="T63" fmla="*/ 105 h 630"/>
                  <a:gd name="T64" fmla="*/ 473 w 619"/>
                  <a:gd name="T65" fmla="*/ 43 h 630"/>
                  <a:gd name="T66" fmla="*/ 380 w 619"/>
                  <a:gd name="T67" fmla="*/ 70 h 630"/>
                  <a:gd name="T68" fmla="*/ 521 w 619"/>
                  <a:gd name="T69" fmla="*/ 314 h 630"/>
                  <a:gd name="T70" fmla="*/ 101 w 619"/>
                  <a:gd name="T71" fmla="*/ 314 h 630"/>
                  <a:gd name="T72" fmla="*/ 521 w 619"/>
                  <a:gd name="T73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19" h="630">
                    <a:moveTo>
                      <a:pt x="380" y="70"/>
                    </a:moveTo>
                    <a:lnTo>
                      <a:pt x="380" y="70"/>
                    </a:lnTo>
                    <a:cubicBezTo>
                      <a:pt x="366" y="65"/>
                      <a:pt x="353" y="62"/>
                      <a:pt x="340" y="62"/>
                    </a:cubicBezTo>
                    <a:cubicBezTo>
                      <a:pt x="340" y="60"/>
                      <a:pt x="340" y="60"/>
                      <a:pt x="340" y="6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262" y="3"/>
                      <a:pt x="262" y="3"/>
                      <a:pt x="262" y="3"/>
                    </a:cubicBezTo>
                    <a:cubicBezTo>
                      <a:pt x="254" y="67"/>
                      <a:pt x="254" y="67"/>
                      <a:pt x="254" y="67"/>
                    </a:cubicBezTo>
                    <a:cubicBezTo>
                      <a:pt x="240" y="70"/>
                      <a:pt x="227" y="73"/>
                      <a:pt x="214" y="78"/>
                    </a:cubicBezTo>
                    <a:lnTo>
                      <a:pt x="214" y="78"/>
                    </a:lnTo>
                    <a:cubicBezTo>
                      <a:pt x="171" y="33"/>
                      <a:pt x="171" y="33"/>
                      <a:pt x="171" y="33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31" y="134"/>
                      <a:pt x="120" y="145"/>
                      <a:pt x="112" y="156"/>
                    </a:cubicBezTo>
                    <a:lnTo>
                      <a:pt x="112" y="156"/>
                    </a:lnTo>
                    <a:cubicBezTo>
                      <a:pt x="53" y="134"/>
                      <a:pt x="53" y="134"/>
                      <a:pt x="53" y="134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72" y="231"/>
                      <a:pt x="72" y="231"/>
                      <a:pt x="72" y="231"/>
                    </a:cubicBezTo>
                    <a:cubicBezTo>
                      <a:pt x="67" y="244"/>
                      <a:pt x="64" y="255"/>
                      <a:pt x="61" y="271"/>
                    </a:cubicBezTo>
                    <a:lnTo>
                      <a:pt x="61" y="271"/>
                    </a:lnTo>
                    <a:cubicBezTo>
                      <a:pt x="0" y="281"/>
                      <a:pt x="0" y="281"/>
                      <a:pt x="0" y="281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61" y="356"/>
                      <a:pt x="61" y="356"/>
                      <a:pt x="61" y="356"/>
                    </a:cubicBezTo>
                    <a:cubicBezTo>
                      <a:pt x="64" y="375"/>
                      <a:pt x="69" y="394"/>
                      <a:pt x="75" y="410"/>
                    </a:cubicBezTo>
                    <a:lnTo>
                      <a:pt x="75" y="410"/>
                    </a:lnTo>
                    <a:cubicBezTo>
                      <a:pt x="29" y="450"/>
                      <a:pt x="29" y="450"/>
                      <a:pt x="29" y="450"/>
                    </a:cubicBezTo>
                    <a:cubicBezTo>
                      <a:pt x="61" y="503"/>
                      <a:pt x="61" y="503"/>
                      <a:pt x="61" y="503"/>
                    </a:cubicBezTo>
                    <a:cubicBezTo>
                      <a:pt x="120" y="482"/>
                      <a:pt x="120" y="482"/>
                      <a:pt x="120" y="482"/>
                    </a:cubicBezTo>
                    <a:cubicBezTo>
                      <a:pt x="133" y="498"/>
                      <a:pt x="150" y="512"/>
                      <a:pt x="168" y="525"/>
                    </a:cubicBezTo>
                    <a:cubicBezTo>
                      <a:pt x="166" y="525"/>
                      <a:pt x="166" y="525"/>
                      <a:pt x="166" y="525"/>
                    </a:cubicBezTo>
                    <a:cubicBezTo>
                      <a:pt x="150" y="584"/>
                      <a:pt x="150" y="584"/>
                      <a:pt x="150" y="584"/>
                    </a:cubicBezTo>
                    <a:cubicBezTo>
                      <a:pt x="208" y="610"/>
                      <a:pt x="208" y="610"/>
                      <a:pt x="208" y="610"/>
                    </a:cubicBezTo>
                    <a:cubicBezTo>
                      <a:pt x="246" y="559"/>
                      <a:pt x="246" y="559"/>
                      <a:pt x="246" y="559"/>
                    </a:cubicBezTo>
                    <a:lnTo>
                      <a:pt x="246" y="559"/>
                    </a:lnTo>
                    <a:cubicBezTo>
                      <a:pt x="259" y="562"/>
                      <a:pt x="272" y="565"/>
                      <a:pt x="286" y="568"/>
                    </a:cubicBezTo>
                    <a:lnTo>
                      <a:pt x="286" y="568"/>
                    </a:lnTo>
                    <a:cubicBezTo>
                      <a:pt x="299" y="629"/>
                      <a:pt x="299" y="629"/>
                      <a:pt x="299" y="629"/>
                    </a:cubicBezTo>
                    <a:cubicBezTo>
                      <a:pt x="363" y="624"/>
                      <a:pt x="363" y="624"/>
                      <a:pt x="363" y="624"/>
                    </a:cubicBezTo>
                    <a:cubicBezTo>
                      <a:pt x="371" y="562"/>
                      <a:pt x="371" y="562"/>
                      <a:pt x="371" y="562"/>
                    </a:cubicBezTo>
                    <a:lnTo>
                      <a:pt x="371" y="562"/>
                    </a:lnTo>
                    <a:cubicBezTo>
                      <a:pt x="385" y="557"/>
                      <a:pt x="398" y="554"/>
                      <a:pt x="411" y="549"/>
                    </a:cubicBezTo>
                    <a:cubicBezTo>
                      <a:pt x="411" y="552"/>
                      <a:pt x="411" y="552"/>
                      <a:pt x="411" y="552"/>
                    </a:cubicBezTo>
                    <a:cubicBezTo>
                      <a:pt x="454" y="597"/>
                      <a:pt x="454" y="597"/>
                      <a:pt x="454" y="597"/>
                    </a:cubicBezTo>
                    <a:cubicBezTo>
                      <a:pt x="508" y="562"/>
                      <a:pt x="508" y="562"/>
                      <a:pt x="508" y="562"/>
                    </a:cubicBezTo>
                    <a:cubicBezTo>
                      <a:pt x="484" y="503"/>
                      <a:pt x="484" y="503"/>
                      <a:pt x="484" y="503"/>
                    </a:cubicBezTo>
                    <a:cubicBezTo>
                      <a:pt x="484" y="501"/>
                      <a:pt x="484" y="501"/>
                      <a:pt x="484" y="501"/>
                    </a:cubicBezTo>
                    <a:cubicBezTo>
                      <a:pt x="492" y="493"/>
                      <a:pt x="502" y="482"/>
                      <a:pt x="511" y="471"/>
                    </a:cubicBezTo>
                    <a:cubicBezTo>
                      <a:pt x="513" y="474"/>
                      <a:pt x="513" y="474"/>
                      <a:pt x="513" y="474"/>
                    </a:cubicBezTo>
                    <a:cubicBezTo>
                      <a:pt x="572" y="493"/>
                      <a:pt x="572" y="493"/>
                      <a:pt x="572" y="493"/>
                    </a:cubicBezTo>
                    <a:cubicBezTo>
                      <a:pt x="601" y="437"/>
                      <a:pt x="601" y="437"/>
                      <a:pt x="601" y="437"/>
                    </a:cubicBezTo>
                    <a:cubicBezTo>
                      <a:pt x="553" y="396"/>
                      <a:pt x="553" y="396"/>
                      <a:pt x="553" y="396"/>
                    </a:cubicBezTo>
                    <a:cubicBezTo>
                      <a:pt x="553" y="394"/>
                      <a:pt x="553" y="394"/>
                      <a:pt x="553" y="394"/>
                    </a:cubicBezTo>
                    <a:cubicBezTo>
                      <a:pt x="556" y="380"/>
                      <a:pt x="559" y="370"/>
                      <a:pt x="561" y="351"/>
                    </a:cubicBezTo>
                    <a:cubicBezTo>
                      <a:pt x="564" y="351"/>
                      <a:pt x="564" y="351"/>
                      <a:pt x="564" y="351"/>
                    </a:cubicBezTo>
                    <a:cubicBezTo>
                      <a:pt x="618" y="345"/>
                      <a:pt x="618" y="345"/>
                      <a:pt x="618" y="345"/>
                    </a:cubicBezTo>
                    <a:cubicBezTo>
                      <a:pt x="618" y="284"/>
                      <a:pt x="618" y="284"/>
                      <a:pt x="618" y="284"/>
                    </a:cubicBezTo>
                    <a:cubicBezTo>
                      <a:pt x="559" y="271"/>
                      <a:pt x="559" y="271"/>
                      <a:pt x="559" y="271"/>
                    </a:cubicBezTo>
                    <a:cubicBezTo>
                      <a:pt x="561" y="271"/>
                      <a:pt x="561" y="271"/>
                      <a:pt x="561" y="271"/>
                    </a:cubicBezTo>
                    <a:cubicBezTo>
                      <a:pt x="556" y="255"/>
                      <a:pt x="553" y="236"/>
                      <a:pt x="548" y="220"/>
                    </a:cubicBezTo>
                    <a:cubicBezTo>
                      <a:pt x="551" y="220"/>
                      <a:pt x="551" y="220"/>
                      <a:pt x="551" y="220"/>
                    </a:cubicBezTo>
                    <a:cubicBezTo>
                      <a:pt x="596" y="177"/>
                      <a:pt x="596" y="177"/>
                      <a:pt x="596" y="177"/>
                    </a:cubicBezTo>
                    <a:cubicBezTo>
                      <a:pt x="564" y="124"/>
                      <a:pt x="564" y="124"/>
                      <a:pt x="564" y="124"/>
                    </a:cubicBezTo>
                    <a:cubicBezTo>
                      <a:pt x="502" y="145"/>
                      <a:pt x="502" y="145"/>
                      <a:pt x="502" y="145"/>
                    </a:cubicBezTo>
                    <a:cubicBezTo>
                      <a:pt x="502" y="148"/>
                      <a:pt x="502" y="148"/>
                      <a:pt x="502" y="148"/>
                    </a:cubicBezTo>
                    <a:cubicBezTo>
                      <a:pt x="489" y="131"/>
                      <a:pt x="473" y="118"/>
                      <a:pt x="457" y="105"/>
                    </a:cubicBezTo>
                    <a:lnTo>
                      <a:pt x="457" y="105"/>
                    </a:lnTo>
                    <a:cubicBezTo>
                      <a:pt x="473" y="43"/>
                      <a:pt x="473" y="43"/>
                      <a:pt x="473" y="43"/>
                    </a:cubicBezTo>
                    <a:cubicBezTo>
                      <a:pt x="417" y="17"/>
                      <a:pt x="417" y="17"/>
                      <a:pt x="417" y="17"/>
                    </a:cubicBezTo>
                    <a:cubicBezTo>
                      <a:pt x="380" y="70"/>
                      <a:pt x="380" y="70"/>
                      <a:pt x="380" y="70"/>
                    </a:cubicBezTo>
                    <a:close/>
                    <a:moveTo>
                      <a:pt x="521" y="314"/>
                    </a:moveTo>
                    <a:lnTo>
                      <a:pt x="521" y="314"/>
                    </a:lnTo>
                    <a:cubicBezTo>
                      <a:pt x="521" y="431"/>
                      <a:pt x="428" y="525"/>
                      <a:pt x="312" y="525"/>
                    </a:cubicBezTo>
                    <a:cubicBezTo>
                      <a:pt x="195" y="525"/>
                      <a:pt x="101" y="431"/>
                      <a:pt x="101" y="314"/>
                    </a:cubicBezTo>
                    <a:cubicBezTo>
                      <a:pt x="101" y="199"/>
                      <a:pt x="195" y="102"/>
                      <a:pt x="312" y="102"/>
                    </a:cubicBezTo>
                    <a:cubicBezTo>
                      <a:pt x="428" y="102"/>
                      <a:pt x="521" y="199"/>
                      <a:pt x="521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千图PPT彼岸天：ID 8661124库_组合 1"/>
          <p:cNvGrpSpPr/>
          <p:nvPr>
            <p:custDataLst>
              <p:tags r:id="rId2"/>
            </p:custDataLst>
          </p:nvPr>
        </p:nvGrpSpPr>
        <p:grpSpPr>
          <a:xfrm>
            <a:off x="931099" y="1661285"/>
            <a:ext cx="2218997" cy="1705020"/>
            <a:chOff x="931099" y="1661285"/>
            <a:chExt cx="2218997" cy="1705020"/>
          </a:xfrm>
        </p:grpSpPr>
        <p:grpSp>
          <p:nvGrpSpPr>
            <p:cNvPr id="10" name="Group 94"/>
            <p:cNvGrpSpPr/>
            <p:nvPr/>
          </p:nvGrpSpPr>
          <p:grpSpPr>
            <a:xfrm>
              <a:off x="931099" y="2673230"/>
              <a:ext cx="2218997" cy="693075"/>
              <a:chOff x="931099" y="2673230"/>
              <a:chExt cx="2218997" cy="693075"/>
            </a:xfrm>
          </p:grpSpPr>
          <p:sp>
            <p:nvSpPr>
              <p:cNvPr id="33" name="TextBox 85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TextBox 86"/>
              <p:cNvSpPr txBox="1"/>
              <p:nvPr/>
            </p:nvSpPr>
            <p:spPr>
              <a:xfrm>
                <a:off x="931099" y="2888674"/>
                <a:ext cx="2218997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1" name="Rectangle 87"/>
            <p:cNvSpPr/>
            <p:nvPr/>
          </p:nvSpPr>
          <p:spPr>
            <a:xfrm>
              <a:off x="943007" y="2443063"/>
              <a:ext cx="2180453" cy="1525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1685421" y="166128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1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千图PPT彼岸天：ID 8661124库_组合 100"/>
          <p:cNvGrpSpPr/>
          <p:nvPr>
            <p:custDataLst>
              <p:tags r:id="rId3"/>
            </p:custDataLst>
          </p:nvPr>
        </p:nvGrpSpPr>
        <p:grpSpPr>
          <a:xfrm>
            <a:off x="3446670" y="1661285"/>
            <a:ext cx="2218997" cy="1705020"/>
            <a:chOff x="3446670" y="1661285"/>
            <a:chExt cx="2218997" cy="1705020"/>
          </a:xfrm>
        </p:grpSpPr>
        <p:sp>
          <p:nvSpPr>
            <p:cNvPr id="8" name="Rectangle 81"/>
            <p:cNvSpPr/>
            <p:nvPr/>
          </p:nvSpPr>
          <p:spPr>
            <a:xfrm>
              <a:off x="3459774" y="2443063"/>
              <a:ext cx="2180453" cy="1525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TextBox 91"/>
            <p:cNvSpPr txBox="1"/>
            <p:nvPr/>
          </p:nvSpPr>
          <p:spPr>
            <a:xfrm>
              <a:off x="4179515" y="166128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2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Group 95"/>
            <p:cNvGrpSpPr/>
            <p:nvPr/>
          </p:nvGrpSpPr>
          <p:grpSpPr>
            <a:xfrm>
              <a:off x="3446670" y="2673230"/>
              <a:ext cx="2218997" cy="693075"/>
              <a:chOff x="931099" y="2673230"/>
              <a:chExt cx="2218997" cy="693075"/>
            </a:xfrm>
          </p:grpSpPr>
          <p:sp>
            <p:nvSpPr>
              <p:cNvPr id="31" name="TextBox 96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TextBox 97"/>
              <p:cNvSpPr txBox="1"/>
              <p:nvPr/>
            </p:nvSpPr>
            <p:spPr>
              <a:xfrm>
                <a:off x="931099" y="2888674"/>
                <a:ext cx="2218997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2" name="千图PPT彼岸天：ID 8661124库_组合 101"/>
          <p:cNvGrpSpPr/>
          <p:nvPr>
            <p:custDataLst>
              <p:tags r:id="rId4"/>
            </p:custDataLst>
          </p:nvPr>
        </p:nvGrpSpPr>
        <p:grpSpPr>
          <a:xfrm>
            <a:off x="5962241" y="1661285"/>
            <a:ext cx="2230610" cy="1705020"/>
            <a:chOff x="5962241" y="1661285"/>
            <a:chExt cx="2230610" cy="1705020"/>
          </a:xfrm>
        </p:grpSpPr>
        <p:sp>
          <p:nvSpPr>
            <p:cNvPr id="9" name="Rectangle 84"/>
            <p:cNvSpPr/>
            <p:nvPr/>
          </p:nvSpPr>
          <p:spPr>
            <a:xfrm>
              <a:off x="6012398" y="2443063"/>
              <a:ext cx="2180453" cy="15252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TextBox 92"/>
            <p:cNvSpPr txBox="1"/>
            <p:nvPr/>
          </p:nvSpPr>
          <p:spPr>
            <a:xfrm>
              <a:off x="6741630" y="166128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3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98"/>
            <p:cNvGrpSpPr/>
            <p:nvPr/>
          </p:nvGrpSpPr>
          <p:grpSpPr>
            <a:xfrm>
              <a:off x="5962241" y="2673230"/>
              <a:ext cx="2218997" cy="693075"/>
              <a:chOff x="931099" y="2673230"/>
              <a:chExt cx="2218997" cy="693075"/>
            </a:xfrm>
          </p:grpSpPr>
          <p:sp>
            <p:nvSpPr>
              <p:cNvPr id="29" name="TextBox 99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TextBox 100"/>
              <p:cNvSpPr txBox="1"/>
              <p:nvPr/>
            </p:nvSpPr>
            <p:spPr>
              <a:xfrm>
                <a:off x="931099" y="2888674"/>
                <a:ext cx="2218997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千图PPT彼岸天：ID 8661124库_组合 102"/>
          <p:cNvGrpSpPr/>
          <p:nvPr>
            <p:custDataLst>
              <p:tags r:id="rId5"/>
            </p:custDataLst>
          </p:nvPr>
        </p:nvGrpSpPr>
        <p:grpSpPr>
          <a:xfrm>
            <a:off x="932072" y="3546525"/>
            <a:ext cx="2218997" cy="2570113"/>
            <a:chOff x="932072" y="3546525"/>
            <a:chExt cx="2218997" cy="2570113"/>
          </a:xfrm>
        </p:grpSpPr>
        <p:sp>
          <p:nvSpPr>
            <p:cNvPr id="7" name="Rectangle 78"/>
            <p:cNvSpPr/>
            <p:nvPr/>
          </p:nvSpPr>
          <p:spPr>
            <a:xfrm>
              <a:off x="943007" y="4329523"/>
              <a:ext cx="2180453" cy="1525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90"/>
            <p:cNvSpPr txBox="1"/>
            <p:nvPr/>
          </p:nvSpPr>
          <p:spPr>
            <a:xfrm>
              <a:off x="1685421" y="354652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4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101"/>
            <p:cNvGrpSpPr/>
            <p:nvPr/>
          </p:nvGrpSpPr>
          <p:grpSpPr>
            <a:xfrm>
              <a:off x="932072" y="4615485"/>
              <a:ext cx="2218997" cy="1501153"/>
              <a:chOff x="931099" y="2673230"/>
              <a:chExt cx="2218997" cy="1501153"/>
            </a:xfrm>
          </p:grpSpPr>
          <p:sp>
            <p:nvSpPr>
              <p:cNvPr id="27" name="TextBox 102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TextBox 103"/>
              <p:cNvSpPr txBox="1"/>
              <p:nvPr/>
            </p:nvSpPr>
            <p:spPr>
              <a:xfrm>
                <a:off x="931099" y="2888674"/>
                <a:ext cx="2218997" cy="128570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4" name="千图PPT彼岸天：ID 8661124库_组合 103"/>
          <p:cNvGrpSpPr/>
          <p:nvPr>
            <p:custDataLst>
              <p:tags r:id="rId6"/>
            </p:custDataLst>
          </p:nvPr>
        </p:nvGrpSpPr>
        <p:grpSpPr>
          <a:xfrm>
            <a:off x="3459774" y="3546525"/>
            <a:ext cx="2218997" cy="2570113"/>
            <a:chOff x="3459774" y="3546525"/>
            <a:chExt cx="2218997" cy="2570113"/>
          </a:xfrm>
        </p:grpSpPr>
        <p:sp>
          <p:nvSpPr>
            <p:cNvPr id="5" name="Rectangle 72"/>
            <p:cNvSpPr/>
            <p:nvPr/>
          </p:nvSpPr>
          <p:spPr>
            <a:xfrm>
              <a:off x="3459774" y="4329523"/>
              <a:ext cx="2180453" cy="1525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88"/>
            <p:cNvSpPr txBox="1"/>
            <p:nvPr/>
          </p:nvSpPr>
          <p:spPr>
            <a:xfrm>
              <a:off x="4179515" y="354652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5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104"/>
            <p:cNvGrpSpPr/>
            <p:nvPr/>
          </p:nvGrpSpPr>
          <p:grpSpPr>
            <a:xfrm>
              <a:off x="3459774" y="4677852"/>
              <a:ext cx="2218997" cy="1438786"/>
              <a:chOff x="931099" y="2673230"/>
              <a:chExt cx="2218997" cy="1438786"/>
            </a:xfrm>
          </p:grpSpPr>
          <p:sp>
            <p:nvSpPr>
              <p:cNvPr id="25" name="TextBox 105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TextBox 106"/>
              <p:cNvSpPr txBox="1"/>
              <p:nvPr/>
            </p:nvSpPr>
            <p:spPr>
              <a:xfrm>
                <a:off x="931099" y="2888674"/>
                <a:ext cx="2218997" cy="122334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5" name="千图PPT彼岸天：ID 8661124库_组合 104"/>
          <p:cNvGrpSpPr/>
          <p:nvPr>
            <p:custDataLst>
              <p:tags r:id="rId7"/>
            </p:custDataLst>
          </p:nvPr>
        </p:nvGrpSpPr>
        <p:grpSpPr>
          <a:xfrm>
            <a:off x="5987476" y="3546525"/>
            <a:ext cx="2218997" cy="2570113"/>
            <a:chOff x="5987476" y="3546525"/>
            <a:chExt cx="2218997" cy="2570113"/>
          </a:xfrm>
        </p:grpSpPr>
        <p:sp>
          <p:nvSpPr>
            <p:cNvPr id="6" name="Rectangle 75"/>
            <p:cNvSpPr/>
            <p:nvPr/>
          </p:nvSpPr>
          <p:spPr>
            <a:xfrm>
              <a:off x="6012398" y="4329523"/>
              <a:ext cx="2180453" cy="1525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TextBox 89"/>
            <p:cNvSpPr txBox="1"/>
            <p:nvPr/>
          </p:nvSpPr>
          <p:spPr>
            <a:xfrm>
              <a:off x="6741630" y="3546525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>
              <a:normAutofit/>
            </a:bodyPr>
            <a:lstStyle/>
            <a:p>
              <a:pPr algn="ctr"/>
              <a:r>
                <a:rPr lang="en-US" sz="4800">
                  <a:solidFill>
                    <a:schemeClr val="tx2"/>
                  </a:solidFill>
                  <a:cs typeface="+mn-ea"/>
                  <a:sym typeface="+mn-lt"/>
                </a:rPr>
                <a:t>6</a:t>
              </a:r>
              <a:endParaRPr lang="en-US" sz="480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Group 107"/>
            <p:cNvGrpSpPr/>
            <p:nvPr/>
          </p:nvGrpSpPr>
          <p:grpSpPr>
            <a:xfrm>
              <a:off x="5987476" y="4740219"/>
              <a:ext cx="2218997" cy="1376419"/>
              <a:chOff x="931099" y="2673230"/>
              <a:chExt cx="2218997" cy="1376419"/>
            </a:xfrm>
          </p:grpSpPr>
          <p:sp>
            <p:nvSpPr>
              <p:cNvPr id="23" name="TextBox 108"/>
              <p:cNvSpPr txBox="1"/>
              <p:nvPr/>
            </p:nvSpPr>
            <p:spPr>
              <a:xfrm>
                <a:off x="931099" y="2673230"/>
                <a:ext cx="2218997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6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400" b="1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TextBox 109"/>
              <p:cNvSpPr txBox="1"/>
              <p:nvPr/>
            </p:nvSpPr>
            <p:spPr>
              <a:xfrm>
                <a:off x="931099" y="2888674"/>
                <a:ext cx="2218997" cy="116097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请替换文字内容复制你的内容到此小木头</a:t>
                </a:r>
                <a:r>
                  <a:rPr lang="en-US" altLang="zh-CN" sz="1100" dirty="0"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6"/>
          <p:cNvGrpSpPr/>
          <p:nvPr>
            <p:custDataLst>
              <p:tags r:id="rId1"/>
            </p:custDataLst>
          </p:nvPr>
        </p:nvGrpSpPr>
        <p:grpSpPr>
          <a:xfrm>
            <a:off x="2720038" y="908721"/>
            <a:ext cx="6759500" cy="5589781"/>
            <a:chOff x="1648841" y="-154376"/>
            <a:chExt cx="8894318" cy="7355177"/>
          </a:xfrm>
        </p:grpSpPr>
        <p:sp>
          <p:nvSpPr>
            <p:cNvPr id="17" name="Hexagon 27"/>
            <p:cNvSpPr/>
            <p:nvPr/>
          </p:nvSpPr>
          <p:spPr>
            <a:xfrm>
              <a:off x="3606292" y="1282700"/>
              <a:ext cx="4979416" cy="4292600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Rectangle: Rounded Corners 28"/>
            <p:cNvSpPr/>
            <p:nvPr/>
          </p:nvSpPr>
          <p:spPr>
            <a:xfrm>
              <a:off x="7352284" y="3385344"/>
              <a:ext cx="3190875" cy="873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Rectangle: Rounded Corners 29"/>
            <p:cNvSpPr/>
            <p:nvPr/>
          </p:nvSpPr>
          <p:spPr>
            <a:xfrm>
              <a:off x="1648841" y="3385344"/>
              <a:ext cx="3190875" cy="873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Rectangle: Rounded Corners 30"/>
            <p:cNvSpPr/>
            <p:nvPr/>
          </p:nvSpPr>
          <p:spPr>
            <a:xfrm rot="18229731">
              <a:off x="2355269" y="3479556"/>
              <a:ext cx="7355177" cy="873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Rectangle: Rounded Corners 31"/>
            <p:cNvSpPr/>
            <p:nvPr/>
          </p:nvSpPr>
          <p:spPr>
            <a:xfrm rot="3370269" flipV="1">
              <a:off x="3506549" y="3330162"/>
              <a:ext cx="5252863" cy="873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32"/>
            <p:cNvSpPr/>
            <p:nvPr/>
          </p:nvSpPr>
          <p:spPr bwMode="auto">
            <a:xfrm>
              <a:off x="5862703" y="4745153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33"/>
            <p:cNvSpPr/>
            <p:nvPr/>
          </p:nvSpPr>
          <p:spPr bwMode="auto">
            <a:xfrm>
              <a:off x="4273332" y="2349773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34"/>
            <p:cNvSpPr/>
            <p:nvPr/>
          </p:nvSpPr>
          <p:spPr bwMode="auto">
            <a:xfrm>
              <a:off x="7172368" y="2251008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35"/>
            <p:cNvSpPr/>
            <p:nvPr/>
          </p:nvSpPr>
          <p:spPr bwMode="auto">
            <a:xfrm>
              <a:off x="5848766" y="1489271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36"/>
            <p:cNvSpPr/>
            <p:nvPr/>
          </p:nvSpPr>
          <p:spPr bwMode="auto">
            <a:xfrm>
              <a:off x="4273331" y="3976366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37"/>
            <p:cNvSpPr/>
            <p:nvPr/>
          </p:nvSpPr>
          <p:spPr bwMode="auto">
            <a:xfrm>
              <a:off x="7377684" y="3915178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Hexagon 38"/>
            <p:cNvSpPr/>
            <p:nvPr/>
          </p:nvSpPr>
          <p:spPr>
            <a:xfrm>
              <a:off x="4814316" y="2324100"/>
              <a:ext cx="2563368" cy="2209800"/>
            </a:xfrm>
            <a:prstGeom prst="hexagon">
              <a:avLst/>
            </a:prstGeom>
            <a:solidFill>
              <a:schemeClr val="tx2">
                <a:alpha val="54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 defTabSz="913765">
                <a:defRPr/>
              </a:pPr>
              <a:r>
                <a:rPr lang="zh-CN" altLang="en-US" sz="2000" b="1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br>
                <a:rPr lang="zh-CN" altLang="en-US" sz="2000" b="1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2000" b="1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  <a:t>预设</a:t>
              </a:r>
              <a:endParaRPr lang="zh-CN" altLang="en-US" sz="2000" b="1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千图PPT彼岸天：ID 8661124库_组合 1"/>
          <p:cNvGrpSpPr/>
          <p:nvPr>
            <p:custDataLst>
              <p:tags r:id="rId2"/>
            </p:custDataLst>
          </p:nvPr>
        </p:nvGrpSpPr>
        <p:grpSpPr>
          <a:xfrm>
            <a:off x="5095135" y="1101608"/>
            <a:ext cx="2004308" cy="811158"/>
            <a:chOff x="5095135" y="1101608"/>
            <a:chExt cx="2004308" cy="811158"/>
          </a:xfrm>
        </p:grpSpPr>
        <p:sp>
          <p:nvSpPr>
            <p:cNvPr id="5" name="TextBox 14"/>
            <p:cNvSpPr txBox="1"/>
            <p:nvPr/>
          </p:nvSpPr>
          <p:spPr>
            <a:xfrm>
              <a:off x="5095135" y="1380582"/>
              <a:ext cx="2004308" cy="532184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6" name="Rectangle 15"/>
            <p:cNvSpPr/>
            <p:nvPr/>
          </p:nvSpPr>
          <p:spPr>
            <a:xfrm>
              <a:off x="5239124" y="1101608"/>
              <a:ext cx="1716329" cy="276357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千图PPT彼岸天：ID 8661124库_组合 30"/>
          <p:cNvGrpSpPr/>
          <p:nvPr>
            <p:custDataLst>
              <p:tags r:id="rId3"/>
            </p:custDataLst>
          </p:nvPr>
        </p:nvGrpSpPr>
        <p:grpSpPr>
          <a:xfrm>
            <a:off x="5095135" y="5418487"/>
            <a:ext cx="2004308" cy="811157"/>
            <a:chOff x="5095135" y="5418487"/>
            <a:chExt cx="2004308" cy="811157"/>
          </a:xfrm>
        </p:grpSpPr>
        <p:sp>
          <p:nvSpPr>
            <p:cNvPr id="7" name="TextBox 16"/>
            <p:cNvSpPr txBox="1"/>
            <p:nvPr/>
          </p:nvSpPr>
          <p:spPr>
            <a:xfrm>
              <a:off x="5095135" y="5697460"/>
              <a:ext cx="2004308" cy="532184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 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8" name="Rectangle 17"/>
            <p:cNvSpPr/>
            <p:nvPr/>
          </p:nvSpPr>
          <p:spPr>
            <a:xfrm>
              <a:off x="5239124" y="5418487"/>
              <a:ext cx="1716329" cy="276357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3765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千图PPT彼岸天：ID 8661124库_组合 32"/>
          <p:cNvGrpSpPr/>
          <p:nvPr>
            <p:custDataLst>
              <p:tags r:id="rId4"/>
            </p:custDataLst>
          </p:nvPr>
        </p:nvGrpSpPr>
        <p:grpSpPr>
          <a:xfrm>
            <a:off x="8176979" y="2535932"/>
            <a:ext cx="2383517" cy="762057"/>
            <a:chOff x="8176979" y="2535932"/>
            <a:chExt cx="2383517" cy="762057"/>
          </a:xfrm>
        </p:grpSpPr>
        <p:sp>
          <p:nvSpPr>
            <p:cNvPr id="9" name="TextBox 18"/>
            <p:cNvSpPr txBox="1"/>
            <p:nvPr/>
          </p:nvSpPr>
          <p:spPr>
            <a:xfrm>
              <a:off x="8176979" y="2797304"/>
              <a:ext cx="2383517" cy="50068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10" name="Rectangle 19"/>
            <p:cNvSpPr/>
            <p:nvPr/>
          </p:nvSpPr>
          <p:spPr>
            <a:xfrm>
              <a:off x="8176979" y="2535932"/>
              <a:ext cx="2086905" cy="20910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3765">
                <a:defRPr/>
              </a:pPr>
              <a:r>
                <a:rPr lang="zh-CN" altLang="en-US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千图PPT彼岸天：ID 8661124库_组合 28"/>
          <p:cNvGrpSpPr/>
          <p:nvPr>
            <p:custDataLst>
              <p:tags r:id="rId5"/>
            </p:custDataLst>
          </p:nvPr>
        </p:nvGrpSpPr>
        <p:grpSpPr>
          <a:xfrm>
            <a:off x="1667508" y="2535932"/>
            <a:ext cx="2355561" cy="762057"/>
            <a:chOff x="1667508" y="2535932"/>
            <a:chExt cx="2355561" cy="762057"/>
          </a:xfrm>
        </p:grpSpPr>
        <p:sp>
          <p:nvSpPr>
            <p:cNvPr id="11" name="TextBox 20"/>
            <p:cNvSpPr txBox="1"/>
            <p:nvPr/>
          </p:nvSpPr>
          <p:spPr>
            <a:xfrm>
              <a:off x="1667508" y="2797304"/>
              <a:ext cx="2355561" cy="50068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1978384" y="2535932"/>
              <a:ext cx="2044685" cy="20910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3765">
                <a:defRPr/>
              </a:pPr>
              <a:r>
                <a:rPr lang="zh-CN" altLang="en-US" b="1" dirty="0">
                  <a:solidFill>
                    <a:schemeClr val="accent6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千图PPT彼岸天：ID 8661124库_组合 31"/>
          <p:cNvGrpSpPr/>
          <p:nvPr>
            <p:custDataLst>
              <p:tags r:id="rId6"/>
            </p:custDataLst>
          </p:nvPr>
        </p:nvGrpSpPr>
        <p:grpSpPr>
          <a:xfrm>
            <a:off x="8176979" y="4034663"/>
            <a:ext cx="2383517" cy="762056"/>
            <a:chOff x="8176979" y="4034663"/>
            <a:chExt cx="2383517" cy="762056"/>
          </a:xfrm>
        </p:grpSpPr>
        <p:sp>
          <p:nvSpPr>
            <p:cNvPr id="13" name="TextBox 22"/>
            <p:cNvSpPr txBox="1"/>
            <p:nvPr/>
          </p:nvSpPr>
          <p:spPr>
            <a:xfrm>
              <a:off x="8176979" y="4296034"/>
              <a:ext cx="2383517" cy="50068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14" name="Rectangle 23"/>
            <p:cNvSpPr/>
            <p:nvPr/>
          </p:nvSpPr>
          <p:spPr>
            <a:xfrm>
              <a:off x="8176979" y="4034663"/>
              <a:ext cx="2086905" cy="20910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3765">
                <a:defRPr/>
              </a:pPr>
              <a:r>
                <a:rPr lang="zh-CN" altLang="en-US" b="1" dirty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千图PPT彼岸天：ID 8661124库_组合 29"/>
          <p:cNvGrpSpPr/>
          <p:nvPr>
            <p:custDataLst>
              <p:tags r:id="rId7"/>
            </p:custDataLst>
          </p:nvPr>
        </p:nvGrpSpPr>
        <p:grpSpPr>
          <a:xfrm>
            <a:off x="1667508" y="4034663"/>
            <a:ext cx="2355561" cy="762056"/>
            <a:chOff x="1667508" y="4034663"/>
            <a:chExt cx="2355561" cy="762056"/>
          </a:xfrm>
        </p:grpSpPr>
        <p:sp>
          <p:nvSpPr>
            <p:cNvPr id="15" name="TextBox 24"/>
            <p:cNvSpPr txBox="1"/>
            <p:nvPr/>
          </p:nvSpPr>
          <p:spPr>
            <a:xfrm>
              <a:off x="1667508" y="4296034"/>
              <a:ext cx="2355561" cy="50068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3765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请替换文字内容复制你的内容到此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小木头</a:t>
              </a:r>
              <a:r>
                <a:rPr lang="en-US" altLang="zh-CN" sz="1050" dirty="0">
                  <a:cs typeface="+mn-ea"/>
                  <a:sym typeface="+mn-lt"/>
                </a:rPr>
                <a:t>58PIC.COM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16" name="Rectangle 25"/>
            <p:cNvSpPr/>
            <p:nvPr/>
          </p:nvSpPr>
          <p:spPr>
            <a:xfrm>
              <a:off x="1978384" y="4034663"/>
              <a:ext cx="2044685" cy="20910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3765">
                <a:defRPr/>
              </a:pPr>
              <a:r>
                <a:rPr lang="zh-CN" altLang="en-US" b="1" dirty="0">
                  <a:solidFill>
                    <a:schemeClr val="accent5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"/>
          <p:cNvGrpSpPr/>
          <p:nvPr>
            <p:custDataLst>
              <p:tags r:id="rId1"/>
            </p:custDataLst>
          </p:nvPr>
        </p:nvGrpSpPr>
        <p:grpSpPr>
          <a:xfrm>
            <a:off x="3838429" y="2004628"/>
            <a:ext cx="4507056" cy="3494458"/>
            <a:chOff x="3697515" y="2117034"/>
            <a:chExt cx="4796970" cy="3719237"/>
          </a:xfrm>
        </p:grpSpPr>
        <p:sp>
          <p:nvSpPr>
            <p:cNvPr id="48" name="Freeform: Shape 46"/>
            <p:cNvSpPr/>
            <p:nvPr/>
          </p:nvSpPr>
          <p:spPr bwMode="auto">
            <a:xfrm>
              <a:off x="4905059" y="5113253"/>
              <a:ext cx="2381881" cy="723018"/>
            </a:xfrm>
            <a:custGeom>
              <a:avLst/>
              <a:gdLst>
                <a:gd name="T0" fmla="*/ 0 w 142"/>
                <a:gd name="T1" fmla="*/ 38 h 43"/>
                <a:gd name="T2" fmla="*/ 2 w 142"/>
                <a:gd name="T3" fmla="*/ 36 h 43"/>
                <a:gd name="T4" fmla="*/ 20 w 142"/>
                <a:gd name="T5" fmla="*/ 36 h 43"/>
                <a:gd name="T6" fmla="*/ 50 w 142"/>
                <a:gd name="T7" fmla="*/ 14 h 43"/>
                <a:gd name="T8" fmla="*/ 50 w 142"/>
                <a:gd name="T9" fmla="*/ 7 h 43"/>
                <a:gd name="T10" fmla="*/ 50 w 142"/>
                <a:gd name="T11" fmla="*/ 0 h 43"/>
                <a:gd name="T12" fmla="*/ 92 w 142"/>
                <a:gd name="T13" fmla="*/ 0 h 43"/>
                <a:gd name="T14" fmla="*/ 92 w 142"/>
                <a:gd name="T15" fmla="*/ 7 h 43"/>
                <a:gd name="T16" fmla="*/ 92 w 142"/>
                <a:gd name="T17" fmla="*/ 14 h 43"/>
                <a:gd name="T18" fmla="*/ 122 w 142"/>
                <a:gd name="T19" fmla="*/ 36 h 43"/>
                <a:gd name="T20" fmla="*/ 140 w 142"/>
                <a:gd name="T21" fmla="*/ 36 h 43"/>
                <a:gd name="T22" fmla="*/ 142 w 142"/>
                <a:gd name="T23" fmla="*/ 38 h 43"/>
                <a:gd name="T24" fmla="*/ 142 w 142"/>
                <a:gd name="T25" fmla="*/ 43 h 43"/>
                <a:gd name="T26" fmla="*/ 0 w 142"/>
                <a:gd name="T27" fmla="*/ 43 h 43"/>
                <a:gd name="T28" fmla="*/ 0 w 142"/>
                <a:gd name="T2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2" h="43">
                  <a:moveTo>
                    <a:pt x="0" y="38"/>
                  </a:moveTo>
                  <a:cubicBezTo>
                    <a:pt x="0" y="36"/>
                    <a:pt x="1" y="36"/>
                    <a:pt x="2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9" y="36"/>
                    <a:pt x="50" y="27"/>
                    <a:pt x="50" y="14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27"/>
                    <a:pt x="103" y="36"/>
                    <a:pt x="122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2" y="36"/>
                    <a:pt x="142" y="36"/>
                    <a:pt x="142" y="38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8"/>
                    <a:pt x="0" y="38"/>
                    <a:pt x="0" y="38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47"/>
            <p:cNvSpPr/>
            <p:nvPr/>
          </p:nvSpPr>
          <p:spPr bwMode="auto">
            <a:xfrm>
              <a:off x="4905059" y="5718535"/>
              <a:ext cx="2381881" cy="117736"/>
            </a:xfrm>
            <a:custGeom>
              <a:avLst/>
              <a:gdLst>
                <a:gd name="T0" fmla="*/ 0 w 142"/>
                <a:gd name="T1" fmla="*/ 2 h 7"/>
                <a:gd name="T2" fmla="*/ 2 w 142"/>
                <a:gd name="T3" fmla="*/ 0 h 7"/>
                <a:gd name="T4" fmla="*/ 140 w 142"/>
                <a:gd name="T5" fmla="*/ 0 h 7"/>
                <a:gd name="T6" fmla="*/ 142 w 142"/>
                <a:gd name="T7" fmla="*/ 2 h 7"/>
                <a:gd name="T8" fmla="*/ 142 w 142"/>
                <a:gd name="T9" fmla="*/ 7 h 7"/>
                <a:gd name="T10" fmla="*/ 0 w 142"/>
                <a:gd name="T11" fmla="*/ 7 h 7"/>
                <a:gd name="T12" fmla="*/ 0 w 142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7">
                  <a:moveTo>
                    <a:pt x="0" y="2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2" y="0"/>
                    <a:pt x="142" y="0"/>
                    <a:pt x="142" y="2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Freeform: Shape 48"/>
            <p:cNvSpPr/>
            <p:nvPr/>
          </p:nvSpPr>
          <p:spPr bwMode="auto">
            <a:xfrm>
              <a:off x="3697515" y="2117034"/>
              <a:ext cx="4796970" cy="3113956"/>
            </a:xfrm>
            <a:custGeom>
              <a:avLst/>
              <a:gdLst>
                <a:gd name="T0" fmla="*/ 277 w 286"/>
                <a:gd name="T1" fmla="*/ 0 h 185"/>
                <a:gd name="T2" fmla="*/ 10 w 286"/>
                <a:gd name="T3" fmla="*/ 0 h 185"/>
                <a:gd name="T4" fmla="*/ 0 w 286"/>
                <a:gd name="T5" fmla="*/ 9 h 185"/>
                <a:gd name="T6" fmla="*/ 0 w 286"/>
                <a:gd name="T7" fmla="*/ 176 h 185"/>
                <a:gd name="T8" fmla="*/ 10 w 286"/>
                <a:gd name="T9" fmla="*/ 185 h 185"/>
                <a:gd name="T10" fmla="*/ 277 w 286"/>
                <a:gd name="T11" fmla="*/ 185 h 185"/>
                <a:gd name="T12" fmla="*/ 286 w 286"/>
                <a:gd name="T13" fmla="*/ 176 h 185"/>
                <a:gd name="T14" fmla="*/ 286 w 286"/>
                <a:gd name="T15" fmla="*/ 9 h 185"/>
                <a:gd name="T16" fmla="*/ 277 w 286"/>
                <a:gd name="T17" fmla="*/ 0 h 185"/>
                <a:gd name="T18" fmla="*/ 275 w 286"/>
                <a:gd name="T19" fmla="*/ 168 h 185"/>
                <a:gd name="T20" fmla="*/ 12 w 286"/>
                <a:gd name="T21" fmla="*/ 168 h 185"/>
                <a:gd name="T22" fmla="*/ 12 w 286"/>
                <a:gd name="T23" fmla="*/ 11 h 185"/>
                <a:gd name="T24" fmla="*/ 275 w 286"/>
                <a:gd name="T25" fmla="*/ 11 h 185"/>
                <a:gd name="T26" fmla="*/ 275 w 286"/>
                <a:gd name="T27" fmla="*/ 16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185">
                  <a:moveTo>
                    <a:pt x="27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1"/>
                    <a:pt x="5" y="185"/>
                    <a:pt x="10" y="185"/>
                  </a:cubicBezTo>
                  <a:cubicBezTo>
                    <a:pt x="277" y="185"/>
                    <a:pt x="277" y="185"/>
                    <a:pt x="277" y="185"/>
                  </a:cubicBezTo>
                  <a:cubicBezTo>
                    <a:pt x="282" y="185"/>
                    <a:pt x="286" y="181"/>
                    <a:pt x="286" y="176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6" y="4"/>
                    <a:pt x="282" y="0"/>
                    <a:pt x="277" y="0"/>
                  </a:cubicBezTo>
                  <a:close/>
                  <a:moveTo>
                    <a:pt x="275" y="168"/>
                  </a:moveTo>
                  <a:cubicBezTo>
                    <a:pt x="12" y="168"/>
                    <a:pt x="12" y="168"/>
                    <a:pt x="12" y="16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275" y="11"/>
                    <a:pt x="275" y="11"/>
                    <a:pt x="275" y="11"/>
                  </a:cubicBezTo>
                  <a:lnTo>
                    <a:pt x="275" y="1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5" name="千图PPT彼岸天：ID 8661124库_矩形 3"/>
          <p:cNvSpPr/>
          <p:nvPr>
            <p:custDataLst>
              <p:tags r:id="rId2"/>
            </p:custDataLst>
          </p:nvPr>
        </p:nvSpPr>
        <p:spPr bwMode="auto">
          <a:xfrm>
            <a:off x="4027050" y="3411488"/>
            <a:ext cx="1387005" cy="126503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千图PPT彼岸天：ID 8661124库_Freeform: Shape 4"/>
          <p:cNvSpPr/>
          <p:nvPr>
            <p:custDataLst>
              <p:tags r:id="rId3"/>
            </p:custDataLst>
          </p:nvPr>
        </p:nvSpPr>
        <p:spPr bwMode="auto">
          <a:xfrm>
            <a:off x="4957392" y="3411488"/>
            <a:ext cx="1828067" cy="1265039"/>
          </a:xfrm>
          <a:custGeom>
            <a:avLst/>
            <a:gdLst>
              <a:gd name="T0" fmla="*/ 11 w 116"/>
              <a:gd name="T1" fmla="*/ 30 h 80"/>
              <a:gd name="T2" fmla="*/ 18 w 116"/>
              <a:gd name="T3" fmla="*/ 32 h 80"/>
              <a:gd name="T4" fmla="*/ 18 w 116"/>
              <a:gd name="T5" fmla="*/ 32 h 80"/>
              <a:gd name="T6" fmla="*/ 28 w 116"/>
              <a:gd name="T7" fmla="*/ 34 h 80"/>
              <a:gd name="T8" fmla="*/ 28 w 116"/>
              <a:gd name="T9" fmla="*/ 0 h 80"/>
              <a:gd name="T10" fmla="*/ 116 w 116"/>
              <a:gd name="T11" fmla="*/ 0 h 80"/>
              <a:gd name="T12" fmla="*/ 116 w 116"/>
              <a:gd name="T13" fmla="*/ 80 h 80"/>
              <a:gd name="T14" fmla="*/ 28 w 116"/>
              <a:gd name="T15" fmla="*/ 80 h 80"/>
              <a:gd name="T16" fmla="*/ 28 w 116"/>
              <a:gd name="T17" fmla="*/ 46 h 80"/>
              <a:gd name="T18" fmla="*/ 18 w 116"/>
              <a:gd name="T19" fmla="*/ 48 h 80"/>
              <a:gd name="T20" fmla="*/ 18 w 116"/>
              <a:gd name="T21" fmla="*/ 48 h 80"/>
              <a:gd name="T22" fmla="*/ 11 w 116"/>
              <a:gd name="T23" fmla="*/ 50 h 80"/>
              <a:gd name="T24" fmla="*/ 0 w 116"/>
              <a:gd name="T25" fmla="*/ 40 h 80"/>
              <a:gd name="T26" fmla="*/ 11 w 116"/>
              <a:gd name="T27" fmla="*/ 3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" h="80">
                <a:moveTo>
                  <a:pt x="11" y="30"/>
                </a:moveTo>
                <a:cubicBezTo>
                  <a:pt x="13" y="30"/>
                  <a:pt x="16" y="31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2" y="35"/>
                  <a:pt x="24" y="35"/>
                  <a:pt x="28" y="34"/>
                </a:cubicBezTo>
                <a:cubicBezTo>
                  <a:pt x="28" y="0"/>
                  <a:pt x="28" y="0"/>
                  <a:pt x="2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8" y="46"/>
                  <a:pt x="28" y="46"/>
                  <a:pt x="28" y="46"/>
                </a:cubicBezTo>
                <a:cubicBezTo>
                  <a:pt x="24" y="45"/>
                  <a:pt x="22" y="45"/>
                  <a:pt x="18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6" y="49"/>
                  <a:pt x="13" y="50"/>
                  <a:pt x="11" y="50"/>
                </a:cubicBezTo>
                <a:cubicBezTo>
                  <a:pt x="5" y="50"/>
                  <a:pt x="0" y="46"/>
                  <a:pt x="0" y="40"/>
                </a:cubicBezTo>
                <a:cubicBezTo>
                  <a:pt x="0" y="34"/>
                  <a:pt x="5" y="30"/>
                  <a:pt x="11" y="3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千图PPT彼岸天：ID 8661124库_Freeform: Shape 5"/>
          <p:cNvSpPr/>
          <p:nvPr>
            <p:custDataLst>
              <p:tags r:id="rId4"/>
            </p:custDataLst>
          </p:nvPr>
        </p:nvSpPr>
        <p:spPr bwMode="auto">
          <a:xfrm>
            <a:off x="6344397" y="3411488"/>
            <a:ext cx="1828067" cy="1265039"/>
          </a:xfrm>
          <a:custGeom>
            <a:avLst/>
            <a:gdLst>
              <a:gd name="T0" fmla="*/ 11 w 116"/>
              <a:gd name="T1" fmla="*/ 30 h 80"/>
              <a:gd name="T2" fmla="*/ 18 w 116"/>
              <a:gd name="T3" fmla="*/ 32 h 80"/>
              <a:gd name="T4" fmla="*/ 18 w 116"/>
              <a:gd name="T5" fmla="*/ 32 h 80"/>
              <a:gd name="T6" fmla="*/ 28 w 116"/>
              <a:gd name="T7" fmla="*/ 34 h 80"/>
              <a:gd name="T8" fmla="*/ 28 w 116"/>
              <a:gd name="T9" fmla="*/ 0 h 80"/>
              <a:gd name="T10" fmla="*/ 116 w 116"/>
              <a:gd name="T11" fmla="*/ 0 h 80"/>
              <a:gd name="T12" fmla="*/ 116 w 116"/>
              <a:gd name="T13" fmla="*/ 80 h 80"/>
              <a:gd name="T14" fmla="*/ 28 w 116"/>
              <a:gd name="T15" fmla="*/ 80 h 80"/>
              <a:gd name="T16" fmla="*/ 28 w 116"/>
              <a:gd name="T17" fmla="*/ 46 h 80"/>
              <a:gd name="T18" fmla="*/ 18 w 116"/>
              <a:gd name="T19" fmla="*/ 48 h 80"/>
              <a:gd name="T20" fmla="*/ 18 w 116"/>
              <a:gd name="T21" fmla="*/ 48 h 80"/>
              <a:gd name="T22" fmla="*/ 11 w 116"/>
              <a:gd name="T23" fmla="*/ 50 h 80"/>
              <a:gd name="T24" fmla="*/ 0 w 116"/>
              <a:gd name="T25" fmla="*/ 40 h 80"/>
              <a:gd name="T26" fmla="*/ 11 w 116"/>
              <a:gd name="T27" fmla="*/ 3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" h="80">
                <a:moveTo>
                  <a:pt x="11" y="30"/>
                </a:moveTo>
                <a:cubicBezTo>
                  <a:pt x="14" y="30"/>
                  <a:pt x="16" y="31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2" y="35"/>
                  <a:pt x="25" y="35"/>
                  <a:pt x="28" y="34"/>
                </a:cubicBezTo>
                <a:cubicBezTo>
                  <a:pt x="28" y="0"/>
                  <a:pt x="28" y="0"/>
                  <a:pt x="2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8" y="46"/>
                  <a:pt x="28" y="46"/>
                  <a:pt x="28" y="46"/>
                </a:cubicBezTo>
                <a:cubicBezTo>
                  <a:pt x="25" y="45"/>
                  <a:pt x="22" y="45"/>
                  <a:pt x="18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6" y="49"/>
                  <a:pt x="14" y="50"/>
                  <a:pt x="11" y="50"/>
                </a:cubicBezTo>
                <a:cubicBezTo>
                  <a:pt x="5" y="50"/>
                  <a:pt x="0" y="46"/>
                  <a:pt x="0" y="40"/>
                </a:cubicBezTo>
                <a:cubicBezTo>
                  <a:pt x="0" y="34"/>
                  <a:pt x="5" y="30"/>
                  <a:pt x="11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千图PPT彼岸天：ID 8661124库_Freeform: Shape 6"/>
          <p:cNvSpPr/>
          <p:nvPr>
            <p:custDataLst>
              <p:tags r:id="rId5"/>
            </p:custDataLst>
          </p:nvPr>
        </p:nvSpPr>
        <p:spPr bwMode="auto">
          <a:xfrm>
            <a:off x="6785459" y="2147866"/>
            <a:ext cx="1387005" cy="1659300"/>
          </a:xfrm>
          <a:custGeom>
            <a:avLst/>
            <a:gdLst>
              <a:gd name="T0" fmla="*/ 88 w 88"/>
              <a:gd name="T1" fmla="*/ 80 h 105"/>
              <a:gd name="T2" fmla="*/ 88 w 88"/>
              <a:gd name="T3" fmla="*/ 0 h 105"/>
              <a:gd name="T4" fmla="*/ 0 w 88"/>
              <a:gd name="T5" fmla="*/ 0 h 105"/>
              <a:gd name="T6" fmla="*/ 0 w 88"/>
              <a:gd name="T7" fmla="*/ 80 h 105"/>
              <a:gd name="T8" fmla="*/ 38 w 88"/>
              <a:gd name="T9" fmla="*/ 80 h 105"/>
              <a:gd name="T10" fmla="*/ 35 w 88"/>
              <a:gd name="T11" fmla="*/ 89 h 105"/>
              <a:gd name="T12" fmla="*/ 35 w 88"/>
              <a:gd name="T13" fmla="*/ 89 h 105"/>
              <a:gd name="T14" fmla="*/ 33 w 88"/>
              <a:gd name="T15" fmla="*/ 95 h 105"/>
              <a:gd name="T16" fmla="*/ 44 w 88"/>
              <a:gd name="T17" fmla="*/ 105 h 105"/>
              <a:gd name="T18" fmla="*/ 55 w 88"/>
              <a:gd name="T19" fmla="*/ 95 h 105"/>
              <a:gd name="T20" fmla="*/ 53 w 88"/>
              <a:gd name="T21" fmla="*/ 89 h 105"/>
              <a:gd name="T22" fmla="*/ 53 w 88"/>
              <a:gd name="T23" fmla="*/ 89 h 105"/>
              <a:gd name="T24" fmla="*/ 50 w 88"/>
              <a:gd name="T25" fmla="*/ 80 h 105"/>
              <a:gd name="T26" fmla="*/ 88 w 88"/>
              <a:gd name="T27" fmla="*/ 8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8" h="105">
                <a:moveTo>
                  <a:pt x="88" y="80"/>
                </a:moveTo>
                <a:cubicBezTo>
                  <a:pt x="88" y="0"/>
                  <a:pt x="88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9" y="83"/>
                  <a:pt x="38" y="85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91"/>
                  <a:pt x="33" y="93"/>
                  <a:pt x="33" y="95"/>
                </a:cubicBezTo>
                <a:cubicBezTo>
                  <a:pt x="33" y="101"/>
                  <a:pt x="38" y="105"/>
                  <a:pt x="44" y="105"/>
                </a:cubicBezTo>
                <a:cubicBezTo>
                  <a:pt x="50" y="105"/>
                  <a:pt x="55" y="101"/>
                  <a:pt x="55" y="95"/>
                </a:cubicBezTo>
                <a:cubicBezTo>
                  <a:pt x="55" y="93"/>
                  <a:pt x="54" y="91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0" y="85"/>
                  <a:pt x="49" y="83"/>
                  <a:pt x="50" y="80"/>
                </a:cubicBezTo>
                <a:lnTo>
                  <a:pt x="88" y="8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千图PPT彼岸天：ID 8661124库_Freeform: Shape 7"/>
          <p:cNvSpPr/>
          <p:nvPr>
            <p:custDataLst>
              <p:tags r:id="rId6"/>
            </p:custDataLst>
          </p:nvPr>
        </p:nvSpPr>
        <p:spPr bwMode="auto">
          <a:xfrm>
            <a:off x="5398455" y="2147866"/>
            <a:ext cx="1828067" cy="1263621"/>
          </a:xfrm>
          <a:custGeom>
            <a:avLst/>
            <a:gdLst>
              <a:gd name="T0" fmla="*/ 105 w 116"/>
              <a:gd name="T1" fmla="*/ 30 h 80"/>
              <a:gd name="T2" fmla="*/ 98 w 116"/>
              <a:gd name="T3" fmla="*/ 32 h 80"/>
              <a:gd name="T4" fmla="*/ 98 w 116"/>
              <a:gd name="T5" fmla="*/ 32 h 80"/>
              <a:gd name="T6" fmla="*/ 88 w 116"/>
              <a:gd name="T7" fmla="*/ 35 h 80"/>
              <a:gd name="T8" fmla="*/ 88 w 116"/>
              <a:gd name="T9" fmla="*/ 0 h 80"/>
              <a:gd name="T10" fmla="*/ 0 w 116"/>
              <a:gd name="T11" fmla="*/ 0 h 80"/>
              <a:gd name="T12" fmla="*/ 0 w 116"/>
              <a:gd name="T13" fmla="*/ 80 h 80"/>
              <a:gd name="T14" fmla="*/ 88 w 116"/>
              <a:gd name="T15" fmla="*/ 80 h 80"/>
              <a:gd name="T16" fmla="*/ 88 w 116"/>
              <a:gd name="T17" fmla="*/ 46 h 80"/>
              <a:gd name="T18" fmla="*/ 98 w 116"/>
              <a:gd name="T19" fmla="*/ 48 h 80"/>
              <a:gd name="T20" fmla="*/ 98 w 116"/>
              <a:gd name="T21" fmla="*/ 48 h 80"/>
              <a:gd name="T22" fmla="*/ 105 w 116"/>
              <a:gd name="T23" fmla="*/ 50 h 80"/>
              <a:gd name="T24" fmla="*/ 116 w 116"/>
              <a:gd name="T25" fmla="*/ 40 h 80"/>
              <a:gd name="T26" fmla="*/ 105 w 116"/>
              <a:gd name="T27" fmla="*/ 3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" h="80">
                <a:moveTo>
                  <a:pt x="105" y="30"/>
                </a:moveTo>
                <a:cubicBezTo>
                  <a:pt x="102" y="30"/>
                  <a:pt x="100" y="31"/>
                  <a:pt x="98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5"/>
                  <a:pt x="91" y="36"/>
                  <a:pt x="88" y="35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46"/>
                  <a:pt x="88" y="46"/>
                  <a:pt x="88" y="46"/>
                </a:cubicBezTo>
                <a:cubicBezTo>
                  <a:pt x="91" y="45"/>
                  <a:pt x="94" y="46"/>
                  <a:pt x="98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100" y="49"/>
                  <a:pt x="102" y="50"/>
                  <a:pt x="105" y="50"/>
                </a:cubicBezTo>
                <a:cubicBezTo>
                  <a:pt x="111" y="50"/>
                  <a:pt x="116" y="46"/>
                  <a:pt x="116" y="40"/>
                </a:cubicBezTo>
                <a:cubicBezTo>
                  <a:pt x="116" y="35"/>
                  <a:pt x="111" y="30"/>
                  <a:pt x="105" y="3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千图PPT彼岸天：ID 8661124库_Freeform: Shape 8"/>
          <p:cNvSpPr/>
          <p:nvPr>
            <p:custDataLst>
              <p:tags r:id="rId7"/>
            </p:custDataLst>
          </p:nvPr>
        </p:nvSpPr>
        <p:spPr bwMode="auto">
          <a:xfrm>
            <a:off x="4027050" y="2147866"/>
            <a:ext cx="1812466" cy="1263621"/>
          </a:xfrm>
          <a:custGeom>
            <a:avLst/>
            <a:gdLst>
              <a:gd name="T0" fmla="*/ 104 w 115"/>
              <a:gd name="T1" fmla="*/ 30 h 80"/>
              <a:gd name="T2" fmla="*/ 97 w 115"/>
              <a:gd name="T3" fmla="*/ 32 h 80"/>
              <a:gd name="T4" fmla="*/ 97 w 115"/>
              <a:gd name="T5" fmla="*/ 32 h 80"/>
              <a:gd name="T6" fmla="*/ 87 w 115"/>
              <a:gd name="T7" fmla="*/ 35 h 80"/>
              <a:gd name="T8" fmla="*/ 87 w 115"/>
              <a:gd name="T9" fmla="*/ 0 h 80"/>
              <a:gd name="T10" fmla="*/ 0 w 115"/>
              <a:gd name="T11" fmla="*/ 0 h 80"/>
              <a:gd name="T12" fmla="*/ 0 w 115"/>
              <a:gd name="T13" fmla="*/ 80 h 80"/>
              <a:gd name="T14" fmla="*/ 87 w 115"/>
              <a:gd name="T15" fmla="*/ 80 h 80"/>
              <a:gd name="T16" fmla="*/ 87 w 115"/>
              <a:gd name="T17" fmla="*/ 46 h 80"/>
              <a:gd name="T18" fmla="*/ 97 w 115"/>
              <a:gd name="T19" fmla="*/ 48 h 80"/>
              <a:gd name="T20" fmla="*/ 97 w 115"/>
              <a:gd name="T21" fmla="*/ 48 h 80"/>
              <a:gd name="T22" fmla="*/ 104 w 115"/>
              <a:gd name="T23" fmla="*/ 50 h 80"/>
              <a:gd name="T24" fmla="*/ 115 w 115"/>
              <a:gd name="T25" fmla="*/ 40 h 80"/>
              <a:gd name="T26" fmla="*/ 104 w 115"/>
              <a:gd name="T27" fmla="*/ 3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80">
                <a:moveTo>
                  <a:pt x="104" y="30"/>
                </a:moveTo>
                <a:cubicBezTo>
                  <a:pt x="101" y="30"/>
                  <a:pt x="99" y="31"/>
                  <a:pt x="97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3" y="35"/>
                  <a:pt x="91" y="36"/>
                  <a:pt x="87" y="35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46"/>
                  <a:pt x="87" y="46"/>
                  <a:pt x="87" y="46"/>
                </a:cubicBezTo>
                <a:cubicBezTo>
                  <a:pt x="91" y="45"/>
                  <a:pt x="93" y="46"/>
                  <a:pt x="97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9" y="49"/>
                  <a:pt x="101" y="50"/>
                  <a:pt x="104" y="50"/>
                </a:cubicBezTo>
                <a:cubicBezTo>
                  <a:pt x="110" y="50"/>
                  <a:pt x="115" y="46"/>
                  <a:pt x="115" y="40"/>
                </a:cubicBezTo>
                <a:cubicBezTo>
                  <a:pt x="115" y="35"/>
                  <a:pt x="110" y="30"/>
                  <a:pt x="104" y="3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5" name="千图PPT彼岸天：ID 8661124库_组合 54"/>
          <p:cNvGrpSpPr/>
          <p:nvPr>
            <p:custDataLst>
              <p:tags r:id="rId8"/>
            </p:custDataLst>
          </p:nvPr>
        </p:nvGrpSpPr>
        <p:grpSpPr>
          <a:xfrm>
            <a:off x="9101863" y="2011399"/>
            <a:ext cx="2111257" cy="903636"/>
            <a:chOff x="9101863" y="2011399"/>
            <a:chExt cx="2111257" cy="903636"/>
          </a:xfrm>
        </p:grpSpPr>
        <p:sp>
          <p:nvSpPr>
            <p:cNvPr id="11" name="TextBox 9"/>
            <p:cNvSpPr txBox="1"/>
            <p:nvPr/>
          </p:nvSpPr>
          <p:spPr>
            <a:xfrm>
              <a:off x="9101863" y="2011399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9101863" y="2361037"/>
              <a:ext cx="2111257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54" name="千图PPT彼岸天：ID 8661124库_组合 53"/>
          <p:cNvGrpSpPr/>
          <p:nvPr>
            <p:custDataLst>
              <p:tags r:id="rId9"/>
            </p:custDataLst>
          </p:nvPr>
        </p:nvGrpSpPr>
        <p:grpSpPr>
          <a:xfrm>
            <a:off x="9101863" y="3149713"/>
            <a:ext cx="2111257" cy="903637"/>
            <a:chOff x="9101863" y="3149713"/>
            <a:chExt cx="2111257" cy="903637"/>
          </a:xfrm>
        </p:grpSpPr>
        <p:sp>
          <p:nvSpPr>
            <p:cNvPr id="13" name="TextBox 11"/>
            <p:cNvSpPr txBox="1"/>
            <p:nvPr/>
          </p:nvSpPr>
          <p:spPr>
            <a:xfrm>
              <a:off x="9101863" y="3149713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9101863" y="3499352"/>
              <a:ext cx="2111257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53" name="千图PPT彼岸天：ID 8661124库_组合 52"/>
          <p:cNvGrpSpPr/>
          <p:nvPr>
            <p:custDataLst>
              <p:tags r:id="rId10"/>
            </p:custDataLst>
          </p:nvPr>
        </p:nvGrpSpPr>
        <p:grpSpPr>
          <a:xfrm>
            <a:off x="9101863" y="4286464"/>
            <a:ext cx="2111257" cy="903637"/>
            <a:chOff x="9101863" y="4286464"/>
            <a:chExt cx="2111257" cy="903637"/>
          </a:xfrm>
        </p:grpSpPr>
        <p:sp>
          <p:nvSpPr>
            <p:cNvPr id="15" name="TextBox 13"/>
            <p:cNvSpPr txBox="1"/>
            <p:nvPr/>
          </p:nvSpPr>
          <p:spPr>
            <a:xfrm>
              <a:off x="9101863" y="4286464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9101863" y="4636103"/>
              <a:ext cx="2111257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2" name="千图PPT彼岸天：ID 8661124库_组合 1"/>
          <p:cNvGrpSpPr/>
          <p:nvPr>
            <p:custDataLst>
              <p:tags r:id="rId11"/>
            </p:custDataLst>
          </p:nvPr>
        </p:nvGrpSpPr>
        <p:grpSpPr>
          <a:xfrm>
            <a:off x="845065" y="1988820"/>
            <a:ext cx="2141723" cy="903637"/>
            <a:chOff x="845065" y="1988820"/>
            <a:chExt cx="2141723" cy="903637"/>
          </a:xfrm>
        </p:grpSpPr>
        <p:sp>
          <p:nvSpPr>
            <p:cNvPr id="17" name="TextBox 15"/>
            <p:cNvSpPr txBox="1"/>
            <p:nvPr/>
          </p:nvSpPr>
          <p:spPr>
            <a:xfrm>
              <a:off x="1571015" y="1988820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6"/>
            <p:cNvSpPr txBox="1"/>
            <p:nvPr/>
          </p:nvSpPr>
          <p:spPr>
            <a:xfrm>
              <a:off x="845065" y="2338459"/>
              <a:ext cx="2141723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51" name="千图PPT彼岸天：ID 8661124库_组合 50"/>
          <p:cNvGrpSpPr/>
          <p:nvPr>
            <p:custDataLst>
              <p:tags r:id="rId12"/>
            </p:custDataLst>
          </p:nvPr>
        </p:nvGrpSpPr>
        <p:grpSpPr>
          <a:xfrm>
            <a:off x="845064" y="3140425"/>
            <a:ext cx="2141723" cy="903636"/>
            <a:chOff x="845064" y="3140425"/>
            <a:chExt cx="2141723" cy="903636"/>
          </a:xfrm>
        </p:grpSpPr>
        <p:sp>
          <p:nvSpPr>
            <p:cNvPr id="19" name="TextBox 17"/>
            <p:cNvSpPr txBox="1"/>
            <p:nvPr/>
          </p:nvSpPr>
          <p:spPr>
            <a:xfrm>
              <a:off x="1571015" y="3140425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8"/>
            <p:cNvSpPr txBox="1"/>
            <p:nvPr/>
          </p:nvSpPr>
          <p:spPr>
            <a:xfrm>
              <a:off x="845064" y="3490063"/>
              <a:ext cx="2141723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52" name="千图PPT彼岸天：ID 8661124库_组合 51"/>
          <p:cNvGrpSpPr/>
          <p:nvPr>
            <p:custDataLst>
              <p:tags r:id="rId13"/>
            </p:custDataLst>
          </p:nvPr>
        </p:nvGrpSpPr>
        <p:grpSpPr>
          <a:xfrm>
            <a:off x="845065" y="4299821"/>
            <a:ext cx="2141723" cy="894496"/>
            <a:chOff x="845065" y="4299821"/>
            <a:chExt cx="2141723" cy="894496"/>
          </a:xfrm>
        </p:grpSpPr>
        <p:sp>
          <p:nvSpPr>
            <p:cNvPr id="21" name="TextBox 19"/>
            <p:cNvSpPr txBox="1"/>
            <p:nvPr/>
          </p:nvSpPr>
          <p:spPr>
            <a:xfrm>
              <a:off x="1571015" y="4299821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2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20"/>
            <p:cNvSpPr txBox="1"/>
            <p:nvPr/>
          </p:nvSpPr>
          <p:spPr>
            <a:xfrm>
              <a:off x="845065" y="4640319"/>
              <a:ext cx="2141723" cy="5539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请替换文字内容复制你的内容到此小木头</a:t>
              </a:r>
              <a:r>
                <a:rPr lang="en-US" altLang="zh-CN" sz="1000" dirty="0">
                  <a:cs typeface="+mn-ea"/>
                  <a:sym typeface="+mn-lt"/>
                </a:rPr>
                <a:t>58PIC.COM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23" name="千图PPT彼岸天：ID 8661124库_文本框 21"/>
          <p:cNvSpPr txBox="1"/>
          <p:nvPr>
            <p:custDataLst>
              <p:tags r:id="rId14"/>
            </p:custDataLst>
          </p:nvPr>
        </p:nvSpPr>
        <p:spPr>
          <a:xfrm>
            <a:off x="4290212" y="2635941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4" name="千图PPT彼岸天：ID 8661124库_组合 22"/>
          <p:cNvGrpSpPr/>
          <p:nvPr>
            <p:custDataLst>
              <p:tags r:id="rId15"/>
            </p:custDataLst>
          </p:nvPr>
        </p:nvGrpSpPr>
        <p:grpSpPr>
          <a:xfrm>
            <a:off x="3086259" y="4473453"/>
            <a:ext cx="456214" cy="262081"/>
            <a:chOff x="811214" y="4466406"/>
            <a:chExt cx="298450" cy="171450"/>
          </a:xfrm>
          <a:solidFill>
            <a:schemeClr val="accent3"/>
          </a:solidFill>
        </p:grpSpPr>
        <p:sp>
          <p:nvSpPr>
            <p:cNvPr id="46" name="Freeform: Shape 44"/>
            <p:cNvSpPr/>
            <p:nvPr/>
          </p:nvSpPr>
          <p:spPr bwMode="auto">
            <a:xfrm>
              <a:off x="811214" y="4466406"/>
              <a:ext cx="298450" cy="171450"/>
            </a:xfrm>
            <a:custGeom>
              <a:avLst/>
              <a:gdLst>
                <a:gd name="T0" fmla="*/ 104 w 112"/>
                <a:gd name="T1" fmla="*/ 16 h 64"/>
                <a:gd name="T2" fmla="*/ 104 w 112"/>
                <a:gd name="T3" fmla="*/ 8 h 64"/>
                <a:gd name="T4" fmla="*/ 96 w 112"/>
                <a:gd name="T5" fmla="*/ 0 h 64"/>
                <a:gd name="T6" fmla="*/ 8 w 112"/>
                <a:gd name="T7" fmla="*/ 0 h 64"/>
                <a:gd name="T8" fmla="*/ 0 w 112"/>
                <a:gd name="T9" fmla="*/ 8 h 64"/>
                <a:gd name="T10" fmla="*/ 0 w 112"/>
                <a:gd name="T11" fmla="*/ 56 h 64"/>
                <a:gd name="T12" fmla="*/ 8 w 112"/>
                <a:gd name="T13" fmla="*/ 64 h 64"/>
                <a:gd name="T14" fmla="*/ 96 w 112"/>
                <a:gd name="T15" fmla="*/ 64 h 64"/>
                <a:gd name="T16" fmla="*/ 104 w 112"/>
                <a:gd name="T17" fmla="*/ 56 h 64"/>
                <a:gd name="T18" fmla="*/ 104 w 112"/>
                <a:gd name="T19" fmla="*/ 48 h 64"/>
                <a:gd name="T20" fmla="*/ 112 w 112"/>
                <a:gd name="T21" fmla="*/ 40 h 64"/>
                <a:gd name="T22" fmla="*/ 112 w 112"/>
                <a:gd name="T23" fmla="*/ 24 h 64"/>
                <a:gd name="T24" fmla="*/ 104 w 112"/>
                <a:gd name="T25" fmla="*/ 16 h 64"/>
                <a:gd name="T26" fmla="*/ 8 w 112"/>
                <a:gd name="T27" fmla="*/ 56 h 64"/>
                <a:gd name="T28" fmla="*/ 8 w 112"/>
                <a:gd name="T29" fmla="*/ 8 h 64"/>
                <a:gd name="T30" fmla="*/ 96 w 112"/>
                <a:gd name="T31" fmla="*/ 8 h 64"/>
                <a:gd name="T32" fmla="*/ 96 w 112"/>
                <a:gd name="T33" fmla="*/ 20 h 64"/>
                <a:gd name="T34" fmla="*/ 96 w 112"/>
                <a:gd name="T35" fmla="*/ 44 h 64"/>
                <a:gd name="T36" fmla="*/ 96 w 112"/>
                <a:gd name="T37" fmla="*/ 56 h 64"/>
                <a:gd name="T38" fmla="*/ 8 w 112"/>
                <a:gd name="T3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64">
                  <a:moveTo>
                    <a:pt x="104" y="16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4"/>
                    <a:pt x="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4" y="60"/>
                    <a:pt x="104" y="56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8" y="48"/>
                    <a:pt x="112" y="44"/>
                    <a:pt x="112" y="40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0"/>
                    <a:pt x="108" y="16"/>
                    <a:pt x="104" y="16"/>
                  </a:cubicBezTo>
                  <a:close/>
                  <a:moveTo>
                    <a:pt x="8" y="56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56"/>
                    <a:pt x="96" y="56"/>
                    <a:pt x="96" y="56"/>
                  </a:cubicBezTo>
                  <a:lnTo>
                    <a:pt x="8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Rectangle 45"/>
            <p:cNvSpPr/>
            <p:nvPr/>
          </p:nvSpPr>
          <p:spPr bwMode="auto">
            <a:xfrm>
              <a:off x="854076" y="4509269"/>
              <a:ext cx="190500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5" name="千图PPT彼岸天：ID 8661124库_组合 23"/>
          <p:cNvGrpSpPr/>
          <p:nvPr>
            <p:custDataLst>
              <p:tags r:id="rId16"/>
            </p:custDataLst>
          </p:nvPr>
        </p:nvGrpSpPr>
        <p:grpSpPr>
          <a:xfrm>
            <a:off x="3086265" y="3297863"/>
            <a:ext cx="456216" cy="325174"/>
            <a:chOff x="1493839" y="4341813"/>
            <a:chExt cx="298450" cy="212725"/>
          </a:xfrm>
          <a:solidFill>
            <a:schemeClr val="accent2"/>
          </a:solidFill>
        </p:grpSpPr>
        <p:sp>
          <p:nvSpPr>
            <p:cNvPr id="43" name="Freeform: Shape 41"/>
            <p:cNvSpPr/>
            <p:nvPr/>
          </p:nvSpPr>
          <p:spPr bwMode="auto">
            <a:xfrm>
              <a:off x="1493839" y="4362450"/>
              <a:ext cx="127000" cy="171450"/>
            </a:xfrm>
            <a:custGeom>
              <a:avLst/>
              <a:gdLst>
                <a:gd name="T0" fmla="*/ 44 w 48"/>
                <a:gd name="T1" fmla="*/ 56 h 64"/>
                <a:gd name="T2" fmla="*/ 8 w 48"/>
                <a:gd name="T3" fmla="*/ 56 h 64"/>
                <a:gd name="T4" fmla="*/ 8 w 48"/>
                <a:gd name="T5" fmla="*/ 8 h 64"/>
                <a:gd name="T6" fmla="*/ 40 w 48"/>
                <a:gd name="T7" fmla="*/ 8 h 64"/>
                <a:gd name="T8" fmla="*/ 44 w 48"/>
                <a:gd name="T9" fmla="*/ 4 h 64"/>
                <a:gd name="T10" fmla="*/ 40 w 48"/>
                <a:gd name="T11" fmla="*/ 0 h 64"/>
                <a:gd name="T12" fmla="*/ 8 w 48"/>
                <a:gd name="T13" fmla="*/ 0 h 64"/>
                <a:gd name="T14" fmla="*/ 0 w 48"/>
                <a:gd name="T15" fmla="*/ 8 h 64"/>
                <a:gd name="T16" fmla="*/ 0 w 48"/>
                <a:gd name="T17" fmla="*/ 56 h 64"/>
                <a:gd name="T18" fmla="*/ 8 w 48"/>
                <a:gd name="T19" fmla="*/ 64 h 64"/>
                <a:gd name="T20" fmla="*/ 44 w 48"/>
                <a:gd name="T21" fmla="*/ 64 h 64"/>
                <a:gd name="T22" fmla="*/ 48 w 48"/>
                <a:gd name="T23" fmla="*/ 60 h 64"/>
                <a:gd name="T24" fmla="*/ 44 w 48"/>
                <a:gd name="T2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64">
                  <a:moveTo>
                    <a:pt x="4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4"/>
                    <a:pt x="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6" y="64"/>
                    <a:pt x="48" y="62"/>
                    <a:pt x="48" y="60"/>
                  </a:cubicBezTo>
                  <a:cubicBezTo>
                    <a:pt x="48" y="58"/>
                    <a:pt x="46" y="56"/>
                    <a:pt x="4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42"/>
            <p:cNvSpPr/>
            <p:nvPr/>
          </p:nvSpPr>
          <p:spPr bwMode="auto">
            <a:xfrm>
              <a:off x="1652589" y="4362450"/>
              <a:ext cx="139700" cy="171450"/>
            </a:xfrm>
            <a:custGeom>
              <a:avLst/>
              <a:gdLst>
                <a:gd name="T0" fmla="*/ 44 w 52"/>
                <a:gd name="T1" fmla="*/ 16 h 64"/>
                <a:gd name="T2" fmla="*/ 44 w 52"/>
                <a:gd name="T3" fmla="*/ 8 h 64"/>
                <a:gd name="T4" fmla="*/ 36 w 52"/>
                <a:gd name="T5" fmla="*/ 0 h 64"/>
                <a:gd name="T6" fmla="*/ 4 w 52"/>
                <a:gd name="T7" fmla="*/ 0 h 64"/>
                <a:gd name="T8" fmla="*/ 0 w 52"/>
                <a:gd name="T9" fmla="*/ 4 h 64"/>
                <a:gd name="T10" fmla="*/ 4 w 52"/>
                <a:gd name="T11" fmla="*/ 8 h 64"/>
                <a:gd name="T12" fmla="*/ 36 w 52"/>
                <a:gd name="T13" fmla="*/ 8 h 64"/>
                <a:gd name="T14" fmla="*/ 36 w 52"/>
                <a:gd name="T15" fmla="*/ 20 h 64"/>
                <a:gd name="T16" fmla="*/ 36 w 52"/>
                <a:gd name="T17" fmla="*/ 44 h 64"/>
                <a:gd name="T18" fmla="*/ 36 w 52"/>
                <a:gd name="T19" fmla="*/ 56 h 64"/>
                <a:gd name="T20" fmla="*/ 8 w 52"/>
                <a:gd name="T21" fmla="*/ 56 h 64"/>
                <a:gd name="T22" fmla="*/ 4 w 52"/>
                <a:gd name="T23" fmla="*/ 60 h 64"/>
                <a:gd name="T24" fmla="*/ 8 w 52"/>
                <a:gd name="T25" fmla="*/ 64 h 64"/>
                <a:gd name="T26" fmla="*/ 36 w 52"/>
                <a:gd name="T27" fmla="*/ 64 h 64"/>
                <a:gd name="T28" fmla="*/ 44 w 52"/>
                <a:gd name="T29" fmla="*/ 56 h 64"/>
                <a:gd name="T30" fmla="*/ 44 w 52"/>
                <a:gd name="T31" fmla="*/ 48 h 64"/>
                <a:gd name="T32" fmla="*/ 52 w 52"/>
                <a:gd name="T33" fmla="*/ 40 h 64"/>
                <a:gd name="T34" fmla="*/ 52 w 52"/>
                <a:gd name="T35" fmla="*/ 24 h 64"/>
                <a:gd name="T36" fmla="*/ 44 w 52"/>
                <a:gd name="T3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4">
                  <a:moveTo>
                    <a:pt x="44" y="16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6" y="56"/>
                    <a:pt x="4" y="58"/>
                    <a:pt x="4" y="60"/>
                  </a:cubicBezTo>
                  <a:cubicBezTo>
                    <a:pt x="4" y="62"/>
                    <a:pt x="6" y="64"/>
                    <a:pt x="8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0" y="64"/>
                    <a:pt x="44" y="60"/>
                    <a:pt x="44" y="56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52" y="44"/>
                    <a:pt x="52" y="4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0"/>
                    <a:pt x="48" y="16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43"/>
            <p:cNvSpPr/>
            <p:nvPr/>
          </p:nvSpPr>
          <p:spPr bwMode="auto">
            <a:xfrm>
              <a:off x="1577976" y="4341813"/>
              <a:ext cx="117475" cy="212725"/>
            </a:xfrm>
            <a:custGeom>
              <a:avLst/>
              <a:gdLst>
                <a:gd name="T0" fmla="*/ 74 w 74"/>
                <a:gd name="T1" fmla="*/ 53 h 134"/>
                <a:gd name="T2" fmla="*/ 41 w 74"/>
                <a:gd name="T3" fmla="*/ 53 h 134"/>
                <a:gd name="T4" fmla="*/ 41 w 74"/>
                <a:gd name="T5" fmla="*/ 0 h 134"/>
                <a:gd name="T6" fmla="*/ 0 w 74"/>
                <a:gd name="T7" fmla="*/ 80 h 134"/>
                <a:gd name="T8" fmla="*/ 34 w 74"/>
                <a:gd name="T9" fmla="*/ 80 h 134"/>
                <a:gd name="T10" fmla="*/ 34 w 74"/>
                <a:gd name="T11" fmla="*/ 134 h 134"/>
                <a:gd name="T12" fmla="*/ 74 w 74"/>
                <a:gd name="T13" fmla="*/ 5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34">
                  <a:moveTo>
                    <a:pt x="74" y="53"/>
                  </a:moveTo>
                  <a:lnTo>
                    <a:pt x="41" y="53"/>
                  </a:lnTo>
                  <a:lnTo>
                    <a:pt x="41" y="0"/>
                  </a:lnTo>
                  <a:lnTo>
                    <a:pt x="0" y="80"/>
                  </a:lnTo>
                  <a:lnTo>
                    <a:pt x="34" y="80"/>
                  </a:lnTo>
                  <a:lnTo>
                    <a:pt x="34" y="134"/>
                  </a:lnTo>
                  <a:lnTo>
                    <a:pt x="74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6" name="千图PPT彼岸天：ID 8661124库_组合 24"/>
          <p:cNvGrpSpPr/>
          <p:nvPr>
            <p:custDataLst>
              <p:tags r:id="rId17"/>
            </p:custDataLst>
          </p:nvPr>
        </p:nvGrpSpPr>
        <p:grpSpPr>
          <a:xfrm>
            <a:off x="3085046" y="2138528"/>
            <a:ext cx="458642" cy="325174"/>
            <a:chOff x="2174876" y="4341813"/>
            <a:chExt cx="300038" cy="212725"/>
          </a:xfrm>
          <a:solidFill>
            <a:schemeClr val="accent1"/>
          </a:solidFill>
        </p:grpSpPr>
        <p:sp>
          <p:nvSpPr>
            <p:cNvPr id="40" name="Freeform: Shape 38"/>
            <p:cNvSpPr/>
            <p:nvPr/>
          </p:nvSpPr>
          <p:spPr bwMode="auto">
            <a:xfrm>
              <a:off x="2174876" y="4362450"/>
              <a:ext cx="117475" cy="171450"/>
            </a:xfrm>
            <a:custGeom>
              <a:avLst/>
              <a:gdLst>
                <a:gd name="T0" fmla="*/ 40 w 44"/>
                <a:gd name="T1" fmla="*/ 56 h 64"/>
                <a:gd name="T2" fmla="*/ 8 w 44"/>
                <a:gd name="T3" fmla="*/ 56 h 64"/>
                <a:gd name="T4" fmla="*/ 8 w 44"/>
                <a:gd name="T5" fmla="*/ 8 h 64"/>
                <a:gd name="T6" fmla="*/ 32 w 44"/>
                <a:gd name="T7" fmla="*/ 8 h 64"/>
                <a:gd name="T8" fmla="*/ 36 w 44"/>
                <a:gd name="T9" fmla="*/ 4 h 64"/>
                <a:gd name="T10" fmla="*/ 32 w 44"/>
                <a:gd name="T11" fmla="*/ 0 h 64"/>
                <a:gd name="T12" fmla="*/ 8 w 44"/>
                <a:gd name="T13" fmla="*/ 0 h 64"/>
                <a:gd name="T14" fmla="*/ 0 w 44"/>
                <a:gd name="T15" fmla="*/ 8 h 64"/>
                <a:gd name="T16" fmla="*/ 0 w 44"/>
                <a:gd name="T17" fmla="*/ 56 h 64"/>
                <a:gd name="T18" fmla="*/ 8 w 44"/>
                <a:gd name="T19" fmla="*/ 64 h 64"/>
                <a:gd name="T20" fmla="*/ 40 w 44"/>
                <a:gd name="T21" fmla="*/ 64 h 64"/>
                <a:gd name="T22" fmla="*/ 44 w 44"/>
                <a:gd name="T23" fmla="*/ 60 h 64"/>
                <a:gd name="T24" fmla="*/ 40 w 44"/>
                <a:gd name="T2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64">
                  <a:moveTo>
                    <a:pt x="40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6" y="6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4"/>
                    <a:pt x="8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2" y="64"/>
                    <a:pt x="44" y="62"/>
                    <a:pt x="44" y="60"/>
                  </a:cubicBezTo>
                  <a:cubicBezTo>
                    <a:pt x="44" y="58"/>
                    <a:pt x="42" y="56"/>
                    <a:pt x="4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39"/>
            <p:cNvSpPr/>
            <p:nvPr/>
          </p:nvSpPr>
          <p:spPr bwMode="auto">
            <a:xfrm>
              <a:off x="2335214" y="4362450"/>
              <a:ext cx="139700" cy="171450"/>
            </a:xfrm>
            <a:custGeom>
              <a:avLst/>
              <a:gdLst>
                <a:gd name="T0" fmla="*/ 44 w 52"/>
                <a:gd name="T1" fmla="*/ 16 h 64"/>
                <a:gd name="T2" fmla="*/ 44 w 52"/>
                <a:gd name="T3" fmla="*/ 8 h 64"/>
                <a:gd name="T4" fmla="*/ 36 w 52"/>
                <a:gd name="T5" fmla="*/ 0 h 64"/>
                <a:gd name="T6" fmla="*/ 12 w 52"/>
                <a:gd name="T7" fmla="*/ 0 h 64"/>
                <a:gd name="T8" fmla="*/ 8 w 52"/>
                <a:gd name="T9" fmla="*/ 4 h 64"/>
                <a:gd name="T10" fmla="*/ 12 w 52"/>
                <a:gd name="T11" fmla="*/ 8 h 64"/>
                <a:gd name="T12" fmla="*/ 36 w 52"/>
                <a:gd name="T13" fmla="*/ 8 h 64"/>
                <a:gd name="T14" fmla="*/ 36 w 52"/>
                <a:gd name="T15" fmla="*/ 20 h 64"/>
                <a:gd name="T16" fmla="*/ 36 w 52"/>
                <a:gd name="T17" fmla="*/ 44 h 64"/>
                <a:gd name="T18" fmla="*/ 36 w 52"/>
                <a:gd name="T19" fmla="*/ 56 h 64"/>
                <a:gd name="T20" fmla="*/ 4 w 52"/>
                <a:gd name="T21" fmla="*/ 56 h 64"/>
                <a:gd name="T22" fmla="*/ 0 w 52"/>
                <a:gd name="T23" fmla="*/ 60 h 64"/>
                <a:gd name="T24" fmla="*/ 4 w 52"/>
                <a:gd name="T25" fmla="*/ 64 h 64"/>
                <a:gd name="T26" fmla="*/ 36 w 52"/>
                <a:gd name="T27" fmla="*/ 64 h 64"/>
                <a:gd name="T28" fmla="*/ 44 w 52"/>
                <a:gd name="T29" fmla="*/ 56 h 64"/>
                <a:gd name="T30" fmla="*/ 44 w 52"/>
                <a:gd name="T31" fmla="*/ 48 h 64"/>
                <a:gd name="T32" fmla="*/ 52 w 52"/>
                <a:gd name="T33" fmla="*/ 40 h 64"/>
                <a:gd name="T34" fmla="*/ 52 w 52"/>
                <a:gd name="T35" fmla="*/ 24 h 64"/>
                <a:gd name="T36" fmla="*/ 44 w 52"/>
                <a:gd name="T3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4">
                  <a:moveTo>
                    <a:pt x="44" y="16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6"/>
                    <a:pt x="10" y="8"/>
                    <a:pt x="12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2" y="56"/>
                    <a:pt x="0" y="58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0" y="64"/>
                    <a:pt x="44" y="60"/>
                    <a:pt x="44" y="56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52" y="44"/>
                    <a:pt x="52" y="4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0"/>
                    <a:pt x="48" y="16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40"/>
            <p:cNvSpPr/>
            <p:nvPr/>
          </p:nvSpPr>
          <p:spPr bwMode="auto">
            <a:xfrm>
              <a:off x="2251076" y="4341813"/>
              <a:ext cx="127000" cy="212725"/>
            </a:xfrm>
            <a:custGeom>
              <a:avLst/>
              <a:gdLst>
                <a:gd name="T0" fmla="*/ 48 w 48"/>
                <a:gd name="T1" fmla="*/ 32 h 80"/>
                <a:gd name="T2" fmla="*/ 48 w 48"/>
                <a:gd name="T3" fmla="*/ 24 h 80"/>
                <a:gd name="T4" fmla="*/ 36 w 48"/>
                <a:gd name="T5" fmla="*/ 24 h 80"/>
                <a:gd name="T6" fmla="*/ 36 w 48"/>
                <a:gd name="T7" fmla="*/ 4 h 80"/>
                <a:gd name="T8" fmla="*/ 32 w 48"/>
                <a:gd name="T9" fmla="*/ 0 h 80"/>
                <a:gd name="T10" fmla="*/ 28 w 48"/>
                <a:gd name="T11" fmla="*/ 4 h 80"/>
                <a:gd name="T12" fmla="*/ 28 w 48"/>
                <a:gd name="T13" fmla="*/ 24 h 80"/>
                <a:gd name="T14" fmla="*/ 20 w 48"/>
                <a:gd name="T15" fmla="*/ 24 h 80"/>
                <a:gd name="T16" fmla="*/ 20 w 48"/>
                <a:gd name="T17" fmla="*/ 4 h 80"/>
                <a:gd name="T18" fmla="*/ 16 w 48"/>
                <a:gd name="T19" fmla="*/ 0 h 80"/>
                <a:gd name="T20" fmla="*/ 12 w 48"/>
                <a:gd name="T21" fmla="*/ 4 h 80"/>
                <a:gd name="T22" fmla="*/ 12 w 48"/>
                <a:gd name="T23" fmla="*/ 24 h 80"/>
                <a:gd name="T24" fmla="*/ 0 w 48"/>
                <a:gd name="T25" fmla="*/ 24 h 80"/>
                <a:gd name="T26" fmla="*/ 0 w 48"/>
                <a:gd name="T27" fmla="*/ 32 h 80"/>
                <a:gd name="T28" fmla="*/ 20 w 48"/>
                <a:gd name="T29" fmla="*/ 52 h 80"/>
                <a:gd name="T30" fmla="*/ 20 w 48"/>
                <a:gd name="T31" fmla="*/ 76 h 80"/>
                <a:gd name="T32" fmla="*/ 24 w 48"/>
                <a:gd name="T33" fmla="*/ 80 h 80"/>
                <a:gd name="T34" fmla="*/ 28 w 48"/>
                <a:gd name="T35" fmla="*/ 76 h 80"/>
                <a:gd name="T36" fmla="*/ 28 w 48"/>
                <a:gd name="T37" fmla="*/ 52 h 80"/>
                <a:gd name="T38" fmla="*/ 48 w 48"/>
                <a:gd name="T39" fmla="*/ 3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0">
                  <a:moveTo>
                    <a:pt x="48" y="32"/>
                  </a:moveTo>
                  <a:cubicBezTo>
                    <a:pt x="48" y="28"/>
                    <a:pt x="48" y="25"/>
                    <a:pt x="48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30" y="0"/>
                    <a:pt x="28" y="2"/>
                    <a:pt x="28" y="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14" y="0"/>
                    <a:pt x="12" y="2"/>
                    <a:pt x="12" y="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4"/>
                    <a:pt x="9" y="50"/>
                    <a:pt x="20" y="52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8"/>
                    <a:pt x="22" y="80"/>
                    <a:pt x="24" y="80"/>
                  </a:cubicBezTo>
                  <a:cubicBezTo>
                    <a:pt x="26" y="80"/>
                    <a:pt x="28" y="78"/>
                    <a:pt x="28" y="7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9" y="50"/>
                    <a:pt x="48" y="44"/>
                    <a:pt x="4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7" name="千图PPT彼岸天：ID 8661124库_文本框 25"/>
          <p:cNvSpPr txBox="1"/>
          <p:nvPr>
            <p:custDataLst>
              <p:tags r:id="rId18"/>
            </p:custDataLst>
          </p:nvPr>
        </p:nvSpPr>
        <p:spPr>
          <a:xfrm>
            <a:off x="5774898" y="2635941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千图PPT彼岸天：ID 8661124库_文本框 26"/>
          <p:cNvSpPr txBox="1"/>
          <p:nvPr>
            <p:custDataLst>
              <p:tags r:id="rId19"/>
            </p:custDataLst>
          </p:nvPr>
        </p:nvSpPr>
        <p:spPr>
          <a:xfrm>
            <a:off x="7175524" y="2635941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千图PPT彼岸天：ID 8661124库_文本框 27"/>
          <p:cNvSpPr txBox="1"/>
          <p:nvPr>
            <p:custDataLst>
              <p:tags r:id="rId20"/>
            </p:custDataLst>
          </p:nvPr>
        </p:nvSpPr>
        <p:spPr>
          <a:xfrm>
            <a:off x="4237231" y="3885798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千图PPT彼岸天：ID 8661124库_文本框 28"/>
          <p:cNvSpPr txBox="1"/>
          <p:nvPr>
            <p:custDataLst>
              <p:tags r:id="rId21"/>
            </p:custDataLst>
          </p:nvPr>
        </p:nvSpPr>
        <p:spPr>
          <a:xfrm>
            <a:off x="5609858" y="3885798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千图PPT彼岸天：ID 8661124库_文本框 29"/>
          <p:cNvSpPr txBox="1"/>
          <p:nvPr>
            <p:custDataLst>
              <p:tags r:id="rId22"/>
            </p:custDataLst>
          </p:nvPr>
        </p:nvSpPr>
        <p:spPr>
          <a:xfrm>
            <a:off x="7178573" y="3885798"/>
            <a:ext cx="800219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2" name="千图PPT彼岸天：ID 8661124库_组合 30"/>
          <p:cNvGrpSpPr/>
          <p:nvPr>
            <p:custDataLst>
              <p:tags r:id="rId23"/>
            </p:custDataLst>
          </p:nvPr>
        </p:nvGrpSpPr>
        <p:grpSpPr>
          <a:xfrm>
            <a:off x="8758304" y="4396208"/>
            <a:ext cx="236434" cy="472885"/>
            <a:chOff x="2932114" y="4399231"/>
            <a:chExt cx="149225" cy="298461"/>
          </a:xfrm>
          <a:solidFill>
            <a:schemeClr val="accent2">
              <a:lumMod val="75000"/>
            </a:schemeClr>
          </a:solidFill>
        </p:grpSpPr>
        <p:sp>
          <p:nvSpPr>
            <p:cNvPr id="38" name="Freeform: Shape 36"/>
            <p:cNvSpPr/>
            <p:nvPr/>
          </p:nvSpPr>
          <p:spPr bwMode="auto">
            <a:xfrm>
              <a:off x="2932114" y="4508779"/>
              <a:ext cx="149225" cy="188913"/>
            </a:xfrm>
            <a:custGeom>
              <a:avLst/>
              <a:gdLst>
                <a:gd name="T0" fmla="*/ 52 w 56"/>
                <a:gd name="T1" fmla="*/ 0 h 71"/>
                <a:gd name="T2" fmla="*/ 48 w 56"/>
                <a:gd name="T3" fmla="*/ 4 h 71"/>
                <a:gd name="T4" fmla="*/ 48 w 56"/>
                <a:gd name="T5" fmla="*/ 17 h 71"/>
                <a:gd name="T6" fmla="*/ 28 w 56"/>
                <a:gd name="T7" fmla="*/ 38 h 71"/>
                <a:gd name="T8" fmla="*/ 8 w 56"/>
                <a:gd name="T9" fmla="*/ 17 h 71"/>
                <a:gd name="T10" fmla="*/ 8 w 56"/>
                <a:gd name="T11" fmla="*/ 4 h 71"/>
                <a:gd name="T12" fmla="*/ 4 w 56"/>
                <a:gd name="T13" fmla="*/ 0 h 71"/>
                <a:gd name="T14" fmla="*/ 0 w 56"/>
                <a:gd name="T15" fmla="*/ 4 h 71"/>
                <a:gd name="T16" fmla="*/ 0 w 56"/>
                <a:gd name="T17" fmla="*/ 17 h 71"/>
                <a:gd name="T18" fmla="*/ 24 w 56"/>
                <a:gd name="T19" fmla="*/ 46 h 71"/>
                <a:gd name="T20" fmla="*/ 24 w 56"/>
                <a:gd name="T21" fmla="*/ 63 h 71"/>
                <a:gd name="T22" fmla="*/ 16 w 56"/>
                <a:gd name="T23" fmla="*/ 63 h 71"/>
                <a:gd name="T24" fmla="*/ 12 w 56"/>
                <a:gd name="T25" fmla="*/ 67 h 71"/>
                <a:gd name="T26" fmla="*/ 16 w 56"/>
                <a:gd name="T27" fmla="*/ 71 h 71"/>
                <a:gd name="T28" fmla="*/ 40 w 56"/>
                <a:gd name="T29" fmla="*/ 71 h 71"/>
                <a:gd name="T30" fmla="*/ 44 w 56"/>
                <a:gd name="T31" fmla="*/ 67 h 71"/>
                <a:gd name="T32" fmla="*/ 40 w 56"/>
                <a:gd name="T33" fmla="*/ 63 h 71"/>
                <a:gd name="T34" fmla="*/ 32 w 56"/>
                <a:gd name="T35" fmla="*/ 63 h 71"/>
                <a:gd name="T36" fmla="*/ 32 w 56"/>
                <a:gd name="T37" fmla="*/ 46 h 71"/>
                <a:gd name="T38" fmla="*/ 56 w 56"/>
                <a:gd name="T39" fmla="*/ 17 h 71"/>
                <a:gd name="T40" fmla="*/ 56 w 56"/>
                <a:gd name="T41" fmla="*/ 4 h 71"/>
                <a:gd name="T42" fmla="*/ 52 w 56"/>
                <a:gd name="T4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71">
                  <a:moveTo>
                    <a:pt x="52" y="0"/>
                  </a:moveTo>
                  <a:cubicBezTo>
                    <a:pt x="50" y="0"/>
                    <a:pt x="48" y="2"/>
                    <a:pt x="48" y="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29"/>
                    <a:pt x="39" y="38"/>
                    <a:pt x="28" y="38"/>
                  </a:cubicBezTo>
                  <a:cubicBezTo>
                    <a:pt x="17" y="38"/>
                    <a:pt x="8" y="29"/>
                    <a:pt x="8" y="1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1"/>
                    <a:pt x="10" y="44"/>
                    <a:pt x="24" y="46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3"/>
                    <a:pt x="12" y="65"/>
                    <a:pt x="12" y="67"/>
                  </a:cubicBezTo>
                  <a:cubicBezTo>
                    <a:pt x="12" y="69"/>
                    <a:pt x="14" y="71"/>
                    <a:pt x="16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2" y="71"/>
                    <a:pt x="44" y="69"/>
                    <a:pt x="44" y="67"/>
                  </a:cubicBezTo>
                  <a:cubicBezTo>
                    <a:pt x="44" y="65"/>
                    <a:pt x="42" y="63"/>
                    <a:pt x="40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46" y="44"/>
                    <a:pt x="56" y="31"/>
                    <a:pt x="56" y="17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37"/>
            <p:cNvSpPr/>
            <p:nvPr/>
          </p:nvSpPr>
          <p:spPr bwMode="auto">
            <a:xfrm>
              <a:off x="2974976" y="4399231"/>
              <a:ext cx="65088" cy="192087"/>
            </a:xfrm>
            <a:custGeom>
              <a:avLst/>
              <a:gdLst>
                <a:gd name="T0" fmla="*/ 12 w 24"/>
                <a:gd name="T1" fmla="*/ 72 h 72"/>
                <a:gd name="T2" fmla="*/ 24 w 24"/>
                <a:gd name="T3" fmla="*/ 60 h 72"/>
                <a:gd name="T4" fmla="*/ 24 w 24"/>
                <a:gd name="T5" fmla="*/ 12 h 72"/>
                <a:gd name="T6" fmla="*/ 12 w 24"/>
                <a:gd name="T7" fmla="*/ 0 h 72"/>
                <a:gd name="T8" fmla="*/ 0 w 24"/>
                <a:gd name="T9" fmla="*/ 12 h 72"/>
                <a:gd name="T10" fmla="*/ 0 w 24"/>
                <a:gd name="T11" fmla="*/ 60 h 72"/>
                <a:gd name="T12" fmla="*/ 12 w 24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2">
                  <a:moveTo>
                    <a:pt x="12" y="72"/>
                  </a:move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3" name="千图PPT彼岸天：ID 8661124库_Freeform: Shape 31"/>
          <p:cNvSpPr/>
          <p:nvPr>
            <p:custDataLst>
              <p:tags r:id="rId24"/>
            </p:custDataLst>
          </p:nvPr>
        </p:nvSpPr>
        <p:spPr bwMode="auto">
          <a:xfrm>
            <a:off x="8754255" y="2138409"/>
            <a:ext cx="244531" cy="36862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4" name="千图PPT彼岸天：ID 8661124库_组合 32"/>
          <p:cNvGrpSpPr/>
          <p:nvPr>
            <p:custDataLst>
              <p:tags r:id="rId25"/>
            </p:custDataLst>
          </p:nvPr>
        </p:nvGrpSpPr>
        <p:grpSpPr>
          <a:xfrm>
            <a:off x="8704907" y="3288525"/>
            <a:ext cx="343227" cy="317252"/>
            <a:chOff x="9685338" y="4306888"/>
            <a:chExt cx="293688" cy="271462"/>
          </a:xfrm>
          <a:solidFill>
            <a:schemeClr val="accent5"/>
          </a:solidFill>
        </p:grpSpPr>
        <p:sp>
          <p:nvSpPr>
            <p:cNvPr id="35" name="Freeform: Shape 33"/>
            <p:cNvSpPr/>
            <p:nvPr/>
          </p:nvSpPr>
          <p:spPr bwMode="auto">
            <a:xfrm>
              <a:off x="9685338" y="4306888"/>
              <a:ext cx="293688" cy="261938"/>
            </a:xfrm>
            <a:custGeom>
              <a:avLst/>
              <a:gdLst>
                <a:gd name="T0" fmla="*/ 101 w 110"/>
                <a:gd name="T1" fmla="*/ 26 h 98"/>
                <a:gd name="T2" fmla="*/ 55 w 110"/>
                <a:gd name="T3" fmla="*/ 0 h 98"/>
                <a:gd name="T4" fmla="*/ 9 w 110"/>
                <a:gd name="T5" fmla="*/ 26 h 98"/>
                <a:gd name="T6" fmla="*/ 7 w 110"/>
                <a:gd name="T7" fmla="*/ 74 h 98"/>
                <a:gd name="T8" fmla="*/ 7 w 110"/>
                <a:gd name="T9" fmla="*/ 78 h 98"/>
                <a:gd name="T10" fmla="*/ 23 w 110"/>
                <a:gd name="T11" fmla="*/ 98 h 98"/>
                <a:gd name="T12" fmla="*/ 23 w 110"/>
                <a:gd name="T13" fmla="*/ 58 h 98"/>
                <a:gd name="T14" fmla="*/ 12 w 110"/>
                <a:gd name="T15" fmla="*/ 64 h 98"/>
                <a:gd name="T16" fmla="*/ 16 w 110"/>
                <a:gd name="T17" fmla="*/ 30 h 98"/>
                <a:gd name="T18" fmla="*/ 55 w 110"/>
                <a:gd name="T19" fmla="*/ 8 h 98"/>
                <a:gd name="T20" fmla="*/ 94 w 110"/>
                <a:gd name="T21" fmla="*/ 30 h 98"/>
                <a:gd name="T22" fmla="*/ 98 w 110"/>
                <a:gd name="T23" fmla="*/ 64 h 98"/>
                <a:gd name="T24" fmla="*/ 87 w 110"/>
                <a:gd name="T25" fmla="*/ 58 h 98"/>
                <a:gd name="T26" fmla="*/ 87 w 110"/>
                <a:gd name="T27" fmla="*/ 98 h 98"/>
                <a:gd name="T28" fmla="*/ 103 w 110"/>
                <a:gd name="T29" fmla="*/ 78 h 98"/>
                <a:gd name="T30" fmla="*/ 103 w 110"/>
                <a:gd name="T31" fmla="*/ 74 h 98"/>
                <a:gd name="T32" fmla="*/ 101 w 110"/>
                <a:gd name="T33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98">
                  <a:moveTo>
                    <a:pt x="101" y="26"/>
                  </a:moveTo>
                  <a:cubicBezTo>
                    <a:pt x="91" y="10"/>
                    <a:pt x="73" y="0"/>
                    <a:pt x="55" y="0"/>
                  </a:cubicBezTo>
                  <a:cubicBezTo>
                    <a:pt x="37" y="0"/>
                    <a:pt x="19" y="10"/>
                    <a:pt x="9" y="26"/>
                  </a:cubicBezTo>
                  <a:cubicBezTo>
                    <a:pt x="0" y="41"/>
                    <a:pt x="0" y="58"/>
                    <a:pt x="7" y="74"/>
                  </a:cubicBezTo>
                  <a:cubicBezTo>
                    <a:pt x="7" y="75"/>
                    <a:pt x="7" y="77"/>
                    <a:pt x="7" y="78"/>
                  </a:cubicBezTo>
                  <a:cubicBezTo>
                    <a:pt x="7" y="89"/>
                    <a:pt x="15" y="98"/>
                    <a:pt x="23" y="9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19" y="58"/>
                    <a:pt x="15" y="61"/>
                    <a:pt x="12" y="64"/>
                  </a:cubicBezTo>
                  <a:cubicBezTo>
                    <a:pt x="8" y="52"/>
                    <a:pt x="10" y="41"/>
                    <a:pt x="16" y="30"/>
                  </a:cubicBezTo>
                  <a:cubicBezTo>
                    <a:pt x="24" y="17"/>
                    <a:pt x="40" y="8"/>
                    <a:pt x="55" y="8"/>
                  </a:cubicBezTo>
                  <a:cubicBezTo>
                    <a:pt x="70" y="8"/>
                    <a:pt x="86" y="17"/>
                    <a:pt x="94" y="30"/>
                  </a:cubicBezTo>
                  <a:cubicBezTo>
                    <a:pt x="100" y="41"/>
                    <a:pt x="102" y="52"/>
                    <a:pt x="98" y="64"/>
                  </a:cubicBezTo>
                  <a:cubicBezTo>
                    <a:pt x="95" y="61"/>
                    <a:pt x="91" y="58"/>
                    <a:pt x="87" y="5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95" y="98"/>
                    <a:pt x="103" y="89"/>
                    <a:pt x="103" y="78"/>
                  </a:cubicBezTo>
                  <a:cubicBezTo>
                    <a:pt x="103" y="77"/>
                    <a:pt x="103" y="75"/>
                    <a:pt x="103" y="74"/>
                  </a:cubicBezTo>
                  <a:cubicBezTo>
                    <a:pt x="110" y="58"/>
                    <a:pt x="110" y="41"/>
                    <a:pt x="10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34"/>
            <p:cNvSpPr/>
            <p:nvPr/>
          </p:nvSpPr>
          <p:spPr bwMode="auto">
            <a:xfrm>
              <a:off x="9758363" y="4451350"/>
              <a:ext cx="20638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35"/>
            <p:cNvSpPr/>
            <p:nvPr/>
          </p:nvSpPr>
          <p:spPr bwMode="auto">
            <a:xfrm>
              <a:off x="9885363" y="4451350"/>
              <a:ext cx="22225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000"/>
                            </p:stCondLst>
                            <p:childTnLst>
                              <p:par>
                                <p:cTn id="1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000"/>
                            </p:stCondLst>
                            <p:childTnLst>
                              <p:par>
                                <p:cTn id="1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500"/>
                            </p:stCondLst>
                            <p:childTnLst>
                              <p:par>
                                <p:cTn id="1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3" grpId="0"/>
      <p:bldP spid="27" grpId="0"/>
      <p:bldP spid="28" grpId="0"/>
      <p:bldP spid="29" grpId="0"/>
      <p:bldP spid="30" grpId="0"/>
      <p:bldP spid="31" grpId="0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千图PPT彼岸天：ID 8661124库_Freeform: Shape 8"/>
          <p:cNvSpPr/>
          <p:nvPr>
            <p:custDataLst>
              <p:tags r:id="rId1"/>
            </p:custDataLst>
          </p:nvPr>
        </p:nvSpPr>
        <p:spPr bwMode="auto">
          <a:xfrm>
            <a:off x="3428944" y="1785617"/>
            <a:ext cx="2157480" cy="7355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2" name="千图PPT彼岸天：ID 8661124库_组合 1"/>
          <p:cNvGrpSpPr/>
          <p:nvPr>
            <p:custDataLst>
              <p:tags r:id="rId2"/>
            </p:custDataLst>
          </p:nvPr>
        </p:nvGrpSpPr>
        <p:grpSpPr>
          <a:xfrm>
            <a:off x="5804227" y="1631923"/>
            <a:ext cx="1425170" cy="1425169"/>
            <a:chOff x="5804227" y="1631923"/>
            <a:chExt cx="1425170" cy="1425169"/>
          </a:xfrm>
        </p:grpSpPr>
        <p:sp>
          <p:nvSpPr>
            <p:cNvPr id="4" name="Freeform: Shape 2"/>
            <p:cNvSpPr/>
            <p:nvPr/>
          </p:nvSpPr>
          <p:spPr bwMode="auto">
            <a:xfrm>
              <a:off x="5804227" y="1631923"/>
              <a:ext cx="1425170" cy="1425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9"/>
            <p:cNvSpPr/>
            <p:nvPr/>
          </p:nvSpPr>
          <p:spPr bwMode="auto">
            <a:xfrm>
              <a:off x="6568591" y="2387246"/>
              <a:ext cx="249035" cy="2679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千图PPT彼岸天：ID 8661124Freeform: Shape 10"/>
          <p:cNvSpPr/>
          <p:nvPr>
            <p:custDataLst>
              <p:tags r:id="rId3"/>
            </p:custDataLst>
          </p:nvPr>
        </p:nvSpPr>
        <p:spPr bwMode="auto">
          <a:xfrm>
            <a:off x="2245412" y="2865590"/>
            <a:ext cx="2157480" cy="7355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13" name="千图PPT彼岸天：ID 8661124Freeform: Shape 11"/>
          <p:cNvSpPr/>
          <p:nvPr>
            <p:custDataLst>
              <p:tags r:id="rId4"/>
            </p:custDataLst>
          </p:nvPr>
        </p:nvSpPr>
        <p:spPr bwMode="auto">
          <a:xfrm>
            <a:off x="1271464" y="3944740"/>
            <a:ext cx="2157480" cy="735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14" name="千图PPT彼岸天：ID 8661124Freeform: Shape 12"/>
          <p:cNvSpPr/>
          <p:nvPr>
            <p:custDataLst>
              <p:tags r:id="rId5"/>
            </p:custDataLst>
          </p:nvPr>
        </p:nvSpPr>
        <p:spPr bwMode="auto">
          <a:xfrm>
            <a:off x="8629909" y="1893286"/>
            <a:ext cx="2290627" cy="7618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15" name="千图PPT彼岸天：ID 8661124Freeform: Shape 13"/>
          <p:cNvSpPr/>
          <p:nvPr>
            <p:custDataLst>
              <p:tags r:id="rId6"/>
            </p:custDataLst>
          </p:nvPr>
        </p:nvSpPr>
        <p:spPr bwMode="auto">
          <a:xfrm>
            <a:off x="7732397" y="3034079"/>
            <a:ext cx="2290627" cy="7618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16" name="千图PPT彼岸天：ID 8661124Freeform: Shape 14"/>
          <p:cNvSpPr/>
          <p:nvPr>
            <p:custDataLst>
              <p:tags r:id="rId7"/>
            </p:custDataLst>
          </p:nvPr>
        </p:nvSpPr>
        <p:spPr bwMode="auto">
          <a:xfrm>
            <a:off x="6693519" y="4129666"/>
            <a:ext cx="2289805" cy="7618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请替换文字内容复制你的内容到此小木头</a:t>
            </a:r>
            <a:r>
              <a:rPr lang="en-US" altLang="zh-CN" sz="1100" dirty="0">
                <a:solidFill>
                  <a:srgbClr val="53585F"/>
                </a:solidFill>
                <a:cs typeface="+mn-ea"/>
                <a:sym typeface="+mn-lt"/>
              </a:rPr>
              <a:t>58PIC.COM</a:t>
            </a:r>
            <a:endParaRPr lang="zh-CN" altLang="en-US" sz="110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26" name="千图PPT彼岸天：ID 8661124组合 25"/>
          <p:cNvGrpSpPr/>
          <p:nvPr>
            <p:custDataLst>
              <p:tags r:id="rId8"/>
            </p:custDataLst>
          </p:nvPr>
        </p:nvGrpSpPr>
        <p:grpSpPr>
          <a:xfrm>
            <a:off x="5804227" y="2716004"/>
            <a:ext cx="1425170" cy="1425991"/>
            <a:chOff x="5804227" y="2716004"/>
            <a:chExt cx="1425170" cy="1425991"/>
          </a:xfrm>
        </p:grpSpPr>
        <p:sp>
          <p:nvSpPr>
            <p:cNvPr id="6" name="Freeform: Shape 4"/>
            <p:cNvSpPr/>
            <p:nvPr/>
          </p:nvSpPr>
          <p:spPr bwMode="auto">
            <a:xfrm>
              <a:off x="5804227" y="2716004"/>
              <a:ext cx="1425170" cy="14259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5"/>
            <p:cNvSpPr/>
            <p:nvPr/>
          </p:nvSpPr>
          <p:spPr bwMode="auto">
            <a:xfrm>
              <a:off x="6568591" y="3429411"/>
              <a:ext cx="249035" cy="2671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千图PPT彼岸天：ID 8661124组合 24"/>
          <p:cNvGrpSpPr/>
          <p:nvPr>
            <p:custDataLst>
              <p:tags r:id="rId9"/>
            </p:custDataLst>
          </p:nvPr>
        </p:nvGrpSpPr>
        <p:grpSpPr>
          <a:xfrm>
            <a:off x="4724254" y="2716004"/>
            <a:ext cx="1425991" cy="1425991"/>
            <a:chOff x="4724254" y="2716004"/>
            <a:chExt cx="1425991" cy="1425991"/>
          </a:xfrm>
        </p:grpSpPr>
        <p:sp>
          <p:nvSpPr>
            <p:cNvPr id="7" name="Freeform: Shape 5"/>
            <p:cNvSpPr/>
            <p:nvPr/>
          </p:nvSpPr>
          <p:spPr bwMode="auto">
            <a:xfrm>
              <a:off x="4724254" y="2716004"/>
              <a:ext cx="1425991" cy="14259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16"/>
            <p:cNvSpPr/>
            <p:nvPr/>
          </p:nvSpPr>
          <p:spPr bwMode="auto">
            <a:xfrm>
              <a:off x="5505878" y="3429411"/>
              <a:ext cx="249857" cy="2671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千图PPT彼岸天：ID 8661124组合 23"/>
          <p:cNvGrpSpPr/>
          <p:nvPr>
            <p:custDataLst>
              <p:tags r:id="rId10"/>
            </p:custDataLst>
          </p:nvPr>
        </p:nvGrpSpPr>
        <p:grpSpPr>
          <a:xfrm>
            <a:off x="4724254" y="3800908"/>
            <a:ext cx="1425991" cy="1425169"/>
            <a:chOff x="4724254" y="3800908"/>
            <a:chExt cx="1425991" cy="1425169"/>
          </a:xfrm>
        </p:grpSpPr>
        <p:sp>
          <p:nvSpPr>
            <p:cNvPr id="8" name="Freeform: Shape 6"/>
            <p:cNvSpPr/>
            <p:nvPr/>
          </p:nvSpPr>
          <p:spPr bwMode="auto">
            <a:xfrm>
              <a:off x="4724254" y="3800908"/>
              <a:ext cx="1425991" cy="1425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7"/>
            <p:cNvSpPr/>
            <p:nvPr/>
          </p:nvSpPr>
          <p:spPr bwMode="auto">
            <a:xfrm>
              <a:off x="5505878" y="4510205"/>
              <a:ext cx="249857" cy="2679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06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千图PPT彼岸天：ID 8661124组合 22"/>
          <p:cNvGrpSpPr/>
          <p:nvPr>
            <p:custDataLst>
              <p:tags r:id="rId11"/>
            </p:custDataLst>
          </p:nvPr>
        </p:nvGrpSpPr>
        <p:grpSpPr>
          <a:xfrm>
            <a:off x="3645103" y="3800908"/>
            <a:ext cx="1425170" cy="1425169"/>
            <a:chOff x="3645103" y="3800908"/>
            <a:chExt cx="1425170" cy="1425169"/>
          </a:xfrm>
        </p:grpSpPr>
        <p:sp>
          <p:nvSpPr>
            <p:cNvPr id="9" name="Freeform: Shape 7"/>
            <p:cNvSpPr/>
            <p:nvPr/>
          </p:nvSpPr>
          <p:spPr bwMode="auto">
            <a:xfrm>
              <a:off x="3645103" y="3800908"/>
              <a:ext cx="1425170" cy="1425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8"/>
            <p:cNvSpPr/>
            <p:nvPr/>
          </p:nvSpPr>
          <p:spPr bwMode="auto">
            <a:xfrm>
              <a:off x="4402892" y="4510205"/>
              <a:ext cx="249857" cy="2679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05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千图PPT彼岸天：ID 8661124组合 21"/>
          <p:cNvGrpSpPr/>
          <p:nvPr>
            <p:custDataLst>
              <p:tags r:id="rId12"/>
            </p:custDataLst>
          </p:nvPr>
        </p:nvGrpSpPr>
        <p:grpSpPr>
          <a:xfrm>
            <a:off x="6883377" y="1631923"/>
            <a:ext cx="1425992" cy="1425169"/>
            <a:chOff x="6883377" y="1631923"/>
            <a:chExt cx="1425992" cy="1425169"/>
          </a:xfrm>
        </p:grpSpPr>
        <p:sp>
          <p:nvSpPr>
            <p:cNvPr id="5" name="Freeform: Shape 3"/>
            <p:cNvSpPr/>
            <p:nvPr/>
          </p:nvSpPr>
          <p:spPr bwMode="auto">
            <a:xfrm>
              <a:off x="6883377" y="1631923"/>
              <a:ext cx="1425992" cy="1425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9"/>
            <p:cNvSpPr/>
            <p:nvPr/>
          </p:nvSpPr>
          <p:spPr bwMode="auto">
            <a:xfrm>
              <a:off x="7651851" y="2387246"/>
              <a:ext cx="249857" cy="2679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id-ID" sz="12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4674695" y="2228688"/>
            <a:ext cx="0" cy="197179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141110" y="3429000"/>
            <a:ext cx="4847734" cy="5539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141110" y="2270679"/>
            <a:ext cx="5605462" cy="68480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感谢您的观看！</a:t>
            </a:r>
            <a:endParaRPr lang="zh-CN" altLang="en-US" sz="4000" b="1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141111" y="3003728"/>
            <a:ext cx="3456385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企业宣传员工培训工作总结</a:t>
            </a:r>
            <a:endParaRPr lang="zh-CN" altLang="en-US" sz="2000" b="1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35092" y="1689865"/>
            <a:ext cx="1615827" cy="1108828"/>
          </a:xfrm>
          <a:prstGeom prst="rect">
            <a:avLst/>
          </a:prstGeom>
          <a:noFill/>
          <a:ln>
            <a:noFill/>
          </a:ln>
        </p:spPr>
        <p:txBody>
          <a:bodyPr vert="eaVert"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6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</a:t>
            </a:r>
            <a:endParaRPr lang="zh-CN" altLang="en-US" sz="8000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135092" y="3684235"/>
            <a:ext cx="1492716" cy="1119630"/>
          </a:xfrm>
          <a:prstGeom prst="rect">
            <a:avLst/>
          </a:prstGeom>
          <a:noFill/>
          <a:ln>
            <a:noFill/>
          </a:ln>
        </p:spPr>
        <p:txBody>
          <a:bodyPr vert="eaVert"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88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风</a:t>
            </a:r>
            <a:endParaRPr lang="zh-CN" altLang="en-US" sz="8800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228473" y="2913491"/>
            <a:ext cx="1615827" cy="722345"/>
          </a:xfrm>
          <a:prstGeom prst="rect">
            <a:avLst/>
          </a:prstGeom>
          <a:noFill/>
          <a:ln>
            <a:noFill/>
          </a:ln>
        </p:spPr>
        <p:txBody>
          <a:bodyPr vert="eaVert"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6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国</a:t>
            </a:r>
            <a:endParaRPr lang="zh-CN" altLang="en-US" sz="6600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29032" y="3988706"/>
            <a:ext cx="3510280" cy="423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部门：小木头  日期：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2019/12/30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ripple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99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99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l="70517" t="67194"/>
          <a:stretch>
            <a:fillRect/>
          </a:stretch>
        </p:blipFill>
        <p:spPr>
          <a:xfrm>
            <a:off x="8972550" y="-209550"/>
            <a:ext cx="2902899" cy="2250012"/>
          </a:xfrm>
          <a:prstGeom prst="rect">
            <a:avLst/>
          </a:prstGeom>
        </p:spPr>
      </p:pic>
      <p:pic>
        <p:nvPicPr>
          <p:cNvPr id="5" name="图片 3074" descr="题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4" t="33194" b="23750"/>
          <a:stretch>
            <a:fillRect/>
          </a:stretch>
        </p:blipFill>
        <p:spPr bwMode="auto">
          <a:xfrm>
            <a:off x="3867592" y="2361217"/>
            <a:ext cx="2312584" cy="180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_14"/>
          <p:cNvSpPr txBox="1">
            <a:spLocks noChangeArrowheads="1"/>
          </p:cNvSpPr>
          <p:nvPr/>
        </p:nvSpPr>
        <p:spPr bwMode="auto">
          <a:xfrm>
            <a:off x="6734173" y="2361217"/>
            <a:ext cx="1552840" cy="139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5" tIns="34293" rIns="68585" bIns="34293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9600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壹</a:t>
            </a:r>
            <a:endParaRPr lang="zh-CN" altLang="zh-CN" sz="9600" spc="4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118621" y="1841910"/>
            <a:ext cx="677108" cy="317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3200" dirty="0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/>
          <p:cNvGrpSpPr/>
          <p:nvPr>
            <p:custDataLst>
              <p:tags r:id="rId1"/>
            </p:custDataLst>
          </p:nvPr>
        </p:nvGrpSpPr>
        <p:grpSpPr>
          <a:xfrm>
            <a:off x="3033320" y="2240868"/>
            <a:ext cx="6355985" cy="3167236"/>
            <a:chOff x="3196400" y="2208755"/>
            <a:chExt cx="5818660" cy="2899483"/>
          </a:xfrm>
        </p:grpSpPr>
        <p:sp>
          <p:nvSpPr>
            <p:cNvPr id="17" name="Freeform: Shape 22"/>
            <p:cNvSpPr/>
            <p:nvPr/>
          </p:nvSpPr>
          <p:spPr bwMode="auto">
            <a:xfrm>
              <a:off x="3196400" y="2208755"/>
              <a:ext cx="5818660" cy="2899483"/>
            </a:xfrm>
            <a:custGeom>
              <a:avLst/>
              <a:gdLst>
                <a:gd name="T0" fmla="*/ 0 w 2659"/>
                <a:gd name="T1" fmla="*/ 1064 h 1325"/>
                <a:gd name="T2" fmla="*/ 995 w 2659"/>
                <a:gd name="T3" fmla="*/ 456 h 1325"/>
                <a:gd name="T4" fmla="*/ 1482 w 2659"/>
                <a:gd name="T5" fmla="*/ 651 h 1325"/>
                <a:gd name="T6" fmla="*/ 2287 w 2659"/>
                <a:gd name="T7" fmla="*/ 147 h 1325"/>
                <a:gd name="T8" fmla="*/ 2226 w 2659"/>
                <a:gd name="T9" fmla="*/ 23 h 1325"/>
                <a:gd name="T10" fmla="*/ 2659 w 2659"/>
                <a:gd name="T11" fmla="*/ 0 h 1325"/>
                <a:gd name="T12" fmla="*/ 2439 w 2659"/>
                <a:gd name="T13" fmla="*/ 366 h 1325"/>
                <a:gd name="T14" fmla="*/ 2373 w 2659"/>
                <a:gd name="T15" fmla="*/ 261 h 1325"/>
                <a:gd name="T16" fmla="*/ 1506 w 2659"/>
                <a:gd name="T17" fmla="*/ 826 h 1325"/>
                <a:gd name="T18" fmla="*/ 1073 w 2659"/>
                <a:gd name="T19" fmla="*/ 674 h 1325"/>
                <a:gd name="T20" fmla="*/ 199 w 2659"/>
                <a:gd name="T21" fmla="*/ 1325 h 1325"/>
                <a:gd name="T22" fmla="*/ 0 w 2659"/>
                <a:gd name="T23" fmla="*/ 1064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9" h="1325">
                  <a:moveTo>
                    <a:pt x="0" y="1064"/>
                  </a:moveTo>
                  <a:lnTo>
                    <a:pt x="995" y="456"/>
                  </a:lnTo>
                  <a:lnTo>
                    <a:pt x="1482" y="651"/>
                  </a:lnTo>
                  <a:lnTo>
                    <a:pt x="2287" y="147"/>
                  </a:lnTo>
                  <a:lnTo>
                    <a:pt x="2226" y="23"/>
                  </a:lnTo>
                  <a:lnTo>
                    <a:pt x="2659" y="0"/>
                  </a:lnTo>
                  <a:lnTo>
                    <a:pt x="2439" y="366"/>
                  </a:lnTo>
                  <a:lnTo>
                    <a:pt x="2373" y="261"/>
                  </a:lnTo>
                  <a:lnTo>
                    <a:pt x="1506" y="826"/>
                  </a:lnTo>
                  <a:lnTo>
                    <a:pt x="1073" y="674"/>
                  </a:lnTo>
                  <a:lnTo>
                    <a:pt x="199" y="1325"/>
                  </a:lnTo>
                  <a:lnTo>
                    <a:pt x="0" y="1064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Oval 7"/>
            <p:cNvSpPr/>
            <p:nvPr/>
          </p:nvSpPr>
          <p:spPr>
            <a:xfrm>
              <a:off x="3505200" y="4495800"/>
              <a:ext cx="304800" cy="304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sz="1200" b="1">
                  <a:cs typeface="+mn-ea"/>
                  <a:sym typeface="+mn-lt"/>
                </a:rPr>
                <a:t>1</a:t>
              </a:r>
              <a:endParaRPr lang="en-US" sz="1200" b="1">
                <a:cs typeface="+mn-ea"/>
                <a:sym typeface="+mn-lt"/>
              </a:endParaRPr>
            </a:p>
          </p:txBody>
        </p:sp>
        <p:sp>
          <p:nvSpPr>
            <p:cNvPr id="19" name="Oval 8"/>
            <p:cNvSpPr/>
            <p:nvPr/>
          </p:nvSpPr>
          <p:spPr>
            <a:xfrm>
              <a:off x="5294279" y="3316645"/>
              <a:ext cx="304800" cy="304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sz="1200" b="1">
                  <a:cs typeface="+mn-ea"/>
                  <a:sym typeface="+mn-lt"/>
                </a:rPr>
                <a:t>2</a:t>
              </a:r>
              <a:endParaRPr lang="en-US" sz="1200" b="1">
                <a:cs typeface="+mn-ea"/>
                <a:sym typeface="+mn-lt"/>
              </a:endParaRPr>
            </a:p>
          </p:txBody>
        </p:sp>
        <p:sp>
          <p:nvSpPr>
            <p:cNvPr id="20" name="Oval 9"/>
            <p:cNvSpPr/>
            <p:nvPr/>
          </p:nvSpPr>
          <p:spPr>
            <a:xfrm>
              <a:off x="6300443" y="3659221"/>
              <a:ext cx="304800" cy="304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sz="1200" b="1">
                  <a:cs typeface="+mn-ea"/>
                  <a:sym typeface="+mn-lt"/>
                </a:rPr>
                <a:t>3</a:t>
              </a:r>
              <a:endParaRPr lang="en-US" sz="1200" b="1">
                <a:cs typeface="+mn-ea"/>
                <a:sym typeface="+mn-lt"/>
              </a:endParaRPr>
            </a:p>
          </p:txBody>
        </p:sp>
        <p:sp>
          <p:nvSpPr>
            <p:cNvPr id="21" name="Oval 10"/>
            <p:cNvSpPr/>
            <p:nvPr/>
          </p:nvSpPr>
          <p:spPr>
            <a:xfrm>
              <a:off x="8374380" y="2355392"/>
              <a:ext cx="304800" cy="304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sz="1200" b="1">
                  <a:cs typeface="+mn-ea"/>
                  <a:sym typeface="+mn-lt"/>
                </a:rPr>
                <a:t>4</a:t>
              </a:r>
              <a:endParaRPr lang="en-US" sz="1200" b="1">
                <a:cs typeface="+mn-ea"/>
                <a:sym typeface="+mn-lt"/>
              </a:endParaRPr>
            </a:p>
          </p:txBody>
        </p:sp>
      </p:grpSp>
      <p:grpSp>
        <p:nvGrpSpPr>
          <p:cNvPr id="5" name="千图PPT彼岸天：ID 8661124库_组合 2"/>
          <p:cNvGrpSpPr/>
          <p:nvPr>
            <p:custDataLst>
              <p:tags r:id="rId2"/>
            </p:custDataLst>
          </p:nvPr>
        </p:nvGrpSpPr>
        <p:grpSpPr>
          <a:xfrm>
            <a:off x="777021" y="4762099"/>
            <a:ext cx="2087640" cy="819970"/>
            <a:chOff x="777021" y="4762099"/>
            <a:chExt cx="2087640" cy="819970"/>
          </a:xfrm>
        </p:grpSpPr>
        <p:sp>
          <p:nvSpPr>
            <p:cNvPr id="15" name="TextBox 15"/>
            <p:cNvSpPr txBox="1"/>
            <p:nvPr/>
          </p:nvSpPr>
          <p:spPr bwMode="auto">
            <a:xfrm>
              <a:off x="1605685" y="476209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/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6" name="TextBox 16"/>
            <p:cNvSpPr txBox="1"/>
            <p:nvPr/>
          </p:nvSpPr>
          <p:spPr bwMode="auto">
            <a:xfrm>
              <a:off x="777021" y="5072057"/>
              <a:ext cx="2087640" cy="510012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小木头</a:t>
              </a:r>
              <a:r>
                <a:rPr lang="en-US" altLang="zh-CN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58PIC.COM</a:t>
              </a:r>
              <a:endParaRPr lang="zh-CN" altLang="en-US" sz="9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6" name="千图PPT彼岸天：ID 8661124库_组合 1"/>
          <p:cNvGrpSpPr/>
          <p:nvPr>
            <p:custDataLst>
              <p:tags r:id="rId3"/>
            </p:custDataLst>
          </p:nvPr>
        </p:nvGrpSpPr>
        <p:grpSpPr>
          <a:xfrm>
            <a:off x="3047086" y="2684129"/>
            <a:ext cx="2087640" cy="819970"/>
            <a:chOff x="3047086" y="2684129"/>
            <a:chExt cx="2087640" cy="819970"/>
          </a:xfrm>
        </p:grpSpPr>
        <p:sp>
          <p:nvSpPr>
            <p:cNvPr id="13" name="TextBox 17"/>
            <p:cNvSpPr txBox="1"/>
            <p:nvPr/>
          </p:nvSpPr>
          <p:spPr bwMode="auto">
            <a:xfrm>
              <a:off x="3875750" y="268412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/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2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4" name="TextBox 18"/>
            <p:cNvSpPr txBox="1"/>
            <p:nvPr/>
          </p:nvSpPr>
          <p:spPr bwMode="auto">
            <a:xfrm>
              <a:off x="3047086" y="2994087"/>
              <a:ext cx="2087640" cy="510012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小木头</a:t>
              </a:r>
              <a:r>
                <a:rPr lang="en-US" altLang="zh-CN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58PIC.COM</a:t>
              </a:r>
              <a:endParaRPr lang="zh-CN" altLang="en-US" sz="9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7" name="千图PPT彼岸天：ID 8661124库_组合 6"/>
          <p:cNvGrpSpPr/>
          <p:nvPr>
            <p:custDataLst>
              <p:tags r:id="rId4"/>
            </p:custDataLst>
          </p:nvPr>
        </p:nvGrpSpPr>
        <p:grpSpPr>
          <a:xfrm>
            <a:off x="9382011" y="2610713"/>
            <a:ext cx="2087640" cy="819970"/>
            <a:chOff x="9382011" y="2610713"/>
            <a:chExt cx="2087640" cy="819970"/>
          </a:xfrm>
        </p:grpSpPr>
        <p:sp>
          <p:nvSpPr>
            <p:cNvPr id="11" name="TextBox 19"/>
            <p:cNvSpPr txBox="1"/>
            <p:nvPr/>
          </p:nvSpPr>
          <p:spPr bwMode="auto">
            <a:xfrm>
              <a:off x="9382011" y="2610713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/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4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TextBox 20"/>
            <p:cNvSpPr txBox="1"/>
            <p:nvPr/>
          </p:nvSpPr>
          <p:spPr bwMode="auto">
            <a:xfrm>
              <a:off x="9382011" y="2920671"/>
              <a:ext cx="2087640" cy="510012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小木头</a:t>
              </a:r>
              <a:r>
                <a:rPr lang="en-US" altLang="zh-CN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58PIC.COM</a:t>
              </a:r>
              <a:endParaRPr lang="zh-CN" altLang="en-US" sz="9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8" name="千图PPT彼岸天：ID 8661124库_组合 3"/>
          <p:cNvGrpSpPr/>
          <p:nvPr>
            <p:custDataLst>
              <p:tags r:id="rId5"/>
            </p:custDataLst>
          </p:nvPr>
        </p:nvGrpSpPr>
        <p:grpSpPr>
          <a:xfrm>
            <a:off x="6925611" y="4158224"/>
            <a:ext cx="2087640" cy="819970"/>
            <a:chOff x="6925611" y="4158224"/>
            <a:chExt cx="2087640" cy="819970"/>
          </a:xfrm>
        </p:grpSpPr>
        <p:sp>
          <p:nvSpPr>
            <p:cNvPr id="9" name="TextBox 21"/>
            <p:cNvSpPr txBox="1"/>
            <p:nvPr/>
          </p:nvSpPr>
          <p:spPr bwMode="auto">
            <a:xfrm>
              <a:off x="6925611" y="4158224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/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3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0" name="TextBox 23"/>
            <p:cNvSpPr txBox="1"/>
            <p:nvPr/>
          </p:nvSpPr>
          <p:spPr bwMode="auto">
            <a:xfrm>
              <a:off x="6925611" y="4468182"/>
              <a:ext cx="2087640" cy="510012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小木头</a:t>
              </a:r>
              <a:r>
                <a:rPr lang="en-US" altLang="zh-CN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58PIC.COM</a:t>
              </a:r>
              <a:endParaRPr lang="zh-CN" altLang="en-US" sz="9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1118671" y="1761728"/>
            <a:ext cx="3244882" cy="3446638"/>
            <a:chOff x="2469" y="1167"/>
            <a:chExt cx="2509" cy="2665"/>
          </a:xfrm>
        </p:grpSpPr>
        <p:sp>
          <p:nvSpPr>
            <p:cNvPr id="26" name="Freeform: Shape 2"/>
            <p:cNvSpPr/>
            <p:nvPr/>
          </p:nvSpPr>
          <p:spPr bwMode="auto">
            <a:xfrm>
              <a:off x="4196" y="2445"/>
              <a:ext cx="720" cy="330"/>
            </a:xfrm>
            <a:custGeom>
              <a:avLst/>
              <a:gdLst>
                <a:gd name="T0" fmla="*/ 720 w 720"/>
                <a:gd name="T1" fmla="*/ 0 h 330"/>
                <a:gd name="T2" fmla="*/ 430 w 720"/>
                <a:gd name="T3" fmla="*/ 117 h 330"/>
                <a:gd name="T4" fmla="*/ 189 w 720"/>
                <a:gd name="T5" fmla="*/ 295 h 330"/>
                <a:gd name="T6" fmla="*/ 87 w 720"/>
                <a:gd name="T7" fmla="*/ 148 h 330"/>
                <a:gd name="T8" fmla="*/ 0 w 720"/>
                <a:gd name="T9" fmla="*/ 233 h 330"/>
                <a:gd name="T10" fmla="*/ 160 w 720"/>
                <a:gd name="T11" fmla="*/ 330 h 330"/>
                <a:gd name="T12" fmla="*/ 297 w 720"/>
                <a:gd name="T13" fmla="*/ 319 h 330"/>
                <a:gd name="T14" fmla="*/ 720 w 720"/>
                <a:gd name="T1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0" h="330">
                  <a:moveTo>
                    <a:pt x="720" y="0"/>
                  </a:moveTo>
                  <a:lnTo>
                    <a:pt x="430" y="117"/>
                  </a:lnTo>
                  <a:lnTo>
                    <a:pt x="189" y="295"/>
                  </a:lnTo>
                  <a:lnTo>
                    <a:pt x="87" y="148"/>
                  </a:lnTo>
                  <a:lnTo>
                    <a:pt x="0" y="233"/>
                  </a:lnTo>
                  <a:lnTo>
                    <a:pt x="160" y="330"/>
                  </a:lnTo>
                  <a:lnTo>
                    <a:pt x="297" y="319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32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3"/>
            <p:cNvSpPr/>
            <p:nvPr/>
          </p:nvSpPr>
          <p:spPr bwMode="auto">
            <a:xfrm>
              <a:off x="3166" y="1375"/>
              <a:ext cx="557" cy="377"/>
            </a:xfrm>
            <a:custGeom>
              <a:avLst/>
              <a:gdLst>
                <a:gd name="T0" fmla="*/ 0 w 557"/>
                <a:gd name="T1" fmla="*/ 0 h 377"/>
                <a:gd name="T2" fmla="*/ 0 w 557"/>
                <a:gd name="T3" fmla="*/ 87 h 377"/>
                <a:gd name="T4" fmla="*/ 384 w 557"/>
                <a:gd name="T5" fmla="*/ 259 h 377"/>
                <a:gd name="T6" fmla="*/ 404 w 557"/>
                <a:gd name="T7" fmla="*/ 377 h 377"/>
                <a:gd name="T8" fmla="*/ 557 w 557"/>
                <a:gd name="T9" fmla="*/ 306 h 377"/>
                <a:gd name="T10" fmla="*/ 556 w 557"/>
                <a:gd name="T11" fmla="*/ 235 h 377"/>
                <a:gd name="T12" fmla="*/ 0 w 557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7" h="377">
                  <a:moveTo>
                    <a:pt x="0" y="0"/>
                  </a:moveTo>
                  <a:lnTo>
                    <a:pt x="0" y="87"/>
                  </a:lnTo>
                  <a:lnTo>
                    <a:pt x="384" y="259"/>
                  </a:lnTo>
                  <a:lnTo>
                    <a:pt x="404" y="377"/>
                  </a:lnTo>
                  <a:lnTo>
                    <a:pt x="557" y="306"/>
                  </a:lnTo>
                  <a:lnTo>
                    <a:pt x="556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4"/>
            <p:cNvSpPr/>
            <p:nvPr/>
          </p:nvSpPr>
          <p:spPr bwMode="auto">
            <a:xfrm>
              <a:off x="3065" y="2649"/>
              <a:ext cx="212" cy="784"/>
            </a:xfrm>
            <a:custGeom>
              <a:avLst/>
              <a:gdLst>
                <a:gd name="T0" fmla="*/ 24 w 212"/>
                <a:gd name="T1" fmla="*/ 784 h 784"/>
                <a:gd name="T2" fmla="*/ 212 w 212"/>
                <a:gd name="T3" fmla="*/ 685 h 784"/>
                <a:gd name="T4" fmla="*/ 170 w 212"/>
                <a:gd name="T5" fmla="*/ 0 h 784"/>
                <a:gd name="T6" fmla="*/ 0 w 212"/>
                <a:gd name="T7" fmla="*/ 97 h 784"/>
                <a:gd name="T8" fmla="*/ 24 w 212"/>
                <a:gd name="T9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784">
                  <a:moveTo>
                    <a:pt x="24" y="784"/>
                  </a:moveTo>
                  <a:lnTo>
                    <a:pt x="212" y="685"/>
                  </a:lnTo>
                  <a:lnTo>
                    <a:pt x="170" y="0"/>
                  </a:lnTo>
                  <a:lnTo>
                    <a:pt x="0" y="97"/>
                  </a:lnTo>
                  <a:lnTo>
                    <a:pt x="24" y="78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5"/>
            <p:cNvSpPr/>
            <p:nvPr/>
          </p:nvSpPr>
          <p:spPr bwMode="auto">
            <a:xfrm>
              <a:off x="3017" y="1634"/>
              <a:ext cx="638" cy="1033"/>
            </a:xfrm>
            <a:custGeom>
              <a:avLst/>
              <a:gdLst>
                <a:gd name="T0" fmla="*/ 35 w 638"/>
                <a:gd name="T1" fmla="*/ 1033 h 1033"/>
                <a:gd name="T2" fmla="*/ 164 w 638"/>
                <a:gd name="T3" fmla="*/ 973 h 1033"/>
                <a:gd name="T4" fmla="*/ 150 w 638"/>
                <a:gd name="T5" fmla="*/ 366 h 1033"/>
                <a:gd name="T6" fmla="*/ 638 w 638"/>
                <a:gd name="T7" fmla="*/ 85 h 1033"/>
                <a:gd name="T8" fmla="*/ 638 w 638"/>
                <a:gd name="T9" fmla="*/ 0 h 1033"/>
                <a:gd name="T10" fmla="*/ 0 w 638"/>
                <a:gd name="T11" fmla="*/ 268 h 1033"/>
                <a:gd name="T12" fmla="*/ 35 w 638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1033">
                  <a:moveTo>
                    <a:pt x="35" y="1033"/>
                  </a:moveTo>
                  <a:lnTo>
                    <a:pt x="164" y="973"/>
                  </a:lnTo>
                  <a:lnTo>
                    <a:pt x="150" y="366"/>
                  </a:lnTo>
                  <a:lnTo>
                    <a:pt x="638" y="85"/>
                  </a:lnTo>
                  <a:lnTo>
                    <a:pt x="638" y="0"/>
                  </a:lnTo>
                  <a:lnTo>
                    <a:pt x="0" y="268"/>
                  </a:lnTo>
                  <a:lnTo>
                    <a:pt x="35" y="103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6"/>
            <p:cNvSpPr/>
            <p:nvPr/>
          </p:nvSpPr>
          <p:spPr bwMode="auto">
            <a:xfrm>
              <a:off x="4327" y="2740"/>
              <a:ext cx="95" cy="693"/>
            </a:xfrm>
            <a:custGeom>
              <a:avLst/>
              <a:gdLst>
                <a:gd name="T0" fmla="*/ 58 w 95"/>
                <a:gd name="T1" fmla="*/ 0 h 693"/>
                <a:gd name="T2" fmla="*/ 0 w 95"/>
                <a:gd name="T3" fmla="*/ 275 h 693"/>
                <a:gd name="T4" fmla="*/ 29 w 95"/>
                <a:gd name="T5" fmla="*/ 693 h 693"/>
                <a:gd name="T6" fmla="*/ 95 w 95"/>
                <a:gd name="T7" fmla="*/ 275 h 693"/>
                <a:gd name="T8" fmla="*/ 58 w 95"/>
                <a:gd name="T9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93">
                  <a:moveTo>
                    <a:pt x="58" y="0"/>
                  </a:moveTo>
                  <a:lnTo>
                    <a:pt x="0" y="275"/>
                  </a:lnTo>
                  <a:lnTo>
                    <a:pt x="29" y="693"/>
                  </a:lnTo>
                  <a:lnTo>
                    <a:pt x="95" y="27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B81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"/>
            <p:cNvSpPr/>
            <p:nvPr/>
          </p:nvSpPr>
          <p:spPr bwMode="auto">
            <a:xfrm>
              <a:off x="4117" y="2638"/>
              <a:ext cx="279" cy="795"/>
            </a:xfrm>
            <a:custGeom>
              <a:avLst/>
              <a:gdLst>
                <a:gd name="T0" fmla="*/ 279 w 279"/>
                <a:gd name="T1" fmla="*/ 102 h 795"/>
                <a:gd name="T2" fmla="*/ 82 w 279"/>
                <a:gd name="T3" fmla="*/ 0 h 795"/>
                <a:gd name="T4" fmla="*/ 0 w 279"/>
                <a:gd name="T5" fmla="*/ 29 h 795"/>
                <a:gd name="T6" fmla="*/ 24 w 279"/>
                <a:gd name="T7" fmla="*/ 151 h 795"/>
                <a:gd name="T8" fmla="*/ 113 w 279"/>
                <a:gd name="T9" fmla="*/ 199 h 795"/>
                <a:gd name="T10" fmla="*/ 199 w 279"/>
                <a:gd name="T11" fmla="*/ 769 h 795"/>
                <a:gd name="T12" fmla="*/ 250 w 279"/>
                <a:gd name="T13" fmla="*/ 795 h 795"/>
                <a:gd name="T14" fmla="*/ 279 w 279"/>
                <a:gd name="T15" fmla="*/ 102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" h="795">
                  <a:moveTo>
                    <a:pt x="279" y="102"/>
                  </a:moveTo>
                  <a:lnTo>
                    <a:pt x="82" y="0"/>
                  </a:lnTo>
                  <a:lnTo>
                    <a:pt x="0" y="29"/>
                  </a:lnTo>
                  <a:lnTo>
                    <a:pt x="24" y="151"/>
                  </a:lnTo>
                  <a:lnTo>
                    <a:pt x="113" y="199"/>
                  </a:lnTo>
                  <a:lnTo>
                    <a:pt x="199" y="769"/>
                  </a:lnTo>
                  <a:lnTo>
                    <a:pt x="250" y="795"/>
                  </a:lnTo>
                  <a:lnTo>
                    <a:pt x="279" y="10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8"/>
            <p:cNvSpPr/>
            <p:nvPr/>
          </p:nvSpPr>
          <p:spPr bwMode="auto">
            <a:xfrm>
              <a:off x="3718" y="1375"/>
              <a:ext cx="562" cy="361"/>
            </a:xfrm>
            <a:custGeom>
              <a:avLst/>
              <a:gdLst>
                <a:gd name="T0" fmla="*/ 4 w 562"/>
                <a:gd name="T1" fmla="*/ 235 h 361"/>
                <a:gd name="T2" fmla="*/ 562 w 562"/>
                <a:gd name="T3" fmla="*/ 0 h 361"/>
                <a:gd name="T4" fmla="*/ 562 w 562"/>
                <a:gd name="T5" fmla="*/ 66 h 361"/>
                <a:gd name="T6" fmla="*/ 111 w 562"/>
                <a:gd name="T7" fmla="*/ 259 h 361"/>
                <a:gd name="T8" fmla="*/ 115 w 562"/>
                <a:gd name="T9" fmla="*/ 361 h 361"/>
                <a:gd name="T10" fmla="*/ 0 w 562"/>
                <a:gd name="T11" fmla="*/ 335 h 361"/>
                <a:gd name="T12" fmla="*/ 4 w 562"/>
                <a:gd name="T13" fmla="*/ 23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2" h="361">
                  <a:moveTo>
                    <a:pt x="4" y="235"/>
                  </a:moveTo>
                  <a:lnTo>
                    <a:pt x="562" y="0"/>
                  </a:lnTo>
                  <a:lnTo>
                    <a:pt x="562" y="66"/>
                  </a:lnTo>
                  <a:lnTo>
                    <a:pt x="111" y="259"/>
                  </a:lnTo>
                  <a:lnTo>
                    <a:pt x="115" y="361"/>
                  </a:lnTo>
                  <a:lnTo>
                    <a:pt x="0" y="335"/>
                  </a:lnTo>
                  <a:lnTo>
                    <a:pt x="4" y="23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9"/>
            <p:cNvSpPr/>
            <p:nvPr/>
          </p:nvSpPr>
          <p:spPr bwMode="auto">
            <a:xfrm>
              <a:off x="3116" y="2689"/>
              <a:ext cx="1211" cy="427"/>
            </a:xfrm>
            <a:custGeom>
              <a:avLst/>
              <a:gdLst>
                <a:gd name="T0" fmla="*/ 0 w 1211"/>
                <a:gd name="T1" fmla="*/ 86 h 427"/>
                <a:gd name="T2" fmla="*/ 148 w 1211"/>
                <a:gd name="T3" fmla="*/ 0 h 427"/>
                <a:gd name="T4" fmla="*/ 1131 w 1211"/>
                <a:gd name="T5" fmla="*/ 44 h 427"/>
                <a:gd name="T6" fmla="*/ 1211 w 1211"/>
                <a:gd name="T7" fmla="*/ 86 h 427"/>
                <a:gd name="T8" fmla="*/ 607 w 1211"/>
                <a:gd name="T9" fmla="*/ 427 h 427"/>
                <a:gd name="T10" fmla="*/ 0 w 1211"/>
                <a:gd name="T11" fmla="*/ 8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427">
                  <a:moveTo>
                    <a:pt x="0" y="86"/>
                  </a:moveTo>
                  <a:lnTo>
                    <a:pt x="148" y="0"/>
                  </a:lnTo>
                  <a:lnTo>
                    <a:pt x="1131" y="44"/>
                  </a:lnTo>
                  <a:lnTo>
                    <a:pt x="1211" y="86"/>
                  </a:lnTo>
                  <a:lnTo>
                    <a:pt x="607" y="42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0"/>
            <p:cNvSpPr/>
            <p:nvPr/>
          </p:nvSpPr>
          <p:spPr bwMode="auto">
            <a:xfrm>
              <a:off x="4258" y="2328"/>
              <a:ext cx="658" cy="412"/>
            </a:xfrm>
            <a:custGeom>
              <a:avLst/>
              <a:gdLst>
                <a:gd name="T0" fmla="*/ 658 w 658"/>
                <a:gd name="T1" fmla="*/ 117 h 412"/>
                <a:gd name="T2" fmla="*/ 445 w 658"/>
                <a:gd name="T3" fmla="*/ 0 h 412"/>
                <a:gd name="T4" fmla="*/ 0 w 658"/>
                <a:gd name="T5" fmla="*/ 175 h 412"/>
                <a:gd name="T6" fmla="*/ 58 w 658"/>
                <a:gd name="T7" fmla="*/ 378 h 412"/>
                <a:gd name="T8" fmla="*/ 127 w 658"/>
                <a:gd name="T9" fmla="*/ 412 h 412"/>
                <a:gd name="T10" fmla="*/ 658 w 658"/>
                <a:gd name="T11" fmla="*/ 1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8" h="412">
                  <a:moveTo>
                    <a:pt x="658" y="117"/>
                  </a:moveTo>
                  <a:lnTo>
                    <a:pt x="445" y="0"/>
                  </a:lnTo>
                  <a:lnTo>
                    <a:pt x="0" y="175"/>
                  </a:lnTo>
                  <a:lnTo>
                    <a:pt x="58" y="378"/>
                  </a:lnTo>
                  <a:lnTo>
                    <a:pt x="127" y="412"/>
                  </a:lnTo>
                  <a:lnTo>
                    <a:pt x="658" y="1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1"/>
            <p:cNvSpPr/>
            <p:nvPr/>
          </p:nvSpPr>
          <p:spPr bwMode="auto">
            <a:xfrm>
              <a:off x="2547" y="2330"/>
              <a:ext cx="598" cy="410"/>
            </a:xfrm>
            <a:custGeom>
              <a:avLst/>
              <a:gdLst>
                <a:gd name="T0" fmla="*/ 0 w 598"/>
                <a:gd name="T1" fmla="*/ 109 h 410"/>
                <a:gd name="T2" fmla="*/ 204 w 598"/>
                <a:gd name="T3" fmla="*/ 0 h 410"/>
                <a:gd name="T4" fmla="*/ 525 w 598"/>
                <a:gd name="T5" fmla="*/ 331 h 410"/>
                <a:gd name="T6" fmla="*/ 598 w 598"/>
                <a:gd name="T7" fmla="*/ 297 h 410"/>
                <a:gd name="T8" fmla="*/ 598 w 598"/>
                <a:gd name="T9" fmla="*/ 371 h 410"/>
                <a:gd name="T10" fmla="*/ 530 w 598"/>
                <a:gd name="T11" fmla="*/ 410 h 410"/>
                <a:gd name="T12" fmla="*/ 0 w 598"/>
                <a:gd name="T13" fmla="*/ 10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8" h="410">
                  <a:moveTo>
                    <a:pt x="0" y="109"/>
                  </a:moveTo>
                  <a:lnTo>
                    <a:pt x="204" y="0"/>
                  </a:lnTo>
                  <a:lnTo>
                    <a:pt x="525" y="331"/>
                  </a:lnTo>
                  <a:lnTo>
                    <a:pt x="598" y="297"/>
                  </a:lnTo>
                  <a:lnTo>
                    <a:pt x="598" y="371"/>
                  </a:lnTo>
                  <a:lnTo>
                    <a:pt x="530" y="41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2"/>
            <p:cNvSpPr/>
            <p:nvPr/>
          </p:nvSpPr>
          <p:spPr bwMode="auto">
            <a:xfrm>
              <a:off x="2547" y="2441"/>
              <a:ext cx="554" cy="988"/>
            </a:xfrm>
            <a:custGeom>
              <a:avLst/>
              <a:gdLst>
                <a:gd name="T0" fmla="*/ 45 w 554"/>
                <a:gd name="T1" fmla="*/ 669 h 988"/>
                <a:gd name="T2" fmla="*/ 554 w 554"/>
                <a:gd name="T3" fmla="*/ 988 h 988"/>
                <a:gd name="T4" fmla="*/ 530 w 554"/>
                <a:gd name="T5" fmla="*/ 301 h 988"/>
                <a:gd name="T6" fmla="*/ 0 w 554"/>
                <a:gd name="T7" fmla="*/ 0 h 988"/>
                <a:gd name="T8" fmla="*/ 45 w 554"/>
                <a:gd name="T9" fmla="*/ 66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988">
                  <a:moveTo>
                    <a:pt x="45" y="669"/>
                  </a:moveTo>
                  <a:lnTo>
                    <a:pt x="554" y="988"/>
                  </a:lnTo>
                  <a:lnTo>
                    <a:pt x="530" y="301"/>
                  </a:lnTo>
                  <a:lnTo>
                    <a:pt x="0" y="0"/>
                  </a:lnTo>
                  <a:lnTo>
                    <a:pt x="45" y="6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13"/>
            <p:cNvSpPr/>
            <p:nvPr/>
          </p:nvSpPr>
          <p:spPr bwMode="auto">
            <a:xfrm>
              <a:off x="2474" y="1630"/>
              <a:ext cx="591" cy="1028"/>
            </a:xfrm>
            <a:custGeom>
              <a:avLst/>
              <a:gdLst>
                <a:gd name="T0" fmla="*/ 53 w 591"/>
                <a:gd name="T1" fmla="*/ 731 h 1028"/>
                <a:gd name="T2" fmla="*/ 591 w 591"/>
                <a:gd name="T3" fmla="*/ 1028 h 1028"/>
                <a:gd name="T4" fmla="*/ 556 w 591"/>
                <a:gd name="T5" fmla="*/ 263 h 1028"/>
                <a:gd name="T6" fmla="*/ 0 w 591"/>
                <a:gd name="T7" fmla="*/ 0 h 1028"/>
                <a:gd name="T8" fmla="*/ 53 w 591"/>
                <a:gd name="T9" fmla="*/ 73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028">
                  <a:moveTo>
                    <a:pt x="53" y="731"/>
                  </a:moveTo>
                  <a:lnTo>
                    <a:pt x="591" y="1028"/>
                  </a:lnTo>
                  <a:lnTo>
                    <a:pt x="556" y="263"/>
                  </a:lnTo>
                  <a:lnTo>
                    <a:pt x="0" y="0"/>
                  </a:lnTo>
                  <a:lnTo>
                    <a:pt x="53" y="7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14"/>
            <p:cNvSpPr/>
            <p:nvPr/>
          </p:nvSpPr>
          <p:spPr bwMode="auto">
            <a:xfrm>
              <a:off x="3787" y="1639"/>
              <a:ext cx="635" cy="1028"/>
            </a:xfrm>
            <a:custGeom>
              <a:avLst/>
              <a:gdLst>
                <a:gd name="T0" fmla="*/ 0 w 635"/>
                <a:gd name="T1" fmla="*/ 0 h 1028"/>
                <a:gd name="T2" fmla="*/ 0 w 635"/>
                <a:gd name="T3" fmla="*/ 88 h 1028"/>
                <a:gd name="T4" fmla="*/ 503 w 635"/>
                <a:gd name="T5" fmla="*/ 310 h 1028"/>
                <a:gd name="T6" fmla="*/ 503 w 635"/>
                <a:gd name="T7" fmla="*/ 988 h 1028"/>
                <a:gd name="T8" fmla="*/ 598 w 635"/>
                <a:gd name="T9" fmla="*/ 1028 h 1028"/>
                <a:gd name="T10" fmla="*/ 635 w 635"/>
                <a:gd name="T11" fmla="*/ 265 h 1028"/>
                <a:gd name="T12" fmla="*/ 0 w 635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28">
                  <a:moveTo>
                    <a:pt x="0" y="0"/>
                  </a:moveTo>
                  <a:lnTo>
                    <a:pt x="0" y="88"/>
                  </a:lnTo>
                  <a:lnTo>
                    <a:pt x="503" y="310"/>
                  </a:lnTo>
                  <a:lnTo>
                    <a:pt x="503" y="988"/>
                  </a:lnTo>
                  <a:lnTo>
                    <a:pt x="598" y="1028"/>
                  </a:lnTo>
                  <a:lnTo>
                    <a:pt x="635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15"/>
            <p:cNvSpPr/>
            <p:nvPr/>
          </p:nvSpPr>
          <p:spPr bwMode="auto">
            <a:xfrm>
              <a:off x="3089" y="1933"/>
              <a:ext cx="634" cy="1097"/>
            </a:xfrm>
            <a:custGeom>
              <a:avLst/>
              <a:gdLst>
                <a:gd name="T0" fmla="*/ 0 w 634"/>
                <a:gd name="T1" fmla="*/ 0 h 1097"/>
                <a:gd name="T2" fmla="*/ 27 w 634"/>
                <a:gd name="T3" fmla="*/ 767 h 1097"/>
                <a:gd name="T4" fmla="*/ 634 w 634"/>
                <a:gd name="T5" fmla="*/ 1097 h 1097"/>
                <a:gd name="T6" fmla="*/ 634 w 634"/>
                <a:gd name="T7" fmla="*/ 300 h 1097"/>
                <a:gd name="T8" fmla="*/ 0 w 634"/>
                <a:gd name="T9" fmla="*/ 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1097">
                  <a:moveTo>
                    <a:pt x="0" y="0"/>
                  </a:moveTo>
                  <a:lnTo>
                    <a:pt x="27" y="767"/>
                  </a:lnTo>
                  <a:lnTo>
                    <a:pt x="634" y="1097"/>
                  </a:lnTo>
                  <a:lnTo>
                    <a:pt x="634" y="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16"/>
            <p:cNvSpPr/>
            <p:nvPr/>
          </p:nvSpPr>
          <p:spPr bwMode="auto">
            <a:xfrm>
              <a:off x="3116" y="2775"/>
              <a:ext cx="607" cy="1057"/>
            </a:xfrm>
            <a:custGeom>
              <a:avLst/>
              <a:gdLst>
                <a:gd name="T0" fmla="*/ 607 w 607"/>
                <a:gd name="T1" fmla="*/ 1057 h 1057"/>
                <a:gd name="T2" fmla="*/ 607 w 607"/>
                <a:gd name="T3" fmla="*/ 341 h 1057"/>
                <a:gd name="T4" fmla="*/ 0 w 607"/>
                <a:gd name="T5" fmla="*/ 0 h 1057"/>
                <a:gd name="T6" fmla="*/ 30 w 607"/>
                <a:gd name="T7" fmla="*/ 693 h 1057"/>
                <a:gd name="T8" fmla="*/ 607 w 607"/>
                <a:gd name="T9" fmla="*/ 105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057">
                  <a:moveTo>
                    <a:pt x="607" y="1057"/>
                  </a:moveTo>
                  <a:lnTo>
                    <a:pt x="607" y="341"/>
                  </a:lnTo>
                  <a:lnTo>
                    <a:pt x="0" y="0"/>
                  </a:lnTo>
                  <a:lnTo>
                    <a:pt x="30" y="693"/>
                  </a:lnTo>
                  <a:lnTo>
                    <a:pt x="607" y="10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17"/>
            <p:cNvSpPr/>
            <p:nvPr/>
          </p:nvSpPr>
          <p:spPr bwMode="auto">
            <a:xfrm>
              <a:off x="3723" y="2775"/>
              <a:ext cx="604" cy="1057"/>
            </a:xfrm>
            <a:custGeom>
              <a:avLst/>
              <a:gdLst>
                <a:gd name="T0" fmla="*/ 0 w 604"/>
                <a:gd name="T1" fmla="*/ 341 h 1057"/>
                <a:gd name="T2" fmla="*/ 604 w 604"/>
                <a:gd name="T3" fmla="*/ 0 h 1057"/>
                <a:gd name="T4" fmla="*/ 580 w 604"/>
                <a:gd name="T5" fmla="*/ 693 h 1057"/>
                <a:gd name="T6" fmla="*/ 0 w 604"/>
                <a:gd name="T7" fmla="*/ 1057 h 1057"/>
                <a:gd name="T8" fmla="*/ 0 w 604"/>
                <a:gd name="T9" fmla="*/ 341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1057">
                  <a:moveTo>
                    <a:pt x="0" y="341"/>
                  </a:moveTo>
                  <a:lnTo>
                    <a:pt x="604" y="0"/>
                  </a:lnTo>
                  <a:lnTo>
                    <a:pt x="580" y="693"/>
                  </a:lnTo>
                  <a:lnTo>
                    <a:pt x="0" y="105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18"/>
            <p:cNvSpPr/>
            <p:nvPr/>
          </p:nvSpPr>
          <p:spPr bwMode="auto">
            <a:xfrm>
              <a:off x="3723" y="1933"/>
              <a:ext cx="633" cy="1097"/>
            </a:xfrm>
            <a:custGeom>
              <a:avLst/>
              <a:gdLst>
                <a:gd name="T0" fmla="*/ 0 w 633"/>
                <a:gd name="T1" fmla="*/ 300 h 1097"/>
                <a:gd name="T2" fmla="*/ 633 w 633"/>
                <a:gd name="T3" fmla="*/ 0 h 1097"/>
                <a:gd name="T4" fmla="*/ 604 w 633"/>
                <a:gd name="T5" fmla="*/ 767 h 1097"/>
                <a:gd name="T6" fmla="*/ 0 w 633"/>
                <a:gd name="T7" fmla="*/ 1097 h 1097"/>
                <a:gd name="T8" fmla="*/ 0 w 633"/>
                <a:gd name="T9" fmla="*/ 30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1097">
                  <a:moveTo>
                    <a:pt x="0" y="300"/>
                  </a:moveTo>
                  <a:lnTo>
                    <a:pt x="633" y="0"/>
                  </a:lnTo>
                  <a:lnTo>
                    <a:pt x="604" y="767"/>
                  </a:lnTo>
                  <a:lnTo>
                    <a:pt x="0" y="1097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19"/>
            <p:cNvSpPr/>
            <p:nvPr/>
          </p:nvSpPr>
          <p:spPr bwMode="auto">
            <a:xfrm>
              <a:off x="4374" y="1639"/>
              <a:ext cx="593" cy="1028"/>
            </a:xfrm>
            <a:custGeom>
              <a:avLst/>
              <a:gdLst>
                <a:gd name="T0" fmla="*/ 37 w 593"/>
                <a:gd name="T1" fmla="*/ 265 h 1028"/>
                <a:gd name="T2" fmla="*/ 0 w 593"/>
                <a:gd name="T3" fmla="*/ 1028 h 1028"/>
                <a:gd name="T4" fmla="*/ 538 w 593"/>
                <a:gd name="T5" fmla="*/ 729 h 1028"/>
                <a:gd name="T6" fmla="*/ 593 w 593"/>
                <a:gd name="T7" fmla="*/ 0 h 1028"/>
                <a:gd name="T8" fmla="*/ 37 w 593"/>
                <a:gd name="T9" fmla="*/ 265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1028">
                  <a:moveTo>
                    <a:pt x="37" y="265"/>
                  </a:moveTo>
                  <a:lnTo>
                    <a:pt x="0" y="1028"/>
                  </a:lnTo>
                  <a:lnTo>
                    <a:pt x="538" y="729"/>
                  </a:lnTo>
                  <a:lnTo>
                    <a:pt x="593" y="0"/>
                  </a:lnTo>
                  <a:lnTo>
                    <a:pt x="37" y="2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20"/>
            <p:cNvSpPr/>
            <p:nvPr/>
          </p:nvSpPr>
          <p:spPr bwMode="auto">
            <a:xfrm>
              <a:off x="4356" y="2445"/>
              <a:ext cx="560" cy="988"/>
            </a:xfrm>
            <a:custGeom>
              <a:avLst/>
              <a:gdLst>
                <a:gd name="T0" fmla="*/ 0 w 560"/>
                <a:gd name="T1" fmla="*/ 988 h 988"/>
                <a:gd name="T2" fmla="*/ 29 w 560"/>
                <a:gd name="T3" fmla="*/ 295 h 988"/>
                <a:gd name="T4" fmla="*/ 560 w 560"/>
                <a:gd name="T5" fmla="*/ 0 h 988"/>
                <a:gd name="T6" fmla="*/ 511 w 560"/>
                <a:gd name="T7" fmla="*/ 665 h 988"/>
                <a:gd name="T8" fmla="*/ 0 w 560"/>
                <a:gd name="T9" fmla="*/ 98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988">
                  <a:moveTo>
                    <a:pt x="0" y="988"/>
                  </a:moveTo>
                  <a:lnTo>
                    <a:pt x="29" y="295"/>
                  </a:lnTo>
                  <a:lnTo>
                    <a:pt x="560" y="0"/>
                  </a:lnTo>
                  <a:lnTo>
                    <a:pt x="511" y="665"/>
                  </a:lnTo>
                  <a:lnTo>
                    <a:pt x="0" y="98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21"/>
            <p:cNvSpPr/>
            <p:nvPr/>
          </p:nvSpPr>
          <p:spPr bwMode="auto">
            <a:xfrm>
              <a:off x="3089" y="1663"/>
              <a:ext cx="1267" cy="570"/>
            </a:xfrm>
            <a:custGeom>
              <a:avLst/>
              <a:gdLst>
                <a:gd name="T0" fmla="*/ 0 w 1267"/>
                <a:gd name="T1" fmla="*/ 270 h 570"/>
                <a:gd name="T2" fmla="*/ 634 w 1267"/>
                <a:gd name="T3" fmla="*/ 0 h 570"/>
                <a:gd name="T4" fmla="*/ 1267 w 1267"/>
                <a:gd name="T5" fmla="*/ 270 h 570"/>
                <a:gd name="T6" fmla="*/ 634 w 1267"/>
                <a:gd name="T7" fmla="*/ 570 h 570"/>
                <a:gd name="T8" fmla="*/ 0 w 1267"/>
                <a:gd name="T9" fmla="*/ 2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570">
                  <a:moveTo>
                    <a:pt x="0" y="270"/>
                  </a:moveTo>
                  <a:lnTo>
                    <a:pt x="634" y="0"/>
                  </a:lnTo>
                  <a:lnTo>
                    <a:pt x="1267" y="270"/>
                  </a:lnTo>
                  <a:lnTo>
                    <a:pt x="634" y="570"/>
                  </a:lnTo>
                  <a:lnTo>
                    <a:pt x="0" y="27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22"/>
            <p:cNvSpPr/>
            <p:nvPr/>
          </p:nvSpPr>
          <p:spPr bwMode="auto">
            <a:xfrm>
              <a:off x="2469" y="1399"/>
              <a:ext cx="1194" cy="503"/>
            </a:xfrm>
            <a:custGeom>
              <a:avLst/>
              <a:gdLst>
                <a:gd name="T0" fmla="*/ 0 w 1194"/>
                <a:gd name="T1" fmla="*/ 240 h 503"/>
                <a:gd name="T2" fmla="*/ 631 w 1194"/>
                <a:gd name="T3" fmla="*/ 0 h 503"/>
                <a:gd name="T4" fmla="*/ 1194 w 1194"/>
                <a:gd name="T5" fmla="*/ 235 h 503"/>
                <a:gd name="T6" fmla="*/ 556 w 1194"/>
                <a:gd name="T7" fmla="*/ 503 h 503"/>
                <a:gd name="T8" fmla="*/ 0 w 1194"/>
                <a:gd name="T9" fmla="*/ 24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4" h="503">
                  <a:moveTo>
                    <a:pt x="0" y="240"/>
                  </a:moveTo>
                  <a:lnTo>
                    <a:pt x="631" y="0"/>
                  </a:lnTo>
                  <a:lnTo>
                    <a:pt x="1194" y="235"/>
                  </a:lnTo>
                  <a:lnTo>
                    <a:pt x="556" y="503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Freeform: Shape 23"/>
            <p:cNvSpPr/>
            <p:nvPr/>
          </p:nvSpPr>
          <p:spPr bwMode="auto">
            <a:xfrm>
              <a:off x="3787" y="1399"/>
              <a:ext cx="1191" cy="505"/>
            </a:xfrm>
            <a:custGeom>
              <a:avLst/>
              <a:gdLst>
                <a:gd name="T0" fmla="*/ 635 w 1191"/>
                <a:gd name="T1" fmla="*/ 505 h 505"/>
                <a:gd name="T2" fmla="*/ 0 w 1191"/>
                <a:gd name="T3" fmla="*/ 240 h 505"/>
                <a:gd name="T4" fmla="*/ 564 w 1191"/>
                <a:gd name="T5" fmla="*/ 0 h 505"/>
                <a:gd name="T6" fmla="*/ 1191 w 1191"/>
                <a:gd name="T7" fmla="*/ 240 h 505"/>
                <a:gd name="T8" fmla="*/ 635 w 1191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505">
                  <a:moveTo>
                    <a:pt x="635" y="505"/>
                  </a:moveTo>
                  <a:lnTo>
                    <a:pt x="0" y="240"/>
                  </a:lnTo>
                  <a:lnTo>
                    <a:pt x="564" y="0"/>
                  </a:lnTo>
                  <a:lnTo>
                    <a:pt x="1191" y="240"/>
                  </a:lnTo>
                  <a:lnTo>
                    <a:pt x="635" y="5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24"/>
            <p:cNvSpPr/>
            <p:nvPr/>
          </p:nvSpPr>
          <p:spPr bwMode="auto">
            <a:xfrm>
              <a:off x="3162" y="1167"/>
              <a:ext cx="1123" cy="445"/>
            </a:xfrm>
            <a:custGeom>
              <a:avLst/>
              <a:gdLst>
                <a:gd name="T0" fmla="*/ 560 w 1123"/>
                <a:gd name="T1" fmla="*/ 0 h 445"/>
                <a:gd name="T2" fmla="*/ 1123 w 1123"/>
                <a:gd name="T3" fmla="*/ 208 h 445"/>
                <a:gd name="T4" fmla="*/ 560 w 1123"/>
                <a:gd name="T5" fmla="*/ 445 h 445"/>
                <a:gd name="T6" fmla="*/ 0 w 1123"/>
                <a:gd name="T7" fmla="*/ 208 h 445"/>
                <a:gd name="T8" fmla="*/ 560 w 1123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3" h="445">
                  <a:moveTo>
                    <a:pt x="560" y="0"/>
                  </a:moveTo>
                  <a:lnTo>
                    <a:pt x="1123" y="208"/>
                  </a:lnTo>
                  <a:lnTo>
                    <a:pt x="560" y="445"/>
                  </a:lnTo>
                  <a:lnTo>
                    <a:pt x="0" y="208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千图PPT彼岸天：ID 8661124库_组合 26"/>
          <p:cNvGrpSpPr/>
          <p:nvPr>
            <p:custDataLst>
              <p:tags r:id="rId2"/>
            </p:custDataLst>
          </p:nvPr>
        </p:nvGrpSpPr>
        <p:grpSpPr>
          <a:xfrm>
            <a:off x="8301505" y="2337246"/>
            <a:ext cx="3171358" cy="836112"/>
            <a:chOff x="5370957" y="1569256"/>
            <a:chExt cx="3171358" cy="836112"/>
          </a:xfrm>
        </p:grpSpPr>
        <p:grpSp>
          <p:nvGrpSpPr>
            <p:cNvPr id="22" name="Group 37"/>
            <p:cNvGrpSpPr/>
            <p:nvPr/>
          </p:nvGrpSpPr>
          <p:grpSpPr>
            <a:xfrm>
              <a:off x="5900219" y="1569256"/>
              <a:ext cx="2642096" cy="836112"/>
              <a:chOff x="2591258" y="2102656"/>
              <a:chExt cx="2642096" cy="836112"/>
            </a:xfrm>
          </p:grpSpPr>
          <p:sp>
            <p:nvSpPr>
              <p:cNvPr id="24" name="Rectangle 39"/>
              <p:cNvSpPr/>
              <p:nvPr/>
            </p:nvSpPr>
            <p:spPr bwMode="auto">
              <a:xfrm>
                <a:off x="2591258" y="2381369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 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5" name="TextBox 40"/>
              <p:cNvSpPr txBox="1"/>
              <p:nvPr/>
            </p:nvSpPr>
            <p:spPr bwMode="auto">
              <a:xfrm>
                <a:off x="2591258" y="2102656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85000" lnSpcReduction="2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Freeform: Shape 38"/>
            <p:cNvSpPr/>
            <p:nvPr/>
          </p:nvSpPr>
          <p:spPr>
            <a:xfrm>
              <a:off x="5370957" y="1640892"/>
              <a:ext cx="485776" cy="485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千图PPT彼岸天：ID 8661124库_组合 27"/>
          <p:cNvGrpSpPr/>
          <p:nvPr>
            <p:custDataLst>
              <p:tags r:id="rId3"/>
            </p:custDataLst>
          </p:nvPr>
        </p:nvGrpSpPr>
        <p:grpSpPr>
          <a:xfrm>
            <a:off x="8301393" y="3898298"/>
            <a:ext cx="3176233" cy="836112"/>
            <a:chOff x="5370845" y="2818618"/>
            <a:chExt cx="3176233" cy="836112"/>
          </a:xfrm>
        </p:grpSpPr>
        <p:grpSp>
          <p:nvGrpSpPr>
            <p:cNvPr id="18" name="Group 33"/>
            <p:cNvGrpSpPr/>
            <p:nvPr/>
          </p:nvGrpSpPr>
          <p:grpSpPr>
            <a:xfrm>
              <a:off x="5900219" y="2818618"/>
              <a:ext cx="2646859" cy="836112"/>
              <a:chOff x="2591258" y="3352018"/>
              <a:chExt cx="2646859" cy="836112"/>
            </a:xfrm>
          </p:grpSpPr>
          <p:sp>
            <p:nvSpPr>
              <p:cNvPr id="20" name="Rectangle 35"/>
              <p:cNvSpPr/>
              <p:nvPr/>
            </p:nvSpPr>
            <p:spPr bwMode="auto">
              <a:xfrm>
                <a:off x="2596021" y="3630731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1" name="TextBox 36"/>
              <p:cNvSpPr txBox="1"/>
              <p:nvPr/>
            </p:nvSpPr>
            <p:spPr bwMode="auto">
              <a:xfrm>
                <a:off x="2591258" y="3352018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85000" lnSpcReduction="2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Freeform: Shape 34"/>
            <p:cNvSpPr>
              <a:spLocks noChangeAspect="1"/>
            </p:cNvSpPr>
            <p:nvPr/>
          </p:nvSpPr>
          <p:spPr bwMode="auto">
            <a:xfrm>
              <a:off x="5370845" y="2882405"/>
              <a:ext cx="486000" cy="415125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千图PPT彼岸天：ID 8661124库_组合 42"/>
          <p:cNvGrpSpPr/>
          <p:nvPr>
            <p:custDataLst>
              <p:tags r:id="rId4"/>
            </p:custDataLst>
          </p:nvPr>
        </p:nvGrpSpPr>
        <p:grpSpPr>
          <a:xfrm>
            <a:off x="5069547" y="3898298"/>
            <a:ext cx="3191274" cy="836112"/>
            <a:chOff x="1136229" y="2818618"/>
            <a:chExt cx="3191274" cy="836112"/>
          </a:xfrm>
        </p:grpSpPr>
        <p:grpSp>
          <p:nvGrpSpPr>
            <p:cNvPr id="14" name="Group 53"/>
            <p:cNvGrpSpPr/>
            <p:nvPr/>
          </p:nvGrpSpPr>
          <p:grpSpPr>
            <a:xfrm>
              <a:off x="1680644" y="2818618"/>
              <a:ext cx="2646859" cy="836112"/>
              <a:chOff x="2591258" y="3352018"/>
              <a:chExt cx="2646859" cy="836112"/>
            </a:xfrm>
          </p:grpSpPr>
          <p:sp>
            <p:nvSpPr>
              <p:cNvPr id="16" name="Rectangle 55"/>
              <p:cNvSpPr/>
              <p:nvPr/>
            </p:nvSpPr>
            <p:spPr bwMode="auto">
              <a:xfrm>
                <a:off x="2596021" y="3630731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7" name="TextBox 56"/>
              <p:cNvSpPr txBox="1"/>
              <p:nvPr/>
            </p:nvSpPr>
            <p:spPr bwMode="auto">
              <a:xfrm>
                <a:off x="2591258" y="3352018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85000" lnSpcReduction="2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Freeform: Shape 54"/>
            <p:cNvSpPr/>
            <p:nvPr/>
          </p:nvSpPr>
          <p:spPr bwMode="auto">
            <a:xfrm>
              <a:off x="1136229" y="2882406"/>
              <a:ext cx="508494" cy="50849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千图PPT彼岸天：ID 8661124库_组合 1"/>
          <p:cNvGrpSpPr/>
          <p:nvPr>
            <p:custDataLst>
              <p:tags r:id="rId5"/>
            </p:custDataLst>
          </p:nvPr>
        </p:nvGrpSpPr>
        <p:grpSpPr>
          <a:xfrm>
            <a:off x="5069547" y="2337246"/>
            <a:ext cx="3186511" cy="836112"/>
            <a:chOff x="5069547" y="2337246"/>
            <a:chExt cx="3186511" cy="836112"/>
          </a:xfrm>
        </p:grpSpPr>
        <p:grpSp>
          <p:nvGrpSpPr>
            <p:cNvPr id="10" name="Group 49"/>
            <p:cNvGrpSpPr/>
            <p:nvPr/>
          </p:nvGrpSpPr>
          <p:grpSpPr>
            <a:xfrm>
              <a:off x="5613962" y="2337246"/>
              <a:ext cx="2642096" cy="836112"/>
              <a:chOff x="2591258" y="2102656"/>
              <a:chExt cx="2642096" cy="836112"/>
            </a:xfrm>
          </p:grpSpPr>
          <p:sp>
            <p:nvSpPr>
              <p:cNvPr id="12" name="Rectangle 51"/>
              <p:cNvSpPr/>
              <p:nvPr/>
            </p:nvSpPr>
            <p:spPr bwMode="auto">
              <a:xfrm>
                <a:off x="2591258" y="2381369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 小木头</a:t>
                </a:r>
                <a:r>
                  <a:rPr lang="en-US" altLang="zh-CN" sz="1000" dirty="0">
                    <a:cs typeface="+mn-ea"/>
                    <a:sym typeface="+mn-lt"/>
                  </a:rPr>
                  <a:t>58PIC.COM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3" name="TextBox 52"/>
              <p:cNvSpPr txBox="1"/>
              <p:nvPr/>
            </p:nvSpPr>
            <p:spPr bwMode="auto">
              <a:xfrm>
                <a:off x="2591258" y="2102656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85000" lnSpcReduction="2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Freeform: Shape 50"/>
            <p:cNvSpPr>
              <a:spLocks noChangeAspect="1"/>
            </p:cNvSpPr>
            <p:nvPr/>
          </p:nvSpPr>
          <p:spPr bwMode="auto">
            <a:xfrm>
              <a:off x="5069547" y="2404177"/>
              <a:ext cx="455626" cy="486000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9" name="千图PPT彼岸天：ID 8661124库_直接连接符 58"/>
          <p:cNvCxnSpPr/>
          <p:nvPr>
            <p:custDataLst>
              <p:tags r:id="rId6"/>
            </p:custDataLst>
          </p:nvPr>
        </p:nvCxnSpPr>
        <p:spPr>
          <a:xfrm>
            <a:off x="4790342" y="3537013"/>
            <a:ext cx="6682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千图PPT彼岸天：ID 8661124库_组合 58"/>
          <p:cNvGrpSpPr/>
          <p:nvPr>
            <p:custDataLst>
              <p:tags r:id="rId1"/>
            </p:custDataLst>
          </p:nvPr>
        </p:nvGrpSpPr>
        <p:grpSpPr>
          <a:xfrm>
            <a:off x="6715641" y="1448780"/>
            <a:ext cx="3650783" cy="1218968"/>
            <a:chOff x="6715641" y="1448780"/>
            <a:chExt cx="3650783" cy="1218968"/>
          </a:xfrm>
        </p:grpSpPr>
        <p:grpSp>
          <p:nvGrpSpPr>
            <p:cNvPr id="10" name="Group 100"/>
            <p:cNvGrpSpPr/>
            <p:nvPr/>
          </p:nvGrpSpPr>
          <p:grpSpPr>
            <a:xfrm>
              <a:off x="6715641" y="1448780"/>
              <a:ext cx="1238682" cy="1218968"/>
              <a:chOff x="8068638" y="986324"/>
              <a:chExt cx="1380019" cy="1358056"/>
            </a:xfrm>
            <a:effectLst/>
          </p:grpSpPr>
          <p:sp>
            <p:nvSpPr>
              <p:cNvPr id="23" name="Teardrop 101"/>
              <p:cNvSpPr>
                <a:spLocks noChangeAspect="1"/>
              </p:cNvSpPr>
              <p:nvPr/>
            </p:nvSpPr>
            <p:spPr>
              <a:xfrm>
                <a:off x="8068638" y="986324"/>
                <a:ext cx="1358056" cy="1358056"/>
              </a:xfrm>
              <a:prstGeom prst="teardrop">
                <a:avLst/>
              </a:prstGeom>
              <a:solidFill>
                <a:schemeClr val="accent4">
                  <a:alpha val="91000"/>
                </a:schemeClr>
              </a:solidFill>
              <a:ln w="952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Freeform: Shape 102"/>
              <p:cNvSpPr/>
              <p:nvPr/>
            </p:nvSpPr>
            <p:spPr bwMode="auto">
              <a:xfrm>
                <a:off x="8519667" y="1427176"/>
                <a:ext cx="455997" cy="459399"/>
              </a:xfrm>
              <a:custGeom>
                <a:avLst/>
                <a:gdLst>
                  <a:gd name="T0" fmla="*/ 221046570 w 20932"/>
                  <a:gd name="T1" fmla="*/ 184616427 h 20930"/>
                  <a:gd name="T2" fmla="*/ 171990490 w 20932"/>
                  <a:gd name="T3" fmla="*/ 154825435 h 20930"/>
                  <a:gd name="T4" fmla="*/ 163670272 w 20932"/>
                  <a:gd name="T5" fmla="*/ 156178187 h 20930"/>
                  <a:gd name="T6" fmla="*/ 149238254 w 20932"/>
                  <a:gd name="T7" fmla="*/ 171062353 h 20930"/>
                  <a:gd name="T8" fmla="*/ 140352361 w 20932"/>
                  <a:gd name="T9" fmla="*/ 174910157 h 20930"/>
                  <a:gd name="T10" fmla="*/ 87616328 w 20932"/>
                  <a:gd name="T11" fmla="*/ 139775819 h 20930"/>
                  <a:gd name="T12" fmla="*/ 53483366 w 20932"/>
                  <a:gd name="T13" fmla="*/ 85350260 h 20930"/>
                  <a:gd name="T14" fmla="*/ 57205261 w 20932"/>
                  <a:gd name="T15" fmla="*/ 76192552 h 20930"/>
                  <a:gd name="T16" fmla="*/ 69504449 w 20932"/>
                  <a:gd name="T17" fmla="*/ 63517837 h 20930"/>
                  <a:gd name="T18" fmla="*/ 71019052 w 20932"/>
                  <a:gd name="T19" fmla="*/ 54844325 h 20930"/>
                  <a:gd name="T20" fmla="*/ 43957245 w 20932"/>
                  <a:gd name="T21" fmla="*/ 2374799 h 20930"/>
                  <a:gd name="T22" fmla="*/ 38101485 w 20932"/>
                  <a:gd name="T23" fmla="*/ 1286165 h 20930"/>
                  <a:gd name="T24" fmla="*/ 4543689 w 20932"/>
                  <a:gd name="T25" fmla="*/ 35804207 h 20930"/>
                  <a:gd name="T26" fmla="*/ 171139 w 20932"/>
                  <a:gd name="T27" fmla="*/ 44906028 h 20930"/>
                  <a:gd name="T28" fmla="*/ 62176127 w 20932"/>
                  <a:gd name="T29" fmla="*/ 165995064 h 20930"/>
                  <a:gd name="T30" fmla="*/ 179649413 w 20932"/>
                  <a:gd name="T31" fmla="*/ 229907870 h 20930"/>
                  <a:gd name="T32" fmla="*/ 188480671 w 20932"/>
                  <a:gd name="T33" fmla="*/ 225411690 h 20930"/>
                  <a:gd name="T34" fmla="*/ 221995397 w 20932"/>
                  <a:gd name="T35" fmla="*/ 190849720 h 20930"/>
                  <a:gd name="T36" fmla="*/ 221046570 w 20932"/>
                  <a:gd name="T37" fmla="*/ 184616427 h 20930"/>
                  <a:gd name="T38" fmla="*/ 221046570 w 20932"/>
                  <a:gd name="T39" fmla="*/ 184616427 h 2093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0932" h="20930">
                    <a:moveTo>
                      <a:pt x="20723" y="16794"/>
                    </a:moveTo>
                    <a:lnTo>
                      <a:pt x="16124" y="14084"/>
                    </a:lnTo>
                    <a:cubicBezTo>
                      <a:pt x="15885" y="13962"/>
                      <a:pt x="15534" y="14017"/>
                      <a:pt x="15344" y="14207"/>
                    </a:cubicBezTo>
                    <a:lnTo>
                      <a:pt x="13991" y="15561"/>
                    </a:lnTo>
                    <a:cubicBezTo>
                      <a:pt x="13801" y="15750"/>
                      <a:pt x="13427" y="15908"/>
                      <a:pt x="13158" y="15911"/>
                    </a:cubicBezTo>
                    <a:cubicBezTo>
                      <a:pt x="13158" y="15911"/>
                      <a:pt x="11429" y="15931"/>
                      <a:pt x="8214" y="12715"/>
                    </a:cubicBezTo>
                    <a:cubicBezTo>
                      <a:pt x="4998" y="9499"/>
                      <a:pt x="5014" y="7764"/>
                      <a:pt x="5014" y="7764"/>
                    </a:cubicBezTo>
                    <a:cubicBezTo>
                      <a:pt x="5016" y="7495"/>
                      <a:pt x="5173" y="7121"/>
                      <a:pt x="5363" y="6931"/>
                    </a:cubicBezTo>
                    <a:lnTo>
                      <a:pt x="6516" y="5778"/>
                    </a:lnTo>
                    <a:cubicBezTo>
                      <a:pt x="6706" y="5588"/>
                      <a:pt x="6770" y="5233"/>
                      <a:pt x="6658" y="4989"/>
                    </a:cubicBezTo>
                    <a:lnTo>
                      <a:pt x="4121" y="216"/>
                    </a:lnTo>
                    <a:cubicBezTo>
                      <a:pt x="4008" y="-28"/>
                      <a:pt x="3762" y="-72"/>
                      <a:pt x="3572" y="117"/>
                    </a:cubicBezTo>
                    <a:lnTo>
                      <a:pt x="426" y="3257"/>
                    </a:lnTo>
                    <a:cubicBezTo>
                      <a:pt x="236" y="3446"/>
                      <a:pt x="51" y="3819"/>
                      <a:pt x="16" y="4085"/>
                    </a:cubicBezTo>
                    <a:cubicBezTo>
                      <a:pt x="16" y="4085"/>
                      <a:pt x="-598" y="8672"/>
                      <a:pt x="5829" y="15100"/>
                    </a:cubicBezTo>
                    <a:cubicBezTo>
                      <a:pt x="12255" y="21528"/>
                      <a:pt x="16842" y="20914"/>
                      <a:pt x="16842" y="20914"/>
                    </a:cubicBezTo>
                    <a:cubicBezTo>
                      <a:pt x="17108" y="20878"/>
                      <a:pt x="17480" y="20694"/>
                      <a:pt x="17670" y="20505"/>
                    </a:cubicBezTo>
                    <a:lnTo>
                      <a:pt x="20812" y="17361"/>
                    </a:lnTo>
                    <a:cubicBezTo>
                      <a:pt x="21002" y="17171"/>
                      <a:pt x="20962" y="16916"/>
                      <a:pt x="20723" y="16794"/>
                    </a:cubicBezTo>
                    <a:close/>
                    <a:moveTo>
                      <a:pt x="20723" y="16794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Rectangle 103"/>
              <p:cNvSpPr/>
              <p:nvPr/>
            </p:nvSpPr>
            <p:spPr>
              <a:xfrm>
                <a:off x="8957175" y="986743"/>
                <a:ext cx="491482" cy="56577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>
                    <a:solidFill>
                      <a:srgbClr val="FFFFFF"/>
                    </a:solidFill>
                    <a:cs typeface="+mn-ea"/>
                    <a:sym typeface="+mn-lt"/>
                  </a:rPr>
                  <a:t>04</a:t>
                </a: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59"/>
            <p:cNvGrpSpPr/>
            <p:nvPr/>
          </p:nvGrpSpPr>
          <p:grpSpPr>
            <a:xfrm>
              <a:off x="7954323" y="1595158"/>
              <a:ext cx="2412101" cy="926212"/>
              <a:chOff x="3141124" y="4901145"/>
              <a:chExt cx="2412101" cy="926212"/>
            </a:xfrm>
          </p:grpSpPr>
          <p:sp>
            <p:nvSpPr>
              <p:cNvPr id="21" name="TextBox 60"/>
              <p:cNvSpPr txBox="1"/>
              <p:nvPr/>
            </p:nvSpPr>
            <p:spPr>
              <a:xfrm>
                <a:off x="3141124" y="4901145"/>
                <a:ext cx="2412101" cy="261894"/>
              </a:xfrm>
              <a:prstGeom prst="rect">
                <a:avLst/>
              </a:prstGeom>
              <a:noFill/>
            </p:spPr>
            <p:txBody>
              <a:bodyPr wrap="none" lIns="14400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61"/>
              <p:cNvSpPr txBox="1"/>
              <p:nvPr/>
            </p:nvSpPr>
            <p:spPr>
              <a:xfrm>
                <a:off x="3141124" y="5163039"/>
                <a:ext cx="2412101" cy="664318"/>
              </a:xfrm>
              <a:prstGeom prst="rect">
                <a:avLst/>
              </a:prstGeom>
              <a:noFill/>
            </p:spPr>
            <p:txBody>
              <a:bodyPr wrap="square" lIns="14400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bg2"/>
                  </a:buClr>
                </a:pPr>
                <a:r>
                  <a:rPr lang="zh-CN" altLang="en-US" sz="105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50" dirty="0">
                    <a:cs typeface="+mn-ea"/>
                    <a:sym typeface="+mn-lt"/>
                  </a:rPr>
                </a:br>
                <a:r>
                  <a:rPr lang="zh-CN" altLang="en-US" sz="1050" dirty="0"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千图PPT彼岸天：ID 8661124库_组合 57"/>
          <p:cNvGrpSpPr/>
          <p:nvPr>
            <p:custDataLst>
              <p:tags r:id="rId2"/>
            </p:custDataLst>
          </p:nvPr>
        </p:nvGrpSpPr>
        <p:grpSpPr>
          <a:xfrm>
            <a:off x="5205400" y="2419004"/>
            <a:ext cx="3647214" cy="1371875"/>
            <a:chOff x="5205400" y="2419004"/>
            <a:chExt cx="3647214" cy="1371875"/>
          </a:xfrm>
        </p:grpSpPr>
        <p:cxnSp>
          <p:nvCxnSpPr>
            <p:cNvPr id="8" name="Straight Arrow Connector 94"/>
            <p:cNvCxnSpPr/>
            <p:nvPr/>
          </p:nvCxnSpPr>
          <p:spPr>
            <a:xfrm flipV="1">
              <a:off x="6420799" y="2419004"/>
              <a:ext cx="294840" cy="152908"/>
            </a:xfrm>
            <a:prstGeom prst="straightConnector1">
              <a:avLst/>
            </a:prstGeom>
            <a:ln>
              <a:solidFill>
                <a:schemeClr val="accent3">
                  <a:alpha val="34000"/>
                </a:schemeClr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2"/>
            <p:cNvGrpSpPr/>
            <p:nvPr/>
          </p:nvGrpSpPr>
          <p:grpSpPr>
            <a:xfrm>
              <a:off x="5205400" y="2571912"/>
              <a:ext cx="1235113" cy="1218967"/>
              <a:chOff x="5205400" y="2571912"/>
              <a:chExt cx="1235113" cy="1218967"/>
            </a:xfrm>
          </p:grpSpPr>
          <p:sp>
            <p:nvSpPr>
              <p:cNvPr id="26" name="Teardrop 93"/>
              <p:cNvSpPr>
                <a:spLocks noChangeAspect="1"/>
              </p:cNvSpPr>
              <p:nvPr/>
            </p:nvSpPr>
            <p:spPr>
              <a:xfrm>
                <a:off x="5205400" y="2571912"/>
                <a:ext cx="1218967" cy="1218967"/>
              </a:xfrm>
              <a:prstGeom prst="teardrop">
                <a:avLst/>
              </a:prstGeom>
              <a:solidFill>
                <a:schemeClr val="accent3">
                  <a:alpha val="91000"/>
                </a:schemeClr>
              </a:solidFill>
              <a:ln w="952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7" name="Group 95"/>
              <p:cNvGrpSpPr/>
              <p:nvPr/>
            </p:nvGrpSpPr>
            <p:grpSpPr bwMode="auto">
              <a:xfrm>
                <a:off x="5659106" y="3024091"/>
                <a:ext cx="311553" cy="314606"/>
                <a:chOff x="0" y="0"/>
                <a:chExt cx="436" cy="438"/>
              </a:xfrm>
              <a:solidFill>
                <a:schemeClr val="tx1"/>
              </a:solidFill>
            </p:grpSpPr>
            <p:sp>
              <p:nvSpPr>
                <p:cNvPr id="29" name="Freeform: Shape 97"/>
                <p:cNvSpPr/>
                <p:nvPr/>
              </p:nvSpPr>
              <p:spPr bwMode="auto">
                <a:xfrm>
                  <a:off x="0" y="0"/>
                  <a:ext cx="219" cy="43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7217" y="7218"/>
                      </a:moveTo>
                      <a:lnTo>
                        <a:pt x="0" y="7218"/>
                      </a:lnTo>
                      <a:lnTo>
                        <a:pt x="0" y="14420"/>
                      </a:lnTo>
                      <a:lnTo>
                        <a:pt x="7266" y="1442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lnTo>
                        <a:pt x="7217" y="7218"/>
                      </a:lnTo>
                      <a:close/>
                      <a:moveTo>
                        <a:pt x="7217" y="721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: Shape 98"/>
                <p:cNvSpPr/>
                <p:nvPr/>
              </p:nvSpPr>
              <p:spPr bwMode="auto">
                <a:xfrm>
                  <a:off x="255" y="128"/>
                  <a:ext cx="72" cy="18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600" h="21600">
                      <a:moveTo>
                        <a:pt x="6662" y="0"/>
                      </a:moveTo>
                      <a:lnTo>
                        <a:pt x="0" y="5104"/>
                      </a:lnTo>
                      <a:lnTo>
                        <a:pt x="0" y="5227"/>
                      </a:lnTo>
                      <a:cubicBezTo>
                        <a:pt x="4177" y="6554"/>
                        <a:pt x="6906" y="8552"/>
                        <a:pt x="6906" y="10815"/>
                      </a:cubicBezTo>
                      <a:cubicBezTo>
                        <a:pt x="6906" y="13076"/>
                        <a:pt x="4177" y="15074"/>
                        <a:pt x="0" y="16399"/>
                      </a:cubicBezTo>
                      <a:lnTo>
                        <a:pt x="0" y="16419"/>
                      </a:lnTo>
                      <a:lnTo>
                        <a:pt x="6761" y="21600"/>
                      </a:lnTo>
                      <a:cubicBezTo>
                        <a:pt x="15697" y="19281"/>
                        <a:pt x="21600" y="15322"/>
                        <a:pt x="21600" y="10815"/>
                      </a:cubicBezTo>
                      <a:cubicBezTo>
                        <a:pt x="21600" y="6290"/>
                        <a:pt x="15656" y="2316"/>
                        <a:pt x="6662" y="0"/>
                      </a:cubicBezTo>
                      <a:close/>
                      <a:moveTo>
                        <a:pt x="6662" y="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: Shape 99"/>
                <p:cNvSpPr/>
                <p:nvPr/>
              </p:nvSpPr>
              <p:spPr bwMode="auto">
                <a:xfrm>
                  <a:off x="304" y="32"/>
                  <a:ext cx="132" cy="37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600" h="21600">
                      <a:moveTo>
                        <a:pt x="21600" y="10806"/>
                      </a:moveTo>
                      <a:cubicBezTo>
                        <a:pt x="21600" y="6166"/>
                        <a:pt x="14312" y="2129"/>
                        <a:pt x="3535" y="0"/>
                      </a:cubicBezTo>
                      <a:lnTo>
                        <a:pt x="0" y="2428"/>
                      </a:lnTo>
                      <a:lnTo>
                        <a:pt x="0" y="2486"/>
                      </a:lnTo>
                      <a:cubicBezTo>
                        <a:pt x="8174" y="4161"/>
                        <a:pt x="13692" y="7258"/>
                        <a:pt x="13692" y="10806"/>
                      </a:cubicBezTo>
                      <a:cubicBezTo>
                        <a:pt x="13692" y="14353"/>
                        <a:pt x="8174" y="17451"/>
                        <a:pt x="0" y="19125"/>
                      </a:cubicBezTo>
                      <a:lnTo>
                        <a:pt x="0" y="19132"/>
                      </a:lnTo>
                      <a:lnTo>
                        <a:pt x="3593" y="21600"/>
                      </a:lnTo>
                      <a:cubicBezTo>
                        <a:pt x="14338" y="19467"/>
                        <a:pt x="21600" y="15436"/>
                        <a:pt x="21600" y="10806"/>
                      </a:cubicBezTo>
                      <a:close/>
                      <a:moveTo>
                        <a:pt x="21600" y="10806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Rectangle 96"/>
              <p:cNvSpPr/>
              <p:nvPr/>
            </p:nvSpPr>
            <p:spPr>
              <a:xfrm>
                <a:off x="5999367" y="2571912"/>
                <a:ext cx="441146" cy="50783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>
                    <a:solidFill>
                      <a:srgbClr val="FFFFFF"/>
                    </a:solidFill>
                    <a:cs typeface="+mn-ea"/>
                    <a:sym typeface="+mn-lt"/>
                  </a:rPr>
                  <a:t>03</a:t>
                </a: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62"/>
            <p:cNvGrpSpPr/>
            <p:nvPr/>
          </p:nvGrpSpPr>
          <p:grpSpPr>
            <a:xfrm>
              <a:off x="6440513" y="2718288"/>
              <a:ext cx="2412101" cy="926212"/>
              <a:chOff x="3141124" y="4901145"/>
              <a:chExt cx="2412101" cy="926212"/>
            </a:xfrm>
          </p:grpSpPr>
          <p:sp>
            <p:nvSpPr>
              <p:cNvPr id="19" name="TextBox 63"/>
              <p:cNvSpPr txBox="1"/>
              <p:nvPr/>
            </p:nvSpPr>
            <p:spPr>
              <a:xfrm>
                <a:off x="3141124" y="4901145"/>
                <a:ext cx="2412101" cy="261894"/>
              </a:xfrm>
              <a:prstGeom prst="rect">
                <a:avLst/>
              </a:prstGeom>
              <a:noFill/>
            </p:spPr>
            <p:txBody>
              <a:bodyPr wrap="none" lIns="14400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64"/>
              <p:cNvSpPr txBox="1"/>
              <p:nvPr/>
            </p:nvSpPr>
            <p:spPr>
              <a:xfrm>
                <a:off x="3141124" y="5163039"/>
                <a:ext cx="2412101" cy="664318"/>
              </a:xfrm>
              <a:prstGeom prst="rect">
                <a:avLst/>
              </a:prstGeom>
              <a:noFill/>
            </p:spPr>
            <p:txBody>
              <a:bodyPr wrap="square" lIns="14400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bg2"/>
                  </a:buClr>
                </a:pPr>
                <a:r>
                  <a:rPr lang="zh-CN" altLang="en-US" sz="105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50" dirty="0">
                    <a:cs typeface="+mn-ea"/>
                    <a:sym typeface="+mn-lt"/>
                  </a:rPr>
                </a:br>
                <a:r>
                  <a:rPr lang="zh-CN" altLang="en-US" sz="1050" dirty="0"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千图PPT彼岸天：ID 8661124库_组合 56"/>
          <p:cNvGrpSpPr/>
          <p:nvPr>
            <p:custDataLst>
              <p:tags r:id="rId3"/>
            </p:custDataLst>
          </p:nvPr>
        </p:nvGrpSpPr>
        <p:grpSpPr>
          <a:xfrm>
            <a:off x="3736463" y="3549335"/>
            <a:ext cx="3640387" cy="1371875"/>
            <a:chOff x="3736463" y="3549335"/>
            <a:chExt cx="3640387" cy="1371875"/>
          </a:xfrm>
        </p:grpSpPr>
        <p:cxnSp>
          <p:nvCxnSpPr>
            <p:cNvPr id="6" name="Straight Arrow Connector 89"/>
            <p:cNvCxnSpPr/>
            <p:nvPr/>
          </p:nvCxnSpPr>
          <p:spPr>
            <a:xfrm flipV="1">
              <a:off x="4953416" y="3549335"/>
              <a:ext cx="294840" cy="152908"/>
            </a:xfrm>
            <a:prstGeom prst="straightConnector1">
              <a:avLst/>
            </a:prstGeom>
            <a:ln>
              <a:solidFill>
                <a:schemeClr val="accent2">
                  <a:alpha val="34000"/>
                </a:schemeClr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"/>
            <p:cNvGrpSpPr/>
            <p:nvPr/>
          </p:nvGrpSpPr>
          <p:grpSpPr>
            <a:xfrm>
              <a:off x="3736463" y="3702243"/>
              <a:ext cx="1228286" cy="1218967"/>
              <a:chOff x="3736463" y="3702243"/>
              <a:chExt cx="1228286" cy="1218967"/>
            </a:xfrm>
          </p:grpSpPr>
          <p:sp>
            <p:nvSpPr>
              <p:cNvPr id="32" name="Teardrop 88"/>
              <p:cNvSpPr>
                <a:spLocks noChangeAspect="1"/>
              </p:cNvSpPr>
              <p:nvPr/>
            </p:nvSpPr>
            <p:spPr>
              <a:xfrm>
                <a:off x="3736463" y="3702243"/>
                <a:ext cx="1218968" cy="1218967"/>
              </a:xfrm>
              <a:prstGeom prst="teardrop">
                <a:avLst/>
              </a:prstGeom>
              <a:solidFill>
                <a:schemeClr val="accent2">
                  <a:alpha val="91000"/>
                </a:schemeClr>
              </a:solidFill>
              <a:ln w="952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90"/>
              <p:cNvSpPr/>
              <p:nvPr/>
            </p:nvSpPr>
            <p:spPr bwMode="auto">
              <a:xfrm>
                <a:off x="4141299" y="4107078"/>
                <a:ext cx="409295" cy="409295"/>
              </a:xfrm>
              <a:custGeom>
                <a:avLst/>
                <a:gdLst>
                  <a:gd name="T0" fmla="*/ 203214612 w 21441"/>
                  <a:gd name="T1" fmla="*/ 184548185 h 21440"/>
                  <a:gd name="T2" fmla="*/ 141532061 w 21441"/>
                  <a:gd name="T3" fmla="*/ 122815975 h 21440"/>
                  <a:gd name="T4" fmla="*/ 155746587 w 21441"/>
                  <a:gd name="T5" fmla="*/ 77946171 h 21440"/>
                  <a:gd name="T6" fmla="*/ 77882590 w 21441"/>
                  <a:gd name="T7" fmla="*/ 0 h 21440"/>
                  <a:gd name="T8" fmla="*/ 0 w 21441"/>
                  <a:gd name="T9" fmla="*/ 77946171 h 21440"/>
                  <a:gd name="T10" fmla="*/ 77872847 w 21441"/>
                  <a:gd name="T11" fmla="*/ 155891448 h 21440"/>
                  <a:gd name="T12" fmla="*/ 122889569 w 21441"/>
                  <a:gd name="T13" fmla="*/ 141539158 h 21440"/>
                  <a:gd name="T14" fmla="*/ 184533138 w 21441"/>
                  <a:gd name="T15" fmla="*/ 203243120 h 21440"/>
                  <a:gd name="T16" fmla="*/ 204154170 w 21441"/>
                  <a:gd name="T17" fmla="*/ 204182663 h 21440"/>
                  <a:gd name="T18" fmla="*/ 203214612 w 21441"/>
                  <a:gd name="T19" fmla="*/ 184548185 h 21440"/>
                  <a:gd name="T20" fmla="*/ 25967005 w 21441"/>
                  <a:gd name="T21" fmla="*/ 77946171 h 21440"/>
                  <a:gd name="T22" fmla="*/ 77872847 w 21441"/>
                  <a:gd name="T23" fmla="*/ 26000928 h 21440"/>
                  <a:gd name="T24" fmla="*/ 129778600 w 21441"/>
                  <a:gd name="T25" fmla="*/ 77946171 h 21440"/>
                  <a:gd name="T26" fmla="*/ 77872847 w 21441"/>
                  <a:gd name="T27" fmla="*/ 129900273 h 21440"/>
                  <a:gd name="T28" fmla="*/ 25967005 w 21441"/>
                  <a:gd name="T29" fmla="*/ 77946171 h 21440"/>
                  <a:gd name="T30" fmla="*/ 25967005 w 21441"/>
                  <a:gd name="T31" fmla="*/ 77946171 h 214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1441" h="21440">
                    <a:moveTo>
                      <a:pt x="20973" y="19043"/>
                    </a:moveTo>
                    <a:lnTo>
                      <a:pt x="14607" y="12673"/>
                    </a:lnTo>
                    <a:cubicBezTo>
                      <a:pt x="15530" y="11363"/>
                      <a:pt x="16074" y="9767"/>
                      <a:pt x="16074" y="8043"/>
                    </a:cubicBezTo>
                    <a:cubicBezTo>
                      <a:pt x="16074" y="3601"/>
                      <a:pt x="12476" y="0"/>
                      <a:pt x="8038" y="0"/>
                    </a:cubicBezTo>
                    <a:cubicBezTo>
                      <a:pt x="3599" y="0"/>
                      <a:pt x="0" y="3601"/>
                      <a:pt x="0" y="8043"/>
                    </a:cubicBezTo>
                    <a:cubicBezTo>
                      <a:pt x="0" y="12485"/>
                      <a:pt x="3599" y="16086"/>
                      <a:pt x="8037" y="16086"/>
                    </a:cubicBezTo>
                    <a:cubicBezTo>
                      <a:pt x="9768" y="16086"/>
                      <a:pt x="11371" y="15537"/>
                      <a:pt x="12683" y="14605"/>
                    </a:cubicBezTo>
                    <a:lnTo>
                      <a:pt x="19045" y="20972"/>
                    </a:lnTo>
                    <a:cubicBezTo>
                      <a:pt x="19629" y="21556"/>
                      <a:pt x="20540" y="21600"/>
                      <a:pt x="21070" y="21069"/>
                    </a:cubicBezTo>
                    <a:cubicBezTo>
                      <a:pt x="21600" y="20539"/>
                      <a:pt x="21556" y="19627"/>
                      <a:pt x="20973" y="19043"/>
                    </a:cubicBezTo>
                    <a:close/>
                    <a:moveTo>
                      <a:pt x="2680" y="8043"/>
                    </a:moveTo>
                    <a:cubicBezTo>
                      <a:pt x="2680" y="5087"/>
                      <a:pt x="5083" y="2683"/>
                      <a:pt x="8037" y="2683"/>
                    </a:cubicBezTo>
                    <a:cubicBezTo>
                      <a:pt x="10991" y="2683"/>
                      <a:pt x="13394" y="5087"/>
                      <a:pt x="13394" y="8043"/>
                    </a:cubicBezTo>
                    <a:cubicBezTo>
                      <a:pt x="13394" y="10999"/>
                      <a:pt x="10991" y="13404"/>
                      <a:pt x="8037" y="13404"/>
                    </a:cubicBezTo>
                    <a:cubicBezTo>
                      <a:pt x="5083" y="13404"/>
                      <a:pt x="2680" y="10999"/>
                      <a:pt x="2680" y="8043"/>
                    </a:cubicBezTo>
                    <a:close/>
                    <a:moveTo>
                      <a:pt x="2680" y="8043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Rectangle 91"/>
              <p:cNvSpPr/>
              <p:nvPr/>
            </p:nvSpPr>
            <p:spPr>
              <a:xfrm>
                <a:off x="4523603" y="3711350"/>
                <a:ext cx="441146" cy="50783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>
                    <a:solidFill>
                      <a:srgbClr val="FFFFFF"/>
                    </a:solidFill>
                    <a:cs typeface="+mn-ea"/>
                    <a:sym typeface="+mn-lt"/>
                  </a:rPr>
                  <a:t>02</a:t>
                </a: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65"/>
            <p:cNvGrpSpPr/>
            <p:nvPr/>
          </p:nvGrpSpPr>
          <p:grpSpPr>
            <a:xfrm>
              <a:off x="4964749" y="3848619"/>
              <a:ext cx="2412101" cy="926212"/>
              <a:chOff x="3141124" y="4901145"/>
              <a:chExt cx="2412101" cy="926212"/>
            </a:xfrm>
          </p:grpSpPr>
          <p:sp>
            <p:nvSpPr>
              <p:cNvPr id="17" name="TextBox 66"/>
              <p:cNvSpPr txBox="1"/>
              <p:nvPr/>
            </p:nvSpPr>
            <p:spPr>
              <a:xfrm>
                <a:off x="3141124" y="4901145"/>
                <a:ext cx="2412101" cy="261894"/>
              </a:xfrm>
              <a:prstGeom prst="rect">
                <a:avLst/>
              </a:prstGeom>
              <a:noFill/>
            </p:spPr>
            <p:txBody>
              <a:bodyPr wrap="none" lIns="14400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TextBox 67"/>
              <p:cNvSpPr txBox="1"/>
              <p:nvPr/>
            </p:nvSpPr>
            <p:spPr>
              <a:xfrm>
                <a:off x="3141124" y="5163039"/>
                <a:ext cx="2412101" cy="664318"/>
              </a:xfrm>
              <a:prstGeom prst="rect">
                <a:avLst/>
              </a:prstGeom>
              <a:noFill/>
            </p:spPr>
            <p:txBody>
              <a:bodyPr wrap="square" lIns="14400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bg2"/>
                  </a:buClr>
                </a:pPr>
                <a:r>
                  <a:rPr lang="zh-CN" altLang="en-US" sz="105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50" dirty="0">
                    <a:cs typeface="+mn-ea"/>
                    <a:sym typeface="+mn-lt"/>
                  </a:rPr>
                </a:br>
                <a:r>
                  <a:rPr lang="zh-CN" altLang="en-US" sz="1050" dirty="0"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千图PPT彼岸天：ID 8661124库_组合 1"/>
          <p:cNvGrpSpPr/>
          <p:nvPr>
            <p:custDataLst>
              <p:tags r:id="rId4"/>
            </p:custDataLst>
          </p:nvPr>
        </p:nvGrpSpPr>
        <p:grpSpPr>
          <a:xfrm>
            <a:off x="2280709" y="4666381"/>
            <a:ext cx="3643584" cy="1365040"/>
            <a:chOff x="2280709" y="4666381"/>
            <a:chExt cx="3643584" cy="1365040"/>
          </a:xfrm>
        </p:grpSpPr>
        <p:cxnSp>
          <p:nvCxnSpPr>
            <p:cNvPr id="4" name="Straight Arrow Connector 51"/>
            <p:cNvCxnSpPr/>
            <p:nvPr/>
          </p:nvCxnSpPr>
          <p:spPr>
            <a:xfrm flipV="1">
              <a:off x="3492477" y="4666381"/>
              <a:ext cx="294840" cy="152908"/>
            </a:xfrm>
            <a:prstGeom prst="straightConnector1">
              <a:avLst/>
            </a:prstGeom>
            <a:ln>
              <a:solidFill>
                <a:schemeClr val="accent1">
                  <a:alpha val="34000"/>
                </a:schemeClr>
              </a:solidFill>
              <a:headEnd type="none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6"/>
            <p:cNvGrpSpPr/>
            <p:nvPr/>
          </p:nvGrpSpPr>
          <p:grpSpPr>
            <a:xfrm>
              <a:off x="2280709" y="4812454"/>
              <a:ext cx="1231483" cy="1218967"/>
              <a:chOff x="2280709" y="4812454"/>
              <a:chExt cx="1231483" cy="1218967"/>
            </a:xfrm>
          </p:grpSpPr>
          <p:sp>
            <p:nvSpPr>
              <p:cNvPr id="35" name="Teardrop 50"/>
              <p:cNvSpPr>
                <a:spLocks noChangeAspect="1"/>
              </p:cNvSpPr>
              <p:nvPr/>
            </p:nvSpPr>
            <p:spPr>
              <a:xfrm>
                <a:off x="2280709" y="4812454"/>
                <a:ext cx="1218968" cy="1218967"/>
              </a:xfrm>
              <a:prstGeom prst="teardrop">
                <a:avLst/>
              </a:prstGeom>
              <a:solidFill>
                <a:schemeClr val="accent1">
                  <a:alpha val="91000"/>
                </a:schemeClr>
              </a:solidFill>
              <a:ln w="952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5"/>
              <p:cNvGrpSpPr/>
              <p:nvPr/>
            </p:nvGrpSpPr>
            <p:grpSpPr>
              <a:xfrm>
                <a:off x="2685545" y="5217289"/>
                <a:ext cx="409295" cy="409295"/>
                <a:chOff x="2685545" y="5217289"/>
                <a:chExt cx="409295" cy="409295"/>
              </a:xfrm>
            </p:grpSpPr>
            <p:sp>
              <p:nvSpPr>
                <p:cNvPr id="38" name="Freeform: Shape 54"/>
                <p:cNvSpPr/>
                <p:nvPr/>
              </p:nvSpPr>
              <p:spPr bwMode="auto">
                <a:xfrm>
                  <a:off x="2685545" y="5217289"/>
                  <a:ext cx="409295" cy="409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w 21600"/>
                    <a:gd name="T39" fmla="*/ 0 h 21600"/>
                    <a:gd name="T40" fmla="*/ 0 w 21600"/>
                    <a:gd name="T41" fmla="*/ 0 h 21600"/>
                    <a:gd name="T42" fmla="*/ 0 w 21600"/>
                    <a:gd name="T43" fmla="*/ 0 h 21600"/>
                    <a:gd name="T44" fmla="*/ 0 w 21600"/>
                    <a:gd name="T45" fmla="*/ 0 h 21600"/>
                    <a:gd name="T46" fmla="*/ 0 w 21600"/>
                    <a:gd name="T47" fmla="*/ 0 h 21600"/>
                    <a:gd name="T48" fmla="*/ 0 w 21600"/>
                    <a:gd name="T49" fmla="*/ 0 h 21600"/>
                    <a:gd name="T50" fmla="*/ 0 w 21600"/>
                    <a:gd name="T51" fmla="*/ 0 h 21600"/>
                    <a:gd name="T52" fmla="*/ 0 w 21600"/>
                    <a:gd name="T53" fmla="*/ 0 h 21600"/>
                    <a:gd name="T54" fmla="*/ 0 w 21600"/>
                    <a:gd name="T55" fmla="*/ 0 h 21600"/>
                    <a:gd name="T56" fmla="*/ 0 w 21600"/>
                    <a:gd name="T57" fmla="*/ 0 h 21600"/>
                    <a:gd name="T58" fmla="*/ 0 w 21600"/>
                    <a:gd name="T59" fmla="*/ 0 h 21600"/>
                    <a:gd name="T60" fmla="*/ 0 w 21600"/>
                    <a:gd name="T61" fmla="*/ 0 h 21600"/>
                    <a:gd name="T62" fmla="*/ 0 w 21600"/>
                    <a:gd name="T63" fmla="*/ 0 h 21600"/>
                    <a:gd name="T64" fmla="*/ 0 w 21600"/>
                    <a:gd name="T65" fmla="*/ 0 h 21600"/>
                    <a:gd name="T66" fmla="*/ 0 w 21600"/>
                    <a:gd name="T67" fmla="*/ 0 h 21600"/>
                    <a:gd name="T68" fmla="*/ 0 w 21600"/>
                    <a:gd name="T69" fmla="*/ 0 h 21600"/>
                    <a:gd name="T70" fmla="*/ 0 w 21600"/>
                    <a:gd name="T71" fmla="*/ 0 h 21600"/>
                    <a:gd name="T72" fmla="*/ 0 w 21600"/>
                    <a:gd name="T73" fmla="*/ 0 h 21600"/>
                    <a:gd name="T74" fmla="*/ 0 w 21600"/>
                    <a:gd name="T75" fmla="*/ 0 h 21600"/>
                    <a:gd name="T76" fmla="*/ 0 w 21600"/>
                    <a:gd name="T77" fmla="*/ 0 h 21600"/>
                    <a:gd name="T78" fmla="*/ 0 w 21600"/>
                    <a:gd name="T79" fmla="*/ 0 h 21600"/>
                    <a:gd name="T80" fmla="*/ 0 w 21600"/>
                    <a:gd name="T81" fmla="*/ 0 h 21600"/>
                    <a:gd name="T82" fmla="*/ 0 w 21600"/>
                    <a:gd name="T83" fmla="*/ 0 h 21600"/>
                    <a:gd name="T84" fmla="*/ 0 w 21600"/>
                    <a:gd name="T85" fmla="*/ 0 h 21600"/>
                    <a:gd name="T86" fmla="*/ 0 w 21600"/>
                    <a:gd name="T87" fmla="*/ 0 h 21600"/>
                    <a:gd name="T88" fmla="*/ 0 w 21600"/>
                    <a:gd name="T89" fmla="*/ 0 h 21600"/>
                    <a:gd name="T90" fmla="*/ 0 w 21600"/>
                    <a:gd name="T91" fmla="*/ 0 h 21600"/>
                    <a:gd name="T92" fmla="*/ 0 w 21600"/>
                    <a:gd name="T93" fmla="*/ 0 h 21600"/>
                    <a:gd name="T94" fmla="*/ 0 w 21600"/>
                    <a:gd name="T95" fmla="*/ 0 h 21600"/>
                    <a:gd name="T96" fmla="*/ 0 w 21600"/>
                    <a:gd name="T97" fmla="*/ 0 h 21600"/>
                    <a:gd name="T98" fmla="*/ 0 w 21600"/>
                    <a:gd name="T99" fmla="*/ 0 h 21600"/>
                    <a:gd name="T100" fmla="*/ 0 w 21600"/>
                    <a:gd name="T101" fmla="*/ 0 h 21600"/>
                    <a:gd name="T102" fmla="*/ 0 w 21600"/>
                    <a:gd name="T103" fmla="*/ 0 h 21600"/>
                    <a:gd name="T104" fmla="*/ 0 w 21600"/>
                    <a:gd name="T105" fmla="*/ 0 h 21600"/>
                    <a:gd name="T106" fmla="*/ 0 w 21600"/>
                    <a:gd name="T107" fmla="*/ 0 h 21600"/>
                    <a:gd name="T108" fmla="*/ 0 w 21600"/>
                    <a:gd name="T109" fmla="*/ 0 h 21600"/>
                    <a:gd name="T110" fmla="*/ 0 w 21600"/>
                    <a:gd name="T111" fmla="*/ 0 h 21600"/>
                    <a:gd name="T112" fmla="*/ 0 w 21600"/>
                    <a:gd name="T113" fmla="*/ 0 h 21600"/>
                    <a:gd name="T114" fmla="*/ 0 w 21600"/>
                    <a:gd name="T115" fmla="*/ 0 h 21600"/>
                    <a:gd name="T116" fmla="*/ 0 w 21600"/>
                    <a:gd name="T117" fmla="*/ 0 h 21600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6765"/>
                        <a:pt x="4835" y="21600"/>
                        <a:pt x="10800" y="21600"/>
                      </a:cubicBezTo>
                      <a:cubicBezTo>
                        <a:pt x="16765" y="21600"/>
                        <a:pt x="21600" y="16765"/>
                        <a:pt x="21600" y="10800"/>
                      </a:cubicBezTo>
                      <a:cubicBezTo>
                        <a:pt x="21600" y="4835"/>
                        <a:pt x="16765" y="0"/>
                        <a:pt x="10800" y="0"/>
                      </a:cubicBezTo>
                      <a:close/>
                      <a:moveTo>
                        <a:pt x="17951" y="7646"/>
                      </a:moveTo>
                      <a:cubicBezTo>
                        <a:pt x="18069" y="7639"/>
                        <a:pt x="18121" y="7531"/>
                        <a:pt x="18225" y="7500"/>
                      </a:cubicBezTo>
                      <a:cubicBezTo>
                        <a:pt x="18420" y="7442"/>
                        <a:pt x="18352" y="7564"/>
                        <a:pt x="18447" y="7660"/>
                      </a:cubicBezTo>
                      <a:cubicBezTo>
                        <a:pt x="18529" y="7660"/>
                        <a:pt x="18346" y="7716"/>
                        <a:pt x="18334" y="7716"/>
                      </a:cubicBezTo>
                      <a:cubicBezTo>
                        <a:pt x="18252" y="7747"/>
                        <a:pt x="18257" y="7731"/>
                        <a:pt x="18192" y="7731"/>
                      </a:cubicBezTo>
                      <a:cubicBezTo>
                        <a:pt x="18166" y="7764"/>
                        <a:pt x="18232" y="7915"/>
                        <a:pt x="18248" y="7915"/>
                      </a:cubicBezTo>
                      <a:cubicBezTo>
                        <a:pt x="18307" y="8002"/>
                        <a:pt x="18338" y="7946"/>
                        <a:pt x="18332" y="8076"/>
                      </a:cubicBezTo>
                      <a:cubicBezTo>
                        <a:pt x="18326" y="8193"/>
                        <a:pt x="18422" y="8085"/>
                        <a:pt x="18461" y="8085"/>
                      </a:cubicBezTo>
                      <a:cubicBezTo>
                        <a:pt x="18461" y="8156"/>
                        <a:pt x="18566" y="8214"/>
                        <a:pt x="18574" y="8297"/>
                      </a:cubicBezTo>
                      <a:cubicBezTo>
                        <a:pt x="18528" y="8303"/>
                        <a:pt x="18423" y="8283"/>
                        <a:pt x="18404" y="8297"/>
                      </a:cubicBezTo>
                      <a:cubicBezTo>
                        <a:pt x="18411" y="8380"/>
                        <a:pt x="18461" y="8380"/>
                        <a:pt x="18461" y="8453"/>
                      </a:cubicBezTo>
                      <a:cubicBezTo>
                        <a:pt x="18549" y="8453"/>
                        <a:pt x="18392" y="8680"/>
                        <a:pt x="18546" y="8680"/>
                      </a:cubicBezTo>
                      <a:cubicBezTo>
                        <a:pt x="18510" y="8823"/>
                        <a:pt x="18267" y="8774"/>
                        <a:pt x="18234" y="8638"/>
                      </a:cubicBezTo>
                      <a:cubicBezTo>
                        <a:pt x="17995" y="8584"/>
                        <a:pt x="18122" y="8416"/>
                        <a:pt x="18114" y="8284"/>
                      </a:cubicBezTo>
                      <a:cubicBezTo>
                        <a:pt x="18104" y="8108"/>
                        <a:pt x="17951" y="8050"/>
                        <a:pt x="17951" y="7915"/>
                      </a:cubicBezTo>
                      <a:cubicBezTo>
                        <a:pt x="17826" y="7915"/>
                        <a:pt x="17951" y="7670"/>
                        <a:pt x="17951" y="7646"/>
                      </a:cubicBezTo>
                      <a:close/>
                      <a:moveTo>
                        <a:pt x="17869" y="15860"/>
                      </a:moveTo>
                      <a:cubicBezTo>
                        <a:pt x="17880" y="15711"/>
                        <a:pt x="17855" y="15455"/>
                        <a:pt x="17923" y="15455"/>
                      </a:cubicBezTo>
                      <a:cubicBezTo>
                        <a:pt x="17923" y="15341"/>
                        <a:pt x="17986" y="15185"/>
                        <a:pt x="17994" y="15044"/>
                      </a:cubicBezTo>
                      <a:cubicBezTo>
                        <a:pt x="18017" y="15044"/>
                        <a:pt x="18041" y="15044"/>
                        <a:pt x="18065" y="15044"/>
                      </a:cubicBezTo>
                      <a:cubicBezTo>
                        <a:pt x="18065" y="15015"/>
                        <a:pt x="18058" y="14913"/>
                        <a:pt x="18107" y="14888"/>
                      </a:cubicBezTo>
                      <a:cubicBezTo>
                        <a:pt x="18107" y="14812"/>
                        <a:pt x="18303" y="14778"/>
                        <a:pt x="18192" y="14676"/>
                      </a:cubicBezTo>
                      <a:cubicBezTo>
                        <a:pt x="18145" y="14660"/>
                        <a:pt x="18107" y="14451"/>
                        <a:pt x="18107" y="14378"/>
                      </a:cubicBezTo>
                      <a:cubicBezTo>
                        <a:pt x="18046" y="14439"/>
                        <a:pt x="18138" y="14619"/>
                        <a:pt x="17994" y="14619"/>
                      </a:cubicBezTo>
                      <a:cubicBezTo>
                        <a:pt x="17994" y="14447"/>
                        <a:pt x="17802" y="14718"/>
                        <a:pt x="17966" y="14718"/>
                      </a:cubicBezTo>
                      <a:cubicBezTo>
                        <a:pt x="17966" y="14874"/>
                        <a:pt x="17765" y="14803"/>
                        <a:pt x="17696" y="14761"/>
                      </a:cubicBezTo>
                      <a:cubicBezTo>
                        <a:pt x="17662" y="14847"/>
                        <a:pt x="17637" y="14882"/>
                        <a:pt x="17739" y="14903"/>
                      </a:cubicBezTo>
                      <a:cubicBezTo>
                        <a:pt x="17698" y="15025"/>
                        <a:pt x="17655" y="14946"/>
                        <a:pt x="17597" y="14903"/>
                      </a:cubicBezTo>
                      <a:cubicBezTo>
                        <a:pt x="17540" y="15073"/>
                        <a:pt x="17410" y="16061"/>
                        <a:pt x="17786" y="15978"/>
                      </a:cubicBezTo>
                      <a:cubicBezTo>
                        <a:pt x="16200" y="18114"/>
                        <a:pt x="13659" y="19500"/>
                        <a:pt x="10800" y="19500"/>
                      </a:cubicBezTo>
                      <a:cubicBezTo>
                        <a:pt x="6003" y="19500"/>
                        <a:pt x="2100" y="15597"/>
                        <a:pt x="2100" y="10800"/>
                      </a:cubicBezTo>
                      <a:cubicBezTo>
                        <a:pt x="2100" y="9473"/>
                        <a:pt x="2400" y="8214"/>
                        <a:pt x="2934" y="7088"/>
                      </a:cubicBezTo>
                      <a:cubicBezTo>
                        <a:pt x="2934" y="7089"/>
                        <a:pt x="2936" y="7091"/>
                        <a:pt x="2936" y="7093"/>
                      </a:cubicBezTo>
                      <a:cubicBezTo>
                        <a:pt x="3188" y="7294"/>
                        <a:pt x="3192" y="7631"/>
                        <a:pt x="3192" y="7901"/>
                      </a:cubicBezTo>
                      <a:cubicBezTo>
                        <a:pt x="3158" y="8054"/>
                        <a:pt x="3234" y="8236"/>
                        <a:pt x="3234" y="8383"/>
                      </a:cubicBezTo>
                      <a:cubicBezTo>
                        <a:pt x="3305" y="8418"/>
                        <a:pt x="3432" y="8638"/>
                        <a:pt x="3432" y="8709"/>
                      </a:cubicBezTo>
                      <a:cubicBezTo>
                        <a:pt x="3435" y="8709"/>
                        <a:pt x="3594" y="8932"/>
                        <a:pt x="3603" y="8949"/>
                      </a:cubicBezTo>
                      <a:cubicBezTo>
                        <a:pt x="3792" y="8949"/>
                        <a:pt x="3886" y="9032"/>
                        <a:pt x="3886" y="9205"/>
                      </a:cubicBezTo>
                      <a:cubicBezTo>
                        <a:pt x="3876" y="9205"/>
                        <a:pt x="4000" y="9469"/>
                        <a:pt x="4042" y="9502"/>
                      </a:cubicBezTo>
                      <a:cubicBezTo>
                        <a:pt x="4042" y="9577"/>
                        <a:pt x="4155" y="9849"/>
                        <a:pt x="4226" y="9885"/>
                      </a:cubicBezTo>
                      <a:cubicBezTo>
                        <a:pt x="4226" y="10115"/>
                        <a:pt x="4784" y="10484"/>
                        <a:pt x="4465" y="9943"/>
                      </a:cubicBezTo>
                      <a:cubicBezTo>
                        <a:pt x="4436" y="9894"/>
                        <a:pt x="4289" y="9616"/>
                        <a:pt x="4255" y="9616"/>
                      </a:cubicBezTo>
                      <a:cubicBezTo>
                        <a:pt x="4255" y="9525"/>
                        <a:pt x="4068" y="9420"/>
                        <a:pt x="4090" y="9342"/>
                      </a:cubicBezTo>
                      <a:cubicBezTo>
                        <a:pt x="4124" y="9221"/>
                        <a:pt x="4340" y="9498"/>
                        <a:pt x="4340" y="9559"/>
                      </a:cubicBezTo>
                      <a:cubicBezTo>
                        <a:pt x="4371" y="9559"/>
                        <a:pt x="4453" y="9741"/>
                        <a:pt x="4453" y="9758"/>
                      </a:cubicBezTo>
                      <a:cubicBezTo>
                        <a:pt x="4505" y="9758"/>
                        <a:pt x="4709" y="9909"/>
                        <a:pt x="4709" y="9999"/>
                      </a:cubicBezTo>
                      <a:cubicBezTo>
                        <a:pt x="4856" y="9999"/>
                        <a:pt x="4940" y="10367"/>
                        <a:pt x="4945" y="10471"/>
                      </a:cubicBezTo>
                      <a:cubicBezTo>
                        <a:pt x="4948" y="10558"/>
                        <a:pt x="4996" y="10792"/>
                        <a:pt x="5120" y="10792"/>
                      </a:cubicBezTo>
                      <a:cubicBezTo>
                        <a:pt x="5174" y="10900"/>
                        <a:pt x="5409" y="10861"/>
                        <a:pt x="5460" y="10962"/>
                      </a:cubicBezTo>
                      <a:cubicBezTo>
                        <a:pt x="5611" y="10962"/>
                        <a:pt x="5777" y="11075"/>
                        <a:pt x="5941" y="11075"/>
                      </a:cubicBezTo>
                      <a:cubicBezTo>
                        <a:pt x="6084" y="11075"/>
                        <a:pt x="6113" y="11246"/>
                        <a:pt x="6239" y="11246"/>
                      </a:cubicBezTo>
                      <a:cubicBezTo>
                        <a:pt x="6259" y="11285"/>
                        <a:pt x="6324" y="11271"/>
                        <a:pt x="6324" y="11302"/>
                      </a:cubicBezTo>
                      <a:cubicBezTo>
                        <a:pt x="6448" y="11302"/>
                        <a:pt x="6791" y="11496"/>
                        <a:pt x="6735" y="11642"/>
                      </a:cubicBezTo>
                      <a:cubicBezTo>
                        <a:pt x="6795" y="11672"/>
                        <a:pt x="6964" y="11843"/>
                        <a:pt x="6947" y="11926"/>
                      </a:cubicBezTo>
                      <a:cubicBezTo>
                        <a:pt x="6971" y="12095"/>
                        <a:pt x="7238" y="12086"/>
                        <a:pt x="7345" y="12138"/>
                      </a:cubicBezTo>
                      <a:cubicBezTo>
                        <a:pt x="7444" y="11839"/>
                        <a:pt x="7571" y="12122"/>
                        <a:pt x="7571" y="12266"/>
                      </a:cubicBezTo>
                      <a:cubicBezTo>
                        <a:pt x="7561" y="12313"/>
                        <a:pt x="7571" y="12512"/>
                        <a:pt x="7571" y="12606"/>
                      </a:cubicBezTo>
                      <a:cubicBezTo>
                        <a:pt x="7701" y="12606"/>
                        <a:pt x="7536" y="12818"/>
                        <a:pt x="7501" y="12677"/>
                      </a:cubicBezTo>
                      <a:cubicBezTo>
                        <a:pt x="7451" y="12698"/>
                        <a:pt x="7423" y="12736"/>
                        <a:pt x="7415" y="12790"/>
                      </a:cubicBezTo>
                      <a:cubicBezTo>
                        <a:pt x="7346" y="12790"/>
                        <a:pt x="7186" y="13220"/>
                        <a:pt x="7345" y="13272"/>
                      </a:cubicBezTo>
                      <a:cubicBezTo>
                        <a:pt x="7326" y="13439"/>
                        <a:pt x="7134" y="13582"/>
                        <a:pt x="7316" y="13683"/>
                      </a:cubicBezTo>
                      <a:cubicBezTo>
                        <a:pt x="7316" y="13672"/>
                        <a:pt x="7662" y="14179"/>
                        <a:pt x="7614" y="14179"/>
                      </a:cubicBezTo>
                      <a:cubicBezTo>
                        <a:pt x="7614" y="14259"/>
                        <a:pt x="7665" y="14355"/>
                        <a:pt x="7685" y="14420"/>
                      </a:cubicBezTo>
                      <a:cubicBezTo>
                        <a:pt x="7685" y="14567"/>
                        <a:pt x="7830" y="14902"/>
                        <a:pt x="8039" y="14902"/>
                      </a:cubicBezTo>
                      <a:cubicBezTo>
                        <a:pt x="8037" y="14898"/>
                        <a:pt x="8254" y="15129"/>
                        <a:pt x="8223" y="15129"/>
                      </a:cubicBezTo>
                      <a:cubicBezTo>
                        <a:pt x="8287" y="15511"/>
                        <a:pt x="8195" y="15751"/>
                        <a:pt x="8195" y="16163"/>
                      </a:cubicBezTo>
                      <a:cubicBezTo>
                        <a:pt x="8072" y="16163"/>
                        <a:pt x="8188" y="16989"/>
                        <a:pt x="8025" y="17071"/>
                      </a:cubicBezTo>
                      <a:cubicBezTo>
                        <a:pt x="7995" y="17203"/>
                        <a:pt x="7898" y="17312"/>
                        <a:pt x="7940" y="17396"/>
                      </a:cubicBezTo>
                      <a:cubicBezTo>
                        <a:pt x="7954" y="17531"/>
                        <a:pt x="7940" y="17666"/>
                        <a:pt x="7940" y="17779"/>
                      </a:cubicBezTo>
                      <a:cubicBezTo>
                        <a:pt x="7907" y="17779"/>
                        <a:pt x="7869" y="17962"/>
                        <a:pt x="7869" y="18006"/>
                      </a:cubicBezTo>
                      <a:cubicBezTo>
                        <a:pt x="7775" y="18006"/>
                        <a:pt x="7769" y="18709"/>
                        <a:pt x="7780" y="18957"/>
                      </a:cubicBezTo>
                      <a:cubicBezTo>
                        <a:pt x="8005" y="19041"/>
                        <a:pt x="8236" y="19114"/>
                        <a:pt x="8470" y="19179"/>
                      </a:cubicBezTo>
                      <a:cubicBezTo>
                        <a:pt x="8443" y="19138"/>
                        <a:pt x="8422" y="19094"/>
                        <a:pt x="8422" y="19040"/>
                      </a:cubicBezTo>
                      <a:cubicBezTo>
                        <a:pt x="8327" y="19040"/>
                        <a:pt x="8420" y="18785"/>
                        <a:pt x="8521" y="18785"/>
                      </a:cubicBezTo>
                      <a:cubicBezTo>
                        <a:pt x="8556" y="18663"/>
                        <a:pt x="8618" y="18661"/>
                        <a:pt x="8677" y="18572"/>
                      </a:cubicBezTo>
                      <a:cubicBezTo>
                        <a:pt x="8747" y="18572"/>
                        <a:pt x="8635" y="18459"/>
                        <a:pt x="8635" y="18530"/>
                      </a:cubicBezTo>
                      <a:cubicBezTo>
                        <a:pt x="8618" y="18530"/>
                        <a:pt x="8618" y="18575"/>
                        <a:pt x="8578" y="18586"/>
                      </a:cubicBezTo>
                      <a:cubicBezTo>
                        <a:pt x="8565" y="18552"/>
                        <a:pt x="8582" y="18516"/>
                        <a:pt x="8564" y="18516"/>
                      </a:cubicBezTo>
                      <a:cubicBezTo>
                        <a:pt x="8564" y="18436"/>
                        <a:pt x="8606" y="18359"/>
                        <a:pt x="8606" y="18275"/>
                      </a:cubicBezTo>
                      <a:cubicBezTo>
                        <a:pt x="8633" y="18275"/>
                        <a:pt x="8668" y="18173"/>
                        <a:pt x="8706" y="18147"/>
                      </a:cubicBezTo>
                      <a:cubicBezTo>
                        <a:pt x="8784" y="18056"/>
                        <a:pt x="8862" y="18045"/>
                        <a:pt x="8862" y="17920"/>
                      </a:cubicBezTo>
                      <a:cubicBezTo>
                        <a:pt x="8879" y="17920"/>
                        <a:pt x="8837" y="17779"/>
                        <a:pt x="8805" y="17779"/>
                      </a:cubicBezTo>
                      <a:cubicBezTo>
                        <a:pt x="8888" y="17707"/>
                        <a:pt x="8989" y="17837"/>
                        <a:pt x="8989" y="17693"/>
                      </a:cubicBezTo>
                      <a:cubicBezTo>
                        <a:pt x="9015" y="17693"/>
                        <a:pt x="9032" y="17605"/>
                        <a:pt x="9032" y="17580"/>
                      </a:cubicBezTo>
                      <a:cubicBezTo>
                        <a:pt x="9152" y="17500"/>
                        <a:pt x="9130" y="17481"/>
                        <a:pt x="9315" y="17481"/>
                      </a:cubicBezTo>
                      <a:cubicBezTo>
                        <a:pt x="9338" y="17435"/>
                        <a:pt x="9473" y="17380"/>
                        <a:pt x="9528" y="17382"/>
                      </a:cubicBezTo>
                      <a:cubicBezTo>
                        <a:pt x="9528" y="17362"/>
                        <a:pt x="9545" y="17169"/>
                        <a:pt x="9528" y="17169"/>
                      </a:cubicBezTo>
                      <a:cubicBezTo>
                        <a:pt x="9528" y="17065"/>
                        <a:pt x="9712" y="17054"/>
                        <a:pt x="9712" y="17013"/>
                      </a:cubicBezTo>
                      <a:cubicBezTo>
                        <a:pt x="9812" y="16942"/>
                        <a:pt x="9843" y="16857"/>
                        <a:pt x="9849" y="16740"/>
                      </a:cubicBezTo>
                      <a:cubicBezTo>
                        <a:pt x="9854" y="16645"/>
                        <a:pt x="9994" y="16531"/>
                        <a:pt x="10073" y="16531"/>
                      </a:cubicBezTo>
                      <a:cubicBezTo>
                        <a:pt x="10199" y="16531"/>
                        <a:pt x="10115" y="16475"/>
                        <a:pt x="10194" y="16475"/>
                      </a:cubicBezTo>
                      <a:cubicBezTo>
                        <a:pt x="10171" y="16407"/>
                        <a:pt x="10224" y="16412"/>
                        <a:pt x="10260" y="16368"/>
                      </a:cubicBezTo>
                      <a:cubicBezTo>
                        <a:pt x="10314" y="16301"/>
                        <a:pt x="10296" y="16065"/>
                        <a:pt x="10307" y="15964"/>
                      </a:cubicBezTo>
                      <a:cubicBezTo>
                        <a:pt x="10281" y="15964"/>
                        <a:pt x="10425" y="15828"/>
                        <a:pt x="10435" y="15808"/>
                      </a:cubicBezTo>
                      <a:cubicBezTo>
                        <a:pt x="10502" y="15808"/>
                        <a:pt x="10552" y="15752"/>
                        <a:pt x="10619" y="15752"/>
                      </a:cubicBezTo>
                      <a:cubicBezTo>
                        <a:pt x="10655" y="15681"/>
                        <a:pt x="10888" y="15575"/>
                        <a:pt x="10974" y="15511"/>
                      </a:cubicBezTo>
                      <a:cubicBezTo>
                        <a:pt x="11011" y="15360"/>
                        <a:pt x="11115" y="15330"/>
                        <a:pt x="11115" y="15170"/>
                      </a:cubicBezTo>
                      <a:cubicBezTo>
                        <a:pt x="11157" y="15170"/>
                        <a:pt x="11200" y="14858"/>
                        <a:pt x="11200" y="14802"/>
                      </a:cubicBezTo>
                      <a:cubicBezTo>
                        <a:pt x="11208" y="14802"/>
                        <a:pt x="11215" y="14518"/>
                        <a:pt x="11215" y="14490"/>
                      </a:cubicBezTo>
                      <a:cubicBezTo>
                        <a:pt x="11221" y="14490"/>
                        <a:pt x="11427" y="14261"/>
                        <a:pt x="11427" y="14234"/>
                      </a:cubicBezTo>
                      <a:cubicBezTo>
                        <a:pt x="11617" y="14093"/>
                        <a:pt x="11588" y="13676"/>
                        <a:pt x="11405" y="13514"/>
                      </a:cubicBezTo>
                      <a:cubicBezTo>
                        <a:pt x="11299" y="13420"/>
                        <a:pt x="11232" y="13367"/>
                        <a:pt x="11073" y="13313"/>
                      </a:cubicBezTo>
                      <a:cubicBezTo>
                        <a:pt x="11048" y="13388"/>
                        <a:pt x="10982" y="13340"/>
                        <a:pt x="10915" y="13339"/>
                      </a:cubicBezTo>
                      <a:cubicBezTo>
                        <a:pt x="10800" y="13335"/>
                        <a:pt x="10788" y="13413"/>
                        <a:pt x="10676" y="13413"/>
                      </a:cubicBezTo>
                      <a:cubicBezTo>
                        <a:pt x="10690" y="13345"/>
                        <a:pt x="10725" y="13144"/>
                        <a:pt x="10591" y="13130"/>
                      </a:cubicBezTo>
                      <a:cubicBezTo>
                        <a:pt x="10591" y="13265"/>
                        <a:pt x="10455" y="13200"/>
                        <a:pt x="10492" y="13115"/>
                      </a:cubicBezTo>
                      <a:cubicBezTo>
                        <a:pt x="10428" y="13115"/>
                        <a:pt x="10369" y="13016"/>
                        <a:pt x="10280" y="13002"/>
                      </a:cubicBezTo>
                      <a:cubicBezTo>
                        <a:pt x="10280" y="13147"/>
                        <a:pt x="10062" y="13030"/>
                        <a:pt x="10123" y="13030"/>
                      </a:cubicBezTo>
                      <a:cubicBezTo>
                        <a:pt x="10123" y="13012"/>
                        <a:pt x="10087" y="12817"/>
                        <a:pt x="10138" y="12817"/>
                      </a:cubicBezTo>
                      <a:cubicBezTo>
                        <a:pt x="10121" y="12734"/>
                        <a:pt x="10101" y="12590"/>
                        <a:pt x="10038" y="12548"/>
                      </a:cubicBezTo>
                      <a:cubicBezTo>
                        <a:pt x="9983" y="12431"/>
                        <a:pt x="10070" y="12473"/>
                        <a:pt x="9939" y="12364"/>
                      </a:cubicBezTo>
                      <a:cubicBezTo>
                        <a:pt x="9917" y="12318"/>
                        <a:pt x="9905" y="12353"/>
                        <a:pt x="9883" y="12308"/>
                      </a:cubicBezTo>
                      <a:cubicBezTo>
                        <a:pt x="9839" y="12308"/>
                        <a:pt x="9753" y="12192"/>
                        <a:pt x="9727" y="12293"/>
                      </a:cubicBezTo>
                      <a:cubicBezTo>
                        <a:pt x="9644" y="12287"/>
                        <a:pt x="9572" y="12248"/>
                        <a:pt x="9495" y="12224"/>
                      </a:cubicBezTo>
                      <a:cubicBezTo>
                        <a:pt x="9355" y="12182"/>
                        <a:pt x="9478" y="12169"/>
                        <a:pt x="9386" y="12123"/>
                      </a:cubicBezTo>
                      <a:cubicBezTo>
                        <a:pt x="9386" y="12082"/>
                        <a:pt x="9259" y="12071"/>
                        <a:pt x="9259" y="12010"/>
                      </a:cubicBezTo>
                      <a:cubicBezTo>
                        <a:pt x="9233" y="11942"/>
                        <a:pt x="9182" y="11935"/>
                        <a:pt x="9174" y="11911"/>
                      </a:cubicBezTo>
                      <a:cubicBezTo>
                        <a:pt x="9161" y="11914"/>
                        <a:pt x="9152" y="11909"/>
                        <a:pt x="9145" y="11897"/>
                      </a:cubicBezTo>
                      <a:cubicBezTo>
                        <a:pt x="9117" y="11898"/>
                        <a:pt x="9123" y="11842"/>
                        <a:pt x="9059" y="11842"/>
                      </a:cubicBezTo>
                      <a:cubicBezTo>
                        <a:pt x="9053" y="11822"/>
                        <a:pt x="8992" y="11772"/>
                        <a:pt x="8975" y="11783"/>
                      </a:cubicBezTo>
                      <a:cubicBezTo>
                        <a:pt x="8909" y="11829"/>
                        <a:pt x="8732" y="11807"/>
                        <a:pt x="8655" y="11802"/>
                      </a:cubicBezTo>
                      <a:cubicBezTo>
                        <a:pt x="8463" y="11788"/>
                        <a:pt x="8497" y="11569"/>
                        <a:pt x="8395" y="11556"/>
                      </a:cubicBezTo>
                      <a:cubicBezTo>
                        <a:pt x="8327" y="11603"/>
                        <a:pt x="8249" y="11646"/>
                        <a:pt x="8172" y="11647"/>
                      </a:cubicBezTo>
                      <a:cubicBezTo>
                        <a:pt x="8154" y="11620"/>
                        <a:pt x="8151" y="11627"/>
                        <a:pt x="8111" y="11603"/>
                      </a:cubicBezTo>
                      <a:cubicBezTo>
                        <a:pt x="8101" y="11603"/>
                        <a:pt x="8049" y="11633"/>
                        <a:pt x="8035" y="11643"/>
                      </a:cubicBezTo>
                      <a:cubicBezTo>
                        <a:pt x="7988" y="11672"/>
                        <a:pt x="7943" y="11762"/>
                        <a:pt x="7885" y="11730"/>
                      </a:cubicBezTo>
                      <a:cubicBezTo>
                        <a:pt x="7858" y="11700"/>
                        <a:pt x="7838" y="11708"/>
                        <a:pt x="7827" y="11755"/>
                      </a:cubicBezTo>
                      <a:cubicBezTo>
                        <a:pt x="7708" y="11755"/>
                        <a:pt x="7887" y="12038"/>
                        <a:pt x="7601" y="12038"/>
                      </a:cubicBezTo>
                      <a:cubicBezTo>
                        <a:pt x="7612" y="11938"/>
                        <a:pt x="7602" y="11840"/>
                        <a:pt x="7459" y="11840"/>
                      </a:cubicBezTo>
                      <a:cubicBezTo>
                        <a:pt x="7459" y="11962"/>
                        <a:pt x="7255" y="11938"/>
                        <a:pt x="7161" y="11925"/>
                      </a:cubicBezTo>
                      <a:cubicBezTo>
                        <a:pt x="7185" y="11831"/>
                        <a:pt x="7139" y="11763"/>
                        <a:pt x="7062" y="11712"/>
                      </a:cubicBezTo>
                      <a:cubicBezTo>
                        <a:pt x="7062" y="11639"/>
                        <a:pt x="7006" y="11546"/>
                        <a:pt x="7006" y="11429"/>
                      </a:cubicBezTo>
                      <a:cubicBezTo>
                        <a:pt x="6906" y="11429"/>
                        <a:pt x="7056" y="11117"/>
                        <a:pt x="6892" y="11117"/>
                      </a:cubicBezTo>
                      <a:cubicBezTo>
                        <a:pt x="6902" y="11134"/>
                        <a:pt x="6907" y="11153"/>
                        <a:pt x="6906" y="11174"/>
                      </a:cubicBezTo>
                      <a:cubicBezTo>
                        <a:pt x="6793" y="11174"/>
                        <a:pt x="6679" y="11194"/>
                        <a:pt x="6566" y="11174"/>
                      </a:cubicBezTo>
                      <a:cubicBezTo>
                        <a:pt x="6594" y="11071"/>
                        <a:pt x="6506" y="11060"/>
                        <a:pt x="6533" y="10951"/>
                      </a:cubicBezTo>
                      <a:cubicBezTo>
                        <a:pt x="6554" y="10862"/>
                        <a:pt x="6590" y="10783"/>
                        <a:pt x="6609" y="10692"/>
                      </a:cubicBezTo>
                      <a:cubicBezTo>
                        <a:pt x="6651" y="10692"/>
                        <a:pt x="6645" y="10564"/>
                        <a:pt x="6722" y="10564"/>
                      </a:cubicBezTo>
                      <a:cubicBezTo>
                        <a:pt x="6800" y="10519"/>
                        <a:pt x="6694" y="10393"/>
                        <a:pt x="6694" y="10508"/>
                      </a:cubicBezTo>
                      <a:cubicBezTo>
                        <a:pt x="6694" y="10508"/>
                        <a:pt x="6553" y="10558"/>
                        <a:pt x="6537" y="10564"/>
                      </a:cubicBezTo>
                      <a:cubicBezTo>
                        <a:pt x="6537" y="10573"/>
                        <a:pt x="6396" y="10708"/>
                        <a:pt x="6396" y="10607"/>
                      </a:cubicBezTo>
                      <a:cubicBezTo>
                        <a:pt x="6324" y="10635"/>
                        <a:pt x="6214" y="10778"/>
                        <a:pt x="6325" y="10805"/>
                      </a:cubicBezTo>
                      <a:cubicBezTo>
                        <a:pt x="6313" y="10864"/>
                        <a:pt x="6226" y="10910"/>
                        <a:pt x="6226" y="10919"/>
                      </a:cubicBezTo>
                      <a:cubicBezTo>
                        <a:pt x="6065" y="10920"/>
                        <a:pt x="6123" y="10908"/>
                        <a:pt x="6113" y="10833"/>
                      </a:cubicBezTo>
                      <a:cubicBezTo>
                        <a:pt x="6019" y="10833"/>
                        <a:pt x="5911" y="10621"/>
                        <a:pt x="5815" y="10621"/>
                      </a:cubicBezTo>
                      <a:cubicBezTo>
                        <a:pt x="5815" y="10530"/>
                        <a:pt x="5716" y="10443"/>
                        <a:pt x="5716" y="10323"/>
                      </a:cubicBezTo>
                      <a:cubicBezTo>
                        <a:pt x="5692" y="10323"/>
                        <a:pt x="5692" y="9898"/>
                        <a:pt x="5716" y="9898"/>
                      </a:cubicBezTo>
                      <a:cubicBezTo>
                        <a:pt x="5716" y="9682"/>
                        <a:pt x="5867" y="9502"/>
                        <a:pt x="6084" y="9480"/>
                      </a:cubicBezTo>
                      <a:cubicBezTo>
                        <a:pt x="6220" y="9466"/>
                        <a:pt x="6205" y="9562"/>
                        <a:pt x="6328" y="9580"/>
                      </a:cubicBezTo>
                      <a:cubicBezTo>
                        <a:pt x="6399" y="9590"/>
                        <a:pt x="6440" y="9558"/>
                        <a:pt x="6509" y="9530"/>
                      </a:cubicBezTo>
                      <a:cubicBezTo>
                        <a:pt x="6505" y="9471"/>
                        <a:pt x="6466" y="9455"/>
                        <a:pt x="6453" y="9402"/>
                      </a:cubicBezTo>
                      <a:cubicBezTo>
                        <a:pt x="6537" y="9402"/>
                        <a:pt x="6772" y="9417"/>
                        <a:pt x="6807" y="9487"/>
                      </a:cubicBezTo>
                      <a:cubicBezTo>
                        <a:pt x="6888" y="9521"/>
                        <a:pt x="6992" y="9430"/>
                        <a:pt x="7048" y="9509"/>
                      </a:cubicBezTo>
                      <a:cubicBezTo>
                        <a:pt x="7090" y="9567"/>
                        <a:pt x="7161" y="9754"/>
                        <a:pt x="7161" y="9813"/>
                      </a:cubicBezTo>
                      <a:cubicBezTo>
                        <a:pt x="7144" y="9813"/>
                        <a:pt x="7238" y="9954"/>
                        <a:pt x="7247" y="9969"/>
                      </a:cubicBezTo>
                      <a:cubicBezTo>
                        <a:pt x="7380" y="9967"/>
                        <a:pt x="7347" y="9863"/>
                        <a:pt x="7326" y="9763"/>
                      </a:cubicBezTo>
                      <a:cubicBezTo>
                        <a:pt x="7309" y="9681"/>
                        <a:pt x="7288" y="9431"/>
                        <a:pt x="7232" y="9374"/>
                      </a:cubicBezTo>
                      <a:cubicBezTo>
                        <a:pt x="7232" y="9134"/>
                        <a:pt x="7396" y="9159"/>
                        <a:pt x="7488" y="8977"/>
                      </a:cubicBezTo>
                      <a:cubicBezTo>
                        <a:pt x="7637" y="8977"/>
                        <a:pt x="7669" y="8737"/>
                        <a:pt x="7757" y="8679"/>
                      </a:cubicBezTo>
                      <a:cubicBezTo>
                        <a:pt x="7757" y="8649"/>
                        <a:pt x="7814" y="8459"/>
                        <a:pt x="7827" y="8452"/>
                      </a:cubicBezTo>
                      <a:cubicBezTo>
                        <a:pt x="7847" y="8338"/>
                        <a:pt x="7896" y="8341"/>
                        <a:pt x="7941" y="8268"/>
                      </a:cubicBezTo>
                      <a:cubicBezTo>
                        <a:pt x="7924" y="8268"/>
                        <a:pt x="8125" y="8118"/>
                        <a:pt x="8125" y="8141"/>
                      </a:cubicBezTo>
                      <a:cubicBezTo>
                        <a:pt x="8201" y="8090"/>
                        <a:pt x="8267" y="7931"/>
                        <a:pt x="8295" y="7843"/>
                      </a:cubicBezTo>
                      <a:cubicBezTo>
                        <a:pt x="8334" y="7843"/>
                        <a:pt x="8420" y="7763"/>
                        <a:pt x="8437" y="7730"/>
                      </a:cubicBezTo>
                      <a:cubicBezTo>
                        <a:pt x="8537" y="7730"/>
                        <a:pt x="8597" y="7673"/>
                        <a:pt x="8721" y="7673"/>
                      </a:cubicBezTo>
                      <a:cubicBezTo>
                        <a:pt x="8701" y="7713"/>
                        <a:pt x="8721" y="7704"/>
                        <a:pt x="8735" y="7772"/>
                      </a:cubicBezTo>
                      <a:cubicBezTo>
                        <a:pt x="8739" y="7771"/>
                        <a:pt x="8657" y="7790"/>
                        <a:pt x="8648" y="7769"/>
                      </a:cubicBezTo>
                      <a:cubicBezTo>
                        <a:pt x="8633" y="7825"/>
                        <a:pt x="8520" y="7840"/>
                        <a:pt x="8749" y="7814"/>
                      </a:cubicBezTo>
                      <a:cubicBezTo>
                        <a:pt x="8763" y="7784"/>
                        <a:pt x="8838" y="7757"/>
                        <a:pt x="8877" y="7744"/>
                      </a:cubicBezTo>
                      <a:cubicBezTo>
                        <a:pt x="8877" y="7671"/>
                        <a:pt x="8983" y="7722"/>
                        <a:pt x="9004" y="7658"/>
                      </a:cubicBezTo>
                      <a:cubicBezTo>
                        <a:pt x="8921" y="7654"/>
                        <a:pt x="8856" y="7622"/>
                        <a:pt x="8800" y="7530"/>
                      </a:cubicBezTo>
                      <a:cubicBezTo>
                        <a:pt x="8741" y="7435"/>
                        <a:pt x="8618" y="7304"/>
                        <a:pt x="8820" y="7304"/>
                      </a:cubicBezTo>
                      <a:cubicBezTo>
                        <a:pt x="8820" y="7275"/>
                        <a:pt x="8792" y="7291"/>
                        <a:pt x="8792" y="7262"/>
                      </a:cubicBezTo>
                      <a:cubicBezTo>
                        <a:pt x="8687" y="7291"/>
                        <a:pt x="8665" y="7361"/>
                        <a:pt x="8550" y="7361"/>
                      </a:cubicBezTo>
                      <a:cubicBezTo>
                        <a:pt x="8409" y="7408"/>
                        <a:pt x="8340" y="7547"/>
                        <a:pt x="8181" y="7545"/>
                      </a:cubicBezTo>
                      <a:cubicBezTo>
                        <a:pt x="8195" y="7402"/>
                        <a:pt x="8447" y="7114"/>
                        <a:pt x="8577" y="7072"/>
                      </a:cubicBezTo>
                      <a:cubicBezTo>
                        <a:pt x="8825" y="6993"/>
                        <a:pt x="9234" y="7212"/>
                        <a:pt x="9302" y="6907"/>
                      </a:cubicBezTo>
                      <a:cubicBezTo>
                        <a:pt x="9351" y="6913"/>
                        <a:pt x="9570" y="6991"/>
                        <a:pt x="9570" y="6893"/>
                      </a:cubicBezTo>
                      <a:cubicBezTo>
                        <a:pt x="9623" y="6893"/>
                        <a:pt x="9526" y="6794"/>
                        <a:pt x="9627" y="6794"/>
                      </a:cubicBezTo>
                      <a:cubicBezTo>
                        <a:pt x="9613" y="6724"/>
                        <a:pt x="9497" y="6638"/>
                        <a:pt x="9458" y="6638"/>
                      </a:cubicBezTo>
                      <a:cubicBezTo>
                        <a:pt x="9458" y="6482"/>
                        <a:pt x="9373" y="6652"/>
                        <a:pt x="9329" y="6652"/>
                      </a:cubicBezTo>
                      <a:cubicBezTo>
                        <a:pt x="9329" y="6550"/>
                        <a:pt x="9293" y="6559"/>
                        <a:pt x="9259" y="6524"/>
                      </a:cubicBezTo>
                      <a:cubicBezTo>
                        <a:pt x="9259" y="6449"/>
                        <a:pt x="9097" y="6334"/>
                        <a:pt x="9046" y="6255"/>
                      </a:cubicBezTo>
                      <a:cubicBezTo>
                        <a:pt x="8977" y="6255"/>
                        <a:pt x="8877" y="5906"/>
                        <a:pt x="8819" y="5943"/>
                      </a:cubicBezTo>
                      <a:cubicBezTo>
                        <a:pt x="8819" y="6029"/>
                        <a:pt x="8755" y="6142"/>
                        <a:pt x="8663" y="6142"/>
                      </a:cubicBezTo>
                      <a:cubicBezTo>
                        <a:pt x="8663" y="6199"/>
                        <a:pt x="8520" y="6173"/>
                        <a:pt x="8493" y="6170"/>
                      </a:cubicBezTo>
                      <a:cubicBezTo>
                        <a:pt x="8493" y="6087"/>
                        <a:pt x="8522" y="6159"/>
                        <a:pt x="8522" y="6113"/>
                      </a:cubicBezTo>
                      <a:cubicBezTo>
                        <a:pt x="8474" y="6113"/>
                        <a:pt x="8479" y="6053"/>
                        <a:pt x="8479" y="6043"/>
                      </a:cubicBezTo>
                      <a:cubicBezTo>
                        <a:pt x="8452" y="6043"/>
                        <a:pt x="8238" y="5833"/>
                        <a:pt x="8238" y="5788"/>
                      </a:cubicBezTo>
                      <a:cubicBezTo>
                        <a:pt x="8048" y="5851"/>
                        <a:pt x="8194" y="5771"/>
                        <a:pt x="8011" y="5688"/>
                      </a:cubicBezTo>
                      <a:cubicBezTo>
                        <a:pt x="7947" y="5856"/>
                        <a:pt x="7766" y="5717"/>
                        <a:pt x="7657" y="5717"/>
                      </a:cubicBezTo>
                      <a:cubicBezTo>
                        <a:pt x="7657" y="5740"/>
                        <a:pt x="7564" y="5704"/>
                        <a:pt x="7529" y="5717"/>
                      </a:cubicBezTo>
                      <a:cubicBezTo>
                        <a:pt x="7530" y="5816"/>
                        <a:pt x="7612" y="6029"/>
                        <a:pt x="7501" y="6057"/>
                      </a:cubicBezTo>
                      <a:cubicBezTo>
                        <a:pt x="7522" y="6132"/>
                        <a:pt x="7574" y="6082"/>
                        <a:pt x="7616" y="6132"/>
                      </a:cubicBezTo>
                      <a:cubicBezTo>
                        <a:pt x="7681" y="6210"/>
                        <a:pt x="7655" y="6350"/>
                        <a:pt x="7614" y="6440"/>
                      </a:cubicBezTo>
                      <a:cubicBezTo>
                        <a:pt x="7778" y="6503"/>
                        <a:pt x="7487" y="6634"/>
                        <a:pt x="7487" y="6553"/>
                      </a:cubicBezTo>
                      <a:cubicBezTo>
                        <a:pt x="7397" y="6578"/>
                        <a:pt x="7383" y="6692"/>
                        <a:pt x="7472" y="6751"/>
                      </a:cubicBezTo>
                      <a:cubicBezTo>
                        <a:pt x="7472" y="6809"/>
                        <a:pt x="7443" y="6908"/>
                        <a:pt x="7529" y="6908"/>
                      </a:cubicBezTo>
                      <a:cubicBezTo>
                        <a:pt x="7505" y="7002"/>
                        <a:pt x="7363" y="7012"/>
                        <a:pt x="7274" y="6979"/>
                      </a:cubicBezTo>
                      <a:cubicBezTo>
                        <a:pt x="7265" y="6950"/>
                        <a:pt x="7274" y="6940"/>
                        <a:pt x="7302" y="6950"/>
                      </a:cubicBezTo>
                      <a:cubicBezTo>
                        <a:pt x="7288" y="6896"/>
                        <a:pt x="7220" y="6737"/>
                        <a:pt x="7245" y="6737"/>
                      </a:cubicBezTo>
                      <a:cubicBezTo>
                        <a:pt x="7227" y="6683"/>
                        <a:pt x="7047" y="6397"/>
                        <a:pt x="7047" y="6553"/>
                      </a:cubicBezTo>
                      <a:cubicBezTo>
                        <a:pt x="6945" y="6553"/>
                        <a:pt x="6835" y="6575"/>
                        <a:pt x="6835" y="6453"/>
                      </a:cubicBezTo>
                      <a:cubicBezTo>
                        <a:pt x="6797" y="6441"/>
                        <a:pt x="6737" y="6413"/>
                        <a:pt x="6721" y="6383"/>
                      </a:cubicBezTo>
                      <a:cubicBezTo>
                        <a:pt x="6535" y="6356"/>
                        <a:pt x="6460" y="6335"/>
                        <a:pt x="6253" y="6298"/>
                      </a:cubicBezTo>
                      <a:cubicBezTo>
                        <a:pt x="6262" y="6212"/>
                        <a:pt x="6076" y="6055"/>
                        <a:pt x="5984" y="6000"/>
                      </a:cubicBezTo>
                      <a:cubicBezTo>
                        <a:pt x="5984" y="5789"/>
                        <a:pt x="5924" y="5594"/>
                        <a:pt x="6154" y="5561"/>
                      </a:cubicBezTo>
                      <a:cubicBezTo>
                        <a:pt x="6154" y="5593"/>
                        <a:pt x="6359" y="5498"/>
                        <a:pt x="6381" y="5490"/>
                      </a:cubicBezTo>
                      <a:cubicBezTo>
                        <a:pt x="6439" y="5373"/>
                        <a:pt x="6554" y="5554"/>
                        <a:pt x="6603" y="5380"/>
                      </a:cubicBezTo>
                      <a:cubicBezTo>
                        <a:pt x="6633" y="5275"/>
                        <a:pt x="6758" y="5210"/>
                        <a:pt x="6863" y="5249"/>
                      </a:cubicBezTo>
                      <a:cubicBezTo>
                        <a:pt x="6845" y="5381"/>
                        <a:pt x="6807" y="5518"/>
                        <a:pt x="6693" y="5518"/>
                      </a:cubicBezTo>
                      <a:cubicBezTo>
                        <a:pt x="6775" y="5588"/>
                        <a:pt x="6998" y="5490"/>
                        <a:pt x="7089" y="5490"/>
                      </a:cubicBezTo>
                      <a:cubicBezTo>
                        <a:pt x="7089" y="5499"/>
                        <a:pt x="7235" y="5518"/>
                        <a:pt x="7274" y="5518"/>
                      </a:cubicBezTo>
                      <a:cubicBezTo>
                        <a:pt x="7210" y="5433"/>
                        <a:pt x="6803" y="5361"/>
                        <a:pt x="6990" y="5221"/>
                      </a:cubicBezTo>
                      <a:cubicBezTo>
                        <a:pt x="6990" y="5181"/>
                        <a:pt x="7154" y="5180"/>
                        <a:pt x="7176" y="5093"/>
                      </a:cubicBezTo>
                      <a:cubicBezTo>
                        <a:pt x="7193" y="5025"/>
                        <a:pt x="7212" y="4832"/>
                        <a:pt x="7175" y="4819"/>
                      </a:cubicBezTo>
                      <a:cubicBezTo>
                        <a:pt x="7120" y="4800"/>
                        <a:pt x="7064" y="4827"/>
                        <a:pt x="6976" y="4810"/>
                      </a:cubicBezTo>
                      <a:cubicBezTo>
                        <a:pt x="6976" y="4780"/>
                        <a:pt x="6975" y="4753"/>
                        <a:pt x="6947" y="4753"/>
                      </a:cubicBezTo>
                      <a:cubicBezTo>
                        <a:pt x="6947" y="4841"/>
                        <a:pt x="6868" y="4758"/>
                        <a:pt x="6806" y="4781"/>
                      </a:cubicBezTo>
                      <a:cubicBezTo>
                        <a:pt x="6806" y="4803"/>
                        <a:pt x="6859" y="4867"/>
                        <a:pt x="6820" y="4867"/>
                      </a:cubicBezTo>
                      <a:cubicBezTo>
                        <a:pt x="6820" y="4998"/>
                        <a:pt x="6805" y="5126"/>
                        <a:pt x="6636" y="5150"/>
                      </a:cubicBezTo>
                      <a:cubicBezTo>
                        <a:pt x="6634" y="5058"/>
                        <a:pt x="6587" y="4883"/>
                        <a:pt x="6494" y="4852"/>
                      </a:cubicBezTo>
                      <a:cubicBezTo>
                        <a:pt x="6494" y="5125"/>
                        <a:pt x="6233" y="4739"/>
                        <a:pt x="6182" y="4696"/>
                      </a:cubicBezTo>
                      <a:cubicBezTo>
                        <a:pt x="6162" y="4615"/>
                        <a:pt x="6104" y="4580"/>
                        <a:pt x="6040" y="4555"/>
                      </a:cubicBezTo>
                      <a:cubicBezTo>
                        <a:pt x="5997" y="4665"/>
                        <a:pt x="5921" y="4566"/>
                        <a:pt x="5855" y="4681"/>
                      </a:cubicBezTo>
                      <a:cubicBezTo>
                        <a:pt x="5801" y="4775"/>
                        <a:pt x="5861" y="4763"/>
                        <a:pt x="5799" y="4866"/>
                      </a:cubicBezTo>
                      <a:cubicBezTo>
                        <a:pt x="5719" y="4866"/>
                        <a:pt x="5523" y="4812"/>
                        <a:pt x="5516" y="4895"/>
                      </a:cubicBezTo>
                      <a:cubicBezTo>
                        <a:pt x="5600" y="4897"/>
                        <a:pt x="5635" y="4916"/>
                        <a:pt x="5615" y="4994"/>
                      </a:cubicBezTo>
                      <a:cubicBezTo>
                        <a:pt x="5753" y="4994"/>
                        <a:pt x="5558" y="5081"/>
                        <a:pt x="5558" y="5093"/>
                      </a:cubicBezTo>
                      <a:cubicBezTo>
                        <a:pt x="5479" y="5093"/>
                        <a:pt x="5425" y="5125"/>
                        <a:pt x="5332" y="5110"/>
                      </a:cubicBezTo>
                      <a:cubicBezTo>
                        <a:pt x="5217" y="5092"/>
                        <a:pt x="5097" y="5071"/>
                        <a:pt x="4988" y="5035"/>
                      </a:cubicBezTo>
                      <a:cubicBezTo>
                        <a:pt x="4894" y="5003"/>
                        <a:pt x="4911" y="4952"/>
                        <a:pt x="4878" y="4952"/>
                      </a:cubicBezTo>
                      <a:cubicBezTo>
                        <a:pt x="4752" y="4742"/>
                        <a:pt x="5063" y="4867"/>
                        <a:pt x="5063" y="4881"/>
                      </a:cubicBezTo>
                      <a:cubicBezTo>
                        <a:pt x="5166" y="4881"/>
                        <a:pt x="5288" y="5015"/>
                        <a:pt x="5261" y="4796"/>
                      </a:cubicBezTo>
                      <a:cubicBezTo>
                        <a:pt x="5298" y="4805"/>
                        <a:pt x="5336" y="4810"/>
                        <a:pt x="5374" y="4810"/>
                      </a:cubicBezTo>
                      <a:cubicBezTo>
                        <a:pt x="5350" y="4712"/>
                        <a:pt x="5239" y="4762"/>
                        <a:pt x="5162" y="4767"/>
                      </a:cubicBezTo>
                      <a:cubicBezTo>
                        <a:pt x="5163" y="4707"/>
                        <a:pt x="5079" y="4569"/>
                        <a:pt x="5063" y="4569"/>
                      </a:cubicBezTo>
                      <a:cubicBezTo>
                        <a:pt x="5028" y="4464"/>
                        <a:pt x="5048" y="4459"/>
                        <a:pt x="5048" y="4370"/>
                      </a:cubicBezTo>
                      <a:cubicBezTo>
                        <a:pt x="5024" y="4377"/>
                        <a:pt x="4882" y="4473"/>
                        <a:pt x="4869" y="4443"/>
                      </a:cubicBezTo>
                      <a:cubicBezTo>
                        <a:pt x="6424" y="2990"/>
                        <a:pt x="8510" y="2099"/>
                        <a:pt x="10800" y="2099"/>
                      </a:cubicBezTo>
                      <a:cubicBezTo>
                        <a:pt x="13466" y="2099"/>
                        <a:pt x="15854" y="3307"/>
                        <a:pt x="17450" y="5201"/>
                      </a:cubicBezTo>
                      <a:cubicBezTo>
                        <a:pt x="17399" y="5342"/>
                        <a:pt x="17273" y="5227"/>
                        <a:pt x="17214" y="5335"/>
                      </a:cubicBezTo>
                      <a:cubicBezTo>
                        <a:pt x="17198" y="5335"/>
                        <a:pt x="17155" y="5462"/>
                        <a:pt x="17242" y="5462"/>
                      </a:cubicBezTo>
                      <a:cubicBezTo>
                        <a:pt x="17214" y="5576"/>
                        <a:pt x="17100" y="5560"/>
                        <a:pt x="17100" y="5462"/>
                      </a:cubicBezTo>
                      <a:cubicBezTo>
                        <a:pt x="17021" y="5462"/>
                        <a:pt x="16975" y="5549"/>
                        <a:pt x="16860" y="5547"/>
                      </a:cubicBezTo>
                      <a:cubicBezTo>
                        <a:pt x="16874" y="5475"/>
                        <a:pt x="16729" y="5264"/>
                        <a:pt x="16647" y="5264"/>
                      </a:cubicBezTo>
                      <a:cubicBezTo>
                        <a:pt x="16673" y="5212"/>
                        <a:pt x="16647" y="5259"/>
                        <a:pt x="16647" y="5207"/>
                      </a:cubicBezTo>
                      <a:cubicBezTo>
                        <a:pt x="16883" y="5207"/>
                        <a:pt x="17132" y="5165"/>
                        <a:pt x="17313" y="5165"/>
                      </a:cubicBezTo>
                      <a:cubicBezTo>
                        <a:pt x="17313" y="5035"/>
                        <a:pt x="16928" y="4871"/>
                        <a:pt x="16834" y="4921"/>
                      </a:cubicBezTo>
                      <a:cubicBezTo>
                        <a:pt x="16779" y="4951"/>
                        <a:pt x="16610" y="4867"/>
                        <a:pt x="16534" y="4867"/>
                      </a:cubicBezTo>
                      <a:cubicBezTo>
                        <a:pt x="16534" y="4811"/>
                        <a:pt x="16056" y="4812"/>
                        <a:pt x="15981" y="4810"/>
                      </a:cubicBezTo>
                      <a:cubicBezTo>
                        <a:pt x="15981" y="4715"/>
                        <a:pt x="15220" y="4925"/>
                        <a:pt x="15151" y="4930"/>
                      </a:cubicBezTo>
                      <a:cubicBezTo>
                        <a:pt x="14989" y="4943"/>
                        <a:pt x="14920" y="5039"/>
                        <a:pt x="14790" y="5150"/>
                      </a:cubicBezTo>
                      <a:cubicBezTo>
                        <a:pt x="14790" y="5149"/>
                        <a:pt x="14400" y="5476"/>
                        <a:pt x="14592" y="5476"/>
                      </a:cubicBezTo>
                      <a:cubicBezTo>
                        <a:pt x="14567" y="5700"/>
                        <a:pt x="13982" y="5675"/>
                        <a:pt x="13982" y="5817"/>
                      </a:cubicBezTo>
                      <a:cubicBezTo>
                        <a:pt x="13955" y="5824"/>
                        <a:pt x="13783" y="5780"/>
                        <a:pt x="13868" y="5929"/>
                      </a:cubicBezTo>
                      <a:cubicBezTo>
                        <a:pt x="13854" y="5929"/>
                        <a:pt x="14001" y="6095"/>
                        <a:pt x="14011" y="6114"/>
                      </a:cubicBezTo>
                      <a:cubicBezTo>
                        <a:pt x="14133" y="6114"/>
                        <a:pt x="14238" y="6170"/>
                        <a:pt x="14393" y="6170"/>
                      </a:cubicBezTo>
                      <a:cubicBezTo>
                        <a:pt x="14410" y="6137"/>
                        <a:pt x="14478" y="6120"/>
                        <a:pt x="14521" y="6114"/>
                      </a:cubicBezTo>
                      <a:cubicBezTo>
                        <a:pt x="14528" y="6201"/>
                        <a:pt x="14597" y="6383"/>
                        <a:pt x="14649" y="6383"/>
                      </a:cubicBezTo>
                      <a:cubicBezTo>
                        <a:pt x="14649" y="6464"/>
                        <a:pt x="14690" y="6592"/>
                        <a:pt x="14535" y="6511"/>
                      </a:cubicBezTo>
                      <a:cubicBezTo>
                        <a:pt x="14513" y="6494"/>
                        <a:pt x="14508" y="6379"/>
                        <a:pt x="14502" y="6337"/>
                      </a:cubicBezTo>
                      <a:cubicBezTo>
                        <a:pt x="14486" y="6228"/>
                        <a:pt x="14370" y="6386"/>
                        <a:pt x="14266" y="6369"/>
                      </a:cubicBezTo>
                      <a:cubicBezTo>
                        <a:pt x="14266" y="6449"/>
                        <a:pt x="14250" y="6666"/>
                        <a:pt x="14336" y="6695"/>
                      </a:cubicBezTo>
                      <a:cubicBezTo>
                        <a:pt x="14297" y="6813"/>
                        <a:pt x="14137" y="6732"/>
                        <a:pt x="14068" y="6837"/>
                      </a:cubicBezTo>
                      <a:cubicBezTo>
                        <a:pt x="14009" y="6837"/>
                        <a:pt x="13912" y="7011"/>
                        <a:pt x="13912" y="6893"/>
                      </a:cubicBezTo>
                      <a:cubicBezTo>
                        <a:pt x="13820" y="6954"/>
                        <a:pt x="13920" y="7118"/>
                        <a:pt x="13742" y="7021"/>
                      </a:cubicBezTo>
                      <a:cubicBezTo>
                        <a:pt x="13735" y="7060"/>
                        <a:pt x="13738" y="7113"/>
                        <a:pt x="13727" y="7177"/>
                      </a:cubicBezTo>
                      <a:cubicBezTo>
                        <a:pt x="13840" y="7177"/>
                        <a:pt x="13706" y="7262"/>
                        <a:pt x="13671" y="7262"/>
                      </a:cubicBezTo>
                      <a:cubicBezTo>
                        <a:pt x="13671" y="7386"/>
                        <a:pt x="13544" y="7255"/>
                        <a:pt x="13515" y="7234"/>
                      </a:cubicBezTo>
                      <a:cubicBezTo>
                        <a:pt x="13512" y="7240"/>
                        <a:pt x="13508" y="7245"/>
                        <a:pt x="13500" y="7247"/>
                      </a:cubicBezTo>
                      <a:cubicBezTo>
                        <a:pt x="13607" y="7428"/>
                        <a:pt x="13337" y="7343"/>
                        <a:pt x="13263" y="7302"/>
                      </a:cubicBezTo>
                      <a:cubicBezTo>
                        <a:pt x="13176" y="7253"/>
                        <a:pt x="13299" y="7384"/>
                        <a:pt x="13358" y="7404"/>
                      </a:cubicBezTo>
                      <a:cubicBezTo>
                        <a:pt x="13358" y="7492"/>
                        <a:pt x="13655" y="7652"/>
                        <a:pt x="13486" y="7829"/>
                      </a:cubicBezTo>
                      <a:cubicBezTo>
                        <a:pt x="13486" y="7881"/>
                        <a:pt x="13491" y="7886"/>
                        <a:pt x="13543" y="7886"/>
                      </a:cubicBezTo>
                      <a:cubicBezTo>
                        <a:pt x="13543" y="8010"/>
                        <a:pt x="13390" y="7988"/>
                        <a:pt x="13302" y="7971"/>
                      </a:cubicBezTo>
                      <a:cubicBezTo>
                        <a:pt x="13340" y="7898"/>
                        <a:pt x="13312" y="7860"/>
                        <a:pt x="13217" y="7857"/>
                      </a:cubicBezTo>
                      <a:cubicBezTo>
                        <a:pt x="13217" y="7966"/>
                        <a:pt x="12989" y="7906"/>
                        <a:pt x="12891" y="7942"/>
                      </a:cubicBezTo>
                      <a:cubicBezTo>
                        <a:pt x="12873" y="7906"/>
                        <a:pt x="12866" y="7895"/>
                        <a:pt x="12834" y="7886"/>
                      </a:cubicBezTo>
                      <a:cubicBezTo>
                        <a:pt x="12807" y="7951"/>
                        <a:pt x="12764" y="8396"/>
                        <a:pt x="12778" y="8396"/>
                      </a:cubicBezTo>
                      <a:cubicBezTo>
                        <a:pt x="12778" y="8571"/>
                        <a:pt x="12916" y="8683"/>
                        <a:pt x="13075" y="8736"/>
                      </a:cubicBezTo>
                      <a:cubicBezTo>
                        <a:pt x="13075" y="8692"/>
                        <a:pt x="13445" y="8720"/>
                        <a:pt x="13460" y="8660"/>
                      </a:cubicBezTo>
                      <a:cubicBezTo>
                        <a:pt x="13491" y="8540"/>
                        <a:pt x="13592" y="8537"/>
                        <a:pt x="13614" y="8410"/>
                      </a:cubicBezTo>
                      <a:cubicBezTo>
                        <a:pt x="13624" y="8351"/>
                        <a:pt x="13808" y="7901"/>
                        <a:pt x="13813" y="7900"/>
                      </a:cubicBezTo>
                      <a:cubicBezTo>
                        <a:pt x="13813" y="7883"/>
                        <a:pt x="14150" y="7991"/>
                        <a:pt x="14209" y="7871"/>
                      </a:cubicBezTo>
                      <a:cubicBezTo>
                        <a:pt x="14239" y="7871"/>
                        <a:pt x="14316" y="7844"/>
                        <a:pt x="14336" y="7815"/>
                      </a:cubicBezTo>
                      <a:cubicBezTo>
                        <a:pt x="14446" y="7829"/>
                        <a:pt x="14471" y="8027"/>
                        <a:pt x="14535" y="8027"/>
                      </a:cubicBezTo>
                      <a:cubicBezTo>
                        <a:pt x="14613" y="8144"/>
                        <a:pt x="14798" y="8114"/>
                        <a:pt x="14861" y="8240"/>
                      </a:cubicBezTo>
                      <a:cubicBezTo>
                        <a:pt x="14953" y="8240"/>
                        <a:pt x="14960" y="8478"/>
                        <a:pt x="14960" y="8566"/>
                      </a:cubicBezTo>
                      <a:cubicBezTo>
                        <a:pt x="15066" y="8486"/>
                        <a:pt x="15079" y="8416"/>
                        <a:pt x="15055" y="8335"/>
                      </a:cubicBezTo>
                      <a:cubicBezTo>
                        <a:pt x="15013" y="8194"/>
                        <a:pt x="15167" y="8362"/>
                        <a:pt x="15215" y="8297"/>
                      </a:cubicBezTo>
                      <a:cubicBezTo>
                        <a:pt x="15148" y="8297"/>
                        <a:pt x="15163" y="8166"/>
                        <a:pt x="15031" y="8198"/>
                      </a:cubicBezTo>
                      <a:cubicBezTo>
                        <a:pt x="15022" y="8161"/>
                        <a:pt x="15017" y="8123"/>
                        <a:pt x="15017" y="8084"/>
                      </a:cubicBezTo>
                      <a:cubicBezTo>
                        <a:pt x="14837" y="8114"/>
                        <a:pt x="14852" y="7842"/>
                        <a:pt x="14705" y="7872"/>
                      </a:cubicBezTo>
                      <a:cubicBezTo>
                        <a:pt x="14688" y="7805"/>
                        <a:pt x="14604" y="7784"/>
                        <a:pt x="14650" y="7702"/>
                      </a:cubicBezTo>
                      <a:cubicBezTo>
                        <a:pt x="14722" y="7572"/>
                        <a:pt x="14958" y="7957"/>
                        <a:pt x="15059" y="7957"/>
                      </a:cubicBezTo>
                      <a:cubicBezTo>
                        <a:pt x="15083" y="8004"/>
                        <a:pt x="15243" y="8020"/>
                        <a:pt x="15243" y="8056"/>
                      </a:cubicBezTo>
                      <a:cubicBezTo>
                        <a:pt x="15327" y="8084"/>
                        <a:pt x="15286" y="8221"/>
                        <a:pt x="15286" y="8297"/>
                      </a:cubicBezTo>
                      <a:cubicBezTo>
                        <a:pt x="15365" y="8297"/>
                        <a:pt x="15338" y="8340"/>
                        <a:pt x="15371" y="8396"/>
                      </a:cubicBezTo>
                      <a:cubicBezTo>
                        <a:pt x="15484" y="8453"/>
                        <a:pt x="15420" y="8667"/>
                        <a:pt x="15612" y="8708"/>
                      </a:cubicBezTo>
                      <a:cubicBezTo>
                        <a:pt x="15612" y="8636"/>
                        <a:pt x="15796" y="8495"/>
                        <a:pt x="15683" y="8495"/>
                      </a:cubicBezTo>
                      <a:cubicBezTo>
                        <a:pt x="15692" y="8437"/>
                        <a:pt x="15559" y="8180"/>
                        <a:pt x="15744" y="8216"/>
                      </a:cubicBezTo>
                      <a:cubicBezTo>
                        <a:pt x="15810" y="8229"/>
                        <a:pt x="15917" y="8234"/>
                        <a:pt x="15938" y="8313"/>
                      </a:cubicBezTo>
                      <a:cubicBezTo>
                        <a:pt x="15977" y="8469"/>
                        <a:pt x="15944" y="8555"/>
                        <a:pt x="16066" y="8665"/>
                      </a:cubicBezTo>
                      <a:cubicBezTo>
                        <a:pt x="16142" y="8819"/>
                        <a:pt x="16411" y="8648"/>
                        <a:pt x="16448" y="8722"/>
                      </a:cubicBezTo>
                      <a:cubicBezTo>
                        <a:pt x="16474" y="8722"/>
                        <a:pt x="16646" y="8794"/>
                        <a:pt x="16646" y="8736"/>
                      </a:cubicBezTo>
                      <a:cubicBezTo>
                        <a:pt x="16724" y="8711"/>
                        <a:pt x="16747" y="8694"/>
                        <a:pt x="16845" y="8694"/>
                      </a:cubicBezTo>
                      <a:cubicBezTo>
                        <a:pt x="16845" y="8792"/>
                        <a:pt x="16810" y="8918"/>
                        <a:pt x="16792" y="9001"/>
                      </a:cubicBezTo>
                      <a:cubicBezTo>
                        <a:pt x="16778" y="9068"/>
                        <a:pt x="16710" y="9131"/>
                        <a:pt x="16732" y="9218"/>
                      </a:cubicBezTo>
                      <a:cubicBezTo>
                        <a:pt x="16667" y="9218"/>
                        <a:pt x="16677" y="9303"/>
                        <a:pt x="16746" y="9303"/>
                      </a:cubicBezTo>
                      <a:cubicBezTo>
                        <a:pt x="16746" y="9434"/>
                        <a:pt x="16592" y="9413"/>
                        <a:pt x="16490" y="9402"/>
                      </a:cubicBezTo>
                      <a:cubicBezTo>
                        <a:pt x="16519" y="9500"/>
                        <a:pt x="16689" y="9710"/>
                        <a:pt x="16760" y="9757"/>
                      </a:cubicBezTo>
                      <a:cubicBezTo>
                        <a:pt x="16789" y="9843"/>
                        <a:pt x="16860" y="9994"/>
                        <a:pt x="16930" y="10040"/>
                      </a:cubicBezTo>
                      <a:cubicBezTo>
                        <a:pt x="16941" y="10105"/>
                        <a:pt x="17007" y="10284"/>
                        <a:pt x="17058" y="10309"/>
                      </a:cubicBezTo>
                      <a:cubicBezTo>
                        <a:pt x="17058" y="10407"/>
                        <a:pt x="17393" y="11032"/>
                        <a:pt x="17313" y="11032"/>
                      </a:cubicBezTo>
                      <a:cubicBezTo>
                        <a:pt x="17344" y="11084"/>
                        <a:pt x="17379" y="11107"/>
                        <a:pt x="17369" y="11160"/>
                      </a:cubicBezTo>
                      <a:cubicBezTo>
                        <a:pt x="17496" y="11160"/>
                        <a:pt x="17446" y="11471"/>
                        <a:pt x="17709" y="11471"/>
                      </a:cubicBezTo>
                      <a:cubicBezTo>
                        <a:pt x="17728" y="11433"/>
                        <a:pt x="17941" y="11358"/>
                        <a:pt x="17993" y="11358"/>
                      </a:cubicBezTo>
                      <a:cubicBezTo>
                        <a:pt x="18041" y="11263"/>
                        <a:pt x="18301" y="11188"/>
                        <a:pt x="18375" y="11188"/>
                      </a:cubicBezTo>
                      <a:cubicBezTo>
                        <a:pt x="18350" y="11111"/>
                        <a:pt x="18772" y="10928"/>
                        <a:pt x="18772" y="10890"/>
                      </a:cubicBezTo>
                      <a:cubicBezTo>
                        <a:pt x="18825" y="10871"/>
                        <a:pt x="18871" y="10761"/>
                        <a:pt x="18871" y="10699"/>
                      </a:cubicBezTo>
                      <a:cubicBezTo>
                        <a:pt x="18871" y="10603"/>
                        <a:pt x="18942" y="10596"/>
                        <a:pt x="18942" y="10522"/>
                      </a:cubicBezTo>
                      <a:cubicBezTo>
                        <a:pt x="19056" y="10446"/>
                        <a:pt x="19083" y="10254"/>
                        <a:pt x="18928" y="10210"/>
                      </a:cubicBezTo>
                      <a:cubicBezTo>
                        <a:pt x="18955" y="10373"/>
                        <a:pt x="18814" y="10287"/>
                        <a:pt x="18834" y="10243"/>
                      </a:cubicBezTo>
                      <a:cubicBezTo>
                        <a:pt x="18865" y="10178"/>
                        <a:pt x="18819" y="10152"/>
                        <a:pt x="18772" y="10097"/>
                      </a:cubicBezTo>
                      <a:cubicBezTo>
                        <a:pt x="18718" y="10070"/>
                        <a:pt x="18783" y="10009"/>
                        <a:pt x="18729" y="9969"/>
                      </a:cubicBezTo>
                      <a:cubicBezTo>
                        <a:pt x="18658" y="10146"/>
                        <a:pt x="18520" y="10224"/>
                        <a:pt x="18375" y="10224"/>
                      </a:cubicBezTo>
                      <a:cubicBezTo>
                        <a:pt x="18334" y="10107"/>
                        <a:pt x="18463" y="10258"/>
                        <a:pt x="18358" y="10097"/>
                      </a:cubicBezTo>
                      <a:cubicBezTo>
                        <a:pt x="18327" y="10050"/>
                        <a:pt x="18318" y="9998"/>
                        <a:pt x="18332" y="9941"/>
                      </a:cubicBezTo>
                      <a:cubicBezTo>
                        <a:pt x="18314" y="9941"/>
                        <a:pt x="18317" y="9936"/>
                        <a:pt x="18304" y="9926"/>
                      </a:cubicBezTo>
                      <a:cubicBezTo>
                        <a:pt x="18279" y="10077"/>
                        <a:pt x="18295" y="10097"/>
                        <a:pt x="18190" y="10097"/>
                      </a:cubicBezTo>
                      <a:cubicBezTo>
                        <a:pt x="18172" y="10045"/>
                        <a:pt x="18273" y="10019"/>
                        <a:pt x="18191" y="9939"/>
                      </a:cubicBezTo>
                      <a:cubicBezTo>
                        <a:pt x="18158" y="9908"/>
                        <a:pt x="18134" y="9823"/>
                        <a:pt x="18134" y="9785"/>
                      </a:cubicBezTo>
                      <a:cubicBezTo>
                        <a:pt x="18088" y="9754"/>
                        <a:pt x="17978" y="9575"/>
                        <a:pt x="18005" y="9526"/>
                      </a:cubicBezTo>
                      <a:cubicBezTo>
                        <a:pt x="18105" y="9345"/>
                        <a:pt x="18341" y="9758"/>
                        <a:pt x="18318" y="9827"/>
                      </a:cubicBezTo>
                      <a:cubicBezTo>
                        <a:pt x="18332" y="9822"/>
                        <a:pt x="18336" y="9827"/>
                        <a:pt x="18332" y="9841"/>
                      </a:cubicBezTo>
                      <a:cubicBezTo>
                        <a:pt x="18615" y="9756"/>
                        <a:pt x="18856" y="10026"/>
                        <a:pt x="19140" y="10026"/>
                      </a:cubicBezTo>
                      <a:cubicBezTo>
                        <a:pt x="19191" y="10047"/>
                        <a:pt x="19347" y="10079"/>
                        <a:pt x="19465" y="10072"/>
                      </a:cubicBezTo>
                      <a:cubicBezTo>
                        <a:pt x="19485" y="10312"/>
                        <a:pt x="19498" y="10554"/>
                        <a:pt x="19498" y="10799"/>
                      </a:cubicBezTo>
                      <a:cubicBezTo>
                        <a:pt x="19500" y="12687"/>
                        <a:pt x="18894" y="14433"/>
                        <a:pt x="17869" y="15860"/>
                      </a:cubicBezTo>
                      <a:close/>
                      <a:moveTo>
                        <a:pt x="16109" y="8099"/>
                      </a:moveTo>
                      <a:cubicBezTo>
                        <a:pt x="16087" y="7865"/>
                        <a:pt x="16229" y="7741"/>
                        <a:pt x="16321" y="7532"/>
                      </a:cubicBezTo>
                      <a:cubicBezTo>
                        <a:pt x="16482" y="7516"/>
                        <a:pt x="16539" y="7556"/>
                        <a:pt x="16534" y="7702"/>
                      </a:cubicBezTo>
                      <a:cubicBezTo>
                        <a:pt x="16648" y="7702"/>
                        <a:pt x="16556" y="7834"/>
                        <a:pt x="16708" y="7776"/>
                      </a:cubicBezTo>
                      <a:cubicBezTo>
                        <a:pt x="16745" y="7724"/>
                        <a:pt x="16796" y="7709"/>
                        <a:pt x="16860" y="7731"/>
                      </a:cubicBezTo>
                      <a:cubicBezTo>
                        <a:pt x="16959" y="7731"/>
                        <a:pt x="16986" y="7787"/>
                        <a:pt x="17059" y="7787"/>
                      </a:cubicBezTo>
                      <a:cubicBezTo>
                        <a:pt x="17129" y="7929"/>
                        <a:pt x="17351" y="7886"/>
                        <a:pt x="17342" y="8142"/>
                      </a:cubicBezTo>
                      <a:cubicBezTo>
                        <a:pt x="17504" y="8142"/>
                        <a:pt x="17200" y="8306"/>
                        <a:pt x="17200" y="8269"/>
                      </a:cubicBezTo>
                      <a:cubicBezTo>
                        <a:pt x="17019" y="8321"/>
                        <a:pt x="16979" y="8142"/>
                        <a:pt x="16902" y="8142"/>
                      </a:cubicBezTo>
                      <a:cubicBezTo>
                        <a:pt x="16902" y="8309"/>
                        <a:pt x="16808" y="8113"/>
                        <a:pt x="16789" y="8113"/>
                      </a:cubicBezTo>
                      <a:cubicBezTo>
                        <a:pt x="16789" y="8170"/>
                        <a:pt x="16242" y="8203"/>
                        <a:pt x="16151" y="8198"/>
                      </a:cubicBezTo>
                      <a:cubicBezTo>
                        <a:pt x="16164" y="8130"/>
                        <a:pt x="16176" y="8115"/>
                        <a:pt x="16109" y="8099"/>
                      </a:cubicBezTo>
                      <a:close/>
                      <a:moveTo>
                        <a:pt x="16109" y="8099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55"/>
                <p:cNvSpPr/>
                <p:nvPr/>
              </p:nvSpPr>
              <p:spPr bwMode="auto">
                <a:xfrm>
                  <a:off x="2901562" y="5319613"/>
                  <a:ext cx="15633" cy="4974"/>
                </a:xfrm>
                <a:custGeom>
                  <a:avLst/>
                  <a:gdLst>
                    <a:gd name="T0" fmla="*/ 0 w 20542"/>
                    <a:gd name="T1" fmla="*/ 0 h 17263"/>
                    <a:gd name="T2" fmla="*/ 0 w 20542"/>
                    <a:gd name="T3" fmla="*/ 0 h 17263"/>
                    <a:gd name="T4" fmla="*/ 0 w 20542"/>
                    <a:gd name="T5" fmla="*/ 0 h 17263"/>
                    <a:gd name="T6" fmla="*/ 0 w 20542"/>
                    <a:gd name="T7" fmla="*/ 0 h 17263"/>
                    <a:gd name="T8" fmla="*/ 0 w 20542"/>
                    <a:gd name="T9" fmla="*/ 0 h 17263"/>
                    <a:gd name="T10" fmla="*/ 0 w 20542"/>
                    <a:gd name="T11" fmla="*/ 0 h 17263"/>
                    <a:gd name="T12" fmla="*/ 0 w 20542"/>
                    <a:gd name="T13" fmla="*/ 0 h 17263"/>
                    <a:gd name="T14" fmla="*/ 0 w 20542"/>
                    <a:gd name="T15" fmla="*/ 0 h 17263"/>
                    <a:gd name="T16" fmla="*/ 0 w 20542"/>
                    <a:gd name="T17" fmla="*/ 0 h 17263"/>
                    <a:gd name="T18" fmla="*/ 0 w 20542"/>
                    <a:gd name="T19" fmla="*/ 0 h 17263"/>
                    <a:gd name="T20" fmla="*/ 0 w 20542"/>
                    <a:gd name="T21" fmla="*/ 0 h 17263"/>
                    <a:gd name="T22" fmla="*/ 0 w 20542"/>
                    <a:gd name="T23" fmla="*/ 0 h 17263"/>
                    <a:gd name="T24" fmla="*/ 0 w 20542"/>
                    <a:gd name="T25" fmla="*/ 0 h 1726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0542" h="17263">
                      <a:moveTo>
                        <a:pt x="19936" y="4186"/>
                      </a:moveTo>
                      <a:cubicBezTo>
                        <a:pt x="18293" y="6058"/>
                        <a:pt x="18766" y="9572"/>
                        <a:pt x="16483" y="7506"/>
                      </a:cubicBezTo>
                      <a:cubicBezTo>
                        <a:pt x="16483" y="-3197"/>
                        <a:pt x="15350" y="3479"/>
                        <a:pt x="11192" y="4910"/>
                      </a:cubicBezTo>
                      <a:cubicBezTo>
                        <a:pt x="10429" y="5139"/>
                        <a:pt x="5153" y="9537"/>
                        <a:pt x="5153" y="7506"/>
                      </a:cubicBezTo>
                      <a:cubicBezTo>
                        <a:pt x="5095" y="7506"/>
                        <a:pt x="5320" y="3196"/>
                        <a:pt x="5153" y="1660"/>
                      </a:cubicBezTo>
                      <a:cubicBezTo>
                        <a:pt x="4048" y="936"/>
                        <a:pt x="4819" y="1660"/>
                        <a:pt x="4819" y="0"/>
                      </a:cubicBezTo>
                      <a:cubicBezTo>
                        <a:pt x="4281" y="0"/>
                        <a:pt x="349" y="4186"/>
                        <a:pt x="349" y="4186"/>
                      </a:cubicBezTo>
                      <a:cubicBezTo>
                        <a:pt x="3714" y="4186"/>
                        <a:pt x="0" y="10915"/>
                        <a:pt x="0" y="13316"/>
                      </a:cubicBezTo>
                      <a:cubicBezTo>
                        <a:pt x="2602" y="14058"/>
                        <a:pt x="4339" y="16655"/>
                        <a:pt x="6519" y="16655"/>
                      </a:cubicBezTo>
                      <a:cubicBezTo>
                        <a:pt x="6519" y="18403"/>
                        <a:pt x="12450" y="15824"/>
                        <a:pt x="13235" y="15824"/>
                      </a:cubicBezTo>
                      <a:cubicBezTo>
                        <a:pt x="15778" y="15824"/>
                        <a:pt x="17406" y="14729"/>
                        <a:pt x="19412" y="11621"/>
                      </a:cubicBezTo>
                      <a:cubicBezTo>
                        <a:pt x="21600" y="8265"/>
                        <a:pt x="19936" y="8530"/>
                        <a:pt x="19936" y="4186"/>
                      </a:cubicBezTo>
                      <a:close/>
                      <a:moveTo>
                        <a:pt x="19936" y="418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56"/>
                <p:cNvSpPr/>
                <p:nvPr/>
              </p:nvSpPr>
              <p:spPr bwMode="auto">
                <a:xfrm>
                  <a:off x="2935670" y="5336667"/>
                  <a:ext cx="12790" cy="16343"/>
                </a:xfrm>
                <a:custGeom>
                  <a:avLst/>
                  <a:gdLst>
                    <a:gd name="T0" fmla="*/ 0 w 20330"/>
                    <a:gd name="T1" fmla="*/ 0 h 21462"/>
                    <a:gd name="T2" fmla="*/ 0 w 20330"/>
                    <a:gd name="T3" fmla="*/ 0 h 21462"/>
                    <a:gd name="T4" fmla="*/ 0 w 20330"/>
                    <a:gd name="T5" fmla="*/ 0 h 21462"/>
                    <a:gd name="T6" fmla="*/ 0 w 20330"/>
                    <a:gd name="T7" fmla="*/ 0 h 21462"/>
                    <a:gd name="T8" fmla="*/ 0 w 20330"/>
                    <a:gd name="T9" fmla="*/ 0 h 21462"/>
                    <a:gd name="T10" fmla="*/ 0 w 20330"/>
                    <a:gd name="T11" fmla="*/ 0 h 21462"/>
                    <a:gd name="T12" fmla="*/ 0 w 20330"/>
                    <a:gd name="T13" fmla="*/ 0 h 21462"/>
                    <a:gd name="T14" fmla="*/ 0 w 20330"/>
                    <a:gd name="T15" fmla="*/ 0 h 21462"/>
                    <a:gd name="T16" fmla="*/ 0 w 20330"/>
                    <a:gd name="T17" fmla="*/ 0 h 21462"/>
                    <a:gd name="T18" fmla="*/ 0 w 20330"/>
                    <a:gd name="T19" fmla="*/ 0 h 21462"/>
                    <a:gd name="T20" fmla="*/ 0 w 20330"/>
                    <a:gd name="T21" fmla="*/ 0 h 21462"/>
                    <a:gd name="T22" fmla="*/ 0 w 20330"/>
                    <a:gd name="T23" fmla="*/ 0 h 21462"/>
                    <a:gd name="T24" fmla="*/ 0 w 20330"/>
                    <a:gd name="T25" fmla="*/ 0 h 21462"/>
                    <a:gd name="T26" fmla="*/ 0 w 20330"/>
                    <a:gd name="T27" fmla="*/ 0 h 21462"/>
                    <a:gd name="T28" fmla="*/ 0 w 20330"/>
                    <a:gd name="T29" fmla="*/ 0 h 21462"/>
                    <a:gd name="T30" fmla="*/ 0 w 20330"/>
                    <a:gd name="T31" fmla="*/ 0 h 21462"/>
                    <a:gd name="T32" fmla="*/ 0 w 20330"/>
                    <a:gd name="T33" fmla="*/ 0 h 2146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0330" h="21462">
                      <a:moveTo>
                        <a:pt x="1685" y="9330"/>
                      </a:moveTo>
                      <a:cubicBezTo>
                        <a:pt x="5927" y="9330"/>
                        <a:pt x="6974" y="10452"/>
                        <a:pt x="7227" y="14183"/>
                      </a:cubicBezTo>
                      <a:cubicBezTo>
                        <a:pt x="12255" y="15539"/>
                        <a:pt x="3833" y="15223"/>
                        <a:pt x="3391" y="15223"/>
                      </a:cubicBezTo>
                      <a:cubicBezTo>
                        <a:pt x="3319" y="16960"/>
                        <a:pt x="268" y="20457"/>
                        <a:pt x="4176" y="19489"/>
                      </a:cubicBezTo>
                      <a:cubicBezTo>
                        <a:pt x="7019" y="18785"/>
                        <a:pt x="7633" y="18947"/>
                        <a:pt x="7651" y="21461"/>
                      </a:cubicBezTo>
                      <a:cubicBezTo>
                        <a:pt x="11424" y="21461"/>
                        <a:pt x="16723" y="21600"/>
                        <a:pt x="18745" y="18346"/>
                      </a:cubicBezTo>
                      <a:cubicBezTo>
                        <a:pt x="20776" y="18346"/>
                        <a:pt x="20938" y="16755"/>
                        <a:pt x="18745" y="16264"/>
                      </a:cubicBezTo>
                      <a:cubicBezTo>
                        <a:pt x="18745" y="18089"/>
                        <a:pt x="18853" y="18001"/>
                        <a:pt x="16605" y="18001"/>
                      </a:cubicBezTo>
                      <a:cubicBezTo>
                        <a:pt x="17427" y="14256"/>
                        <a:pt x="16840" y="11075"/>
                        <a:pt x="12769" y="11075"/>
                      </a:cubicBezTo>
                      <a:cubicBezTo>
                        <a:pt x="13428" y="9477"/>
                        <a:pt x="11731" y="8238"/>
                        <a:pt x="10079" y="7183"/>
                      </a:cubicBezTo>
                      <a:cubicBezTo>
                        <a:pt x="6965" y="5197"/>
                        <a:pt x="10152" y="4742"/>
                        <a:pt x="10639" y="2419"/>
                      </a:cubicBezTo>
                      <a:cubicBezTo>
                        <a:pt x="8337" y="2880"/>
                        <a:pt x="8274" y="4471"/>
                        <a:pt x="5097" y="4500"/>
                      </a:cubicBezTo>
                      <a:cubicBezTo>
                        <a:pt x="5097" y="3951"/>
                        <a:pt x="5783" y="2265"/>
                        <a:pt x="5214" y="2082"/>
                      </a:cubicBezTo>
                      <a:cubicBezTo>
                        <a:pt x="5972" y="2074"/>
                        <a:pt x="8987" y="0"/>
                        <a:pt x="5530" y="0"/>
                      </a:cubicBezTo>
                      <a:cubicBezTo>
                        <a:pt x="4032" y="4486"/>
                        <a:pt x="-662" y="88"/>
                        <a:pt x="78" y="4200"/>
                      </a:cubicBezTo>
                      <a:cubicBezTo>
                        <a:pt x="593" y="6970"/>
                        <a:pt x="1685" y="6780"/>
                        <a:pt x="1685" y="9330"/>
                      </a:cubicBezTo>
                      <a:close/>
                      <a:moveTo>
                        <a:pt x="1685" y="933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57"/>
                <p:cNvSpPr/>
                <p:nvPr/>
              </p:nvSpPr>
              <p:spPr bwMode="auto">
                <a:xfrm>
                  <a:off x="2924300" y="5342351"/>
                  <a:ext cx="6395" cy="7816"/>
                </a:xfrm>
                <a:custGeom>
                  <a:avLst/>
                  <a:gdLst>
                    <a:gd name="T0" fmla="*/ 0 w 15938"/>
                    <a:gd name="T1" fmla="*/ 0 h 19489"/>
                    <a:gd name="T2" fmla="*/ 0 w 15938"/>
                    <a:gd name="T3" fmla="*/ 0 h 19489"/>
                    <a:gd name="T4" fmla="*/ 0 w 15938"/>
                    <a:gd name="T5" fmla="*/ 0 h 19489"/>
                    <a:gd name="T6" fmla="*/ 0 w 15938"/>
                    <a:gd name="T7" fmla="*/ 0 h 19489"/>
                    <a:gd name="T8" fmla="*/ 0 w 15938"/>
                    <a:gd name="T9" fmla="*/ 0 h 19489"/>
                    <a:gd name="T10" fmla="*/ 0 w 15938"/>
                    <a:gd name="T11" fmla="*/ 0 h 19489"/>
                    <a:gd name="T12" fmla="*/ 0 w 15938"/>
                    <a:gd name="T13" fmla="*/ 0 h 19489"/>
                    <a:gd name="T14" fmla="*/ 0 w 15938"/>
                    <a:gd name="T15" fmla="*/ 0 h 19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938" h="19489">
                      <a:moveTo>
                        <a:pt x="1447" y="19489"/>
                      </a:moveTo>
                      <a:cubicBezTo>
                        <a:pt x="10460" y="19334"/>
                        <a:pt x="12771" y="13571"/>
                        <a:pt x="15260" y="5681"/>
                      </a:cubicBezTo>
                      <a:cubicBezTo>
                        <a:pt x="17711" y="-2111"/>
                        <a:pt x="12911" y="1905"/>
                        <a:pt x="10498" y="2201"/>
                      </a:cubicBezTo>
                      <a:cubicBezTo>
                        <a:pt x="8430" y="3342"/>
                        <a:pt x="6949" y="-1688"/>
                        <a:pt x="6043" y="608"/>
                      </a:cubicBezTo>
                      <a:cubicBezTo>
                        <a:pt x="5264" y="2567"/>
                        <a:pt x="6668" y="4864"/>
                        <a:pt x="8673" y="4864"/>
                      </a:cubicBezTo>
                      <a:cubicBezTo>
                        <a:pt x="8149" y="6540"/>
                        <a:pt x="-3889" y="8499"/>
                        <a:pt x="2047" y="10190"/>
                      </a:cubicBezTo>
                      <a:cubicBezTo>
                        <a:pt x="1320" y="14008"/>
                        <a:pt x="-1795" y="15896"/>
                        <a:pt x="1447" y="19489"/>
                      </a:cubicBezTo>
                      <a:close/>
                      <a:moveTo>
                        <a:pt x="1447" y="19489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58"/>
                <p:cNvSpPr/>
                <p:nvPr/>
              </p:nvSpPr>
              <p:spPr bwMode="auto">
                <a:xfrm>
                  <a:off x="2935670" y="5353721"/>
                  <a:ext cx="1421" cy="711"/>
                </a:xfrm>
                <a:custGeom>
                  <a:avLst/>
                  <a:gdLst>
                    <a:gd name="T0" fmla="*/ 0 w 21600"/>
                    <a:gd name="T1" fmla="*/ 0 h 13852"/>
                    <a:gd name="T2" fmla="*/ 0 w 21600"/>
                    <a:gd name="T3" fmla="*/ 0 h 13852"/>
                    <a:gd name="T4" fmla="*/ 0 w 21600"/>
                    <a:gd name="T5" fmla="*/ 0 h 13852"/>
                    <a:gd name="T6" fmla="*/ 0 w 21600"/>
                    <a:gd name="T7" fmla="*/ 0 h 13852"/>
                    <a:gd name="T8" fmla="*/ 0 w 21600"/>
                    <a:gd name="T9" fmla="*/ 0 h 138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13852">
                      <a:moveTo>
                        <a:pt x="0" y="4834"/>
                      </a:moveTo>
                      <a:cubicBezTo>
                        <a:pt x="3511" y="21600"/>
                        <a:pt x="21600" y="12034"/>
                        <a:pt x="21600" y="0"/>
                      </a:cubicBezTo>
                      <a:cubicBezTo>
                        <a:pt x="15647" y="0"/>
                        <a:pt x="9617" y="0"/>
                        <a:pt x="3511" y="0"/>
                      </a:cubicBezTo>
                      <a:cubicBezTo>
                        <a:pt x="4732" y="4834"/>
                        <a:pt x="3435" y="6480"/>
                        <a:pt x="0" y="4834"/>
                      </a:cubicBezTo>
                      <a:close/>
                      <a:moveTo>
                        <a:pt x="0" y="4834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73"/>
                <p:cNvSpPr/>
                <p:nvPr/>
              </p:nvSpPr>
              <p:spPr bwMode="auto">
                <a:xfrm>
                  <a:off x="2856085" y="5359405"/>
                  <a:ext cx="2132" cy="142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cubicBezTo>
                        <a:pt x="14954" y="20491"/>
                        <a:pt x="21600" y="16184"/>
                        <a:pt x="21600" y="0"/>
                      </a:cubicBezTo>
                      <a:cubicBezTo>
                        <a:pt x="7849" y="9201"/>
                        <a:pt x="3208" y="6526"/>
                        <a:pt x="0" y="21600"/>
                      </a:cubicBezTo>
                      <a:close/>
                      <a:moveTo>
                        <a:pt x="0" y="2160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74"/>
                <p:cNvSpPr/>
                <p:nvPr/>
              </p:nvSpPr>
              <p:spPr bwMode="auto">
                <a:xfrm>
                  <a:off x="2952724" y="5370775"/>
                  <a:ext cx="2132" cy="2842"/>
                </a:xfrm>
                <a:custGeom>
                  <a:avLst/>
                  <a:gdLst>
                    <a:gd name="T0" fmla="*/ 0 w 15151"/>
                    <a:gd name="T1" fmla="*/ 0 h 21600"/>
                    <a:gd name="T2" fmla="*/ 0 w 15151"/>
                    <a:gd name="T3" fmla="*/ 0 h 21600"/>
                    <a:gd name="T4" fmla="*/ 0 w 15151"/>
                    <a:gd name="T5" fmla="*/ 0 h 21600"/>
                    <a:gd name="T6" fmla="*/ 0 w 15151"/>
                    <a:gd name="T7" fmla="*/ 0 h 21600"/>
                    <a:gd name="T8" fmla="*/ 0 w 15151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5151" h="21600">
                      <a:moveTo>
                        <a:pt x="10724" y="0"/>
                      </a:moveTo>
                      <a:cubicBezTo>
                        <a:pt x="11899" y="6522"/>
                        <a:pt x="8375" y="7809"/>
                        <a:pt x="0" y="3905"/>
                      </a:cubicBezTo>
                      <a:cubicBezTo>
                        <a:pt x="3373" y="13417"/>
                        <a:pt x="1667" y="15535"/>
                        <a:pt x="7124" y="21600"/>
                      </a:cubicBezTo>
                      <a:cubicBezTo>
                        <a:pt x="9284" y="12503"/>
                        <a:pt x="21600" y="3905"/>
                        <a:pt x="10724" y="0"/>
                      </a:cubicBezTo>
                      <a:close/>
                      <a:moveTo>
                        <a:pt x="10724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75"/>
                <p:cNvSpPr/>
                <p:nvPr/>
              </p:nvSpPr>
              <p:spPr bwMode="auto">
                <a:xfrm>
                  <a:off x="2952724" y="5370775"/>
                  <a:ext cx="2132" cy="3553"/>
                </a:xfrm>
                <a:custGeom>
                  <a:avLst/>
                  <a:gdLst>
                    <a:gd name="T0" fmla="*/ 0 w 14680"/>
                    <a:gd name="T1" fmla="*/ 0 h 18108"/>
                    <a:gd name="T2" fmla="*/ 0 w 14680"/>
                    <a:gd name="T3" fmla="*/ 0 h 18108"/>
                    <a:gd name="T4" fmla="*/ 0 w 14680"/>
                    <a:gd name="T5" fmla="*/ 0 h 18108"/>
                    <a:gd name="T6" fmla="*/ 0 w 14680"/>
                    <a:gd name="T7" fmla="*/ 0 h 18108"/>
                    <a:gd name="T8" fmla="*/ 0 w 14680"/>
                    <a:gd name="T9" fmla="*/ 0 h 18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680" h="18108">
                      <a:moveTo>
                        <a:pt x="10298" y="0"/>
                      </a:moveTo>
                      <a:cubicBezTo>
                        <a:pt x="10298" y="7291"/>
                        <a:pt x="8417" y="10676"/>
                        <a:pt x="5725" y="2364"/>
                      </a:cubicBezTo>
                      <a:cubicBezTo>
                        <a:pt x="-3356" y="2364"/>
                        <a:pt x="1087" y="12243"/>
                        <a:pt x="1087" y="17618"/>
                      </a:cubicBezTo>
                      <a:cubicBezTo>
                        <a:pt x="18244" y="21600"/>
                        <a:pt x="16493" y="0"/>
                        <a:pt x="10298" y="0"/>
                      </a:cubicBezTo>
                      <a:close/>
                      <a:moveTo>
                        <a:pt x="1029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76"/>
                <p:cNvSpPr/>
                <p:nvPr/>
              </p:nvSpPr>
              <p:spPr bwMode="auto">
                <a:xfrm>
                  <a:off x="2964093" y="5382144"/>
                  <a:ext cx="4974" cy="2132"/>
                </a:xfrm>
                <a:custGeom>
                  <a:avLst/>
                  <a:gdLst>
                    <a:gd name="T0" fmla="*/ 0 w 21600"/>
                    <a:gd name="T1" fmla="*/ 0 h 9393"/>
                    <a:gd name="T2" fmla="*/ 0 w 21600"/>
                    <a:gd name="T3" fmla="*/ 0 h 9393"/>
                    <a:gd name="T4" fmla="*/ 0 w 21600"/>
                    <a:gd name="T5" fmla="*/ 0 h 9393"/>
                    <a:gd name="T6" fmla="*/ 0 w 21600"/>
                    <a:gd name="T7" fmla="*/ 0 h 9393"/>
                    <a:gd name="T8" fmla="*/ 0 w 21600"/>
                    <a:gd name="T9" fmla="*/ 0 h 93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9393">
                      <a:moveTo>
                        <a:pt x="21600" y="0"/>
                      </a:moveTo>
                      <a:cubicBezTo>
                        <a:pt x="15130" y="2920"/>
                        <a:pt x="18136" y="5863"/>
                        <a:pt x="9453" y="3062"/>
                      </a:cubicBezTo>
                      <a:cubicBezTo>
                        <a:pt x="5701" y="1875"/>
                        <a:pt x="1732" y="-3323"/>
                        <a:pt x="0" y="3371"/>
                      </a:cubicBezTo>
                      <a:cubicBezTo>
                        <a:pt x="11016" y="4439"/>
                        <a:pt x="21600" y="18277"/>
                        <a:pt x="21600" y="0"/>
                      </a:cubicBezTo>
                      <a:close/>
                      <a:moveTo>
                        <a:pt x="21600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77"/>
                <p:cNvSpPr/>
                <p:nvPr/>
              </p:nvSpPr>
              <p:spPr bwMode="auto">
                <a:xfrm>
                  <a:off x="2912931" y="5382144"/>
                  <a:ext cx="117957" cy="158460"/>
                </a:xfrm>
                <a:custGeom>
                  <a:avLst/>
                  <a:gdLst>
                    <a:gd name="T0" fmla="*/ 0 w 21517"/>
                    <a:gd name="T1" fmla="*/ 0 h 21336"/>
                    <a:gd name="T2" fmla="*/ 0 w 21517"/>
                    <a:gd name="T3" fmla="*/ 0 h 21336"/>
                    <a:gd name="T4" fmla="*/ 0 w 21517"/>
                    <a:gd name="T5" fmla="*/ 0 h 21336"/>
                    <a:gd name="T6" fmla="*/ 0 w 21517"/>
                    <a:gd name="T7" fmla="*/ 0 h 21336"/>
                    <a:gd name="T8" fmla="*/ 0 w 21517"/>
                    <a:gd name="T9" fmla="*/ 0 h 21336"/>
                    <a:gd name="T10" fmla="*/ 0 w 21517"/>
                    <a:gd name="T11" fmla="*/ 0 h 21336"/>
                    <a:gd name="T12" fmla="*/ 0 w 21517"/>
                    <a:gd name="T13" fmla="*/ 0 h 21336"/>
                    <a:gd name="T14" fmla="*/ 0 w 21517"/>
                    <a:gd name="T15" fmla="*/ 0 h 21336"/>
                    <a:gd name="T16" fmla="*/ 0 w 21517"/>
                    <a:gd name="T17" fmla="*/ 0 h 21336"/>
                    <a:gd name="T18" fmla="*/ 0 w 21517"/>
                    <a:gd name="T19" fmla="*/ 0 h 21336"/>
                    <a:gd name="T20" fmla="*/ 0 w 21517"/>
                    <a:gd name="T21" fmla="*/ 0 h 21336"/>
                    <a:gd name="T22" fmla="*/ 0 w 21517"/>
                    <a:gd name="T23" fmla="*/ 0 h 21336"/>
                    <a:gd name="T24" fmla="*/ 0 w 21517"/>
                    <a:gd name="T25" fmla="*/ 0 h 21336"/>
                    <a:gd name="T26" fmla="*/ 0 w 21517"/>
                    <a:gd name="T27" fmla="*/ 0 h 21336"/>
                    <a:gd name="T28" fmla="*/ 0 w 21517"/>
                    <a:gd name="T29" fmla="*/ 0 h 21336"/>
                    <a:gd name="T30" fmla="*/ 0 w 21517"/>
                    <a:gd name="T31" fmla="*/ 0 h 21336"/>
                    <a:gd name="T32" fmla="*/ 0 w 21517"/>
                    <a:gd name="T33" fmla="*/ 0 h 21336"/>
                    <a:gd name="T34" fmla="*/ 0 w 21517"/>
                    <a:gd name="T35" fmla="*/ 0 h 21336"/>
                    <a:gd name="T36" fmla="*/ 0 w 21517"/>
                    <a:gd name="T37" fmla="*/ 0 h 21336"/>
                    <a:gd name="T38" fmla="*/ 0 w 21517"/>
                    <a:gd name="T39" fmla="*/ 0 h 21336"/>
                    <a:gd name="T40" fmla="*/ 0 w 21517"/>
                    <a:gd name="T41" fmla="*/ 0 h 21336"/>
                    <a:gd name="T42" fmla="*/ 0 w 21517"/>
                    <a:gd name="T43" fmla="*/ 0 h 21336"/>
                    <a:gd name="T44" fmla="*/ 0 w 21517"/>
                    <a:gd name="T45" fmla="*/ 0 h 21336"/>
                    <a:gd name="T46" fmla="*/ 0 w 21517"/>
                    <a:gd name="T47" fmla="*/ 0 h 21336"/>
                    <a:gd name="T48" fmla="*/ 0 w 21517"/>
                    <a:gd name="T49" fmla="*/ 0 h 21336"/>
                    <a:gd name="T50" fmla="*/ 0 w 21517"/>
                    <a:gd name="T51" fmla="*/ 0 h 21336"/>
                    <a:gd name="T52" fmla="*/ 0 w 21517"/>
                    <a:gd name="T53" fmla="*/ 0 h 21336"/>
                    <a:gd name="T54" fmla="*/ 0 w 21517"/>
                    <a:gd name="T55" fmla="*/ 0 h 21336"/>
                    <a:gd name="T56" fmla="*/ 0 w 21517"/>
                    <a:gd name="T57" fmla="*/ 0 h 21336"/>
                    <a:gd name="T58" fmla="*/ 0 w 21517"/>
                    <a:gd name="T59" fmla="*/ 0 h 21336"/>
                    <a:gd name="T60" fmla="*/ 0 w 21517"/>
                    <a:gd name="T61" fmla="*/ 0 h 21336"/>
                    <a:gd name="T62" fmla="*/ 0 w 21517"/>
                    <a:gd name="T63" fmla="*/ 0 h 21336"/>
                    <a:gd name="T64" fmla="*/ 0 w 21517"/>
                    <a:gd name="T65" fmla="*/ 0 h 213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21517" h="21336">
                      <a:moveTo>
                        <a:pt x="19567" y="7931"/>
                      </a:moveTo>
                      <a:cubicBezTo>
                        <a:pt x="19048" y="7904"/>
                        <a:pt x="19448" y="7845"/>
                        <a:pt x="19422" y="7719"/>
                      </a:cubicBezTo>
                      <a:cubicBezTo>
                        <a:pt x="19025" y="7719"/>
                        <a:pt x="18300" y="6676"/>
                        <a:pt x="18300" y="6418"/>
                      </a:cubicBezTo>
                      <a:cubicBezTo>
                        <a:pt x="18154" y="6364"/>
                        <a:pt x="18030" y="5984"/>
                        <a:pt x="18056" y="5984"/>
                      </a:cubicBezTo>
                      <a:cubicBezTo>
                        <a:pt x="17943" y="5729"/>
                        <a:pt x="17483" y="5519"/>
                        <a:pt x="17666" y="5262"/>
                      </a:cubicBezTo>
                      <a:cubicBezTo>
                        <a:pt x="17237" y="5072"/>
                        <a:pt x="16781" y="4416"/>
                        <a:pt x="16643" y="4106"/>
                      </a:cubicBezTo>
                      <a:cubicBezTo>
                        <a:pt x="16386" y="3964"/>
                        <a:pt x="16203" y="3565"/>
                        <a:pt x="16203" y="3348"/>
                      </a:cubicBezTo>
                      <a:cubicBezTo>
                        <a:pt x="15909" y="3348"/>
                        <a:pt x="15513" y="2695"/>
                        <a:pt x="15570" y="2445"/>
                      </a:cubicBezTo>
                      <a:cubicBezTo>
                        <a:pt x="15293" y="2445"/>
                        <a:pt x="15220" y="2082"/>
                        <a:pt x="14935" y="2082"/>
                      </a:cubicBezTo>
                      <a:cubicBezTo>
                        <a:pt x="15075" y="1777"/>
                        <a:pt x="13120" y="1748"/>
                        <a:pt x="12791" y="1721"/>
                      </a:cubicBezTo>
                      <a:cubicBezTo>
                        <a:pt x="12847" y="1475"/>
                        <a:pt x="12591" y="1324"/>
                        <a:pt x="12302" y="1324"/>
                      </a:cubicBezTo>
                      <a:cubicBezTo>
                        <a:pt x="12302" y="1706"/>
                        <a:pt x="11199" y="1748"/>
                        <a:pt x="10824" y="1733"/>
                      </a:cubicBezTo>
                      <a:cubicBezTo>
                        <a:pt x="10554" y="1724"/>
                        <a:pt x="9962" y="1667"/>
                        <a:pt x="9962" y="1432"/>
                      </a:cubicBezTo>
                      <a:cubicBezTo>
                        <a:pt x="9775" y="1397"/>
                        <a:pt x="9512" y="1432"/>
                        <a:pt x="9230" y="1432"/>
                      </a:cubicBezTo>
                      <a:cubicBezTo>
                        <a:pt x="9295" y="1188"/>
                        <a:pt x="8622" y="87"/>
                        <a:pt x="8255" y="22"/>
                      </a:cubicBezTo>
                      <a:cubicBezTo>
                        <a:pt x="8255" y="58"/>
                        <a:pt x="8255" y="96"/>
                        <a:pt x="8255" y="132"/>
                      </a:cubicBezTo>
                      <a:cubicBezTo>
                        <a:pt x="7980" y="165"/>
                        <a:pt x="6254" y="-152"/>
                        <a:pt x="6254" y="96"/>
                      </a:cubicBezTo>
                      <a:cubicBezTo>
                        <a:pt x="6047" y="96"/>
                        <a:pt x="5172" y="326"/>
                        <a:pt x="5035" y="529"/>
                      </a:cubicBezTo>
                      <a:cubicBezTo>
                        <a:pt x="4952" y="529"/>
                        <a:pt x="4156" y="817"/>
                        <a:pt x="4156" y="601"/>
                      </a:cubicBezTo>
                      <a:cubicBezTo>
                        <a:pt x="3956" y="601"/>
                        <a:pt x="3715" y="678"/>
                        <a:pt x="3619" y="817"/>
                      </a:cubicBezTo>
                      <a:cubicBezTo>
                        <a:pt x="3402" y="817"/>
                        <a:pt x="3172" y="1103"/>
                        <a:pt x="3035" y="1215"/>
                      </a:cubicBezTo>
                      <a:cubicBezTo>
                        <a:pt x="2658" y="1182"/>
                        <a:pt x="2928" y="1003"/>
                        <a:pt x="2548" y="1396"/>
                      </a:cubicBezTo>
                      <a:cubicBezTo>
                        <a:pt x="2548" y="1525"/>
                        <a:pt x="2261" y="2081"/>
                        <a:pt x="2207" y="2081"/>
                      </a:cubicBezTo>
                      <a:cubicBezTo>
                        <a:pt x="2328" y="2171"/>
                        <a:pt x="2324" y="2220"/>
                        <a:pt x="2207" y="2335"/>
                      </a:cubicBezTo>
                      <a:cubicBezTo>
                        <a:pt x="1938" y="2494"/>
                        <a:pt x="1785" y="2817"/>
                        <a:pt x="1524" y="2913"/>
                      </a:cubicBezTo>
                      <a:cubicBezTo>
                        <a:pt x="1250" y="3250"/>
                        <a:pt x="1191" y="2890"/>
                        <a:pt x="986" y="3269"/>
                      </a:cubicBezTo>
                      <a:cubicBezTo>
                        <a:pt x="875" y="3480"/>
                        <a:pt x="721" y="3638"/>
                        <a:pt x="602" y="3808"/>
                      </a:cubicBezTo>
                      <a:cubicBezTo>
                        <a:pt x="225" y="4344"/>
                        <a:pt x="207" y="4578"/>
                        <a:pt x="207" y="5081"/>
                      </a:cubicBezTo>
                      <a:cubicBezTo>
                        <a:pt x="207" y="5260"/>
                        <a:pt x="-50" y="5426"/>
                        <a:pt x="9" y="5578"/>
                      </a:cubicBezTo>
                      <a:cubicBezTo>
                        <a:pt x="89" y="5782"/>
                        <a:pt x="253" y="6208"/>
                        <a:pt x="207" y="6345"/>
                      </a:cubicBezTo>
                      <a:cubicBezTo>
                        <a:pt x="20" y="6345"/>
                        <a:pt x="-83" y="6832"/>
                        <a:pt x="258" y="6959"/>
                      </a:cubicBezTo>
                      <a:cubicBezTo>
                        <a:pt x="258" y="7279"/>
                        <a:pt x="886" y="8246"/>
                        <a:pt x="1279" y="8440"/>
                      </a:cubicBezTo>
                      <a:cubicBezTo>
                        <a:pt x="1279" y="8705"/>
                        <a:pt x="1993" y="9271"/>
                        <a:pt x="2352" y="9271"/>
                      </a:cubicBezTo>
                      <a:cubicBezTo>
                        <a:pt x="2491" y="9476"/>
                        <a:pt x="3961" y="9781"/>
                        <a:pt x="3961" y="9524"/>
                      </a:cubicBezTo>
                      <a:cubicBezTo>
                        <a:pt x="4560" y="9524"/>
                        <a:pt x="6671" y="9237"/>
                        <a:pt x="6986" y="9705"/>
                      </a:cubicBezTo>
                      <a:cubicBezTo>
                        <a:pt x="7519" y="9705"/>
                        <a:pt x="7714" y="9638"/>
                        <a:pt x="8206" y="9813"/>
                      </a:cubicBezTo>
                      <a:cubicBezTo>
                        <a:pt x="8271" y="10083"/>
                        <a:pt x="8170" y="10898"/>
                        <a:pt x="7914" y="11114"/>
                      </a:cubicBezTo>
                      <a:cubicBezTo>
                        <a:pt x="7914" y="11477"/>
                        <a:pt x="8059" y="11859"/>
                        <a:pt x="8450" y="12053"/>
                      </a:cubicBezTo>
                      <a:cubicBezTo>
                        <a:pt x="8479" y="12141"/>
                        <a:pt x="8758" y="12486"/>
                        <a:pt x="8841" y="12486"/>
                      </a:cubicBezTo>
                      <a:cubicBezTo>
                        <a:pt x="8993" y="12942"/>
                        <a:pt x="9163" y="13337"/>
                        <a:pt x="9049" y="13983"/>
                      </a:cubicBezTo>
                      <a:cubicBezTo>
                        <a:pt x="8944" y="14571"/>
                        <a:pt x="8694" y="14920"/>
                        <a:pt x="8694" y="15448"/>
                      </a:cubicBezTo>
                      <a:cubicBezTo>
                        <a:pt x="8545" y="15448"/>
                        <a:pt x="8841" y="16459"/>
                        <a:pt x="8986" y="16459"/>
                      </a:cubicBezTo>
                      <a:cubicBezTo>
                        <a:pt x="8986" y="16919"/>
                        <a:pt x="9475" y="17333"/>
                        <a:pt x="9475" y="17832"/>
                      </a:cubicBezTo>
                      <a:cubicBezTo>
                        <a:pt x="9504" y="17832"/>
                        <a:pt x="9670" y="18303"/>
                        <a:pt x="9670" y="18446"/>
                      </a:cubicBezTo>
                      <a:cubicBezTo>
                        <a:pt x="9519" y="18446"/>
                        <a:pt x="10450" y="19829"/>
                        <a:pt x="10450" y="19928"/>
                      </a:cubicBezTo>
                      <a:cubicBezTo>
                        <a:pt x="10616" y="19928"/>
                        <a:pt x="10640" y="20397"/>
                        <a:pt x="10790" y="20397"/>
                      </a:cubicBezTo>
                      <a:cubicBezTo>
                        <a:pt x="10816" y="20709"/>
                        <a:pt x="10985" y="20998"/>
                        <a:pt x="10985" y="21228"/>
                      </a:cubicBezTo>
                      <a:cubicBezTo>
                        <a:pt x="11180" y="21448"/>
                        <a:pt x="11986" y="21264"/>
                        <a:pt x="12301" y="21264"/>
                      </a:cubicBezTo>
                      <a:cubicBezTo>
                        <a:pt x="12301" y="21180"/>
                        <a:pt x="13771" y="20975"/>
                        <a:pt x="13958" y="20975"/>
                      </a:cubicBezTo>
                      <a:cubicBezTo>
                        <a:pt x="14057" y="20878"/>
                        <a:pt x="14690" y="20216"/>
                        <a:pt x="14690" y="20216"/>
                      </a:cubicBezTo>
                      <a:cubicBezTo>
                        <a:pt x="14690" y="19882"/>
                        <a:pt x="15601" y="19238"/>
                        <a:pt x="15959" y="19059"/>
                      </a:cubicBezTo>
                      <a:cubicBezTo>
                        <a:pt x="15959" y="19006"/>
                        <a:pt x="16404" y="18192"/>
                        <a:pt x="16349" y="18192"/>
                      </a:cubicBezTo>
                      <a:cubicBezTo>
                        <a:pt x="16349" y="17624"/>
                        <a:pt x="16544" y="17250"/>
                        <a:pt x="16544" y="16748"/>
                      </a:cubicBezTo>
                      <a:cubicBezTo>
                        <a:pt x="16688" y="16748"/>
                        <a:pt x="16830" y="16278"/>
                        <a:pt x="17128" y="16278"/>
                      </a:cubicBezTo>
                      <a:cubicBezTo>
                        <a:pt x="17212" y="16155"/>
                        <a:pt x="17450" y="16107"/>
                        <a:pt x="17616" y="16024"/>
                      </a:cubicBezTo>
                      <a:cubicBezTo>
                        <a:pt x="17616" y="15713"/>
                        <a:pt x="17957" y="15476"/>
                        <a:pt x="17957" y="15087"/>
                      </a:cubicBezTo>
                      <a:cubicBezTo>
                        <a:pt x="18179" y="15087"/>
                        <a:pt x="17812" y="13876"/>
                        <a:pt x="17812" y="13749"/>
                      </a:cubicBezTo>
                      <a:cubicBezTo>
                        <a:pt x="17382" y="13749"/>
                        <a:pt x="17713" y="12307"/>
                        <a:pt x="17713" y="12124"/>
                      </a:cubicBezTo>
                      <a:cubicBezTo>
                        <a:pt x="17437" y="12124"/>
                        <a:pt x="18620" y="11148"/>
                        <a:pt x="18598" y="11208"/>
                      </a:cubicBezTo>
                      <a:cubicBezTo>
                        <a:pt x="18681" y="10953"/>
                        <a:pt x="19316" y="10604"/>
                        <a:pt x="19526" y="10404"/>
                      </a:cubicBezTo>
                      <a:cubicBezTo>
                        <a:pt x="19713" y="10224"/>
                        <a:pt x="20347" y="9878"/>
                        <a:pt x="20347" y="9667"/>
                      </a:cubicBezTo>
                      <a:cubicBezTo>
                        <a:pt x="20620" y="9565"/>
                        <a:pt x="20654" y="9375"/>
                        <a:pt x="20882" y="9269"/>
                      </a:cubicBezTo>
                      <a:cubicBezTo>
                        <a:pt x="20882" y="9177"/>
                        <a:pt x="20727" y="8909"/>
                        <a:pt x="21077" y="8909"/>
                      </a:cubicBezTo>
                      <a:cubicBezTo>
                        <a:pt x="20989" y="8446"/>
                        <a:pt x="21517" y="8183"/>
                        <a:pt x="21517" y="7716"/>
                      </a:cubicBezTo>
                      <a:cubicBezTo>
                        <a:pt x="21101" y="7817"/>
                        <a:pt x="20526" y="7861"/>
                        <a:pt x="20102" y="7861"/>
                      </a:cubicBezTo>
                      <a:cubicBezTo>
                        <a:pt x="20104" y="7926"/>
                        <a:pt x="19637" y="7935"/>
                        <a:pt x="19567" y="7931"/>
                      </a:cubicBezTo>
                      <a:close/>
                      <a:moveTo>
                        <a:pt x="19567" y="7931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: Shape 78"/>
                <p:cNvSpPr/>
                <p:nvPr/>
              </p:nvSpPr>
              <p:spPr bwMode="auto">
                <a:xfrm>
                  <a:off x="2816292" y="5410567"/>
                  <a:ext cx="2132" cy="1421"/>
                </a:xfrm>
                <a:custGeom>
                  <a:avLst/>
                  <a:gdLst>
                    <a:gd name="T0" fmla="*/ 0 w 16989"/>
                    <a:gd name="T1" fmla="*/ 0 h 15334"/>
                    <a:gd name="T2" fmla="*/ 0 w 16989"/>
                    <a:gd name="T3" fmla="*/ 0 h 15334"/>
                    <a:gd name="T4" fmla="*/ 0 w 16989"/>
                    <a:gd name="T5" fmla="*/ 0 h 15334"/>
                    <a:gd name="T6" fmla="*/ 0 w 16989"/>
                    <a:gd name="T7" fmla="*/ 0 h 15334"/>
                    <a:gd name="T8" fmla="*/ 0 w 16989"/>
                    <a:gd name="T9" fmla="*/ 0 h 153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6989" h="15334">
                      <a:moveTo>
                        <a:pt x="5730" y="2266"/>
                      </a:moveTo>
                      <a:cubicBezTo>
                        <a:pt x="4165" y="1591"/>
                        <a:pt x="2498" y="771"/>
                        <a:pt x="900" y="0"/>
                      </a:cubicBezTo>
                      <a:cubicBezTo>
                        <a:pt x="-4611" y="21600"/>
                        <a:pt x="16989" y="17743"/>
                        <a:pt x="16989" y="4629"/>
                      </a:cubicBezTo>
                      <a:cubicBezTo>
                        <a:pt x="12159" y="7955"/>
                        <a:pt x="7839" y="13596"/>
                        <a:pt x="5730" y="2266"/>
                      </a:cubicBezTo>
                      <a:close/>
                      <a:moveTo>
                        <a:pt x="5730" y="226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79"/>
                <p:cNvSpPr/>
                <p:nvPr/>
              </p:nvSpPr>
              <p:spPr bwMode="auto">
                <a:xfrm>
                  <a:off x="2821977" y="5410567"/>
                  <a:ext cx="11369" cy="5685"/>
                </a:xfrm>
                <a:custGeom>
                  <a:avLst/>
                  <a:gdLst>
                    <a:gd name="T0" fmla="*/ 0 w 18999"/>
                    <a:gd name="T1" fmla="*/ 0 h 20934"/>
                    <a:gd name="T2" fmla="*/ 0 w 18999"/>
                    <a:gd name="T3" fmla="*/ 0 h 20934"/>
                    <a:gd name="T4" fmla="*/ 0 w 18999"/>
                    <a:gd name="T5" fmla="*/ 0 h 20934"/>
                    <a:gd name="T6" fmla="*/ 0 w 18999"/>
                    <a:gd name="T7" fmla="*/ 0 h 20934"/>
                    <a:gd name="T8" fmla="*/ 0 w 18999"/>
                    <a:gd name="T9" fmla="*/ 0 h 20934"/>
                    <a:gd name="T10" fmla="*/ 0 w 18999"/>
                    <a:gd name="T11" fmla="*/ 0 h 20934"/>
                    <a:gd name="T12" fmla="*/ 0 w 18999"/>
                    <a:gd name="T13" fmla="*/ 0 h 2093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8999" h="20934">
                      <a:moveTo>
                        <a:pt x="5636" y="0"/>
                      </a:moveTo>
                      <a:cubicBezTo>
                        <a:pt x="4287" y="4948"/>
                        <a:pt x="2148" y="3040"/>
                        <a:pt x="0" y="2842"/>
                      </a:cubicBezTo>
                      <a:cubicBezTo>
                        <a:pt x="1313" y="7114"/>
                        <a:pt x="5600" y="11307"/>
                        <a:pt x="7812" y="11307"/>
                      </a:cubicBezTo>
                      <a:cubicBezTo>
                        <a:pt x="9253" y="17507"/>
                        <a:pt x="13604" y="21600"/>
                        <a:pt x="17047" y="20845"/>
                      </a:cubicBezTo>
                      <a:cubicBezTo>
                        <a:pt x="21600" y="19871"/>
                        <a:pt x="16872" y="12618"/>
                        <a:pt x="16055" y="9439"/>
                      </a:cubicBezTo>
                      <a:cubicBezTo>
                        <a:pt x="11622" y="9439"/>
                        <a:pt x="11135" y="1212"/>
                        <a:pt x="5636" y="0"/>
                      </a:cubicBezTo>
                      <a:close/>
                      <a:moveTo>
                        <a:pt x="5636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: Shape 80"/>
                <p:cNvSpPr/>
                <p:nvPr/>
              </p:nvSpPr>
              <p:spPr bwMode="auto">
                <a:xfrm>
                  <a:off x="2833346" y="5421937"/>
                  <a:ext cx="10659" cy="2842"/>
                </a:xfrm>
                <a:custGeom>
                  <a:avLst/>
                  <a:gdLst>
                    <a:gd name="T0" fmla="*/ 0 w 21600"/>
                    <a:gd name="T1" fmla="*/ 0 h 19826"/>
                    <a:gd name="T2" fmla="*/ 0 w 21600"/>
                    <a:gd name="T3" fmla="*/ 0 h 19826"/>
                    <a:gd name="T4" fmla="*/ 0 w 21600"/>
                    <a:gd name="T5" fmla="*/ 0 h 19826"/>
                    <a:gd name="T6" fmla="*/ 0 w 21600"/>
                    <a:gd name="T7" fmla="*/ 0 h 19826"/>
                    <a:gd name="T8" fmla="*/ 0 w 21600"/>
                    <a:gd name="T9" fmla="*/ 0 h 19826"/>
                    <a:gd name="T10" fmla="*/ 0 w 21600"/>
                    <a:gd name="T11" fmla="*/ 0 h 19826"/>
                    <a:gd name="T12" fmla="*/ 0 w 21600"/>
                    <a:gd name="T13" fmla="*/ 0 h 19826"/>
                    <a:gd name="T14" fmla="*/ 0 w 21600"/>
                    <a:gd name="T15" fmla="*/ 0 h 19826"/>
                    <a:gd name="T16" fmla="*/ 0 w 21600"/>
                    <a:gd name="T17" fmla="*/ 0 h 1982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19826">
                      <a:moveTo>
                        <a:pt x="15657" y="0"/>
                      </a:moveTo>
                      <a:cubicBezTo>
                        <a:pt x="14560" y="9831"/>
                        <a:pt x="15657" y="658"/>
                        <a:pt x="15657" y="8204"/>
                      </a:cubicBezTo>
                      <a:cubicBezTo>
                        <a:pt x="11646" y="8446"/>
                        <a:pt x="8331" y="1662"/>
                        <a:pt x="5406" y="1662"/>
                      </a:cubicBezTo>
                      <a:cubicBezTo>
                        <a:pt x="6331" y="6612"/>
                        <a:pt x="7554" y="10212"/>
                        <a:pt x="7554" y="14712"/>
                      </a:cubicBezTo>
                      <a:cubicBezTo>
                        <a:pt x="4789" y="18069"/>
                        <a:pt x="2686" y="14712"/>
                        <a:pt x="0" y="14712"/>
                      </a:cubicBezTo>
                      <a:cubicBezTo>
                        <a:pt x="1006" y="20735"/>
                        <a:pt x="8309" y="21600"/>
                        <a:pt x="9189" y="16442"/>
                      </a:cubicBezTo>
                      <a:cubicBezTo>
                        <a:pt x="15417" y="16442"/>
                        <a:pt x="15680" y="16027"/>
                        <a:pt x="21600" y="18000"/>
                      </a:cubicBezTo>
                      <a:cubicBezTo>
                        <a:pt x="21406" y="13015"/>
                        <a:pt x="17349" y="1315"/>
                        <a:pt x="15657" y="0"/>
                      </a:cubicBezTo>
                      <a:close/>
                      <a:moveTo>
                        <a:pt x="15657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: Shape 81"/>
                <p:cNvSpPr/>
                <p:nvPr/>
              </p:nvSpPr>
              <p:spPr bwMode="auto">
                <a:xfrm>
                  <a:off x="2827661" y="5421937"/>
                  <a:ext cx="1421" cy="1421"/>
                </a:xfrm>
                <a:custGeom>
                  <a:avLst/>
                  <a:gdLst>
                    <a:gd name="T0" fmla="*/ 0 w 16604"/>
                    <a:gd name="T1" fmla="*/ 0 h 17442"/>
                    <a:gd name="T2" fmla="*/ 0 w 16604"/>
                    <a:gd name="T3" fmla="*/ 0 h 17442"/>
                    <a:gd name="T4" fmla="*/ 0 w 16604"/>
                    <a:gd name="T5" fmla="*/ 0 h 17442"/>
                    <a:gd name="T6" fmla="*/ 0 w 16604"/>
                    <a:gd name="T7" fmla="*/ 0 h 1744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604" h="17442">
                      <a:moveTo>
                        <a:pt x="1543" y="0"/>
                      </a:moveTo>
                      <a:cubicBezTo>
                        <a:pt x="-4492" y="21600"/>
                        <a:pt x="8577" y="17040"/>
                        <a:pt x="16563" y="17040"/>
                      </a:cubicBezTo>
                      <a:cubicBezTo>
                        <a:pt x="17108" y="7620"/>
                        <a:pt x="12116" y="1920"/>
                        <a:pt x="1543" y="0"/>
                      </a:cubicBezTo>
                      <a:close/>
                      <a:moveTo>
                        <a:pt x="1543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: Shape 82"/>
                <p:cNvSpPr/>
                <p:nvPr/>
              </p:nvSpPr>
              <p:spPr bwMode="auto">
                <a:xfrm>
                  <a:off x="2827661" y="5421937"/>
                  <a:ext cx="1421" cy="1421"/>
                </a:xfrm>
                <a:custGeom>
                  <a:avLst/>
                  <a:gdLst>
                    <a:gd name="T0" fmla="*/ 0 w 21600"/>
                    <a:gd name="T1" fmla="*/ 0 h 12742"/>
                    <a:gd name="T2" fmla="*/ 0 w 21600"/>
                    <a:gd name="T3" fmla="*/ 0 h 12742"/>
                    <a:gd name="T4" fmla="*/ 0 w 21600"/>
                    <a:gd name="T5" fmla="*/ 0 h 12742"/>
                    <a:gd name="T6" fmla="*/ 0 w 21600"/>
                    <a:gd name="T7" fmla="*/ 0 h 1274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12742">
                      <a:moveTo>
                        <a:pt x="0" y="12742"/>
                      </a:moveTo>
                      <a:cubicBezTo>
                        <a:pt x="7251" y="11994"/>
                        <a:pt x="14425" y="11339"/>
                        <a:pt x="21600" y="10545"/>
                      </a:cubicBezTo>
                      <a:cubicBezTo>
                        <a:pt x="17860" y="-8858"/>
                        <a:pt x="2137" y="2550"/>
                        <a:pt x="0" y="12742"/>
                      </a:cubicBezTo>
                      <a:close/>
                      <a:moveTo>
                        <a:pt x="0" y="12742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83"/>
                <p:cNvSpPr/>
                <p:nvPr/>
              </p:nvSpPr>
              <p:spPr bwMode="auto">
                <a:xfrm>
                  <a:off x="2850400" y="5421937"/>
                  <a:ext cx="1421" cy="711"/>
                </a:xfrm>
                <a:custGeom>
                  <a:avLst/>
                  <a:gdLst>
                    <a:gd name="T0" fmla="*/ 0 w 17161"/>
                    <a:gd name="T1" fmla="*/ 0 h 13638"/>
                    <a:gd name="T2" fmla="*/ 0 w 17161"/>
                    <a:gd name="T3" fmla="*/ 0 h 13638"/>
                    <a:gd name="T4" fmla="*/ 0 w 17161"/>
                    <a:gd name="T5" fmla="*/ 0 h 13638"/>
                    <a:gd name="T6" fmla="*/ 0 w 17161"/>
                    <a:gd name="T7" fmla="*/ 0 h 1363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7161" h="13638">
                      <a:moveTo>
                        <a:pt x="1582" y="0"/>
                      </a:moveTo>
                      <a:cubicBezTo>
                        <a:pt x="-4374" y="21600"/>
                        <a:pt x="7735" y="11073"/>
                        <a:pt x="17161" y="11073"/>
                      </a:cubicBezTo>
                      <a:cubicBezTo>
                        <a:pt x="17226" y="3353"/>
                        <a:pt x="8782" y="0"/>
                        <a:pt x="1582" y="0"/>
                      </a:cubicBezTo>
                      <a:close/>
                      <a:moveTo>
                        <a:pt x="1582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84"/>
                <p:cNvSpPr/>
                <p:nvPr/>
              </p:nvSpPr>
              <p:spPr bwMode="auto">
                <a:xfrm>
                  <a:off x="2844715" y="5421937"/>
                  <a:ext cx="711" cy="71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0" y="7500"/>
                        <a:pt x="0" y="14250"/>
                        <a:pt x="0" y="21600"/>
                      </a:cubicBezTo>
                      <a:cubicBezTo>
                        <a:pt x="8975" y="18750"/>
                        <a:pt x="12777" y="14250"/>
                        <a:pt x="21600" y="14250"/>
                      </a:cubicBezTo>
                      <a:cubicBezTo>
                        <a:pt x="21600" y="5100"/>
                        <a:pt x="9279" y="0"/>
                        <a:pt x="0" y="0"/>
                      </a:cubicBez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85"/>
                <p:cNvSpPr/>
                <p:nvPr/>
              </p:nvSpPr>
              <p:spPr bwMode="auto">
                <a:xfrm>
                  <a:off x="2839031" y="5433306"/>
                  <a:ext cx="711" cy="71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cubicBezTo>
                        <a:pt x="17923" y="21600"/>
                        <a:pt x="17234" y="20571"/>
                        <a:pt x="21600" y="5371"/>
                      </a:cubicBezTo>
                      <a:cubicBezTo>
                        <a:pt x="16200" y="3429"/>
                        <a:pt x="10915" y="1714"/>
                        <a:pt x="5285" y="0"/>
                      </a:cubicBezTo>
                      <a:cubicBezTo>
                        <a:pt x="3447" y="7200"/>
                        <a:pt x="1838" y="14400"/>
                        <a:pt x="0" y="21600"/>
                      </a:cubicBezTo>
                      <a:close/>
                      <a:moveTo>
                        <a:pt x="0" y="2160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86"/>
                <p:cNvSpPr/>
                <p:nvPr/>
              </p:nvSpPr>
              <p:spPr bwMode="auto">
                <a:xfrm>
                  <a:off x="3026624" y="5490152"/>
                  <a:ext cx="711" cy="1421"/>
                </a:xfrm>
                <a:custGeom>
                  <a:avLst/>
                  <a:gdLst>
                    <a:gd name="T0" fmla="*/ 0 w 16557"/>
                    <a:gd name="T1" fmla="*/ 0 h 18344"/>
                    <a:gd name="T2" fmla="*/ 0 w 16557"/>
                    <a:gd name="T3" fmla="*/ 0 h 18344"/>
                    <a:gd name="T4" fmla="*/ 0 w 16557"/>
                    <a:gd name="T5" fmla="*/ 0 h 18344"/>
                    <a:gd name="T6" fmla="*/ 0 w 16557"/>
                    <a:gd name="T7" fmla="*/ 0 h 1834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557" h="18344">
                      <a:moveTo>
                        <a:pt x="0" y="16234"/>
                      </a:moveTo>
                      <a:cubicBezTo>
                        <a:pt x="21600" y="21600"/>
                        <a:pt x="17408" y="16922"/>
                        <a:pt x="13033" y="0"/>
                      </a:cubicBezTo>
                      <a:cubicBezTo>
                        <a:pt x="2734" y="5916"/>
                        <a:pt x="0" y="4471"/>
                        <a:pt x="0" y="16234"/>
                      </a:cubicBezTo>
                      <a:close/>
                      <a:moveTo>
                        <a:pt x="0" y="16234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Rectangle 53"/>
              <p:cNvSpPr/>
              <p:nvPr/>
            </p:nvSpPr>
            <p:spPr>
              <a:xfrm>
                <a:off x="3071046" y="4819289"/>
                <a:ext cx="441146" cy="50783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>
                    <a:solidFill>
                      <a:srgbClr val="FFFFFF"/>
                    </a:solidFill>
                    <a:cs typeface="+mn-ea"/>
                    <a:sym typeface="+mn-lt"/>
                  </a:rPr>
                  <a:t>01</a:t>
                </a: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68"/>
            <p:cNvGrpSpPr/>
            <p:nvPr/>
          </p:nvGrpSpPr>
          <p:grpSpPr>
            <a:xfrm>
              <a:off x="3512192" y="4998268"/>
              <a:ext cx="2412101" cy="926212"/>
              <a:chOff x="3141124" y="4901145"/>
              <a:chExt cx="2412101" cy="926212"/>
            </a:xfrm>
          </p:grpSpPr>
          <p:sp>
            <p:nvSpPr>
              <p:cNvPr id="15" name="TextBox 69"/>
              <p:cNvSpPr txBox="1"/>
              <p:nvPr/>
            </p:nvSpPr>
            <p:spPr>
              <a:xfrm>
                <a:off x="3141124" y="4901145"/>
                <a:ext cx="2412101" cy="261894"/>
              </a:xfrm>
              <a:prstGeom prst="rect">
                <a:avLst/>
              </a:prstGeom>
              <a:noFill/>
            </p:spPr>
            <p:txBody>
              <a:bodyPr wrap="none" lIns="14400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70"/>
              <p:cNvSpPr txBox="1"/>
              <p:nvPr/>
            </p:nvSpPr>
            <p:spPr>
              <a:xfrm>
                <a:off x="3141124" y="5163039"/>
                <a:ext cx="2412101" cy="664318"/>
              </a:xfrm>
              <a:prstGeom prst="rect">
                <a:avLst/>
              </a:prstGeom>
              <a:noFill/>
            </p:spPr>
            <p:txBody>
              <a:bodyPr wrap="square" lIns="14400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bg2"/>
                  </a:buClr>
                </a:pPr>
                <a:r>
                  <a:rPr lang="zh-CN" altLang="en-US" sz="1050" dirty="0"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050" dirty="0">
                    <a:cs typeface="+mn-ea"/>
                    <a:sym typeface="+mn-lt"/>
                  </a:rPr>
                </a:br>
                <a:r>
                  <a:rPr lang="zh-CN" altLang="en-US" sz="1050" dirty="0"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719667" y="1646071"/>
            <a:ext cx="3244881" cy="931796"/>
            <a:chOff x="719667" y="1646071"/>
            <a:chExt cx="3244881" cy="931796"/>
          </a:xfrm>
        </p:grpSpPr>
        <p:sp>
          <p:nvSpPr>
            <p:cNvPr id="4" name="TextBox 18"/>
            <p:cNvSpPr txBox="1"/>
            <p:nvPr/>
          </p:nvSpPr>
          <p:spPr>
            <a:xfrm flipH="1">
              <a:off x="3195107" y="1646071"/>
              <a:ext cx="769441" cy="83099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5400">
                  <a:solidFill>
                    <a:schemeClr val="accent5"/>
                  </a:solidFill>
                  <a:cs typeface="+mn-ea"/>
                  <a:sym typeface="+mn-lt"/>
                </a:rPr>
                <a:t>05</a:t>
              </a:r>
              <a:endParaRPr lang="en-US" sz="540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Group 1"/>
            <p:cNvGrpSpPr/>
            <p:nvPr/>
          </p:nvGrpSpPr>
          <p:grpSpPr>
            <a:xfrm>
              <a:off x="719667" y="1771657"/>
              <a:ext cx="2365316" cy="806210"/>
              <a:chOff x="839313" y="1701491"/>
              <a:chExt cx="2245670" cy="806210"/>
            </a:xfrm>
          </p:grpSpPr>
          <p:sp>
            <p:nvSpPr>
              <p:cNvPr id="48" name="TextBox 19"/>
              <p:cNvSpPr txBox="1"/>
              <p:nvPr/>
            </p:nvSpPr>
            <p:spPr>
              <a:xfrm flipH="1">
                <a:off x="839313" y="2092203"/>
                <a:ext cx="224567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TextBox 20"/>
              <p:cNvSpPr txBox="1"/>
              <p:nvPr/>
            </p:nvSpPr>
            <p:spPr>
              <a:xfrm flipH="1">
                <a:off x="839313" y="1701491"/>
                <a:ext cx="2245670" cy="25391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千图PPT彼岸天：ID 8661124库_组合 49"/>
          <p:cNvGrpSpPr/>
          <p:nvPr>
            <p:custDataLst>
              <p:tags r:id="rId2"/>
            </p:custDataLst>
          </p:nvPr>
        </p:nvGrpSpPr>
        <p:grpSpPr>
          <a:xfrm>
            <a:off x="719667" y="3320111"/>
            <a:ext cx="3722831" cy="956582"/>
            <a:chOff x="719667" y="3320111"/>
            <a:chExt cx="3722831" cy="956582"/>
          </a:xfrm>
        </p:grpSpPr>
        <p:sp>
          <p:nvSpPr>
            <p:cNvPr id="6" name="TextBox 21"/>
            <p:cNvSpPr txBox="1"/>
            <p:nvPr/>
          </p:nvSpPr>
          <p:spPr>
            <a:xfrm flipH="1">
              <a:off x="3673057" y="3320111"/>
              <a:ext cx="769441" cy="83099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5400">
                  <a:solidFill>
                    <a:schemeClr val="accent4"/>
                  </a:solidFill>
                  <a:cs typeface="+mn-ea"/>
                  <a:sym typeface="+mn-lt"/>
                </a:rPr>
                <a:t>04</a:t>
              </a:r>
              <a:endParaRPr lang="en-US" sz="540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roup 45"/>
            <p:cNvGrpSpPr/>
            <p:nvPr/>
          </p:nvGrpSpPr>
          <p:grpSpPr>
            <a:xfrm>
              <a:off x="719667" y="3445697"/>
              <a:ext cx="2833471" cy="830996"/>
              <a:chOff x="1307468" y="3375531"/>
              <a:chExt cx="2245670" cy="830996"/>
            </a:xfrm>
          </p:grpSpPr>
          <p:sp>
            <p:nvSpPr>
              <p:cNvPr id="46" name="TextBox 22"/>
              <p:cNvSpPr txBox="1"/>
              <p:nvPr/>
            </p:nvSpPr>
            <p:spPr>
              <a:xfrm flipH="1">
                <a:off x="1307468" y="3791029"/>
                <a:ext cx="224567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TextBox 23"/>
              <p:cNvSpPr txBox="1"/>
              <p:nvPr/>
            </p:nvSpPr>
            <p:spPr>
              <a:xfrm flipH="1">
                <a:off x="1307468" y="3375531"/>
                <a:ext cx="2245670" cy="25391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千图PPT彼岸天：ID 8661124库_组合 50"/>
          <p:cNvGrpSpPr/>
          <p:nvPr>
            <p:custDataLst>
              <p:tags r:id="rId3"/>
            </p:custDataLst>
          </p:nvPr>
        </p:nvGrpSpPr>
        <p:grpSpPr>
          <a:xfrm>
            <a:off x="719667" y="4812673"/>
            <a:ext cx="4964789" cy="884370"/>
            <a:chOff x="719667" y="4812673"/>
            <a:chExt cx="4964789" cy="884370"/>
          </a:xfrm>
        </p:grpSpPr>
        <p:sp>
          <p:nvSpPr>
            <p:cNvPr id="8" name="TextBox 24"/>
            <p:cNvSpPr txBox="1"/>
            <p:nvPr/>
          </p:nvSpPr>
          <p:spPr>
            <a:xfrm flipH="1">
              <a:off x="4915015" y="4812673"/>
              <a:ext cx="769441" cy="83099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540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54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Group 46"/>
            <p:cNvGrpSpPr/>
            <p:nvPr/>
          </p:nvGrpSpPr>
          <p:grpSpPr>
            <a:xfrm>
              <a:off x="719667" y="4938259"/>
              <a:ext cx="4057607" cy="758784"/>
              <a:chOff x="2531604" y="4868093"/>
              <a:chExt cx="2245670" cy="758784"/>
            </a:xfrm>
          </p:grpSpPr>
          <p:sp>
            <p:nvSpPr>
              <p:cNvPr id="44" name="TextBox 25"/>
              <p:cNvSpPr txBox="1"/>
              <p:nvPr/>
            </p:nvSpPr>
            <p:spPr>
              <a:xfrm flipH="1">
                <a:off x="2531604" y="5211379"/>
                <a:ext cx="224567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TextBox 26"/>
              <p:cNvSpPr txBox="1"/>
              <p:nvPr/>
            </p:nvSpPr>
            <p:spPr>
              <a:xfrm flipH="1">
                <a:off x="2531604" y="4868093"/>
                <a:ext cx="2245670" cy="25391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千图PPT彼岸天：ID 8661124库_组合 52"/>
          <p:cNvGrpSpPr/>
          <p:nvPr>
            <p:custDataLst>
              <p:tags r:id="rId4"/>
            </p:custDataLst>
          </p:nvPr>
        </p:nvGrpSpPr>
        <p:grpSpPr>
          <a:xfrm>
            <a:off x="6950034" y="2233170"/>
            <a:ext cx="4522829" cy="1118224"/>
            <a:chOff x="6950034" y="2233170"/>
            <a:chExt cx="4522829" cy="1118224"/>
          </a:xfrm>
        </p:grpSpPr>
        <p:sp>
          <p:nvSpPr>
            <p:cNvPr id="10" name="TextBox 27"/>
            <p:cNvSpPr txBox="1"/>
            <p:nvPr/>
          </p:nvSpPr>
          <p:spPr>
            <a:xfrm>
              <a:off x="6950034" y="2233170"/>
              <a:ext cx="769441" cy="83099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540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  <a:endParaRPr lang="en-US" sz="540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47"/>
            <p:cNvGrpSpPr/>
            <p:nvPr/>
          </p:nvGrpSpPr>
          <p:grpSpPr>
            <a:xfrm>
              <a:off x="7829597" y="2358756"/>
              <a:ext cx="3643266" cy="992638"/>
              <a:chOff x="7829597" y="2288590"/>
              <a:chExt cx="2245672" cy="992638"/>
            </a:xfrm>
          </p:grpSpPr>
          <p:sp>
            <p:nvSpPr>
              <p:cNvPr id="42" name="TextBox 28"/>
              <p:cNvSpPr txBox="1"/>
              <p:nvPr/>
            </p:nvSpPr>
            <p:spPr>
              <a:xfrm>
                <a:off x="7829599" y="2706773"/>
                <a:ext cx="2245670" cy="57445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TextBox 29"/>
              <p:cNvSpPr txBox="1"/>
              <p:nvPr/>
            </p:nvSpPr>
            <p:spPr>
              <a:xfrm>
                <a:off x="7829597" y="2288590"/>
                <a:ext cx="2245670" cy="253916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千图PPT彼岸天：ID 8661124库_组合 51"/>
          <p:cNvGrpSpPr/>
          <p:nvPr>
            <p:custDataLst>
              <p:tags r:id="rId5"/>
            </p:custDataLst>
          </p:nvPr>
        </p:nvGrpSpPr>
        <p:grpSpPr>
          <a:xfrm>
            <a:off x="8321532" y="4055283"/>
            <a:ext cx="3151328" cy="923330"/>
            <a:chOff x="8321532" y="4055283"/>
            <a:chExt cx="3151328" cy="923330"/>
          </a:xfrm>
        </p:grpSpPr>
        <p:sp>
          <p:nvSpPr>
            <p:cNvPr id="12" name="TextBox 30"/>
            <p:cNvSpPr txBox="1"/>
            <p:nvPr/>
          </p:nvSpPr>
          <p:spPr>
            <a:xfrm>
              <a:off x="8321532" y="4055283"/>
              <a:ext cx="769441" cy="830997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540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sz="54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48"/>
            <p:cNvGrpSpPr/>
            <p:nvPr/>
          </p:nvGrpSpPr>
          <p:grpSpPr>
            <a:xfrm>
              <a:off x="9156340" y="4180869"/>
              <a:ext cx="2316520" cy="797744"/>
              <a:chOff x="9156340" y="4110703"/>
              <a:chExt cx="2245672" cy="797744"/>
            </a:xfrm>
          </p:grpSpPr>
          <p:sp>
            <p:nvSpPr>
              <p:cNvPr id="40" name="TextBox 31"/>
              <p:cNvSpPr txBox="1"/>
              <p:nvPr/>
            </p:nvSpPr>
            <p:spPr>
              <a:xfrm>
                <a:off x="9156342" y="4492949"/>
                <a:ext cx="2245670" cy="4154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1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1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TextBox 32"/>
              <p:cNvSpPr txBox="1"/>
              <p:nvPr/>
            </p:nvSpPr>
            <p:spPr>
              <a:xfrm>
                <a:off x="9156340" y="4110703"/>
                <a:ext cx="2245670" cy="253916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千图PPT彼岸天：ID 8661124库_组合 43"/>
          <p:cNvGrpSpPr/>
          <p:nvPr>
            <p:custDataLst>
              <p:tags r:id="rId6"/>
            </p:custDataLst>
          </p:nvPr>
        </p:nvGrpSpPr>
        <p:grpSpPr>
          <a:xfrm>
            <a:off x="4745985" y="1525511"/>
            <a:ext cx="3285462" cy="3453102"/>
            <a:chOff x="4745985" y="1525511"/>
            <a:chExt cx="3285462" cy="3453102"/>
          </a:xfrm>
        </p:grpSpPr>
        <p:grpSp>
          <p:nvGrpSpPr>
            <p:cNvPr id="15" name="Group 41"/>
            <p:cNvGrpSpPr/>
            <p:nvPr/>
          </p:nvGrpSpPr>
          <p:grpSpPr>
            <a:xfrm>
              <a:off x="5993664" y="4024991"/>
              <a:ext cx="956370" cy="953622"/>
              <a:chOff x="5993664" y="4024991"/>
              <a:chExt cx="956370" cy="953622"/>
            </a:xfrm>
          </p:grpSpPr>
          <p:grpSp>
            <p:nvGrpSpPr>
              <p:cNvPr id="36" name="Group 15"/>
              <p:cNvGrpSpPr/>
              <p:nvPr/>
            </p:nvGrpSpPr>
            <p:grpSpPr>
              <a:xfrm>
                <a:off x="5993664" y="4024991"/>
                <a:ext cx="956370" cy="953622"/>
                <a:chOff x="5993664" y="4475882"/>
                <a:chExt cx="956370" cy="953622"/>
              </a:xfrm>
            </p:grpSpPr>
            <p:sp>
              <p:nvSpPr>
                <p:cNvPr id="38" name="Freeform: Shape 16"/>
                <p:cNvSpPr/>
                <p:nvPr/>
              </p:nvSpPr>
              <p:spPr bwMode="auto">
                <a:xfrm>
                  <a:off x="5993664" y="4475882"/>
                  <a:ext cx="956370" cy="953622"/>
                </a:xfrm>
                <a:custGeom>
                  <a:avLst/>
                  <a:gdLst>
                    <a:gd name="T0" fmla="*/ 0 w 507"/>
                    <a:gd name="T1" fmla="*/ 0 h 506"/>
                    <a:gd name="T2" fmla="*/ 507 w 507"/>
                    <a:gd name="T3" fmla="*/ 0 h 506"/>
                    <a:gd name="T4" fmla="*/ 507 w 507"/>
                    <a:gd name="T5" fmla="*/ 506 h 506"/>
                    <a:gd name="T6" fmla="*/ 0 w 507"/>
                    <a:gd name="T7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7" h="506">
                      <a:moveTo>
                        <a:pt x="0" y="0"/>
                      </a:moveTo>
                      <a:cubicBezTo>
                        <a:pt x="507" y="0"/>
                        <a:pt x="507" y="0"/>
                        <a:pt x="507" y="0"/>
                      </a:cubicBezTo>
                      <a:cubicBezTo>
                        <a:pt x="507" y="506"/>
                        <a:pt x="507" y="506"/>
                        <a:pt x="507" y="506"/>
                      </a:cubicBezTo>
                      <a:cubicBezTo>
                        <a:pt x="227" y="506"/>
                        <a:pt x="0" y="28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17"/>
                <p:cNvSpPr/>
                <p:nvPr/>
              </p:nvSpPr>
              <p:spPr bwMode="auto">
                <a:xfrm>
                  <a:off x="6058246" y="4536342"/>
                  <a:ext cx="829954" cy="831328"/>
                </a:xfrm>
                <a:custGeom>
                  <a:avLst/>
                  <a:gdLst>
                    <a:gd name="T0" fmla="*/ 0 w 440"/>
                    <a:gd name="T1" fmla="*/ 0 h 441"/>
                    <a:gd name="T2" fmla="*/ 440 w 440"/>
                    <a:gd name="T3" fmla="*/ 441 h 441"/>
                    <a:gd name="T4" fmla="*/ 440 w 440"/>
                    <a:gd name="T5" fmla="*/ 0 h 441"/>
                    <a:gd name="T6" fmla="*/ 0 w 440"/>
                    <a:gd name="T7" fmla="*/ 0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0" h="441">
                      <a:moveTo>
                        <a:pt x="0" y="0"/>
                      </a:moveTo>
                      <a:cubicBezTo>
                        <a:pt x="16" y="236"/>
                        <a:pt x="205" y="425"/>
                        <a:pt x="440" y="441"/>
                      </a:cubicBezTo>
                      <a:cubicBezTo>
                        <a:pt x="440" y="0"/>
                        <a:pt x="440" y="0"/>
                        <a:pt x="44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Freeform: Shape 33"/>
              <p:cNvSpPr>
                <a:spLocks noChangeAspect="1"/>
              </p:cNvSpPr>
              <p:nvPr/>
            </p:nvSpPr>
            <p:spPr bwMode="auto">
              <a:xfrm>
                <a:off x="6338811" y="4247886"/>
                <a:ext cx="366260" cy="269062"/>
              </a:xfrm>
              <a:custGeom>
                <a:avLst/>
                <a:gdLst>
                  <a:gd name="T0" fmla="*/ 586 w 1347"/>
                  <a:gd name="T1" fmla="*/ 602 h 987"/>
                  <a:gd name="T2" fmla="*/ 502 w 1347"/>
                  <a:gd name="T3" fmla="*/ 535 h 987"/>
                  <a:gd name="T4" fmla="*/ 42 w 1347"/>
                  <a:gd name="T5" fmla="*/ 117 h 987"/>
                  <a:gd name="T6" fmla="*/ 17 w 1347"/>
                  <a:gd name="T7" fmla="*/ 33 h 987"/>
                  <a:gd name="T8" fmla="*/ 92 w 1347"/>
                  <a:gd name="T9" fmla="*/ 0 h 987"/>
                  <a:gd name="T10" fmla="*/ 1255 w 1347"/>
                  <a:gd name="T11" fmla="*/ 0 h 987"/>
                  <a:gd name="T12" fmla="*/ 1330 w 1347"/>
                  <a:gd name="T13" fmla="*/ 41 h 987"/>
                  <a:gd name="T14" fmla="*/ 1305 w 1347"/>
                  <a:gd name="T15" fmla="*/ 125 h 987"/>
                  <a:gd name="T16" fmla="*/ 803 w 1347"/>
                  <a:gd name="T17" fmla="*/ 576 h 987"/>
                  <a:gd name="T18" fmla="*/ 586 w 1347"/>
                  <a:gd name="T19" fmla="*/ 602 h 987"/>
                  <a:gd name="T20" fmla="*/ 92 w 1347"/>
                  <a:gd name="T21" fmla="*/ 986 h 987"/>
                  <a:gd name="T22" fmla="*/ 0 w 1347"/>
                  <a:gd name="T23" fmla="*/ 894 h 987"/>
                  <a:gd name="T24" fmla="*/ 0 w 1347"/>
                  <a:gd name="T25" fmla="*/ 225 h 987"/>
                  <a:gd name="T26" fmla="*/ 42 w 1347"/>
                  <a:gd name="T27" fmla="*/ 217 h 987"/>
                  <a:gd name="T28" fmla="*/ 234 w 1347"/>
                  <a:gd name="T29" fmla="*/ 409 h 987"/>
                  <a:gd name="T30" fmla="*/ 251 w 1347"/>
                  <a:gd name="T31" fmla="*/ 493 h 987"/>
                  <a:gd name="T32" fmla="*/ 109 w 1347"/>
                  <a:gd name="T33" fmla="*/ 827 h 987"/>
                  <a:gd name="T34" fmla="*/ 126 w 1347"/>
                  <a:gd name="T35" fmla="*/ 827 h 987"/>
                  <a:gd name="T36" fmla="*/ 318 w 1347"/>
                  <a:gd name="T37" fmla="*/ 576 h 987"/>
                  <a:gd name="T38" fmla="*/ 393 w 1347"/>
                  <a:gd name="T39" fmla="*/ 568 h 987"/>
                  <a:gd name="T40" fmla="*/ 477 w 1347"/>
                  <a:gd name="T41" fmla="*/ 643 h 987"/>
                  <a:gd name="T42" fmla="*/ 569 w 1347"/>
                  <a:gd name="T43" fmla="*/ 694 h 987"/>
                  <a:gd name="T44" fmla="*/ 820 w 1347"/>
                  <a:gd name="T45" fmla="*/ 677 h 987"/>
                  <a:gd name="T46" fmla="*/ 945 w 1347"/>
                  <a:gd name="T47" fmla="*/ 568 h 987"/>
                  <a:gd name="T48" fmla="*/ 1020 w 1347"/>
                  <a:gd name="T49" fmla="*/ 576 h 987"/>
                  <a:gd name="T50" fmla="*/ 1229 w 1347"/>
                  <a:gd name="T51" fmla="*/ 853 h 987"/>
                  <a:gd name="T52" fmla="*/ 1238 w 1347"/>
                  <a:gd name="T53" fmla="*/ 844 h 987"/>
                  <a:gd name="T54" fmla="*/ 1096 w 1347"/>
                  <a:gd name="T55" fmla="*/ 493 h 987"/>
                  <a:gd name="T56" fmla="*/ 1112 w 1347"/>
                  <a:gd name="T57" fmla="*/ 409 h 987"/>
                  <a:gd name="T58" fmla="*/ 1313 w 1347"/>
                  <a:gd name="T59" fmla="*/ 217 h 987"/>
                  <a:gd name="T60" fmla="*/ 1346 w 1347"/>
                  <a:gd name="T61" fmla="*/ 225 h 987"/>
                  <a:gd name="T62" fmla="*/ 1346 w 1347"/>
                  <a:gd name="T63" fmla="*/ 903 h 987"/>
                  <a:gd name="T64" fmla="*/ 1246 w 1347"/>
                  <a:gd name="T65" fmla="*/ 986 h 987"/>
                  <a:gd name="T66" fmla="*/ 92 w 1347"/>
                  <a:gd name="T67" fmla="*/ 986 h 987"/>
                  <a:gd name="T68" fmla="*/ 92 w 1347"/>
                  <a:gd name="T69" fmla="*/ 986 h 987"/>
                  <a:gd name="T70" fmla="*/ 92 w 1347"/>
                  <a:gd name="T71" fmla="*/ 986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47" h="987">
                    <a:moveTo>
                      <a:pt x="586" y="602"/>
                    </a:moveTo>
                    <a:cubicBezTo>
                      <a:pt x="561" y="585"/>
                      <a:pt x="519" y="560"/>
                      <a:pt x="502" y="535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26" y="100"/>
                      <a:pt x="9" y="58"/>
                      <a:pt x="17" y="33"/>
                    </a:cubicBezTo>
                    <a:cubicBezTo>
                      <a:pt x="34" y="17"/>
                      <a:pt x="51" y="0"/>
                      <a:pt x="92" y="0"/>
                    </a:cubicBezTo>
                    <a:cubicBezTo>
                      <a:pt x="1255" y="0"/>
                      <a:pt x="1255" y="0"/>
                      <a:pt x="1255" y="0"/>
                    </a:cubicBezTo>
                    <a:cubicBezTo>
                      <a:pt x="1255" y="0"/>
                      <a:pt x="1305" y="0"/>
                      <a:pt x="1330" y="41"/>
                    </a:cubicBezTo>
                    <a:cubicBezTo>
                      <a:pt x="1346" y="67"/>
                      <a:pt x="1330" y="108"/>
                      <a:pt x="1305" y="125"/>
                    </a:cubicBezTo>
                    <a:cubicBezTo>
                      <a:pt x="803" y="576"/>
                      <a:pt x="803" y="576"/>
                      <a:pt x="803" y="576"/>
                    </a:cubicBezTo>
                    <a:cubicBezTo>
                      <a:pt x="803" y="576"/>
                      <a:pt x="711" y="652"/>
                      <a:pt x="586" y="602"/>
                    </a:cubicBezTo>
                    <a:close/>
                    <a:moveTo>
                      <a:pt x="92" y="986"/>
                    </a:moveTo>
                    <a:cubicBezTo>
                      <a:pt x="92" y="986"/>
                      <a:pt x="0" y="978"/>
                      <a:pt x="0" y="894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00"/>
                      <a:pt x="17" y="192"/>
                      <a:pt x="42" y="217"/>
                    </a:cubicBezTo>
                    <a:cubicBezTo>
                      <a:pt x="234" y="409"/>
                      <a:pt x="234" y="409"/>
                      <a:pt x="234" y="409"/>
                    </a:cubicBezTo>
                    <a:cubicBezTo>
                      <a:pt x="260" y="426"/>
                      <a:pt x="268" y="468"/>
                      <a:pt x="251" y="493"/>
                    </a:cubicBezTo>
                    <a:cubicBezTo>
                      <a:pt x="109" y="827"/>
                      <a:pt x="109" y="827"/>
                      <a:pt x="109" y="827"/>
                    </a:cubicBezTo>
                    <a:cubicBezTo>
                      <a:pt x="101" y="853"/>
                      <a:pt x="109" y="853"/>
                      <a:pt x="126" y="827"/>
                    </a:cubicBezTo>
                    <a:cubicBezTo>
                      <a:pt x="318" y="576"/>
                      <a:pt x="318" y="576"/>
                      <a:pt x="318" y="576"/>
                    </a:cubicBezTo>
                    <a:cubicBezTo>
                      <a:pt x="343" y="552"/>
                      <a:pt x="368" y="552"/>
                      <a:pt x="393" y="568"/>
                    </a:cubicBezTo>
                    <a:cubicBezTo>
                      <a:pt x="477" y="643"/>
                      <a:pt x="477" y="643"/>
                      <a:pt x="477" y="643"/>
                    </a:cubicBezTo>
                    <a:cubicBezTo>
                      <a:pt x="502" y="660"/>
                      <a:pt x="544" y="685"/>
                      <a:pt x="569" y="694"/>
                    </a:cubicBezTo>
                    <a:cubicBezTo>
                      <a:pt x="636" y="710"/>
                      <a:pt x="744" y="735"/>
                      <a:pt x="820" y="677"/>
                    </a:cubicBezTo>
                    <a:cubicBezTo>
                      <a:pt x="945" y="568"/>
                      <a:pt x="945" y="568"/>
                      <a:pt x="945" y="568"/>
                    </a:cubicBezTo>
                    <a:cubicBezTo>
                      <a:pt x="970" y="552"/>
                      <a:pt x="1004" y="552"/>
                      <a:pt x="1020" y="576"/>
                    </a:cubicBezTo>
                    <a:cubicBezTo>
                      <a:pt x="1229" y="853"/>
                      <a:pt x="1229" y="853"/>
                      <a:pt x="1229" y="853"/>
                    </a:cubicBezTo>
                    <a:cubicBezTo>
                      <a:pt x="1246" y="877"/>
                      <a:pt x="1246" y="869"/>
                      <a:pt x="1238" y="844"/>
                    </a:cubicBezTo>
                    <a:cubicBezTo>
                      <a:pt x="1096" y="493"/>
                      <a:pt x="1096" y="493"/>
                      <a:pt x="1096" y="493"/>
                    </a:cubicBezTo>
                    <a:cubicBezTo>
                      <a:pt x="1079" y="468"/>
                      <a:pt x="1087" y="434"/>
                      <a:pt x="1112" y="409"/>
                    </a:cubicBezTo>
                    <a:cubicBezTo>
                      <a:pt x="1313" y="217"/>
                      <a:pt x="1313" y="217"/>
                      <a:pt x="1313" y="217"/>
                    </a:cubicBezTo>
                    <a:cubicBezTo>
                      <a:pt x="1330" y="192"/>
                      <a:pt x="1346" y="200"/>
                      <a:pt x="1346" y="225"/>
                    </a:cubicBezTo>
                    <a:cubicBezTo>
                      <a:pt x="1346" y="903"/>
                      <a:pt x="1346" y="903"/>
                      <a:pt x="1346" y="903"/>
                    </a:cubicBezTo>
                    <a:cubicBezTo>
                      <a:pt x="1346" y="903"/>
                      <a:pt x="1338" y="986"/>
                      <a:pt x="1246" y="986"/>
                    </a:cubicBezTo>
                    <a:cubicBezTo>
                      <a:pt x="92" y="986"/>
                      <a:pt x="92" y="986"/>
                      <a:pt x="92" y="986"/>
                    </a:cubicBezTo>
                    <a:close/>
                    <a:moveTo>
                      <a:pt x="92" y="986"/>
                    </a:moveTo>
                    <a:lnTo>
                      <a:pt x="92" y="9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40"/>
            <p:cNvGrpSpPr/>
            <p:nvPr/>
          </p:nvGrpSpPr>
          <p:grpSpPr>
            <a:xfrm>
              <a:off x="5993664" y="3005412"/>
              <a:ext cx="956370" cy="954996"/>
              <a:chOff x="5993664" y="3005412"/>
              <a:chExt cx="956370" cy="954996"/>
            </a:xfrm>
          </p:grpSpPr>
          <p:grpSp>
            <p:nvGrpSpPr>
              <p:cNvPr id="32" name="Group 6"/>
              <p:cNvGrpSpPr/>
              <p:nvPr/>
            </p:nvGrpSpPr>
            <p:grpSpPr>
              <a:xfrm>
                <a:off x="5993664" y="3005412"/>
                <a:ext cx="956370" cy="954996"/>
                <a:chOff x="5993664" y="3456303"/>
                <a:chExt cx="956370" cy="954996"/>
              </a:xfrm>
            </p:grpSpPr>
            <p:sp>
              <p:nvSpPr>
                <p:cNvPr id="34" name="Freeform: Shape 7"/>
                <p:cNvSpPr/>
                <p:nvPr/>
              </p:nvSpPr>
              <p:spPr bwMode="auto">
                <a:xfrm>
                  <a:off x="5993664" y="3456303"/>
                  <a:ext cx="956370" cy="954996"/>
                </a:xfrm>
                <a:custGeom>
                  <a:avLst/>
                  <a:gdLst>
                    <a:gd name="T0" fmla="*/ 0 w 507"/>
                    <a:gd name="T1" fmla="*/ 0 h 507"/>
                    <a:gd name="T2" fmla="*/ 0 w 507"/>
                    <a:gd name="T3" fmla="*/ 507 h 507"/>
                    <a:gd name="T4" fmla="*/ 507 w 507"/>
                    <a:gd name="T5" fmla="*/ 507 h 507"/>
                    <a:gd name="T6" fmla="*/ 0 w 507"/>
                    <a:gd name="T7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7" h="507">
                      <a:moveTo>
                        <a:pt x="0" y="0"/>
                      </a:moveTo>
                      <a:cubicBezTo>
                        <a:pt x="0" y="507"/>
                        <a:pt x="0" y="507"/>
                        <a:pt x="0" y="507"/>
                      </a:cubicBezTo>
                      <a:cubicBezTo>
                        <a:pt x="507" y="507"/>
                        <a:pt x="507" y="507"/>
                        <a:pt x="507" y="507"/>
                      </a:cubicBezTo>
                      <a:cubicBezTo>
                        <a:pt x="507" y="227"/>
                        <a:pt x="28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: Shape 8"/>
                <p:cNvSpPr/>
                <p:nvPr/>
              </p:nvSpPr>
              <p:spPr bwMode="auto">
                <a:xfrm>
                  <a:off x="6056872" y="3519511"/>
                  <a:ext cx="829954" cy="829954"/>
                </a:xfrm>
                <a:custGeom>
                  <a:avLst/>
                  <a:gdLst>
                    <a:gd name="T0" fmla="*/ 0 w 440"/>
                    <a:gd name="T1" fmla="*/ 0 h 440"/>
                    <a:gd name="T2" fmla="*/ 0 w 440"/>
                    <a:gd name="T3" fmla="*/ 440 h 440"/>
                    <a:gd name="T4" fmla="*/ 440 w 440"/>
                    <a:gd name="T5" fmla="*/ 440 h 440"/>
                    <a:gd name="T6" fmla="*/ 0 w 440"/>
                    <a:gd name="T7" fmla="*/ 0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0" h="440">
                      <a:moveTo>
                        <a:pt x="0" y="0"/>
                      </a:moveTo>
                      <a:cubicBezTo>
                        <a:pt x="0" y="440"/>
                        <a:pt x="0" y="440"/>
                        <a:pt x="0" y="440"/>
                      </a:cubicBezTo>
                      <a:cubicBezTo>
                        <a:pt x="440" y="440"/>
                        <a:pt x="440" y="440"/>
                        <a:pt x="440" y="440"/>
                      </a:cubicBezTo>
                      <a:cubicBezTo>
                        <a:pt x="424" y="204"/>
                        <a:pt x="236" y="16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Freeform: Shape 34"/>
              <p:cNvSpPr>
                <a:spLocks noChangeAspect="1"/>
              </p:cNvSpPr>
              <p:nvPr/>
            </p:nvSpPr>
            <p:spPr bwMode="auto">
              <a:xfrm>
                <a:off x="6208972" y="3466649"/>
                <a:ext cx="419514" cy="324929"/>
              </a:xfrm>
              <a:custGeom>
                <a:avLst/>
                <a:gdLst>
                  <a:gd name="T0" fmla="*/ 995 w 996"/>
                  <a:gd name="T1" fmla="*/ 409 h 770"/>
                  <a:gd name="T2" fmla="*/ 836 w 996"/>
                  <a:gd name="T3" fmla="*/ 409 h 770"/>
                  <a:gd name="T4" fmla="*/ 543 w 996"/>
                  <a:gd name="T5" fmla="*/ 192 h 770"/>
                  <a:gd name="T6" fmla="*/ 384 w 996"/>
                  <a:gd name="T7" fmla="*/ 275 h 770"/>
                  <a:gd name="T8" fmla="*/ 360 w 996"/>
                  <a:gd name="T9" fmla="*/ 158 h 770"/>
                  <a:gd name="T10" fmla="*/ 702 w 996"/>
                  <a:gd name="T11" fmla="*/ 33 h 770"/>
                  <a:gd name="T12" fmla="*/ 836 w 996"/>
                  <a:gd name="T13" fmla="*/ 133 h 770"/>
                  <a:gd name="T14" fmla="*/ 334 w 996"/>
                  <a:gd name="T15" fmla="*/ 626 h 770"/>
                  <a:gd name="T16" fmla="*/ 276 w 996"/>
                  <a:gd name="T17" fmla="*/ 551 h 770"/>
                  <a:gd name="T18" fmla="*/ 209 w 996"/>
                  <a:gd name="T19" fmla="*/ 484 h 770"/>
                  <a:gd name="T20" fmla="*/ 109 w 996"/>
                  <a:gd name="T21" fmla="*/ 434 h 770"/>
                  <a:gd name="T22" fmla="*/ 159 w 996"/>
                  <a:gd name="T23" fmla="*/ 535 h 770"/>
                  <a:gd name="T24" fmla="*/ 226 w 996"/>
                  <a:gd name="T25" fmla="*/ 602 h 770"/>
                  <a:gd name="T26" fmla="*/ 293 w 996"/>
                  <a:gd name="T27" fmla="*/ 668 h 770"/>
                  <a:gd name="T28" fmla="*/ 393 w 996"/>
                  <a:gd name="T29" fmla="*/ 727 h 770"/>
                  <a:gd name="T30" fmla="*/ 334 w 996"/>
                  <a:gd name="T31" fmla="*/ 626 h 770"/>
                  <a:gd name="T32" fmla="*/ 594 w 996"/>
                  <a:gd name="T33" fmla="*/ 267 h 770"/>
                  <a:gd name="T34" fmla="*/ 443 w 996"/>
                  <a:gd name="T35" fmla="*/ 301 h 770"/>
                  <a:gd name="T36" fmla="*/ 284 w 996"/>
                  <a:gd name="T37" fmla="*/ 217 h 770"/>
                  <a:gd name="T38" fmla="*/ 460 w 996"/>
                  <a:gd name="T39" fmla="*/ 50 h 770"/>
                  <a:gd name="T40" fmla="*/ 184 w 996"/>
                  <a:gd name="T41" fmla="*/ 100 h 770"/>
                  <a:gd name="T42" fmla="*/ 0 w 996"/>
                  <a:gd name="T43" fmla="*/ 66 h 770"/>
                  <a:gd name="T44" fmla="*/ 50 w 996"/>
                  <a:gd name="T45" fmla="*/ 443 h 770"/>
                  <a:gd name="T46" fmla="*/ 234 w 996"/>
                  <a:gd name="T47" fmla="*/ 392 h 770"/>
                  <a:gd name="T48" fmla="*/ 293 w 996"/>
                  <a:gd name="T49" fmla="*/ 468 h 770"/>
                  <a:gd name="T50" fmla="*/ 360 w 996"/>
                  <a:gd name="T51" fmla="*/ 535 h 770"/>
                  <a:gd name="T52" fmla="*/ 426 w 996"/>
                  <a:gd name="T53" fmla="*/ 610 h 770"/>
                  <a:gd name="T54" fmla="*/ 477 w 996"/>
                  <a:gd name="T55" fmla="*/ 727 h 770"/>
                  <a:gd name="T56" fmla="*/ 543 w 996"/>
                  <a:gd name="T57" fmla="*/ 660 h 770"/>
                  <a:gd name="T58" fmla="*/ 485 w 996"/>
                  <a:gd name="T59" fmla="*/ 585 h 770"/>
                  <a:gd name="T60" fmla="*/ 569 w 996"/>
                  <a:gd name="T61" fmla="*/ 668 h 770"/>
                  <a:gd name="T62" fmla="*/ 627 w 996"/>
                  <a:gd name="T63" fmla="*/ 602 h 770"/>
                  <a:gd name="T64" fmla="*/ 652 w 996"/>
                  <a:gd name="T65" fmla="*/ 610 h 770"/>
                  <a:gd name="T66" fmla="*/ 719 w 996"/>
                  <a:gd name="T67" fmla="*/ 543 h 770"/>
                  <a:gd name="T68" fmla="*/ 727 w 996"/>
                  <a:gd name="T69" fmla="*/ 526 h 770"/>
                  <a:gd name="T70" fmla="*/ 786 w 996"/>
                  <a:gd name="T71" fmla="*/ 535 h 770"/>
                  <a:gd name="T72" fmla="*/ 786 w 996"/>
                  <a:gd name="T73" fmla="*/ 468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6" h="770">
                    <a:moveTo>
                      <a:pt x="995" y="100"/>
                    </a:moveTo>
                    <a:cubicBezTo>
                      <a:pt x="995" y="409"/>
                      <a:pt x="995" y="409"/>
                      <a:pt x="995" y="409"/>
                    </a:cubicBezTo>
                    <a:cubicBezTo>
                      <a:pt x="995" y="409"/>
                      <a:pt x="928" y="426"/>
                      <a:pt x="920" y="426"/>
                    </a:cubicBezTo>
                    <a:cubicBezTo>
                      <a:pt x="903" y="426"/>
                      <a:pt x="861" y="443"/>
                      <a:pt x="836" y="409"/>
                    </a:cubicBezTo>
                    <a:cubicBezTo>
                      <a:pt x="786" y="367"/>
                      <a:pt x="619" y="192"/>
                      <a:pt x="619" y="192"/>
                    </a:cubicBezTo>
                    <a:cubicBezTo>
                      <a:pt x="619" y="192"/>
                      <a:pt x="594" y="167"/>
                      <a:pt x="543" y="192"/>
                    </a:cubicBezTo>
                    <a:cubicBezTo>
                      <a:pt x="502" y="217"/>
                      <a:pt x="443" y="250"/>
                      <a:pt x="418" y="259"/>
                    </a:cubicBezTo>
                    <a:cubicBezTo>
                      <a:pt x="410" y="267"/>
                      <a:pt x="393" y="275"/>
                      <a:pt x="384" y="275"/>
                    </a:cubicBezTo>
                    <a:cubicBezTo>
                      <a:pt x="351" y="275"/>
                      <a:pt x="326" y="242"/>
                      <a:pt x="326" y="209"/>
                    </a:cubicBezTo>
                    <a:cubicBezTo>
                      <a:pt x="326" y="183"/>
                      <a:pt x="343" y="167"/>
                      <a:pt x="360" y="158"/>
                    </a:cubicBezTo>
                    <a:cubicBezTo>
                      <a:pt x="426" y="116"/>
                      <a:pt x="552" y="50"/>
                      <a:pt x="602" y="16"/>
                    </a:cubicBezTo>
                    <a:cubicBezTo>
                      <a:pt x="635" y="0"/>
                      <a:pt x="652" y="0"/>
                      <a:pt x="702" y="33"/>
                    </a:cubicBezTo>
                    <a:cubicBezTo>
                      <a:pt x="752" y="83"/>
                      <a:pt x="803" y="125"/>
                      <a:pt x="803" y="125"/>
                    </a:cubicBezTo>
                    <a:cubicBezTo>
                      <a:pt x="803" y="125"/>
                      <a:pt x="819" y="133"/>
                      <a:pt x="836" y="133"/>
                    </a:cubicBezTo>
                    <a:cubicBezTo>
                      <a:pt x="878" y="125"/>
                      <a:pt x="995" y="100"/>
                      <a:pt x="995" y="100"/>
                    </a:cubicBezTo>
                    <a:close/>
                    <a:moveTo>
                      <a:pt x="334" y="626"/>
                    </a:moveTo>
                    <a:cubicBezTo>
                      <a:pt x="343" y="610"/>
                      <a:pt x="343" y="585"/>
                      <a:pt x="326" y="568"/>
                    </a:cubicBezTo>
                    <a:cubicBezTo>
                      <a:pt x="309" y="551"/>
                      <a:pt x="293" y="551"/>
                      <a:pt x="276" y="551"/>
                    </a:cubicBezTo>
                    <a:cubicBezTo>
                      <a:pt x="276" y="535"/>
                      <a:pt x="276" y="510"/>
                      <a:pt x="259" y="501"/>
                    </a:cubicBezTo>
                    <a:cubicBezTo>
                      <a:pt x="251" y="484"/>
                      <a:pt x="226" y="476"/>
                      <a:pt x="209" y="484"/>
                    </a:cubicBezTo>
                    <a:cubicBezTo>
                      <a:pt x="217" y="468"/>
                      <a:pt x="209" y="443"/>
                      <a:pt x="201" y="426"/>
                    </a:cubicBezTo>
                    <a:cubicBezTo>
                      <a:pt x="176" y="401"/>
                      <a:pt x="134" y="409"/>
                      <a:pt x="109" y="434"/>
                    </a:cubicBezTo>
                    <a:cubicBezTo>
                      <a:pt x="92" y="451"/>
                      <a:pt x="75" y="501"/>
                      <a:pt x="92" y="526"/>
                    </a:cubicBezTo>
                    <a:cubicBezTo>
                      <a:pt x="117" y="551"/>
                      <a:pt x="142" y="535"/>
                      <a:pt x="159" y="535"/>
                    </a:cubicBezTo>
                    <a:cubicBezTo>
                      <a:pt x="159" y="551"/>
                      <a:pt x="142" y="568"/>
                      <a:pt x="159" y="593"/>
                    </a:cubicBezTo>
                    <a:cubicBezTo>
                      <a:pt x="176" y="618"/>
                      <a:pt x="209" y="602"/>
                      <a:pt x="226" y="602"/>
                    </a:cubicBezTo>
                    <a:cubicBezTo>
                      <a:pt x="217" y="618"/>
                      <a:pt x="201" y="643"/>
                      <a:pt x="226" y="668"/>
                    </a:cubicBezTo>
                    <a:cubicBezTo>
                      <a:pt x="242" y="685"/>
                      <a:pt x="276" y="677"/>
                      <a:pt x="293" y="668"/>
                    </a:cubicBezTo>
                    <a:cubicBezTo>
                      <a:pt x="284" y="693"/>
                      <a:pt x="268" y="710"/>
                      <a:pt x="293" y="744"/>
                    </a:cubicBezTo>
                    <a:cubicBezTo>
                      <a:pt x="318" y="769"/>
                      <a:pt x="368" y="752"/>
                      <a:pt x="393" y="727"/>
                    </a:cubicBezTo>
                    <a:cubicBezTo>
                      <a:pt x="418" y="702"/>
                      <a:pt x="418" y="668"/>
                      <a:pt x="393" y="643"/>
                    </a:cubicBezTo>
                    <a:cubicBezTo>
                      <a:pt x="376" y="626"/>
                      <a:pt x="360" y="626"/>
                      <a:pt x="334" y="626"/>
                    </a:cubicBezTo>
                    <a:close/>
                    <a:moveTo>
                      <a:pt x="786" y="468"/>
                    </a:moveTo>
                    <a:cubicBezTo>
                      <a:pt x="610" y="284"/>
                      <a:pt x="694" y="367"/>
                      <a:pt x="594" y="267"/>
                    </a:cubicBezTo>
                    <a:cubicBezTo>
                      <a:pt x="594" y="267"/>
                      <a:pt x="569" y="234"/>
                      <a:pt x="527" y="259"/>
                    </a:cubicBezTo>
                    <a:cubicBezTo>
                      <a:pt x="502" y="267"/>
                      <a:pt x="468" y="284"/>
                      <a:pt x="443" y="301"/>
                    </a:cubicBezTo>
                    <a:cubicBezTo>
                      <a:pt x="418" y="309"/>
                      <a:pt x="393" y="317"/>
                      <a:pt x="384" y="317"/>
                    </a:cubicBezTo>
                    <a:cubicBezTo>
                      <a:pt x="326" y="317"/>
                      <a:pt x="284" y="267"/>
                      <a:pt x="284" y="217"/>
                    </a:cubicBezTo>
                    <a:cubicBezTo>
                      <a:pt x="284" y="175"/>
                      <a:pt x="301" y="142"/>
                      <a:pt x="334" y="125"/>
                    </a:cubicBezTo>
                    <a:cubicBezTo>
                      <a:pt x="368" y="100"/>
                      <a:pt x="460" y="50"/>
                      <a:pt x="460" y="50"/>
                    </a:cubicBezTo>
                    <a:cubicBezTo>
                      <a:pt x="460" y="50"/>
                      <a:pt x="435" y="8"/>
                      <a:pt x="376" y="8"/>
                    </a:cubicBezTo>
                    <a:cubicBezTo>
                      <a:pt x="309" y="8"/>
                      <a:pt x="184" y="100"/>
                      <a:pt x="184" y="100"/>
                    </a:cubicBezTo>
                    <a:cubicBezTo>
                      <a:pt x="184" y="100"/>
                      <a:pt x="150" y="116"/>
                      <a:pt x="100" y="10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426"/>
                      <a:pt x="0" y="426"/>
                      <a:pt x="0" y="426"/>
                    </a:cubicBezTo>
                    <a:cubicBezTo>
                      <a:pt x="0" y="426"/>
                      <a:pt x="25" y="434"/>
                      <a:pt x="50" y="443"/>
                    </a:cubicBezTo>
                    <a:cubicBezTo>
                      <a:pt x="59" y="426"/>
                      <a:pt x="67" y="409"/>
                      <a:pt x="83" y="392"/>
                    </a:cubicBezTo>
                    <a:cubicBezTo>
                      <a:pt x="125" y="351"/>
                      <a:pt x="192" y="351"/>
                      <a:pt x="234" y="392"/>
                    </a:cubicBezTo>
                    <a:cubicBezTo>
                      <a:pt x="242" y="409"/>
                      <a:pt x="251" y="417"/>
                      <a:pt x="251" y="434"/>
                    </a:cubicBezTo>
                    <a:cubicBezTo>
                      <a:pt x="268" y="443"/>
                      <a:pt x="284" y="451"/>
                      <a:pt x="293" y="468"/>
                    </a:cubicBezTo>
                    <a:cubicBezTo>
                      <a:pt x="309" y="476"/>
                      <a:pt x="318" y="493"/>
                      <a:pt x="318" y="510"/>
                    </a:cubicBezTo>
                    <a:cubicBezTo>
                      <a:pt x="334" y="510"/>
                      <a:pt x="351" y="518"/>
                      <a:pt x="360" y="535"/>
                    </a:cubicBezTo>
                    <a:cubicBezTo>
                      <a:pt x="376" y="551"/>
                      <a:pt x="384" y="568"/>
                      <a:pt x="384" y="585"/>
                    </a:cubicBezTo>
                    <a:cubicBezTo>
                      <a:pt x="401" y="585"/>
                      <a:pt x="418" y="593"/>
                      <a:pt x="426" y="610"/>
                    </a:cubicBezTo>
                    <a:cubicBezTo>
                      <a:pt x="451" y="635"/>
                      <a:pt x="460" y="668"/>
                      <a:pt x="451" y="702"/>
                    </a:cubicBezTo>
                    <a:cubicBezTo>
                      <a:pt x="460" y="702"/>
                      <a:pt x="468" y="718"/>
                      <a:pt x="477" y="727"/>
                    </a:cubicBezTo>
                    <a:cubicBezTo>
                      <a:pt x="493" y="744"/>
                      <a:pt x="527" y="744"/>
                      <a:pt x="543" y="727"/>
                    </a:cubicBezTo>
                    <a:cubicBezTo>
                      <a:pt x="560" y="710"/>
                      <a:pt x="560" y="677"/>
                      <a:pt x="543" y="660"/>
                    </a:cubicBezTo>
                    <a:lnTo>
                      <a:pt x="535" y="660"/>
                    </a:lnTo>
                    <a:cubicBezTo>
                      <a:pt x="485" y="602"/>
                      <a:pt x="477" y="593"/>
                      <a:pt x="485" y="585"/>
                    </a:cubicBezTo>
                    <a:cubicBezTo>
                      <a:pt x="493" y="585"/>
                      <a:pt x="502" y="593"/>
                      <a:pt x="560" y="660"/>
                    </a:cubicBezTo>
                    <a:cubicBezTo>
                      <a:pt x="569" y="668"/>
                      <a:pt x="569" y="668"/>
                      <a:pt x="569" y="668"/>
                    </a:cubicBezTo>
                    <a:cubicBezTo>
                      <a:pt x="585" y="685"/>
                      <a:pt x="610" y="685"/>
                      <a:pt x="627" y="668"/>
                    </a:cubicBezTo>
                    <a:cubicBezTo>
                      <a:pt x="644" y="652"/>
                      <a:pt x="644" y="618"/>
                      <a:pt x="627" y="602"/>
                    </a:cubicBezTo>
                    <a:cubicBezTo>
                      <a:pt x="569" y="535"/>
                      <a:pt x="560" y="526"/>
                      <a:pt x="560" y="518"/>
                    </a:cubicBezTo>
                    <a:cubicBezTo>
                      <a:pt x="569" y="518"/>
                      <a:pt x="594" y="551"/>
                      <a:pt x="652" y="610"/>
                    </a:cubicBezTo>
                    <a:cubicBezTo>
                      <a:pt x="669" y="626"/>
                      <a:pt x="702" y="626"/>
                      <a:pt x="719" y="610"/>
                    </a:cubicBezTo>
                    <a:cubicBezTo>
                      <a:pt x="727" y="593"/>
                      <a:pt x="736" y="568"/>
                      <a:pt x="719" y="543"/>
                    </a:cubicBezTo>
                    <a:cubicBezTo>
                      <a:pt x="644" y="468"/>
                      <a:pt x="644" y="468"/>
                      <a:pt x="652" y="459"/>
                    </a:cubicBezTo>
                    <a:lnTo>
                      <a:pt x="727" y="526"/>
                    </a:lnTo>
                    <a:cubicBezTo>
                      <a:pt x="727" y="535"/>
                      <a:pt x="727" y="535"/>
                      <a:pt x="727" y="535"/>
                    </a:cubicBezTo>
                    <a:cubicBezTo>
                      <a:pt x="744" y="551"/>
                      <a:pt x="769" y="551"/>
                      <a:pt x="786" y="535"/>
                    </a:cubicBezTo>
                    <a:cubicBezTo>
                      <a:pt x="803" y="510"/>
                      <a:pt x="803" y="484"/>
                      <a:pt x="786" y="468"/>
                    </a:cubicBezTo>
                    <a:close/>
                    <a:moveTo>
                      <a:pt x="786" y="468"/>
                    </a:moveTo>
                    <a:lnTo>
                      <a:pt x="786" y="4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38"/>
            <p:cNvGrpSpPr/>
            <p:nvPr/>
          </p:nvGrpSpPr>
          <p:grpSpPr>
            <a:xfrm>
              <a:off x="4745985" y="1525511"/>
              <a:ext cx="1413944" cy="1415318"/>
              <a:chOff x="4745985" y="1525511"/>
              <a:chExt cx="1413944" cy="1415318"/>
            </a:xfrm>
          </p:grpSpPr>
          <p:grpSp>
            <p:nvGrpSpPr>
              <p:cNvPr id="28" name="Group 3"/>
              <p:cNvGrpSpPr/>
              <p:nvPr/>
            </p:nvGrpSpPr>
            <p:grpSpPr>
              <a:xfrm>
                <a:off x="4745985" y="1525511"/>
                <a:ext cx="1413944" cy="1415318"/>
                <a:chOff x="4745985" y="1976402"/>
                <a:chExt cx="1413944" cy="1415318"/>
              </a:xfrm>
            </p:grpSpPr>
            <p:sp>
              <p:nvSpPr>
                <p:cNvPr id="30" name="Freeform: Shape 4"/>
                <p:cNvSpPr/>
                <p:nvPr/>
              </p:nvSpPr>
              <p:spPr bwMode="auto">
                <a:xfrm>
                  <a:off x="4745985" y="1976402"/>
                  <a:ext cx="1413944" cy="1415318"/>
                </a:xfrm>
                <a:custGeom>
                  <a:avLst/>
                  <a:gdLst>
                    <a:gd name="T0" fmla="*/ 121 w 750"/>
                    <a:gd name="T1" fmla="*/ 416 h 751"/>
                    <a:gd name="T2" fmla="*/ 121 w 750"/>
                    <a:gd name="T3" fmla="*/ 751 h 751"/>
                    <a:gd name="T4" fmla="*/ 628 w 750"/>
                    <a:gd name="T5" fmla="*/ 751 h 751"/>
                    <a:gd name="T6" fmla="*/ 628 w 750"/>
                    <a:gd name="T7" fmla="*/ 416 h 751"/>
                    <a:gd name="T8" fmla="*/ 699 w 750"/>
                    <a:gd name="T9" fmla="*/ 416 h 751"/>
                    <a:gd name="T10" fmla="*/ 732 w 750"/>
                    <a:gd name="T11" fmla="*/ 402 h 751"/>
                    <a:gd name="T12" fmla="*/ 732 w 750"/>
                    <a:gd name="T13" fmla="*/ 402 h 751"/>
                    <a:gd name="T14" fmla="*/ 732 w 750"/>
                    <a:gd name="T15" fmla="*/ 339 h 751"/>
                    <a:gd name="T16" fmla="*/ 407 w 750"/>
                    <a:gd name="T17" fmla="*/ 13 h 751"/>
                    <a:gd name="T18" fmla="*/ 375 w 750"/>
                    <a:gd name="T19" fmla="*/ 0 h 751"/>
                    <a:gd name="T20" fmla="*/ 342 w 750"/>
                    <a:gd name="T21" fmla="*/ 13 h 751"/>
                    <a:gd name="T22" fmla="*/ 17 w 750"/>
                    <a:gd name="T23" fmla="*/ 339 h 751"/>
                    <a:gd name="T24" fmla="*/ 17 w 750"/>
                    <a:gd name="T25" fmla="*/ 402 h 751"/>
                    <a:gd name="T26" fmla="*/ 17 w 750"/>
                    <a:gd name="T27" fmla="*/ 402 h 751"/>
                    <a:gd name="T28" fmla="*/ 48 w 750"/>
                    <a:gd name="T29" fmla="*/ 416 h 751"/>
                    <a:gd name="T30" fmla="*/ 48 w 750"/>
                    <a:gd name="T31" fmla="*/ 416 h 751"/>
                    <a:gd name="T32" fmla="*/ 48 w 750"/>
                    <a:gd name="T33" fmla="*/ 416 h 751"/>
                    <a:gd name="T34" fmla="*/ 50 w 750"/>
                    <a:gd name="T35" fmla="*/ 416 h 751"/>
                    <a:gd name="T36" fmla="*/ 121 w 750"/>
                    <a:gd name="T37" fmla="*/ 416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50" h="751">
                      <a:moveTo>
                        <a:pt x="121" y="416"/>
                      </a:moveTo>
                      <a:cubicBezTo>
                        <a:pt x="121" y="751"/>
                        <a:pt x="121" y="751"/>
                        <a:pt x="121" y="751"/>
                      </a:cubicBezTo>
                      <a:cubicBezTo>
                        <a:pt x="628" y="751"/>
                        <a:pt x="628" y="751"/>
                        <a:pt x="628" y="751"/>
                      </a:cubicBezTo>
                      <a:cubicBezTo>
                        <a:pt x="628" y="416"/>
                        <a:pt x="628" y="416"/>
                        <a:pt x="628" y="416"/>
                      </a:cubicBezTo>
                      <a:cubicBezTo>
                        <a:pt x="699" y="416"/>
                        <a:pt x="699" y="416"/>
                        <a:pt x="699" y="416"/>
                      </a:cubicBezTo>
                      <a:cubicBezTo>
                        <a:pt x="711" y="416"/>
                        <a:pt x="723" y="412"/>
                        <a:pt x="732" y="402"/>
                      </a:cubicBezTo>
                      <a:cubicBezTo>
                        <a:pt x="732" y="402"/>
                        <a:pt x="732" y="402"/>
                        <a:pt x="732" y="402"/>
                      </a:cubicBezTo>
                      <a:cubicBezTo>
                        <a:pt x="750" y="385"/>
                        <a:pt x="750" y="356"/>
                        <a:pt x="732" y="339"/>
                      </a:cubicBezTo>
                      <a:cubicBezTo>
                        <a:pt x="407" y="13"/>
                        <a:pt x="407" y="13"/>
                        <a:pt x="407" y="13"/>
                      </a:cubicBezTo>
                      <a:cubicBezTo>
                        <a:pt x="398" y="4"/>
                        <a:pt x="386" y="0"/>
                        <a:pt x="375" y="0"/>
                      </a:cubicBezTo>
                      <a:cubicBezTo>
                        <a:pt x="363" y="0"/>
                        <a:pt x="351" y="4"/>
                        <a:pt x="342" y="13"/>
                      </a:cubicBezTo>
                      <a:cubicBezTo>
                        <a:pt x="17" y="339"/>
                        <a:pt x="17" y="339"/>
                        <a:pt x="17" y="339"/>
                      </a:cubicBezTo>
                      <a:cubicBezTo>
                        <a:pt x="0" y="356"/>
                        <a:pt x="0" y="385"/>
                        <a:pt x="17" y="402"/>
                      </a:cubicBezTo>
                      <a:cubicBezTo>
                        <a:pt x="17" y="402"/>
                        <a:pt x="17" y="402"/>
                        <a:pt x="17" y="402"/>
                      </a:cubicBezTo>
                      <a:cubicBezTo>
                        <a:pt x="26" y="411"/>
                        <a:pt x="37" y="415"/>
                        <a:pt x="48" y="416"/>
                      </a:cubicBezTo>
                      <a:cubicBezTo>
                        <a:pt x="48" y="416"/>
                        <a:pt x="48" y="416"/>
                        <a:pt x="48" y="416"/>
                      </a:cubicBezTo>
                      <a:cubicBezTo>
                        <a:pt x="48" y="416"/>
                        <a:pt x="48" y="416"/>
                        <a:pt x="48" y="416"/>
                      </a:cubicBezTo>
                      <a:cubicBezTo>
                        <a:pt x="49" y="416"/>
                        <a:pt x="50" y="416"/>
                        <a:pt x="50" y="416"/>
                      </a:cubicBezTo>
                      <a:lnTo>
                        <a:pt x="121" y="416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: Shape 5"/>
                <p:cNvSpPr/>
                <p:nvPr/>
              </p:nvSpPr>
              <p:spPr bwMode="auto">
                <a:xfrm>
                  <a:off x="4811942" y="2038236"/>
                  <a:ext cx="1280657" cy="1291650"/>
                </a:xfrm>
                <a:custGeom>
                  <a:avLst/>
                  <a:gdLst>
                    <a:gd name="T0" fmla="*/ 119 w 679"/>
                    <a:gd name="T1" fmla="*/ 685 h 685"/>
                    <a:gd name="T2" fmla="*/ 560 w 679"/>
                    <a:gd name="T3" fmla="*/ 685 h 685"/>
                    <a:gd name="T4" fmla="*/ 560 w 679"/>
                    <a:gd name="T5" fmla="*/ 350 h 685"/>
                    <a:gd name="T6" fmla="*/ 664 w 679"/>
                    <a:gd name="T7" fmla="*/ 350 h 685"/>
                    <a:gd name="T8" fmla="*/ 674 w 679"/>
                    <a:gd name="T9" fmla="*/ 346 h 685"/>
                    <a:gd name="T10" fmla="*/ 674 w 679"/>
                    <a:gd name="T11" fmla="*/ 329 h 685"/>
                    <a:gd name="T12" fmla="*/ 349 w 679"/>
                    <a:gd name="T13" fmla="*/ 3 h 685"/>
                    <a:gd name="T14" fmla="*/ 340 w 679"/>
                    <a:gd name="T15" fmla="*/ 0 h 685"/>
                    <a:gd name="T16" fmla="*/ 331 w 679"/>
                    <a:gd name="T17" fmla="*/ 3 h 685"/>
                    <a:gd name="T18" fmla="*/ 5 w 679"/>
                    <a:gd name="T19" fmla="*/ 329 h 685"/>
                    <a:gd name="T20" fmla="*/ 5 w 679"/>
                    <a:gd name="T21" fmla="*/ 346 h 685"/>
                    <a:gd name="T22" fmla="*/ 14 w 679"/>
                    <a:gd name="T23" fmla="*/ 350 h 685"/>
                    <a:gd name="T24" fmla="*/ 15 w 679"/>
                    <a:gd name="T25" fmla="*/ 350 h 685"/>
                    <a:gd name="T26" fmla="*/ 119 w 679"/>
                    <a:gd name="T27" fmla="*/ 350 h 685"/>
                    <a:gd name="T28" fmla="*/ 119 w 679"/>
                    <a:gd name="T29" fmla="*/ 685 h 6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79" h="685">
                      <a:moveTo>
                        <a:pt x="119" y="685"/>
                      </a:moveTo>
                      <a:cubicBezTo>
                        <a:pt x="560" y="685"/>
                        <a:pt x="560" y="685"/>
                        <a:pt x="560" y="685"/>
                      </a:cubicBezTo>
                      <a:cubicBezTo>
                        <a:pt x="560" y="350"/>
                        <a:pt x="560" y="350"/>
                        <a:pt x="560" y="350"/>
                      </a:cubicBezTo>
                      <a:cubicBezTo>
                        <a:pt x="664" y="350"/>
                        <a:pt x="664" y="350"/>
                        <a:pt x="664" y="350"/>
                      </a:cubicBezTo>
                      <a:cubicBezTo>
                        <a:pt x="668" y="350"/>
                        <a:pt x="672" y="349"/>
                        <a:pt x="674" y="346"/>
                      </a:cubicBezTo>
                      <a:cubicBezTo>
                        <a:pt x="679" y="342"/>
                        <a:pt x="679" y="333"/>
                        <a:pt x="674" y="329"/>
                      </a:cubicBezTo>
                      <a:cubicBezTo>
                        <a:pt x="349" y="3"/>
                        <a:pt x="349" y="3"/>
                        <a:pt x="349" y="3"/>
                      </a:cubicBezTo>
                      <a:cubicBezTo>
                        <a:pt x="347" y="1"/>
                        <a:pt x="343" y="0"/>
                        <a:pt x="340" y="0"/>
                      </a:cubicBezTo>
                      <a:cubicBezTo>
                        <a:pt x="336" y="0"/>
                        <a:pt x="333" y="1"/>
                        <a:pt x="331" y="3"/>
                      </a:cubicBezTo>
                      <a:cubicBezTo>
                        <a:pt x="5" y="329"/>
                        <a:pt x="5" y="329"/>
                        <a:pt x="5" y="329"/>
                      </a:cubicBezTo>
                      <a:cubicBezTo>
                        <a:pt x="0" y="333"/>
                        <a:pt x="0" y="342"/>
                        <a:pt x="5" y="346"/>
                      </a:cubicBezTo>
                      <a:cubicBezTo>
                        <a:pt x="8" y="349"/>
                        <a:pt x="11" y="350"/>
                        <a:pt x="14" y="350"/>
                      </a:cubicBezTo>
                      <a:cubicBezTo>
                        <a:pt x="14" y="350"/>
                        <a:pt x="15" y="350"/>
                        <a:pt x="15" y="350"/>
                      </a:cubicBezTo>
                      <a:cubicBezTo>
                        <a:pt x="119" y="350"/>
                        <a:pt x="119" y="350"/>
                        <a:pt x="119" y="350"/>
                      </a:cubicBezTo>
                      <a:lnTo>
                        <a:pt x="119" y="68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Freeform: Shape 35"/>
              <p:cNvSpPr>
                <a:spLocks noChangeAspect="1"/>
              </p:cNvSpPr>
              <p:nvPr/>
            </p:nvSpPr>
            <p:spPr bwMode="auto">
              <a:xfrm>
                <a:off x="5267984" y="2106364"/>
                <a:ext cx="406915" cy="527509"/>
              </a:xfrm>
              <a:custGeom>
                <a:avLst/>
                <a:gdLst>
                  <a:gd name="T0" fmla="*/ 719 w 1222"/>
                  <a:gd name="T1" fmla="*/ 1338 h 1581"/>
                  <a:gd name="T2" fmla="*/ 686 w 1222"/>
                  <a:gd name="T3" fmla="*/ 1221 h 1581"/>
                  <a:gd name="T4" fmla="*/ 686 w 1222"/>
                  <a:gd name="T5" fmla="*/ 359 h 1581"/>
                  <a:gd name="T6" fmla="*/ 719 w 1222"/>
                  <a:gd name="T7" fmla="*/ 243 h 1581"/>
                  <a:gd name="T8" fmla="*/ 17 w 1222"/>
                  <a:gd name="T9" fmla="*/ 460 h 1581"/>
                  <a:gd name="T10" fmla="*/ 0 w 1222"/>
                  <a:gd name="T11" fmla="*/ 794 h 1581"/>
                  <a:gd name="T12" fmla="*/ 17 w 1222"/>
                  <a:gd name="T13" fmla="*/ 1120 h 1581"/>
                  <a:gd name="T14" fmla="*/ 502 w 1222"/>
                  <a:gd name="T15" fmla="*/ 1530 h 1581"/>
                  <a:gd name="T16" fmla="*/ 493 w 1222"/>
                  <a:gd name="T17" fmla="*/ 1112 h 1581"/>
                  <a:gd name="T18" fmla="*/ 284 w 1222"/>
                  <a:gd name="T19" fmla="*/ 1120 h 1581"/>
                  <a:gd name="T20" fmla="*/ 284 w 1222"/>
                  <a:gd name="T21" fmla="*/ 794 h 1581"/>
                  <a:gd name="T22" fmla="*/ 284 w 1222"/>
                  <a:gd name="T23" fmla="*/ 460 h 1581"/>
                  <a:gd name="T24" fmla="*/ 493 w 1222"/>
                  <a:gd name="T25" fmla="*/ 468 h 1581"/>
                  <a:gd name="T26" fmla="*/ 502 w 1222"/>
                  <a:gd name="T27" fmla="*/ 58 h 1581"/>
                  <a:gd name="T28" fmla="*/ 17 w 1222"/>
                  <a:gd name="T29" fmla="*/ 460 h 1581"/>
                  <a:gd name="T30" fmla="*/ 602 w 1222"/>
                  <a:gd name="T31" fmla="*/ 911 h 1581"/>
                  <a:gd name="T32" fmla="*/ 493 w 1222"/>
                  <a:gd name="T33" fmla="*/ 861 h 1581"/>
                  <a:gd name="T34" fmla="*/ 543 w 1222"/>
                  <a:gd name="T35" fmla="*/ 828 h 1581"/>
                  <a:gd name="T36" fmla="*/ 610 w 1222"/>
                  <a:gd name="T37" fmla="*/ 778 h 1581"/>
                  <a:gd name="T38" fmla="*/ 627 w 1222"/>
                  <a:gd name="T39" fmla="*/ 660 h 1581"/>
                  <a:gd name="T40" fmla="*/ 476 w 1222"/>
                  <a:gd name="T41" fmla="*/ 677 h 1581"/>
                  <a:gd name="T42" fmla="*/ 510 w 1222"/>
                  <a:gd name="T43" fmla="*/ 736 h 1581"/>
                  <a:gd name="T44" fmla="*/ 560 w 1222"/>
                  <a:gd name="T45" fmla="*/ 677 h 1581"/>
                  <a:gd name="T46" fmla="*/ 585 w 1222"/>
                  <a:gd name="T47" fmla="*/ 719 h 1581"/>
                  <a:gd name="T48" fmla="*/ 502 w 1222"/>
                  <a:gd name="T49" fmla="*/ 803 h 1581"/>
                  <a:gd name="T50" fmla="*/ 410 w 1222"/>
                  <a:gd name="T51" fmla="*/ 911 h 1581"/>
                  <a:gd name="T52" fmla="*/ 819 w 1222"/>
                  <a:gd name="T53" fmla="*/ 811 h 1581"/>
                  <a:gd name="T54" fmla="*/ 794 w 1222"/>
                  <a:gd name="T55" fmla="*/ 635 h 1581"/>
                  <a:gd name="T56" fmla="*/ 644 w 1222"/>
                  <a:gd name="T57" fmla="*/ 853 h 1581"/>
                  <a:gd name="T58" fmla="*/ 744 w 1222"/>
                  <a:gd name="T59" fmla="*/ 911 h 1581"/>
                  <a:gd name="T60" fmla="*/ 803 w 1222"/>
                  <a:gd name="T61" fmla="*/ 853 h 1581"/>
                  <a:gd name="T62" fmla="*/ 844 w 1222"/>
                  <a:gd name="T63" fmla="*/ 811 h 1581"/>
                  <a:gd name="T64" fmla="*/ 786 w 1222"/>
                  <a:gd name="T65" fmla="*/ 686 h 1581"/>
                  <a:gd name="T66" fmla="*/ 694 w 1222"/>
                  <a:gd name="T67" fmla="*/ 811 h 1581"/>
                  <a:gd name="T68" fmla="*/ 694 w 1222"/>
                  <a:gd name="T69" fmla="*/ 811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2" h="1581">
                    <a:moveTo>
                      <a:pt x="1221" y="794"/>
                    </a:moveTo>
                    <a:cubicBezTo>
                      <a:pt x="1221" y="1079"/>
                      <a:pt x="995" y="1313"/>
                      <a:pt x="719" y="1338"/>
                    </a:cubicBezTo>
                    <a:cubicBezTo>
                      <a:pt x="719" y="1329"/>
                      <a:pt x="711" y="1313"/>
                      <a:pt x="711" y="1296"/>
                    </a:cubicBezTo>
                    <a:cubicBezTo>
                      <a:pt x="711" y="1296"/>
                      <a:pt x="702" y="1262"/>
                      <a:pt x="686" y="1221"/>
                    </a:cubicBezTo>
                    <a:cubicBezTo>
                      <a:pt x="911" y="1212"/>
                      <a:pt x="1095" y="1028"/>
                      <a:pt x="1095" y="794"/>
                    </a:cubicBezTo>
                    <a:cubicBezTo>
                      <a:pt x="1095" y="560"/>
                      <a:pt x="911" y="368"/>
                      <a:pt x="686" y="359"/>
                    </a:cubicBezTo>
                    <a:cubicBezTo>
                      <a:pt x="702" y="326"/>
                      <a:pt x="711" y="293"/>
                      <a:pt x="711" y="284"/>
                    </a:cubicBezTo>
                    <a:cubicBezTo>
                      <a:pt x="711" y="276"/>
                      <a:pt x="719" y="259"/>
                      <a:pt x="719" y="243"/>
                    </a:cubicBezTo>
                    <a:cubicBezTo>
                      <a:pt x="995" y="267"/>
                      <a:pt x="1221" y="510"/>
                      <a:pt x="1221" y="794"/>
                    </a:cubicBezTo>
                    <a:close/>
                    <a:moveTo>
                      <a:pt x="17" y="460"/>
                    </a:moveTo>
                    <a:cubicBezTo>
                      <a:pt x="8" y="568"/>
                      <a:pt x="0" y="677"/>
                      <a:pt x="0" y="786"/>
                    </a:cubicBezTo>
                    <a:lnTo>
                      <a:pt x="0" y="794"/>
                    </a:lnTo>
                    <a:lnTo>
                      <a:pt x="0" y="803"/>
                    </a:lnTo>
                    <a:cubicBezTo>
                      <a:pt x="0" y="911"/>
                      <a:pt x="8" y="1012"/>
                      <a:pt x="17" y="1120"/>
                    </a:cubicBezTo>
                    <a:cubicBezTo>
                      <a:pt x="42" y="1396"/>
                      <a:pt x="259" y="1580"/>
                      <a:pt x="468" y="1538"/>
                    </a:cubicBezTo>
                    <a:cubicBezTo>
                      <a:pt x="485" y="1530"/>
                      <a:pt x="493" y="1530"/>
                      <a:pt x="502" y="1530"/>
                    </a:cubicBezTo>
                    <a:cubicBezTo>
                      <a:pt x="552" y="1505"/>
                      <a:pt x="594" y="1471"/>
                      <a:pt x="644" y="1438"/>
                    </a:cubicBezTo>
                    <a:cubicBezTo>
                      <a:pt x="702" y="1396"/>
                      <a:pt x="569" y="1070"/>
                      <a:pt x="493" y="1112"/>
                    </a:cubicBezTo>
                    <a:cubicBezTo>
                      <a:pt x="460" y="1129"/>
                      <a:pt x="376" y="1196"/>
                      <a:pt x="343" y="1196"/>
                    </a:cubicBezTo>
                    <a:cubicBezTo>
                      <a:pt x="309" y="1204"/>
                      <a:pt x="293" y="1162"/>
                      <a:pt x="284" y="1120"/>
                    </a:cubicBezTo>
                    <a:cubicBezTo>
                      <a:pt x="276" y="1028"/>
                      <a:pt x="284" y="903"/>
                      <a:pt x="284" y="803"/>
                    </a:cubicBezTo>
                    <a:cubicBezTo>
                      <a:pt x="284" y="794"/>
                      <a:pt x="284" y="794"/>
                      <a:pt x="284" y="794"/>
                    </a:cubicBezTo>
                    <a:cubicBezTo>
                      <a:pt x="284" y="786"/>
                      <a:pt x="284" y="786"/>
                      <a:pt x="284" y="786"/>
                    </a:cubicBezTo>
                    <a:cubicBezTo>
                      <a:pt x="284" y="677"/>
                      <a:pt x="276" y="560"/>
                      <a:pt x="284" y="460"/>
                    </a:cubicBezTo>
                    <a:cubicBezTo>
                      <a:pt x="293" y="426"/>
                      <a:pt x="309" y="385"/>
                      <a:pt x="343" y="385"/>
                    </a:cubicBezTo>
                    <a:cubicBezTo>
                      <a:pt x="376" y="393"/>
                      <a:pt x="460" y="452"/>
                      <a:pt x="493" y="468"/>
                    </a:cubicBezTo>
                    <a:cubicBezTo>
                      <a:pt x="569" y="510"/>
                      <a:pt x="702" y="184"/>
                      <a:pt x="644" y="142"/>
                    </a:cubicBezTo>
                    <a:cubicBezTo>
                      <a:pt x="594" y="117"/>
                      <a:pt x="552" y="75"/>
                      <a:pt x="502" y="58"/>
                    </a:cubicBezTo>
                    <a:cubicBezTo>
                      <a:pt x="493" y="50"/>
                      <a:pt x="485" y="50"/>
                      <a:pt x="468" y="50"/>
                    </a:cubicBezTo>
                    <a:cubicBezTo>
                      <a:pt x="259" y="0"/>
                      <a:pt x="42" y="184"/>
                      <a:pt x="17" y="460"/>
                    </a:cubicBezTo>
                    <a:close/>
                    <a:moveTo>
                      <a:pt x="410" y="911"/>
                    </a:moveTo>
                    <a:cubicBezTo>
                      <a:pt x="602" y="911"/>
                      <a:pt x="602" y="911"/>
                      <a:pt x="602" y="911"/>
                    </a:cubicBezTo>
                    <a:cubicBezTo>
                      <a:pt x="610" y="861"/>
                      <a:pt x="610" y="861"/>
                      <a:pt x="610" y="861"/>
                    </a:cubicBezTo>
                    <a:cubicBezTo>
                      <a:pt x="493" y="861"/>
                      <a:pt x="493" y="861"/>
                      <a:pt x="493" y="861"/>
                    </a:cubicBezTo>
                    <a:cubicBezTo>
                      <a:pt x="493" y="861"/>
                      <a:pt x="502" y="853"/>
                      <a:pt x="510" y="853"/>
                    </a:cubicBezTo>
                    <a:cubicBezTo>
                      <a:pt x="510" y="845"/>
                      <a:pt x="527" y="836"/>
                      <a:pt x="543" y="828"/>
                    </a:cubicBezTo>
                    <a:cubicBezTo>
                      <a:pt x="569" y="811"/>
                      <a:pt x="569" y="811"/>
                      <a:pt x="569" y="811"/>
                    </a:cubicBezTo>
                    <a:cubicBezTo>
                      <a:pt x="585" y="803"/>
                      <a:pt x="602" y="786"/>
                      <a:pt x="610" y="778"/>
                    </a:cubicBezTo>
                    <a:cubicBezTo>
                      <a:pt x="627" y="761"/>
                      <a:pt x="635" y="744"/>
                      <a:pt x="644" y="719"/>
                    </a:cubicBezTo>
                    <a:cubicBezTo>
                      <a:pt x="652" y="694"/>
                      <a:pt x="644" y="677"/>
                      <a:pt x="627" y="660"/>
                    </a:cubicBezTo>
                    <a:cubicBezTo>
                      <a:pt x="619" y="644"/>
                      <a:pt x="594" y="635"/>
                      <a:pt x="569" y="635"/>
                    </a:cubicBezTo>
                    <a:cubicBezTo>
                      <a:pt x="527" y="635"/>
                      <a:pt x="502" y="644"/>
                      <a:pt x="476" y="677"/>
                    </a:cubicBezTo>
                    <a:cubicBezTo>
                      <a:pt x="468" y="686"/>
                      <a:pt x="460" y="711"/>
                      <a:pt x="452" y="736"/>
                    </a:cubicBezTo>
                    <a:cubicBezTo>
                      <a:pt x="510" y="736"/>
                      <a:pt x="510" y="736"/>
                      <a:pt x="510" y="736"/>
                    </a:cubicBezTo>
                    <a:cubicBezTo>
                      <a:pt x="510" y="719"/>
                      <a:pt x="518" y="702"/>
                      <a:pt x="518" y="694"/>
                    </a:cubicBezTo>
                    <a:cubicBezTo>
                      <a:pt x="527" y="686"/>
                      <a:pt x="543" y="677"/>
                      <a:pt x="560" y="677"/>
                    </a:cubicBezTo>
                    <a:cubicBezTo>
                      <a:pt x="569" y="677"/>
                      <a:pt x="577" y="686"/>
                      <a:pt x="585" y="694"/>
                    </a:cubicBezTo>
                    <a:cubicBezTo>
                      <a:pt x="585" y="702"/>
                      <a:pt x="594" y="711"/>
                      <a:pt x="585" y="719"/>
                    </a:cubicBezTo>
                    <a:cubicBezTo>
                      <a:pt x="585" y="736"/>
                      <a:pt x="577" y="744"/>
                      <a:pt x="560" y="761"/>
                    </a:cubicBezTo>
                    <a:cubicBezTo>
                      <a:pt x="552" y="769"/>
                      <a:pt x="535" y="778"/>
                      <a:pt x="502" y="803"/>
                    </a:cubicBezTo>
                    <a:cubicBezTo>
                      <a:pt x="468" y="819"/>
                      <a:pt x="452" y="836"/>
                      <a:pt x="435" y="861"/>
                    </a:cubicBezTo>
                    <a:cubicBezTo>
                      <a:pt x="426" y="878"/>
                      <a:pt x="418" y="895"/>
                      <a:pt x="410" y="911"/>
                    </a:cubicBezTo>
                    <a:close/>
                    <a:moveTo>
                      <a:pt x="844" y="811"/>
                    </a:moveTo>
                    <a:cubicBezTo>
                      <a:pt x="819" y="811"/>
                      <a:pt x="819" y="811"/>
                      <a:pt x="819" y="811"/>
                    </a:cubicBezTo>
                    <a:cubicBezTo>
                      <a:pt x="853" y="635"/>
                      <a:pt x="853" y="635"/>
                      <a:pt x="853" y="635"/>
                    </a:cubicBezTo>
                    <a:cubicBezTo>
                      <a:pt x="794" y="635"/>
                      <a:pt x="794" y="635"/>
                      <a:pt x="794" y="635"/>
                    </a:cubicBezTo>
                    <a:cubicBezTo>
                      <a:pt x="652" y="803"/>
                      <a:pt x="652" y="803"/>
                      <a:pt x="652" y="803"/>
                    </a:cubicBezTo>
                    <a:cubicBezTo>
                      <a:pt x="644" y="853"/>
                      <a:pt x="644" y="853"/>
                      <a:pt x="644" y="853"/>
                    </a:cubicBezTo>
                    <a:cubicBezTo>
                      <a:pt x="753" y="853"/>
                      <a:pt x="753" y="853"/>
                      <a:pt x="753" y="853"/>
                    </a:cubicBezTo>
                    <a:cubicBezTo>
                      <a:pt x="744" y="911"/>
                      <a:pt x="744" y="911"/>
                      <a:pt x="744" y="911"/>
                    </a:cubicBezTo>
                    <a:cubicBezTo>
                      <a:pt x="794" y="911"/>
                      <a:pt x="794" y="911"/>
                      <a:pt x="794" y="911"/>
                    </a:cubicBezTo>
                    <a:cubicBezTo>
                      <a:pt x="803" y="853"/>
                      <a:pt x="803" y="853"/>
                      <a:pt x="803" y="853"/>
                    </a:cubicBezTo>
                    <a:cubicBezTo>
                      <a:pt x="836" y="853"/>
                      <a:pt x="836" y="853"/>
                      <a:pt x="836" y="853"/>
                    </a:cubicBezTo>
                    <a:lnTo>
                      <a:pt x="844" y="811"/>
                    </a:lnTo>
                    <a:close/>
                    <a:moveTo>
                      <a:pt x="694" y="811"/>
                    </a:moveTo>
                    <a:cubicBezTo>
                      <a:pt x="786" y="686"/>
                      <a:pt x="786" y="686"/>
                      <a:pt x="786" y="686"/>
                    </a:cubicBezTo>
                    <a:cubicBezTo>
                      <a:pt x="761" y="811"/>
                      <a:pt x="761" y="811"/>
                      <a:pt x="761" y="811"/>
                    </a:cubicBezTo>
                    <a:lnTo>
                      <a:pt x="694" y="811"/>
                    </a:lnTo>
                    <a:close/>
                    <a:moveTo>
                      <a:pt x="694" y="811"/>
                    </a:moveTo>
                    <a:lnTo>
                      <a:pt x="694" y="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42"/>
            <p:cNvGrpSpPr/>
            <p:nvPr/>
          </p:nvGrpSpPr>
          <p:grpSpPr>
            <a:xfrm>
              <a:off x="7014616" y="4024991"/>
              <a:ext cx="1016831" cy="953622"/>
              <a:chOff x="7014616" y="4024991"/>
              <a:chExt cx="1016831" cy="953622"/>
            </a:xfrm>
          </p:grpSpPr>
          <p:grpSp>
            <p:nvGrpSpPr>
              <p:cNvPr id="24" name="Group 12"/>
              <p:cNvGrpSpPr/>
              <p:nvPr/>
            </p:nvGrpSpPr>
            <p:grpSpPr>
              <a:xfrm>
                <a:off x="7014616" y="4024991"/>
                <a:ext cx="1016831" cy="953622"/>
                <a:chOff x="7014616" y="4475882"/>
                <a:chExt cx="1016831" cy="953622"/>
              </a:xfrm>
            </p:grpSpPr>
            <p:sp>
              <p:nvSpPr>
                <p:cNvPr id="26" name="Freeform: Shape 13"/>
                <p:cNvSpPr/>
                <p:nvPr/>
              </p:nvSpPr>
              <p:spPr bwMode="auto">
                <a:xfrm>
                  <a:off x="7014616" y="4475882"/>
                  <a:ext cx="1016831" cy="953622"/>
                </a:xfrm>
                <a:custGeom>
                  <a:avLst/>
                  <a:gdLst>
                    <a:gd name="T0" fmla="*/ 285 w 539"/>
                    <a:gd name="T1" fmla="*/ 506 h 506"/>
                    <a:gd name="T2" fmla="*/ 539 w 539"/>
                    <a:gd name="T3" fmla="*/ 253 h 506"/>
                    <a:gd name="T4" fmla="*/ 285 w 539"/>
                    <a:gd name="T5" fmla="*/ 0 h 506"/>
                    <a:gd name="T6" fmla="*/ 0 w 539"/>
                    <a:gd name="T7" fmla="*/ 0 h 506"/>
                    <a:gd name="T8" fmla="*/ 0 w 539"/>
                    <a:gd name="T9" fmla="*/ 506 h 506"/>
                    <a:gd name="T10" fmla="*/ 285 w 539"/>
                    <a:gd name="T11" fmla="*/ 506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9" h="506">
                      <a:moveTo>
                        <a:pt x="285" y="506"/>
                      </a:moveTo>
                      <a:cubicBezTo>
                        <a:pt x="425" y="506"/>
                        <a:pt x="539" y="393"/>
                        <a:pt x="539" y="253"/>
                      </a:cubicBezTo>
                      <a:cubicBezTo>
                        <a:pt x="539" y="113"/>
                        <a:pt x="425" y="0"/>
                        <a:pt x="28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06"/>
                        <a:pt x="0" y="506"/>
                        <a:pt x="0" y="506"/>
                      </a:cubicBezTo>
                      <a:lnTo>
                        <a:pt x="285" y="506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: Shape 14"/>
                <p:cNvSpPr/>
                <p:nvPr/>
              </p:nvSpPr>
              <p:spPr bwMode="auto">
                <a:xfrm>
                  <a:off x="7076451" y="4541838"/>
                  <a:ext cx="889040" cy="821709"/>
                </a:xfrm>
                <a:custGeom>
                  <a:avLst/>
                  <a:gdLst>
                    <a:gd name="T0" fmla="*/ 252 w 471"/>
                    <a:gd name="T1" fmla="*/ 436 h 436"/>
                    <a:gd name="T2" fmla="*/ 471 w 471"/>
                    <a:gd name="T3" fmla="*/ 218 h 436"/>
                    <a:gd name="T4" fmla="*/ 252 w 471"/>
                    <a:gd name="T5" fmla="*/ 0 h 436"/>
                    <a:gd name="T6" fmla="*/ 0 w 471"/>
                    <a:gd name="T7" fmla="*/ 0 h 436"/>
                    <a:gd name="T8" fmla="*/ 0 w 471"/>
                    <a:gd name="T9" fmla="*/ 436 h 436"/>
                    <a:gd name="T10" fmla="*/ 252 w 471"/>
                    <a:gd name="T11" fmla="*/ 436 h 4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1" h="436">
                      <a:moveTo>
                        <a:pt x="252" y="436"/>
                      </a:moveTo>
                      <a:cubicBezTo>
                        <a:pt x="373" y="436"/>
                        <a:pt x="471" y="339"/>
                        <a:pt x="471" y="218"/>
                      </a:cubicBezTo>
                      <a:cubicBezTo>
                        <a:pt x="471" y="97"/>
                        <a:pt x="373" y="0"/>
                        <a:pt x="25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36"/>
                        <a:pt x="0" y="436"/>
                        <a:pt x="0" y="436"/>
                      </a:cubicBezTo>
                      <a:lnTo>
                        <a:pt x="252" y="43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Freeform: Shape 36"/>
              <p:cNvSpPr>
                <a:spLocks noChangeAspect="1"/>
              </p:cNvSpPr>
              <p:nvPr/>
            </p:nvSpPr>
            <p:spPr bwMode="auto">
              <a:xfrm>
                <a:off x="7259242" y="4316782"/>
                <a:ext cx="433026" cy="374757"/>
              </a:xfrm>
              <a:custGeom>
                <a:avLst/>
                <a:gdLst>
                  <a:gd name="T0" fmla="*/ 502 w 1013"/>
                  <a:gd name="T1" fmla="*/ 0 h 879"/>
                  <a:gd name="T2" fmla="*/ 0 w 1013"/>
                  <a:gd name="T3" fmla="*/ 351 h 879"/>
                  <a:gd name="T4" fmla="*/ 193 w 1013"/>
                  <a:gd name="T5" fmla="*/ 636 h 879"/>
                  <a:gd name="T6" fmla="*/ 92 w 1013"/>
                  <a:gd name="T7" fmla="*/ 862 h 879"/>
                  <a:gd name="T8" fmla="*/ 92 w 1013"/>
                  <a:gd name="T9" fmla="*/ 878 h 879"/>
                  <a:gd name="T10" fmla="*/ 101 w 1013"/>
                  <a:gd name="T11" fmla="*/ 878 h 879"/>
                  <a:gd name="T12" fmla="*/ 109 w 1013"/>
                  <a:gd name="T13" fmla="*/ 878 h 879"/>
                  <a:gd name="T14" fmla="*/ 485 w 1013"/>
                  <a:gd name="T15" fmla="*/ 711 h 879"/>
                  <a:gd name="T16" fmla="*/ 502 w 1013"/>
                  <a:gd name="T17" fmla="*/ 711 h 879"/>
                  <a:gd name="T18" fmla="*/ 1012 w 1013"/>
                  <a:gd name="T19" fmla="*/ 351 h 879"/>
                  <a:gd name="T20" fmla="*/ 502 w 1013"/>
                  <a:gd name="T21" fmla="*/ 0 h 879"/>
                  <a:gd name="T22" fmla="*/ 502 w 1013"/>
                  <a:gd name="T23" fmla="*/ 0 h 879"/>
                  <a:gd name="T24" fmla="*/ 502 w 1013"/>
                  <a:gd name="T25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3" h="879">
                    <a:moveTo>
                      <a:pt x="502" y="0"/>
                    </a:moveTo>
                    <a:cubicBezTo>
                      <a:pt x="226" y="0"/>
                      <a:pt x="0" y="159"/>
                      <a:pt x="0" y="351"/>
                    </a:cubicBezTo>
                    <a:cubicBezTo>
                      <a:pt x="0" y="469"/>
                      <a:pt x="67" y="569"/>
                      <a:pt x="193" y="636"/>
                    </a:cubicBezTo>
                    <a:cubicBezTo>
                      <a:pt x="176" y="711"/>
                      <a:pt x="142" y="811"/>
                      <a:pt x="92" y="862"/>
                    </a:cubicBezTo>
                    <a:cubicBezTo>
                      <a:pt x="92" y="870"/>
                      <a:pt x="92" y="870"/>
                      <a:pt x="92" y="878"/>
                    </a:cubicBezTo>
                    <a:lnTo>
                      <a:pt x="101" y="878"/>
                    </a:lnTo>
                    <a:lnTo>
                      <a:pt x="109" y="878"/>
                    </a:lnTo>
                    <a:cubicBezTo>
                      <a:pt x="118" y="878"/>
                      <a:pt x="335" y="862"/>
                      <a:pt x="485" y="711"/>
                    </a:cubicBezTo>
                    <a:cubicBezTo>
                      <a:pt x="485" y="711"/>
                      <a:pt x="494" y="711"/>
                      <a:pt x="502" y="711"/>
                    </a:cubicBezTo>
                    <a:cubicBezTo>
                      <a:pt x="786" y="711"/>
                      <a:pt x="1012" y="552"/>
                      <a:pt x="1012" y="351"/>
                    </a:cubicBezTo>
                    <a:cubicBezTo>
                      <a:pt x="1012" y="159"/>
                      <a:pt x="786" y="0"/>
                      <a:pt x="502" y="0"/>
                    </a:cubicBezTo>
                    <a:close/>
                    <a:moveTo>
                      <a:pt x="502" y="0"/>
                    </a:moveTo>
                    <a:lnTo>
                      <a:pt x="5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39"/>
            <p:cNvGrpSpPr/>
            <p:nvPr/>
          </p:nvGrpSpPr>
          <p:grpSpPr>
            <a:xfrm>
              <a:off x="4974085" y="3005412"/>
              <a:ext cx="956370" cy="954996"/>
              <a:chOff x="4974085" y="3005412"/>
              <a:chExt cx="956370" cy="954996"/>
            </a:xfrm>
          </p:grpSpPr>
          <p:grpSp>
            <p:nvGrpSpPr>
              <p:cNvPr id="20" name="Group 9"/>
              <p:cNvGrpSpPr/>
              <p:nvPr/>
            </p:nvGrpSpPr>
            <p:grpSpPr>
              <a:xfrm>
                <a:off x="4974085" y="3005412"/>
                <a:ext cx="956370" cy="954996"/>
                <a:chOff x="4974085" y="3456303"/>
                <a:chExt cx="956370" cy="954996"/>
              </a:xfrm>
            </p:grpSpPr>
            <p:sp>
              <p:nvSpPr>
                <p:cNvPr id="22" name="Freeform: Shape 10"/>
                <p:cNvSpPr/>
                <p:nvPr/>
              </p:nvSpPr>
              <p:spPr bwMode="auto">
                <a:xfrm>
                  <a:off x="4974085" y="3456303"/>
                  <a:ext cx="956370" cy="954996"/>
                </a:xfrm>
                <a:custGeom>
                  <a:avLst/>
                  <a:gdLst>
                    <a:gd name="T0" fmla="*/ 0 w 507"/>
                    <a:gd name="T1" fmla="*/ 0 h 507"/>
                    <a:gd name="T2" fmla="*/ 507 w 507"/>
                    <a:gd name="T3" fmla="*/ 0 h 507"/>
                    <a:gd name="T4" fmla="*/ 507 w 507"/>
                    <a:gd name="T5" fmla="*/ 507 h 507"/>
                    <a:gd name="T6" fmla="*/ 0 w 507"/>
                    <a:gd name="T7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7" h="507">
                      <a:moveTo>
                        <a:pt x="0" y="0"/>
                      </a:moveTo>
                      <a:cubicBezTo>
                        <a:pt x="507" y="0"/>
                        <a:pt x="507" y="0"/>
                        <a:pt x="507" y="0"/>
                      </a:cubicBezTo>
                      <a:cubicBezTo>
                        <a:pt x="507" y="507"/>
                        <a:pt x="507" y="507"/>
                        <a:pt x="507" y="507"/>
                      </a:cubicBezTo>
                      <a:cubicBezTo>
                        <a:pt x="227" y="507"/>
                        <a:pt x="0" y="28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Freeform: Shape 11"/>
                <p:cNvSpPr/>
                <p:nvPr/>
              </p:nvSpPr>
              <p:spPr bwMode="auto">
                <a:xfrm>
                  <a:off x="5030423" y="3516763"/>
                  <a:ext cx="829954" cy="831328"/>
                </a:xfrm>
                <a:custGeom>
                  <a:avLst/>
                  <a:gdLst>
                    <a:gd name="T0" fmla="*/ 0 w 440"/>
                    <a:gd name="T1" fmla="*/ 0 h 441"/>
                    <a:gd name="T2" fmla="*/ 440 w 440"/>
                    <a:gd name="T3" fmla="*/ 441 h 441"/>
                    <a:gd name="T4" fmla="*/ 440 w 440"/>
                    <a:gd name="T5" fmla="*/ 0 h 441"/>
                    <a:gd name="T6" fmla="*/ 0 w 440"/>
                    <a:gd name="T7" fmla="*/ 0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0" h="441">
                      <a:moveTo>
                        <a:pt x="0" y="0"/>
                      </a:moveTo>
                      <a:cubicBezTo>
                        <a:pt x="16" y="236"/>
                        <a:pt x="205" y="425"/>
                        <a:pt x="440" y="441"/>
                      </a:cubicBezTo>
                      <a:cubicBezTo>
                        <a:pt x="440" y="0"/>
                        <a:pt x="440" y="0"/>
                        <a:pt x="44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Freeform: Shape 37"/>
              <p:cNvSpPr>
                <a:spLocks noChangeAspect="1"/>
              </p:cNvSpPr>
              <p:nvPr/>
            </p:nvSpPr>
            <p:spPr bwMode="auto">
              <a:xfrm>
                <a:off x="5291654" y="3187127"/>
                <a:ext cx="419966" cy="380612"/>
              </a:xfrm>
              <a:custGeom>
                <a:avLst/>
                <a:gdLst>
                  <a:gd name="connsiteX0" fmla="*/ 496512 w 622984"/>
                  <a:gd name="connsiteY0" fmla="*/ 492841 h 564606"/>
                  <a:gd name="connsiteX1" fmla="*/ 473955 w 622984"/>
                  <a:gd name="connsiteY1" fmla="*/ 515853 h 564606"/>
                  <a:gd name="connsiteX2" fmla="*/ 496512 w 622984"/>
                  <a:gd name="connsiteY2" fmla="*/ 535354 h 564606"/>
                  <a:gd name="connsiteX3" fmla="*/ 519457 w 622984"/>
                  <a:gd name="connsiteY3" fmla="*/ 515853 h 564606"/>
                  <a:gd name="connsiteX4" fmla="*/ 496512 w 622984"/>
                  <a:gd name="connsiteY4" fmla="*/ 492841 h 564606"/>
                  <a:gd name="connsiteX5" fmla="*/ 249694 w 622984"/>
                  <a:gd name="connsiteY5" fmla="*/ 352049 h 564606"/>
                  <a:gd name="connsiteX6" fmla="*/ 272741 w 622984"/>
                  <a:gd name="connsiteY6" fmla="*/ 374570 h 564606"/>
                  <a:gd name="connsiteX7" fmla="*/ 171569 w 622984"/>
                  <a:gd name="connsiteY7" fmla="*/ 475137 h 564606"/>
                  <a:gd name="connsiteX8" fmla="*/ 177819 w 622984"/>
                  <a:gd name="connsiteY8" fmla="*/ 481738 h 564606"/>
                  <a:gd name="connsiteX9" fmla="*/ 155163 w 622984"/>
                  <a:gd name="connsiteY9" fmla="*/ 510860 h 564606"/>
                  <a:gd name="connsiteX10" fmla="*/ 73522 w 622984"/>
                  <a:gd name="connsiteY10" fmla="*/ 562891 h 564606"/>
                  <a:gd name="connsiteX11" fmla="*/ 60241 w 622984"/>
                  <a:gd name="connsiteY11" fmla="*/ 550077 h 564606"/>
                  <a:gd name="connsiteX12" fmla="*/ 112585 w 622984"/>
                  <a:gd name="connsiteY12" fmla="*/ 468925 h 564606"/>
                  <a:gd name="connsiteX13" fmla="*/ 141882 w 622984"/>
                  <a:gd name="connsiteY13" fmla="*/ 446015 h 564606"/>
                  <a:gd name="connsiteX14" fmla="*/ 148522 w 622984"/>
                  <a:gd name="connsiteY14" fmla="*/ 452616 h 564606"/>
                  <a:gd name="connsiteX15" fmla="*/ 122234 w 622984"/>
                  <a:gd name="connsiteY15" fmla="*/ 15041 h 564606"/>
                  <a:gd name="connsiteX16" fmla="*/ 210667 w 622984"/>
                  <a:gd name="connsiteY16" fmla="*/ 52502 h 564606"/>
                  <a:gd name="connsiteX17" fmla="*/ 242946 w 622984"/>
                  <a:gd name="connsiteY17" fmla="*/ 173410 h 564606"/>
                  <a:gd name="connsiteX18" fmla="*/ 532291 w 622984"/>
                  <a:gd name="connsiteY18" fmla="*/ 463589 h 564606"/>
                  <a:gd name="connsiteX19" fmla="*/ 532291 w 622984"/>
                  <a:gd name="connsiteY19" fmla="*/ 545105 h 564606"/>
                  <a:gd name="connsiteX20" fmla="*/ 493400 w 622984"/>
                  <a:gd name="connsiteY20" fmla="*/ 564606 h 564606"/>
                  <a:gd name="connsiteX21" fmla="*/ 451010 w 622984"/>
                  <a:gd name="connsiteY21" fmla="*/ 545105 h 564606"/>
                  <a:gd name="connsiteX22" fmla="*/ 161665 w 622984"/>
                  <a:gd name="connsiteY22" fmla="*/ 258046 h 564606"/>
                  <a:gd name="connsiteX23" fmla="*/ 34882 w 622984"/>
                  <a:gd name="connsiteY23" fmla="*/ 225674 h 564606"/>
                  <a:gd name="connsiteX24" fmla="*/ 5715 w 622984"/>
                  <a:gd name="connsiteY24" fmla="*/ 104766 h 564606"/>
                  <a:gd name="connsiteX25" fmla="*/ 74162 w 622984"/>
                  <a:gd name="connsiteY25" fmla="*/ 176530 h 564606"/>
                  <a:gd name="connsiteX26" fmla="*/ 142220 w 622984"/>
                  <a:gd name="connsiteY26" fmla="*/ 157029 h 564606"/>
                  <a:gd name="connsiteX27" fmla="*/ 161665 w 622984"/>
                  <a:gd name="connsiteY27" fmla="*/ 88385 h 564606"/>
                  <a:gd name="connsiteX28" fmla="*/ 90107 w 622984"/>
                  <a:gd name="connsiteY28" fmla="*/ 20130 h 564606"/>
                  <a:gd name="connsiteX29" fmla="*/ 122234 w 622984"/>
                  <a:gd name="connsiteY29" fmla="*/ 15041 h 564606"/>
                  <a:gd name="connsiteX30" fmla="*/ 531841 w 622984"/>
                  <a:gd name="connsiteY30" fmla="*/ 0 h 564606"/>
                  <a:gd name="connsiteX31" fmla="*/ 622984 w 622984"/>
                  <a:gd name="connsiteY31" fmla="*/ 87684 h 564606"/>
                  <a:gd name="connsiteX32" fmla="*/ 463289 w 622984"/>
                  <a:gd name="connsiteY32" fmla="*/ 247465 h 564606"/>
                  <a:gd name="connsiteX33" fmla="*/ 424339 w 622984"/>
                  <a:gd name="connsiteY33" fmla="*/ 257207 h 564606"/>
                  <a:gd name="connsiteX34" fmla="*/ 362409 w 622984"/>
                  <a:gd name="connsiteY34" fmla="*/ 198751 h 564606"/>
                  <a:gd name="connsiteX35" fmla="*/ 375263 w 622984"/>
                  <a:gd name="connsiteY35" fmla="*/ 159391 h 564606"/>
                  <a:gd name="connsiteX36" fmla="*/ 531841 w 622984"/>
                  <a:gd name="connsiteY36" fmla="*/ 0 h 56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22984" h="564606">
                    <a:moveTo>
                      <a:pt x="496512" y="492841"/>
                    </a:moveTo>
                    <a:cubicBezTo>
                      <a:pt x="483678" y="492841"/>
                      <a:pt x="473955" y="502592"/>
                      <a:pt x="473955" y="515853"/>
                    </a:cubicBezTo>
                    <a:cubicBezTo>
                      <a:pt x="473955" y="525604"/>
                      <a:pt x="483678" y="535354"/>
                      <a:pt x="496512" y="535354"/>
                    </a:cubicBezTo>
                    <a:cubicBezTo>
                      <a:pt x="509734" y="535354"/>
                      <a:pt x="519457" y="525604"/>
                      <a:pt x="519457" y="515853"/>
                    </a:cubicBezTo>
                    <a:cubicBezTo>
                      <a:pt x="519457" y="502592"/>
                      <a:pt x="509734" y="492841"/>
                      <a:pt x="496512" y="492841"/>
                    </a:cubicBezTo>
                    <a:close/>
                    <a:moveTo>
                      <a:pt x="249694" y="352049"/>
                    </a:moveTo>
                    <a:lnTo>
                      <a:pt x="272741" y="374570"/>
                    </a:lnTo>
                    <a:lnTo>
                      <a:pt x="171569" y="475137"/>
                    </a:lnTo>
                    <a:lnTo>
                      <a:pt x="177819" y="481738"/>
                    </a:lnTo>
                    <a:lnTo>
                      <a:pt x="155163" y="510860"/>
                    </a:lnTo>
                    <a:lnTo>
                      <a:pt x="73522" y="562891"/>
                    </a:lnTo>
                    <a:lnTo>
                      <a:pt x="60241" y="550077"/>
                    </a:lnTo>
                    <a:lnTo>
                      <a:pt x="112585" y="468925"/>
                    </a:lnTo>
                    <a:lnTo>
                      <a:pt x="141882" y="446015"/>
                    </a:lnTo>
                    <a:lnTo>
                      <a:pt x="148522" y="452616"/>
                    </a:lnTo>
                    <a:close/>
                    <a:moveTo>
                      <a:pt x="122234" y="15041"/>
                    </a:moveTo>
                    <a:cubicBezTo>
                      <a:pt x="154446" y="14694"/>
                      <a:pt x="186166" y="28223"/>
                      <a:pt x="210667" y="52502"/>
                    </a:cubicBezTo>
                    <a:cubicBezTo>
                      <a:pt x="242946" y="85264"/>
                      <a:pt x="256169" y="130897"/>
                      <a:pt x="242946" y="173410"/>
                    </a:cubicBezTo>
                    <a:lnTo>
                      <a:pt x="532291" y="463589"/>
                    </a:lnTo>
                    <a:cubicBezTo>
                      <a:pt x="555236" y="486211"/>
                      <a:pt x="555236" y="522093"/>
                      <a:pt x="532291" y="545105"/>
                    </a:cubicBezTo>
                    <a:cubicBezTo>
                      <a:pt x="522568" y="557976"/>
                      <a:pt x="506234" y="564606"/>
                      <a:pt x="493400" y="564606"/>
                    </a:cubicBezTo>
                    <a:cubicBezTo>
                      <a:pt x="477066" y="564606"/>
                      <a:pt x="460733" y="557976"/>
                      <a:pt x="451010" y="545105"/>
                    </a:cubicBezTo>
                    <a:cubicBezTo>
                      <a:pt x="451010" y="545105"/>
                      <a:pt x="451010" y="545105"/>
                      <a:pt x="161665" y="258046"/>
                    </a:cubicBezTo>
                    <a:cubicBezTo>
                      <a:pt x="119275" y="270917"/>
                      <a:pt x="70662" y="261556"/>
                      <a:pt x="34882" y="225674"/>
                    </a:cubicBezTo>
                    <a:cubicBezTo>
                      <a:pt x="2215" y="192911"/>
                      <a:pt x="-7508" y="147278"/>
                      <a:pt x="5715" y="104766"/>
                    </a:cubicBezTo>
                    <a:cubicBezTo>
                      <a:pt x="5715" y="104766"/>
                      <a:pt x="5715" y="104766"/>
                      <a:pt x="74162" y="176530"/>
                    </a:cubicBezTo>
                    <a:cubicBezTo>
                      <a:pt x="74162" y="176530"/>
                      <a:pt x="74162" y="176530"/>
                      <a:pt x="142220" y="157029"/>
                    </a:cubicBezTo>
                    <a:cubicBezTo>
                      <a:pt x="142220" y="157029"/>
                      <a:pt x="142220" y="157029"/>
                      <a:pt x="161665" y="88385"/>
                    </a:cubicBezTo>
                    <a:cubicBezTo>
                      <a:pt x="161665" y="88385"/>
                      <a:pt x="161665" y="88385"/>
                      <a:pt x="90107" y="20130"/>
                    </a:cubicBezTo>
                    <a:cubicBezTo>
                      <a:pt x="100704" y="16815"/>
                      <a:pt x="111497" y="15157"/>
                      <a:pt x="122234" y="15041"/>
                    </a:cubicBezTo>
                    <a:close/>
                    <a:moveTo>
                      <a:pt x="531841" y="0"/>
                    </a:moveTo>
                    <a:cubicBezTo>
                      <a:pt x="531841" y="0"/>
                      <a:pt x="531841" y="0"/>
                      <a:pt x="622984" y="87684"/>
                    </a:cubicBezTo>
                    <a:cubicBezTo>
                      <a:pt x="622984" y="87684"/>
                      <a:pt x="622984" y="87684"/>
                      <a:pt x="463289" y="247465"/>
                    </a:cubicBezTo>
                    <a:cubicBezTo>
                      <a:pt x="450436" y="247465"/>
                      <a:pt x="434077" y="250582"/>
                      <a:pt x="424339" y="257207"/>
                    </a:cubicBezTo>
                    <a:lnTo>
                      <a:pt x="362409" y="198751"/>
                    </a:lnTo>
                    <a:cubicBezTo>
                      <a:pt x="372147" y="189009"/>
                      <a:pt x="375263" y="172641"/>
                      <a:pt x="375263" y="159391"/>
                    </a:cubicBezTo>
                    <a:cubicBezTo>
                      <a:pt x="375263" y="159391"/>
                      <a:pt x="375263" y="159391"/>
                      <a:pt x="5318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千图PPT彼岸天：ID 8661124库_组合 55"/>
          <p:cNvGrpSpPr/>
          <p:nvPr>
            <p:custDataLst>
              <p:tags r:id="rId1"/>
            </p:custDataLst>
          </p:nvPr>
        </p:nvGrpSpPr>
        <p:grpSpPr>
          <a:xfrm>
            <a:off x="4870433" y="1731079"/>
            <a:ext cx="2300932" cy="4178227"/>
            <a:chOff x="4870433" y="1731079"/>
            <a:chExt cx="2300932" cy="4178227"/>
          </a:xfrm>
        </p:grpSpPr>
        <p:sp>
          <p:nvSpPr>
            <p:cNvPr id="8" name="Flowchart: Punched Tape 9"/>
            <p:cNvSpPr/>
            <p:nvPr/>
          </p:nvSpPr>
          <p:spPr>
            <a:xfrm rot="6651585">
              <a:off x="5037765" y="2492769"/>
              <a:ext cx="2133600" cy="2133600"/>
            </a:xfrm>
            <a:prstGeom prst="flowChartPunchedTap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TextBox 11"/>
            <p:cNvSpPr txBox="1"/>
            <p:nvPr/>
          </p:nvSpPr>
          <p:spPr>
            <a:xfrm flipH="1">
              <a:off x="5772787" y="1731079"/>
              <a:ext cx="609141" cy="328231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2135" b="1" dirty="0">
                  <a:solidFill>
                    <a:schemeClr val="accent3"/>
                  </a:solidFill>
                  <a:cs typeface="+mn-ea"/>
                  <a:sym typeface="+mn-lt"/>
                </a:rPr>
                <a:t>2017</a:t>
              </a:r>
              <a:endParaRPr lang="en-US" sz="2135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18"/>
            <p:cNvGrpSpPr/>
            <p:nvPr/>
          </p:nvGrpSpPr>
          <p:grpSpPr>
            <a:xfrm>
              <a:off x="5762094" y="2611106"/>
              <a:ext cx="603781" cy="848743"/>
              <a:chOff x="1939926" y="1295399"/>
              <a:chExt cx="277813" cy="390525"/>
            </a:xfrm>
            <a:solidFill>
              <a:schemeClr val="bg1"/>
            </a:solidFill>
          </p:grpSpPr>
          <p:sp>
            <p:nvSpPr>
              <p:cNvPr id="52" name="Oval 19"/>
              <p:cNvSpPr/>
              <p:nvPr/>
            </p:nvSpPr>
            <p:spPr bwMode="auto">
              <a:xfrm>
                <a:off x="2027238" y="1295399"/>
                <a:ext cx="100013" cy="1016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20"/>
              <p:cNvSpPr/>
              <p:nvPr/>
            </p:nvSpPr>
            <p:spPr bwMode="auto">
              <a:xfrm>
                <a:off x="1981201" y="1412874"/>
                <a:ext cx="195263" cy="109538"/>
              </a:xfrm>
              <a:custGeom>
                <a:avLst/>
                <a:gdLst/>
                <a:ahLst/>
                <a:cxnLst>
                  <a:cxn ang="0">
                    <a:pos x="51" y="35"/>
                  </a:cxn>
                  <a:cxn ang="0">
                    <a:pos x="44" y="42"/>
                  </a:cxn>
                  <a:cxn ang="0">
                    <a:pos x="41" y="42"/>
                  </a:cxn>
                  <a:cxn ang="0">
                    <a:pos x="34" y="35"/>
                  </a:cxn>
                  <a:cxn ang="0">
                    <a:pos x="33" y="32"/>
                  </a:cxn>
                  <a:cxn ang="0">
                    <a:pos x="37" y="14"/>
                  </a:cxn>
                  <a:cxn ang="0">
                    <a:pos x="37" y="12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47" y="7"/>
                  </a:cxn>
                  <a:cxn ang="0">
                    <a:pos x="48" y="8"/>
                  </a:cxn>
                  <a:cxn ang="0">
                    <a:pos x="48" y="12"/>
                  </a:cxn>
                  <a:cxn ang="0">
                    <a:pos x="48" y="14"/>
                  </a:cxn>
                  <a:cxn ang="0">
                    <a:pos x="52" y="32"/>
                  </a:cxn>
                  <a:cxn ang="0">
                    <a:pos x="51" y="35"/>
                  </a:cxn>
                  <a:cxn ang="0">
                    <a:pos x="84" y="46"/>
                  </a:cxn>
                  <a:cxn ang="0">
                    <a:pos x="70" y="7"/>
                  </a:cxn>
                  <a:cxn ang="0">
                    <a:pos x="60" y="0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15" y="7"/>
                  </a:cxn>
                  <a:cxn ang="0">
                    <a:pos x="0" y="46"/>
                  </a:cxn>
                  <a:cxn ang="0">
                    <a:pos x="2" y="48"/>
                  </a:cxn>
                  <a:cxn ang="0">
                    <a:pos x="13" y="48"/>
                  </a:cxn>
                  <a:cxn ang="0">
                    <a:pos x="16" y="4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4" y="46"/>
                  </a:cxn>
                  <a:cxn ang="0">
                    <a:pos x="26" y="48"/>
                  </a:cxn>
                  <a:cxn ang="0">
                    <a:pos x="61" y="48"/>
                  </a:cxn>
                  <a:cxn ang="0">
                    <a:pos x="63" y="45"/>
                  </a:cxn>
                  <a:cxn ang="0">
                    <a:pos x="63" y="28"/>
                  </a:cxn>
                  <a:cxn ang="0">
                    <a:pos x="64" y="27"/>
                  </a:cxn>
                  <a:cxn ang="0">
                    <a:pos x="71" y="46"/>
                  </a:cxn>
                  <a:cxn ang="0">
                    <a:pos x="73" y="48"/>
                  </a:cxn>
                  <a:cxn ang="0">
                    <a:pos x="82" y="48"/>
                  </a:cxn>
                  <a:cxn ang="0">
                    <a:pos x="84" y="46"/>
                  </a:cxn>
                </a:cxnLst>
                <a:rect l="0" t="0" r="r" b="b"/>
                <a:pathLst>
                  <a:path w="85" h="48">
                    <a:moveTo>
                      <a:pt x="51" y="35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2" y="42"/>
                      <a:pt x="41" y="4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4"/>
                      <a:pt x="33" y="33"/>
                      <a:pt x="33" y="32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2"/>
                    </a:cubicBezTo>
                    <a:cubicBezTo>
                      <a:pt x="37" y="11"/>
                      <a:pt x="37" y="8"/>
                      <a:pt x="37" y="8"/>
                    </a:cubicBezTo>
                    <a:cubicBezTo>
                      <a:pt x="37" y="8"/>
                      <a:pt x="37" y="7"/>
                      <a:pt x="3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8" y="8"/>
                      <a:pt x="48" y="8"/>
                    </a:cubicBezTo>
                    <a:cubicBezTo>
                      <a:pt x="48" y="8"/>
                      <a:pt x="48" y="11"/>
                      <a:pt x="48" y="12"/>
                    </a:cubicBezTo>
                    <a:cubicBezTo>
                      <a:pt x="48" y="13"/>
                      <a:pt x="48" y="13"/>
                      <a:pt x="48" y="1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3"/>
                      <a:pt x="52" y="34"/>
                      <a:pt x="51" y="35"/>
                    </a:cubicBezTo>
                    <a:moveTo>
                      <a:pt x="84" y="46"/>
                    </a:moveTo>
                    <a:cubicBezTo>
                      <a:pt x="70" y="7"/>
                      <a:pt x="70" y="7"/>
                      <a:pt x="70" y="7"/>
                    </a:cubicBezTo>
                    <a:cubicBezTo>
                      <a:pt x="69" y="6"/>
                      <a:pt x="66" y="0"/>
                      <a:pt x="60" y="0"/>
                    </a:cubicBezTo>
                    <a:cubicBezTo>
                      <a:pt x="59" y="0"/>
                      <a:pt x="27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5" y="6"/>
                      <a:pt x="15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8"/>
                      <a:pt x="2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5" y="48"/>
                      <a:pt x="16" y="46"/>
                      <a:pt x="16" y="4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5"/>
                      <a:pt x="23" y="28"/>
                    </a:cubicBezTo>
                    <a:cubicBezTo>
                      <a:pt x="23" y="31"/>
                      <a:pt x="23" y="41"/>
                      <a:pt x="24" y="46"/>
                    </a:cubicBezTo>
                    <a:cubicBezTo>
                      <a:pt x="24" y="47"/>
                      <a:pt x="24" y="48"/>
                      <a:pt x="2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4" y="48"/>
                      <a:pt x="63" y="47"/>
                      <a:pt x="63" y="45"/>
                    </a:cubicBezTo>
                    <a:cubicBezTo>
                      <a:pt x="63" y="40"/>
                      <a:pt x="63" y="31"/>
                      <a:pt x="63" y="28"/>
                    </a:cubicBezTo>
                    <a:cubicBezTo>
                      <a:pt x="63" y="26"/>
                      <a:pt x="64" y="27"/>
                      <a:pt x="64" y="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8"/>
                      <a:pt x="73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5" y="48"/>
                      <a:pt x="85" y="47"/>
                      <a:pt x="84" y="4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21"/>
              <p:cNvSpPr/>
              <p:nvPr/>
            </p:nvSpPr>
            <p:spPr bwMode="auto">
              <a:xfrm>
                <a:off x="1939926" y="1541461"/>
                <a:ext cx="277813" cy="144463"/>
              </a:xfrm>
              <a:custGeom>
                <a:avLst/>
                <a:gdLst/>
                <a:ahLst/>
                <a:cxnLst>
                  <a:cxn ang="0">
                    <a:pos x="119" y="8"/>
                  </a:cxn>
                  <a:cxn ang="0">
                    <a:pos x="114" y="0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5" y="17"/>
                  </a:cxn>
                  <a:cxn ang="0">
                    <a:pos x="12" y="25"/>
                  </a:cxn>
                  <a:cxn ang="0">
                    <a:pos x="17" y="32"/>
                  </a:cxn>
                  <a:cxn ang="0">
                    <a:pos x="22" y="56"/>
                  </a:cxn>
                  <a:cxn ang="0">
                    <a:pos x="31" y="63"/>
                  </a:cxn>
                  <a:cxn ang="0">
                    <a:pos x="90" y="63"/>
                  </a:cxn>
                  <a:cxn ang="0">
                    <a:pos x="99" y="56"/>
                  </a:cxn>
                  <a:cxn ang="0">
                    <a:pos x="104" y="32"/>
                  </a:cxn>
                  <a:cxn ang="0">
                    <a:pos x="109" y="25"/>
                  </a:cxn>
                  <a:cxn ang="0">
                    <a:pos x="115" y="17"/>
                  </a:cxn>
                  <a:cxn ang="0">
                    <a:pos x="119" y="8"/>
                  </a:cxn>
                </a:cxnLst>
                <a:rect l="0" t="0" r="r" b="b"/>
                <a:pathLst>
                  <a:path w="121" h="63">
                    <a:moveTo>
                      <a:pt x="119" y="8"/>
                    </a:moveTo>
                    <a:cubicBezTo>
                      <a:pt x="121" y="4"/>
                      <a:pt x="118" y="0"/>
                      <a:pt x="1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" y="0"/>
                      <a:pt x="0" y="4"/>
                      <a:pt x="2" y="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21"/>
                      <a:pt x="10" y="25"/>
                      <a:pt x="12" y="25"/>
                    </a:cubicBezTo>
                    <a:cubicBezTo>
                      <a:pt x="14" y="25"/>
                      <a:pt x="16" y="28"/>
                      <a:pt x="17" y="32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60"/>
                      <a:pt x="26" y="63"/>
                      <a:pt x="31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4" y="63"/>
                      <a:pt x="98" y="60"/>
                      <a:pt x="99" y="5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8"/>
                      <a:pt x="107" y="25"/>
                      <a:pt x="109" y="25"/>
                    </a:cubicBezTo>
                    <a:cubicBezTo>
                      <a:pt x="111" y="25"/>
                      <a:pt x="114" y="21"/>
                      <a:pt x="115" y="17"/>
                    </a:cubicBezTo>
                    <a:lnTo>
                      <a:pt x="11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44"/>
            <p:cNvGrpSpPr/>
            <p:nvPr/>
          </p:nvGrpSpPr>
          <p:grpSpPr>
            <a:xfrm>
              <a:off x="4870433" y="4833156"/>
              <a:ext cx="2186768" cy="1076150"/>
              <a:chOff x="5045337" y="3845152"/>
              <a:chExt cx="2186768" cy="1076150"/>
            </a:xfrm>
          </p:grpSpPr>
          <p:sp>
            <p:nvSpPr>
              <p:cNvPr id="32" name="TextBox 45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TextBox 46"/>
              <p:cNvSpPr txBox="1"/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千图PPT彼岸天：ID 8661124库_组合 57"/>
          <p:cNvGrpSpPr/>
          <p:nvPr>
            <p:custDataLst>
              <p:tags r:id="rId2"/>
            </p:custDataLst>
          </p:nvPr>
        </p:nvGrpSpPr>
        <p:grpSpPr>
          <a:xfrm>
            <a:off x="9233666" y="1731079"/>
            <a:ext cx="2205017" cy="4178227"/>
            <a:chOff x="9233666" y="1731079"/>
            <a:chExt cx="2205017" cy="4178227"/>
          </a:xfrm>
        </p:grpSpPr>
        <p:sp>
          <p:nvSpPr>
            <p:cNvPr id="12" name="Flowchart: Punched Tape 15"/>
            <p:cNvSpPr/>
            <p:nvPr/>
          </p:nvSpPr>
          <p:spPr>
            <a:xfrm rot="6651585">
              <a:off x="9305083" y="2492769"/>
              <a:ext cx="2133600" cy="2133600"/>
            </a:xfrm>
            <a:prstGeom prst="flowChartPunchedTap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TextBox 17"/>
            <p:cNvSpPr txBox="1"/>
            <p:nvPr/>
          </p:nvSpPr>
          <p:spPr>
            <a:xfrm flipH="1">
              <a:off x="10040106" y="1731079"/>
              <a:ext cx="609141" cy="328231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2135" b="1" dirty="0">
                  <a:solidFill>
                    <a:schemeClr val="accent5"/>
                  </a:solidFill>
                  <a:cs typeface="+mn-ea"/>
                  <a:sym typeface="+mn-lt"/>
                </a:rPr>
                <a:t>2019</a:t>
              </a:r>
              <a:endParaRPr lang="en-US" sz="2135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Group 22"/>
            <p:cNvGrpSpPr/>
            <p:nvPr/>
          </p:nvGrpSpPr>
          <p:grpSpPr>
            <a:xfrm>
              <a:off x="9971310" y="2655024"/>
              <a:ext cx="711483" cy="817798"/>
              <a:chOff x="5130801" y="1333499"/>
              <a:chExt cx="276225" cy="317500"/>
            </a:xfrm>
            <a:solidFill>
              <a:schemeClr val="bg1"/>
            </a:solidFill>
          </p:grpSpPr>
          <p:sp>
            <p:nvSpPr>
              <p:cNvPr id="50" name="Freeform: Shape 23"/>
              <p:cNvSpPr/>
              <p:nvPr/>
            </p:nvSpPr>
            <p:spPr bwMode="auto">
              <a:xfrm>
                <a:off x="5167313" y="1333499"/>
                <a:ext cx="203200" cy="166688"/>
              </a:xfrm>
              <a:custGeom>
                <a:avLst/>
                <a:gdLst/>
                <a:ahLst/>
                <a:cxnLst>
                  <a:cxn ang="0">
                    <a:pos x="44" y="12"/>
                  </a:cxn>
                  <a:cxn ang="0">
                    <a:pos x="17" y="28"/>
                  </a:cxn>
                  <a:cxn ang="0">
                    <a:pos x="16" y="28"/>
                  </a:cxn>
                  <a:cxn ang="0">
                    <a:pos x="15" y="28"/>
                  </a:cxn>
                  <a:cxn ang="0">
                    <a:pos x="14" y="27"/>
                  </a:cxn>
                  <a:cxn ang="0">
                    <a:pos x="42" y="6"/>
                  </a:cxn>
                  <a:cxn ang="0">
                    <a:pos x="46" y="6"/>
                  </a:cxn>
                  <a:cxn ang="0">
                    <a:pos x="74" y="27"/>
                  </a:cxn>
                  <a:cxn ang="0">
                    <a:pos x="73" y="28"/>
                  </a:cxn>
                  <a:cxn ang="0">
                    <a:pos x="72" y="28"/>
                  </a:cxn>
                  <a:cxn ang="0">
                    <a:pos x="71" y="28"/>
                  </a:cxn>
                  <a:cxn ang="0">
                    <a:pos x="44" y="12"/>
                  </a:cxn>
                  <a:cxn ang="0">
                    <a:pos x="81" y="27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8" y="27"/>
                  </a:cxn>
                  <a:cxn ang="0">
                    <a:pos x="6" y="28"/>
                  </a:cxn>
                  <a:cxn ang="0">
                    <a:pos x="0" y="42"/>
                  </a:cxn>
                  <a:cxn ang="0">
                    <a:pos x="0" y="48"/>
                  </a:cxn>
                  <a:cxn ang="0">
                    <a:pos x="8" y="58"/>
                  </a:cxn>
                  <a:cxn ang="0">
                    <a:pos x="15" y="58"/>
                  </a:cxn>
                  <a:cxn ang="0">
                    <a:pos x="17" y="58"/>
                  </a:cxn>
                  <a:cxn ang="0">
                    <a:pos x="18" y="58"/>
                  </a:cxn>
                  <a:cxn ang="0">
                    <a:pos x="44" y="73"/>
                  </a:cxn>
                  <a:cxn ang="0">
                    <a:pos x="70" y="58"/>
                  </a:cxn>
                  <a:cxn ang="0">
                    <a:pos x="71" y="58"/>
                  </a:cxn>
                  <a:cxn ang="0">
                    <a:pos x="73" y="58"/>
                  </a:cxn>
                  <a:cxn ang="0">
                    <a:pos x="80" y="58"/>
                  </a:cxn>
                  <a:cxn ang="0">
                    <a:pos x="88" y="48"/>
                  </a:cxn>
                  <a:cxn ang="0">
                    <a:pos x="88" y="42"/>
                  </a:cxn>
                  <a:cxn ang="0">
                    <a:pos x="82" y="28"/>
                  </a:cxn>
                  <a:cxn ang="0">
                    <a:pos x="81" y="27"/>
                  </a:cxn>
                </a:cxnLst>
                <a:rect l="0" t="0" r="r" b="b"/>
                <a:pathLst>
                  <a:path w="88" h="73">
                    <a:moveTo>
                      <a:pt x="44" y="12"/>
                    </a:moveTo>
                    <a:cubicBezTo>
                      <a:pt x="32" y="12"/>
                      <a:pt x="22" y="18"/>
                      <a:pt x="17" y="28"/>
                    </a:cubicBezTo>
                    <a:cubicBezTo>
                      <a:pt x="17" y="28"/>
                      <a:pt x="17" y="28"/>
                      <a:pt x="16" y="28"/>
                    </a:cubicBezTo>
                    <a:cubicBezTo>
                      <a:pt x="16" y="28"/>
                      <a:pt x="15" y="28"/>
                      <a:pt x="15" y="28"/>
                    </a:cubicBezTo>
                    <a:cubicBezTo>
                      <a:pt x="15" y="28"/>
                      <a:pt x="14" y="28"/>
                      <a:pt x="14" y="27"/>
                    </a:cubicBezTo>
                    <a:cubicBezTo>
                      <a:pt x="15" y="15"/>
                      <a:pt x="28" y="6"/>
                      <a:pt x="42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60" y="6"/>
                      <a:pt x="72" y="15"/>
                      <a:pt x="74" y="27"/>
                    </a:cubicBezTo>
                    <a:cubicBezTo>
                      <a:pt x="74" y="27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2" y="28"/>
                    </a:cubicBezTo>
                    <a:cubicBezTo>
                      <a:pt x="72" y="28"/>
                      <a:pt x="71" y="28"/>
                      <a:pt x="71" y="28"/>
                    </a:cubicBezTo>
                    <a:cubicBezTo>
                      <a:pt x="66" y="18"/>
                      <a:pt x="56" y="12"/>
                      <a:pt x="44" y="12"/>
                    </a:cubicBezTo>
                    <a:moveTo>
                      <a:pt x="81" y="27"/>
                    </a:moveTo>
                    <a:cubicBezTo>
                      <a:pt x="79" y="12"/>
                      <a:pt x="64" y="0"/>
                      <a:pt x="4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24" y="0"/>
                      <a:pt x="9" y="11"/>
                      <a:pt x="8" y="27"/>
                    </a:cubicBezTo>
                    <a:cubicBezTo>
                      <a:pt x="7" y="28"/>
                      <a:pt x="7" y="28"/>
                      <a:pt x="6" y="28"/>
                    </a:cubicBezTo>
                    <a:cubicBezTo>
                      <a:pt x="4" y="29"/>
                      <a:pt x="0" y="32"/>
                      <a:pt x="0" y="4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6"/>
                      <a:pt x="6" y="58"/>
                      <a:pt x="8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6" y="58"/>
                      <a:pt x="16" y="57"/>
                      <a:pt x="17" y="58"/>
                    </a:cubicBezTo>
                    <a:cubicBezTo>
                      <a:pt x="17" y="58"/>
                      <a:pt x="18" y="58"/>
                      <a:pt x="18" y="58"/>
                    </a:cubicBezTo>
                    <a:cubicBezTo>
                      <a:pt x="23" y="67"/>
                      <a:pt x="33" y="73"/>
                      <a:pt x="44" y="73"/>
                    </a:cubicBezTo>
                    <a:cubicBezTo>
                      <a:pt x="55" y="73"/>
                      <a:pt x="65" y="67"/>
                      <a:pt x="70" y="58"/>
                    </a:cubicBezTo>
                    <a:cubicBezTo>
                      <a:pt x="70" y="58"/>
                      <a:pt x="71" y="58"/>
                      <a:pt x="71" y="58"/>
                    </a:cubicBezTo>
                    <a:cubicBezTo>
                      <a:pt x="72" y="57"/>
                      <a:pt x="72" y="58"/>
                      <a:pt x="73" y="58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83" y="58"/>
                      <a:pt x="88" y="56"/>
                      <a:pt x="88" y="48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8" y="32"/>
                      <a:pt x="84" y="29"/>
                      <a:pt x="82" y="28"/>
                    </a:cubicBezTo>
                    <a:cubicBezTo>
                      <a:pt x="81" y="28"/>
                      <a:pt x="81" y="28"/>
                      <a:pt x="81" y="27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24"/>
              <p:cNvSpPr/>
              <p:nvPr/>
            </p:nvSpPr>
            <p:spPr bwMode="auto">
              <a:xfrm>
                <a:off x="5130801" y="1519236"/>
                <a:ext cx="276225" cy="131763"/>
              </a:xfrm>
              <a:custGeom>
                <a:avLst/>
                <a:gdLst/>
                <a:ahLst/>
                <a:cxnLst>
                  <a:cxn ang="0">
                    <a:pos x="85" y="26"/>
                  </a:cxn>
                  <a:cxn ang="0">
                    <a:pos x="82" y="28"/>
                  </a:cxn>
                  <a:cxn ang="0">
                    <a:pos x="67" y="28"/>
                  </a:cxn>
                  <a:cxn ang="0">
                    <a:pos x="65" y="26"/>
                  </a:cxn>
                  <a:cxn ang="0">
                    <a:pos x="65" y="22"/>
                  </a:cxn>
                  <a:cxn ang="0">
                    <a:pos x="67" y="20"/>
                  </a:cxn>
                  <a:cxn ang="0">
                    <a:pos x="82" y="20"/>
                  </a:cxn>
                  <a:cxn ang="0">
                    <a:pos x="85" y="22"/>
                  </a:cxn>
                  <a:cxn ang="0">
                    <a:pos x="85" y="26"/>
                  </a:cxn>
                  <a:cxn ang="0">
                    <a:pos x="119" y="54"/>
                  </a:cxn>
                  <a:cxn ang="0">
                    <a:pos x="99" y="11"/>
                  </a:cxn>
                  <a:cxn ang="0">
                    <a:pos x="85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22" y="11"/>
                  </a:cxn>
                  <a:cxn ang="0">
                    <a:pos x="1" y="54"/>
                  </a:cxn>
                  <a:cxn ang="0">
                    <a:pos x="4" y="58"/>
                  </a:cxn>
                  <a:cxn ang="0">
                    <a:pos x="19" y="58"/>
                  </a:cxn>
                  <a:cxn ang="0">
                    <a:pos x="22" y="55"/>
                  </a:cxn>
                  <a:cxn ang="0">
                    <a:pos x="31" y="39"/>
                  </a:cxn>
                  <a:cxn ang="0">
                    <a:pos x="33" y="40"/>
                  </a:cxn>
                  <a:cxn ang="0">
                    <a:pos x="34" y="54"/>
                  </a:cxn>
                  <a:cxn ang="0">
                    <a:pos x="36" y="58"/>
                  </a:cxn>
                  <a:cxn ang="0">
                    <a:pos x="86" y="58"/>
                  </a:cxn>
                  <a:cxn ang="0">
                    <a:pos x="90" y="53"/>
                  </a:cxn>
                  <a:cxn ang="0">
                    <a:pos x="90" y="40"/>
                  </a:cxn>
                  <a:cxn ang="0">
                    <a:pos x="92" y="39"/>
                  </a:cxn>
                  <a:cxn ang="0">
                    <a:pos x="100" y="55"/>
                  </a:cxn>
                  <a:cxn ang="0">
                    <a:pos x="104" y="58"/>
                  </a:cxn>
                  <a:cxn ang="0">
                    <a:pos x="116" y="58"/>
                  </a:cxn>
                  <a:cxn ang="0">
                    <a:pos x="119" y="54"/>
                  </a:cxn>
                </a:cxnLst>
                <a:rect l="0" t="0" r="r" b="b"/>
                <a:pathLst>
                  <a:path w="120" h="58">
                    <a:moveTo>
                      <a:pt x="85" y="26"/>
                    </a:moveTo>
                    <a:cubicBezTo>
                      <a:pt x="85" y="27"/>
                      <a:pt x="84" y="28"/>
                      <a:pt x="82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6" y="28"/>
                      <a:pt x="65" y="27"/>
                      <a:pt x="65" y="26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5" y="21"/>
                      <a:pt x="66" y="20"/>
                      <a:pt x="67" y="20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4" y="20"/>
                      <a:pt x="85" y="21"/>
                      <a:pt x="85" y="22"/>
                    </a:cubicBezTo>
                    <a:lnTo>
                      <a:pt x="85" y="26"/>
                    </a:lnTo>
                    <a:close/>
                    <a:moveTo>
                      <a:pt x="119" y="54"/>
                    </a:moveTo>
                    <a:cubicBezTo>
                      <a:pt x="99" y="11"/>
                      <a:pt x="99" y="11"/>
                      <a:pt x="99" y="11"/>
                    </a:cubicBezTo>
                    <a:cubicBezTo>
                      <a:pt x="98" y="9"/>
                      <a:pt x="94" y="0"/>
                      <a:pt x="85" y="0"/>
                    </a:cubicBezTo>
                    <a:cubicBezTo>
                      <a:pt x="83" y="0"/>
                      <a:pt x="38" y="0"/>
                      <a:pt x="36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2" y="9"/>
                      <a:pt x="22" y="1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6"/>
                      <a:pt x="1" y="58"/>
                      <a:pt x="4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2" y="58"/>
                      <a:pt x="22" y="55"/>
                      <a:pt x="22" y="55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39"/>
                      <a:pt x="33" y="34"/>
                      <a:pt x="33" y="40"/>
                    </a:cubicBezTo>
                    <a:cubicBezTo>
                      <a:pt x="33" y="45"/>
                      <a:pt x="34" y="48"/>
                      <a:pt x="34" y="54"/>
                    </a:cubicBezTo>
                    <a:cubicBezTo>
                      <a:pt x="34" y="56"/>
                      <a:pt x="34" y="58"/>
                      <a:pt x="36" y="58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90" y="58"/>
                      <a:pt x="90" y="56"/>
                      <a:pt x="90" y="53"/>
                    </a:cubicBezTo>
                    <a:cubicBezTo>
                      <a:pt x="90" y="46"/>
                      <a:pt x="90" y="44"/>
                      <a:pt x="90" y="40"/>
                    </a:cubicBezTo>
                    <a:cubicBezTo>
                      <a:pt x="90" y="35"/>
                      <a:pt x="92" y="39"/>
                      <a:pt x="92" y="39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101" y="58"/>
                      <a:pt x="104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9" y="58"/>
                      <a:pt x="120" y="56"/>
                      <a:pt x="119" y="5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47"/>
            <p:cNvGrpSpPr/>
            <p:nvPr/>
          </p:nvGrpSpPr>
          <p:grpSpPr>
            <a:xfrm>
              <a:off x="9233666" y="4833156"/>
              <a:ext cx="2186768" cy="1076150"/>
              <a:chOff x="5045337" y="3845152"/>
              <a:chExt cx="2186768" cy="1076150"/>
            </a:xfrm>
          </p:grpSpPr>
          <p:sp>
            <p:nvSpPr>
              <p:cNvPr id="30" name="TextBox 48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TextBox 49"/>
              <p:cNvSpPr txBox="1"/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千图PPT彼岸天：ID 8661124库_组合 1"/>
          <p:cNvGrpSpPr/>
          <p:nvPr>
            <p:custDataLst>
              <p:tags r:id="rId3"/>
            </p:custDataLst>
          </p:nvPr>
        </p:nvGrpSpPr>
        <p:grpSpPr>
          <a:xfrm>
            <a:off x="690683" y="1731079"/>
            <a:ext cx="2186768" cy="4178227"/>
            <a:chOff x="690683" y="1731079"/>
            <a:chExt cx="2186768" cy="4178227"/>
          </a:xfrm>
        </p:grpSpPr>
        <p:sp>
          <p:nvSpPr>
            <p:cNvPr id="4" name="Flowchart: Punched Tape 3"/>
            <p:cNvSpPr/>
            <p:nvPr/>
          </p:nvSpPr>
          <p:spPr>
            <a:xfrm rot="6651585">
              <a:off x="729654" y="2492771"/>
              <a:ext cx="2133600" cy="2133600"/>
            </a:xfrm>
            <a:prstGeom prst="flowChartPunchedTap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 flipH="1">
              <a:off x="1492102" y="1731079"/>
              <a:ext cx="609141" cy="328231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2135" b="1" dirty="0">
                  <a:solidFill>
                    <a:schemeClr val="accent1"/>
                  </a:solidFill>
                  <a:cs typeface="+mn-ea"/>
                  <a:sym typeface="+mn-lt"/>
                </a:rPr>
                <a:t>2015</a:t>
              </a:r>
              <a:endParaRPr lang="en-US" sz="2135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29"/>
            <p:cNvGrpSpPr/>
            <p:nvPr/>
          </p:nvGrpSpPr>
          <p:grpSpPr>
            <a:xfrm>
              <a:off x="1483927" y="2608643"/>
              <a:ext cx="590671" cy="861969"/>
              <a:chOff x="5945188" y="2876549"/>
              <a:chExt cx="273050" cy="398463"/>
            </a:xfrm>
            <a:solidFill>
              <a:schemeClr val="bg1"/>
            </a:solidFill>
          </p:grpSpPr>
          <p:sp>
            <p:nvSpPr>
              <p:cNvPr id="40" name="Freeform: Shape 30"/>
              <p:cNvSpPr/>
              <p:nvPr/>
            </p:nvSpPr>
            <p:spPr bwMode="auto">
              <a:xfrm>
                <a:off x="6016625" y="2936874"/>
                <a:ext cx="130175" cy="161925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50" y="27"/>
                  </a:cxn>
                  <a:cxn ang="0">
                    <a:pos x="43" y="42"/>
                  </a:cxn>
                  <a:cxn ang="0">
                    <a:pos x="36" y="56"/>
                  </a:cxn>
                  <a:cxn ang="0">
                    <a:pos x="35" y="57"/>
                  </a:cxn>
                  <a:cxn ang="0">
                    <a:pos x="29" y="58"/>
                  </a:cxn>
                  <a:cxn ang="0">
                    <a:pos x="22" y="57"/>
                  </a:cxn>
                  <a:cxn ang="0">
                    <a:pos x="21" y="56"/>
                  </a:cxn>
                  <a:cxn ang="0">
                    <a:pos x="14" y="42"/>
                  </a:cxn>
                  <a:cxn ang="0">
                    <a:pos x="7" y="27"/>
                  </a:cxn>
                  <a:cxn ang="0">
                    <a:pos x="29" y="8"/>
                  </a:cxn>
                  <a:cxn ang="0">
                    <a:pos x="49" y="8"/>
                  </a:cxn>
                  <a:cxn ang="0">
                    <a:pos x="29" y="0"/>
                  </a:cxn>
                  <a:cxn ang="0">
                    <a:pos x="9" y="8"/>
                  </a:cxn>
                  <a:cxn ang="0">
                    <a:pos x="0" y="27"/>
                  </a:cxn>
                  <a:cxn ang="0">
                    <a:pos x="9" y="48"/>
                  </a:cxn>
                  <a:cxn ang="0">
                    <a:pos x="10" y="48"/>
                  </a:cxn>
                  <a:cxn ang="0">
                    <a:pos x="14" y="55"/>
                  </a:cxn>
                  <a:cxn ang="0">
                    <a:pos x="13" y="58"/>
                  </a:cxn>
                  <a:cxn ang="0">
                    <a:pos x="19" y="65"/>
                  </a:cxn>
                  <a:cxn ang="0">
                    <a:pos x="19" y="66"/>
                  </a:cxn>
                  <a:cxn ang="0">
                    <a:pos x="29" y="70"/>
                  </a:cxn>
                  <a:cxn ang="0">
                    <a:pos x="38" y="66"/>
                  </a:cxn>
                  <a:cxn ang="0">
                    <a:pos x="39" y="65"/>
                  </a:cxn>
                  <a:cxn ang="0">
                    <a:pos x="45" y="58"/>
                  </a:cxn>
                  <a:cxn ang="0">
                    <a:pos x="43" y="55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57" y="27"/>
                  </a:cxn>
                  <a:cxn ang="0">
                    <a:pos x="49" y="8"/>
                  </a:cxn>
                </a:cxnLst>
                <a:rect l="0" t="0" r="r" b="b"/>
                <a:pathLst>
                  <a:path w="57" h="70">
                    <a:moveTo>
                      <a:pt x="29" y="8"/>
                    </a:moveTo>
                    <a:cubicBezTo>
                      <a:pt x="41" y="8"/>
                      <a:pt x="50" y="16"/>
                      <a:pt x="50" y="27"/>
                    </a:cubicBezTo>
                    <a:cubicBezTo>
                      <a:pt x="50" y="36"/>
                      <a:pt x="47" y="39"/>
                      <a:pt x="43" y="42"/>
                    </a:cubicBezTo>
                    <a:cubicBezTo>
                      <a:pt x="40" y="46"/>
                      <a:pt x="36" y="50"/>
                      <a:pt x="36" y="56"/>
                    </a:cubicBezTo>
                    <a:cubicBezTo>
                      <a:pt x="36" y="56"/>
                      <a:pt x="36" y="57"/>
                      <a:pt x="35" y="57"/>
                    </a:cubicBezTo>
                    <a:cubicBezTo>
                      <a:pt x="35" y="57"/>
                      <a:pt x="33" y="58"/>
                      <a:pt x="29" y="58"/>
                    </a:cubicBezTo>
                    <a:cubicBezTo>
                      <a:pt x="24" y="58"/>
                      <a:pt x="23" y="57"/>
                      <a:pt x="22" y="57"/>
                    </a:cubicBezTo>
                    <a:cubicBezTo>
                      <a:pt x="21" y="57"/>
                      <a:pt x="21" y="56"/>
                      <a:pt x="21" y="56"/>
                    </a:cubicBezTo>
                    <a:cubicBezTo>
                      <a:pt x="21" y="49"/>
                      <a:pt x="17" y="45"/>
                      <a:pt x="14" y="42"/>
                    </a:cubicBezTo>
                    <a:cubicBezTo>
                      <a:pt x="11" y="39"/>
                      <a:pt x="7" y="36"/>
                      <a:pt x="7" y="27"/>
                    </a:cubicBezTo>
                    <a:cubicBezTo>
                      <a:pt x="7" y="16"/>
                      <a:pt x="16" y="8"/>
                      <a:pt x="29" y="8"/>
                    </a:cubicBezTo>
                    <a:moveTo>
                      <a:pt x="49" y="8"/>
                    </a:moveTo>
                    <a:cubicBezTo>
                      <a:pt x="43" y="3"/>
                      <a:pt x="36" y="0"/>
                      <a:pt x="29" y="0"/>
                    </a:cubicBezTo>
                    <a:cubicBezTo>
                      <a:pt x="21" y="0"/>
                      <a:pt x="14" y="3"/>
                      <a:pt x="9" y="8"/>
                    </a:cubicBezTo>
                    <a:cubicBezTo>
                      <a:pt x="3" y="13"/>
                      <a:pt x="0" y="20"/>
                      <a:pt x="0" y="27"/>
                    </a:cubicBezTo>
                    <a:cubicBezTo>
                      <a:pt x="0" y="39"/>
                      <a:pt x="5" y="44"/>
                      <a:pt x="9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2" y="50"/>
                      <a:pt x="15" y="52"/>
                      <a:pt x="14" y="55"/>
                    </a:cubicBezTo>
                    <a:cubicBezTo>
                      <a:pt x="14" y="56"/>
                      <a:pt x="13" y="57"/>
                      <a:pt x="13" y="58"/>
                    </a:cubicBezTo>
                    <a:cubicBezTo>
                      <a:pt x="13" y="61"/>
                      <a:pt x="13" y="64"/>
                      <a:pt x="19" y="6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1" y="68"/>
                      <a:pt x="23" y="70"/>
                      <a:pt x="29" y="70"/>
                    </a:cubicBezTo>
                    <a:cubicBezTo>
                      <a:pt x="34" y="70"/>
                      <a:pt x="37" y="68"/>
                      <a:pt x="38" y="66"/>
                    </a:cubicBezTo>
                    <a:cubicBezTo>
                      <a:pt x="38" y="66"/>
                      <a:pt x="38" y="66"/>
                      <a:pt x="39" y="65"/>
                    </a:cubicBezTo>
                    <a:cubicBezTo>
                      <a:pt x="44" y="64"/>
                      <a:pt x="45" y="60"/>
                      <a:pt x="45" y="58"/>
                    </a:cubicBezTo>
                    <a:cubicBezTo>
                      <a:pt x="45" y="57"/>
                      <a:pt x="44" y="56"/>
                      <a:pt x="43" y="55"/>
                    </a:cubicBezTo>
                    <a:cubicBezTo>
                      <a:pt x="42" y="52"/>
                      <a:pt x="45" y="50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2" y="44"/>
                      <a:pt x="57" y="39"/>
                      <a:pt x="57" y="27"/>
                    </a:cubicBezTo>
                    <a:cubicBezTo>
                      <a:pt x="57" y="20"/>
                      <a:pt x="54" y="13"/>
                      <a:pt x="49" y="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31"/>
              <p:cNvSpPr/>
              <p:nvPr/>
            </p:nvSpPr>
            <p:spPr bwMode="auto">
              <a:xfrm>
                <a:off x="5945188" y="3119437"/>
                <a:ext cx="273050" cy="155575"/>
              </a:xfrm>
              <a:custGeom>
                <a:avLst/>
                <a:gdLst/>
                <a:ahLst/>
                <a:cxnLst>
                  <a:cxn ang="0">
                    <a:pos x="72" y="49"/>
                  </a:cxn>
                  <a:cxn ang="0">
                    <a:pos x="62" y="59"/>
                  </a:cxn>
                  <a:cxn ang="0">
                    <a:pos x="58" y="59"/>
                  </a:cxn>
                  <a:cxn ang="0">
                    <a:pos x="48" y="49"/>
                  </a:cxn>
                  <a:cxn ang="0">
                    <a:pos x="46" y="45"/>
                  </a:cxn>
                  <a:cxn ang="0">
                    <a:pos x="52" y="20"/>
                  </a:cxn>
                  <a:cxn ang="0">
                    <a:pos x="52" y="18"/>
                  </a:cxn>
                  <a:cxn ang="0">
                    <a:pos x="52" y="12"/>
                  </a:cxn>
                  <a:cxn ang="0">
                    <a:pos x="54" y="10"/>
                  </a:cxn>
                  <a:cxn ang="0">
                    <a:pos x="66" y="10"/>
                  </a:cxn>
                  <a:cxn ang="0">
                    <a:pos x="68" y="12"/>
                  </a:cxn>
                  <a:cxn ang="0">
                    <a:pos x="67" y="18"/>
                  </a:cxn>
                  <a:cxn ang="0">
                    <a:pos x="68" y="20"/>
                  </a:cxn>
                  <a:cxn ang="0">
                    <a:pos x="73" y="45"/>
                  </a:cxn>
                  <a:cxn ang="0">
                    <a:pos x="72" y="49"/>
                  </a:cxn>
                  <a:cxn ang="0">
                    <a:pos x="119" y="65"/>
                  </a:cxn>
                  <a:cxn ang="0">
                    <a:pos x="98" y="11"/>
                  </a:cxn>
                  <a:cxn ang="0">
                    <a:pos x="85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21" y="11"/>
                  </a:cxn>
                  <a:cxn ang="0">
                    <a:pos x="1" y="65"/>
                  </a:cxn>
                  <a:cxn ang="0">
                    <a:pos x="4" y="68"/>
                  </a:cxn>
                  <a:cxn ang="0">
                    <a:pos x="19" y="68"/>
                  </a:cxn>
                  <a:cxn ang="0">
                    <a:pos x="22" y="65"/>
                  </a:cxn>
                  <a:cxn ang="0">
                    <a:pos x="32" y="39"/>
                  </a:cxn>
                  <a:cxn ang="0">
                    <a:pos x="33" y="40"/>
                  </a:cxn>
                  <a:cxn ang="0">
                    <a:pos x="33" y="64"/>
                  </a:cxn>
                  <a:cxn ang="0">
                    <a:pos x="36" y="68"/>
                  </a:cxn>
                  <a:cxn ang="0">
                    <a:pos x="86" y="68"/>
                  </a:cxn>
                  <a:cxn ang="0">
                    <a:pos x="89" y="63"/>
                  </a:cxn>
                  <a:cxn ang="0">
                    <a:pos x="89" y="39"/>
                  </a:cxn>
                  <a:cxn ang="0">
                    <a:pos x="90" y="39"/>
                  </a:cxn>
                  <a:cxn ang="0">
                    <a:pos x="99" y="65"/>
                  </a:cxn>
                  <a:cxn ang="0">
                    <a:pos x="103" y="68"/>
                  </a:cxn>
                  <a:cxn ang="0">
                    <a:pos x="116" y="68"/>
                  </a:cxn>
                  <a:cxn ang="0">
                    <a:pos x="119" y="65"/>
                  </a:cxn>
                </a:cxnLst>
                <a:rect l="0" t="0" r="r" b="b"/>
                <a:pathLst>
                  <a:path w="119" h="68">
                    <a:moveTo>
                      <a:pt x="72" y="49"/>
                    </a:moveTo>
                    <a:cubicBezTo>
                      <a:pt x="62" y="59"/>
                      <a:pt x="62" y="59"/>
                      <a:pt x="62" y="59"/>
                    </a:cubicBezTo>
                    <a:cubicBezTo>
                      <a:pt x="61" y="60"/>
                      <a:pt x="59" y="60"/>
                      <a:pt x="58" y="5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7" y="48"/>
                      <a:pt x="46" y="47"/>
                      <a:pt x="46" y="45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19"/>
                      <a:pt x="52" y="18"/>
                      <a:pt x="52" y="18"/>
                    </a:cubicBezTo>
                    <a:cubicBezTo>
                      <a:pt x="52" y="16"/>
                      <a:pt x="52" y="12"/>
                      <a:pt x="52" y="12"/>
                    </a:cubicBezTo>
                    <a:cubicBezTo>
                      <a:pt x="52" y="11"/>
                      <a:pt x="53" y="10"/>
                      <a:pt x="54" y="1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7" y="10"/>
                      <a:pt x="68" y="11"/>
                      <a:pt x="68" y="12"/>
                    </a:cubicBezTo>
                    <a:cubicBezTo>
                      <a:pt x="68" y="12"/>
                      <a:pt x="68" y="16"/>
                      <a:pt x="67" y="18"/>
                    </a:cubicBezTo>
                    <a:cubicBezTo>
                      <a:pt x="67" y="18"/>
                      <a:pt x="68" y="19"/>
                      <a:pt x="68" y="20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7"/>
                      <a:pt x="73" y="48"/>
                      <a:pt x="72" y="49"/>
                    </a:cubicBezTo>
                    <a:moveTo>
                      <a:pt x="119" y="65"/>
                    </a:moveTo>
                    <a:cubicBezTo>
                      <a:pt x="98" y="11"/>
                      <a:pt x="98" y="11"/>
                      <a:pt x="98" y="11"/>
                    </a:cubicBezTo>
                    <a:cubicBezTo>
                      <a:pt x="98" y="9"/>
                      <a:pt x="93" y="0"/>
                      <a:pt x="85" y="0"/>
                    </a:cubicBezTo>
                    <a:cubicBezTo>
                      <a:pt x="83" y="0"/>
                      <a:pt x="38" y="0"/>
                      <a:pt x="3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22" y="9"/>
                      <a:pt x="21" y="11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6"/>
                      <a:pt x="1" y="68"/>
                      <a:pt x="4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21" y="68"/>
                      <a:pt x="22" y="65"/>
                      <a:pt x="22" y="65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3" y="36"/>
                      <a:pt x="33" y="40"/>
                    </a:cubicBezTo>
                    <a:cubicBezTo>
                      <a:pt x="33" y="45"/>
                      <a:pt x="33" y="58"/>
                      <a:pt x="33" y="64"/>
                    </a:cubicBezTo>
                    <a:cubicBezTo>
                      <a:pt x="33" y="66"/>
                      <a:pt x="34" y="68"/>
                      <a:pt x="36" y="68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90" y="68"/>
                      <a:pt x="89" y="66"/>
                      <a:pt x="89" y="63"/>
                    </a:cubicBezTo>
                    <a:cubicBezTo>
                      <a:pt x="89" y="56"/>
                      <a:pt x="89" y="44"/>
                      <a:pt x="89" y="39"/>
                    </a:cubicBezTo>
                    <a:cubicBezTo>
                      <a:pt x="89" y="37"/>
                      <a:pt x="90" y="39"/>
                      <a:pt x="90" y="39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99" y="65"/>
                      <a:pt x="100" y="68"/>
                      <a:pt x="103" y="68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19" y="68"/>
                      <a:pt x="119" y="66"/>
                      <a:pt x="119" y="6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32"/>
              <p:cNvSpPr/>
              <p:nvPr/>
            </p:nvSpPr>
            <p:spPr bwMode="auto">
              <a:xfrm>
                <a:off x="6073775" y="2974974"/>
                <a:ext cx="17462" cy="52388"/>
              </a:xfrm>
              <a:custGeom>
                <a:avLst/>
                <a:gdLst/>
                <a:ahLst/>
                <a:cxnLst>
                  <a:cxn ang="0">
                    <a:pos x="6" y="21"/>
                  </a:cxn>
                  <a:cxn ang="0">
                    <a:pos x="4" y="23"/>
                  </a:cxn>
                  <a:cxn ang="0">
                    <a:pos x="1" y="21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6" y="21"/>
                  </a:cxn>
                </a:cxnLst>
                <a:rect l="0" t="0" r="r" b="b"/>
                <a:pathLst>
                  <a:path w="8" h="23">
                    <a:moveTo>
                      <a:pt x="6" y="21"/>
                    </a:moveTo>
                    <a:cubicBezTo>
                      <a:pt x="6" y="22"/>
                      <a:pt x="5" y="23"/>
                      <a:pt x="4" y="23"/>
                    </a:cubicBezTo>
                    <a:cubicBezTo>
                      <a:pt x="2" y="23"/>
                      <a:pt x="1" y="22"/>
                      <a:pt x="1" y="2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Oval 33"/>
              <p:cNvSpPr/>
              <p:nvPr/>
            </p:nvSpPr>
            <p:spPr bwMode="auto">
              <a:xfrm>
                <a:off x="6075363" y="3036887"/>
                <a:ext cx="14287" cy="1587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34"/>
              <p:cNvSpPr/>
              <p:nvPr/>
            </p:nvSpPr>
            <p:spPr bwMode="auto">
              <a:xfrm>
                <a:off x="6073775" y="2876549"/>
                <a:ext cx="17462" cy="41275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0" y="14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14"/>
                  </a:cxn>
                  <a:cxn ang="0">
                    <a:pos x="4" y="18"/>
                  </a:cxn>
                </a:cxnLst>
                <a:rect l="0" t="0" r="r" b="b"/>
                <a:pathLst>
                  <a:path w="8" h="18">
                    <a:moveTo>
                      <a:pt x="4" y="18"/>
                    </a:moveTo>
                    <a:cubicBezTo>
                      <a:pt x="1" y="18"/>
                      <a:pt x="0" y="17"/>
                      <a:pt x="0" y="1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7"/>
                      <a:pt x="6" y="18"/>
                      <a:pt x="4" y="1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35"/>
              <p:cNvSpPr/>
              <p:nvPr/>
            </p:nvSpPr>
            <p:spPr bwMode="auto">
              <a:xfrm>
                <a:off x="6146800" y="2917824"/>
                <a:ext cx="41275" cy="31750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2"/>
                  </a:cxn>
                  <a:cxn ang="0">
                    <a:pos x="2" y="6"/>
                  </a:cxn>
                  <a:cxn ang="0">
                    <a:pos x="11" y="1"/>
                  </a:cxn>
                  <a:cxn ang="0">
                    <a:pos x="17" y="2"/>
                  </a:cxn>
                  <a:cxn ang="0">
                    <a:pos x="15" y="8"/>
                  </a:cxn>
                  <a:cxn ang="0">
                    <a:pos x="6" y="13"/>
                  </a:cxn>
                  <a:cxn ang="0">
                    <a:pos x="4" y="14"/>
                  </a:cxn>
                </a:cxnLst>
                <a:rect l="0" t="0" r="r" b="b"/>
                <a:pathLst>
                  <a:path w="18" h="14">
                    <a:moveTo>
                      <a:pt x="4" y="14"/>
                    </a:moveTo>
                    <a:cubicBezTo>
                      <a:pt x="3" y="14"/>
                      <a:pt x="2" y="13"/>
                      <a:pt x="1" y="12"/>
                    </a:cubicBezTo>
                    <a:cubicBezTo>
                      <a:pt x="0" y="10"/>
                      <a:pt x="0" y="8"/>
                      <a:pt x="2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0"/>
                      <a:pt x="16" y="0"/>
                      <a:pt x="17" y="2"/>
                    </a:cubicBezTo>
                    <a:cubicBezTo>
                      <a:pt x="18" y="4"/>
                      <a:pt x="17" y="7"/>
                      <a:pt x="15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4"/>
                      <a:pt x="5" y="14"/>
                      <a:pt x="4" y="1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6"/>
              <p:cNvSpPr/>
              <p:nvPr/>
            </p:nvSpPr>
            <p:spPr bwMode="auto">
              <a:xfrm>
                <a:off x="5975350" y="2917824"/>
                <a:ext cx="42862" cy="31750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12" y="13"/>
                  </a:cxn>
                  <a:cxn ang="0">
                    <a:pos x="3" y="8"/>
                  </a:cxn>
                  <a:cxn ang="0">
                    <a:pos x="1" y="2"/>
                  </a:cxn>
                  <a:cxn ang="0">
                    <a:pos x="7" y="1"/>
                  </a:cxn>
                  <a:cxn ang="0">
                    <a:pos x="16" y="6"/>
                  </a:cxn>
                  <a:cxn ang="0">
                    <a:pos x="17" y="12"/>
                  </a:cxn>
                  <a:cxn ang="0">
                    <a:pos x="14" y="14"/>
                  </a:cxn>
                </a:cxnLst>
                <a:rect l="0" t="0" r="r" b="b"/>
                <a:pathLst>
                  <a:path w="19" h="14">
                    <a:moveTo>
                      <a:pt x="14" y="14"/>
                    </a:moveTo>
                    <a:cubicBezTo>
                      <a:pt x="13" y="14"/>
                      <a:pt x="12" y="14"/>
                      <a:pt x="12" y="13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8"/>
                      <a:pt x="19" y="10"/>
                      <a:pt x="17" y="12"/>
                    </a:cubicBezTo>
                    <a:cubicBezTo>
                      <a:pt x="17" y="13"/>
                      <a:pt x="15" y="14"/>
                      <a:pt x="14" y="1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50"/>
            <p:cNvGrpSpPr/>
            <p:nvPr/>
          </p:nvGrpSpPr>
          <p:grpSpPr>
            <a:xfrm>
              <a:off x="690683" y="4833156"/>
              <a:ext cx="2186768" cy="1076150"/>
              <a:chOff x="5045337" y="3845152"/>
              <a:chExt cx="2186768" cy="1076150"/>
            </a:xfrm>
          </p:grpSpPr>
          <p:sp>
            <p:nvSpPr>
              <p:cNvPr id="28" name="TextBox 51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TextBox 52"/>
              <p:cNvSpPr txBox="1"/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千图PPT彼岸天：ID 8661124库_组合 54"/>
          <p:cNvGrpSpPr/>
          <p:nvPr>
            <p:custDataLst>
              <p:tags r:id="rId4"/>
            </p:custDataLst>
          </p:nvPr>
        </p:nvGrpSpPr>
        <p:grpSpPr>
          <a:xfrm>
            <a:off x="2842057" y="1204262"/>
            <a:ext cx="2192514" cy="4499703"/>
            <a:chOff x="2842057" y="1204262"/>
            <a:chExt cx="2192514" cy="4499703"/>
          </a:xfrm>
        </p:grpSpPr>
        <p:sp>
          <p:nvSpPr>
            <p:cNvPr id="6" name="Flowchart: Punched Tape 6"/>
            <p:cNvSpPr/>
            <p:nvPr/>
          </p:nvSpPr>
          <p:spPr>
            <a:xfrm rot="14948415" flipV="1">
              <a:off x="2900971" y="2596536"/>
              <a:ext cx="2133600" cy="2133600"/>
            </a:xfrm>
            <a:prstGeom prst="flowChartPunchedTap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TextBox 8"/>
            <p:cNvSpPr txBox="1"/>
            <p:nvPr/>
          </p:nvSpPr>
          <p:spPr>
            <a:xfrm flipH="1">
              <a:off x="3635994" y="5375734"/>
              <a:ext cx="609141" cy="328231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2135" b="1" dirty="0">
                  <a:solidFill>
                    <a:schemeClr val="accent2"/>
                  </a:solidFill>
                  <a:cs typeface="+mn-ea"/>
                  <a:sym typeface="+mn-lt"/>
                </a:rPr>
                <a:t>2016</a:t>
              </a:r>
              <a:endParaRPr lang="en-US" sz="2135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Group 25"/>
            <p:cNvGrpSpPr/>
            <p:nvPr/>
          </p:nvGrpSpPr>
          <p:grpSpPr>
            <a:xfrm>
              <a:off x="3575196" y="3768925"/>
              <a:ext cx="743627" cy="800159"/>
              <a:chOff x="1066800" y="2373312"/>
              <a:chExt cx="271462" cy="292100"/>
            </a:xfrm>
            <a:solidFill>
              <a:schemeClr val="bg1"/>
            </a:solidFill>
          </p:grpSpPr>
          <p:sp>
            <p:nvSpPr>
              <p:cNvPr id="47" name="Oval 26"/>
              <p:cNvSpPr/>
              <p:nvPr/>
            </p:nvSpPr>
            <p:spPr bwMode="auto">
              <a:xfrm>
                <a:off x="1152525" y="2373312"/>
                <a:ext cx="95250" cy="93663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27"/>
              <p:cNvSpPr/>
              <p:nvPr/>
            </p:nvSpPr>
            <p:spPr bwMode="auto">
              <a:xfrm>
                <a:off x="1116013" y="2481262"/>
                <a:ext cx="165100" cy="109538"/>
              </a:xfrm>
              <a:custGeom>
                <a:avLst/>
                <a:gdLst/>
                <a:ahLst/>
                <a:cxnLst>
                  <a:cxn ang="0">
                    <a:pos x="44" y="33"/>
                  </a:cxn>
                  <a:cxn ang="0">
                    <a:pos x="37" y="40"/>
                  </a:cxn>
                  <a:cxn ang="0">
                    <a:pos x="36" y="40"/>
                  </a:cxn>
                  <a:cxn ang="0">
                    <a:pos x="35" y="40"/>
                  </a:cxn>
                  <a:cxn ang="0">
                    <a:pos x="28" y="33"/>
                  </a:cxn>
                  <a:cxn ang="0">
                    <a:pos x="27" y="31"/>
                  </a:cxn>
                  <a:cxn ang="0">
                    <a:pos x="31" y="14"/>
                  </a:cxn>
                  <a:cxn ang="0">
                    <a:pos x="31" y="12"/>
                  </a:cxn>
                  <a:cxn ang="0">
                    <a:pos x="31" y="9"/>
                  </a:cxn>
                  <a:cxn ang="0">
                    <a:pos x="32" y="7"/>
                  </a:cxn>
                  <a:cxn ang="0">
                    <a:pos x="40" y="7"/>
                  </a:cxn>
                  <a:cxn ang="0">
                    <a:pos x="42" y="9"/>
                  </a:cxn>
                  <a:cxn ang="0">
                    <a:pos x="41" y="12"/>
                  </a:cxn>
                  <a:cxn ang="0">
                    <a:pos x="42" y="14"/>
                  </a:cxn>
                  <a:cxn ang="0">
                    <a:pos x="45" y="31"/>
                  </a:cxn>
                  <a:cxn ang="0">
                    <a:pos x="44" y="33"/>
                  </a:cxn>
                  <a:cxn ang="0">
                    <a:pos x="72" y="33"/>
                  </a:cxn>
                  <a:cxn ang="0">
                    <a:pos x="62" y="7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36" y="0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1" y="33"/>
                  </a:cxn>
                  <a:cxn ang="0">
                    <a:pos x="2" y="37"/>
                  </a:cxn>
                  <a:cxn ang="0">
                    <a:pos x="10" y="41"/>
                  </a:cxn>
                  <a:cxn ang="0">
                    <a:pos x="13" y="40"/>
                  </a:cxn>
                  <a:cxn ang="0">
                    <a:pos x="18" y="27"/>
                  </a:cxn>
                  <a:cxn ang="0">
                    <a:pos x="18" y="27"/>
                  </a:cxn>
                  <a:cxn ang="0">
                    <a:pos x="18" y="40"/>
                  </a:cxn>
                  <a:cxn ang="0">
                    <a:pos x="20" y="44"/>
                  </a:cxn>
                  <a:cxn ang="0">
                    <a:pos x="36" y="48"/>
                  </a:cxn>
                  <a:cxn ang="0">
                    <a:pos x="52" y="44"/>
                  </a:cxn>
                  <a:cxn ang="0">
                    <a:pos x="54" y="40"/>
                  </a:cxn>
                  <a:cxn ang="0">
                    <a:pos x="54" y="27"/>
                  </a:cxn>
                  <a:cxn ang="0">
                    <a:pos x="55" y="27"/>
                  </a:cxn>
                  <a:cxn ang="0">
                    <a:pos x="60" y="40"/>
                  </a:cxn>
                  <a:cxn ang="0">
                    <a:pos x="62" y="41"/>
                  </a:cxn>
                  <a:cxn ang="0">
                    <a:pos x="70" y="37"/>
                  </a:cxn>
                  <a:cxn ang="0">
                    <a:pos x="72" y="33"/>
                  </a:cxn>
                </a:cxnLst>
                <a:rect l="0" t="0" r="r" b="b"/>
                <a:pathLst>
                  <a:path w="72" h="48">
                    <a:moveTo>
                      <a:pt x="44" y="33"/>
                    </a:move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0"/>
                      <a:pt x="37" y="40"/>
                      <a:pt x="36" y="40"/>
                    </a:cubicBezTo>
                    <a:cubicBezTo>
                      <a:pt x="36" y="40"/>
                      <a:pt x="35" y="40"/>
                      <a:pt x="35" y="4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7" y="33"/>
                      <a:pt x="27" y="32"/>
                      <a:pt x="27" y="3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1" y="11"/>
                      <a:pt x="31" y="9"/>
                      <a:pt x="31" y="9"/>
                    </a:cubicBezTo>
                    <a:cubicBezTo>
                      <a:pt x="31" y="8"/>
                      <a:pt x="31" y="7"/>
                      <a:pt x="32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1" y="7"/>
                      <a:pt x="42" y="8"/>
                      <a:pt x="42" y="9"/>
                    </a:cubicBezTo>
                    <a:cubicBezTo>
                      <a:pt x="42" y="9"/>
                      <a:pt x="42" y="11"/>
                      <a:pt x="41" y="12"/>
                    </a:cubicBezTo>
                    <a:cubicBezTo>
                      <a:pt x="41" y="12"/>
                      <a:pt x="42" y="13"/>
                      <a:pt x="42" y="14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moveTo>
                      <a:pt x="72" y="33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62" y="7"/>
                      <a:pt x="60" y="0"/>
                      <a:pt x="5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44" y="0"/>
                      <a:pt x="36" y="0"/>
                    </a:cubicBezTo>
                    <a:cubicBezTo>
                      <a:pt x="28" y="0"/>
                      <a:pt x="21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1" y="7"/>
                      <a:pt x="10" y="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1" y="36"/>
                      <a:pt x="2" y="37"/>
                    </a:cubicBezTo>
                    <a:cubicBezTo>
                      <a:pt x="4" y="39"/>
                      <a:pt x="7" y="41"/>
                      <a:pt x="10" y="41"/>
                    </a:cubicBezTo>
                    <a:cubicBezTo>
                      <a:pt x="12" y="41"/>
                      <a:pt x="13" y="40"/>
                      <a:pt x="13" y="4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4"/>
                      <a:pt x="18" y="27"/>
                    </a:cubicBezTo>
                    <a:cubicBezTo>
                      <a:pt x="18" y="30"/>
                      <a:pt x="18" y="36"/>
                      <a:pt x="18" y="40"/>
                    </a:cubicBezTo>
                    <a:cubicBezTo>
                      <a:pt x="18" y="42"/>
                      <a:pt x="19" y="43"/>
                      <a:pt x="20" y="44"/>
                    </a:cubicBezTo>
                    <a:cubicBezTo>
                      <a:pt x="26" y="48"/>
                      <a:pt x="30" y="48"/>
                      <a:pt x="36" y="48"/>
                    </a:cubicBezTo>
                    <a:cubicBezTo>
                      <a:pt x="42" y="48"/>
                      <a:pt x="47" y="48"/>
                      <a:pt x="52" y="44"/>
                    </a:cubicBezTo>
                    <a:cubicBezTo>
                      <a:pt x="54" y="43"/>
                      <a:pt x="54" y="42"/>
                      <a:pt x="54" y="40"/>
                    </a:cubicBezTo>
                    <a:cubicBezTo>
                      <a:pt x="54" y="36"/>
                      <a:pt x="54" y="30"/>
                      <a:pt x="54" y="27"/>
                    </a:cubicBezTo>
                    <a:cubicBezTo>
                      <a:pt x="54" y="24"/>
                      <a:pt x="55" y="27"/>
                      <a:pt x="55" y="27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40"/>
                      <a:pt x="60" y="41"/>
                      <a:pt x="62" y="41"/>
                    </a:cubicBezTo>
                    <a:cubicBezTo>
                      <a:pt x="65" y="41"/>
                      <a:pt x="68" y="39"/>
                      <a:pt x="70" y="37"/>
                    </a:cubicBezTo>
                    <a:cubicBezTo>
                      <a:pt x="72" y="36"/>
                      <a:pt x="72" y="34"/>
                      <a:pt x="72" y="3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28"/>
              <p:cNvSpPr/>
              <p:nvPr/>
            </p:nvSpPr>
            <p:spPr bwMode="auto">
              <a:xfrm>
                <a:off x="1066800" y="2562224"/>
                <a:ext cx="271462" cy="103188"/>
              </a:xfrm>
              <a:custGeom>
                <a:avLst/>
                <a:gdLst/>
                <a:ahLst/>
                <a:cxnLst>
                  <a:cxn ang="0">
                    <a:pos x="113" y="9"/>
                  </a:cxn>
                  <a:cxn ang="0">
                    <a:pos x="112" y="9"/>
                  </a:cxn>
                  <a:cxn ang="0">
                    <a:pos x="111" y="9"/>
                  </a:cxn>
                  <a:cxn ang="0">
                    <a:pos x="105" y="2"/>
                  </a:cxn>
                  <a:cxn ang="0">
                    <a:pos x="100" y="0"/>
                  </a:cxn>
                  <a:cxn ang="0">
                    <a:pos x="98" y="3"/>
                  </a:cxn>
                  <a:cxn ang="0">
                    <a:pos x="58" y="20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7" y="9"/>
                  </a:cxn>
                  <a:cxn ang="0">
                    <a:pos x="6" y="9"/>
                  </a:cxn>
                  <a:cxn ang="0">
                    <a:pos x="5" y="9"/>
                  </a:cxn>
                  <a:cxn ang="0">
                    <a:pos x="0" y="15"/>
                  </a:cxn>
                  <a:cxn ang="0">
                    <a:pos x="5" y="20"/>
                  </a:cxn>
                  <a:cxn ang="0">
                    <a:pos x="11" y="15"/>
                  </a:cxn>
                  <a:cxn ang="0">
                    <a:pos x="11" y="15"/>
                  </a:cxn>
                  <a:cxn ang="0">
                    <a:pos x="11" y="13"/>
                  </a:cxn>
                  <a:cxn ang="0">
                    <a:pos x="14" y="10"/>
                  </a:cxn>
                  <a:cxn ang="0">
                    <a:pos x="16" y="10"/>
                  </a:cxn>
                  <a:cxn ang="0">
                    <a:pos x="54" y="26"/>
                  </a:cxn>
                  <a:cxn ang="0">
                    <a:pos x="56" y="27"/>
                  </a:cxn>
                  <a:cxn ang="0">
                    <a:pos x="56" y="34"/>
                  </a:cxn>
                  <a:cxn ang="0">
                    <a:pos x="55" y="35"/>
                  </a:cxn>
                  <a:cxn ang="0">
                    <a:pos x="53" y="39"/>
                  </a:cxn>
                  <a:cxn ang="0">
                    <a:pos x="59" y="45"/>
                  </a:cxn>
                  <a:cxn ang="0">
                    <a:pos x="64" y="39"/>
                  </a:cxn>
                  <a:cxn ang="0">
                    <a:pos x="62" y="35"/>
                  </a:cxn>
                  <a:cxn ang="0">
                    <a:pos x="62" y="34"/>
                  </a:cxn>
                  <a:cxn ang="0">
                    <a:pos x="62" y="27"/>
                  </a:cxn>
                  <a:cxn ang="0">
                    <a:pos x="63" y="26"/>
                  </a:cxn>
                  <a:cxn ang="0">
                    <a:pos x="101" y="9"/>
                  </a:cxn>
                  <a:cxn ang="0">
                    <a:pos x="103" y="9"/>
                  </a:cxn>
                  <a:cxn ang="0">
                    <a:pos x="107" y="13"/>
                  </a:cxn>
                  <a:cxn ang="0">
                    <a:pos x="108" y="15"/>
                  </a:cxn>
                  <a:cxn ang="0">
                    <a:pos x="108" y="15"/>
                  </a:cxn>
                  <a:cxn ang="0">
                    <a:pos x="113" y="20"/>
                  </a:cxn>
                  <a:cxn ang="0">
                    <a:pos x="119" y="15"/>
                  </a:cxn>
                  <a:cxn ang="0">
                    <a:pos x="113" y="9"/>
                  </a:cxn>
                </a:cxnLst>
                <a:rect l="0" t="0" r="r" b="b"/>
                <a:pathLst>
                  <a:path w="119" h="45">
                    <a:moveTo>
                      <a:pt x="113" y="9"/>
                    </a:moveTo>
                    <a:cubicBezTo>
                      <a:pt x="113" y="9"/>
                      <a:pt x="113" y="9"/>
                      <a:pt x="112" y="9"/>
                    </a:cubicBezTo>
                    <a:cubicBezTo>
                      <a:pt x="112" y="9"/>
                      <a:pt x="112" y="9"/>
                      <a:pt x="111" y="9"/>
                    </a:cubicBezTo>
                    <a:cubicBezTo>
                      <a:pt x="105" y="2"/>
                      <a:pt x="105" y="2"/>
                      <a:pt x="105" y="2"/>
                    </a:cubicBezTo>
                    <a:cubicBezTo>
                      <a:pt x="104" y="1"/>
                      <a:pt x="103" y="0"/>
                      <a:pt x="100" y="0"/>
                    </a:cubicBezTo>
                    <a:cubicBezTo>
                      <a:pt x="99" y="1"/>
                      <a:pt x="99" y="3"/>
                      <a:pt x="98" y="3"/>
                    </a:cubicBezTo>
                    <a:cubicBezTo>
                      <a:pt x="95" y="12"/>
                      <a:pt x="76" y="20"/>
                      <a:pt x="58" y="20"/>
                    </a:cubicBezTo>
                    <a:cubicBezTo>
                      <a:pt x="40" y="20"/>
                      <a:pt x="23" y="13"/>
                      <a:pt x="19" y="4"/>
                    </a:cubicBezTo>
                    <a:cubicBezTo>
                      <a:pt x="19" y="3"/>
                      <a:pt x="18" y="3"/>
                      <a:pt x="18" y="2"/>
                    </a:cubicBezTo>
                    <a:cubicBezTo>
                      <a:pt x="17" y="1"/>
                      <a:pt x="15" y="1"/>
                      <a:pt x="14" y="2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2" y="9"/>
                      <a:pt x="0" y="12"/>
                      <a:pt x="0" y="15"/>
                    </a:cubicBezTo>
                    <a:cubicBezTo>
                      <a:pt x="0" y="18"/>
                      <a:pt x="2" y="20"/>
                      <a:pt x="5" y="20"/>
                    </a:cubicBezTo>
                    <a:cubicBezTo>
                      <a:pt x="8" y="20"/>
                      <a:pt x="11" y="18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1" y="14"/>
                      <a:pt x="11" y="13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9"/>
                      <a:pt x="16" y="10"/>
                      <a:pt x="16" y="10"/>
                    </a:cubicBezTo>
                    <a:cubicBezTo>
                      <a:pt x="24" y="19"/>
                      <a:pt x="38" y="25"/>
                      <a:pt x="54" y="26"/>
                    </a:cubicBezTo>
                    <a:cubicBezTo>
                      <a:pt x="55" y="26"/>
                      <a:pt x="56" y="26"/>
                      <a:pt x="56" y="27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5"/>
                      <a:pt x="55" y="35"/>
                      <a:pt x="55" y="35"/>
                    </a:cubicBezTo>
                    <a:cubicBezTo>
                      <a:pt x="54" y="36"/>
                      <a:pt x="53" y="38"/>
                      <a:pt x="53" y="39"/>
                    </a:cubicBezTo>
                    <a:cubicBezTo>
                      <a:pt x="53" y="42"/>
                      <a:pt x="56" y="45"/>
                      <a:pt x="59" y="45"/>
                    </a:cubicBezTo>
                    <a:cubicBezTo>
                      <a:pt x="62" y="45"/>
                      <a:pt x="64" y="42"/>
                      <a:pt x="64" y="39"/>
                    </a:cubicBezTo>
                    <a:cubicBezTo>
                      <a:pt x="64" y="38"/>
                      <a:pt x="63" y="36"/>
                      <a:pt x="62" y="35"/>
                    </a:cubicBezTo>
                    <a:cubicBezTo>
                      <a:pt x="62" y="35"/>
                      <a:pt x="62" y="35"/>
                      <a:pt x="62" y="34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3" y="26"/>
                      <a:pt x="63" y="26"/>
                    </a:cubicBezTo>
                    <a:cubicBezTo>
                      <a:pt x="80" y="24"/>
                      <a:pt x="94" y="18"/>
                      <a:pt x="101" y="9"/>
                    </a:cubicBezTo>
                    <a:cubicBezTo>
                      <a:pt x="102" y="9"/>
                      <a:pt x="102" y="8"/>
                      <a:pt x="103" y="9"/>
                    </a:cubicBezTo>
                    <a:cubicBezTo>
                      <a:pt x="107" y="13"/>
                      <a:pt x="107" y="13"/>
                      <a:pt x="107" y="13"/>
                    </a:cubicBezTo>
                    <a:cubicBezTo>
                      <a:pt x="108" y="14"/>
                      <a:pt x="108" y="14"/>
                      <a:pt x="108" y="15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8" y="18"/>
                      <a:pt x="110" y="20"/>
                      <a:pt x="113" y="20"/>
                    </a:cubicBezTo>
                    <a:cubicBezTo>
                      <a:pt x="116" y="20"/>
                      <a:pt x="119" y="18"/>
                      <a:pt x="119" y="15"/>
                    </a:cubicBezTo>
                    <a:cubicBezTo>
                      <a:pt x="119" y="12"/>
                      <a:pt x="116" y="9"/>
                      <a:pt x="113" y="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53"/>
            <p:cNvGrpSpPr/>
            <p:nvPr/>
          </p:nvGrpSpPr>
          <p:grpSpPr>
            <a:xfrm>
              <a:off x="2842057" y="1204262"/>
              <a:ext cx="2186768" cy="1076150"/>
              <a:chOff x="5045337" y="3845152"/>
              <a:chExt cx="2186768" cy="1076150"/>
            </a:xfrm>
          </p:grpSpPr>
          <p:sp>
            <p:nvSpPr>
              <p:cNvPr id="26" name="TextBox 54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TextBox 55"/>
              <p:cNvSpPr txBox="1"/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千图PPT彼岸天：ID 8661124库_组合 56"/>
          <p:cNvGrpSpPr/>
          <p:nvPr>
            <p:custDataLst>
              <p:tags r:id="rId5"/>
            </p:custDataLst>
          </p:nvPr>
        </p:nvGrpSpPr>
        <p:grpSpPr>
          <a:xfrm>
            <a:off x="7127866" y="1204262"/>
            <a:ext cx="2187391" cy="4499703"/>
            <a:chOff x="7127866" y="1204262"/>
            <a:chExt cx="2187391" cy="4499703"/>
          </a:xfrm>
        </p:grpSpPr>
        <p:sp>
          <p:nvSpPr>
            <p:cNvPr id="10" name="Flowchart: Punched Tape 12"/>
            <p:cNvSpPr/>
            <p:nvPr/>
          </p:nvSpPr>
          <p:spPr>
            <a:xfrm rot="14948415" flipV="1">
              <a:off x="7181657" y="2596536"/>
              <a:ext cx="2133600" cy="2133600"/>
            </a:xfrm>
            <a:prstGeom prst="flowChartPunchedTap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 flipH="1">
              <a:off x="7916679" y="5375734"/>
              <a:ext cx="609141" cy="328231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2135" b="1" dirty="0">
                  <a:solidFill>
                    <a:schemeClr val="accent4"/>
                  </a:solidFill>
                  <a:cs typeface="+mn-ea"/>
                  <a:sym typeface="+mn-lt"/>
                </a:rPr>
                <a:t>2018</a:t>
              </a:r>
              <a:endParaRPr lang="en-US" sz="2135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Group 37"/>
            <p:cNvGrpSpPr/>
            <p:nvPr/>
          </p:nvGrpSpPr>
          <p:grpSpPr>
            <a:xfrm>
              <a:off x="7918879" y="3788049"/>
              <a:ext cx="669496" cy="653743"/>
              <a:chOff x="1501776" y="1187450"/>
              <a:chExt cx="269875" cy="263526"/>
            </a:xfrm>
            <a:solidFill>
              <a:schemeClr val="bg1"/>
            </a:solidFill>
          </p:grpSpPr>
          <p:grpSp>
            <p:nvGrpSpPr>
              <p:cNvPr id="34" name="Group 38"/>
              <p:cNvGrpSpPr/>
              <p:nvPr/>
            </p:nvGrpSpPr>
            <p:grpSpPr>
              <a:xfrm>
                <a:off x="1522413" y="1243013"/>
                <a:ext cx="233363" cy="207963"/>
                <a:chOff x="1522413" y="1416049"/>
                <a:chExt cx="233363" cy="207963"/>
              </a:xfrm>
              <a:grpFill/>
            </p:grpSpPr>
            <p:sp>
              <p:nvSpPr>
                <p:cNvPr id="36" name="Oval 40"/>
                <p:cNvSpPr/>
                <p:nvPr/>
              </p:nvSpPr>
              <p:spPr bwMode="auto">
                <a:xfrm>
                  <a:off x="1625601" y="1539874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Oval 41"/>
                <p:cNvSpPr/>
                <p:nvPr/>
              </p:nvSpPr>
              <p:spPr bwMode="auto">
                <a:xfrm>
                  <a:off x="1620838" y="1416049"/>
                  <a:ext cx="92075" cy="9048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: Shape 42"/>
                <p:cNvSpPr/>
                <p:nvPr/>
              </p:nvSpPr>
              <p:spPr bwMode="auto">
                <a:xfrm>
                  <a:off x="1577976" y="1522411"/>
                  <a:ext cx="177800" cy="101600"/>
                </a:xfrm>
                <a:custGeom>
                  <a:avLst/>
                  <a:gdLst/>
                  <a:ahLst/>
                  <a:cxnLst>
                    <a:cxn ang="0">
                      <a:pos x="77" y="42"/>
                    </a:cxn>
                    <a:cxn ang="0">
                      <a:pos x="64" y="7"/>
                    </a:cxn>
                    <a:cxn ang="0">
                      <a:pos x="55" y="0"/>
                    </a:cxn>
                    <a:cxn ang="0">
                      <a:pos x="23" y="0"/>
                    </a:cxn>
                    <a:cxn ang="0">
                      <a:pos x="22" y="0"/>
                    </a:cxn>
                    <a:cxn ang="0">
                      <a:pos x="14" y="7"/>
                    </a:cxn>
                    <a:cxn ang="0">
                      <a:pos x="0" y="42"/>
                    </a:cxn>
                    <a:cxn ang="0">
                      <a:pos x="2" y="44"/>
                    </a:cxn>
                    <a:cxn ang="0">
                      <a:pos x="12" y="44"/>
                    </a:cxn>
                    <a:cxn ang="0">
                      <a:pos x="14" y="42"/>
                    </a:cxn>
                    <a:cxn ang="0">
                      <a:pos x="21" y="25"/>
                    </a:cxn>
                    <a:cxn ang="0">
                      <a:pos x="22" y="25"/>
                    </a:cxn>
                    <a:cxn ang="0">
                      <a:pos x="22" y="42"/>
                    </a:cxn>
                    <a:cxn ang="0">
                      <a:pos x="23" y="44"/>
                    </a:cxn>
                    <a:cxn ang="0">
                      <a:pos x="56" y="44"/>
                    </a:cxn>
                    <a:cxn ang="0">
                      <a:pos x="58" y="41"/>
                    </a:cxn>
                    <a:cxn ang="0">
                      <a:pos x="58" y="25"/>
                    </a:cxn>
                    <a:cxn ang="0">
                      <a:pos x="59" y="25"/>
                    </a:cxn>
                    <a:cxn ang="0">
                      <a:pos x="65" y="42"/>
                    </a:cxn>
                    <a:cxn ang="0">
                      <a:pos x="67" y="44"/>
                    </a:cxn>
                    <a:cxn ang="0">
                      <a:pos x="76" y="44"/>
                    </a:cxn>
                    <a:cxn ang="0">
                      <a:pos x="77" y="42"/>
                    </a:cxn>
                  </a:cxnLst>
                  <a:rect l="0" t="0" r="r" b="b"/>
                  <a:pathLst>
                    <a:path w="78" h="44">
                      <a:moveTo>
                        <a:pt x="77" y="42"/>
                      </a:move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6"/>
                        <a:pt x="61" y="0"/>
                        <a:pt x="55" y="0"/>
                      </a:cubicBezTo>
                      <a:cubicBezTo>
                        <a:pt x="54" y="0"/>
                        <a:pt x="24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6" y="0"/>
                        <a:pt x="14" y="6"/>
                        <a:pt x="14" y="7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3"/>
                        <a:pt x="0" y="44"/>
                        <a:pt x="2" y="44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14" y="44"/>
                        <a:pt x="14" y="42"/>
                        <a:pt x="14" y="42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2" y="23"/>
                        <a:pt x="22" y="25"/>
                      </a:cubicBezTo>
                      <a:cubicBezTo>
                        <a:pt x="22" y="29"/>
                        <a:pt x="22" y="37"/>
                        <a:pt x="22" y="42"/>
                      </a:cubicBezTo>
                      <a:cubicBezTo>
                        <a:pt x="22" y="43"/>
                        <a:pt x="22" y="44"/>
                        <a:pt x="23" y="44"/>
                      </a:cubicBezTo>
                      <a:cubicBezTo>
                        <a:pt x="56" y="44"/>
                        <a:pt x="56" y="44"/>
                        <a:pt x="56" y="44"/>
                      </a:cubicBezTo>
                      <a:cubicBezTo>
                        <a:pt x="58" y="44"/>
                        <a:pt x="58" y="43"/>
                        <a:pt x="58" y="41"/>
                      </a:cubicBezTo>
                      <a:cubicBezTo>
                        <a:pt x="58" y="37"/>
                        <a:pt x="58" y="28"/>
                        <a:pt x="58" y="25"/>
                      </a:cubicBezTo>
                      <a:cubicBezTo>
                        <a:pt x="58" y="24"/>
                        <a:pt x="59" y="25"/>
                        <a:pt x="59" y="25"/>
                      </a:cubicBezTo>
                      <a:cubicBezTo>
                        <a:pt x="65" y="42"/>
                        <a:pt x="65" y="42"/>
                        <a:pt x="65" y="42"/>
                      </a:cubicBezTo>
                      <a:cubicBezTo>
                        <a:pt x="65" y="42"/>
                        <a:pt x="65" y="44"/>
                        <a:pt x="67" y="44"/>
                      </a:cubicBezTo>
                      <a:cubicBezTo>
                        <a:pt x="76" y="44"/>
                        <a:pt x="76" y="44"/>
                        <a:pt x="76" y="44"/>
                      </a:cubicBezTo>
                      <a:cubicBezTo>
                        <a:pt x="77" y="44"/>
                        <a:pt x="78" y="43"/>
                        <a:pt x="77" y="42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43"/>
                <p:cNvSpPr/>
                <p:nvPr/>
              </p:nvSpPr>
              <p:spPr bwMode="auto">
                <a:xfrm>
                  <a:off x="1522413" y="1587499"/>
                  <a:ext cx="47625" cy="36513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13"/>
                    </a:cxn>
                    <a:cxn ang="0">
                      <a:pos x="2" y="16"/>
                    </a:cxn>
                    <a:cxn ang="0">
                      <a:pos x="13" y="16"/>
                    </a:cxn>
                    <a:cxn ang="0">
                      <a:pos x="16" y="13"/>
                    </a:cxn>
                    <a:cxn ang="0">
                      <a:pos x="20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1" h="16">
                      <a:moveTo>
                        <a:pt x="18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5"/>
                        <a:pt x="1" y="16"/>
                        <a:pt x="2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5" y="16"/>
                        <a:pt x="16" y="13"/>
                        <a:pt x="16" y="13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0" y="2"/>
                        <a:pt x="21" y="0"/>
                        <a:pt x="18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Freeform: Shape 39"/>
              <p:cNvSpPr/>
              <p:nvPr/>
            </p:nvSpPr>
            <p:spPr bwMode="auto">
              <a:xfrm>
                <a:off x="1501776" y="1187450"/>
                <a:ext cx="269875" cy="212725"/>
              </a:xfrm>
              <a:custGeom>
                <a:avLst/>
                <a:gdLst/>
                <a:ahLst/>
                <a:cxnLst>
                  <a:cxn ang="0">
                    <a:pos x="36" y="74"/>
                  </a:cxn>
                  <a:cxn ang="0">
                    <a:pos x="12" y="74"/>
                  </a:cxn>
                  <a:cxn ang="0">
                    <a:pos x="7" y="69"/>
                  </a:cxn>
                  <a:cxn ang="0">
                    <a:pos x="7" y="13"/>
                  </a:cxn>
                  <a:cxn ang="0">
                    <a:pos x="12" y="8"/>
                  </a:cxn>
                  <a:cxn ang="0">
                    <a:pos x="106" y="8"/>
                  </a:cxn>
                  <a:cxn ang="0">
                    <a:pos x="111" y="13"/>
                  </a:cxn>
                  <a:cxn ang="0">
                    <a:pos x="111" y="69"/>
                  </a:cxn>
                  <a:cxn ang="0">
                    <a:pos x="108" y="74"/>
                  </a:cxn>
                  <a:cxn ang="0">
                    <a:pos x="106" y="76"/>
                  </a:cxn>
                  <a:cxn ang="0">
                    <a:pos x="112" y="92"/>
                  </a:cxn>
                  <a:cxn ang="0">
                    <a:pos x="114" y="93"/>
                  </a:cxn>
                  <a:cxn ang="0">
                    <a:pos x="118" y="88"/>
                  </a:cxn>
                  <a:cxn ang="0">
                    <a:pos x="118" y="5"/>
                  </a:cxn>
                  <a:cxn ang="0">
                    <a:pos x="1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88"/>
                  </a:cxn>
                  <a:cxn ang="0">
                    <a:pos x="4" y="93"/>
                  </a:cxn>
                  <a:cxn ang="0">
                    <a:pos x="29" y="93"/>
                  </a:cxn>
                  <a:cxn ang="0">
                    <a:pos x="32" y="92"/>
                  </a:cxn>
                  <a:cxn ang="0">
                    <a:pos x="38" y="76"/>
                  </a:cxn>
                  <a:cxn ang="0">
                    <a:pos x="36" y="74"/>
                  </a:cxn>
                </a:cxnLst>
                <a:rect l="0" t="0" r="r" b="b"/>
                <a:pathLst>
                  <a:path w="118" h="93">
                    <a:moveTo>
                      <a:pt x="36" y="74"/>
                    </a:moveTo>
                    <a:cubicBezTo>
                      <a:pt x="12" y="74"/>
                      <a:pt x="12" y="74"/>
                      <a:pt x="12" y="74"/>
                    </a:cubicBezTo>
                    <a:cubicBezTo>
                      <a:pt x="9" y="74"/>
                      <a:pt x="7" y="72"/>
                      <a:pt x="7" y="6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0"/>
                      <a:pt x="9" y="8"/>
                      <a:pt x="12" y="8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9" y="8"/>
                      <a:pt x="111" y="10"/>
                      <a:pt x="111" y="13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1" y="72"/>
                      <a:pt x="110" y="73"/>
                      <a:pt x="108" y="74"/>
                    </a:cubicBezTo>
                    <a:cubicBezTo>
                      <a:pt x="106" y="75"/>
                      <a:pt x="106" y="76"/>
                      <a:pt x="106" y="76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3" y="93"/>
                      <a:pt x="114" y="93"/>
                    </a:cubicBezTo>
                    <a:cubicBezTo>
                      <a:pt x="117" y="93"/>
                      <a:pt x="118" y="91"/>
                      <a:pt x="118" y="88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2"/>
                      <a:pt x="116" y="0"/>
                      <a:pt x="11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1"/>
                      <a:pt x="2" y="93"/>
                      <a:pt x="4" y="93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31" y="93"/>
                      <a:pt x="32" y="92"/>
                      <a:pt x="32" y="92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76"/>
                      <a:pt x="38" y="74"/>
                      <a:pt x="36" y="7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56"/>
            <p:cNvGrpSpPr/>
            <p:nvPr/>
          </p:nvGrpSpPr>
          <p:grpSpPr>
            <a:xfrm>
              <a:off x="7127866" y="1204262"/>
              <a:ext cx="2186768" cy="1076150"/>
              <a:chOff x="5045337" y="3845152"/>
              <a:chExt cx="2186768" cy="1076150"/>
            </a:xfrm>
          </p:grpSpPr>
          <p:sp>
            <p:nvSpPr>
              <p:cNvPr id="24" name="TextBox 57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输入标题文本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TextBox 58"/>
              <p:cNvSpPr txBox="1"/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小木头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74" descr="题字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4" t="33194" b="23750"/>
          <a:stretch>
            <a:fillRect/>
          </a:stretch>
        </p:blipFill>
        <p:spPr bwMode="auto">
          <a:xfrm>
            <a:off x="3867592" y="2361217"/>
            <a:ext cx="2312584" cy="180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_14"/>
          <p:cNvSpPr txBox="1">
            <a:spLocks noChangeArrowheads="1"/>
          </p:cNvSpPr>
          <p:nvPr/>
        </p:nvSpPr>
        <p:spPr bwMode="auto">
          <a:xfrm>
            <a:off x="6734173" y="2361217"/>
            <a:ext cx="1552840" cy="139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5" tIns="34293" rIns="68585" bIns="34293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9600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贰</a:t>
            </a:r>
            <a:endParaRPr lang="zh-CN" altLang="zh-CN" sz="9600" spc="4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6118621" y="1841910"/>
            <a:ext cx="677108" cy="317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PA" val="v4.1.1"/>
</p:tagLst>
</file>

<file path=ppt/tags/tag10.xml><?xml version="1.0" encoding="utf-8"?>
<p:tagLst xmlns:p="http://schemas.openxmlformats.org/presentationml/2006/main">
  <p:tag name="PA" val="v4.0.0"/>
</p:tagLst>
</file>

<file path=ppt/tags/tag100.xml><?xml version="1.0" encoding="utf-8"?>
<p:tagLst xmlns:p="http://schemas.openxmlformats.org/presentationml/2006/main">
  <p:tag name="PA" val="v4.0.0"/>
</p:tagLst>
</file>

<file path=ppt/tags/tag101.xml><?xml version="1.0" encoding="utf-8"?>
<p:tagLst xmlns:p="http://schemas.openxmlformats.org/presentationml/2006/main">
  <p:tag name="PA" val="v4.0.0"/>
</p:tagLst>
</file>

<file path=ppt/tags/tag102.xml><?xml version="1.0" encoding="utf-8"?>
<p:tagLst xmlns:p="http://schemas.openxmlformats.org/presentationml/2006/main">
  <p:tag name="PA" val="v4.0.0"/>
</p:tagLst>
</file>

<file path=ppt/tags/tag103.xml><?xml version="1.0" encoding="utf-8"?>
<p:tagLst xmlns:p="http://schemas.openxmlformats.org/presentationml/2006/main">
  <p:tag name="PA" val="v4.0.0"/>
</p:tagLst>
</file>

<file path=ppt/tags/tag104.xml><?xml version="1.0" encoding="utf-8"?>
<p:tagLst xmlns:p="http://schemas.openxmlformats.org/presentationml/2006/main">
  <p:tag name="PA" val="v4.0.0"/>
</p:tagLst>
</file>

<file path=ppt/tags/tag105.xml><?xml version="1.0" encoding="utf-8"?>
<p:tagLst xmlns:p="http://schemas.openxmlformats.org/presentationml/2006/main">
  <p:tag name="PA" val="v4.0.0"/>
</p:tagLst>
</file>

<file path=ppt/tags/tag106.xml><?xml version="1.0" encoding="utf-8"?>
<p:tagLst xmlns:p="http://schemas.openxmlformats.org/presentationml/2006/main">
  <p:tag name="PA" val="v4.0.0"/>
</p:tagLst>
</file>

<file path=ppt/tags/tag107.xml><?xml version="1.0" encoding="utf-8"?>
<p:tagLst xmlns:p="http://schemas.openxmlformats.org/presentationml/2006/main">
  <p:tag name="PA" val="v4.0.0"/>
</p:tagLst>
</file>

<file path=ppt/tags/tag108.xml><?xml version="1.0" encoding="utf-8"?>
<p:tagLst xmlns:p="http://schemas.openxmlformats.org/presentationml/2006/main">
  <p:tag name="PA" val="v4.0.0"/>
</p:tagLst>
</file>

<file path=ppt/tags/tag109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10.xml><?xml version="1.0" encoding="utf-8"?>
<p:tagLst xmlns:p="http://schemas.openxmlformats.org/presentationml/2006/main">
  <p:tag name="PA" val="v4.0.0"/>
</p:tagLst>
</file>

<file path=ppt/tags/tag111.xml><?xml version="1.0" encoding="utf-8"?>
<p:tagLst xmlns:p="http://schemas.openxmlformats.org/presentationml/2006/main">
  <p:tag name="PA" val="v4.0.0"/>
</p:tagLst>
</file>

<file path=ppt/tags/tag112.xml><?xml version="1.0" encoding="utf-8"?>
<p:tagLst xmlns:p="http://schemas.openxmlformats.org/presentationml/2006/main">
  <p:tag name="PA" val="v4.0.0"/>
</p:tagLst>
</file>

<file path=ppt/tags/tag113.xml><?xml version="1.0" encoding="utf-8"?>
<p:tagLst xmlns:p="http://schemas.openxmlformats.org/presentationml/2006/main">
  <p:tag name="PA" val="v4.0.0"/>
</p:tagLst>
</file>

<file path=ppt/tags/tag114.xml><?xml version="1.0" encoding="utf-8"?>
<p:tagLst xmlns:p="http://schemas.openxmlformats.org/presentationml/2006/main">
  <p:tag name="PA" val="v4.0.0"/>
</p:tagLst>
</file>

<file path=ppt/tags/tag115.xml><?xml version="1.0" encoding="utf-8"?>
<p:tagLst xmlns:p="http://schemas.openxmlformats.org/presentationml/2006/main">
  <p:tag name="PA" val="v4.0.0"/>
</p:tagLst>
</file>

<file path=ppt/tags/tag116.xml><?xml version="1.0" encoding="utf-8"?>
<p:tagLst xmlns:p="http://schemas.openxmlformats.org/presentationml/2006/main">
  <p:tag name="PA" val="v4.0.0"/>
</p:tagLst>
</file>

<file path=ppt/tags/tag117.xml><?xml version="1.0" encoding="utf-8"?>
<p:tagLst xmlns:p="http://schemas.openxmlformats.org/presentationml/2006/main">
  <p:tag name="PA" val="v4.0.0"/>
</p:tagLst>
</file>

<file path=ppt/tags/tag118.xml><?xml version="1.0" encoding="utf-8"?>
<p:tagLst xmlns:p="http://schemas.openxmlformats.org/presentationml/2006/main">
  <p:tag name="PA" val="v4.0.0"/>
</p:tagLst>
</file>

<file path=ppt/tags/tag119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20.xml><?xml version="1.0" encoding="utf-8"?>
<p:tagLst xmlns:p="http://schemas.openxmlformats.org/presentationml/2006/main">
  <p:tag name="PA" val="v4.0.0"/>
</p:tagLst>
</file>

<file path=ppt/tags/tag121.xml><?xml version="1.0" encoding="utf-8"?>
<p:tagLst xmlns:p="http://schemas.openxmlformats.org/presentationml/2006/main">
  <p:tag name="PA" val="v4.0.0"/>
</p:tagLst>
</file>

<file path=ppt/tags/tag122.xml><?xml version="1.0" encoding="utf-8"?>
<p:tagLst xmlns:p="http://schemas.openxmlformats.org/presentationml/2006/main">
  <p:tag name="PA" val="v4.0.0"/>
</p:tagLst>
</file>

<file path=ppt/tags/tag123.xml><?xml version="1.0" encoding="utf-8"?>
<p:tagLst xmlns:p="http://schemas.openxmlformats.org/presentationml/2006/main">
  <p:tag name="PA" val="v4.0.0"/>
</p:tagLst>
</file>

<file path=ppt/tags/tag124.xml><?xml version="1.0" encoding="utf-8"?>
<p:tagLst xmlns:p="http://schemas.openxmlformats.org/presentationml/2006/main">
  <p:tag name="PA" val="v4.0.0"/>
</p:tagLst>
</file>

<file path=ppt/tags/tag125.xml><?xml version="1.0" encoding="utf-8"?>
<p:tagLst xmlns:p="http://schemas.openxmlformats.org/presentationml/2006/main">
  <p:tag name="PA" val="v4.0.0"/>
</p:tagLst>
</file>

<file path=ppt/tags/tag126.xml><?xml version="1.0" encoding="utf-8"?>
<p:tagLst xmlns:p="http://schemas.openxmlformats.org/presentationml/2006/main">
  <p:tag name="PA" val="v4.0.0"/>
</p:tagLst>
</file>

<file path=ppt/tags/tag127.xml><?xml version="1.0" encoding="utf-8"?>
<p:tagLst xmlns:p="http://schemas.openxmlformats.org/presentationml/2006/main">
  <p:tag name="PA" val="v4.0.0"/>
</p:tagLst>
</file>

<file path=ppt/tags/tag128.xml><?xml version="1.0" encoding="utf-8"?>
<p:tagLst xmlns:p="http://schemas.openxmlformats.org/presentationml/2006/main">
  <p:tag name="PA" val="v4.0.0"/>
</p:tagLst>
</file>

<file path=ppt/tags/tag129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30.xml><?xml version="1.0" encoding="utf-8"?>
<p:tagLst xmlns:p="http://schemas.openxmlformats.org/presentationml/2006/main">
  <p:tag name="PA" val="v4.0.0"/>
</p:tagLst>
</file>

<file path=ppt/tags/tag131.xml><?xml version="1.0" encoding="utf-8"?>
<p:tagLst xmlns:p="http://schemas.openxmlformats.org/presentationml/2006/main">
  <p:tag name="PA" val="v4.0.0"/>
</p:tagLst>
</file>

<file path=ppt/tags/tag132.xml><?xml version="1.0" encoding="utf-8"?>
<p:tagLst xmlns:p="http://schemas.openxmlformats.org/presentationml/2006/main">
  <p:tag name="PA" val="v4.0.0"/>
</p:tagLst>
</file>

<file path=ppt/tags/tag133.xml><?xml version="1.0" encoding="utf-8"?>
<p:tagLst xmlns:p="http://schemas.openxmlformats.org/presentationml/2006/main">
  <p:tag name="PA" val="v4.0.0"/>
</p:tagLst>
</file>

<file path=ppt/tags/tag134.xml><?xml version="1.0" encoding="utf-8"?>
<p:tagLst xmlns:p="http://schemas.openxmlformats.org/presentationml/2006/main">
  <p:tag name="PA" val="v4.0.0"/>
</p:tagLst>
</file>

<file path=ppt/tags/tag135.xml><?xml version="1.0" encoding="utf-8"?>
<p:tagLst xmlns:p="http://schemas.openxmlformats.org/presentationml/2006/main">
  <p:tag name="PA" val="v4.0.0"/>
</p:tagLst>
</file>

<file path=ppt/tags/tag136.xml><?xml version="1.0" encoding="utf-8"?>
<p:tagLst xmlns:p="http://schemas.openxmlformats.org/presentationml/2006/main">
  <p:tag name="PA" val="v4.0.0"/>
</p:tagLst>
</file>

<file path=ppt/tags/tag137.xml><?xml version="1.0" encoding="utf-8"?>
<p:tagLst xmlns:p="http://schemas.openxmlformats.org/presentationml/2006/main">
  <p:tag name="PA" val="v4.0.0"/>
</p:tagLst>
</file>

<file path=ppt/tags/tag138.xml><?xml version="1.0" encoding="utf-8"?>
<p:tagLst xmlns:p="http://schemas.openxmlformats.org/presentationml/2006/main">
  <p:tag name="PA" val="v4.0.0"/>
</p:tagLst>
</file>

<file path=ppt/tags/tag139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40.xml><?xml version="1.0" encoding="utf-8"?>
<p:tagLst xmlns:p="http://schemas.openxmlformats.org/presentationml/2006/main">
  <p:tag name="PA" val="v4.0.0"/>
</p:tagLst>
</file>

<file path=ppt/tags/tag141.xml><?xml version="1.0" encoding="utf-8"?>
<p:tagLst xmlns:p="http://schemas.openxmlformats.org/presentationml/2006/main">
  <p:tag name="PA" val="v4.0.0"/>
</p:tagLst>
</file>

<file path=ppt/tags/tag142.xml><?xml version="1.0" encoding="utf-8"?>
<p:tagLst xmlns:p="http://schemas.openxmlformats.org/presentationml/2006/main">
  <p:tag name="PA" val="v4.0.0"/>
</p:tagLst>
</file>

<file path=ppt/tags/tag143.xml><?xml version="1.0" encoding="utf-8"?>
<p:tagLst xmlns:p="http://schemas.openxmlformats.org/presentationml/2006/main">
  <p:tag name="PA" val="v4.0.0"/>
</p:tagLst>
</file>

<file path=ppt/tags/tag14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1.1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1.1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PA" val="v4.0.0"/>
</p:tagLst>
</file>

<file path=ppt/tags/tag36.xml><?xml version="1.0" encoding="utf-8"?>
<p:tagLst xmlns:p="http://schemas.openxmlformats.org/presentationml/2006/main">
  <p:tag name="PA" val="v4.0.0"/>
</p:tagLst>
</file>

<file path=ppt/tags/tag37.xml><?xml version="1.0" encoding="utf-8"?>
<p:tagLst xmlns:p="http://schemas.openxmlformats.org/presentationml/2006/main">
  <p:tag name="PA" val="v4.0.0"/>
</p:tagLst>
</file>

<file path=ppt/tags/tag38.xml><?xml version="1.0" encoding="utf-8"?>
<p:tagLst xmlns:p="http://schemas.openxmlformats.org/presentationml/2006/main">
  <p:tag name="PA" val="v4.0.0"/>
</p:tagLst>
</file>

<file path=ppt/tags/tag39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1.1"/>
</p:tagLst>
</file>

<file path=ppt/tags/tag40.xml><?xml version="1.0" encoding="utf-8"?>
<p:tagLst xmlns:p="http://schemas.openxmlformats.org/presentationml/2006/main">
  <p:tag name="PA" val="v4.0.0"/>
</p:tagLst>
</file>

<file path=ppt/tags/tag41.xml><?xml version="1.0" encoding="utf-8"?>
<p:tagLst xmlns:p="http://schemas.openxmlformats.org/presentationml/2006/main">
  <p:tag name="PA" val="v4.0.0"/>
</p:tagLst>
</file>

<file path=ppt/tags/tag42.xml><?xml version="1.0" encoding="utf-8"?>
<p:tagLst xmlns:p="http://schemas.openxmlformats.org/presentationml/2006/main">
  <p:tag name="PA" val="v4.0.0"/>
</p:tagLst>
</file>

<file path=ppt/tags/tag43.xml><?xml version="1.0" encoding="utf-8"?>
<p:tagLst xmlns:p="http://schemas.openxmlformats.org/presentationml/2006/main">
  <p:tag name="PA" val="v4.0.0"/>
</p:tagLst>
</file>

<file path=ppt/tags/tag44.xml><?xml version="1.0" encoding="utf-8"?>
<p:tagLst xmlns:p="http://schemas.openxmlformats.org/presentationml/2006/main">
  <p:tag name="PA" val="v4.0.0"/>
</p:tagLst>
</file>

<file path=ppt/tags/tag45.xml><?xml version="1.0" encoding="utf-8"?>
<p:tagLst xmlns:p="http://schemas.openxmlformats.org/presentationml/2006/main">
  <p:tag name="PA" val="v4.0.0"/>
</p:tagLst>
</file>

<file path=ppt/tags/tag46.xml><?xml version="1.0" encoding="utf-8"?>
<p:tagLst xmlns:p="http://schemas.openxmlformats.org/presentationml/2006/main">
  <p:tag name="PA" val="v4.0.0"/>
</p:tagLst>
</file>

<file path=ppt/tags/tag47.xml><?xml version="1.0" encoding="utf-8"?>
<p:tagLst xmlns:p="http://schemas.openxmlformats.org/presentationml/2006/main">
  <p:tag name="PA" val="v4.0.0"/>
</p:tagLst>
</file>

<file path=ppt/tags/tag48.xml><?xml version="1.0" encoding="utf-8"?>
<p:tagLst xmlns:p="http://schemas.openxmlformats.org/presentationml/2006/main">
  <p:tag name="PA" val="v4.0.0"/>
</p:tagLst>
</file>

<file path=ppt/tags/tag49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1.1"/>
</p:tagLst>
</file>

<file path=ppt/tags/tag50.xml><?xml version="1.0" encoding="utf-8"?>
<p:tagLst xmlns:p="http://schemas.openxmlformats.org/presentationml/2006/main">
  <p:tag name="PA" val="v4.0.0"/>
</p:tagLst>
</file>

<file path=ppt/tags/tag51.xml><?xml version="1.0" encoding="utf-8"?>
<p:tagLst xmlns:p="http://schemas.openxmlformats.org/presentationml/2006/main">
  <p:tag name="PA" val="v4.0.0"/>
</p:tagLst>
</file>

<file path=ppt/tags/tag52.xml><?xml version="1.0" encoding="utf-8"?>
<p:tagLst xmlns:p="http://schemas.openxmlformats.org/presentationml/2006/main">
  <p:tag name="PA" val="v4.0.0"/>
</p:tagLst>
</file>

<file path=ppt/tags/tag53.xml><?xml version="1.0" encoding="utf-8"?>
<p:tagLst xmlns:p="http://schemas.openxmlformats.org/presentationml/2006/main">
  <p:tag name="PA" val="v4.0.0"/>
</p:tagLst>
</file>

<file path=ppt/tags/tag54.xml><?xml version="1.0" encoding="utf-8"?>
<p:tagLst xmlns:p="http://schemas.openxmlformats.org/presentationml/2006/main">
  <p:tag name="PA" val="v4.0.0"/>
</p:tagLst>
</file>

<file path=ppt/tags/tag55.xml><?xml version="1.0" encoding="utf-8"?>
<p:tagLst xmlns:p="http://schemas.openxmlformats.org/presentationml/2006/main">
  <p:tag name="PA" val="v4.0.0"/>
</p:tagLst>
</file>

<file path=ppt/tags/tag56.xml><?xml version="1.0" encoding="utf-8"?>
<p:tagLst xmlns:p="http://schemas.openxmlformats.org/presentationml/2006/main">
  <p:tag name="PA" val="v4.0.0"/>
</p:tagLst>
</file>

<file path=ppt/tags/tag57.xml><?xml version="1.0" encoding="utf-8"?>
<p:tagLst xmlns:p="http://schemas.openxmlformats.org/presentationml/2006/main">
  <p:tag name="PA" val="v4.0.0"/>
</p:tagLst>
</file>

<file path=ppt/tags/tag58.xml><?xml version="1.0" encoding="utf-8"?>
<p:tagLst xmlns:p="http://schemas.openxmlformats.org/presentationml/2006/main">
  <p:tag name="PA" val="v4.0.0"/>
</p:tagLst>
</file>

<file path=ppt/tags/tag59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60.xml><?xml version="1.0" encoding="utf-8"?>
<p:tagLst xmlns:p="http://schemas.openxmlformats.org/presentationml/2006/main">
  <p:tag name="PA" val="v4.0.0"/>
</p:tagLst>
</file>

<file path=ppt/tags/tag61.xml><?xml version="1.0" encoding="utf-8"?>
<p:tagLst xmlns:p="http://schemas.openxmlformats.org/presentationml/2006/main">
  <p:tag name="PA" val="v4.0.0"/>
</p:tagLst>
</file>

<file path=ppt/tags/tag62.xml><?xml version="1.0" encoding="utf-8"?>
<p:tagLst xmlns:p="http://schemas.openxmlformats.org/presentationml/2006/main">
  <p:tag name="PA" val="v4.0.0"/>
</p:tagLst>
</file>

<file path=ppt/tags/tag63.xml><?xml version="1.0" encoding="utf-8"?>
<p:tagLst xmlns:p="http://schemas.openxmlformats.org/presentationml/2006/main">
  <p:tag name="PA" val="v4.0.0"/>
</p:tagLst>
</file>

<file path=ppt/tags/tag64.xml><?xml version="1.0" encoding="utf-8"?>
<p:tagLst xmlns:p="http://schemas.openxmlformats.org/presentationml/2006/main">
  <p:tag name="PA" val="v4.0.0"/>
</p:tagLst>
</file>

<file path=ppt/tags/tag65.xml><?xml version="1.0" encoding="utf-8"?>
<p:tagLst xmlns:p="http://schemas.openxmlformats.org/presentationml/2006/main">
  <p:tag name="PA" val="v4.0.0"/>
</p:tagLst>
</file>

<file path=ppt/tags/tag66.xml><?xml version="1.0" encoding="utf-8"?>
<p:tagLst xmlns:p="http://schemas.openxmlformats.org/presentationml/2006/main">
  <p:tag name="PA" val="v4.0.0"/>
</p:tagLst>
</file>

<file path=ppt/tags/tag67.xml><?xml version="1.0" encoding="utf-8"?>
<p:tagLst xmlns:p="http://schemas.openxmlformats.org/presentationml/2006/main">
  <p:tag name="PA" val="v4.0.0"/>
</p:tagLst>
</file>

<file path=ppt/tags/tag68.xml><?xml version="1.0" encoding="utf-8"?>
<p:tagLst xmlns:p="http://schemas.openxmlformats.org/presentationml/2006/main">
  <p:tag name="PA" val="v4.0.0"/>
</p:tagLst>
</file>

<file path=ppt/tags/tag69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70.xml><?xml version="1.0" encoding="utf-8"?>
<p:tagLst xmlns:p="http://schemas.openxmlformats.org/presentationml/2006/main">
  <p:tag name="PA" val="v4.0.0"/>
</p:tagLst>
</file>

<file path=ppt/tags/tag71.xml><?xml version="1.0" encoding="utf-8"?>
<p:tagLst xmlns:p="http://schemas.openxmlformats.org/presentationml/2006/main">
  <p:tag name="PA" val="v4.0.0"/>
</p:tagLst>
</file>

<file path=ppt/tags/tag72.xml><?xml version="1.0" encoding="utf-8"?>
<p:tagLst xmlns:p="http://schemas.openxmlformats.org/presentationml/2006/main">
  <p:tag name="PA" val="v4.0.0"/>
</p:tagLst>
</file>

<file path=ppt/tags/tag73.xml><?xml version="1.0" encoding="utf-8"?>
<p:tagLst xmlns:p="http://schemas.openxmlformats.org/presentationml/2006/main">
  <p:tag name="PA" val="v4.0.0"/>
</p:tagLst>
</file>

<file path=ppt/tags/tag74.xml><?xml version="1.0" encoding="utf-8"?>
<p:tagLst xmlns:p="http://schemas.openxmlformats.org/presentationml/2006/main">
  <p:tag name="PA" val="v4.0.0"/>
</p:tagLst>
</file>

<file path=ppt/tags/tag75.xml><?xml version="1.0" encoding="utf-8"?>
<p:tagLst xmlns:p="http://schemas.openxmlformats.org/presentationml/2006/main">
  <p:tag name="PA" val="v4.0.0"/>
</p:tagLst>
</file>

<file path=ppt/tags/tag76.xml><?xml version="1.0" encoding="utf-8"?>
<p:tagLst xmlns:p="http://schemas.openxmlformats.org/presentationml/2006/main">
  <p:tag name="PA" val="v4.0.0"/>
</p:tagLst>
</file>

<file path=ppt/tags/tag77.xml><?xml version="1.0" encoding="utf-8"?>
<p:tagLst xmlns:p="http://schemas.openxmlformats.org/presentationml/2006/main">
  <p:tag name="PA" val="v4.0.0"/>
</p:tagLst>
</file>

<file path=ppt/tags/tag78.xml><?xml version="1.0" encoding="utf-8"?>
<p:tagLst xmlns:p="http://schemas.openxmlformats.org/presentationml/2006/main">
  <p:tag name="PA" val="v4.0.0"/>
</p:tagLst>
</file>

<file path=ppt/tags/tag79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80.xml><?xml version="1.0" encoding="utf-8"?>
<p:tagLst xmlns:p="http://schemas.openxmlformats.org/presentationml/2006/main">
  <p:tag name="PA" val="v4.0.0"/>
</p:tagLst>
</file>

<file path=ppt/tags/tag81.xml><?xml version="1.0" encoding="utf-8"?>
<p:tagLst xmlns:p="http://schemas.openxmlformats.org/presentationml/2006/main">
  <p:tag name="PA" val="v4.0.0"/>
</p:tagLst>
</file>

<file path=ppt/tags/tag82.xml><?xml version="1.0" encoding="utf-8"?>
<p:tagLst xmlns:p="http://schemas.openxmlformats.org/presentationml/2006/main">
  <p:tag name="PA" val="v4.0.0"/>
</p:tagLst>
</file>

<file path=ppt/tags/tag83.xml><?xml version="1.0" encoding="utf-8"?>
<p:tagLst xmlns:p="http://schemas.openxmlformats.org/presentationml/2006/main">
  <p:tag name="PA" val="v4.0.0"/>
</p:tagLst>
</file>

<file path=ppt/tags/tag84.xml><?xml version="1.0" encoding="utf-8"?>
<p:tagLst xmlns:p="http://schemas.openxmlformats.org/presentationml/2006/main">
  <p:tag name="PA" val="v4.0.0"/>
</p:tagLst>
</file>

<file path=ppt/tags/tag85.xml><?xml version="1.0" encoding="utf-8"?>
<p:tagLst xmlns:p="http://schemas.openxmlformats.org/presentationml/2006/main">
  <p:tag name="PA" val="v4.0.0"/>
</p:tagLst>
</file>

<file path=ppt/tags/tag86.xml><?xml version="1.0" encoding="utf-8"?>
<p:tagLst xmlns:p="http://schemas.openxmlformats.org/presentationml/2006/main">
  <p:tag name="PA" val="v4.0.0"/>
</p:tagLst>
</file>

<file path=ppt/tags/tag87.xml><?xml version="1.0" encoding="utf-8"?>
<p:tagLst xmlns:p="http://schemas.openxmlformats.org/presentationml/2006/main">
  <p:tag name="PA" val="v4.0.0"/>
</p:tagLst>
</file>

<file path=ppt/tags/tag88.xml><?xml version="1.0" encoding="utf-8"?>
<p:tagLst xmlns:p="http://schemas.openxmlformats.org/presentationml/2006/main">
  <p:tag name="PA" val="v4.0.0"/>
</p:tagLst>
</file>

<file path=ppt/tags/tag89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ags/tag90.xml><?xml version="1.0" encoding="utf-8"?>
<p:tagLst xmlns:p="http://schemas.openxmlformats.org/presentationml/2006/main">
  <p:tag name="PA" val="v4.0.0"/>
</p:tagLst>
</file>

<file path=ppt/tags/tag91.xml><?xml version="1.0" encoding="utf-8"?>
<p:tagLst xmlns:p="http://schemas.openxmlformats.org/presentationml/2006/main">
  <p:tag name="PA" val="v4.0.0"/>
</p:tagLst>
</file>

<file path=ppt/tags/tag92.xml><?xml version="1.0" encoding="utf-8"?>
<p:tagLst xmlns:p="http://schemas.openxmlformats.org/presentationml/2006/main">
  <p:tag name="PA" val="v4.0.0"/>
</p:tagLst>
</file>

<file path=ppt/tags/tag93.xml><?xml version="1.0" encoding="utf-8"?>
<p:tagLst xmlns:p="http://schemas.openxmlformats.org/presentationml/2006/main">
  <p:tag name="PA" val="v4.0.0"/>
</p:tagLst>
</file>

<file path=ppt/tags/tag94.xml><?xml version="1.0" encoding="utf-8"?>
<p:tagLst xmlns:p="http://schemas.openxmlformats.org/presentationml/2006/main">
  <p:tag name="PA" val="v4.0.0"/>
</p:tagLst>
</file>

<file path=ppt/tags/tag95.xml><?xml version="1.0" encoding="utf-8"?>
<p:tagLst xmlns:p="http://schemas.openxmlformats.org/presentationml/2006/main">
  <p:tag name="PA" val="v4.0.0"/>
</p:tagLst>
</file>

<file path=ppt/tags/tag96.xml><?xml version="1.0" encoding="utf-8"?>
<p:tagLst xmlns:p="http://schemas.openxmlformats.org/presentationml/2006/main">
  <p:tag name="PA" val="v4.0.0"/>
</p:tagLst>
</file>

<file path=ppt/tags/tag97.xml><?xml version="1.0" encoding="utf-8"?>
<p:tagLst xmlns:p="http://schemas.openxmlformats.org/presentationml/2006/main">
  <p:tag name="PA" val="v4.0.0"/>
</p:tagLst>
</file>

<file path=ppt/tags/tag98.xml><?xml version="1.0" encoding="utf-8"?>
<p:tagLst xmlns:p="http://schemas.openxmlformats.org/presentationml/2006/main">
  <p:tag name="PA" val="v4.0.0"/>
</p:tagLst>
</file>

<file path=ppt/tags/tag9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04040"/>
      </a:accent1>
      <a:accent2>
        <a:srgbClr val="E58A99"/>
      </a:accent2>
      <a:accent3>
        <a:srgbClr val="050301"/>
      </a:accent3>
      <a:accent4>
        <a:srgbClr val="F1A6A7"/>
      </a:accent4>
      <a:accent5>
        <a:srgbClr val="807D7E"/>
      </a:accent5>
      <a:accent6>
        <a:srgbClr val="E15342"/>
      </a:accent6>
      <a:hlink>
        <a:srgbClr val="0563C1"/>
      </a:hlink>
      <a:folHlink>
        <a:srgbClr val="954F72"/>
      </a:folHlink>
    </a:clrScheme>
    <a:fontScheme name="vvo0eclb">
      <a:majorFont>
        <a:latin typeface="Arial"/>
        <a:ea typeface="字酷堂清楷体"/>
        <a:cs typeface=""/>
      </a:majorFont>
      <a:minorFont>
        <a:latin typeface="Arial"/>
        <a:ea typeface="字酷堂清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E58A99"/>
    </a:accent2>
    <a:accent3>
      <a:srgbClr val="050301"/>
    </a:accent3>
    <a:accent4>
      <a:srgbClr val="F1A6A7"/>
    </a:accent4>
    <a:accent5>
      <a:srgbClr val="807D7E"/>
    </a:accent5>
    <a:accent6>
      <a:srgbClr val="E15342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0</TotalTime>
  <Words>3296</Words>
  <Application>WPS 演示</Application>
  <PresentationFormat>宽屏</PresentationFormat>
  <Paragraphs>492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Calibri</vt:lpstr>
      <vt:lpstr>字酷堂清楷体</vt:lpstr>
      <vt:lpstr>Arial Unicode MS</vt:lpstr>
      <vt:lpstr>等线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2018-05-12T15:01:24Z</dcterms:created>
  <dcterms:modified xsi:type="dcterms:W3CDTF">2018-05-12T15:01:32Z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