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4.xml" ContentType="application/vnd.openxmlformats-officedocument.theme+xml"/>
  <Default Extension="png" ContentType="image/png"/>
  <Override PartName="/ppt/charts/style2.xml" ContentType="application/vnd.ms-office.chartstyle+xml"/>
  <Override PartName="/ppt/charts/style1.xml" ContentType="application/vnd.ms-office.chart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charts/colors2.xml" ContentType="application/vnd.ms-office.chartcolorstyle+xml"/>
  <Override PartName="/ppt/charts/colors3.xml" ContentType="application/vnd.ms-office.chartcolorstyle+xml"/>
  <Override PartName="/ppt/tableStyles.xml" ContentType="application/vnd.openxmlformats-officedocument.presentationml.tableStyles+xml"/>
  <Override PartName="/ppt/charts/colors1.xml" ContentType="application/vnd.ms-office.chartcolorstyle+xml"/>
  <Default Extension="xlsx" ContentType="application/vnd.openxmlformats-officedocument.spreadsheetml.sheet"/>
  <Override PartName="/ppt/charts/chart3.xml" ContentType="application/vnd.openxmlformats-officedocument.drawingml.chart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7" r:id="rId2"/>
    <p:sldMasterId id="2147483679" r:id="rId3"/>
    <p:sldMasterId id="2147483674" r:id="rId4"/>
  </p:sldMasterIdLst>
  <p:sldIdLst>
    <p:sldId id="271" r:id="rId5"/>
    <p:sldId id="274" r:id="rId6"/>
    <p:sldId id="275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5"/>
    <p:restoredTop sz="93525"/>
  </p:normalViewPr>
  <p:slideViewPr>
    <p:cSldViewPr snapToGrid="0">
      <p:cViewPr>
        <p:scale>
          <a:sx n="75" d="100"/>
          <a:sy n="75" d="100"/>
        </p:scale>
        <p:origin x="-1824" y="-6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Office_Excel____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Office_Excel____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Office_Excel____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radarChart>
        <c:radarStyle val="filled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cat>
            <c:numRef>
              <c:f>Sheet1!$A$2:$A$6</c:f>
              <c:numCache>
                <c:formatCode>yyyy/m/d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871-453A-B803-CABEC54A69C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cat>
            <c:numRef>
              <c:f>Sheet1!$A$2:$A$6</c:f>
              <c:numCache>
                <c:formatCode>yyyy/m/d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871-453A-B803-CABEC54A69C5}"/>
            </c:ext>
          </c:extLst>
        </c:ser>
        <c:dLbls/>
        <c:axId val="93449600"/>
        <c:axId val="99690752"/>
        <c:extLst xmlns:c16r2="http://schemas.microsoft.com/office/drawing/2015/06/chart"/>
      </c:radarChart>
      <c:catAx>
        <c:axId val="93449600"/>
        <c:scaling>
          <c:orientation val="minMax"/>
        </c:scaling>
        <c:axPos val="b"/>
        <c:numFmt formatCode="yyyy/m/d" sourceLinked="1"/>
        <c:maj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99690752"/>
        <c:crosses val="autoZero"/>
        <c:auto val="1"/>
        <c:lblAlgn val="ctr"/>
        <c:lblOffset val="100"/>
      </c:catAx>
      <c:valAx>
        <c:axId val="99690752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934496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radarChart>
        <c:radarStyle val="filled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cat>
            <c:numRef>
              <c:f>Sheet1!$A$2:$A$6</c:f>
              <c:numCache>
                <c:formatCode>yyyy/m/d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871-453A-B803-CABEC54A69C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cat>
            <c:numRef>
              <c:f>Sheet1!$A$2:$A$6</c:f>
              <c:numCache>
                <c:formatCode>yyyy/m/d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871-453A-B803-CABEC54A69C5}"/>
            </c:ext>
          </c:extLst>
        </c:ser>
        <c:dLbls/>
        <c:axId val="55424896"/>
        <c:axId val="55426432"/>
        <c:extLst xmlns:c16r2="http://schemas.microsoft.com/office/drawing/2015/06/chart"/>
      </c:radarChart>
      <c:catAx>
        <c:axId val="55424896"/>
        <c:scaling>
          <c:orientation val="minMax"/>
        </c:scaling>
        <c:axPos val="b"/>
        <c:numFmt formatCode="yyyy/m/d" sourceLinked="1"/>
        <c:maj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55426432"/>
        <c:crosses val="autoZero"/>
        <c:auto val="1"/>
        <c:lblAlgn val="ctr"/>
        <c:lblOffset val="100"/>
      </c:catAx>
      <c:valAx>
        <c:axId val="55426432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55424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radarChart>
        <c:radarStyle val="filled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cat>
            <c:numRef>
              <c:f>Sheet1!$A$2:$A$6</c:f>
              <c:numCache>
                <c:formatCode>yyyy/m/d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871-453A-B803-CABEC54A69C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cat>
            <c:numRef>
              <c:f>Sheet1!$A$2:$A$6</c:f>
              <c:numCache>
                <c:formatCode>yyyy/m/d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871-453A-B803-CABEC54A69C5}"/>
            </c:ext>
          </c:extLst>
        </c:ser>
        <c:dLbls/>
        <c:axId val="55508352"/>
        <c:axId val="53778304"/>
        <c:extLst xmlns:c16r2="http://schemas.microsoft.com/office/drawing/2015/06/chart"/>
      </c:radarChart>
      <c:catAx>
        <c:axId val="55508352"/>
        <c:scaling>
          <c:orientation val="minMax"/>
        </c:scaling>
        <c:axPos val="b"/>
        <c:numFmt formatCode="yyyy/m/d" sourceLinked="1"/>
        <c:maj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53778304"/>
        <c:crosses val="autoZero"/>
        <c:auto val="1"/>
        <c:lblAlgn val="ctr"/>
        <c:lblOffset val="100"/>
      </c:catAx>
      <c:valAx>
        <c:axId val="53778304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555083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Template/Home.shtml" TargetMode="External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1803469" y="324209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" y="99071"/>
            <a:ext cx="1067264" cy="301883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" y="400954"/>
            <a:ext cx="1578427" cy="301883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702837"/>
            <a:ext cx="1275100" cy="30188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0" y="1004721"/>
            <a:ext cx="904365" cy="30188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2" name="矩形 11"/>
          <p:cNvSpPr/>
          <p:nvPr userDrawn="1"/>
        </p:nvSpPr>
        <p:spPr>
          <a:xfrm rot="16200000">
            <a:off x="1373221" y="5202679"/>
            <a:ext cx="301557" cy="3047994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3" name="矩形 12"/>
          <p:cNvSpPr/>
          <p:nvPr userDrawn="1"/>
        </p:nvSpPr>
        <p:spPr>
          <a:xfrm rot="16200000">
            <a:off x="4421222" y="5202680"/>
            <a:ext cx="301555" cy="3047992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4" name="矩形 13"/>
          <p:cNvSpPr/>
          <p:nvPr userDrawn="1"/>
        </p:nvSpPr>
        <p:spPr>
          <a:xfrm rot="16200000">
            <a:off x="7469220" y="5202673"/>
            <a:ext cx="301558" cy="304800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5" name="矩形 14"/>
          <p:cNvSpPr/>
          <p:nvPr userDrawn="1"/>
        </p:nvSpPr>
        <p:spPr>
          <a:xfrm rot="16200000">
            <a:off x="10517225" y="5202679"/>
            <a:ext cx="301556" cy="304799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12534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1803469" y="324209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" y="99071"/>
            <a:ext cx="1067264" cy="301883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" y="400954"/>
            <a:ext cx="1578427" cy="301883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702837"/>
            <a:ext cx="1275100" cy="30188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0" y="1004721"/>
            <a:ext cx="904365" cy="30188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2" name="矩形 11"/>
          <p:cNvSpPr/>
          <p:nvPr userDrawn="1"/>
        </p:nvSpPr>
        <p:spPr>
          <a:xfrm rot="16200000">
            <a:off x="1373221" y="5202679"/>
            <a:ext cx="301557" cy="3047994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3" name="矩形 12"/>
          <p:cNvSpPr/>
          <p:nvPr userDrawn="1"/>
        </p:nvSpPr>
        <p:spPr>
          <a:xfrm rot="16200000">
            <a:off x="4421222" y="5202680"/>
            <a:ext cx="301555" cy="3047992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4" name="矩形 13"/>
          <p:cNvSpPr/>
          <p:nvPr userDrawn="1"/>
        </p:nvSpPr>
        <p:spPr>
          <a:xfrm rot="16200000">
            <a:off x="7469220" y="5202673"/>
            <a:ext cx="301558" cy="304800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5" name="矩形 14"/>
          <p:cNvSpPr/>
          <p:nvPr userDrawn="1"/>
        </p:nvSpPr>
        <p:spPr>
          <a:xfrm rot="16200000">
            <a:off x="10517225" y="5202679"/>
            <a:ext cx="301556" cy="304799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808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1803469" y="324209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" y="99071"/>
            <a:ext cx="1067264" cy="301883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" y="400954"/>
            <a:ext cx="1578427" cy="301883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702837"/>
            <a:ext cx="1275100" cy="30188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0" y="1004721"/>
            <a:ext cx="904365" cy="30188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2" name="矩形 11"/>
          <p:cNvSpPr/>
          <p:nvPr userDrawn="1"/>
        </p:nvSpPr>
        <p:spPr>
          <a:xfrm rot="16200000">
            <a:off x="1373221" y="5202679"/>
            <a:ext cx="301557" cy="3047994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3" name="矩形 12"/>
          <p:cNvSpPr/>
          <p:nvPr userDrawn="1"/>
        </p:nvSpPr>
        <p:spPr>
          <a:xfrm rot="16200000">
            <a:off x="4421222" y="5202680"/>
            <a:ext cx="301555" cy="3047992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4" name="矩形 13"/>
          <p:cNvSpPr/>
          <p:nvPr userDrawn="1"/>
        </p:nvSpPr>
        <p:spPr>
          <a:xfrm rot="16200000">
            <a:off x="7469220" y="5202673"/>
            <a:ext cx="301558" cy="304800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5" name="矩形 14"/>
          <p:cNvSpPr/>
          <p:nvPr userDrawn="1"/>
        </p:nvSpPr>
        <p:spPr>
          <a:xfrm rot="16200000">
            <a:off x="10517225" y="5202679"/>
            <a:ext cx="301556" cy="304799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3066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标注</a:t>
            </a:r>
          </a:p>
        </p:txBody>
      </p:sp>
      <p:sp>
        <p:nvSpPr>
          <p:cNvPr id="7" name="矩形 6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字体使用 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行距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声明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153010" y="759873"/>
            <a:ext cx="7074345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英文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Century Gothic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中文 微软雅黑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正文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1.3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cn.bing.com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</a:p>
        </p:txBody>
      </p:sp>
      <p:sp>
        <p:nvSpPr>
          <p:cNvPr id="9" name="矩形 8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/>
                <a:ea typeface="微软雅黑" charset="0"/>
                <a:cs typeface="Segoe UI Light"/>
              </a:rPr>
              <a:t>OfficePLUS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8531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hlinkClick r:id="rId2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26726" y="2788086"/>
            <a:ext cx="3177903" cy="418585"/>
          </a:xfrm>
          <a:prstGeom prst="rect">
            <a:avLst/>
          </a:prstGeom>
        </p:spPr>
      </p:pic>
      <p:sp>
        <p:nvSpPr>
          <p:cNvPr id="10" name="文本框 9"/>
          <p:cNvSpPr txBox="1"/>
          <p:nvPr userDrawn="1"/>
        </p:nvSpPr>
        <p:spPr>
          <a:xfrm>
            <a:off x="4300041" y="4007796"/>
            <a:ext cx="3347390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点击</a:t>
            </a:r>
            <a:r>
              <a:rPr kumimoji="1" lang="en-US" altLang="zh-CN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Logo</a:t>
            </a: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获取更多优质模板（放映模式）</a:t>
            </a:r>
          </a:p>
        </p:txBody>
      </p:sp>
    </p:spTree>
    <p:extLst>
      <p:ext uri="{BB962C8B-B14F-4D97-AF65-F5344CB8AC3E}">
        <p14:creationId xmlns:p14="http://schemas.microsoft.com/office/powerpoint/2010/main" xmlns="" val="3131916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822094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873275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284174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911684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/>
              <a:t>点击此处添加标题</a:t>
            </a:r>
          </a:p>
        </p:txBody>
      </p:sp>
      <p:graphicFrame>
        <p:nvGraphicFramePr>
          <p:cNvPr id="17" name="图表 16"/>
          <p:cNvGraphicFramePr/>
          <p:nvPr>
            <p:extLst>
              <p:ext uri="{D42A27DB-BD31-4B8C-83A1-F6EECF244321}">
                <p14:modId xmlns:p14="http://schemas.microsoft.com/office/powerpoint/2010/main" xmlns="" val="810028880"/>
              </p:ext>
            </p:extLst>
          </p:nvPr>
        </p:nvGraphicFramePr>
        <p:xfrm>
          <a:off x="2875642" y="1612899"/>
          <a:ext cx="6616700" cy="44111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8" name="矩形 7"/>
          <p:cNvSpPr>
            <a:spLocks noChangeArrowheads="1"/>
          </p:cNvSpPr>
          <p:nvPr/>
        </p:nvSpPr>
        <p:spPr bwMode="auto">
          <a:xfrm>
            <a:off x="8824538" y="3888266"/>
            <a:ext cx="1896673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b="1" dirty="0">
                <a:solidFill>
                  <a:schemeClr val="bg1"/>
                </a:solidFill>
                <a:latin typeface="Century Gothic" pitchFamily="34" charset="0"/>
              </a:rPr>
              <a:t>ADD YOUR TEXT</a:t>
            </a:r>
            <a:endParaRPr lang="zh-CN" altLang="en-US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9" name="矩形 6"/>
          <p:cNvSpPr>
            <a:spLocks noChangeArrowheads="1"/>
          </p:cNvSpPr>
          <p:nvPr/>
        </p:nvSpPr>
        <p:spPr bwMode="auto">
          <a:xfrm>
            <a:off x="8820539" y="4301466"/>
            <a:ext cx="2536144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标题数字等都可以通过点击和重新输入进行更改，顶部“开始”面板中可以对字体、字号、颜色、行距等进行修改。标题数字等都可以通过点击和重新输入进行更改。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7"/>
          <p:cNvSpPr>
            <a:spLocks noChangeArrowheads="1"/>
          </p:cNvSpPr>
          <p:nvPr/>
        </p:nvSpPr>
        <p:spPr bwMode="auto">
          <a:xfrm>
            <a:off x="747338" y="2060726"/>
            <a:ext cx="1896673" cy="369332"/>
          </a:xfrm>
          <a:prstGeom prst="rect">
            <a:avLst/>
          </a:prstGeom>
          <a:solidFill>
            <a:schemeClr val="accent3"/>
          </a:solidFill>
          <a:ln>
            <a:noFill/>
          </a:ln>
          <a:extLst/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b="1" dirty="0">
                <a:solidFill>
                  <a:schemeClr val="bg1"/>
                </a:solidFill>
                <a:latin typeface="Century Gothic" pitchFamily="34" charset="0"/>
              </a:rPr>
              <a:t>ADD YOUR TEXT</a:t>
            </a:r>
            <a:endParaRPr lang="zh-CN" altLang="en-US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21" name="矩形 6"/>
          <p:cNvSpPr>
            <a:spLocks noChangeArrowheads="1"/>
          </p:cNvSpPr>
          <p:nvPr/>
        </p:nvSpPr>
        <p:spPr bwMode="auto">
          <a:xfrm>
            <a:off x="743339" y="2473926"/>
            <a:ext cx="2536144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标题数字等都可以通过点击和重新输入进行更改，顶部“开始”面板中可以对字体、字号、颜色、行距等进行修改。标题数字等都可以通过点击和重新输入进行更改。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43139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/>
              <a:t>点击此处添加标题</a:t>
            </a:r>
          </a:p>
        </p:txBody>
      </p:sp>
      <p:graphicFrame>
        <p:nvGraphicFramePr>
          <p:cNvPr id="17" name="图表 16"/>
          <p:cNvGraphicFramePr/>
          <p:nvPr>
            <p:extLst>
              <p:ext uri="{D42A27DB-BD31-4B8C-83A1-F6EECF244321}">
                <p14:modId xmlns:p14="http://schemas.microsoft.com/office/powerpoint/2010/main" xmlns="" val="3535791095"/>
              </p:ext>
            </p:extLst>
          </p:nvPr>
        </p:nvGraphicFramePr>
        <p:xfrm>
          <a:off x="2875642" y="1612899"/>
          <a:ext cx="6616700" cy="44111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8" name="矩形 7"/>
          <p:cNvSpPr>
            <a:spLocks noChangeArrowheads="1"/>
          </p:cNvSpPr>
          <p:nvPr/>
        </p:nvSpPr>
        <p:spPr bwMode="auto">
          <a:xfrm>
            <a:off x="8824538" y="3888266"/>
            <a:ext cx="1896673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b="1" dirty="0">
                <a:solidFill>
                  <a:schemeClr val="bg1"/>
                </a:solidFill>
                <a:latin typeface="Century Gothic" pitchFamily="34" charset="0"/>
              </a:rPr>
              <a:t>ADD YOUR TEXT</a:t>
            </a:r>
            <a:endParaRPr lang="zh-CN" altLang="en-US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9" name="矩形 6"/>
          <p:cNvSpPr>
            <a:spLocks noChangeArrowheads="1"/>
          </p:cNvSpPr>
          <p:nvPr/>
        </p:nvSpPr>
        <p:spPr bwMode="auto">
          <a:xfrm>
            <a:off x="8820539" y="4301466"/>
            <a:ext cx="2536144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标题数字等都可以通过点击和重新输入进行更改，顶部“开始”面板中可以对字体、字号、颜色、行距等进行修改。标题数字等都可以通过点击和重新输入进行更改。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7"/>
          <p:cNvSpPr>
            <a:spLocks noChangeArrowheads="1"/>
          </p:cNvSpPr>
          <p:nvPr/>
        </p:nvSpPr>
        <p:spPr bwMode="auto">
          <a:xfrm>
            <a:off x="747338" y="2060726"/>
            <a:ext cx="1896673" cy="369332"/>
          </a:xfrm>
          <a:prstGeom prst="rect">
            <a:avLst/>
          </a:prstGeom>
          <a:solidFill>
            <a:schemeClr val="accent3"/>
          </a:solidFill>
          <a:ln>
            <a:noFill/>
          </a:ln>
          <a:extLst/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b="1" dirty="0">
                <a:solidFill>
                  <a:schemeClr val="bg1"/>
                </a:solidFill>
                <a:latin typeface="Century Gothic" pitchFamily="34" charset="0"/>
              </a:rPr>
              <a:t>ADD YOUR TEXT</a:t>
            </a:r>
            <a:endParaRPr lang="zh-CN" altLang="en-US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21" name="矩形 6"/>
          <p:cNvSpPr>
            <a:spLocks noChangeArrowheads="1"/>
          </p:cNvSpPr>
          <p:nvPr/>
        </p:nvSpPr>
        <p:spPr bwMode="auto">
          <a:xfrm>
            <a:off x="743339" y="2473926"/>
            <a:ext cx="2536144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标题数字等都可以通过点击和重新输入进行更改，顶部“开始”面板中可以对字体、字号、颜色、行距等进行修改。标题数字等都可以通过点击和重新输入进行更改。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893463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/>
              <a:t>点击此处添加标题</a:t>
            </a:r>
          </a:p>
        </p:txBody>
      </p:sp>
      <p:graphicFrame>
        <p:nvGraphicFramePr>
          <p:cNvPr id="17" name="图表 16"/>
          <p:cNvGraphicFramePr/>
          <p:nvPr>
            <p:extLst>
              <p:ext uri="{D42A27DB-BD31-4B8C-83A1-F6EECF244321}">
                <p14:modId xmlns:p14="http://schemas.microsoft.com/office/powerpoint/2010/main" xmlns="" val="344535971"/>
              </p:ext>
            </p:extLst>
          </p:nvPr>
        </p:nvGraphicFramePr>
        <p:xfrm>
          <a:off x="2875642" y="1612899"/>
          <a:ext cx="6616700" cy="44111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8" name="矩形 7"/>
          <p:cNvSpPr>
            <a:spLocks noChangeArrowheads="1"/>
          </p:cNvSpPr>
          <p:nvPr/>
        </p:nvSpPr>
        <p:spPr bwMode="auto">
          <a:xfrm>
            <a:off x="8824538" y="3888266"/>
            <a:ext cx="1896673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b="1" dirty="0">
                <a:solidFill>
                  <a:schemeClr val="bg1"/>
                </a:solidFill>
                <a:latin typeface="Century Gothic" pitchFamily="34" charset="0"/>
              </a:rPr>
              <a:t>ADD YOUR TEXT</a:t>
            </a:r>
            <a:endParaRPr lang="zh-CN" altLang="en-US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9" name="矩形 6"/>
          <p:cNvSpPr>
            <a:spLocks noChangeArrowheads="1"/>
          </p:cNvSpPr>
          <p:nvPr/>
        </p:nvSpPr>
        <p:spPr bwMode="auto">
          <a:xfrm>
            <a:off x="8820539" y="4301466"/>
            <a:ext cx="2536144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标题数字等都可以通过点击和重新输入进行更改，顶部“开始”面板中可以对字体、字号、颜色、行距等进行修改。标题数字等都可以通过点击和重新输入进行更改。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7"/>
          <p:cNvSpPr>
            <a:spLocks noChangeArrowheads="1"/>
          </p:cNvSpPr>
          <p:nvPr/>
        </p:nvSpPr>
        <p:spPr bwMode="auto">
          <a:xfrm>
            <a:off x="747338" y="2060726"/>
            <a:ext cx="1896673" cy="369332"/>
          </a:xfrm>
          <a:prstGeom prst="rect">
            <a:avLst/>
          </a:prstGeom>
          <a:solidFill>
            <a:schemeClr val="accent3"/>
          </a:solidFill>
          <a:ln>
            <a:noFill/>
          </a:ln>
          <a:extLst/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b="1" dirty="0">
                <a:solidFill>
                  <a:schemeClr val="bg1"/>
                </a:solidFill>
                <a:latin typeface="Century Gothic" pitchFamily="34" charset="0"/>
              </a:rPr>
              <a:t>ADD YOUR TEXT</a:t>
            </a:r>
            <a:endParaRPr lang="zh-CN" altLang="en-US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21" name="矩形 6"/>
          <p:cNvSpPr>
            <a:spLocks noChangeArrowheads="1"/>
          </p:cNvSpPr>
          <p:nvPr/>
        </p:nvSpPr>
        <p:spPr bwMode="auto">
          <a:xfrm>
            <a:off x="743339" y="2473926"/>
            <a:ext cx="2536144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标题数字等都可以通过点击和重新输入进行更改，顶部“开始”面板中可以对字体、字号、颜色、行距等进行修改。标题数字等都可以通过点击和重新输入进行更改。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372399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1_Office 主题">
  <a:themeElements>
    <a:clrScheme name="自定义 34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329EB6"/>
      </a:accent1>
      <a:accent2>
        <a:srgbClr val="64C588"/>
      </a:accent2>
      <a:accent3>
        <a:srgbClr val="9CC865"/>
      </a:accent3>
      <a:accent4>
        <a:srgbClr val="EFA44B"/>
      </a:accent4>
      <a:accent5>
        <a:srgbClr val="EB5A4F"/>
      </a:accent5>
      <a:accent6>
        <a:srgbClr val="515151"/>
      </a:accent6>
      <a:hlink>
        <a:srgbClr val="0563C1"/>
      </a:hlink>
      <a:folHlink>
        <a:srgbClr val="954F72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">
  <a:themeElements>
    <a:clrScheme name="黄绿色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Office 主题">
  <a:themeElements>
    <a:clrScheme name="红橙色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Office 主题">
  <a:themeElements>
    <a:clrScheme name="自定义 34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329EB6"/>
      </a:accent1>
      <a:accent2>
        <a:srgbClr val="64C588"/>
      </a:accent2>
      <a:accent3>
        <a:srgbClr val="9CC865"/>
      </a:accent3>
      <a:accent4>
        <a:srgbClr val="EFA44B"/>
      </a:accent4>
      <a:accent5>
        <a:srgbClr val="EB5A4F"/>
      </a:accent5>
      <a:accent6>
        <a:srgbClr val="515151"/>
      </a:accent6>
      <a:hlink>
        <a:srgbClr val="0563C1"/>
      </a:hlink>
      <a:folHlink>
        <a:srgbClr val="954F72"/>
      </a:folHlink>
    </a:clrScheme>
    <a:fontScheme name="OFFICEPLUS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294</Words>
  <Application>Microsoft Office PowerPoint</Application>
  <PresentationFormat>自定义</PresentationFormat>
  <Paragraphs>15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4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1_Office 主题</vt:lpstr>
      <vt:lpstr>3_Office 主题</vt:lpstr>
      <vt:lpstr>4_Office 主题</vt:lpstr>
      <vt:lpstr>2_Office 主题</vt:lpstr>
      <vt:lpstr>幻灯片 1</vt:lpstr>
      <vt:lpstr>幻灯片 2</vt:lpstr>
      <vt:lpstr>幻灯片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帐户</dc:creator>
  <cp:lastModifiedBy>Administrator</cp:lastModifiedBy>
  <cp:revision>29</cp:revision>
  <dcterms:created xsi:type="dcterms:W3CDTF">2015-07-29T10:05:36Z</dcterms:created>
  <dcterms:modified xsi:type="dcterms:W3CDTF">2016-03-15T18:40:17Z</dcterms:modified>
</cp:coreProperties>
</file>