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9" r:id="rId2"/>
    <p:sldMasterId id="2147483681" r:id="rId3"/>
    <p:sldMasterId id="2147483673" r:id="rId4"/>
  </p:sldMasterIdLst>
  <p:sldIdLst>
    <p:sldId id="268" r:id="rId5"/>
    <p:sldId id="276" r:id="rId6"/>
    <p:sldId id="277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B38"/>
    <a:srgbClr val="37A76F"/>
    <a:srgbClr val="44C1A3"/>
    <a:srgbClr val="10CF9B"/>
    <a:srgbClr val="0BD0D9"/>
    <a:srgbClr val="0F6FC6"/>
    <a:srgbClr val="E73A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3"/>
    <p:restoredTop sz="94615"/>
  </p:normalViewPr>
  <p:slideViewPr>
    <p:cSldViewPr snapToGrid="0">
      <p:cViewPr>
        <p:scale>
          <a:sx n="100" d="100"/>
          <a:sy n="100" d="100"/>
        </p:scale>
        <p:origin x="-864" y="-1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24"/>
          <p:cNvCxnSpPr/>
          <p:nvPr userDrawn="1"/>
        </p:nvCxnSpPr>
        <p:spPr>
          <a:xfrm>
            <a:off x="0" y="228600"/>
            <a:ext cx="4838700" cy="0"/>
          </a:xfrm>
          <a:prstGeom prst="line">
            <a:avLst/>
          </a:prstGeom>
          <a:ln w="1270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 userDrawn="1"/>
        </p:nvSpPr>
        <p:spPr>
          <a:xfrm>
            <a:off x="0" y="6629399"/>
            <a:ext cx="12192000" cy="26733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74719" y="445802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212534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24"/>
          <p:cNvCxnSpPr/>
          <p:nvPr userDrawn="1"/>
        </p:nvCxnSpPr>
        <p:spPr>
          <a:xfrm>
            <a:off x="0" y="228600"/>
            <a:ext cx="4838700" cy="0"/>
          </a:xfrm>
          <a:prstGeom prst="line">
            <a:avLst/>
          </a:prstGeom>
          <a:ln w="1270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 userDrawn="1"/>
        </p:nvSpPr>
        <p:spPr>
          <a:xfrm>
            <a:off x="0" y="6629399"/>
            <a:ext cx="12192000" cy="26733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74719" y="445802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340060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24"/>
          <p:cNvCxnSpPr/>
          <p:nvPr userDrawn="1"/>
        </p:nvCxnSpPr>
        <p:spPr>
          <a:xfrm>
            <a:off x="0" y="228600"/>
            <a:ext cx="4838700" cy="0"/>
          </a:xfrm>
          <a:prstGeom prst="line">
            <a:avLst/>
          </a:prstGeom>
          <a:ln w="1270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 userDrawn="1"/>
        </p:nvSpPr>
        <p:spPr>
          <a:xfrm>
            <a:off x="0" y="6629399"/>
            <a:ext cx="12192000" cy="26733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74719" y="445802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809583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Century Gothic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2731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6726" y="2788086"/>
            <a:ext cx="3177903" cy="418585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4300041" y="4007796"/>
            <a:ext cx="334739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1255719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822094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383364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715132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476268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/>
              <a:t>点击此处添加标题</a:t>
            </a:r>
          </a:p>
        </p:txBody>
      </p:sp>
      <p:sp>
        <p:nvSpPr>
          <p:cNvPr id="28" name="矩形 27"/>
          <p:cNvSpPr/>
          <p:nvPr/>
        </p:nvSpPr>
        <p:spPr>
          <a:xfrm>
            <a:off x="0" y="1316691"/>
            <a:ext cx="12192000" cy="16539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0" y="2970679"/>
            <a:ext cx="12192000" cy="16539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0" y="4624667"/>
            <a:ext cx="12192000" cy="16539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1" name="组合 17"/>
          <p:cNvGrpSpPr/>
          <p:nvPr/>
        </p:nvGrpSpPr>
        <p:grpSpPr>
          <a:xfrm>
            <a:off x="2115671" y="1667524"/>
            <a:ext cx="518551" cy="974331"/>
            <a:chOff x="2991971" y="1259282"/>
            <a:chExt cx="658905" cy="1238049"/>
          </a:xfrm>
        </p:grpSpPr>
        <p:cxnSp>
          <p:nvCxnSpPr>
            <p:cNvPr id="32" name="直接连接符 14"/>
            <p:cNvCxnSpPr/>
            <p:nvPr/>
          </p:nvCxnSpPr>
          <p:spPr>
            <a:xfrm flipV="1">
              <a:off x="2991971" y="1259282"/>
              <a:ext cx="658905" cy="56951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16"/>
            <p:cNvCxnSpPr/>
            <p:nvPr/>
          </p:nvCxnSpPr>
          <p:spPr>
            <a:xfrm>
              <a:off x="2991971" y="1828800"/>
              <a:ext cx="583108" cy="66853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8"/>
          <p:cNvGrpSpPr/>
          <p:nvPr/>
        </p:nvGrpSpPr>
        <p:grpSpPr>
          <a:xfrm>
            <a:off x="1075765" y="1615428"/>
            <a:ext cx="1075765" cy="1075765"/>
            <a:chOff x="1075765" y="1482078"/>
            <a:chExt cx="1075765" cy="1075765"/>
          </a:xfrm>
        </p:grpSpPr>
        <p:sp>
          <p:nvSpPr>
            <p:cNvPr id="35" name="泪滴形 6"/>
            <p:cNvSpPr/>
            <p:nvPr/>
          </p:nvSpPr>
          <p:spPr>
            <a:xfrm rot="2708350">
              <a:off x="1075765" y="1482078"/>
              <a:ext cx="1075765" cy="1075765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418664" y="1625614"/>
              <a:ext cx="38996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b="1" dirty="0">
                  <a:solidFill>
                    <a:prstClr val="white"/>
                  </a:solidFill>
                </a:rPr>
                <a:t>1</a:t>
              </a:r>
              <a:endParaRPr lang="zh-CN" altLang="en-US" sz="4400" b="1" dirty="0">
                <a:solidFill>
                  <a:prstClr val="white"/>
                </a:solidFill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2940021" y="1667524"/>
            <a:ext cx="4350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altLang="zh-CN" sz="2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MORE THAN TEMPLATE</a:t>
            </a:r>
            <a:endParaRPr lang="zh-CN" altLang="en-US" sz="20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14"/>
          <p:cNvSpPr txBox="1"/>
          <p:nvPr/>
        </p:nvSpPr>
        <p:spPr>
          <a:xfrm>
            <a:off x="2940021" y="2030919"/>
            <a:ext cx="5346729" cy="78912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面板中可以对字体、字号、颜色、行距等进行修改。建议正文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  <a:endParaRPr lang="en-US" altLang="zh-CN" sz="12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9" name="组合 27"/>
          <p:cNvGrpSpPr/>
          <p:nvPr/>
        </p:nvGrpSpPr>
        <p:grpSpPr>
          <a:xfrm flipH="1">
            <a:off x="9537607" y="3299503"/>
            <a:ext cx="1558457" cy="1075765"/>
            <a:chOff x="5436254" y="3120741"/>
            <a:chExt cx="1558457" cy="1075765"/>
          </a:xfrm>
        </p:grpSpPr>
        <p:grpSp>
          <p:nvGrpSpPr>
            <p:cNvPr id="40" name="组合 21"/>
            <p:cNvGrpSpPr/>
            <p:nvPr/>
          </p:nvGrpSpPr>
          <p:grpSpPr>
            <a:xfrm>
              <a:off x="6476160" y="3172837"/>
              <a:ext cx="518551" cy="974331"/>
              <a:chOff x="2991971" y="1259282"/>
              <a:chExt cx="658905" cy="1238049"/>
            </a:xfrm>
          </p:grpSpPr>
          <p:cxnSp>
            <p:nvCxnSpPr>
              <p:cNvPr id="44" name="直接连接符 22"/>
              <p:cNvCxnSpPr/>
              <p:nvPr/>
            </p:nvCxnSpPr>
            <p:spPr>
              <a:xfrm flipV="1">
                <a:off x="2991971" y="1259282"/>
                <a:ext cx="658905" cy="56951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23"/>
              <p:cNvCxnSpPr/>
              <p:nvPr/>
            </p:nvCxnSpPr>
            <p:spPr>
              <a:xfrm>
                <a:off x="2991971" y="1828800"/>
                <a:ext cx="583108" cy="66853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组合 24"/>
            <p:cNvGrpSpPr/>
            <p:nvPr/>
          </p:nvGrpSpPr>
          <p:grpSpPr>
            <a:xfrm>
              <a:off x="5436254" y="3120741"/>
              <a:ext cx="1075765" cy="1075765"/>
              <a:chOff x="1075765" y="1482078"/>
              <a:chExt cx="1075765" cy="1075765"/>
            </a:xfrm>
          </p:grpSpPr>
          <p:sp>
            <p:nvSpPr>
              <p:cNvPr id="42" name="泪滴形 25"/>
              <p:cNvSpPr/>
              <p:nvPr/>
            </p:nvSpPr>
            <p:spPr>
              <a:xfrm rot="2708350">
                <a:off x="1075765" y="1482078"/>
                <a:ext cx="1075765" cy="1075765"/>
              </a:xfrm>
              <a:prstGeom prst="teardrop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43" name="文本框 42"/>
              <p:cNvSpPr txBox="1"/>
              <p:nvPr/>
            </p:nvSpPr>
            <p:spPr>
              <a:xfrm>
                <a:off x="1418664" y="1625614"/>
                <a:ext cx="389965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400" b="1" dirty="0">
                    <a:solidFill>
                      <a:prstClr val="white"/>
                    </a:solidFill>
                  </a:rPr>
                  <a:t>2</a:t>
                </a:r>
                <a:endParaRPr lang="zh-CN" altLang="en-US" sz="4400" b="1" dirty="0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46" name="文本框 45"/>
          <p:cNvSpPr txBox="1"/>
          <p:nvPr/>
        </p:nvSpPr>
        <p:spPr>
          <a:xfrm>
            <a:off x="4060930" y="3286507"/>
            <a:ext cx="4350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altLang="zh-CN" sz="20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MORE THAN TEMPLATE</a:t>
            </a:r>
            <a:endParaRPr lang="zh-CN" altLang="en-US" sz="2000" b="1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14"/>
          <p:cNvSpPr txBox="1"/>
          <p:nvPr/>
        </p:nvSpPr>
        <p:spPr>
          <a:xfrm>
            <a:off x="4060930" y="3649902"/>
            <a:ext cx="5346729" cy="78912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面板中可以对字体、字号、颜色、行距等进行修改。建议正文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  <a:endParaRPr lang="en-US" altLang="zh-CN" sz="12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8" name="组合 44"/>
          <p:cNvGrpSpPr/>
          <p:nvPr/>
        </p:nvGrpSpPr>
        <p:grpSpPr>
          <a:xfrm>
            <a:off x="2115671" y="4963744"/>
            <a:ext cx="518551" cy="974331"/>
            <a:chOff x="2991971" y="1259282"/>
            <a:chExt cx="658905" cy="1238049"/>
          </a:xfrm>
        </p:grpSpPr>
        <p:cxnSp>
          <p:nvCxnSpPr>
            <p:cNvPr id="49" name="直接连接符 45"/>
            <p:cNvCxnSpPr/>
            <p:nvPr/>
          </p:nvCxnSpPr>
          <p:spPr>
            <a:xfrm flipV="1">
              <a:off x="2991971" y="1259282"/>
              <a:ext cx="658905" cy="56951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6"/>
            <p:cNvCxnSpPr/>
            <p:nvPr/>
          </p:nvCxnSpPr>
          <p:spPr>
            <a:xfrm>
              <a:off x="2991971" y="1828800"/>
              <a:ext cx="583108" cy="66853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组合 47"/>
          <p:cNvGrpSpPr/>
          <p:nvPr/>
        </p:nvGrpSpPr>
        <p:grpSpPr>
          <a:xfrm>
            <a:off x="1075765" y="4911648"/>
            <a:ext cx="1075765" cy="1075765"/>
            <a:chOff x="1075765" y="1482078"/>
            <a:chExt cx="1075765" cy="1075765"/>
          </a:xfrm>
        </p:grpSpPr>
        <p:sp>
          <p:nvSpPr>
            <p:cNvPr id="52" name="泪滴形 48"/>
            <p:cNvSpPr/>
            <p:nvPr/>
          </p:nvSpPr>
          <p:spPr>
            <a:xfrm rot="2708350">
              <a:off x="1075765" y="1482078"/>
              <a:ext cx="1075765" cy="1075765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1418664" y="1625614"/>
              <a:ext cx="38996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b="1" dirty="0">
                  <a:solidFill>
                    <a:prstClr val="white"/>
                  </a:solidFill>
                </a:rPr>
                <a:t>3</a:t>
              </a:r>
              <a:endParaRPr lang="zh-CN" altLang="en-US" sz="4400" b="1" dirty="0">
                <a:solidFill>
                  <a:prstClr val="white"/>
                </a:solidFill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2940021" y="5005701"/>
            <a:ext cx="4350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altLang="zh-CN" sz="20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MORE THAN TEMPLATE</a:t>
            </a:r>
            <a:endParaRPr lang="zh-CN" altLang="en-US" sz="2000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文本框 14"/>
          <p:cNvSpPr txBox="1"/>
          <p:nvPr/>
        </p:nvSpPr>
        <p:spPr>
          <a:xfrm>
            <a:off x="2940021" y="5369096"/>
            <a:ext cx="5346729" cy="78912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面板中可以对字体、字号、颜色、行距等进行修改。建议正文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  <a:endParaRPr lang="en-US" altLang="zh-CN" sz="12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8326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/>
              <a:t>点击此处添加标题</a:t>
            </a:r>
          </a:p>
        </p:txBody>
      </p:sp>
      <p:sp>
        <p:nvSpPr>
          <p:cNvPr id="28" name="矩形 27"/>
          <p:cNvSpPr/>
          <p:nvPr/>
        </p:nvSpPr>
        <p:spPr>
          <a:xfrm>
            <a:off x="0" y="1316691"/>
            <a:ext cx="12192000" cy="16539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0" y="2970679"/>
            <a:ext cx="12192000" cy="16539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0" y="4624667"/>
            <a:ext cx="12192000" cy="16539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1" name="组合 17"/>
          <p:cNvGrpSpPr/>
          <p:nvPr/>
        </p:nvGrpSpPr>
        <p:grpSpPr>
          <a:xfrm>
            <a:off x="2115671" y="1667524"/>
            <a:ext cx="518551" cy="974331"/>
            <a:chOff x="2991971" y="1259282"/>
            <a:chExt cx="658905" cy="1238049"/>
          </a:xfrm>
        </p:grpSpPr>
        <p:cxnSp>
          <p:nvCxnSpPr>
            <p:cNvPr id="32" name="直接连接符 14"/>
            <p:cNvCxnSpPr/>
            <p:nvPr/>
          </p:nvCxnSpPr>
          <p:spPr>
            <a:xfrm flipV="1">
              <a:off x="2991971" y="1259282"/>
              <a:ext cx="658905" cy="56951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16"/>
            <p:cNvCxnSpPr/>
            <p:nvPr/>
          </p:nvCxnSpPr>
          <p:spPr>
            <a:xfrm>
              <a:off x="2991971" y="1828800"/>
              <a:ext cx="583108" cy="66853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8"/>
          <p:cNvGrpSpPr/>
          <p:nvPr/>
        </p:nvGrpSpPr>
        <p:grpSpPr>
          <a:xfrm>
            <a:off x="1075765" y="1615428"/>
            <a:ext cx="1075765" cy="1075765"/>
            <a:chOff x="1075765" y="1482078"/>
            <a:chExt cx="1075765" cy="1075765"/>
          </a:xfrm>
        </p:grpSpPr>
        <p:sp>
          <p:nvSpPr>
            <p:cNvPr id="35" name="泪滴形 6"/>
            <p:cNvSpPr/>
            <p:nvPr/>
          </p:nvSpPr>
          <p:spPr>
            <a:xfrm rot="2708350">
              <a:off x="1075765" y="1482078"/>
              <a:ext cx="1075765" cy="1075765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418664" y="1625614"/>
              <a:ext cx="38996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b="1" dirty="0">
                  <a:solidFill>
                    <a:prstClr val="white"/>
                  </a:solidFill>
                </a:rPr>
                <a:t>1</a:t>
              </a:r>
              <a:endParaRPr lang="zh-CN" altLang="en-US" sz="4400" b="1" dirty="0">
                <a:solidFill>
                  <a:prstClr val="white"/>
                </a:solidFill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2940021" y="1667524"/>
            <a:ext cx="4350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altLang="zh-CN" sz="2000" b="1" dirty="0">
                <a:solidFill>
                  <a:srgbClr val="0F6FC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MORE THAN TEMPLATE</a:t>
            </a:r>
            <a:endParaRPr lang="zh-CN" altLang="en-US" sz="2000" b="1" dirty="0">
              <a:solidFill>
                <a:srgbClr val="0F6FC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14"/>
          <p:cNvSpPr txBox="1"/>
          <p:nvPr/>
        </p:nvSpPr>
        <p:spPr>
          <a:xfrm>
            <a:off x="2940021" y="2030919"/>
            <a:ext cx="5346729" cy="78912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面板中可以对字体、字号、颜色、行距等进行修改。建议正文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  <a:endParaRPr lang="en-US" altLang="zh-CN" sz="12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9" name="组合 27"/>
          <p:cNvGrpSpPr/>
          <p:nvPr/>
        </p:nvGrpSpPr>
        <p:grpSpPr>
          <a:xfrm flipH="1">
            <a:off x="9537607" y="3299503"/>
            <a:ext cx="1558457" cy="1075765"/>
            <a:chOff x="5436254" y="3120741"/>
            <a:chExt cx="1558457" cy="1075765"/>
          </a:xfrm>
        </p:grpSpPr>
        <p:grpSp>
          <p:nvGrpSpPr>
            <p:cNvPr id="40" name="组合 21"/>
            <p:cNvGrpSpPr/>
            <p:nvPr/>
          </p:nvGrpSpPr>
          <p:grpSpPr>
            <a:xfrm>
              <a:off x="6476160" y="3172837"/>
              <a:ext cx="518551" cy="974331"/>
              <a:chOff x="2991971" y="1259282"/>
              <a:chExt cx="658905" cy="1238049"/>
            </a:xfrm>
          </p:grpSpPr>
          <p:cxnSp>
            <p:nvCxnSpPr>
              <p:cNvPr id="44" name="直接连接符 22"/>
              <p:cNvCxnSpPr/>
              <p:nvPr/>
            </p:nvCxnSpPr>
            <p:spPr>
              <a:xfrm flipV="1">
                <a:off x="2991971" y="1259282"/>
                <a:ext cx="658905" cy="56951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23"/>
              <p:cNvCxnSpPr/>
              <p:nvPr/>
            </p:nvCxnSpPr>
            <p:spPr>
              <a:xfrm>
                <a:off x="2991971" y="1828800"/>
                <a:ext cx="583108" cy="66853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组合 24"/>
            <p:cNvGrpSpPr/>
            <p:nvPr/>
          </p:nvGrpSpPr>
          <p:grpSpPr>
            <a:xfrm>
              <a:off x="5436254" y="3120741"/>
              <a:ext cx="1075765" cy="1075765"/>
              <a:chOff x="1075765" y="1482078"/>
              <a:chExt cx="1075765" cy="1075765"/>
            </a:xfrm>
          </p:grpSpPr>
          <p:sp>
            <p:nvSpPr>
              <p:cNvPr id="42" name="泪滴形 25"/>
              <p:cNvSpPr/>
              <p:nvPr/>
            </p:nvSpPr>
            <p:spPr>
              <a:xfrm rot="2708350">
                <a:off x="1075765" y="1482078"/>
                <a:ext cx="1075765" cy="1075765"/>
              </a:xfrm>
              <a:prstGeom prst="teardrop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43" name="文本框 42"/>
              <p:cNvSpPr txBox="1"/>
              <p:nvPr/>
            </p:nvSpPr>
            <p:spPr>
              <a:xfrm>
                <a:off x="1418664" y="1625614"/>
                <a:ext cx="389965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400" b="1" dirty="0">
                    <a:solidFill>
                      <a:prstClr val="white"/>
                    </a:solidFill>
                  </a:rPr>
                  <a:t>2</a:t>
                </a:r>
                <a:endParaRPr lang="zh-CN" altLang="en-US" sz="4400" b="1" dirty="0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46" name="文本框 45"/>
          <p:cNvSpPr txBox="1"/>
          <p:nvPr/>
        </p:nvSpPr>
        <p:spPr>
          <a:xfrm>
            <a:off x="4060930" y="3286507"/>
            <a:ext cx="4350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altLang="zh-CN" sz="2000" b="1" dirty="0">
                <a:solidFill>
                  <a:srgbClr val="0BD0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MORE THAN TEMPLATE</a:t>
            </a:r>
            <a:endParaRPr lang="zh-CN" altLang="en-US" sz="2000" b="1" dirty="0">
              <a:solidFill>
                <a:srgbClr val="0BD0D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14"/>
          <p:cNvSpPr txBox="1"/>
          <p:nvPr/>
        </p:nvSpPr>
        <p:spPr>
          <a:xfrm>
            <a:off x="4060930" y="3649902"/>
            <a:ext cx="5346729" cy="78912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面板中可以对字体、字号、颜色、行距等进行修改。建议正文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  <a:endParaRPr lang="en-US" altLang="zh-CN" sz="12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8" name="组合 44"/>
          <p:cNvGrpSpPr/>
          <p:nvPr/>
        </p:nvGrpSpPr>
        <p:grpSpPr>
          <a:xfrm>
            <a:off x="2115671" y="4963744"/>
            <a:ext cx="518551" cy="974331"/>
            <a:chOff x="2991971" y="1259282"/>
            <a:chExt cx="658905" cy="1238049"/>
          </a:xfrm>
        </p:grpSpPr>
        <p:cxnSp>
          <p:nvCxnSpPr>
            <p:cNvPr id="49" name="直接连接符 45"/>
            <p:cNvCxnSpPr/>
            <p:nvPr/>
          </p:nvCxnSpPr>
          <p:spPr>
            <a:xfrm flipV="1">
              <a:off x="2991971" y="1259282"/>
              <a:ext cx="658905" cy="56951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6"/>
            <p:cNvCxnSpPr/>
            <p:nvPr/>
          </p:nvCxnSpPr>
          <p:spPr>
            <a:xfrm>
              <a:off x="2991971" y="1828800"/>
              <a:ext cx="583108" cy="66853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组合 47"/>
          <p:cNvGrpSpPr/>
          <p:nvPr/>
        </p:nvGrpSpPr>
        <p:grpSpPr>
          <a:xfrm>
            <a:off x="1075765" y="4911648"/>
            <a:ext cx="1075765" cy="1075765"/>
            <a:chOff x="1075765" y="1482078"/>
            <a:chExt cx="1075765" cy="1075765"/>
          </a:xfrm>
        </p:grpSpPr>
        <p:sp>
          <p:nvSpPr>
            <p:cNvPr id="52" name="泪滴形 48"/>
            <p:cNvSpPr/>
            <p:nvPr/>
          </p:nvSpPr>
          <p:spPr>
            <a:xfrm rot="2708350">
              <a:off x="1075765" y="1482078"/>
              <a:ext cx="1075765" cy="1075765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1418664" y="1625614"/>
              <a:ext cx="38996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b="1" dirty="0">
                  <a:solidFill>
                    <a:prstClr val="white"/>
                  </a:solidFill>
                </a:rPr>
                <a:t>3</a:t>
              </a:r>
              <a:endParaRPr lang="zh-CN" altLang="en-US" sz="4400" b="1" dirty="0">
                <a:solidFill>
                  <a:prstClr val="white"/>
                </a:solidFill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2940021" y="5005701"/>
            <a:ext cx="4350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altLang="zh-CN" sz="2000" b="1" dirty="0">
                <a:solidFill>
                  <a:srgbClr val="10CF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MORE THAN TEMPLATE</a:t>
            </a:r>
            <a:endParaRPr lang="zh-CN" altLang="en-US" sz="2000" b="1" dirty="0">
              <a:solidFill>
                <a:srgbClr val="10CF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文本框 14"/>
          <p:cNvSpPr txBox="1"/>
          <p:nvPr/>
        </p:nvSpPr>
        <p:spPr>
          <a:xfrm>
            <a:off x="2940021" y="5369096"/>
            <a:ext cx="5346729" cy="78912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面板中可以对字体、字号、颜色、行距等进行修改。建议正文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  <a:endParaRPr lang="en-US" altLang="zh-CN" sz="12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7491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/>
              <a:t>点击此处添加标题</a:t>
            </a:r>
          </a:p>
        </p:txBody>
      </p:sp>
      <p:sp>
        <p:nvSpPr>
          <p:cNvPr id="28" name="矩形 27"/>
          <p:cNvSpPr/>
          <p:nvPr/>
        </p:nvSpPr>
        <p:spPr>
          <a:xfrm>
            <a:off x="0" y="1316691"/>
            <a:ext cx="12192000" cy="16539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0" y="2970679"/>
            <a:ext cx="12192000" cy="16539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0" y="4624667"/>
            <a:ext cx="12192000" cy="16539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1" name="组合 17"/>
          <p:cNvGrpSpPr/>
          <p:nvPr/>
        </p:nvGrpSpPr>
        <p:grpSpPr>
          <a:xfrm>
            <a:off x="2115671" y="1667524"/>
            <a:ext cx="518551" cy="974331"/>
            <a:chOff x="2991971" y="1259282"/>
            <a:chExt cx="658905" cy="1238049"/>
          </a:xfrm>
        </p:grpSpPr>
        <p:cxnSp>
          <p:nvCxnSpPr>
            <p:cNvPr id="32" name="直接连接符 14"/>
            <p:cNvCxnSpPr/>
            <p:nvPr/>
          </p:nvCxnSpPr>
          <p:spPr>
            <a:xfrm flipV="1">
              <a:off x="2991971" y="1259282"/>
              <a:ext cx="658905" cy="56951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16"/>
            <p:cNvCxnSpPr/>
            <p:nvPr/>
          </p:nvCxnSpPr>
          <p:spPr>
            <a:xfrm>
              <a:off x="2991971" y="1828800"/>
              <a:ext cx="583108" cy="66853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8"/>
          <p:cNvGrpSpPr/>
          <p:nvPr/>
        </p:nvGrpSpPr>
        <p:grpSpPr>
          <a:xfrm>
            <a:off x="1075765" y="1615428"/>
            <a:ext cx="1075765" cy="1075765"/>
            <a:chOff x="1075765" y="1482078"/>
            <a:chExt cx="1075765" cy="1075765"/>
          </a:xfrm>
        </p:grpSpPr>
        <p:sp>
          <p:nvSpPr>
            <p:cNvPr id="35" name="泪滴形 6"/>
            <p:cNvSpPr/>
            <p:nvPr/>
          </p:nvSpPr>
          <p:spPr>
            <a:xfrm rot="2708350">
              <a:off x="1075765" y="1482078"/>
              <a:ext cx="1075765" cy="1075765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418664" y="1625614"/>
              <a:ext cx="38996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b="1" dirty="0">
                  <a:solidFill>
                    <a:prstClr val="white"/>
                  </a:solidFill>
                </a:rPr>
                <a:t>1</a:t>
              </a:r>
              <a:endParaRPr lang="zh-CN" altLang="en-US" sz="4400" b="1" dirty="0">
                <a:solidFill>
                  <a:prstClr val="white"/>
                </a:solidFill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2940021" y="1667524"/>
            <a:ext cx="4350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altLang="zh-CN" sz="2000" b="1" dirty="0">
                <a:solidFill>
                  <a:srgbClr val="99CB3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MORE THAN TEMPLATE</a:t>
            </a:r>
            <a:endParaRPr lang="zh-CN" altLang="en-US" sz="2000" b="1" dirty="0">
              <a:solidFill>
                <a:srgbClr val="99CB3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14"/>
          <p:cNvSpPr txBox="1"/>
          <p:nvPr/>
        </p:nvSpPr>
        <p:spPr>
          <a:xfrm>
            <a:off x="2940021" y="2030919"/>
            <a:ext cx="5346729" cy="78912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面板中可以对字体、字号、颜色、行距等进行修改。建议正文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  <a:endParaRPr lang="en-US" altLang="zh-CN" sz="12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9" name="组合 27"/>
          <p:cNvGrpSpPr/>
          <p:nvPr/>
        </p:nvGrpSpPr>
        <p:grpSpPr>
          <a:xfrm flipH="1">
            <a:off x="9537607" y="3299503"/>
            <a:ext cx="1558457" cy="1075765"/>
            <a:chOff x="5436254" y="3120741"/>
            <a:chExt cx="1558457" cy="1075765"/>
          </a:xfrm>
        </p:grpSpPr>
        <p:grpSp>
          <p:nvGrpSpPr>
            <p:cNvPr id="40" name="组合 21"/>
            <p:cNvGrpSpPr/>
            <p:nvPr/>
          </p:nvGrpSpPr>
          <p:grpSpPr>
            <a:xfrm>
              <a:off x="6476160" y="3172837"/>
              <a:ext cx="518551" cy="974331"/>
              <a:chOff x="2991971" y="1259282"/>
              <a:chExt cx="658905" cy="1238049"/>
            </a:xfrm>
          </p:grpSpPr>
          <p:cxnSp>
            <p:nvCxnSpPr>
              <p:cNvPr id="44" name="直接连接符 22"/>
              <p:cNvCxnSpPr/>
              <p:nvPr/>
            </p:nvCxnSpPr>
            <p:spPr>
              <a:xfrm flipV="1">
                <a:off x="2991971" y="1259282"/>
                <a:ext cx="658905" cy="56951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23"/>
              <p:cNvCxnSpPr/>
              <p:nvPr/>
            </p:nvCxnSpPr>
            <p:spPr>
              <a:xfrm>
                <a:off x="2991971" y="1828800"/>
                <a:ext cx="583108" cy="66853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组合 24"/>
            <p:cNvGrpSpPr/>
            <p:nvPr/>
          </p:nvGrpSpPr>
          <p:grpSpPr>
            <a:xfrm>
              <a:off x="5436254" y="3120741"/>
              <a:ext cx="1075765" cy="1075765"/>
              <a:chOff x="1075765" y="1482078"/>
              <a:chExt cx="1075765" cy="1075765"/>
            </a:xfrm>
          </p:grpSpPr>
          <p:sp>
            <p:nvSpPr>
              <p:cNvPr id="42" name="泪滴形 25"/>
              <p:cNvSpPr/>
              <p:nvPr/>
            </p:nvSpPr>
            <p:spPr>
              <a:xfrm rot="2708350">
                <a:off x="1075765" y="1482078"/>
                <a:ext cx="1075765" cy="1075765"/>
              </a:xfrm>
              <a:prstGeom prst="teardrop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43" name="文本框 42"/>
              <p:cNvSpPr txBox="1"/>
              <p:nvPr/>
            </p:nvSpPr>
            <p:spPr>
              <a:xfrm>
                <a:off x="1418664" y="1625614"/>
                <a:ext cx="389965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400" b="1" dirty="0">
                    <a:solidFill>
                      <a:prstClr val="white"/>
                    </a:solidFill>
                  </a:rPr>
                  <a:t>2</a:t>
                </a:r>
                <a:endParaRPr lang="zh-CN" altLang="en-US" sz="4400" b="1" dirty="0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46" name="文本框 45"/>
          <p:cNvSpPr txBox="1"/>
          <p:nvPr/>
        </p:nvSpPr>
        <p:spPr>
          <a:xfrm>
            <a:off x="4060930" y="3286507"/>
            <a:ext cx="4350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altLang="zh-CN" sz="2000" b="1" dirty="0">
                <a:solidFill>
                  <a:srgbClr val="37A76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MORE THAN TEMPLATE</a:t>
            </a:r>
            <a:endParaRPr lang="zh-CN" altLang="en-US" sz="2000" b="1" dirty="0">
              <a:solidFill>
                <a:srgbClr val="37A76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14"/>
          <p:cNvSpPr txBox="1"/>
          <p:nvPr/>
        </p:nvSpPr>
        <p:spPr>
          <a:xfrm>
            <a:off x="4060930" y="3649902"/>
            <a:ext cx="5346729" cy="78912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面板中可以对字体、字号、颜色、行距等进行修改。建议正文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  <a:endParaRPr lang="en-US" altLang="zh-CN" sz="12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8" name="组合 44"/>
          <p:cNvGrpSpPr/>
          <p:nvPr/>
        </p:nvGrpSpPr>
        <p:grpSpPr>
          <a:xfrm>
            <a:off x="2115671" y="4963744"/>
            <a:ext cx="518551" cy="974331"/>
            <a:chOff x="2991971" y="1259282"/>
            <a:chExt cx="658905" cy="1238049"/>
          </a:xfrm>
        </p:grpSpPr>
        <p:cxnSp>
          <p:nvCxnSpPr>
            <p:cNvPr id="49" name="直接连接符 45"/>
            <p:cNvCxnSpPr/>
            <p:nvPr/>
          </p:nvCxnSpPr>
          <p:spPr>
            <a:xfrm flipV="1">
              <a:off x="2991971" y="1259282"/>
              <a:ext cx="658905" cy="56951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6"/>
            <p:cNvCxnSpPr/>
            <p:nvPr/>
          </p:nvCxnSpPr>
          <p:spPr>
            <a:xfrm>
              <a:off x="2991971" y="1828800"/>
              <a:ext cx="583108" cy="66853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组合 47"/>
          <p:cNvGrpSpPr/>
          <p:nvPr/>
        </p:nvGrpSpPr>
        <p:grpSpPr>
          <a:xfrm>
            <a:off x="1075765" y="4911648"/>
            <a:ext cx="1075765" cy="1075765"/>
            <a:chOff x="1075765" y="1482078"/>
            <a:chExt cx="1075765" cy="1075765"/>
          </a:xfrm>
        </p:grpSpPr>
        <p:sp>
          <p:nvSpPr>
            <p:cNvPr id="52" name="泪滴形 48"/>
            <p:cNvSpPr/>
            <p:nvPr/>
          </p:nvSpPr>
          <p:spPr>
            <a:xfrm rot="2708350">
              <a:off x="1075765" y="1482078"/>
              <a:ext cx="1075765" cy="1075765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1418664" y="1625614"/>
              <a:ext cx="38996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b="1" dirty="0">
                  <a:solidFill>
                    <a:prstClr val="white"/>
                  </a:solidFill>
                </a:rPr>
                <a:t>3</a:t>
              </a:r>
              <a:endParaRPr lang="zh-CN" altLang="en-US" sz="4400" b="1" dirty="0">
                <a:solidFill>
                  <a:prstClr val="white"/>
                </a:solidFill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2940021" y="5005701"/>
            <a:ext cx="4350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altLang="zh-CN" sz="2000" b="1" dirty="0">
                <a:solidFill>
                  <a:srgbClr val="44C1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MORE THAN TEMPLATE</a:t>
            </a:r>
            <a:endParaRPr lang="zh-CN" altLang="en-US" sz="2000" b="1" dirty="0">
              <a:solidFill>
                <a:srgbClr val="44C1A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文本框 14"/>
          <p:cNvSpPr txBox="1"/>
          <p:nvPr/>
        </p:nvSpPr>
        <p:spPr>
          <a:xfrm>
            <a:off x="2940021" y="5369096"/>
            <a:ext cx="5346729" cy="78912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面板中可以对字体、字号、颜色、行距等进行修改。建议正文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  <a:endParaRPr lang="en-US" altLang="zh-CN" sz="12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2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Office 主题">
  <a:themeElements>
    <a:clrScheme name="自定义 13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8E2143"/>
      </a:accent1>
      <a:accent2>
        <a:srgbClr val="A92D54"/>
      </a:accent2>
      <a:accent3>
        <a:srgbClr val="BB3963"/>
      </a:accent3>
      <a:accent4>
        <a:srgbClr val="E23F75"/>
      </a:accent4>
      <a:accent5>
        <a:srgbClr val="F94C84"/>
      </a:accent5>
      <a:accent6>
        <a:srgbClr val="515151"/>
      </a:accent6>
      <a:hlink>
        <a:srgbClr val="0563C1"/>
      </a:hlink>
      <a:folHlink>
        <a:srgbClr val="954F72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">
  <a:themeElements>
    <a:clrScheme name="蓝色​​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主题">
  <a:themeElements>
    <a:clrScheme name="黄绿色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主题">
  <a:themeElements>
    <a:clrScheme name="自定义 13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8E2143"/>
      </a:accent1>
      <a:accent2>
        <a:srgbClr val="A92D54"/>
      </a:accent2>
      <a:accent3>
        <a:srgbClr val="BB3963"/>
      </a:accent3>
      <a:accent4>
        <a:srgbClr val="E23F75"/>
      </a:accent4>
      <a:accent5>
        <a:srgbClr val="F94C84"/>
      </a:accent5>
      <a:accent6>
        <a:srgbClr val="515151"/>
      </a:accent6>
      <a:hlink>
        <a:srgbClr val="0563C1"/>
      </a:hlink>
      <a:folHlink>
        <a:srgbClr val="954F7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444</Words>
  <Application>Microsoft Office PowerPoint</Application>
  <PresentationFormat>自定义</PresentationFormat>
  <Paragraphs>30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1_Office 主题</vt:lpstr>
      <vt:lpstr>3_Office 主题</vt:lpstr>
      <vt:lpstr>4_Office 主题</vt:lpstr>
      <vt:lpstr>2_Office 主题</vt:lpstr>
      <vt:lpstr>幻灯片 1</vt:lpstr>
      <vt:lpstr>幻灯片 2</vt:lpstr>
      <vt:lpstr>幻灯片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帐户</dc:creator>
  <cp:lastModifiedBy>Administrator</cp:lastModifiedBy>
  <cp:revision>37</cp:revision>
  <dcterms:created xsi:type="dcterms:W3CDTF">2015-07-29T10:05:36Z</dcterms:created>
  <dcterms:modified xsi:type="dcterms:W3CDTF">2016-03-15T18:27:54Z</dcterms:modified>
</cp:coreProperties>
</file>