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3" r:id="rId2"/>
    <p:sldId id="279" r:id="rId3"/>
    <p:sldId id="303" r:id="rId4"/>
    <p:sldId id="307" r:id="rId5"/>
    <p:sldId id="308" r:id="rId6"/>
    <p:sldId id="309" r:id="rId7"/>
    <p:sldId id="310" r:id="rId8"/>
    <p:sldId id="311" r:id="rId9"/>
    <p:sldId id="312" r:id="rId10"/>
    <p:sldId id="304" r:id="rId11"/>
    <p:sldId id="313" r:id="rId12"/>
    <p:sldId id="314" r:id="rId13"/>
    <p:sldId id="315" r:id="rId14"/>
    <p:sldId id="305" r:id="rId15"/>
    <p:sldId id="316" r:id="rId16"/>
    <p:sldId id="317" r:id="rId17"/>
    <p:sldId id="318" r:id="rId18"/>
    <p:sldId id="319" r:id="rId19"/>
    <p:sldId id="320" r:id="rId20"/>
    <p:sldId id="321" r:id="rId21"/>
    <p:sldId id="306" r:id="rId22"/>
    <p:sldId id="322" r:id="rId23"/>
    <p:sldId id="323" r:id="rId24"/>
    <p:sldId id="324" r:id="rId25"/>
    <p:sldId id="32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showGuides="1">
      <p:cViewPr varScale="1">
        <p:scale>
          <a:sx n="90" d="100"/>
          <a:sy n="90" d="100"/>
        </p:scale>
        <p:origin x="17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82D092-4B71-46AD-A701-38D80DAD8C70}" type="datetimeFigureOut">
              <a:rPr lang="zh-CN" altLang="en-US" smtClean="0"/>
              <a:t>2018/7/24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539AC9-3A72-48BC-9B6B-6D2029BCA1D0}" type="slidenum">
              <a:rPr lang="zh-CN" altLang="en-US" smtClean="0"/>
              <a:t>‹#›</a:t>
            </a:fld>
            <a:endParaRPr lang="zh-CN" altLang="en-US"/>
          </a:p>
        </p:txBody>
      </p:sp>
    </p:spTree>
    <p:extLst>
      <p:ext uri="{BB962C8B-B14F-4D97-AF65-F5344CB8AC3E}">
        <p14:creationId xmlns:p14="http://schemas.microsoft.com/office/powerpoint/2010/main" val="2915509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a:t>
            </a:fld>
            <a:endParaRPr lang="zh-CN" altLang="en-US"/>
          </a:p>
        </p:txBody>
      </p:sp>
    </p:spTree>
    <p:extLst>
      <p:ext uri="{BB962C8B-B14F-4D97-AF65-F5344CB8AC3E}">
        <p14:creationId xmlns:p14="http://schemas.microsoft.com/office/powerpoint/2010/main" val="1373662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10</a:t>
            </a:fld>
            <a:endParaRPr lang="zh-CN" altLang="en-US"/>
          </a:p>
        </p:txBody>
      </p:sp>
    </p:spTree>
    <p:extLst>
      <p:ext uri="{BB962C8B-B14F-4D97-AF65-F5344CB8AC3E}">
        <p14:creationId xmlns:p14="http://schemas.microsoft.com/office/powerpoint/2010/main" val="2571233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11</a:t>
            </a:fld>
            <a:endParaRPr lang="zh-CN" altLang="en-US"/>
          </a:p>
        </p:txBody>
      </p:sp>
    </p:spTree>
    <p:extLst>
      <p:ext uri="{BB962C8B-B14F-4D97-AF65-F5344CB8AC3E}">
        <p14:creationId xmlns:p14="http://schemas.microsoft.com/office/powerpoint/2010/main" val="1449892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12</a:t>
            </a:fld>
            <a:endParaRPr lang="zh-CN" altLang="en-US"/>
          </a:p>
        </p:txBody>
      </p:sp>
    </p:spTree>
    <p:extLst>
      <p:ext uri="{BB962C8B-B14F-4D97-AF65-F5344CB8AC3E}">
        <p14:creationId xmlns:p14="http://schemas.microsoft.com/office/powerpoint/2010/main" val="4270087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13</a:t>
            </a:fld>
            <a:endParaRPr lang="zh-CN" altLang="en-US"/>
          </a:p>
        </p:txBody>
      </p:sp>
    </p:spTree>
    <p:extLst>
      <p:ext uri="{BB962C8B-B14F-4D97-AF65-F5344CB8AC3E}">
        <p14:creationId xmlns:p14="http://schemas.microsoft.com/office/powerpoint/2010/main" val="3307353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14</a:t>
            </a:fld>
            <a:endParaRPr lang="zh-CN" altLang="en-US"/>
          </a:p>
        </p:txBody>
      </p:sp>
    </p:spTree>
    <p:extLst>
      <p:ext uri="{BB962C8B-B14F-4D97-AF65-F5344CB8AC3E}">
        <p14:creationId xmlns:p14="http://schemas.microsoft.com/office/powerpoint/2010/main" val="468089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15</a:t>
            </a:fld>
            <a:endParaRPr lang="zh-CN" altLang="en-US"/>
          </a:p>
        </p:txBody>
      </p:sp>
    </p:spTree>
    <p:extLst>
      <p:ext uri="{BB962C8B-B14F-4D97-AF65-F5344CB8AC3E}">
        <p14:creationId xmlns:p14="http://schemas.microsoft.com/office/powerpoint/2010/main" val="886061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16</a:t>
            </a:fld>
            <a:endParaRPr lang="zh-CN" altLang="en-US"/>
          </a:p>
        </p:txBody>
      </p:sp>
    </p:spTree>
    <p:extLst>
      <p:ext uri="{BB962C8B-B14F-4D97-AF65-F5344CB8AC3E}">
        <p14:creationId xmlns:p14="http://schemas.microsoft.com/office/powerpoint/2010/main" val="103041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17</a:t>
            </a:fld>
            <a:endParaRPr lang="zh-CN" altLang="en-US"/>
          </a:p>
        </p:txBody>
      </p:sp>
    </p:spTree>
    <p:extLst>
      <p:ext uri="{BB962C8B-B14F-4D97-AF65-F5344CB8AC3E}">
        <p14:creationId xmlns:p14="http://schemas.microsoft.com/office/powerpoint/2010/main" val="4291459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18</a:t>
            </a:fld>
            <a:endParaRPr lang="zh-CN" altLang="en-US"/>
          </a:p>
        </p:txBody>
      </p:sp>
    </p:spTree>
    <p:extLst>
      <p:ext uri="{BB962C8B-B14F-4D97-AF65-F5344CB8AC3E}">
        <p14:creationId xmlns:p14="http://schemas.microsoft.com/office/powerpoint/2010/main" val="3300376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19</a:t>
            </a:fld>
            <a:endParaRPr lang="zh-CN" altLang="en-US"/>
          </a:p>
        </p:txBody>
      </p:sp>
    </p:spTree>
    <p:extLst>
      <p:ext uri="{BB962C8B-B14F-4D97-AF65-F5344CB8AC3E}">
        <p14:creationId xmlns:p14="http://schemas.microsoft.com/office/powerpoint/2010/main" val="3974156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2</a:t>
            </a:fld>
            <a:endParaRPr lang="zh-CN" altLang="en-US"/>
          </a:p>
        </p:txBody>
      </p:sp>
    </p:spTree>
    <p:extLst>
      <p:ext uri="{BB962C8B-B14F-4D97-AF65-F5344CB8AC3E}">
        <p14:creationId xmlns:p14="http://schemas.microsoft.com/office/powerpoint/2010/main" val="30064640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20</a:t>
            </a:fld>
            <a:endParaRPr lang="zh-CN" altLang="en-US"/>
          </a:p>
        </p:txBody>
      </p:sp>
    </p:spTree>
    <p:extLst>
      <p:ext uri="{BB962C8B-B14F-4D97-AF65-F5344CB8AC3E}">
        <p14:creationId xmlns:p14="http://schemas.microsoft.com/office/powerpoint/2010/main" val="7911618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21</a:t>
            </a:fld>
            <a:endParaRPr lang="zh-CN" altLang="en-US"/>
          </a:p>
        </p:txBody>
      </p:sp>
    </p:spTree>
    <p:extLst>
      <p:ext uri="{BB962C8B-B14F-4D97-AF65-F5344CB8AC3E}">
        <p14:creationId xmlns:p14="http://schemas.microsoft.com/office/powerpoint/2010/main" val="25985210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22</a:t>
            </a:fld>
            <a:endParaRPr lang="zh-CN" altLang="en-US"/>
          </a:p>
        </p:txBody>
      </p:sp>
    </p:spTree>
    <p:extLst>
      <p:ext uri="{BB962C8B-B14F-4D97-AF65-F5344CB8AC3E}">
        <p14:creationId xmlns:p14="http://schemas.microsoft.com/office/powerpoint/2010/main" val="9059888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23</a:t>
            </a:fld>
            <a:endParaRPr lang="zh-CN" altLang="en-US"/>
          </a:p>
        </p:txBody>
      </p:sp>
    </p:spTree>
    <p:extLst>
      <p:ext uri="{BB962C8B-B14F-4D97-AF65-F5344CB8AC3E}">
        <p14:creationId xmlns:p14="http://schemas.microsoft.com/office/powerpoint/2010/main" val="42702113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24</a:t>
            </a:fld>
            <a:endParaRPr lang="zh-CN" altLang="en-US"/>
          </a:p>
        </p:txBody>
      </p:sp>
    </p:spTree>
    <p:extLst>
      <p:ext uri="{BB962C8B-B14F-4D97-AF65-F5344CB8AC3E}">
        <p14:creationId xmlns:p14="http://schemas.microsoft.com/office/powerpoint/2010/main" val="21393663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25</a:t>
            </a:fld>
            <a:endParaRPr lang="zh-CN" altLang="en-US"/>
          </a:p>
        </p:txBody>
      </p:sp>
    </p:spTree>
    <p:extLst>
      <p:ext uri="{BB962C8B-B14F-4D97-AF65-F5344CB8AC3E}">
        <p14:creationId xmlns:p14="http://schemas.microsoft.com/office/powerpoint/2010/main" val="2737394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3</a:t>
            </a:fld>
            <a:endParaRPr lang="zh-CN" altLang="en-US"/>
          </a:p>
        </p:txBody>
      </p:sp>
    </p:spTree>
    <p:extLst>
      <p:ext uri="{BB962C8B-B14F-4D97-AF65-F5344CB8AC3E}">
        <p14:creationId xmlns:p14="http://schemas.microsoft.com/office/powerpoint/2010/main" val="3983620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4</a:t>
            </a:fld>
            <a:endParaRPr lang="zh-CN" altLang="en-US"/>
          </a:p>
        </p:txBody>
      </p:sp>
    </p:spTree>
    <p:extLst>
      <p:ext uri="{BB962C8B-B14F-4D97-AF65-F5344CB8AC3E}">
        <p14:creationId xmlns:p14="http://schemas.microsoft.com/office/powerpoint/2010/main" val="1308129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5</a:t>
            </a:fld>
            <a:endParaRPr lang="zh-CN" altLang="en-US"/>
          </a:p>
        </p:txBody>
      </p:sp>
    </p:spTree>
    <p:extLst>
      <p:ext uri="{BB962C8B-B14F-4D97-AF65-F5344CB8AC3E}">
        <p14:creationId xmlns:p14="http://schemas.microsoft.com/office/powerpoint/2010/main" val="3540850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6</a:t>
            </a:fld>
            <a:endParaRPr lang="zh-CN" altLang="en-US"/>
          </a:p>
        </p:txBody>
      </p:sp>
    </p:spTree>
    <p:extLst>
      <p:ext uri="{BB962C8B-B14F-4D97-AF65-F5344CB8AC3E}">
        <p14:creationId xmlns:p14="http://schemas.microsoft.com/office/powerpoint/2010/main" val="2785815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7</a:t>
            </a:fld>
            <a:endParaRPr lang="zh-CN" altLang="en-US"/>
          </a:p>
        </p:txBody>
      </p:sp>
    </p:spTree>
    <p:extLst>
      <p:ext uri="{BB962C8B-B14F-4D97-AF65-F5344CB8AC3E}">
        <p14:creationId xmlns:p14="http://schemas.microsoft.com/office/powerpoint/2010/main" val="3805435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8</a:t>
            </a:fld>
            <a:endParaRPr lang="zh-CN" altLang="en-US"/>
          </a:p>
        </p:txBody>
      </p:sp>
    </p:spTree>
    <p:extLst>
      <p:ext uri="{BB962C8B-B14F-4D97-AF65-F5344CB8AC3E}">
        <p14:creationId xmlns:p14="http://schemas.microsoft.com/office/powerpoint/2010/main" val="3646930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539AC9-3A72-48BC-9B6B-6D2029BCA1D0}" type="slidenum">
              <a:rPr lang="zh-CN" altLang="en-US" smtClean="0"/>
              <a:t>9</a:t>
            </a:fld>
            <a:endParaRPr lang="zh-CN" altLang="en-US"/>
          </a:p>
        </p:txBody>
      </p:sp>
    </p:spTree>
    <p:extLst>
      <p:ext uri="{BB962C8B-B14F-4D97-AF65-F5344CB8AC3E}">
        <p14:creationId xmlns:p14="http://schemas.microsoft.com/office/powerpoint/2010/main" val="1231043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764D7C-F829-4312-B36F-D4C5D69E8F0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52711C1-5ACE-4387-B751-DFE2DF178F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CF93EFB0-B870-4DB8-9BF5-A92BE2C4224F}"/>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86036395-2AA8-4C02-AA52-72B83A9CFF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409AD74-68B1-47A1-8176-703D7BEA23E6}"/>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1133392439"/>
      </p:ext>
    </p:extLst>
  </p:cSld>
  <p:clrMapOvr>
    <a:masterClrMapping/>
  </p:clrMapOvr>
  <p:transition spd="slow" advClick="0"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D3E65-C6EB-4C25-8571-CAD1A3B1310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36395A7-CA32-4B5A-9854-0B380E7E787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A550C6E-C2B4-4822-A7C3-4C0875DB78BF}"/>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BA39B3FB-1DDF-442F-8E35-DB895C36ED9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DEB308-6899-4D68-A320-4CC85B9F28EB}"/>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1325935185"/>
      </p:ext>
    </p:extLst>
  </p:cSld>
  <p:clrMapOvr>
    <a:masterClrMapping/>
  </p:clrMapOvr>
  <p:transition spd="slow" advClick="0"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7F8BF96-9F29-4DA5-B513-0FBF8AF3E03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4C53949-05C1-4E33-9715-5149B20BB4C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9260ACC-6E1E-4254-926A-598A58C89608}"/>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16F8D23D-8171-4878-8239-7582F2FE17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971FC4-B44A-4A44-9F00-046DA76D2E9B}"/>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4041570719"/>
      </p:ext>
    </p:extLst>
  </p:cSld>
  <p:clrMapOvr>
    <a:masterClrMapping/>
  </p:clrMapOvr>
  <p:transition spd="slow" advClick="0"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7E868F-E392-42C1-9F0F-7249F63D87E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5F8F0AA-F2D6-455C-876C-C9498C4CE00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6640CDA-6CEA-44F6-86D6-E967FC1F4323}"/>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9E20016E-2DD4-4D7F-883A-329EF88AF8D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BE63E16-AECF-48F0-8D68-665589270E48}"/>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3148111338"/>
      </p:ext>
    </p:extLst>
  </p:cSld>
  <p:clrMapOvr>
    <a:masterClrMapping/>
  </p:clrMapOvr>
  <p:transition spd="slow" advClick="0"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AEA780-56E6-4321-B95B-069462007E8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D304C7D-073F-4057-9854-F52F99BC65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B0DE89D-223C-4B7D-A179-2B15ACF7CD29}"/>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A5816E40-CB01-4E12-A156-B8D48BD0C5A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ED6EFE8-FA1C-44D2-9B1C-CDF9A1F9962F}"/>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3062071834"/>
      </p:ext>
    </p:extLst>
  </p:cSld>
  <p:clrMapOvr>
    <a:masterClrMapping/>
  </p:clrMapOvr>
  <p:transition spd="slow" advClick="0"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2863DA-7C96-43F3-ABCE-1A18E3CD861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F67DCDA-279D-48D6-A132-B3BB6A25D5E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D02DB9E-2CF2-4D6E-B4D3-7C2AC487A07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7A2DB02-D741-49AA-918C-9FEA017506E1}"/>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6" name="页脚占位符 5">
            <a:extLst>
              <a:ext uri="{FF2B5EF4-FFF2-40B4-BE49-F238E27FC236}">
                <a16:creationId xmlns:a16="http://schemas.microsoft.com/office/drawing/2014/main" id="{BCBC5211-B3C9-4EF3-9175-37A975D851C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E4B71BE-F7C2-4475-8FAB-60B00C8BFEFB}"/>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197997563"/>
      </p:ext>
    </p:extLst>
  </p:cSld>
  <p:clrMapOvr>
    <a:masterClrMapping/>
  </p:clrMapOvr>
  <p:transition spd="slow" advClick="0"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AC57F2-504C-4216-98C2-8636A280DBE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957D2A4-867C-409C-B9E1-41022249AB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67EB6479-C3BB-4DE2-97AF-2211FEB71DC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D94EF605-D523-4AE2-A680-40A081AB9D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3E804FEA-2C48-4E0B-9713-0945E335660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442964C-5746-4AC0-94D8-BFA49CAAEE47}"/>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8" name="页脚占位符 7">
            <a:extLst>
              <a:ext uri="{FF2B5EF4-FFF2-40B4-BE49-F238E27FC236}">
                <a16:creationId xmlns:a16="http://schemas.microsoft.com/office/drawing/2014/main" id="{FCAB73E7-17B7-4C32-99ED-0096AE3F151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F8CE6E7-539F-44F2-81A1-8E870B10DA6B}"/>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4240799203"/>
      </p:ext>
    </p:extLst>
  </p:cSld>
  <p:clrMapOvr>
    <a:masterClrMapping/>
  </p:clrMapOvr>
  <p:transition spd="slow" advClick="0"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B7B8B7-F959-4E83-A44D-93BFF998265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7B64640-F789-4DF2-B350-CAA339B0DE82}"/>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4" name="页脚占位符 3">
            <a:extLst>
              <a:ext uri="{FF2B5EF4-FFF2-40B4-BE49-F238E27FC236}">
                <a16:creationId xmlns:a16="http://schemas.microsoft.com/office/drawing/2014/main" id="{C98EB024-CBD8-484D-A339-1BF0F0188A0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AE6DE4A-65B2-474E-AAD6-CEBB94373B5A}"/>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3314660913"/>
      </p:ext>
    </p:extLst>
  </p:cSld>
  <p:clrMapOvr>
    <a:masterClrMapping/>
  </p:clrMapOvr>
  <p:transition spd="slow" advClick="0"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8C71865-C0A0-416E-B6C0-C4A8EFF84868}"/>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3" name="页脚占位符 2">
            <a:extLst>
              <a:ext uri="{FF2B5EF4-FFF2-40B4-BE49-F238E27FC236}">
                <a16:creationId xmlns:a16="http://schemas.microsoft.com/office/drawing/2014/main" id="{5B4CBACE-6D3D-4C9A-81F6-6C9C3DE6919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D2E9CA3-A6D2-40F8-B1E0-D0B0E5B16CC3}"/>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1456191057"/>
      </p:ext>
    </p:extLst>
  </p:cSld>
  <p:clrMapOvr>
    <a:masterClrMapping/>
  </p:clrMapOvr>
  <p:transition spd="slow" advClick="0"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4FA9EC-D805-46E9-B2B2-A102CC21BC3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23F8421-A78D-4B31-931B-B1BBC79BD7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0F46FE6-795E-4EA2-8401-7149E08073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F2667C0E-E4C0-4559-A687-D7B0B6D57A66}"/>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6" name="页脚占位符 5">
            <a:extLst>
              <a:ext uri="{FF2B5EF4-FFF2-40B4-BE49-F238E27FC236}">
                <a16:creationId xmlns:a16="http://schemas.microsoft.com/office/drawing/2014/main" id="{F01367E2-FF29-414A-83B4-781652E17F2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9A04A8E-ECE1-4EC0-B836-532EA4CE5278}"/>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638371146"/>
      </p:ext>
    </p:extLst>
  </p:cSld>
  <p:clrMapOvr>
    <a:masterClrMapping/>
  </p:clrMapOvr>
  <p:transition spd="slow" advClick="0"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999948-0664-4007-B72E-F2DF81C5611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F6CF019-019E-4DE0-9637-42FC2A1D3A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BF4DE27-58AF-4D0B-9AEC-076454FAC8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E6CAE87-05C5-4DE0-9C6F-CEF0493E47E7}"/>
              </a:ext>
            </a:extLst>
          </p:cNvPr>
          <p:cNvSpPr>
            <a:spLocks noGrp="1"/>
          </p:cNvSpPr>
          <p:nvPr>
            <p:ph type="dt" sz="half" idx="10"/>
          </p:nvPr>
        </p:nvSpPr>
        <p:spPr/>
        <p:txBody>
          <a:bodyPr/>
          <a:lstStyle/>
          <a:p>
            <a:fld id="{7F4DE8F2-CC2C-490D-8FF9-51C27817FA9E}" type="datetimeFigureOut">
              <a:rPr lang="zh-CN" altLang="en-US" smtClean="0"/>
              <a:t>2018/7/24</a:t>
            </a:fld>
            <a:endParaRPr lang="zh-CN" altLang="en-US"/>
          </a:p>
        </p:txBody>
      </p:sp>
      <p:sp>
        <p:nvSpPr>
          <p:cNvPr id="6" name="页脚占位符 5">
            <a:extLst>
              <a:ext uri="{FF2B5EF4-FFF2-40B4-BE49-F238E27FC236}">
                <a16:creationId xmlns:a16="http://schemas.microsoft.com/office/drawing/2014/main" id="{F9D1BACE-FFC1-4978-8628-DF1D8C9FC11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D491EFF-D1B7-4E4E-A42C-D9C076438979}"/>
              </a:ext>
            </a:extLst>
          </p:cNvPr>
          <p:cNvSpPr>
            <a:spLocks noGrp="1"/>
          </p:cNvSpPr>
          <p:nvPr>
            <p:ph type="sldNum" sz="quarter" idx="12"/>
          </p:nvPr>
        </p:nvSpPr>
        <p:spPr/>
        <p:txBody>
          <a:body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97267679"/>
      </p:ext>
    </p:extLst>
  </p:cSld>
  <p:clrMapOvr>
    <a:masterClrMapping/>
  </p:clrMapOvr>
  <p:transition spd="slow" advClick="0" advTm="3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E2D97FC-31BD-444B-9400-9DF2A134FC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378C16A-A9AE-48D7-AEDA-ACE1086038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E9B3E16-E717-4234-B98E-6DC81B1415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DE8F2-CC2C-490D-8FF9-51C27817FA9E}" type="datetimeFigureOut">
              <a:rPr lang="zh-CN" altLang="en-US" smtClean="0"/>
              <a:t>2018/7/24</a:t>
            </a:fld>
            <a:endParaRPr lang="zh-CN" altLang="en-US"/>
          </a:p>
        </p:txBody>
      </p:sp>
      <p:sp>
        <p:nvSpPr>
          <p:cNvPr id="5" name="页脚占位符 4">
            <a:extLst>
              <a:ext uri="{FF2B5EF4-FFF2-40B4-BE49-F238E27FC236}">
                <a16:creationId xmlns:a16="http://schemas.microsoft.com/office/drawing/2014/main" id="{6135A658-C722-4624-BBA4-8A0A652F2B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0B522F3-F422-46D7-B96F-24899368A5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1ED7BF-BED3-43F7-88DC-25C08D4760F4}" type="slidenum">
              <a:rPr lang="zh-CN" altLang="en-US" smtClean="0"/>
              <a:t>‹#›</a:t>
            </a:fld>
            <a:endParaRPr lang="zh-CN" altLang="en-US"/>
          </a:p>
        </p:txBody>
      </p:sp>
    </p:spTree>
    <p:extLst>
      <p:ext uri="{BB962C8B-B14F-4D97-AF65-F5344CB8AC3E}">
        <p14:creationId xmlns:p14="http://schemas.microsoft.com/office/powerpoint/2010/main" val="2222174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07" userDrawn="1">
          <p15:clr>
            <a:srgbClr val="F26B43"/>
          </p15:clr>
        </p15:guide>
        <p15:guide id="2" pos="7372" userDrawn="1">
          <p15:clr>
            <a:srgbClr val="F26B43"/>
          </p15:clr>
        </p15:guide>
        <p15:guide id="3" orient="horz" pos="259" userDrawn="1">
          <p15:clr>
            <a:srgbClr val="F26B43"/>
          </p15:clr>
        </p15:guide>
        <p15:guide id="4" orient="horz" pos="40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hemeOverride" Target="../theme/themeOverride10.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2.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3.xm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4.xml"/><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6.xml"/><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17.xml"/><Relationship Id="rId5" Type="http://schemas.openxmlformats.org/officeDocument/2006/relationships/image" Target="../media/image14.jpg"/><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18.xml"/><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hemeOverride" Target="../theme/themeOverride21.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22.xml"/><Relationship Id="rId4" Type="http://schemas.openxmlformats.org/officeDocument/2006/relationships/image" Target="../media/image16.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hemeOverride" Target="../theme/themeOverride23.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hemeOverride" Target="../theme/themeOverride25.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grayscl/>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60669DD-21E1-4622-9CF2-23A8EC9103E2}"/>
              </a:ext>
            </a:extLst>
          </p:cNvPr>
          <p:cNvSpPr/>
          <p:nvPr/>
        </p:nvSpPr>
        <p:spPr>
          <a:xfrm>
            <a:off x="1201739" y="368299"/>
            <a:ext cx="7400926" cy="4262438"/>
          </a:xfrm>
          <a:custGeom>
            <a:avLst/>
            <a:gdLst>
              <a:gd name="connsiteX0" fmla="*/ 0 w 11215688"/>
              <a:gd name="connsiteY0" fmla="*/ 0 h 6034088"/>
              <a:gd name="connsiteX1" fmla="*/ 11215688 w 11215688"/>
              <a:gd name="connsiteY1" fmla="*/ 0 h 6034088"/>
              <a:gd name="connsiteX2" fmla="*/ 11215688 w 11215688"/>
              <a:gd name="connsiteY2" fmla="*/ 6034088 h 6034088"/>
              <a:gd name="connsiteX3" fmla="*/ 0 w 11215688"/>
              <a:gd name="connsiteY3" fmla="*/ 6034088 h 6034088"/>
              <a:gd name="connsiteX4" fmla="*/ 0 w 11215688"/>
              <a:gd name="connsiteY4" fmla="*/ 0 h 6034088"/>
              <a:gd name="connsiteX0" fmla="*/ 0 w 11215688"/>
              <a:gd name="connsiteY0" fmla="*/ 0 h 6034088"/>
              <a:gd name="connsiteX1" fmla="*/ 11215688 w 11215688"/>
              <a:gd name="connsiteY1" fmla="*/ 0 h 6034088"/>
              <a:gd name="connsiteX2" fmla="*/ 7315201 w 11215688"/>
              <a:gd name="connsiteY2" fmla="*/ 3962400 h 6034088"/>
              <a:gd name="connsiteX3" fmla="*/ 0 w 11215688"/>
              <a:gd name="connsiteY3" fmla="*/ 6034088 h 6034088"/>
              <a:gd name="connsiteX4" fmla="*/ 0 w 11215688"/>
              <a:gd name="connsiteY4" fmla="*/ 0 h 6034088"/>
              <a:gd name="connsiteX0" fmla="*/ 0 w 7729538"/>
              <a:gd name="connsiteY0" fmla="*/ 0 h 6034088"/>
              <a:gd name="connsiteX1" fmla="*/ 7729538 w 7729538"/>
              <a:gd name="connsiteY1" fmla="*/ 942975 h 6034088"/>
              <a:gd name="connsiteX2" fmla="*/ 7315201 w 7729538"/>
              <a:gd name="connsiteY2" fmla="*/ 3962400 h 6034088"/>
              <a:gd name="connsiteX3" fmla="*/ 0 w 7729538"/>
              <a:gd name="connsiteY3" fmla="*/ 6034088 h 6034088"/>
              <a:gd name="connsiteX4" fmla="*/ 0 w 7729538"/>
              <a:gd name="connsiteY4" fmla="*/ 0 h 6034088"/>
              <a:gd name="connsiteX0" fmla="*/ 0 w 7729538"/>
              <a:gd name="connsiteY0" fmla="*/ 0 h 3962400"/>
              <a:gd name="connsiteX1" fmla="*/ 7729538 w 7729538"/>
              <a:gd name="connsiteY1" fmla="*/ 942975 h 3962400"/>
              <a:gd name="connsiteX2" fmla="*/ 7315201 w 7729538"/>
              <a:gd name="connsiteY2" fmla="*/ 3962400 h 3962400"/>
              <a:gd name="connsiteX3" fmla="*/ 2028825 w 7729538"/>
              <a:gd name="connsiteY3" fmla="*/ 3876675 h 3962400"/>
              <a:gd name="connsiteX4" fmla="*/ 0 w 7729538"/>
              <a:gd name="connsiteY4" fmla="*/ 0 h 3962400"/>
              <a:gd name="connsiteX0" fmla="*/ 0 w 7015163"/>
              <a:gd name="connsiteY0" fmla="*/ 0 h 4005263"/>
              <a:gd name="connsiteX1" fmla="*/ 7015163 w 7015163"/>
              <a:gd name="connsiteY1" fmla="*/ 985838 h 4005263"/>
              <a:gd name="connsiteX2" fmla="*/ 6600826 w 7015163"/>
              <a:gd name="connsiteY2" fmla="*/ 4005263 h 4005263"/>
              <a:gd name="connsiteX3" fmla="*/ 1314450 w 7015163"/>
              <a:gd name="connsiteY3" fmla="*/ 3919538 h 4005263"/>
              <a:gd name="connsiteX4" fmla="*/ 0 w 7015163"/>
              <a:gd name="connsiteY4" fmla="*/ 0 h 4005263"/>
              <a:gd name="connsiteX0" fmla="*/ 0 w 7015163"/>
              <a:gd name="connsiteY0" fmla="*/ 0 h 3919538"/>
              <a:gd name="connsiteX1" fmla="*/ 7015163 w 7015163"/>
              <a:gd name="connsiteY1" fmla="*/ 985838 h 3919538"/>
              <a:gd name="connsiteX2" fmla="*/ 6500813 w 7015163"/>
              <a:gd name="connsiteY2" fmla="*/ 3833813 h 3919538"/>
              <a:gd name="connsiteX3" fmla="*/ 1314450 w 7015163"/>
              <a:gd name="connsiteY3" fmla="*/ 3919538 h 3919538"/>
              <a:gd name="connsiteX4" fmla="*/ 0 w 7015163"/>
              <a:gd name="connsiteY4" fmla="*/ 0 h 3919538"/>
              <a:gd name="connsiteX0" fmla="*/ 0 w 7400926"/>
              <a:gd name="connsiteY0" fmla="*/ 0 h 3919538"/>
              <a:gd name="connsiteX1" fmla="*/ 7400926 w 7400926"/>
              <a:gd name="connsiteY1" fmla="*/ 1271588 h 3919538"/>
              <a:gd name="connsiteX2" fmla="*/ 6500813 w 7400926"/>
              <a:gd name="connsiteY2" fmla="*/ 3833813 h 3919538"/>
              <a:gd name="connsiteX3" fmla="*/ 1314450 w 7400926"/>
              <a:gd name="connsiteY3" fmla="*/ 3919538 h 3919538"/>
              <a:gd name="connsiteX4" fmla="*/ 0 w 7400926"/>
              <a:gd name="connsiteY4" fmla="*/ 0 h 3919538"/>
              <a:gd name="connsiteX0" fmla="*/ 0 w 7400926"/>
              <a:gd name="connsiteY0" fmla="*/ 0 h 4262438"/>
              <a:gd name="connsiteX1" fmla="*/ 7400926 w 7400926"/>
              <a:gd name="connsiteY1" fmla="*/ 1271588 h 4262438"/>
              <a:gd name="connsiteX2" fmla="*/ 6500813 w 7400926"/>
              <a:gd name="connsiteY2" fmla="*/ 3833813 h 4262438"/>
              <a:gd name="connsiteX3" fmla="*/ 1300162 w 7400926"/>
              <a:gd name="connsiteY3" fmla="*/ 4262438 h 4262438"/>
              <a:gd name="connsiteX4" fmla="*/ 0 w 7400926"/>
              <a:gd name="connsiteY4" fmla="*/ 0 h 4262438"/>
              <a:gd name="connsiteX0" fmla="*/ 0 w 7400926"/>
              <a:gd name="connsiteY0" fmla="*/ 0 h 4262438"/>
              <a:gd name="connsiteX1" fmla="*/ 7400926 w 7400926"/>
              <a:gd name="connsiteY1" fmla="*/ 1271588 h 4262438"/>
              <a:gd name="connsiteX2" fmla="*/ 6615113 w 7400926"/>
              <a:gd name="connsiteY2" fmla="*/ 3690938 h 4262438"/>
              <a:gd name="connsiteX3" fmla="*/ 1300162 w 7400926"/>
              <a:gd name="connsiteY3" fmla="*/ 4262438 h 4262438"/>
              <a:gd name="connsiteX4" fmla="*/ 0 w 7400926"/>
              <a:gd name="connsiteY4" fmla="*/ 0 h 4262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0926" h="4262438">
                <a:moveTo>
                  <a:pt x="0" y="0"/>
                </a:moveTo>
                <a:lnTo>
                  <a:pt x="7400926" y="1271588"/>
                </a:lnTo>
                <a:lnTo>
                  <a:pt x="6615113" y="3690938"/>
                </a:lnTo>
                <a:lnTo>
                  <a:pt x="1300162" y="4262438"/>
                </a:lnTo>
                <a:lnTo>
                  <a:pt x="0" y="0"/>
                </a:lnTo>
                <a:close/>
              </a:path>
            </a:pathLst>
          </a:cu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2922194-F82A-47BD-BF5C-C36D713B2594}"/>
              </a:ext>
            </a:extLst>
          </p:cNvPr>
          <p:cNvSpPr txBox="1"/>
          <p:nvPr/>
        </p:nvSpPr>
        <p:spPr>
          <a:xfrm>
            <a:off x="9682556" y="5511961"/>
            <a:ext cx="1894688" cy="584775"/>
          </a:xfrm>
          <a:prstGeom prst="rect">
            <a:avLst/>
          </a:prstGeom>
          <a:noFill/>
        </p:spPr>
        <p:txBody>
          <a:bodyPr wrap="square" rtlCol="0">
            <a:spAutoFit/>
          </a:bodyPr>
          <a:lstStyle/>
          <a:p>
            <a:r>
              <a:rPr lang="zh-CN" altLang="en-US" sz="1600" dirty="0">
                <a:solidFill>
                  <a:schemeClr val="bg1"/>
                </a:solidFill>
                <a:cs typeface="+mn-ea"/>
                <a:sym typeface="+mn-lt"/>
              </a:rPr>
              <a:t>汇报人：博龙图</a:t>
            </a:r>
            <a:endParaRPr lang="en-US" altLang="zh-CN" sz="1600" dirty="0">
              <a:solidFill>
                <a:schemeClr val="bg1"/>
              </a:solidFill>
              <a:cs typeface="+mn-ea"/>
              <a:sym typeface="+mn-lt"/>
            </a:endParaRPr>
          </a:p>
          <a:p>
            <a:r>
              <a:rPr lang="zh-CN" altLang="en-US" sz="1600" dirty="0">
                <a:solidFill>
                  <a:schemeClr val="bg1"/>
                </a:solidFill>
                <a:cs typeface="+mn-ea"/>
                <a:sym typeface="+mn-lt"/>
              </a:rPr>
              <a:t>时间：</a:t>
            </a:r>
            <a:r>
              <a:rPr lang="en-US" altLang="zh-CN" sz="1600" dirty="0">
                <a:solidFill>
                  <a:schemeClr val="bg1"/>
                </a:solidFill>
                <a:cs typeface="+mn-ea"/>
                <a:sym typeface="+mn-lt"/>
              </a:rPr>
              <a:t>2019.08.08</a:t>
            </a:r>
            <a:endParaRPr lang="zh-CN" altLang="en-US" sz="1600" dirty="0">
              <a:solidFill>
                <a:schemeClr val="bg1"/>
              </a:solidFill>
              <a:cs typeface="+mn-ea"/>
              <a:sym typeface="+mn-lt"/>
            </a:endParaRPr>
          </a:p>
        </p:txBody>
      </p:sp>
      <p:sp>
        <p:nvSpPr>
          <p:cNvPr id="11" name="文本框 10">
            <a:extLst>
              <a:ext uri="{FF2B5EF4-FFF2-40B4-BE49-F238E27FC236}">
                <a16:creationId xmlns:a16="http://schemas.microsoft.com/office/drawing/2014/main" id="{E30C0F52-9BE0-4418-90D3-70ACF15538A8}"/>
              </a:ext>
            </a:extLst>
          </p:cNvPr>
          <p:cNvSpPr txBox="1"/>
          <p:nvPr/>
        </p:nvSpPr>
        <p:spPr>
          <a:xfrm>
            <a:off x="3300805" y="1797784"/>
            <a:ext cx="4323957" cy="1631216"/>
          </a:xfrm>
          <a:prstGeom prst="rect">
            <a:avLst/>
          </a:prstGeom>
          <a:noFill/>
        </p:spPr>
        <p:txBody>
          <a:bodyPr wrap="square" rtlCol="0">
            <a:spAutoFit/>
          </a:bodyPr>
          <a:lstStyle/>
          <a:p>
            <a:pPr algn="ctr"/>
            <a:r>
              <a:rPr lang="en-US" altLang="zh-CN" sz="6000" b="1">
                <a:solidFill>
                  <a:schemeClr val="bg1"/>
                </a:solidFill>
                <a:cs typeface="+mn-ea"/>
                <a:sym typeface="+mn-lt"/>
              </a:rPr>
              <a:t>202X</a:t>
            </a:r>
            <a:endParaRPr lang="en-US" altLang="zh-CN" sz="6000" b="1" dirty="0">
              <a:solidFill>
                <a:schemeClr val="bg1"/>
              </a:solidFill>
              <a:cs typeface="+mn-ea"/>
              <a:sym typeface="+mn-lt"/>
            </a:endParaRPr>
          </a:p>
          <a:p>
            <a:pPr algn="ctr"/>
            <a:r>
              <a:rPr lang="zh-CN" altLang="en-US" sz="4000" b="1" dirty="0">
                <a:solidFill>
                  <a:schemeClr val="bg1"/>
                </a:solidFill>
                <a:cs typeface="+mn-ea"/>
                <a:sym typeface="+mn-lt"/>
              </a:rPr>
              <a:t>人力资源招聘培训</a:t>
            </a:r>
          </a:p>
        </p:txBody>
      </p:sp>
      <p:sp>
        <p:nvSpPr>
          <p:cNvPr id="12" name="文本框 11">
            <a:extLst>
              <a:ext uri="{FF2B5EF4-FFF2-40B4-BE49-F238E27FC236}">
                <a16:creationId xmlns:a16="http://schemas.microsoft.com/office/drawing/2014/main" id="{4FA438D8-65DB-4369-8177-DF812A65B46D}"/>
              </a:ext>
            </a:extLst>
          </p:cNvPr>
          <p:cNvSpPr txBox="1"/>
          <p:nvPr/>
        </p:nvSpPr>
        <p:spPr>
          <a:xfrm>
            <a:off x="3300805" y="3429000"/>
            <a:ext cx="4323957" cy="830997"/>
          </a:xfrm>
          <a:prstGeom prst="rect">
            <a:avLst/>
          </a:prstGeom>
          <a:noFill/>
          <a:ln>
            <a:solidFill>
              <a:schemeClr val="bg1"/>
            </a:solidFill>
          </a:ln>
        </p:spPr>
        <p:txBody>
          <a:bodyPr wrap="square" rtlCol="0">
            <a:spAutoFit/>
          </a:bodyPr>
          <a:lstStyle/>
          <a:p>
            <a:pPr algn="ctr"/>
            <a:r>
              <a:rPr lang="zh-CN" altLang="en-US" sz="2400" dirty="0">
                <a:solidFill>
                  <a:schemeClr val="bg1"/>
                </a:solidFill>
                <a:cs typeface="+mn-ea"/>
                <a:sym typeface="+mn-lt"/>
              </a:rPr>
              <a:t>汇报人：博龙图      </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 汇报时间：</a:t>
            </a:r>
            <a:r>
              <a:rPr lang="en-US" altLang="zh-CN" sz="2400" dirty="0">
                <a:solidFill>
                  <a:schemeClr val="bg1"/>
                </a:solidFill>
                <a:cs typeface="+mn-ea"/>
                <a:sym typeface="+mn-lt"/>
              </a:rPr>
              <a:t>xx</a:t>
            </a:r>
            <a:r>
              <a:rPr lang="zh-CN" altLang="en-US" sz="2400" dirty="0">
                <a:solidFill>
                  <a:schemeClr val="bg1"/>
                </a:solidFill>
                <a:cs typeface="+mn-ea"/>
                <a:sym typeface="+mn-lt"/>
              </a:rPr>
              <a:t>年</a:t>
            </a:r>
            <a:r>
              <a:rPr lang="en-US" altLang="zh-CN" sz="2400" dirty="0">
                <a:solidFill>
                  <a:schemeClr val="bg1"/>
                </a:solidFill>
                <a:cs typeface="+mn-ea"/>
                <a:sym typeface="+mn-lt"/>
              </a:rPr>
              <a:t>xx</a:t>
            </a:r>
            <a:r>
              <a:rPr lang="zh-CN" altLang="en-US" sz="2400" dirty="0">
                <a:solidFill>
                  <a:schemeClr val="bg1"/>
                </a:solidFill>
                <a:cs typeface="+mn-ea"/>
                <a:sym typeface="+mn-lt"/>
              </a:rPr>
              <a:t>月</a:t>
            </a:r>
            <a:endParaRPr lang="en-US" altLang="zh-CN" sz="2400" dirty="0">
              <a:solidFill>
                <a:schemeClr val="bg1"/>
              </a:solidFill>
              <a:cs typeface="+mn-ea"/>
              <a:sym typeface="+mn-lt"/>
            </a:endParaRPr>
          </a:p>
        </p:txBody>
      </p:sp>
      <p:grpSp>
        <p:nvGrpSpPr>
          <p:cNvPr id="13" name="组合 12">
            <a:extLst>
              <a:ext uri="{FF2B5EF4-FFF2-40B4-BE49-F238E27FC236}">
                <a16:creationId xmlns:a16="http://schemas.microsoft.com/office/drawing/2014/main" id="{EE43DAFF-B8D8-4165-A21B-2A7BE2774913}"/>
              </a:ext>
            </a:extLst>
          </p:cNvPr>
          <p:cNvGrpSpPr/>
          <p:nvPr/>
        </p:nvGrpSpPr>
        <p:grpSpPr>
          <a:xfrm>
            <a:off x="6467475" y="1832341"/>
            <a:ext cx="1041400" cy="781051"/>
            <a:chOff x="4243388" y="3024187"/>
            <a:chExt cx="1041400" cy="781051"/>
          </a:xfrm>
          <a:solidFill>
            <a:schemeClr val="bg1"/>
          </a:solidFill>
        </p:grpSpPr>
        <p:sp>
          <p:nvSpPr>
            <p:cNvPr id="14" name="Freeform 143">
              <a:extLst>
                <a:ext uri="{FF2B5EF4-FFF2-40B4-BE49-F238E27FC236}">
                  <a16:creationId xmlns:a16="http://schemas.microsoft.com/office/drawing/2014/main" id="{DC48BA2F-9C3B-467F-9DDA-7D5B6C4E92B0}"/>
                </a:ext>
              </a:extLst>
            </p:cNvPr>
            <p:cNvSpPr>
              <a:spLocks noEditPoints="1"/>
            </p:cNvSpPr>
            <p:nvPr/>
          </p:nvSpPr>
          <p:spPr bwMode="auto">
            <a:xfrm>
              <a:off x="4619626" y="3030537"/>
              <a:ext cx="601663" cy="387350"/>
            </a:xfrm>
            <a:custGeom>
              <a:avLst/>
              <a:gdLst>
                <a:gd name="T0" fmla="*/ 47 w 345"/>
                <a:gd name="T1" fmla="*/ 0 h 222"/>
                <a:gd name="T2" fmla="*/ 19 w 345"/>
                <a:gd name="T3" fmla="*/ 28 h 222"/>
                <a:gd name="T4" fmla="*/ 19 w 345"/>
                <a:gd name="T5" fmla="*/ 162 h 222"/>
                <a:gd name="T6" fmla="*/ 0 w 345"/>
                <a:gd name="T7" fmla="*/ 173 h 222"/>
                <a:gd name="T8" fmla="*/ 7 w 345"/>
                <a:gd name="T9" fmla="*/ 185 h 222"/>
                <a:gd name="T10" fmla="*/ 19 w 345"/>
                <a:gd name="T11" fmla="*/ 178 h 222"/>
                <a:gd name="T12" fmla="*/ 19 w 345"/>
                <a:gd name="T13" fmla="*/ 194 h 222"/>
                <a:gd name="T14" fmla="*/ 47 w 345"/>
                <a:gd name="T15" fmla="*/ 222 h 222"/>
                <a:gd name="T16" fmla="*/ 317 w 345"/>
                <a:gd name="T17" fmla="*/ 222 h 222"/>
                <a:gd name="T18" fmla="*/ 345 w 345"/>
                <a:gd name="T19" fmla="*/ 194 h 222"/>
                <a:gd name="T20" fmla="*/ 345 w 345"/>
                <a:gd name="T21" fmla="*/ 28 h 222"/>
                <a:gd name="T22" fmla="*/ 317 w 345"/>
                <a:gd name="T23" fmla="*/ 0 h 222"/>
                <a:gd name="T24" fmla="*/ 47 w 345"/>
                <a:gd name="T25" fmla="*/ 0 h 222"/>
                <a:gd name="T26" fmla="*/ 322 w 345"/>
                <a:gd name="T27" fmla="*/ 28 h 222"/>
                <a:gd name="T28" fmla="*/ 322 w 345"/>
                <a:gd name="T29" fmla="*/ 194 h 222"/>
                <a:gd name="T30" fmla="*/ 317 w 345"/>
                <a:gd name="T31" fmla="*/ 199 h 222"/>
                <a:gd name="T32" fmla="*/ 47 w 345"/>
                <a:gd name="T33" fmla="*/ 199 h 222"/>
                <a:gd name="T34" fmla="*/ 42 w 345"/>
                <a:gd name="T35" fmla="*/ 194 h 222"/>
                <a:gd name="T36" fmla="*/ 42 w 345"/>
                <a:gd name="T37" fmla="*/ 165 h 222"/>
                <a:gd name="T38" fmla="*/ 177 w 345"/>
                <a:gd name="T39" fmla="*/ 85 h 222"/>
                <a:gd name="T40" fmla="*/ 167 w 345"/>
                <a:gd name="T41" fmla="*/ 74 h 222"/>
                <a:gd name="T42" fmla="*/ 42 w 345"/>
                <a:gd name="T43" fmla="*/ 148 h 222"/>
                <a:gd name="T44" fmla="*/ 42 w 345"/>
                <a:gd name="T45" fmla="*/ 28 h 222"/>
                <a:gd name="T46" fmla="*/ 47 w 345"/>
                <a:gd name="T47" fmla="*/ 24 h 222"/>
                <a:gd name="T48" fmla="*/ 317 w 345"/>
                <a:gd name="T49" fmla="*/ 24 h 222"/>
                <a:gd name="T50" fmla="*/ 322 w 345"/>
                <a:gd name="T51" fmla="*/ 2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5" h="222">
                  <a:moveTo>
                    <a:pt x="47" y="0"/>
                  </a:moveTo>
                  <a:cubicBezTo>
                    <a:pt x="31" y="0"/>
                    <a:pt x="19" y="13"/>
                    <a:pt x="19" y="28"/>
                  </a:cubicBezTo>
                  <a:cubicBezTo>
                    <a:pt x="19" y="162"/>
                    <a:pt x="19" y="162"/>
                    <a:pt x="19" y="162"/>
                  </a:cubicBezTo>
                  <a:cubicBezTo>
                    <a:pt x="0" y="173"/>
                    <a:pt x="0" y="173"/>
                    <a:pt x="0" y="173"/>
                  </a:cubicBezTo>
                  <a:cubicBezTo>
                    <a:pt x="7" y="185"/>
                    <a:pt x="7" y="185"/>
                    <a:pt x="7" y="185"/>
                  </a:cubicBezTo>
                  <a:cubicBezTo>
                    <a:pt x="19" y="178"/>
                    <a:pt x="19" y="178"/>
                    <a:pt x="19" y="178"/>
                  </a:cubicBezTo>
                  <a:cubicBezTo>
                    <a:pt x="19" y="194"/>
                    <a:pt x="19" y="194"/>
                    <a:pt x="19" y="194"/>
                  </a:cubicBezTo>
                  <a:cubicBezTo>
                    <a:pt x="19" y="210"/>
                    <a:pt x="31" y="222"/>
                    <a:pt x="47" y="222"/>
                  </a:cubicBezTo>
                  <a:cubicBezTo>
                    <a:pt x="317" y="222"/>
                    <a:pt x="317" y="222"/>
                    <a:pt x="317" y="222"/>
                  </a:cubicBezTo>
                  <a:cubicBezTo>
                    <a:pt x="332" y="222"/>
                    <a:pt x="345" y="210"/>
                    <a:pt x="345" y="194"/>
                  </a:cubicBezTo>
                  <a:cubicBezTo>
                    <a:pt x="345" y="28"/>
                    <a:pt x="345" y="28"/>
                    <a:pt x="345" y="28"/>
                  </a:cubicBezTo>
                  <a:cubicBezTo>
                    <a:pt x="345" y="13"/>
                    <a:pt x="332" y="0"/>
                    <a:pt x="317" y="0"/>
                  </a:cubicBezTo>
                  <a:lnTo>
                    <a:pt x="47" y="0"/>
                  </a:lnTo>
                  <a:close/>
                  <a:moveTo>
                    <a:pt x="322" y="28"/>
                  </a:moveTo>
                  <a:cubicBezTo>
                    <a:pt x="322" y="194"/>
                    <a:pt x="322" y="194"/>
                    <a:pt x="322" y="194"/>
                  </a:cubicBezTo>
                  <a:cubicBezTo>
                    <a:pt x="322" y="197"/>
                    <a:pt x="319" y="199"/>
                    <a:pt x="317" y="199"/>
                  </a:cubicBezTo>
                  <a:cubicBezTo>
                    <a:pt x="47" y="199"/>
                    <a:pt x="47" y="199"/>
                    <a:pt x="47" y="199"/>
                  </a:cubicBezTo>
                  <a:cubicBezTo>
                    <a:pt x="44" y="199"/>
                    <a:pt x="42" y="197"/>
                    <a:pt x="42" y="194"/>
                  </a:cubicBezTo>
                  <a:cubicBezTo>
                    <a:pt x="42" y="165"/>
                    <a:pt x="42" y="165"/>
                    <a:pt x="42" y="165"/>
                  </a:cubicBezTo>
                  <a:cubicBezTo>
                    <a:pt x="177" y="85"/>
                    <a:pt x="177" y="85"/>
                    <a:pt x="177" y="85"/>
                  </a:cubicBezTo>
                  <a:cubicBezTo>
                    <a:pt x="167" y="74"/>
                    <a:pt x="167" y="74"/>
                    <a:pt x="167" y="74"/>
                  </a:cubicBezTo>
                  <a:cubicBezTo>
                    <a:pt x="42" y="148"/>
                    <a:pt x="42" y="148"/>
                    <a:pt x="42" y="148"/>
                  </a:cubicBezTo>
                  <a:cubicBezTo>
                    <a:pt x="42" y="28"/>
                    <a:pt x="42" y="28"/>
                    <a:pt x="42" y="28"/>
                  </a:cubicBezTo>
                  <a:cubicBezTo>
                    <a:pt x="42" y="26"/>
                    <a:pt x="44" y="24"/>
                    <a:pt x="47" y="24"/>
                  </a:cubicBezTo>
                  <a:cubicBezTo>
                    <a:pt x="317" y="24"/>
                    <a:pt x="317" y="24"/>
                    <a:pt x="317" y="24"/>
                  </a:cubicBezTo>
                  <a:cubicBezTo>
                    <a:pt x="319" y="24"/>
                    <a:pt x="322" y="26"/>
                    <a:pt x="32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5" name="Freeform 144">
              <a:extLst>
                <a:ext uri="{FF2B5EF4-FFF2-40B4-BE49-F238E27FC236}">
                  <a16:creationId xmlns:a16="http://schemas.microsoft.com/office/drawing/2014/main" id="{2FCC2CAB-BFF4-4D9E-A705-216C1BA802A7}"/>
                </a:ext>
              </a:extLst>
            </p:cNvPr>
            <p:cNvSpPr>
              <a:spLocks/>
            </p:cNvSpPr>
            <p:nvPr/>
          </p:nvSpPr>
          <p:spPr bwMode="auto">
            <a:xfrm>
              <a:off x="4564063" y="3330575"/>
              <a:ext cx="53975" cy="57150"/>
            </a:xfrm>
            <a:custGeom>
              <a:avLst/>
              <a:gdLst>
                <a:gd name="T0" fmla="*/ 28 w 31"/>
                <a:gd name="T1" fmla="*/ 20 h 33"/>
                <a:gd name="T2" fmla="*/ 19 w 31"/>
                <a:gd name="T3" fmla="*/ 12 h 33"/>
                <a:gd name="T4" fmla="*/ 17 w 31"/>
                <a:gd name="T5" fmla="*/ 8 h 33"/>
                <a:gd name="T6" fmla="*/ 23 w 31"/>
                <a:gd name="T7" fmla="*/ 1 h 33"/>
                <a:gd name="T8" fmla="*/ 1 w 31"/>
                <a:gd name="T9" fmla="*/ 7 h 33"/>
                <a:gd name="T10" fmla="*/ 0 w 31"/>
                <a:gd name="T11" fmla="*/ 33 h 33"/>
                <a:gd name="T12" fmla="*/ 28 w 31"/>
                <a:gd name="T13" fmla="*/ 20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28" y="20"/>
                  </a:moveTo>
                  <a:cubicBezTo>
                    <a:pt x="28" y="13"/>
                    <a:pt x="25" y="11"/>
                    <a:pt x="19" y="12"/>
                  </a:cubicBezTo>
                  <a:cubicBezTo>
                    <a:pt x="13" y="12"/>
                    <a:pt x="13" y="9"/>
                    <a:pt x="17" y="8"/>
                  </a:cubicBezTo>
                  <a:cubicBezTo>
                    <a:pt x="21" y="8"/>
                    <a:pt x="31" y="0"/>
                    <a:pt x="23" y="1"/>
                  </a:cubicBezTo>
                  <a:cubicBezTo>
                    <a:pt x="15" y="3"/>
                    <a:pt x="1" y="2"/>
                    <a:pt x="1" y="7"/>
                  </a:cubicBezTo>
                  <a:cubicBezTo>
                    <a:pt x="0" y="33"/>
                    <a:pt x="0" y="33"/>
                    <a:pt x="0" y="33"/>
                  </a:cubicBezTo>
                  <a:cubicBezTo>
                    <a:pt x="0" y="33"/>
                    <a:pt x="28" y="32"/>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6" name="Freeform 145">
              <a:extLst>
                <a:ext uri="{FF2B5EF4-FFF2-40B4-BE49-F238E27FC236}">
                  <a16:creationId xmlns:a16="http://schemas.microsoft.com/office/drawing/2014/main" id="{77492CA7-73A9-488C-BDED-3B76F2108F4C}"/>
                </a:ext>
              </a:extLst>
            </p:cNvPr>
            <p:cNvSpPr>
              <a:spLocks noEditPoints="1"/>
            </p:cNvSpPr>
            <p:nvPr/>
          </p:nvSpPr>
          <p:spPr bwMode="auto">
            <a:xfrm>
              <a:off x="4243388" y="3232150"/>
              <a:ext cx="317500" cy="536575"/>
            </a:xfrm>
            <a:custGeom>
              <a:avLst/>
              <a:gdLst>
                <a:gd name="T0" fmla="*/ 182 w 182"/>
                <a:gd name="T1" fmla="*/ 61 h 307"/>
                <a:gd name="T2" fmla="*/ 153 w 182"/>
                <a:gd name="T3" fmla="*/ 65 h 307"/>
                <a:gd name="T4" fmla="*/ 116 w 182"/>
                <a:gd name="T5" fmla="*/ 4 h 307"/>
                <a:gd name="T6" fmla="*/ 112 w 182"/>
                <a:gd name="T7" fmla="*/ 6 h 307"/>
                <a:gd name="T8" fmla="*/ 113 w 182"/>
                <a:gd name="T9" fmla="*/ 69 h 307"/>
                <a:gd name="T10" fmla="*/ 111 w 182"/>
                <a:gd name="T11" fmla="*/ 69 h 307"/>
                <a:gd name="T12" fmla="*/ 104 w 182"/>
                <a:gd name="T13" fmla="*/ 20 h 307"/>
                <a:gd name="T14" fmla="*/ 106 w 182"/>
                <a:gd name="T15" fmla="*/ 15 h 307"/>
                <a:gd name="T16" fmla="*/ 102 w 182"/>
                <a:gd name="T17" fmla="*/ 9 h 307"/>
                <a:gd name="T18" fmla="*/ 95 w 182"/>
                <a:gd name="T19" fmla="*/ 9 h 307"/>
                <a:gd name="T20" fmla="*/ 91 w 182"/>
                <a:gd name="T21" fmla="*/ 15 h 307"/>
                <a:gd name="T22" fmla="*/ 93 w 182"/>
                <a:gd name="T23" fmla="*/ 19 h 307"/>
                <a:gd name="T24" fmla="*/ 94 w 182"/>
                <a:gd name="T25" fmla="*/ 66 h 307"/>
                <a:gd name="T26" fmla="*/ 95 w 182"/>
                <a:gd name="T27" fmla="*/ 71 h 307"/>
                <a:gd name="T28" fmla="*/ 90 w 182"/>
                <a:gd name="T29" fmla="*/ 71 h 307"/>
                <a:gd name="T30" fmla="*/ 70 w 182"/>
                <a:gd name="T31" fmla="*/ 5 h 307"/>
                <a:gd name="T32" fmla="*/ 54 w 182"/>
                <a:gd name="T33" fmla="*/ 4 h 307"/>
                <a:gd name="T34" fmla="*/ 15 w 182"/>
                <a:gd name="T35" fmla="*/ 114 h 307"/>
                <a:gd name="T36" fmla="*/ 23 w 182"/>
                <a:gd name="T37" fmla="*/ 117 h 307"/>
                <a:gd name="T38" fmla="*/ 28 w 182"/>
                <a:gd name="T39" fmla="*/ 172 h 307"/>
                <a:gd name="T40" fmla="*/ 28 w 182"/>
                <a:gd name="T41" fmla="*/ 173 h 307"/>
                <a:gd name="T42" fmla="*/ 41 w 182"/>
                <a:gd name="T43" fmla="*/ 205 h 307"/>
                <a:gd name="T44" fmla="*/ 54 w 182"/>
                <a:gd name="T45" fmla="*/ 307 h 307"/>
                <a:gd name="T46" fmla="*/ 83 w 182"/>
                <a:gd name="T47" fmla="*/ 306 h 307"/>
                <a:gd name="T48" fmla="*/ 82 w 182"/>
                <a:gd name="T49" fmla="*/ 211 h 307"/>
                <a:gd name="T50" fmla="*/ 83 w 182"/>
                <a:gd name="T51" fmla="*/ 211 h 307"/>
                <a:gd name="T52" fmla="*/ 86 w 182"/>
                <a:gd name="T53" fmla="*/ 210 h 307"/>
                <a:gd name="T54" fmla="*/ 98 w 182"/>
                <a:gd name="T55" fmla="*/ 307 h 307"/>
                <a:gd name="T56" fmla="*/ 122 w 182"/>
                <a:gd name="T57" fmla="*/ 307 h 307"/>
                <a:gd name="T58" fmla="*/ 132 w 182"/>
                <a:gd name="T59" fmla="*/ 186 h 307"/>
                <a:gd name="T60" fmla="*/ 138 w 182"/>
                <a:gd name="T61" fmla="*/ 173 h 307"/>
                <a:gd name="T62" fmla="*/ 138 w 182"/>
                <a:gd name="T63" fmla="*/ 172 h 307"/>
                <a:gd name="T64" fmla="*/ 142 w 182"/>
                <a:gd name="T65" fmla="*/ 134 h 307"/>
                <a:gd name="T66" fmla="*/ 142 w 182"/>
                <a:gd name="T67" fmla="*/ 103 h 307"/>
                <a:gd name="T68" fmla="*/ 142 w 182"/>
                <a:gd name="T69" fmla="*/ 102 h 307"/>
                <a:gd name="T70" fmla="*/ 145 w 182"/>
                <a:gd name="T71" fmla="*/ 147 h 307"/>
                <a:gd name="T72" fmla="*/ 153 w 182"/>
                <a:gd name="T73" fmla="*/ 139 h 307"/>
                <a:gd name="T74" fmla="*/ 153 w 182"/>
                <a:gd name="T75" fmla="*/ 113 h 307"/>
                <a:gd name="T76" fmla="*/ 154 w 182"/>
                <a:gd name="T77" fmla="*/ 100 h 307"/>
                <a:gd name="T78" fmla="*/ 181 w 182"/>
                <a:gd name="T79" fmla="*/ 94 h 307"/>
                <a:gd name="T80" fmla="*/ 182 w 182"/>
                <a:gd name="T81" fmla="*/ 61 h 307"/>
                <a:gd name="T82" fmla="*/ 25 w 182"/>
                <a:gd name="T83" fmla="*/ 123 h 307"/>
                <a:gd name="T84" fmla="*/ 24 w 182"/>
                <a:gd name="T85" fmla="*/ 119 h 307"/>
                <a:gd name="T86" fmla="*/ 55 w 182"/>
                <a:gd name="T87" fmla="*/ 118 h 307"/>
                <a:gd name="T88" fmla="*/ 25 w 182"/>
                <a:gd name="T89" fmla="*/ 123 h 307"/>
                <a:gd name="T90" fmla="*/ 82 w 182"/>
                <a:gd name="T91" fmla="*/ 211 h 307"/>
                <a:gd name="T92" fmla="*/ 82 w 182"/>
                <a:gd name="T93" fmla="*/ 210 h 307"/>
                <a:gd name="T94" fmla="*/ 82 w 182"/>
                <a:gd name="T95" fmla="*/ 211 h 307"/>
                <a:gd name="T96" fmla="*/ 114 w 182"/>
                <a:gd name="T97" fmla="*/ 69 h 307"/>
                <a:gd name="T98" fmla="*/ 114 w 182"/>
                <a:gd name="T99" fmla="*/ 66 h 307"/>
                <a:gd name="T100" fmla="*/ 141 w 182"/>
                <a:gd name="T101" fmla="*/ 67 h 307"/>
                <a:gd name="T102" fmla="*/ 114 w 182"/>
                <a:gd name="T103" fmla="*/ 6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2" h="307">
                  <a:moveTo>
                    <a:pt x="182" y="61"/>
                  </a:moveTo>
                  <a:cubicBezTo>
                    <a:pt x="175" y="62"/>
                    <a:pt x="165" y="63"/>
                    <a:pt x="153" y="65"/>
                  </a:cubicBezTo>
                  <a:cubicBezTo>
                    <a:pt x="151" y="45"/>
                    <a:pt x="141" y="0"/>
                    <a:pt x="116" y="4"/>
                  </a:cubicBezTo>
                  <a:cubicBezTo>
                    <a:pt x="116" y="4"/>
                    <a:pt x="114" y="5"/>
                    <a:pt x="112" y="6"/>
                  </a:cubicBezTo>
                  <a:cubicBezTo>
                    <a:pt x="113" y="69"/>
                    <a:pt x="113" y="69"/>
                    <a:pt x="113" y="69"/>
                  </a:cubicBezTo>
                  <a:cubicBezTo>
                    <a:pt x="112" y="69"/>
                    <a:pt x="112" y="69"/>
                    <a:pt x="111" y="69"/>
                  </a:cubicBezTo>
                  <a:cubicBezTo>
                    <a:pt x="104" y="20"/>
                    <a:pt x="104" y="20"/>
                    <a:pt x="104" y="20"/>
                  </a:cubicBezTo>
                  <a:cubicBezTo>
                    <a:pt x="106" y="15"/>
                    <a:pt x="106" y="15"/>
                    <a:pt x="106" y="15"/>
                  </a:cubicBezTo>
                  <a:cubicBezTo>
                    <a:pt x="102" y="9"/>
                    <a:pt x="102" y="9"/>
                    <a:pt x="102" y="9"/>
                  </a:cubicBezTo>
                  <a:cubicBezTo>
                    <a:pt x="95" y="9"/>
                    <a:pt x="95" y="9"/>
                    <a:pt x="95" y="9"/>
                  </a:cubicBezTo>
                  <a:cubicBezTo>
                    <a:pt x="91" y="15"/>
                    <a:pt x="91" y="15"/>
                    <a:pt x="91" y="15"/>
                  </a:cubicBezTo>
                  <a:cubicBezTo>
                    <a:pt x="93" y="19"/>
                    <a:pt x="93" y="19"/>
                    <a:pt x="93" y="19"/>
                  </a:cubicBezTo>
                  <a:cubicBezTo>
                    <a:pt x="94" y="66"/>
                    <a:pt x="94" y="66"/>
                    <a:pt x="94" y="66"/>
                  </a:cubicBezTo>
                  <a:cubicBezTo>
                    <a:pt x="95" y="71"/>
                    <a:pt x="95" y="71"/>
                    <a:pt x="95" y="71"/>
                  </a:cubicBezTo>
                  <a:cubicBezTo>
                    <a:pt x="93" y="71"/>
                    <a:pt x="92" y="71"/>
                    <a:pt x="90" y="71"/>
                  </a:cubicBezTo>
                  <a:cubicBezTo>
                    <a:pt x="70" y="5"/>
                    <a:pt x="70" y="5"/>
                    <a:pt x="70" y="5"/>
                  </a:cubicBezTo>
                  <a:cubicBezTo>
                    <a:pt x="69" y="5"/>
                    <a:pt x="55" y="4"/>
                    <a:pt x="54" y="4"/>
                  </a:cubicBezTo>
                  <a:cubicBezTo>
                    <a:pt x="0" y="17"/>
                    <a:pt x="9" y="103"/>
                    <a:pt x="15" y="114"/>
                  </a:cubicBezTo>
                  <a:cubicBezTo>
                    <a:pt x="14" y="116"/>
                    <a:pt x="18" y="117"/>
                    <a:pt x="23" y="117"/>
                  </a:cubicBezTo>
                  <a:cubicBezTo>
                    <a:pt x="26" y="148"/>
                    <a:pt x="28" y="171"/>
                    <a:pt x="28" y="172"/>
                  </a:cubicBezTo>
                  <a:cubicBezTo>
                    <a:pt x="28" y="173"/>
                    <a:pt x="28" y="173"/>
                    <a:pt x="28" y="173"/>
                  </a:cubicBezTo>
                  <a:cubicBezTo>
                    <a:pt x="30" y="177"/>
                    <a:pt x="31" y="202"/>
                    <a:pt x="41" y="205"/>
                  </a:cubicBezTo>
                  <a:cubicBezTo>
                    <a:pt x="54" y="307"/>
                    <a:pt x="54" y="307"/>
                    <a:pt x="54" y="307"/>
                  </a:cubicBezTo>
                  <a:cubicBezTo>
                    <a:pt x="83" y="306"/>
                    <a:pt x="83" y="306"/>
                    <a:pt x="83" y="306"/>
                  </a:cubicBezTo>
                  <a:cubicBezTo>
                    <a:pt x="82" y="211"/>
                    <a:pt x="82" y="211"/>
                    <a:pt x="82" y="211"/>
                  </a:cubicBezTo>
                  <a:cubicBezTo>
                    <a:pt x="82" y="211"/>
                    <a:pt x="82" y="211"/>
                    <a:pt x="83" y="211"/>
                  </a:cubicBezTo>
                  <a:cubicBezTo>
                    <a:pt x="84" y="211"/>
                    <a:pt x="85" y="211"/>
                    <a:pt x="86" y="210"/>
                  </a:cubicBezTo>
                  <a:cubicBezTo>
                    <a:pt x="98" y="307"/>
                    <a:pt x="98" y="307"/>
                    <a:pt x="98" y="307"/>
                  </a:cubicBezTo>
                  <a:cubicBezTo>
                    <a:pt x="122" y="307"/>
                    <a:pt x="122" y="307"/>
                    <a:pt x="122" y="307"/>
                  </a:cubicBezTo>
                  <a:cubicBezTo>
                    <a:pt x="132" y="186"/>
                    <a:pt x="132" y="186"/>
                    <a:pt x="132" y="186"/>
                  </a:cubicBezTo>
                  <a:cubicBezTo>
                    <a:pt x="134" y="181"/>
                    <a:pt x="137" y="177"/>
                    <a:pt x="138" y="173"/>
                  </a:cubicBezTo>
                  <a:cubicBezTo>
                    <a:pt x="138" y="172"/>
                    <a:pt x="138" y="172"/>
                    <a:pt x="138" y="172"/>
                  </a:cubicBezTo>
                  <a:cubicBezTo>
                    <a:pt x="138" y="171"/>
                    <a:pt x="140" y="156"/>
                    <a:pt x="142" y="134"/>
                  </a:cubicBezTo>
                  <a:cubicBezTo>
                    <a:pt x="142" y="103"/>
                    <a:pt x="142" y="103"/>
                    <a:pt x="142" y="103"/>
                  </a:cubicBezTo>
                  <a:cubicBezTo>
                    <a:pt x="142" y="103"/>
                    <a:pt x="142" y="102"/>
                    <a:pt x="142" y="102"/>
                  </a:cubicBezTo>
                  <a:cubicBezTo>
                    <a:pt x="143" y="122"/>
                    <a:pt x="142" y="147"/>
                    <a:pt x="145" y="147"/>
                  </a:cubicBezTo>
                  <a:cubicBezTo>
                    <a:pt x="149" y="148"/>
                    <a:pt x="154" y="149"/>
                    <a:pt x="153" y="139"/>
                  </a:cubicBezTo>
                  <a:cubicBezTo>
                    <a:pt x="152" y="131"/>
                    <a:pt x="152" y="119"/>
                    <a:pt x="153" y="113"/>
                  </a:cubicBezTo>
                  <a:cubicBezTo>
                    <a:pt x="153" y="110"/>
                    <a:pt x="154" y="105"/>
                    <a:pt x="154" y="100"/>
                  </a:cubicBezTo>
                  <a:cubicBezTo>
                    <a:pt x="165" y="98"/>
                    <a:pt x="174" y="96"/>
                    <a:pt x="181" y="94"/>
                  </a:cubicBezTo>
                  <a:cubicBezTo>
                    <a:pt x="182" y="84"/>
                    <a:pt x="181" y="68"/>
                    <a:pt x="182" y="61"/>
                  </a:cubicBezTo>
                  <a:close/>
                  <a:moveTo>
                    <a:pt x="25" y="123"/>
                  </a:moveTo>
                  <a:cubicBezTo>
                    <a:pt x="24" y="119"/>
                    <a:pt x="24" y="119"/>
                    <a:pt x="24" y="119"/>
                  </a:cubicBezTo>
                  <a:cubicBezTo>
                    <a:pt x="55" y="118"/>
                    <a:pt x="55" y="118"/>
                    <a:pt x="55" y="118"/>
                  </a:cubicBezTo>
                  <a:lnTo>
                    <a:pt x="25" y="123"/>
                  </a:lnTo>
                  <a:close/>
                  <a:moveTo>
                    <a:pt x="82" y="211"/>
                  </a:moveTo>
                  <a:cubicBezTo>
                    <a:pt x="82" y="210"/>
                    <a:pt x="82" y="210"/>
                    <a:pt x="82" y="210"/>
                  </a:cubicBezTo>
                  <a:cubicBezTo>
                    <a:pt x="83" y="210"/>
                    <a:pt x="82" y="211"/>
                    <a:pt x="82" y="211"/>
                  </a:cubicBezTo>
                  <a:close/>
                  <a:moveTo>
                    <a:pt x="114" y="69"/>
                  </a:moveTo>
                  <a:cubicBezTo>
                    <a:pt x="114" y="66"/>
                    <a:pt x="114" y="66"/>
                    <a:pt x="114" y="66"/>
                  </a:cubicBezTo>
                  <a:cubicBezTo>
                    <a:pt x="141" y="67"/>
                    <a:pt x="141" y="67"/>
                    <a:pt x="141" y="67"/>
                  </a:cubicBezTo>
                  <a:lnTo>
                    <a:pt x="11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7" name="Freeform 146">
              <a:extLst>
                <a:ext uri="{FF2B5EF4-FFF2-40B4-BE49-F238E27FC236}">
                  <a16:creationId xmlns:a16="http://schemas.microsoft.com/office/drawing/2014/main" id="{8082B2F9-9D24-4523-91C1-E7F3EB94D829}"/>
                </a:ext>
              </a:extLst>
            </p:cNvPr>
            <p:cNvSpPr>
              <a:spLocks noEditPoints="1"/>
            </p:cNvSpPr>
            <p:nvPr/>
          </p:nvSpPr>
          <p:spPr bwMode="auto">
            <a:xfrm>
              <a:off x="4302126" y="3024187"/>
              <a:ext cx="161925" cy="217488"/>
            </a:xfrm>
            <a:custGeom>
              <a:avLst/>
              <a:gdLst>
                <a:gd name="T0" fmla="*/ 93 w 93"/>
                <a:gd name="T1" fmla="*/ 31 h 125"/>
                <a:gd name="T2" fmla="*/ 16 w 93"/>
                <a:gd name="T3" fmla="*/ 22 h 125"/>
                <a:gd name="T4" fmla="*/ 11 w 93"/>
                <a:gd name="T5" fmla="*/ 60 h 125"/>
                <a:gd name="T6" fmla="*/ 8 w 93"/>
                <a:gd name="T7" fmla="*/ 73 h 125"/>
                <a:gd name="T8" fmla="*/ 11 w 93"/>
                <a:gd name="T9" fmla="*/ 87 h 125"/>
                <a:gd name="T10" fmla="*/ 14 w 93"/>
                <a:gd name="T11" fmla="*/ 84 h 125"/>
                <a:gd name="T12" fmla="*/ 52 w 93"/>
                <a:gd name="T13" fmla="*/ 125 h 125"/>
                <a:gd name="T14" fmla="*/ 88 w 93"/>
                <a:gd name="T15" fmla="*/ 82 h 125"/>
                <a:gd name="T16" fmla="*/ 91 w 93"/>
                <a:gd name="T17" fmla="*/ 59 h 125"/>
                <a:gd name="T18" fmla="*/ 90 w 93"/>
                <a:gd name="T19" fmla="*/ 59 h 125"/>
                <a:gd name="T20" fmla="*/ 90 w 93"/>
                <a:gd name="T21" fmla="*/ 47 h 125"/>
                <a:gd name="T22" fmla="*/ 58 w 93"/>
                <a:gd name="T23" fmla="*/ 39 h 125"/>
                <a:gd name="T24" fmla="*/ 62 w 93"/>
                <a:gd name="T25" fmla="*/ 42 h 125"/>
                <a:gd name="T26" fmla="*/ 93 w 93"/>
                <a:gd name="T27" fmla="*/ 31 h 125"/>
                <a:gd name="T28" fmla="*/ 12 w 93"/>
                <a:gd name="T29" fmla="*/ 59 h 125"/>
                <a:gd name="T30" fmla="*/ 12 w 93"/>
                <a:gd name="T31" fmla="*/ 59 h 125"/>
                <a:gd name="T32" fmla="*/ 12 w 93"/>
                <a:gd name="T33" fmla="*/ 56 h 125"/>
                <a:gd name="T34" fmla="*/ 12 w 93"/>
                <a:gd name="T35" fmla="*/ 59 h 125"/>
                <a:gd name="T36" fmla="*/ 12 w 93"/>
                <a:gd name="T37" fmla="*/ 56 h 125"/>
                <a:gd name="T38" fmla="*/ 12 w 93"/>
                <a:gd name="T39" fmla="*/ 51 h 125"/>
                <a:gd name="T40" fmla="*/ 12 w 93"/>
                <a:gd name="T41" fmla="*/ 53 h 125"/>
                <a:gd name="T42" fmla="*/ 12 w 93"/>
                <a:gd name="T43" fmla="*/ 56 h 125"/>
                <a:gd name="T44" fmla="*/ 16 w 93"/>
                <a:gd name="T45" fmla="*/ 35 h 125"/>
                <a:gd name="T46" fmla="*/ 19 w 93"/>
                <a:gd name="T47" fmla="*/ 33 h 125"/>
                <a:gd name="T48" fmla="*/ 16 w 93"/>
                <a:gd name="T49" fmla="*/ 3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125">
                  <a:moveTo>
                    <a:pt x="93" y="31"/>
                  </a:moveTo>
                  <a:cubicBezTo>
                    <a:pt x="93" y="31"/>
                    <a:pt x="59" y="0"/>
                    <a:pt x="16" y="22"/>
                  </a:cubicBezTo>
                  <a:cubicBezTo>
                    <a:pt x="13" y="24"/>
                    <a:pt x="0" y="49"/>
                    <a:pt x="11" y="60"/>
                  </a:cubicBezTo>
                  <a:cubicBezTo>
                    <a:pt x="9" y="60"/>
                    <a:pt x="8" y="66"/>
                    <a:pt x="8" y="73"/>
                  </a:cubicBezTo>
                  <a:cubicBezTo>
                    <a:pt x="8" y="81"/>
                    <a:pt x="10" y="87"/>
                    <a:pt x="11" y="87"/>
                  </a:cubicBezTo>
                  <a:cubicBezTo>
                    <a:pt x="12" y="87"/>
                    <a:pt x="13" y="86"/>
                    <a:pt x="14" y="84"/>
                  </a:cubicBezTo>
                  <a:cubicBezTo>
                    <a:pt x="20" y="107"/>
                    <a:pt x="40" y="125"/>
                    <a:pt x="52" y="125"/>
                  </a:cubicBezTo>
                  <a:cubicBezTo>
                    <a:pt x="66" y="125"/>
                    <a:pt x="85" y="108"/>
                    <a:pt x="88" y="82"/>
                  </a:cubicBezTo>
                  <a:cubicBezTo>
                    <a:pt x="89" y="85"/>
                    <a:pt x="93" y="59"/>
                    <a:pt x="91" y="59"/>
                  </a:cubicBezTo>
                  <a:cubicBezTo>
                    <a:pt x="90" y="59"/>
                    <a:pt x="90" y="59"/>
                    <a:pt x="90" y="59"/>
                  </a:cubicBezTo>
                  <a:cubicBezTo>
                    <a:pt x="90" y="56"/>
                    <a:pt x="90" y="52"/>
                    <a:pt x="90" y="47"/>
                  </a:cubicBezTo>
                  <a:cubicBezTo>
                    <a:pt x="83" y="53"/>
                    <a:pt x="71" y="46"/>
                    <a:pt x="58" y="39"/>
                  </a:cubicBezTo>
                  <a:cubicBezTo>
                    <a:pt x="59" y="40"/>
                    <a:pt x="61" y="41"/>
                    <a:pt x="62" y="42"/>
                  </a:cubicBezTo>
                  <a:cubicBezTo>
                    <a:pt x="84" y="53"/>
                    <a:pt x="93" y="31"/>
                    <a:pt x="93" y="31"/>
                  </a:cubicBezTo>
                  <a:close/>
                  <a:moveTo>
                    <a:pt x="12" y="59"/>
                  </a:moveTo>
                  <a:cubicBezTo>
                    <a:pt x="12" y="59"/>
                    <a:pt x="12" y="59"/>
                    <a:pt x="12" y="59"/>
                  </a:cubicBezTo>
                  <a:cubicBezTo>
                    <a:pt x="12" y="59"/>
                    <a:pt x="12" y="57"/>
                    <a:pt x="12" y="56"/>
                  </a:cubicBezTo>
                  <a:cubicBezTo>
                    <a:pt x="12" y="57"/>
                    <a:pt x="12" y="58"/>
                    <a:pt x="12" y="59"/>
                  </a:cubicBezTo>
                  <a:close/>
                  <a:moveTo>
                    <a:pt x="12" y="56"/>
                  </a:moveTo>
                  <a:cubicBezTo>
                    <a:pt x="12" y="54"/>
                    <a:pt x="12" y="53"/>
                    <a:pt x="12" y="51"/>
                  </a:cubicBezTo>
                  <a:cubicBezTo>
                    <a:pt x="12" y="52"/>
                    <a:pt x="12" y="52"/>
                    <a:pt x="12" y="53"/>
                  </a:cubicBezTo>
                  <a:cubicBezTo>
                    <a:pt x="12" y="54"/>
                    <a:pt x="12" y="55"/>
                    <a:pt x="12" y="56"/>
                  </a:cubicBezTo>
                  <a:close/>
                  <a:moveTo>
                    <a:pt x="16" y="35"/>
                  </a:moveTo>
                  <a:cubicBezTo>
                    <a:pt x="17" y="34"/>
                    <a:pt x="18" y="33"/>
                    <a:pt x="19" y="33"/>
                  </a:cubicBezTo>
                  <a:cubicBezTo>
                    <a:pt x="18" y="33"/>
                    <a:pt x="17" y="34"/>
                    <a:pt x="1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19" name="Freeform 147">
              <a:extLst>
                <a:ext uri="{FF2B5EF4-FFF2-40B4-BE49-F238E27FC236}">
                  <a16:creationId xmlns:a16="http://schemas.microsoft.com/office/drawing/2014/main" id="{6F7C005E-78FA-44E7-85F0-C4C34B42C098}"/>
                </a:ext>
              </a:extLst>
            </p:cNvPr>
            <p:cNvSpPr>
              <a:spLocks/>
            </p:cNvSpPr>
            <p:nvPr/>
          </p:nvSpPr>
          <p:spPr bwMode="auto">
            <a:xfrm>
              <a:off x="4418013" y="3775075"/>
              <a:ext cx="80963" cy="30163"/>
            </a:xfrm>
            <a:custGeom>
              <a:avLst/>
              <a:gdLst>
                <a:gd name="T0" fmla="*/ 22 w 47"/>
                <a:gd name="T1" fmla="*/ 0 h 17"/>
                <a:gd name="T2" fmla="*/ 0 w 47"/>
                <a:gd name="T3" fmla="*/ 0 h 17"/>
                <a:gd name="T4" fmla="*/ 1 w 47"/>
                <a:gd name="T5" fmla="*/ 1 h 17"/>
                <a:gd name="T6" fmla="*/ 1 w 47"/>
                <a:gd name="T7" fmla="*/ 9 h 17"/>
                <a:gd name="T8" fmla="*/ 6 w 47"/>
                <a:gd name="T9" fmla="*/ 10 h 17"/>
                <a:gd name="T10" fmla="*/ 9 w 47"/>
                <a:gd name="T11" fmla="*/ 9 h 17"/>
                <a:gd name="T12" fmla="*/ 30 w 47"/>
                <a:gd name="T13" fmla="*/ 17 h 17"/>
                <a:gd name="T14" fmla="*/ 22 w 4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7">
                  <a:moveTo>
                    <a:pt x="22" y="0"/>
                  </a:moveTo>
                  <a:cubicBezTo>
                    <a:pt x="0" y="0"/>
                    <a:pt x="0" y="0"/>
                    <a:pt x="0" y="0"/>
                  </a:cubicBezTo>
                  <a:cubicBezTo>
                    <a:pt x="1" y="1"/>
                    <a:pt x="1" y="1"/>
                    <a:pt x="1" y="1"/>
                  </a:cubicBezTo>
                  <a:cubicBezTo>
                    <a:pt x="1" y="1"/>
                    <a:pt x="0" y="3"/>
                    <a:pt x="1" y="9"/>
                  </a:cubicBezTo>
                  <a:cubicBezTo>
                    <a:pt x="2" y="10"/>
                    <a:pt x="5" y="10"/>
                    <a:pt x="6" y="10"/>
                  </a:cubicBezTo>
                  <a:cubicBezTo>
                    <a:pt x="7" y="10"/>
                    <a:pt x="6" y="7"/>
                    <a:pt x="9" y="9"/>
                  </a:cubicBezTo>
                  <a:cubicBezTo>
                    <a:pt x="15" y="14"/>
                    <a:pt x="21" y="17"/>
                    <a:pt x="30" y="17"/>
                  </a:cubicBezTo>
                  <a:cubicBezTo>
                    <a:pt x="47" y="15"/>
                    <a:pt x="22"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 name="Freeform 148">
              <a:extLst>
                <a:ext uri="{FF2B5EF4-FFF2-40B4-BE49-F238E27FC236}">
                  <a16:creationId xmlns:a16="http://schemas.microsoft.com/office/drawing/2014/main" id="{033B67AC-CADC-4C05-A4E0-59A5FF5F868E}"/>
                </a:ext>
              </a:extLst>
            </p:cNvPr>
            <p:cNvSpPr>
              <a:spLocks/>
            </p:cNvSpPr>
            <p:nvPr/>
          </p:nvSpPr>
          <p:spPr bwMode="auto">
            <a:xfrm>
              <a:off x="4335463" y="3775075"/>
              <a:ext cx="92075" cy="30163"/>
            </a:xfrm>
            <a:custGeom>
              <a:avLst/>
              <a:gdLst>
                <a:gd name="T0" fmla="*/ 25 w 53"/>
                <a:gd name="T1" fmla="*/ 0 h 17"/>
                <a:gd name="T2" fmla="*/ 0 w 53"/>
                <a:gd name="T3" fmla="*/ 0 h 17"/>
                <a:gd name="T4" fmla="*/ 1 w 53"/>
                <a:gd name="T5" fmla="*/ 1 h 17"/>
                <a:gd name="T6" fmla="*/ 2 w 53"/>
                <a:gd name="T7" fmla="*/ 9 h 17"/>
                <a:gd name="T8" fmla="*/ 7 w 53"/>
                <a:gd name="T9" fmla="*/ 9 h 17"/>
                <a:gd name="T10" fmla="*/ 10 w 53"/>
                <a:gd name="T11" fmla="*/ 9 h 17"/>
                <a:gd name="T12" fmla="*/ 34 w 53"/>
                <a:gd name="T13" fmla="*/ 16 h 17"/>
                <a:gd name="T14" fmla="*/ 25 w 53"/>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7">
                  <a:moveTo>
                    <a:pt x="25" y="0"/>
                  </a:moveTo>
                  <a:cubicBezTo>
                    <a:pt x="0" y="0"/>
                    <a:pt x="0" y="0"/>
                    <a:pt x="0" y="0"/>
                  </a:cubicBezTo>
                  <a:cubicBezTo>
                    <a:pt x="1" y="1"/>
                    <a:pt x="1" y="1"/>
                    <a:pt x="1" y="1"/>
                  </a:cubicBezTo>
                  <a:cubicBezTo>
                    <a:pt x="1" y="1"/>
                    <a:pt x="0" y="3"/>
                    <a:pt x="2" y="9"/>
                  </a:cubicBezTo>
                  <a:cubicBezTo>
                    <a:pt x="2" y="9"/>
                    <a:pt x="6" y="9"/>
                    <a:pt x="7" y="9"/>
                  </a:cubicBezTo>
                  <a:cubicBezTo>
                    <a:pt x="8" y="9"/>
                    <a:pt x="7" y="7"/>
                    <a:pt x="10" y="9"/>
                  </a:cubicBezTo>
                  <a:cubicBezTo>
                    <a:pt x="17" y="13"/>
                    <a:pt x="23" y="17"/>
                    <a:pt x="34" y="16"/>
                  </a:cubicBezTo>
                  <a:cubicBezTo>
                    <a:pt x="53" y="15"/>
                    <a:pt x="25"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1" name="Freeform 149">
              <a:extLst>
                <a:ext uri="{FF2B5EF4-FFF2-40B4-BE49-F238E27FC236}">
                  <a16:creationId xmlns:a16="http://schemas.microsoft.com/office/drawing/2014/main" id="{591BCF7E-28D3-4C82-9F91-2C7B50634FF6}"/>
                </a:ext>
              </a:extLst>
            </p:cNvPr>
            <p:cNvSpPr>
              <a:spLocks/>
            </p:cNvSpPr>
            <p:nvPr/>
          </p:nvSpPr>
          <p:spPr bwMode="auto">
            <a:xfrm>
              <a:off x="4491038" y="3492500"/>
              <a:ext cx="17463" cy="14288"/>
            </a:xfrm>
            <a:custGeom>
              <a:avLst/>
              <a:gdLst>
                <a:gd name="T0" fmla="*/ 0 w 11"/>
                <a:gd name="T1" fmla="*/ 9 h 9"/>
                <a:gd name="T2" fmla="*/ 11 w 11"/>
                <a:gd name="T3" fmla="*/ 0 h 9"/>
                <a:gd name="T4" fmla="*/ 3 w 11"/>
                <a:gd name="T5" fmla="*/ 0 h 9"/>
                <a:gd name="T6" fmla="*/ 0 w 11"/>
                <a:gd name="T7" fmla="*/ 9 h 9"/>
              </a:gdLst>
              <a:ahLst/>
              <a:cxnLst>
                <a:cxn ang="0">
                  <a:pos x="T0" y="T1"/>
                </a:cxn>
                <a:cxn ang="0">
                  <a:pos x="T2" y="T3"/>
                </a:cxn>
                <a:cxn ang="0">
                  <a:pos x="T4" y="T5"/>
                </a:cxn>
                <a:cxn ang="0">
                  <a:pos x="T6" y="T7"/>
                </a:cxn>
              </a:cxnLst>
              <a:rect l="0" t="0" r="r" b="b"/>
              <a:pathLst>
                <a:path w="11" h="9">
                  <a:moveTo>
                    <a:pt x="0" y="9"/>
                  </a:moveTo>
                  <a:lnTo>
                    <a:pt x="11" y="0"/>
                  </a:lnTo>
                  <a:lnTo>
                    <a:pt x="3"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 name="Freeform 150">
              <a:extLst>
                <a:ext uri="{FF2B5EF4-FFF2-40B4-BE49-F238E27FC236}">
                  <a16:creationId xmlns:a16="http://schemas.microsoft.com/office/drawing/2014/main" id="{4493F76D-8639-4B47-B265-D1B937DF2146}"/>
                </a:ext>
              </a:extLst>
            </p:cNvPr>
            <p:cNvSpPr>
              <a:spLocks/>
            </p:cNvSpPr>
            <p:nvPr/>
          </p:nvSpPr>
          <p:spPr bwMode="auto">
            <a:xfrm>
              <a:off x="4564063" y="3495675"/>
              <a:ext cx="146050" cy="120650"/>
            </a:xfrm>
            <a:custGeom>
              <a:avLst/>
              <a:gdLst>
                <a:gd name="T0" fmla="*/ 68 w 84"/>
                <a:gd name="T1" fmla="*/ 69 h 69"/>
                <a:gd name="T2" fmla="*/ 76 w 84"/>
                <a:gd name="T3" fmla="*/ 47 h 69"/>
                <a:gd name="T4" fmla="*/ 79 w 84"/>
                <a:gd name="T5" fmla="*/ 42 h 69"/>
                <a:gd name="T6" fmla="*/ 81 w 84"/>
                <a:gd name="T7" fmla="*/ 38 h 69"/>
                <a:gd name="T8" fmla="*/ 82 w 84"/>
                <a:gd name="T9" fmla="*/ 37 h 69"/>
                <a:gd name="T10" fmla="*/ 84 w 84"/>
                <a:gd name="T11" fmla="*/ 35 h 69"/>
                <a:gd name="T12" fmla="*/ 80 w 84"/>
                <a:gd name="T13" fmla="*/ 25 h 69"/>
                <a:gd name="T14" fmla="*/ 43 w 84"/>
                <a:gd name="T15" fmla="*/ 6 h 69"/>
                <a:gd name="T16" fmla="*/ 43 w 84"/>
                <a:gd name="T17" fmla="*/ 6 h 69"/>
                <a:gd name="T18" fmla="*/ 50 w 84"/>
                <a:gd name="T19" fmla="*/ 2 h 69"/>
                <a:gd name="T20" fmla="*/ 14 w 84"/>
                <a:gd name="T21" fmla="*/ 17 h 69"/>
                <a:gd name="T22" fmla="*/ 12 w 84"/>
                <a:gd name="T23" fmla="*/ 18 h 69"/>
                <a:gd name="T24" fmla="*/ 13 w 84"/>
                <a:gd name="T25" fmla="*/ 18 h 69"/>
                <a:gd name="T26" fmla="*/ 9 w 84"/>
                <a:gd name="T27" fmla="*/ 25 h 69"/>
                <a:gd name="T28" fmla="*/ 2 w 84"/>
                <a:gd name="T29" fmla="*/ 69 h 69"/>
                <a:gd name="T30" fmla="*/ 4 w 84"/>
                <a:gd name="T31" fmla="*/ 69 h 69"/>
                <a:gd name="T32" fmla="*/ 17 w 84"/>
                <a:gd name="T33" fmla="*/ 69 h 69"/>
                <a:gd name="T34" fmla="*/ 17 w 84"/>
                <a:gd name="T35" fmla="*/ 68 h 69"/>
                <a:gd name="T36" fmla="*/ 17 w 84"/>
                <a:gd name="T37" fmla="*/ 69 h 69"/>
                <a:gd name="T38" fmla="*/ 68 w 84"/>
                <a:gd name="T3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69">
                  <a:moveTo>
                    <a:pt x="68" y="69"/>
                  </a:moveTo>
                  <a:cubicBezTo>
                    <a:pt x="69" y="63"/>
                    <a:pt x="72" y="55"/>
                    <a:pt x="76" y="47"/>
                  </a:cubicBezTo>
                  <a:cubicBezTo>
                    <a:pt x="76" y="45"/>
                    <a:pt x="77" y="43"/>
                    <a:pt x="79" y="42"/>
                  </a:cubicBezTo>
                  <a:cubicBezTo>
                    <a:pt x="79" y="40"/>
                    <a:pt x="80" y="39"/>
                    <a:pt x="81" y="38"/>
                  </a:cubicBezTo>
                  <a:cubicBezTo>
                    <a:pt x="81" y="38"/>
                    <a:pt x="82" y="38"/>
                    <a:pt x="82" y="37"/>
                  </a:cubicBezTo>
                  <a:cubicBezTo>
                    <a:pt x="83" y="36"/>
                    <a:pt x="83" y="36"/>
                    <a:pt x="84" y="35"/>
                  </a:cubicBezTo>
                  <a:cubicBezTo>
                    <a:pt x="83" y="32"/>
                    <a:pt x="82" y="29"/>
                    <a:pt x="80" y="25"/>
                  </a:cubicBezTo>
                  <a:cubicBezTo>
                    <a:pt x="72" y="6"/>
                    <a:pt x="54" y="5"/>
                    <a:pt x="43" y="6"/>
                  </a:cubicBezTo>
                  <a:cubicBezTo>
                    <a:pt x="43" y="6"/>
                    <a:pt x="43" y="6"/>
                    <a:pt x="43" y="6"/>
                  </a:cubicBezTo>
                  <a:cubicBezTo>
                    <a:pt x="45" y="4"/>
                    <a:pt x="48" y="3"/>
                    <a:pt x="50" y="2"/>
                  </a:cubicBezTo>
                  <a:cubicBezTo>
                    <a:pt x="50" y="2"/>
                    <a:pt x="28" y="0"/>
                    <a:pt x="14" y="17"/>
                  </a:cubicBezTo>
                  <a:cubicBezTo>
                    <a:pt x="13" y="17"/>
                    <a:pt x="13" y="18"/>
                    <a:pt x="12" y="18"/>
                  </a:cubicBezTo>
                  <a:cubicBezTo>
                    <a:pt x="12" y="18"/>
                    <a:pt x="13" y="18"/>
                    <a:pt x="13" y="18"/>
                  </a:cubicBezTo>
                  <a:cubicBezTo>
                    <a:pt x="11" y="20"/>
                    <a:pt x="10" y="22"/>
                    <a:pt x="9" y="25"/>
                  </a:cubicBezTo>
                  <a:cubicBezTo>
                    <a:pt x="0" y="44"/>
                    <a:pt x="0" y="57"/>
                    <a:pt x="2" y="69"/>
                  </a:cubicBezTo>
                  <a:cubicBezTo>
                    <a:pt x="2" y="69"/>
                    <a:pt x="3" y="69"/>
                    <a:pt x="4" y="69"/>
                  </a:cubicBezTo>
                  <a:cubicBezTo>
                    <a:pt x="17" y="69"/>
                    <a:pt x="17" y="69"/>
                    <a:pt x="17" y="69"/>
                  </a:cubicBezTo>
                  <a:cubicBezTo>
                    <a:pt x="17" y="69"/>
                    <a:pt x="17" y="68"/>
                    <a:pt x="17" y="68"/>
                  </a:cubicBezTo>
                  <a:cubicBezTo>
                    <a:pt x="17" y="68"/>
                    <a:pt x="17" y="69"/>
                    <a:pt x="17" y="69"/>
                  </a:cubicBezTo>
                  <a:lnTo>
                    <a:pt x="68"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 name="Freeform 151">
              <a:extLst>
                <a:ext uri="{FF2B5EF4-FFF2-40B4-BE49-F238E27FC236}">
                  <a16:creationId xmlns:a16="http://schemas.microsoft.com/office/drawing/2014/main" id="{BEE913EF-7478-40DB-ABE3-4BC86F5FACB4}"/>
                </a:ext>
              </a:extLst>
            </p:cNvPr>
            <p:cNvSpPr>
              <a:spLocks/>
            </p:cNvSpPr>
            <p:nvPr/>
          </p:nvSpPr>
          <p:spPr bwMode="auto">
            <a:xfrm>
              <a:off x="4786313" y="3475037"/>
              <a:ext cx="131763" cy="141288"/>
            </a:xfrm>
            <a:custGeom>
              <a:avLst/>
              <a:gdLst>
                <a:gd name="T0" fmla="*/ 67 w 76"/>
                <a:gd name="T1" fmla="*/ 45 h 81"/>
                <a:gd name="T2" fmla="*/ 72 w 76"/>
                <a:gd name="T3" fmla="*/ 41 h 81"/>
                <a:gd name="T4" fmla="*/ 74 w 76"/>
                <a:gd name="T5" fmla="*/ 40 h 81"/>
                <a:gd name="T6" fmla="*/ 76 w 76"/>
                <a:gd name="T7" fmla="*/ 27 h 81"/>
                <a:gd name="T8" fmla="*/ 12 w 76"/>
                <a:gd name="T9" fmla="*/ 20 h 81"/>
                <a:gd name="T10" fmla="*/ 0 w 76"/>
                <a:gd name="T11" fmla="*/ 29 h 81"/>
                <a:gd name="T12" fmla="*/ 1 w 76"/>
                <a:gd name="T13" fmla="*/ 38 h 81"/>
                <a:gd name="T14" fmla="*/ 28 w 76"/>
                <a:gd name="T15" fmla="*/ 59 h 81"/>
                <a:gd name="T16" fmla="*/ 35 w 76"/>
                <a:gd name="T17" fmla="*/ 81 h 81"/>
                <a:gd name="T18" fmla="*/ 61 w 76"/>
                <a:gd name="T19" fmla="*/ 81 h 81"/>
                <a:gd name="T20" fmla="*/ 64 w 76"/>
                <a:gd name="T21" fmla="*/ 72 h 81"/>
                <a:gd name="T22" fmla="*/ 65 w 76"/>
                <a:gd name="T23" fmla="*/ 70 h 81"/>
                <a:gd name="T24" fmla="*/ 62 w 76"/>
                <a:gd name="T25" fmla="*/ 55 h 81"/>
                <a:gd name="T26" fmla="*/ 67 w 76"/>
                <a:gd name="T27"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81">
                  <a:moveTo>
                    <a:pt x="67" y="45"/>
                  </a:moveTo>
                  <a:cubicBezTo>
                    <a:pt x="68" y="44"/>
                    <a:pt x="70" y="42"/>
                    <a:pt x="72" y="41"/>
                  </a:cubicBezTo>
                  <a:cubicBezTo>
                    <a:pt x="73" y="41"/>
                    <a:pt x="73" y="40"/>
                    <a:pt x="74" y="40"/>
                  </a:cubicBezTo>
                  <a:cubicBezTo>
                    <a:pt x="75" y="33"/>
                    <a:pt x="76" y="27"/>
                    <a:pt x="76" y="27"/>
                  </a:cubicBezTo>
                  <a:cubicBezTo>
                    <a:pt x="76" y="27"/>
                    <a:pt x="51" y="0"/>
                    <a:pt x="12" y="20"/>
                  </a:cubicBezTo>
                  <a:cubicBezTo>
                    <a:pt x="9" y="22"/>
                    <a:pt x="4" y="27"/>
                    <a:pt x="0" y="29"/>
                  </a:cubicBezTo>
                  <a:cubicBezTo>
                    <a:pt x="0" y="29"/>
                    <a:pt x="1" y="33"/>
                    <a:pt x="1" y="38"/>
                  </a:cubicBezTo>
                  <a:cubicBezTo>
                    <a:pt x="11" y="40"/>
                    <a:pt x="22" y="45"/>
                    <a:pt x="28" y="59"/>
                  </a:cubicBezTo>
                  <a:cubicBezTo>
                    <a:pt x="32" y="67"/>
                    <a:pt x="34" y="74"/>
                    <a:pt x="35" y="81"/>
                  </a:cubicBezTo>
                  <a:cubicBezTo>
                    <a:pt x="61" y="81"/>
                    <a:pt x="61" y="81"/>
                    <a:pt x="61" y="81"/>
                  </a:cubicBezTo>
                  <a:cubicBezTo>
                    <a:pt x="62" y="77"/>
                    <a:pt x="63" y="74"/>
                    <a:pt x="64" y="72"/>
                  </a:cubicBezTo>
                  <a:cubicBezTo>
                    <a:pt x="64" y="71"/>
                    <a:pt x="65" y="71"/>
                    <a:pt x="65" y="70"/>
                  </a:cubicBezTo>
                  <a:cubicBezTo>
                    <a:pt x="64" y="62"/>
                    <a:pt x="62" y="55"/>
                    <a:pt x="62" y="55"/>
                  </a:cubicBezTo>
                  <a:cubicBezTo>
                    <a:pt x="61" y="51"/>
                    <a:pt x="63" y="47"/>
                    <a:pt x="6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 name="Freeform 152">
              <a:extLst>
                <a:ext uri="{FF2B5EF4-FFF2-40B4-BE49-F238E27FC236}">
                  <a16:creationId xmlns:a16="http://schemas.microsoft.com/office/drawing/2014/main" id="{7C57999D-BEE4-44BE-9143-395E3FE6C35E}"/>
                </a:ext>
              </a:extLst>
            </p:cNvPr>
            <p:cNvSpPr>
              <a:spLocks/>
            </p:cNvSpPr>
            <p:nvPr/>
          </p:nvSpPr>
          <p:spPr bwMode="auto">
            <a:xfrm>
              <a:off x="4545013" y="3633787"/>
              <a:ext cx="138113" cy="123825"/>
            </a:xfrm>
            <a:custGeom>
              <a:avLst/>
              <a:gdLst>
                <a:gd name="T0" fmla="*/ 78 w 79"/>
                <a:gd name="T1" fmla="*/ 0 h 71"/>
                <a:gd name="T2" fmla="*/ 15 w 79"/>
                <a:gd name="T3" fmla="*/ 0 h 71"/>
                <a:gd name="T4" fmla="*/ 0 w 79"/>
                <a:gd name="T5" fmla="*/ 14 h 71"/>
                <a:gd name="T6" fmla="*/ 0 w 79"/>
                <a:gd name="T7" fmla="*/ 56 h 71"/>
                <a:gd name="T8" fmla="*/ 15 w 79"/>
                <a:gd name="T9" fmla="*/ 71 h 71"/>
                <a:gd name="T10" fmla="*/ 61 w 79"/>
                <a:gd name="T11" fmla="*/ 71 h 71"/>
                <a:gd name="T12" fmla="*/ 61 w 79"/>
                <a:gd name="T13" fmla="*/ 38 h 71"/>
                <a:gd name="T14" fmla="*/ 79 w 79"/>
                <a:gd name="T15" fmla="*/ 15 h 71"/>
                <a:gd name="T16" fmla="*/ 78 w 7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1">
                  <a:moveTo>
                    <a:pt x="78" y="0"/>
                  </a:moveTo>
                  <a:cubicBezTo>
                    <a:pt x="15" y="0"/>
                    <a:pt x="15" y="0"/>
                    <a:pt x="15" y="0"/>
                  </a:cubicBezTo>
                  <a:cubicBezTo>
                    <a:pt x="7" y="0"/>
                    <a:pt x="0" y="6"/>
                    <a:pt x="0" y="14"/>
                  </a:cubicBezTo>
                  <a:cubicBezTo>
                    <a:pt x="0" y="56"/>
                    <a:pt x="0" y="56"/>
                    <a:pt x="0" y="56"/>
                  </a:cubicBezTo>
                  <a:cubicBezTo>
                    <a:pt x="0" y="64"/>
                    <a:pt x="7" y="71"/>
                    <a:pt x="15" y="71"/>
                  </a:cubicBezTo>
                  <a:cubicBezTo>
                    <a:pt x="61" y="71"/>
                    <a:pt x="61" y="71"/>
                    <a:pt x="61" y="71"/>
                  </a:cubicBezTo>
                  <a:cubicBezTo>
                    <a:pt x="61" y="38"/>
                    <a:pt x="61" y="38"/>
                    <a:pt x="61" y="38"/>
                  </a:cubicBezTo>
                  <a:cubicBezTo>
                    <a:pt x="61" y="27"/>
                    <a:pt x="69" y="17"/>
                    <a:pt x="79" y="15"/>
                  </a:cubicBezTo>
                  <a:cubicBezTo>
                    <a:pt x="79" y="10"/>
                    <a:pt x="78" y="5"/>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 name="Freeform 153">
              <a:extLst>
                <a:ext uri="{FF2B5EF4-FFF2-40B4-BE49-F238E27FC236}">
                  <a16:creationId xmlns:a16="http://schemas.microsoft.com/office/drawing/2014/main" id="{97E98F3F-19C0-4834-A1B6-7393B8F960E9}"/>
                </a:ext>
              </a:extLst>
            </p:cNvPr>
            <p:cNvSpPr>
              <a:spLocks/>
            </p:cNvSpPr>
            <p:nvPr/>
          </p:nvSpPr>
          <p:spPr bwMode="auto">
            <a:xfrm>
              <a:off x="5018088" y="3495675"/>
              <a:ext cx="125413" cy="120650"/>
            </a:xfrm>
            <a:custGeom>
              <a:avLst/>
              <a:gdLst>
                <a:gd name="T0" fmla="*/ 23 w 72"/>
                <a:gd name="T1" fmla="*/ 69 h 69"/>
                <a:gd name="T2" fmla="*/ 57 w 72"/>
                <a:gd name="T3" fmla="*/ 69 h 69"/>
                <a:gd name="T4" fmla="*/ 64 w 72"/>
                <a:gd name="T5" fmla="*/ 47 h 69"/>
                <a:gd name="T6" fmla="*/ 67 w 72"/>
                <a:gd name="T7" fmla="*/ 42 h 69"/>
                <a:gd name="T8" fmla="*/ 69 w 72"/>
                <a:gd name="T9" fmla="*/ 38 h 69"/>
                <a:gd name="T10" fmla="*/ 70 w 72"/>
                <a:gd name="T11" fmla="*/ 37 h 69"/>
                <a:gd name="T12" fmla="*/ 72 w 72"/>
                <a:gd name="T13" fmla="*/ 35 h 69"/>
                <a:gd name="T14" fmla="*/ 68 w 72"/>
                <a:gd name="T15" fmla="*/ 25 h 69"/>
                <a:gd name="T16" fmla="*/ 32 w 72"/>
                <a:gd name="T17" fmla="*/ 6 h 69"/>
                <a:gd name="T18" fmla="*/ 31 w 72"/>
                <a:gd name="T19" fmla="*/ 6 h 69"/>
                <a:gd name="T20" fmla="*/ 39 w 72"/>
                <a:gd name="T21" fmla="*/ 2 h 69"/>
                <a:gd name="T22" fmla="*/ 2 w 72"/>
                <a:gd name="T23" fmla="*/ 17 h 69"/>
                <a:gd name="T24" fmla="*/ 0 w 72"/>
                <a:gd name="T25" fmla="*/ 18 h 69"/>
                <a:gd name="T26" fmla="*/ 1 w 72"/>
                <a:gd name="T27" fmla="*/ 18 h 69"/>
                <a:gd name="T28" fmla="*/ 0 w 72"/>
                <a:gd name="T29" fmla="*/ 20 h 69"/>
                <a:gd name="T30" fmla="*/ 20 w 72"/>
                <a:gd name="T31" fmla="*/ 33 h 69"/>
                <a:gd name="T32" fmla="*/ 22 w 72"/>
                <a:gd name="T33" fmla="*/ 40 h 69"/>
                <a:gd name="T34" fmla="*/ 20 w 72"/>
                <a:gd name="T35" fmla="*/ 60 h 69"/>
                <a:gd name="T36" fmla="*/ 23 w 72"/>
                <a:gd name="T3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69">
                  <a:moveTo>
                    <a:pt x="23" y="69"/>
                  </a:moveTo>
                  <a:cubicBezTo>
                    <a:pt x="57" y="69"/>
                    <a:pt x="57" y="69"/>
                    <a:pt x="57" y="69"/>
                  </a:cubicBezTo>
                  <a:cubicBezTo>
                    <a:pt x="58" y="63"/>
                    <a:pt x="60" y="55"/>
                    <a:pt x="64" y="47"/>
                  </a:cubicBezTo>
                  <a:cubicBezTo>
                    <a:pt x="65" y="45"/>
                    <a:pt x="66" y="43"/>
                    <a:pt x="67" y="42"/>
                  </a:cubicBezTo>
                  <a:cubicBezTo>
                    <a:pt x="67" y="40"/>
                    <a:pt x="68" y="39"/>
                    <a:pt x="69" y="38"/>
                  </a:cubicBezTo>
                  <a:cubicBezTo>
                    <a:pt x="70" y="38"/>
                    <a:pt x="70" y="38"/>
                    <a:pt x="70" y="37"/>
                  </a:cubicBezTo>
                  <a:cubicBezTo>
                    <a:pt x="71" y="36"/>
                    <a:pt x="72" y="36"/>
                    <a:pt x="72" y="35"/>
                  </a:cubicBezTo>
                  <a:cubicBezTo>
                    <a:pt x="71" y="32"/>
                    <a:pt x="70" y="29"/>
                    <a:pt x="68" y="25"/>
                  </a:cubicBezTo>
                  <a:cubicBezTo>
                    <a:pt x="60" y="6"/>
                    <a:pt x="43" y="5"/>
                    <a:pt x="32" y="6"/>
                  </a:cubicBezTo>
                  <a:cubicBezTo>
                    <a:pt x="32" y="6"/>
                    <a:pt x="31" y="6"/>
                    <a:pt x="31" y="6"/>
                  </a:cubicBezTo>
                  <a:cubicBezTo>
                    <a:pt x="34" y="4"/>
                    <a:pt x="36" y="3"/>
                    <a:pt x="39" y="2"/>
                  </a:cubicBezTo>
                  <a:cubicBezTo>
                    <a:pt x="39" y="2"/>
                    <a:pt x="16" y="0"/>
                    <a:pt x="2" y="17"/>
                  </a:cubicBezTo>
                  <a:cubicBezTo>
                    <a:pt x="2" y="17"/>
                    <a:pt x="1" y="18"/>
                    <a:pt x="0" y="18"/>
                  </a:cubicBezTo>
                  <a:cubicBezTo>
                    <a:pt x="0" y="18"/>
                    <a:pt x="1" y="18"/>
                    <a:pt x="1" y="18"/>
                  </a:cubicBezTo>
                  <a:cubicBezTo>
                    <a:pt x="1" y="19"/>
                    <a:pt x="0" y="19"/>
                    <a:pt x="0" y="20"/>
                  </a:cubicBezTo>
                  <a:cubicBezTo>
                    <a:pt x="12" y="25"/>
                    <a:pt x="19" y="32"/>
                    <a:pt x="20" y="33"/>
                  </a:cubicBezTo>
                  <a:cubicBezTo>
                    <a:pt x="22" y="35"/>
                    <a:pt x="22" y="37"/>
                    <a:pt x="22" y="40"/>
                  </a:cubicBezTo>
                  <a:cubicBezTo>
                    <a:pt x="21" y="46"/>
                    <a:pt x="20" y="54"/>
                    <a:pt x="20" y="60"/>
                  </a:cubicBezTo>
                  <a:cubicBezTo>
                    <a:pt x="21" y="62"/>
                    <a:pt x="22" y="65"/>
                    <a:pt x="2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6" name="Freeform 154">
              <a:extLst>
                <a:ext uri="{FF2B5EF4-FFF2-40B4-BE49-F238E27FC236}">
                  <a16:creationId xmlns:a16="http://schemas.microsoft.com/office/drawing/2014/main" id="{58B17868-1C62-4BB8-9454-F5ED6B7F966D}"/>
                </a:ext>
              </a:extLst>
            </p:cNvPr>
            <p:cNvSpPr>
              <a:spLocks/>
            </p:cNvSpPr>
            <p:nvPr/>
          </p:nvSpPr>
          <p:spPr bwMode="auto">
            <a:xfrm>
              <a:off x="5051426" y="3633787"/>
              <a:ext cx="65088" cy="123825"/>
            </a:xfrm>
            <a:custGeom>
              <a:avLst/>
              <a:gdLst>
                <a:gd name="T0" fmla="*/ 37 w 38"/>
                <a:gd name="T1" fmla="*/ 0 h 71"/>
                <a:gd name="T2" fmla="*/ 4 w 38"/>
                <a:gd name="T3" fmla="*/ 0 h 71"/>
                <a:gd name="T4" fmla="*/ 0 w 38"/>
                <a:gd name="T5" fmla="*/ 15 h 71"/>
                <a:gd name="T6" fmla="*/ 17 w 38"/>
                <a:gd name="T7" fmla="*/ 38 h 71"/>
                <a:gd name="T8" fmla="*/ 17 w 38"/>
                <a:gd name="T9" fmla="*/ 71 h 71"/>
                <a:gd name="T10" fmla="*/ 20 w 38"/>
                <a:gd name="T11" fmla="*/ 71 h 71"/>
                <a:gd name="T12" fmla="*/ 20 w 38"/>
                <a:gd name="T13" fmla="*/ 38 h 71"/>
                <a:gd name="T14" fmla="*/ 38 w 38"/>
                <a:gd name="T15" fmla="*/ 15 h 71"/>
                <a:gd name="T16" fmla="*/ 37 w 38"/>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1">
                  <a:moveTo>
                    <a:pt x="37" y="0"/>
                  </a:moveTo>
                  <a:cubicBezTo>
                    <a:pt x="4" y="0"/>
                    <a:pt x="4" y="0"/>
                    <a:pt x="4" y="0"/>
                  </a:cubicBezTo>
                  <a:cubicBezTo>
                    <a:pt x="4" y="7"/>
                    <a:pt x="2" y="12"/>
                    <a:pt x="0" y="15"/>
                  </a:cubicBezTo>
                  <a:cubicBezTo>
                    <a:pt x="10" y="18"/>
                    <a:pt x="17" y="27"/>
                    <a:pt x="17" y="38"/>
                  </a:cubicBezTo>
                  <a:cubicBezTo>
                    <a:pt x="17" y="71"/>
                    <a:pt x="17" y="71"/>
                    <a:pt x="17" y="71"/>
                  </a:cubicBezTo>
                  <a:cubicBezTo>
                    <a:pt x="20" y="71"/>
                    <a:pt x="20" y="71"/>
                    <a:pt x="20" y="71"/>
                  </a:cubicBezTo>
                  <a:cubicBezTo>
                    <a:pt x="20" y="38"/>
                    <a:pt x="20" y="38"/>
                    <a:pt x="20" y="38"/>
                  </a:cubicBezTo>
                  <a:cubicBezTo>
                    <a:pt x="20" y="27"/>
                    <a:pt x="27" y="17"/>
                    <a:pt x="38" y="15"/>
                  </a:cubicBezTo>
                  <a:cubicBezTo>
                    <a:pt x="37" y="10"/>
                    <a:pt x="36" y="5"/>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7" name="Freeform 155">
              <a:extLst>
                <a:ext uri="{FF2B5EF4-FFF2-40B4-BE49-F238E27FC236}">
                  <a16:creationId xmlns:a16="http://schemas.microsoft.com/office/drawing/2014/main" id="{2E169674-FF34-4E78-AD1F-0D642B057A8B}"/>
                </a:ext>
              </a:extLst>
            </p:cNvPr>
            <p:cNvSpPr>
              <a:spLocks/>
            </p:cNvSpPr>
            <p:nvPr/>
          </p:nvSpPr>
          <p:spPr bwMode="auto">
            <a:xfrm>
              <a:off x="4846638" y="3633787"/>
              <a:ext cx="50800" cy="53975"/>
            </a:xfrm>
            <a:custGeom>
              <a:avLst/>
              <a:gdLst>
                <a:gd name="T0" fmla="*/ 26 w 29"/>
                <a:gd name="T1" fmla="*/ 0 h 31"/>
                <a:gd name="T2" fmla="*/ 1 w 29"/>
                <a:gd name="T3" fmla="*/ 0 h 31"/>
                <a:gd name="T4" fmla="*/ 0 w 29"/>
                <a:gd name="T5" fmla="*/ 17 h 31"/>
                <a:gd name="T6" fmla="*/ 11 w 29"/>
                <a:gd name="T7" fmla="*/ 31 h 31"/>
                <a:gd name="T8" fmla="*/ 29 w 29"/>
                <a:gd name="T9" fmla="*/ 14 h 31"/>
                <a:gd name="T10" fmla="*/ 26 w 29"/>
                <a:gd name="T11" fmla="*/ 0 h 31"/>
              </a:gdLst>
              <a:ahLst/>
              <a:cxnLst>
                <a:cxn ang="0">
                  <a:pos x="T0" y="T1"/>
                </a:cxn>
                <a:cxn ang="0">
                  <a:pos x="T2" y="T3"/>
                </a:cxn>
                <a:cxn ang="0">
                  <a:pos x="T4" y="T5"/>
                </a:cxn>
                <a:cxn ang="0">
                  <a:pos x="T6" y="T7"/>
                </a:cxn>
                <a:cxn ang="0">
                  <a:pos x="T8" y="T9"/>
                </a:cxn>
                <a:cxn ang="0">
                  <a:pos x="T10" y="T11"/>
                </a:cxn>
              </a:cxnLst>
              <a:rect l="0" t="0" r="r" b="b"/>
              <a:pathLst>
                <a:path w="29" h="31">
                  <a:moveTo>
                    <a:pt x="26" y="0"/>
                  </a:moveTo>
                  <a:cubicBezTo>
                    <a:pt x="1" y="0"/>
                    <a:pt x="1" y="0"/>
                    <a:pt x="1" y="0"/>
                  </a:cubicBezTo>
                  <a:cubicBezTo>
                    <a:pt x="1" y="5"/>
                    <a:pt x="1" y="11"/>
                    <a:pt x="0" y="17"/>
                  </a:cubicBezTo>
                  <a:cubicBezTo>
                    <a:pt x="5" y="20"/>
                    <a:pt x="9" y="25"/>
                    <a:pt x="11" y="31"/>
                  </a:cubicBezTo>
                  <a:cubicBezTo>
                    <a:pt x="14" y="22"/>
                    <a:pt x="21" y="16"/>
                    <a:pt x="29" y="14"/>
                  </a:cubicBezTo>
                  <a:cubicBezTo>
                    <a:pt x="27" y="11"/>
                    <a:pt x="26" y="7"/>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8" name="Freeform 156">
              <a:extLst>
                <a:ext uri="{FF2B5EF4-FFF2-40B4-BE49-F238E27FC236}">
                  <a16:creationId xmlns:a16="http://schemas.microsoft.com/office/drawing/2014/main" id="{07AD427D-0392-4F72-8DED-1F2B9FEFF8B8}"/>
                </a:ext>
              </a:extLst>
            </p:cNvPr>
            <p:cNvSpPr>
              <a:spLocks/>
            </p:cNvSpPr>
            <p:nvPr/>
          </p:nvSpPr>
          <p:spPr bwMode="auto">
            <a:xfrm>
              <a:off x="4694238" y="3549650"/>
              <a:ext cx="141288" cy="107950"/>
            </a:xfrm>
            <a:custGeom>
              <a:avLst/>
              <a:gdLst>
                <a:gd name="T0" fmla="*/ 12 w 81"/>
                <a:gd name="T1" fmla="*/ 57 h 62"/>
                <a:gd name="T2" fmla="*/ 17 w 81"/>
                <a:gd name="T3" fmla="*/ 60 h 62"/>
                <a:gd name="T4" fmla="*/ 18 w 81"/>
                <a:gd name="T5" fmla="*/ 62 h 62"/>
                <a:gd name="T6" fmla="*/ 61 w 81"/>
                <a:gd name="T7" fmla="*/ 62 h 62"/>
                <a:gd name="T8" fmla="*/ 62 w 81"/>
                <a:gd name="T9" fmla="*/ 56 h 62"/>
                <a:gd name="T10" fmla="*/ 66 w 81"/>
                <a:gd name="T11" fmla="*/ 52 h 62"/>
                <a:gd name="T12" fmla="*/ 70 w 81"/>
                <a:gd name="T13" fmla="*/ 56 h 62"/>
                <a:gd name="T14" fmla="*/ 70 w 81"/>
                <a:gd name="T15" fmla="*/ 62 h 62"/>
                <a:gd name="T16" fmla="*/ 75 w 81"/>
                <a:gd name="T17" fmla="*/ 62 h 62"/>
                <a:gd name="T18" fmla="*/ 78 w 81"/>
                <a:gd name="T19" fmla="*/ 62 h 62"/>
                <a:gd name="T20" fmla="*/ 72 w 81"/>
                <a:gd name="T21" fmla="*/ 20 h 62"/>
                <a:gd name="T22" fmla="*/ 44 w 81"/>
                <a:gd name="T23" fmla="*/ 3 h 62"/>
                <a:gd name="T24" fmla="*/ 40 w 81"/>
                <a:gd name="T25" fmla="*/ 3 h 62"/>
                <a:gd name="T26" fmla="*/ 38 w 81"/>
                <a:gd name="T27" fmla="*/ 3 h 62"/>
                <a:gd name="T28" fmla="*/ 35 w 81"/>
                <a:gd name="T29" fmla="*/ 0 h 62"/>
                <a:gd name="T30" fmla="*/ 13 w 81"/>
                <a:gd name="T31" fmla="*/ 12 h 62"/>
                <a:gd name="T32" fmla="*/ 13 w 81"/>
                <a:gd name="T33" fmla="*/ 13 h 62"/>
                <a:gd name="T34" fmla="*/ 12 w 81"/>
                <a:gd name="T35" fmla="*/ 13 h 62"/>
                <a:gd name="T36" fmla="*/ 8 w 81"/>
                <a:gd name="T37" fmla="*/ 20 h 62"/>
                <a:gd name="T38" fmla="*/ 2 w 81"/>
                <a:gd name="T39" fmla="*/ 62 h 62"/>
                <a:gd name="T40" fmla="*/ 9 w 81"/>
                <a:gd name="T41" fmla="*/ 62 h 62"/>
                <a:gd name="T42" fmla="*/ 8 w 81"/>
                <a:gd name="T43" fmla="*/ 61 h 62"/>
                <a:gd name="T44" fmla="*/ 12 w 81"/>
                <a:gd name="T45" fmla="*/ 5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62">
                  <a:moveTo>
                    <a:pt x="12" y="57"/>
                  </a:moveTo>
                  <a:cubicBezTo>
                    <a:pt x="14" y="56"/>
                    <a:pt x="16" y="58"/>
                    <a:pt x="17" y="60"/>
                  </a:cubicBezTo>
                  <a:cubicBezTo>
                    <a:pt x="17" y="60"/>
                    <a:pt x="17" y="61"/>
                    <a:pt x="18" y="62"/>
                  </a:cubicBezTo>
                  <a:cubicBezTo>
                    <a:pt x="61" y="62"/>
                    <a:pt x="61" y="62"/>
                    <a:pt x="61" y="62"/>
                  </a:cubicBezTo>
                  <a:cubicBezTo>
                    <a:pt x="61" y="60"/>
                    <a:pt x="61" y="58"/>
                    <a:pt x="62" y="56"/>
                  </a:cubicBezTo>
                  <a:cubicBezTo>
                    <a:pt x="62" y="54"/>
                    <a:pt x="64" y="52"/>
                    <a:pt x="66" y="52"/>
                  </a:cubicBezTo>
                  <a:cubicBezTo>
                    <a:pt x="68" y="52"/>
                    <a:pt x="70" y="54"/>
                    <a:pt x="70" y="56"/>
                  </a:cubicBezTo>
                  <a:cubicBezTo>
                    <a:pt x="70" y="58"/>
                    <a:pt x="70" y="60"/>
                    <a:pt x="70" y="62"/>
                  </a:cubicBezTo>
                  <a:cubicBezTo>
                    <a:pt x="75" y="62"/>
                    <a:pt x="75" y="62"/>
                    <a:pt x="75" y="62"/>
                  </a:cubicBezTo>
                  <a:cubicBezTo>
                    <a:pt x="76" y="62"/>
                    <a:pt x="77" y="62"/>
                    <a:pt x="78" y="62"/>
                  </a:cubicBezTo>
                  <a:cubicBezTo>
                    <a:pt x="81" y="49"/>
                    <a:pt x="80" y="38"/>
                    <a:pt x="72" y="20"/>
                  </a:cubicBezTo>
                  <a:cubicBezTo>
                    <a:pt x="67" y="8"/>
                    <a:pt x="57" y="3"/>
                    <a:pt x="44" y="3"/>
                  </a:cubicBezTo>
                  <a:cubicBezTo>
                    <a:pt x="42" y="3"/>
                    <a:pt x="41" y="3"/>
                    <a:pt x="40" y="3"/>
                  </a:cubicBezTo>
                  <a:cubicBezTo>
                    <a:pt x="39" y="3"/>
                    <a:pt x="39" y="3"/>
                    <a:pt x="38" y="3"/>
                  </a:cubicBezTo>
                  <a:cubicBezTo>
                    <a:pt x="37" y="2"/>
                    <a:pt x="36" y="1"/>
                    <a:pt x="35" y="0"/>
                  </a:cubicBezTo>
                  <a:cubicBezTo>
                    <a:pt x="28" y="2"/>
                    <a:pt x="20" y="5"/>
                    <a:pt x="13" y="12"/>
                  </a:cubicBezTo>
                  <a:cubicBezTo>
                    <a:pt x="13" y="12"/>
                    <a:pt x="13" y="13"/>
                    <a:pt x="13" y="13"/>
                  </a:cubicBezTo>
                  <a:cubicBezTo>
                    <a:pt x="13" y="13"/>
                    <a:pt x="13" y="13"/>
                    <a:pt x="12" y="13"/>
                  </a:cubicBezTo>
                  <a:cubicBezTo>
                    <a:pt x="11" y="15"/>
                    <a:pt x="10" y="18"/>
                    <a:pt x="8" y="20"/>
                  </a:cubicBezTo>
                  <a:cubicBezTo>
                    <a:pt x="0" y="39"/>
                    <a:pt x="0" y="51"/>
                    <a:pt x="2" y="62"/>
                  </a:cubicBezTo>
                  <a:cubicBezTo>
                    <a:pt x="9" y="62"/>
                    <a:pt x="9" y="62"/>
                    <a:pt x="9" y="62"/>
                  </a:cubicBezTo>
                  <a:cubicBezTo>
                    <a:pt x="9" y="62"/>
                    <a:pt x="9" y="61"/>
                    <a:pt x="8" y="61"/>
                  </a:cubicBezTo>
                  <a:cubicBezTo>
                    <a:pt x="8" y="59"/>
                    <a:pt x="10" y="57"/>
                    <a:pt x="1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9" name="Freeform 157">
              <a:extLst>
                <a:ext uri="{FF2B5EF4-FFF2-40B4-BE49-F238E27FC236}">
                  <a16:creationId xmlns:a16="http://schemas.microsoft.com/office/drawing/2014/main" id="{CC20A336-E226-4981-AA96-BD0E31DA1155}"/>
                </a:ext>
              </a:extLst>
            </p:cNvPr>
            <p:cNvSpPr>
              <a:spLocks/>
            </p:cNvSpPr>
            <p:nvPr/>
          </p:nvSpPr>
          <p:spPr bwMode="auto">
            <a:xfrm>
              <a:off x="4905376" y="3540125"/>
              <a:ext cx="138113" cy="117475"/>
            </a:xfrm>
            <a:custGeom>
              <a:avLst/>
              <a:gdLst>
                <a:gd name="T0" fmla="*/ 4 w 79"/>
                <a:gd name="T1" fmla="*/ 39 h 68"/>
                <a:gd name="T2" fmla="*/ 0 w 79"/>
                <a:gd name="T3" fmla="*/ 52 h 68"/>
                <a:gd name="T4" fmla="*/ 4 w 79"/>
                <a:gd name="T5" fmla="*/ 65 h 68"/>
                <a:gd name="T6" fmla="*/ 6 w 79"/>
                <a:gd name="T7" fmla="*/ 62 h 68"/>
                <a:gd name="T8" fmla="*/ 8 w 79"/>
                <a:gd name="T9" fmla="*/ 68 h 68"/>
                <a:gd name="T10" fmla="*/ 72 w 79"/>
                <a:gd name="T11" fmla="*/ 68 h 68"/>
                <a:gd name="T12" fmla="*/ 73 w 79"/>
                <a:gd name="T13" fmla="*/ 60 h 68"/>
                <a:gd name="T14" fmla="*/ 75 w 79"/>
                <a:gd name="T15" fmla="*/ 64 h 68"/>
                <a:gd name="T16" fmla="*/ 79 w 79"/>
                <a:gd name="T17" fmla="*/ 51 h 68"/>
                <a:gd name="T18" fmla="*/ 75 w 79"/>
                <a:gd name="T19" fmla="*/ 39 h 68"/>
                <a:gd name="T20" fmla="*/ 75 w 79"/>
                <a:gd name="T21" fmla="*/ 39 h 68"/>
                <a:gd name="T22" fmla="*/ 77 w 79"/>
                <a:gd name="T23" fmla="*/ 14 h 68"/>
                <a:gd name="T24" fmla="*/ 77 w 79"/>
                <a:gd name="T25" fmla="*/ 13 h 68"/>
                <a:gd name="T26" fmla="*/ 77 w 79"/>
                <a:gd name="T27" fmla="*/ 13 h 68"/>
                <a:gd name="T28" fmla="*/ 75 w 79"/>
                <a:gd name="T29" fmla="*/ 12 h 68"/>
                <a:gd name="T30" fmla="*/ 75 w 79"/>
                <a:gd name="T31" fmla="*/ 12 h 68"/>
                <a:gd name="T32" fmla="*/ 73 w 79"/>
                <a:gd name="T33" fmla="*/ 10 h 68"/>
                <a:gd name="T34" fmla="*/ 72 w 79"/>
                <a:gd name="T35" fmla="*/ 9 h 68"/>
                <a:gd name="T36" fmla="*/ 69 w 79"/>
                <a:gd name="T37" fmla="*/ 7 h 68"/>
                <a:gd name="T38" fmla="*/ 68 w 79"/>
                <a:gd name="T39" fmla="*/ 7 h 68"/>
                <a:gd name="T40" fmla="*/ 64 w 79"/>
                <a:gd name="T41" fmla="*/ 4 h 68"/>
                <a:gd name="T42" fmla="*/ 63 w 79"/>
                <a:gd name="T43" fmla="*/ 4 h 68"/>
                <a:gd name="T44" fmla="*/ 58 w 79"/>
                <a:gd name="T45" fmla="*/ 2 h 68"/>
                <a:gd name="T46" fmla="*/ 57 w 79"/>
                <a:gd name="T47" fmla="*/ 2 h 68"/>
                <a:gd name="T48" fmla="*/ 51 w 79"/>
                <a:gd name="T49" fmla="*/ 0 h 68"/>
                <a:gd name="T50" fmla="*/ 50 w 79"/>
                <a:gd name="T51" fmla="*/ 0 h 68"/>
                <a:gd name="T52" fmla="*/ 44 w 79"/>
                <a:gd name="T53" fmla="*/ 0 h 68"/>
                <a:gd name="T54" fmla="*/ 42 w 79"/>
                <a:gd name="T55" fmla="*/ 0 h 68"/>
                <a:gd name="T56" fmla="*/ 38 w 79"/>
                <a:gd name="T57" fmla="*/ 0 h 68"/>
                <a:gd name="T58" fmla="*/ 35 w 79"/>
                <a:gd name="T59" fmla="*/ 0 h 68"/>
                <a:gd name="T60" fmla="*/ 31 w 79"/>
                <a:gd name="T61" fmla="*/ 1 h 68"/>
                <a:gd name="T62" fmla="*/ 29 w 79"/>
                <a:gd name="T63" fmla="*/ 2 h 68"/>
                <a:gd name="T64" fmla="*/ 24 w 79"/>
                <a:gd name="T65" fmla="*/ 3 h 68"/>
                <a:gd name="T66" fmla="*/ 22 w 79"/>
                <a:gd name="T67" fmla="*/ 4 h 68"/>
                <a:gd name="T68" fmla="*/ 14 w 79"/>
                <a:gd name="T69" fmla="*/ 7 h 68"/>
                <a:gd name="T70" fmla="*/ 2 w 79"/>
                <a:gd name="T71" fmla="*/ 16 h 68"/>
                <a:gd name="T72" fmla="*/ 5 w 79"/>
                <a:gd name="T73" fmla="*/ 33 h 68"/>
                <a:gd name="T74" fmla="*/ 4 w 79"/>
                <a:gd name="T75" fmla="*/ 40 h 68"/>
                <a:gd name="T76" fmla="*/ 4 w 79"/>
                <a:gd name="T77"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68">
                  <a:moveTo>
                    <a:pt x="4" y="39"/>
                  </a:moveTo>
                  <a:cubicBezTo>
                    <a:pt x="2" y="39"/>
                    <a:pt x="0" y="45"/>
                    <a:pt x="0" y="52"/>
                  </a:cubicBezTo>
                  <a:cubicBezTo>
                    <a:pt x="0" y="59"/>
                    <a:pt x="2" y="65"/>
                    <a:pt x="4" y="65"/>
                  </a:cubicBezTo>
                  <a:cubicBezTo>
                    <a:pt x="4" y="65"/>
                    <a:pt x="5" y="63"/>
                    <a:pt x="6" y="62"/>
                  </a:cubicBezTo>
                  <a:cubicBezTo>
                    <a:pt x="6" y="64"/>
                    <a:pt x="7" y="66"/>
                    <a:pt x="8" y="68"/>
                  </a:cubicBezTo>
                  <a:cubicBezTo>
                    <a:pt x="72" y="68"/>
                    <a:pt x="72" y="68"/>
                    <a:pt x="72" y="68"/>
                  </a:cubicBezTo>
                  <a:cubicBezTo>
                    <a:pt x="72" y="65"/>
                    <a:pt x="73" y="63"/>
                    <a:pt x="73" y="60"/>
                  </a:cubicBezTo>
                  <a:cubicBezTo>
                    <a:pt x="74" y="63"/>
                    <a:pt x="75" y="64"/>
                    <a:pt x="75" y="64"/>
                  </a:cubicBezTo>
                  <a:cubicBezTo>
                    <a:pt x="77" y="64"/>
                    <a:pt x="79" y="58"/>
                    <a:pt x="79" y="51"/>
                  </a:cubicBezTo>
                  <a:cubicBezTo>
                    <a:pt x="79" y="44"/>
                    <a:pt x="77" y="39"/>
                    <a:pt x="75" y="39"/>
                  </a:cubicBezTo>
                  <a:cubicBezTo>
                    <a:pt x="75" y="39"/>
                    <a:pt x="75" y="39"/>
                    <a:pt x="75" y="39"/>
                  </a:cubicBezTo>
                  <a:cubicBezTo>
                    <a:pt x="75" y="36"/>
                    <a:pt x="77" y="14"/>
                    <a:pt x="77" y="14"/>
                  </a:cubicBezTo>
                  <a:cubicBezTo>
                    <a:pt x="77" y="14"/>
                    <a:pt x="77" y="14"/>
                    <a:pt x="77" y="13"/>
                  </a:cubicBezTo>
                  <a:cubicBezTo>
                    <a:pt x="77" y="13"/>
                    <a:pt x="77" y="13"/>
                    <a:pt x="77" y="13"/>
                  </a:cubicBezTo>
                  <a:cubicBezTo>
                    <a:pt x="76" y="13"/>
                    <a:pt x="76" y="12"/>
                    <a:pt x="75" y="12"/>
                  </a:cubicBezTo>
                  <a:cubicBezTo>
                    <a:pt x="75" y="12"/>
                    <a:pt x="75" y="12"/>
                    <a:pt x="75" y="12"/>
                  </a:cubicBezTo>
                  <a:cubicBezTo>
                    <a:pt x="74" y="11"/>
                    <a:pt x="74" y="10"/>
                    <a:pt x="73" y="10"/>
                  </a:cubicBezTo>
                  <a:cubicBezTo>
                    <a:pt x="72" y="9"/>
                    <a:pt x="72" y="9"/>
                    <a:pt x="72" y="9"/>
                  </a:cubicBezTo>
                  <a:cubicBezTo>
                    <a:pt x="71" y="8"/>
                    <a:pt x="70" y="8"/>
                    <a:pt x="69" y="7"/>
                  </a:cubicBezTo>
                  <a:cubicBezTo>
                    <a:pt x="69" y="7"/>
                    <a:pt x="68" y="7"/>
                    <a:pt x="68" y="7"/>
                  </a:cubicBezTo>
                  <a:cubicBezTo>
                    <a:pt x="67" y="6"/>
                    <a:pt x="65" y="5"/>
                    <a:pt x="64" y="4"/>
                  </a:cubicBezTo>
                  <a:cubicBezTo>
                    <a:pt x="63" y="4"/>
                    <a:pt x="63" y="4"/>
                    <a:pt x="63" y="4"/>
                  </a:cubicBezTo>
                  <a:cubicBezTo>
                    <a:pt x="61" y="3"/>
                    <a:pt x="60" y="3"/>
                    <a:pt x="58" y="2"/>
                  </a:cubicBezTo>
                  <a:cubicBezTo>
                    <a:pt x="58" y="2"/>
                    <a:pt x="57" y="2"/>
                    <a:pt x="57" y="2"/>
                  </a:cubicBezTo>
                  <a:cubicBezTo>
                    <a:pt x="55" y="1"/>
                    <a:pt x="53" y="1"/>
                    <a:pt x="51" y="0"/>
                  </a:cubicBezTo>
                  <a:cubicBezTo>
                    <a:pt x="50" y="0"/>
                    <a:pt x="50" y="0"/>
                    <a:pt x="50" y="0"/>
                  </a:cubicBezTo>
                  <a:cubicBezTo>
                    <a:pt x="48" y="0"/>
                    <a:pt x="46" y="0"/>
                    <a:pt x="44" y="0"/>
                  </a:cubicBezTo>
                  <a:cubicBezTo>
                    <a:pt x="43" y="0"/>
                    <a:pt x="42" y="0"/>
                    <a:pt x="42" y="0"/>
                  </a:cubicBezTo>
                  <a:cubicBezTo>
                    <a:pt x="40" y="0"/>
                    <a:pt x="39" y="0"/>
                    <a:pt x="38" y="0"/>
                  </a:cubicBezTo>
                  <a:cubicBezTo>
                    <a:pt x="37" y="0"/>
                    <a:pt x="36" y="0"/>
                    <a:pt x="35" y="0"/>
                  </a:cubicBezTo>
                  <a:cubicBezTo>
                    <a:pt x="34" y="0"/>
                    <a:pt x="33" y="1"/>
                    <a:pt x="31" y="1"/>
                  </a:cubicBezTo>
                  <a:cubicBezTo>
                    <a:pt x="30" y="1"/>
                    <a:pt x="30" y="1"/>
                    <a:pt x="29" y="2"/>
                  </a:cubicBezTo>
                  <a:cubicBezTo>
                    <a:pt x="27" y="2"/>
                    <a:pt x="26" y="3"/>
                    <a:pt x="24" y="3"/>
                  </a:cubicBezTo>
                  <a:cubicBezTo>
                    <a:pt x="23" y="3"/>
                    <a:pt x="22" y="4"/>
                    <a:pt x="22" y="4"/>
                  </a:cubicBezTo>
                  <a:cubicBezTo>
                    <a:pt x="19" y="5"/>
                    <a:pt x="17" y="6"/>
                    <a:pt x="14" y="7"/>
                  </a:cubicBezTo>
                  <a:cubicBezTo>
                    <a:pt x="11" y="9"/>
                    <a:pt x="6" y="14"/>
                    <a:pt x="2" y="16"/>
                  </a:cubicBezTo>
                  <a:cubicBezTo>
                    <a:pt x="2" y="16"/>
                    <a:pt x="3" y="24"/>
                    <a:pt x="5" y="33"/>
                  </a:cubicBezTo>
                  <a:cubicBezTo>
                    <a:pt x="4" y="35"/>
                    <a:pt x="4" y="37"/>
                    <a:pt x="4" y="40"/>
                  </a:cubicBezTo>
                  <a:cubicBezTo>
                    <a:pt x="4" y="39"/>
                    <a:pt x="4" y="39"/>
                    <a:pt x="4"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0" name="Freeform 158">
              <a:extLst>
                <a:ext uri="{FF2B5EF4-FFF2-40B4-BE49-F238E27FC236}">
                  <a16:creationId xmlns:a16="http://schemas.microsoft.com/office/drawing/2014/main" id="{07752B69-2180-4F00-97C8-717CCFD8DB80}"/>
                </a:ext>
              </a:extLst>
            </p:cNvPr>
            <p:cNvSpPr>
              <a:spLocks/>
            </p:cNvSpPr>
            <p:nvPr/>
          </p:nvSpPr>
          <p:spPr bwMode="auto">
            <a:xfrm>
              <a:off x="4668838" y="3673475"/>
              <a:ext cx="182563" cy="125413"/>
            </a:xfrm>
            <a:custGeom>
              <a:avLst/>
              <a:gdLst>
                <a:gd name="T0" fmla="*/ 90 w 105"/>
                <a:gd name="T1" fmla="*/ 0 h 72"/>
                <a:gd name="T2" fmla="*/ 14 w 105"/>
                <a:gd name="T3" fmla="*/ 0 h 72"/>
                <a:gd name="T4" fmla="*/ 0 w 105"/>
                <a:gd name="T5" fmla="*/ 15 h 72"/>
                <a:gd name="T6" fmla="*/ 0 w 105"/>
                <a:gd name="T7" fmla="*/ 57 h 72"/>
                <a:gd name="T8" fmla="*/ 14 w 105"/>
                <a:gd name="T9" fmla="*/ 72 h 72"/>
                <a:gd name="T10" fmla="*/ 90 w 105"/>
                <a:gd name="T11" fmla="*/ 72 h 72"/>
                <a:gd name="T12" fmla="*/ 105 w 105"/>
                <a:gd name="T13" fmla="*/ 57 h 72"/>
                <a:gd name="T14" fmla="*/ 105 w 105"/>
                <a:gd name="T15" fmla="*/ 15 h 72"/>
                <a:gd name="T16" fmla="*/ 90 w 10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72">
                  <a:moveTo>
                    <a:pt x="90" y="0"/>
                  </a:moveTo>
                  <a:cubicBezTo>
                    <a:pt x="14" y="0"/>
                    <a:pt x="14" y="0"/>
                    <a:pt x="14" y="0"/>
                  </a:cubicBezTo>
                  <a:cubicBezTo>
                    <a:pt x="7" y="0"/>
                    <a:pt x="0" y="7"/>
                    <a:pt x="0" y="15"/>
                  </a:cubicBezTo>
                  <a:cubicBezTo>
                    <a:pt x="0" y="57"/>
                    <a:pt x="0" y="57"/>
                    <a:pt x="0" y="57"/>
                  </a:cubicBezTo>
                  <a:cubicBezTo>
                    <a:pt x="0" y="65"/>
                    <a:pt x="7" y="72"/>
                    <a:pt x="14" y="72"/>
                  </a:cubicBezTo>
                  <a:cubicBezTo>
                    <a:pt x="90" y="72"/>
                    <a:pt x="90" y="72"/>
                    <a:pt x="90" y="72"/>
                  </a:cubicBezTo>
                  <a:cubicBezTo>
                    <a:pt x="98" y="72"/>
                    <a:pt x="105" y="65"/>
                    <a:pt x="105" y="57"/>
                  </a:cubicBezTo>
                  <a:cubicBezTo>
                    <a:pt x="105" y="15"/>
                    <a:pt x="105" y="15"/>
                    <a:pt x="105" y="15"/>
                  </a:cubicBezTo>
                  <a:cubicBezTo>
                    <a:pt x="105" y="7"/>
                    <a:pt x="98"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1" name="Freeform 159">
              <a:extLst>
                <a:ext uri="{FF2B5EF4-FFF2-40B4-BE49-F238E27FC236}">
                  <a16:creationId xmlns:a16="http://schemas.microsoft.com/office/drawing/2014/main" id="{A971BC9C-CA03-4E5E-A274-DFDF71914549}"/>
                </a:ext>
              </a:extLst>
            </p:cNvPr>
            <p:cNvSpPr>
              <a:spLocks/>
            </p:cNvSpPr>
            <p:nvPr/>
          </p:nvSpPr>
          <p:spPr bwMode="auto">
            <a:xfrm>
              <a:off x="5127626" y="3549650"/>
              <a:ext cx="141288" cy="107950"/>
            </a:xfrm>
            <a:custGeom>
              <a:avLst/>
              <a:gdLst>
                <a:gd name="T0" fmla="*/ 40 w 81"/>
                <a:gd name="T1" fmla="*/ 3 h 62"/>
                <a:gd name="T2" fmla="*/ 38 w 81"/>
                <a:gd name="T3" fmla="*/ 3 h 62"/>
                <a:gd name="T4" fmla="*/ 35 w 81"/>
                <a:gd name="T5" fmla="*/ 0 h 62"/>
                <a:gd name="T6" fmla="*/ 14 w 81"/>
                <a:gd name="T7" fmla="*/ 12 h 62"/>
                <a:gd name="T8" fmla="*/ 13 w 81"/>
                <a:gd name="T9" fmla="*/ 13 h 62"/>
                <a:gd name="T10" fmla="*/ 13 w 81"/>
                <a:gd name="T11" fmla="*/ 13 h 62"/>
                <a:gd name="T12" fmla="*/ 9 w 81"/>
                <a:gd name="T13" fmla="*/ 20 h 62"/>
                <a:gd name="T14" fmla="*/ 2 w 81"/>
                <a:gd name="T15" fmla="*/ 62 h 62"/>
                <a:gd name="T16" fmla="*/ 9 w 81"/>
                <a:gd name="T17" fmla="*/ 62 h 62"/>
                <a:gd name="T18" fmla="*/ 9 w 81"/>
                <a:gd name="T19" fmla="*/ 61 h 62"/>
                <a:gd name="T20" fmla="*/ 13 w 81"/>
                <a:gd name="T21" fmla="*/ 57 h 62"/>
                <a:gd name="T22" fmla="*/ 17 w 81"/>
                <a:gd name="T23" fmla="*/ 60 h 62"/>
                <a:gd name="T24" fmla="*/ 18 w 81"/>
                <a:gd name="T25" fmla="*/ 62 h 62"/>
                <a:gd name="T26" fmla="*/ 61 w 81"/>
                <a:gd name="T27" fmla="*/ 62 h 62"/>
                <a:gd name="T28" fmla="*/ 62 w 81"/>
                <a:gd name="T29" fmla="*/ 56 h 62"/>
                <a:gd name="T30" fmla="*/ 66 w 81"/>
                <a:gd name="T31" fmla="*/ 52 h 62"/>
                <a:gd name="T32" fmla="*/ 71 w 81"/>
                <a:gd name="T33" fmla="*/ 56 h 62"/>
                <a:gd name="T34" fmla="*/ 71 w 81"/>
                <a:gd name="T35" fmla="*/ 62 h 62"/>
                <a:gd name="T36" fmla="*/ 76 w 81"/>
                <a:gd name="T37" fmla="*/ 62 h 62"/>
                <a:gd name="T38" fmla="*/ 79 w 81"/>
                <a:gd name="T39" fmla="*/ 62 h 62"/>
                <a:gd name="T40" fmla="*/ 72 w 81"/>
                <a:gd name="T41" fmla="*/ 20 h 62"/>
                <a:gd name="T42" fmla="*/ 44 w 81"/>
                <a:gd name="T43" fmla="*/ 3 h 62"/>
                <a:gd name="T44" fmla="*/ 40 w 81"/>
                <a:gd name="T45" fmla="*/ 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62">
                  <a:moveTo>
                    <a:pt x="40" y="3"/>
                  </a:moveTo>
                  <a:cubicBezTo>
                    <a:pt x="39" y="3"/>
                    <a:pt x="39" y="3"/>
                    <a:pt x="38" y="3"/>
                  </a:cubicBezTo>
                  <a:cubicBezTo>
                    <a:pt x="37" y="2"/>
                    <a:pt x="36" y="1"/>
                    <a:pt x="35" y="0"/>
                  </a:cubicBezTo>
                  <a:cubicBezTo>
                    <a:pt x="29" y="2"/>
                    <a:pt x="20" y="5"/>
                    <a:pt x="14" y="12"/>
                  </a:cubicBezTo>
                  <a:cubicBezTo>
                    <a:pt x="14" y="12"/>
                    <a:pt x="13" y="13"/>
                    <a:pt x="13" y="13"/>
                  </a:cubicBezTo>
                  <a:cubicBezTo>
                    <a:pt x="13" y="13"/>
                    <a:pt x="13" y="13"/>
                    <a:pt x="13" y="13"/>
                  </a:cubicBezTo>
                  <a:cubicBezTo>
                    <a:pt x="11" y="15"/>
                    <a:pt x="10" y="18"/>
                    <a:pt x="9" y="20"/>
                  </a:cubicBezTo>
                  <a:cubicBezTo>
                    <a:pt x="0" y="39"/>
                    <a:pt x="0" y="51"/>
                    <a:pt x="2" y="62"/>
                  </a:cubicBezTo>
                  <a:cubicBezTo>
                    <a:pt x="9" y="62"/>
                    <a:pt x="9" y="62"/>
                    <a:pt x="9" y="62"/>
                  </a:cubicBezTo>
                  <a:cubicBezTo>
                    <a:pt x="9" y="62"/>
                    <a:pt x="9" y="61"/>
                    <a:pt x="9" y="61"/>
                  </a:cubicBezTo>
                  <a:cubicBezTo>
                    <a:pt x="9" y="59"/>
                    <a:pt x="10" y="57"/>
                    <a:pt x="13" y="57"/>
                  </a:cubicBezTo>
                  <a:cubicBezTo>
                    <a:pt x="15" y="56"/>
                    <a:pt x="17" y="58"/>
                    <a:pt x="17" y="60"/>
                  </a:cubicBezTo>
                  <a:cubicBezTo>
                    <a:pt x="18" y="60"/>
                    <a:pt x="18" y="61"/>
                    <a:pt x="18" y="62"/>
                  </a:cubicBezTo>
                  <a:cubicBezTo>
                    <a:pt x="61" y="62"/>
                    <a:pt x="61" y="62"/>
                    <a:pt x="61" y="62"/>
                  </a:cubicBezTo>
                  <a:cubicBezTo>
                    <a:pt x="61" y="60"/>
                    <a:pt x="62" y="58"/>
                    <a:pt x="62" y="56"/>
                  </a:cubicBezTo>
                  <a:cubicBezTo>
                    <a:pt x="62" y="54"/>
                    <a:pt x="64" y="52"/>
                    <a:pt x="66" y="52"/>
                  </a:cubicBezTo>
                  <a:cubicBezTo>
                    <a:pt x="69" y="52"/>
                    <a:pt x="71" y="54"/>
                    <a:pt x="71" y="56"/>
                  </a:cubicBezTo>
                  <a:cubicBezTo>
                    <a:pt x="71" y="58"/>
                    <a:pt x="71" y="60"/>
                    <a:pt x="71" y="62"/>
                  </a:cubicBezTo>
                  <a:cubicBezTo>
                    <a:pt x="76" y="62"/>
                    <a:pt x="76" y="62"/>
                    <a:pt x="76" y="62"/>
                  </a:cubicBezTo>
                  <a:cubicBezTo>
                    <a:pt x="77" y="62"/>
                    <a:pt x="78" y="62"/>
                    <a:pt x="79" y="62"/>
                  </a:cubicBezTo>
                  <a:cubicBezTo>
                    <a:pt x="81" y="49"/>
                    <a:pt x="80" y="38"/>
                    <a:pt x="72" y="20"/>
                  </a:cubicBezTo>
                  <a:cubicBezTo>
                    <a:pt x="67" y="8"/>
                    <a:pt x="58" y="3"/>
                    <a:pt x="44" y="3"/>
                  </a:cubicBezTo>
                  <a:cubicBezTo>
                    <a:pt x="43" y="3"/>
                    <a:pt x="41" y="3"/>
                    <a:pt x="4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2" name="Freeform 160">
              <a:extLst>
                <a:ext uri="{FF2B5EF4-FFF2-40B4-BE49-F238E27FC236}">
                  <a16:creationId xmlns:a16="http://schemas.microsoft.com/office/drawing/2014/main" id="{5159E7E7-9FB8-49DC-9908-266AC4B360DE}"/>
                </a:ext>
              </a:extLst>
            </p:cNvPr>
            <p:cNvSpPr>
              <a:spLocks/>
            </p:cNvSpPr>
            <p:nvPr/>
          </p:nvSpPr>
          <p:spPr bwMode="auto">
            <a:xfrm>
              <a:off x="5100638" y="3673475"/>
              <a:ext cx="184150" cy="125413"/>
            </a:xfrm>
            <a:custGeom>
              <a:avLst/>
              <a:gdLst>
                <a:gd name="T0" fmla="*/ 91 w 105"/>
                <a:gd name="T1" fmla="*/ 0 h 72"/>
                <a:gd name="T2" fmla="*/ 15 w 105"/>
                <a:gd name="T3" fmla="*/ 0 h 72"/>
                <a:gd name="T4" fmla="*/ 0 w 105"/>
                <a:gd name="T5" fmla="*/ 15 h 72"/>
                <a:gd name="T6" fmla="*/ 0 w 105"/>
                <a:gd name="T7" fmla="*/ 57 h 72"/>
                <a:gd name="T8" fmla="*/ 15 w 105"/>
                <a:gd name="T9" fmla="*/ 72 h 72"/>
                <a:gd name="T10" fmla="*/ 91 w 105"/>
                <a:gd name="T11" fmla="*/ 72 h 72"/>
                <a:gd name="T12" fmla="*/ 105 w 105"/>
                <a:gd name="T13" fmla="*/ 57 h 72"/>
                <a:gd name="T14" fmla="*/ 105 w 105"/>
                <a:gd name="T15" fmla="*/ 15 h 72"/>
                <a:gd name="T16" fmla="*/ 91 w 10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72">
                  <a:moveTo>
                    <a:pt x="91" y="0"/>
                  </a:moveTo>
                  <a:cubicBezTo>
                    <a:pt x="15" y="0"/>
                    <a:pt x="15" y="0"/>
                    <a:pt x="15" y="0"/>
                  </a:cubicBezTo>
                  <a:cubicBezTo>
                    <a:pt x="7" y="0"/>
                    <a:pt x="0" y="7"/>
                    <a:pt x="0" y="15"/>
                  </a:cubicBezTo>
                  <a:cubicBezTo>
                    <a:pt x="0" y="57"/>
                    <a:pt x="0" y="57"/>
                    <a:pt x="0" y="57"/>
                  </a:cubicBezTo>
                  <a:cubicBezTo>
                    <a:pt x="0" y="65"/>
                    <a:pt x="7" y="72"/>
                    <a:pt x="15" y="72"/>
                  </a:cubicBezTo>
                  <a:cubicBezTo>
                    <a:pt x="91" y="72"/>
                    <a:pt x="91" y="72"/>
                    <a:pt x="91" y="72"/>
                  </a:cubicBezTo>
                  <a:cubicBezTo>
                    <a:pt x="99" y="72"/>
                    <a:pt x="105" y="65"/>
                    <a:pt x="105" y="57"/>
                  </a:cubicBezTo>
                  <a:cubicBezTo>
                    <a:pt x="105" y="15"/>
                    <a:pt x="105" y="15"/>
                    <a:pt x="105" y="15"/>
                  </a:cubicBezTo>
                  <a:cubicBezTo>
                    <a:pt x="105" y="7"/>
                    <a:pt x="99" y="0"/>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3" name="Freeform 161">
              <a:extLst>
                <a:ext uri="{FF2B5EF4-FFF2-40B4-BE49-F238E27FC236}">
                  <a16:creationId xmlns:a16="http://schemas.microsoft.com/office/drawing/2014/main" id="{6F64E693-66EB-43F9-9739-E901C6E1F61F}"/>
                </a:ext>
              </a:extLst>
            </p:cNvPr>
            <p:cNvSpPr>
              <a:spLocks/>
            </p:cNvSpPr>
            <p:nvPr/>
          </p:nvSpPr>
          <p:spPr bwMode="auto">
            <a:xfrm>
              <a:off x="4881563" y="3673475"/>
              <a:ext cx="180975" cy="125413"/>
            </a:xfrm>
            <a:custGeom>
              <a:avLst/>
              <a:gdLst>
                <a:gd name="T0" fmla="*/ 90 w 104"/>
                <a:gd name="T1" fmla="*/ 0 h 72"/>
                <a:gd name="T2" fmla="*/ 14 w 104"/>
                <a:gd name="T3" fmla="*/ 0 h 72"/>
                <a:gd name="T4" fmla="*/ 0 w 104"/>
                <a:gd name="T5" fmla="*/ 15 h 72"/>
                <a:gd name="T6" fmla="*/ 0 w 104"/>
                <a:gd name="T7" fmla="*/ 57 h 72"/>
                <a:gd name="T8" fmla="*/ 14 w 104"/>
                <a:gd name="T9" fmla="*/ 72 h 72"/>
                <a:gd name="T10" fmla="*/ 90 w 104"/>
                <a:gd name="T11" fmla="*/ 72 h 72"/>
                <a:gd name="T12" fmla="*/ 104 w 104"/>
                <a:gd name="T13" fmla="*/ 57 h 72"/>
                <a:gd name="T14" fmla="*/ 104 w 104"/>
                <a:gd name="T15" fmla="*/ 15 h 72"/>
                <a:gd name="T16" fmla="*/ 90 w 104"/>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72">
                  <a:moveTo>
                    <a:pt x="90" y="0"/>
                  </a:moveTo>
                  <a:cubicBezTo>
                    <a:pt x="14" y="0"/>
                    <a:pt x="14" y="0"/>
                    <a:pt x="14" y="0"/>
                  </a:cubicBezTo>
                  <a:cubicBezTo>
                    <a:pt x="6" y="0"/>
                    <a:pt x="0" y="7"/>
                    <a:pt x="0" y="15"/>
                  </a:cubicBezTo>
                  <a:cubicBezTo>
                    <a:pt x="0" y="57"/>
                    <a:pt x="0" y="57"/>
                    <a:pt x="0" y="57"/>
                  </a:cubicBezTo>
                  <a:cubicBezTo>
                    <a:pt x="0" y="65"/>
                    <a:pt x="6" y="72"/>
                    <a:pt x="14" y="72"/>
                  </a:cubicBezTo>
                  <a:cubicBezTo>
                    <a:pt x="90" y="72"/>
                    <a:pt x="90" y="72"/>
                    <a:pt x="90" y="72"/>
                  </a:cubicBezTo>
                  <a:cubicBezTo>
                    <a:pt x="98" y="72"/>
                    <a:pt x="104" y="65"/>
                    <a:pt x="104" y="57"/>
                  </a:cubicBezTo>
                  <a:cubicBezTo>
                    <a:pt x="104" y="15"/>
                    <a:pt x="104" y="15"/>
                    <a:pt x="104" y="15"/>
                  </a:cubicBezTo>
                  <a:cubicBezTo>
                    <a:pt x="104" y="7"/>
                    <a:pt x="98"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34" name="Freeform 162">
              <a:extLst>
                <a:ext uri="{FF2B5EF4-FFF2-40B4-BE49-F238E27FC236}">
                  <a16:creationId xmlns:a16="http://schemas.microsoft.com/office/drawing/2014/main" id="{4F589BA9-9617-4DAA-8957-A5A7D5231E8D}"/>
                </a:ext>
              </a:extLst>
            </p:cNvPr>
            <p:cNvSpPr>
              <a:spLocks/>
            </p:cNvSpPr>
            <p:nvPr/>
          </p:nvSpPr>
          <p:spPr bwMode="auto">
            <a:xfrm>
              <a:off x="4738688" y="3119437"/>
              <a:ext cx="415925" cy="231775"/>
            </a:xfrm>
            <a:custGeom>
              <a:avLst/>
              <a:gdLst>
                <a:gd name="T0" fmla="*/ 165 w 262"/>
                <a:gd name="T1" fmla="*/ 56 h 146"/>
                <a:gd name="T2" fmla="*/ 93 w 262"/>
                <a:gd name="T3" fmla="*/ 131 h 146"/>
                <a:gd name="T4" fmla="*/ 52 w 262"/>
                <a:gd name="T5" fmla="*/ 109 h 146"/>
                <a:gd name="T6" fmla="*/ 0 w 262"/>
                <a:gd name="T7" fmla="*/ 146 h 146"/>
                <a:gd name="T8" fmla="*/ 262 w 262"/>
                <a:gd name="T9" fmla="*/ 146 h 146"/>
                <a:gd name="T10" fmla="*/ 262 w 262"/>
                <a:gd name="T11" fmla="*/ 0 h 146"/>
                <a:gd name="T12" fmla="*/ 204 w 262"/>
                <a:gd name="T13" fmla="*/ 73 h 146"/>
                <a:gd name="T14" fmla="*/ 165 w 262"/>
                <a:gd name="T15" fmla="*/ 56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146">
                  <a:moveTo>
                    <a:pt x="165" y="56"/>
                  </a:moveTo>
                  <a:lnTo>
                    <a:pt x="93" y="131"/>
                  </a:lnTo>
                  <a:lnTo>
                    <a:pt x="52" y="109"/>
                  </a:lnTo>
                  <a:lnTo>
                    <a:pt x="0" y="146"/>
                  </a:lnTo>
                  <a:lnTo>
                    <a:pt x="262" y="146"/>
                  </a:lnTo>
                  <a:lnTo>
                    <a:pt x="262" y="0"/>
                  </a:lnTo>
                  <a:lnTo>
                    <a:pt x="204" y="73"/>
                  </a:lnTo>
                  <a:lnTo>
                    <a:pt x="165"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cxnSp>
        <p:nvCxnSpPr>
          <p:cNvPr id="35" name="直接连接符 34">
            <a:extLst>
              <a:ext uri="{FF2B5EF4-FFF2-40B4-BE49-F238E27FC236}">
                <a16:creationId xmlns:a16="http://schemas.microsoft.com/office/drawing/2014/main" id="{063B1E04-3BA4-4FF3-B079-A09C16E98E0F}"/>
              </a:ext>
            </a:extLst>
          </p:cNvPr>
          <p:cNvCxnSpPr>
            <a:cxnSpLocks/>
          </p:cNvCxnSpPr>
          <p:nvPr/>
        </p:nvCxnSpPr>
        <p:spPr>
          <a:xfrm flipV="1">
            <a:off x="3000371" y="514350"/>
            <a:ext cx="0" cy="21242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9764F485-FDA0-4E31-9547-E1CB2165C1FF}"/>
              </a:ext>
            </a:extLst>
          </p:cNvPr>
          <p:cNvCxnSpPr>
            <a:cxnSpLocks/>
          </p:cNvCxnSpPr>
          <p:nvPr/>
        </p:nvCxnSpPr>
        <p:spPr>
          <a:xfrm>
            <a:off x="1201739" y="1576314"/>
            <a:ext cx="50276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等腰三角形 36">
            <a:extLst>
              <a:ext uri="{FF2B5EF4-FFF2-40B4-BE49-F238E27FC236}">
                <a16:creationId xmlns:a16="http://schemas.microsoft.com/office/drawing/2014/main" id="{D51F5D39-4EBC-4AD2-BF11-B7C4DA29C20F}"/>
              </a:ext>
            </a:extLst>
          </p:cNvPr>
          <p:cNvSpPr/>
          <p:nvPr/>
        </p:nvSpPr>
        <p:spPr>
          <a:xfrm rot="16200000">
            <a:off x="7866188" y="1457127"/>
            <a:ext cx="1222578" cy="1460952"/>
          </a:xfrm>
          <a:prstGeom prs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Andreas B. - I need your Love">
            <a:hlinkClick r:id="" action="ppaction://media"/>
            <a:extLst>
              <a:ext uri="{FF2B5EF4-FFF2-40B4-BE49-F238E27FC236}">
                <a16:creationId xmlns:a16="http://schemas.microsoft.com/office/drawing/2014/main" id="{35D90181-BD2F-4296-8B49-1A689C379526}"/>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504950" y="4902361"/>
            <a:ext cx="609600" cy="609600"/>
          </a:xfrm>
          <a:prstGeom prst="rect">
            <a:avLst/>
          </a:prstGeom>
        </p:spPr>
      </p:pic>
    </p:spTree>
    <p:extLst>
      <p:ext uri="{BB962C8B-B14F-4D97-AF65-F5344CB8AC3E}">
        <p14:creationId xmlns:p14="http://schemas.microsoft.com/office/powerpoint/2010/main" val="155578299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par>
                                <p:cTn id="7" presetID="42"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000"/>
                                        <p:tgtEl>
                                          <p:spTgt spid="10"/>
                                        </p:tgtEl>
                                      </p:cBhvr>
                                    </p:animEffect>
                                    <p:anim calcmode="lin" valueType="num">
                                      <p:cBhvr>
                                        <p:cTn id="10" dur="1000" fill="hold"/>
                                        <p:tgtEl>
                                          <p:spTgt spid="10"/>
                                        </p:tgtEl>
                                        <p:attrNameLst>
                                          <p:attrName>ppt_x</p:attrName>
                                        </p:attrNameLst>
                                      </p:cBhvr>
                                      <p:tavLst>
                                        <p:tav tm="0">
                                          <p:val>
                                            <p:strVal val="#ppt_x"/>
                                          </p:val>
                                        </p:tav>
                                        <p:tav tm="100000">
                                          <p:val>
                                            <p:strVal val="#ppt_x"/>
                                          </p:val>
                                        </p:tav>
                                      </p:tavLst>
                                    </p:anim>
                                    <p:anim calcmode="lin" valueType="num">
                                      <p:cBhvr>
                                        <p:cTn id="11" dur="1000" fill="hold"/>
                                        <p:tgtEl>
                                          <p:spTgt spid="10"/>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hold" display="0">
                  <p:stCondLst>
                    <p:cond delay="indefinite"/>
                  </p:stCondLst>
                  <p:endCondLst>
                    <p:cond evt="onStopAudio" delay="0">
                      <p:tgtEl>
                        <p:sldTgt/>
                      </p:tgtEl>
                    </p:cond>
                  </p:endCondLst>
                </p:cTn>
                <p:tgtEl>
                  <p:spTgt spid="5"/>
                </p:tgtEl>
              </p:cMediaNode>
            </p:audio>
          </p:childTnLst>
        </p:cTn>
      </p:par>
    </p:tnLst>
    <p:bldLst>
      <p:bldP spid="2" grpId="0" animBg="1"/>
      <p:bldP spid="10" grpId="0"/>
      <p:bldP spid="11" grpId="0"/>
      <p:bldP spid="12" grpId="0" animBg="1"/>
      <p:bldP spid="3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4750188" y="2173277"/>
            <a:ext cx="4529139" cy="954107"/>
          </a:xfrm>
          <a:prstGeom prst="rect">
            <a:avLst/>
          </a:prstGeom>
          <a:noFill/>
        </p:spPr>
        <p:txBody>
          <a:bodyPr wrap="square" rtlCol="0">
            <a:spAutoFit/>
          </a:bodyPr>
          <a:lstStyle/>
          <a:p>
            <a:r>
              <a:rPr lang="en-US" altLang="zh-CN" sz="3200" b="1" dirty="0">
                <a:solidFill>
                  <a:schemeClr val="accent1"/>
                </a:solidFill>
              </a:rPr>
              <a:t>02</a:t>
            </a:r>
            <a:r>
              <a:rPr lang="en-US" altLang="zh-CN" sz="3200" b="1" dirty="0">
                <a:solidFill>
                  <a:schemeClr val="bg2">
                    <a:lumMod val="50000"/>
                  </a:schemeClr>
                </a:solidFill>
              </a:rPr>
              <a:t>  </a:t>
            </a:r>
            <a:r>
              <a:rPr lang="en-US" altLang="zh-CN" b="1" dirty="0">
                <a:solidFill>
                  <a:schemeClr val="bg2">
                    <a:lumMod val="50000"/>
                  </a:schemeClr>
                </a:solidFill>
              </a:rPr>
              <a:t> </a:t>
            </a:r>
          </a:p>
          <a:p>
            <a:r>
              <a:rPr lang="zh-CN" altLang="en-US" sz="2400" b="1" dirty="0">
                <a:solidFill>
                  <a:schemeClr val="bg2">
                    <a:lumMod val="50000"/>
                  </a:schemeClr>
                </a:solidFill>
              </a:rPr>
              <a:t>招聘中存在的问题</a:t>
            </a:r>
            <a:endParaRPr lang="zh-CN" altLang="en-US" sz="2400" b="1" dirty="0">
              <a:solidFill>
                <a:schemeClr val="bg2">
                  <a:lumMod val="50000"/>
                </a:schemeClr>
              </a:solidFill>
              <a:cs typeface="+mn-ea"/>
              <a:sym typeface="+mn-lt"/>
            </a:endParaRPr>
          </a:p>
        </p:txBody>
      </p:sp>
      <p:sp>
        <p:nvSpPr>
          <p:cNvPr id="2" name="椭圆 1">
            <a:extLst>
              <a:ext uri="{FF2B5EF4-FFF2-40B4-BE49-F238E27FC236}">
                <a16:creationId xmlns:a16="http://schemas.microsoft.com/office/drawing/2014/main" id="{38C919F5-C1BC-44C5-80CC-D0AAE07E0948}"/>
              </a:ext>
            </a:extLst>
          </p:cNvPr>
          <p:cNvSpPr/>
          <p:nvPr/>
        </p:nvSpPr>
        <p:spPr>
          <a:xfrm>
            <a:off x="2357438" y="1828800"/>
            <a:ext cx="1643063" cy="1643063"/>
          </a:xfrm>
          <a:prstGeom prst="ellipse">
            <a:avLst/>
          </a:prstGeom>
          <a:blipFill dpi="0" rotWithShape="0">
            <a:blip r:embed="rId4">
              <a:grayscl/>
            </a:blip>
            <a:srcRect/>
            <a:stretch>
              <a:fillRect l="-31500" r="-84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1D11FDBF-706F-49FF-AA67-51A37FCF400E}"/>
              </a:ext>
            </a:extLst>
          </p:cNvPr>
          <p:cNvGrpSpPr/>
          <p:nvPr/>
        </p:nvGrpSpPr>
        <p:grpSpPr>
          <a:xfrm rot="10800000">
            <a:off x="8296280" y="4514850"/>
            <a:ext cx="3133720" cy="1671637"/>
            <a:chOff x="1871659" y="1464114"/>
            <a:chExt cx="8129591" cy="4336611"/>
          </a:xfrm>
        </p:grpSpPr>
        <p:cxnSp>
          <p:nvCxnSpPr>
            <p:cNvPr id="16" name="直接连接符 15">
              <a:extLst>
                <a:ext uri="{FF2B5EF4-FFF2-40B4-BE49-F238E27FC236}">
                  <a16:creationId xmlns:a16="http://schemas.microsoft.com/office/drawing/2014/main" id="{1FD90FA4-A150-4561-9965-6A222DF77FBF}"/>
                </a:ext>
              </a:extLst>
            </p:cNvPr>
            <p:cNvCxnSpPr>
              <a:cxnSpLocks/>
            </p:cNvCxnSpPr>
            <p:nvPr/>
          </p:nvCxnSpPr>
          <p:spPr>
            <a:xfrm>
              <a:off x="1871659" y="1937747"/>
              <a:ext cx="8129591" cy="0"/>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E642144-EBD3-41B4-8961-FB1B2CF4FAC6}"/>
                </a:ext>
              </a:extLst>
            </p:cNvPr>
            <p:cNvCxnSpPr>
              <a:cxnSpLocks/>
            </p:cNvCxnSpPr>
            <p:nvPr/>
          </p:nvCxnSpPr>
          <p:spPr>
            <a:xfrm flipV="1">
              <a:off x="3586159" y="1464114"/>
              <a:ext cx="0" cy="4336611"/>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8" name="等腰三角形 7">
            <a:extLst>
              <a:ext uri="{FF2B5EF4-FFF2-40B4-BE49-F238E27FC236}">
                <a16:creationId xmlns:a16="http://schemas.microsoft.com/office/drawing/2014/main" id="{F83BA500-E382-4767-AF33-ED1A2D037444}"/>
              </a:ext>
            </a:extLst>
          </p:cNvPr>
          <p:cNvSpPr/>
          <p:nvPr/>
        </p:nvSpPr>
        <p:spPr>
          <a:xfrm rot="5400000">
            <a:off x="3096472" y="2981111"/>
            <a:ext cx="1003166" cy="864798"/>
          </a:xfrm>
          <a:prstGeom prs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
            <a:extLst>
              <a:ext uri="{FF2B5EF4-FFF2-40B4-BE49-F238E27FC236}">
                <a16:creationId xmlns:a16="http://schemas.microsoft.com/office/drawing/2014/main" id="{0F47EB2E-CD91-45CC-B8E1-DC64BD36C747}"/>
              </a:ext>
            </a:extLst>
          </p:cNvPr>
          <p:cNvSpPr/>
          <p:nvPr/>
        </p:nvSpPr>
        <p:spPr>
          <a:xfrm rot="194795">
            <a:off x="1781108" y="2357991"/>
            <a:ext cx="2066937" cy="883340"/>
          </a:xfrm>
          <a:custGeom>
            <a:avLst/>
            <a:gdLst>
              <a:gd name="connsiteX0" fmla="*/ 0 w 11215688"/>
              <a:gd name="connsiteY0" fmla="*/ 0 h 6034088"/>
              <a:gd name="connsiteX1" fmla="*/ 11215688 w 11215688"/>
              <a:gd name="connsiteY1" fmla="*/ 0 h 6034088"/>
              <a:gd name="connsiteX2" fmla="*/ 11215688 w 11215688"/>
              <a:gd name="connsiteY2" fmla="*/ 6034088 h 6034088"/>
              <a:gd name="connsiteX3" fmla="*/ 0 w 11215688"/>
              <a:gd name="connsiteY3" fmla="*/ 6034088 h 6034088"/>
              <a:gd name="connsiteX4" fmla="*/ 0 w 11215688"/>
              <a:gd name="connsiteY4" fmla="*/ 0 h 6034088"/>
              <a:gd name="connsiteX0" fmla="*/ 0 w 11215688"/>
              <a:gd name="connsiteY0" fmla="*/ 0 h 6034088"/>
              <a:gd name="connsiteX1" fmla="*/ 11215688 w 11215688"/>
              <a:gd name="connsiteY1" fmla="*/ 0 h 6034088"/>
              <a:gd name="connsiteX2" fmla="*/ 7315201 w 11215688"/>
              <a:gd name="connsiteY2" fmla="*/ 3962400 h 6034088"/>
              <a:gd name="connsiteX3" fmla="*/ 0 w 11215688"/>
              <a:gd name="connsiteY3" fmla="*/ 6034088 h 6034088"/>
              <a:gd name="connsiteX4" fmla="*/ 0 w 11215688"/>
              <a:gd name="connsiteY4" fmla="*/ 0 h 6034088"/>
              <a:gd name="connsiteX0" fmla="*/ 0 w 7729538"/>
              <a:gd name="connsiteY0" fmla="*/ 0 h 6034088"/>
              <a:gd name="connsiteX1" fmla="*/ 7729538 w 7729538"/>
              <a:gd name="connsiteY1" fmla="*/ 942975 h 6034088"/>
              <a:gd name="connsiteX2" fmla="*/ 7315201 w 7729538"/>
              <a:gd name="connsiteY2" fmla="*/ 3962400 h 6034088"/>
              <a:gd name="connsiteX3" fmla="*/ 0 w 7729538"/>
              <a:gd name="connsiteY3" fmla="*/ 6034088 h 6034088"/>
              <a:gd name="connsiteX4" fmla="*/ 0 w 7729538"/>
              <a:gd name="connsiteY4" fmla="*/ 0 h 6034088"/>
              <a:gd name="connsiteX0" fmla="*/ 0 w 7729538"/>
              <a:gd name="connsiteY0" fmla="*/ 0 h 3962400"/>
              <a:gd name="connsiteX1" fmla="*/ 7729538 w 7729538"/>
              <a:gd name="connsiteY1" fmla="*/ 942975 h 3962400"/>
              <a:gd name="connsiteX2" fmla="*/ 7315201 w 7729538"/>
              <a:gd name="connsiteY2" fmla="*/ 3962400 h 3962400"/>
              <a:gd name="connsiteX3" fmla="*/ 2028825 w 7729538"/>
              <a:gd name="connsiteY3" fmla="*/ 3876675 h 3962400"/>
              <a:gd name="connsiteX4" fmla="*/ 0 w 7729538"/>
              <a:gd name="connsiteY4" fmla="*/ 0 h 3962400"/>
              <a:gd name="connsiteX0" fmla="*/ 0 w 7015163"/>
              <a:gd name="connsiteY0" fmla="*/ 0 h 4005263"/>
              <a:gd name="connsiteX1" fmla="*/ 7015163 w 7015163"/>
              <a:gd name="connsiteY1" fmla="*/ 985838 h 4005263"/>
              <a:gd name="connsiteX2" fmla="*/ 6600826 w 7015163"/>
              <a:gd name="connsiteY2" fmla="*/ 4005263 h 4005263"/>
              <a:gd name="connsiteX3" fmla="*/ 1314450 w 7015163"/>
              <a:gd name="connsiteY3" fmla="*/ 3919538 h 4005263"/>
              <a:gd name="connsiteX4" fmla="*/ 0 w 7015163"/>
              <a:gd name="connsiteY4" fmla="*/ 0 h 4005263"/>
              <a:gd name="connsiteX0" fmla="*/ 0 w 7015163"/>
              <a:gd name="connsiteY0" fmla="*/ 0 h 3919538"/>
              <a:gd name="connsiteX1" fmla="*/ 7015163 w 7015163"/>
              <a:gd name="connsiteY1" fmla="*/ 985838 h 3919538"/>
              <a:gd name="connsiteX2" fmla="*/ 6500813 w 7015163"/>
              <a:gd name="connsiteY2" fmla="*/ 3833813 h 3919538"/>
              <a:gd name="connsiteX3" fmla="*/ 1314450 w 7015163"/>
              <a:gd name="connsiteY3" fmla="*/ 3919538 h 3919538"/>
              <a:gd name="connsiteX4" fmla="*/ 0 w 7015163"/>
              <a:gd name="connsiteY4" fmla="*/ 0 h 3919538"/>
              <a:gd name="connsiteX0" fmla="*/ 0 w 7400926"/>
              <a:gd name="connsiteY0" fmla="*/ 0 h 3919538"/>
              <a:gd name="connsiteX1" fmla="*/ 7400926 w 7400926"/>
              <a:gd name="connsiteY1" fmla="*/ 1271588 h 3919538"/>
              <a:gd name="connsiteX2" fmla="*/ 6500813 w 7400926"/>
              <a:gd name="connsiteY2" fmla="*/ 3833813 h 3919538"/>
              <a:gd name="connsiteX3" fmla="*/ 1314450 w 7400926"/>
              <a:gd name="connsiteY3" fmla="*/ 3919538 h 3919538"/>
              <a:gd name="connsiteX4" fmla="*/ 0 w 7400926"/>
              <a:gd name="connsiteY4" fmla="*/ 0 h 3919538"/>
              <a:gd name="connsiteX0" fmla="*/ 0 w 7400926"/>
              <a:gd name="connsiteY0" fmla="*/ 0 h 4262438"/>
              <a:gd name="connsiteX1" fmla="*/ 7400926 w 7400926"/>
              <a:gd name="connsiteY1" fmla="*/ 1271588 h 4262438"/>
              <a:gd name="connsiteX2" fmla="*/ 6500813 w 7400926"/>
              <a:gd name="connsiteY2" fmla="*/ 3833813 h 4262438"/>
              <a:gd name="connsiteX3" fmla="*/ 1300162 w 7400926"/>
              <a:gd name="connsiteY3" fmla="*/ 4262438 h 4262438"/>
              <a:gd name="connsiteX4" fmla="*/ 0 w 7400926"/>
              <a:gd name="connsiteY4" fmla="*/ 0 h 4262438"/>
              <a:gd name="connsiteX0" fmla="*/ 0 w 7400926"/>
              <a:gd name="connsiteY0" fmla="*/ 0 h 4262438"/>
              <a:gd name="connsiteX1" fmla="*/ 7400926 w 7400926"/>
              <a:gd name="connsiteY1" fmla="*/ 1271588 h 4262438"/>
              <a:gd name="connsiteX2" fmla="*/ 6615113 w 7400926"/>
              <a:gd name="connsiteY2" fmla="*/ 3690938 h 4262438"/>
              <a:gd name="connsiteX3" fmla="*/ 1300162 w 7400926"/>
              <a:gd name="connsiteY3" fmla="*/ 4262438 h 4262438"/>
              <a:gd name="connsiteX4" fmla="*/ 0 w 7400926"/>
              <a:gd name="connsiteY4" fmla="*/ 0 h 4262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0926" h="4262438">
                <a:moveTo>
                  <a:pt x="0" y="0"/>
                </a:moveTo>
                <a:lnTo>
                  <a:pt x="7400926" y="1271588"/>
                </a:lnTo>
                <a:lnTo>
                  <a:pt x="6615113" y="3690938"/>
                </a:lnTo>
                <a:lnTo>
                  <a:pt x="1300162" y="4262438"/>
                </a:lnTo>
                <a:lnTo>
                  <a:pt x="0" y="0"/>
                </a:lnTo>
                <a:close/>
              </a:path>
            </a:pathLst>
          </a:cu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785023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招聘信息不完善</a:t>
            </a:r>
            <a:endParaRPr lang="zh-CN" altLang="en-US" sz="2000" b="1" dirty="0">
              <a:solidFill>
                <a:schemeClr val="accent1"/>
              </a:solidFill>
              <a:cs typeface="+mn-ea"/>
              <a:sym typeface="+mn-lt"/>
            </a:endParaRPr>
          </a:p>
        </p:txBody>
      </p:sp>
      <p:pic>
        <p:nvPicPr>
          <p:cNvPr id="3" name="图片 2">
            <a:extLst>
              <a:ext uri="{FF2B5EF4-FFF2-40B4-BE49-F238E27FC236}">
                <a16:creationId xmlns:a16="http://schemas.microsoft.com/office/drawing/2014/main" id="{3A62DD7F-8CDD-45D9-A252-1AFB60B6F551}"/>
              </a:ext>
            </a:extLst>
          </p:cNvPr>
          <p:cNvPicPr>
            <a:picLocks noChangeAspect="1"/>
          </p:cNvPicPr>
          <p:nvPr/>
        </p:nvPicPr>
        <p:blipFill rotWithShape="1">
          <a:blip r:embed="rId4">
            <a:extLst>
              <a:ext uri="{28A0092B-C50C-407E-A947-70E740481C1C}">
                <a14:useLocalDpi xmlns:a14="http://schemas.microsoft.com/office/drawing/2010/main" val="0"/>
              </a:ext>
            </a:extLst>
          </a:blip>
          <a:srcRect t="21199" b="49625"/>
          <a:stretch/>
        </p:blipFill>
        <p:spPr>
          <a:xfrm>
            <a:off x="487362" y="1485901"/>
            <a:ext cx="11215687" cy="2182683"/>
          </a:xfrm>
          <a:prstGeom prst="rect">
            <a:avLst/>
          </a:prstGeom>
        </p:spPr>
      </p:pic>
      <p:sp>
        <p:nvSpPr>
          <p:cNvPr id="4" name="等腰三角形 3">
            <a:extLst>
              <a:ext uri="{FF2B5EF4-FFF2-40B4-BE49-F238E27FC236}">
                <a16:creationId xmlns:a16="http://schemas.microsoft.com/office/drawing/2014/main" id="{FB8BE250-CECB-4DA0-BF31-DAE806F46E40}"/>
              </a:ext>
            </a:extLst>
          </p:cNvPr>
          <p:cNvSpPr/>
          <p:nvPr/>
        </p:nvSpPr>
        <p:spPr>
          <a:xfrm rot="10800000">
            <a:off x="2071687" y="3200402"/>
            <a:ext cx="696087" cy="3429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a:extLst>
              <a:ext uri="{FF2B5EF4-FFF2-40B4-BE49-F238E27FC236}">
                <a16:creationId xmlns:a16="http://schemas.microsoft.com/office/drawing/2014/main" id="{63549495-61FF-4725-9570-6060B556CB02}"/>
              </a:ext>
            </a:extLst>
          </p:cNvPr>
          <p:cNvSpPr/>
          <p:nvPr/>
        </p:nvSpPr>
        <p:spPr>
          <a:xfrm rot="10800000">
            <a:off x="5770593" y="3200402"/>
            <a:ext cx="696087" cy="3429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a:extLst>
              <a:ext uri="{FF2B5EF4-FFF2-40B4-BE49-F238E27FC236}">
                <a16:creationId xmlns:a16="http://schemas.microsoft.com/office/drawing/2014/main" id="{F8C501B0-A1A1-4144-8958-1FEC5E4DA4EF}"/>
              </a:ext>
            </a:extLst>
          </p:cNvPr>
          <p:cNvSpPr/>
          <p:nvPr/>
        </p:nvSpPr>
        <p:spPr>
          <a:xfrm rot="10800000">
            <a:off x="9469499" y="3200402"/>
            <a:ext cx="696087" cy="3429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圆角 7">
            <a:extLst>
              <a:ext uri="{FF2B5EF4-FFF2-40B4-BE49-F238E27FC236}">
                <a16:creationId xmlns:a16="http://schemas.microsoft.com/office/drawing/2014/main" id="{801C0346-AE09-4579-A035-13F0BB27786F}"/>
              </a:ext>
            </a:extLst>
          </p:cNvPr>
          <p:cNvSpPr/>
          <p:nvPr/>
        </p:nvSpPr>
        <p:spPr>
          <a:xfrm>
            <a:off x="1461158" y="4131523"/>
            <a:ext cx="1917144" cy="445397"/>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TextBox 142">
            <a:extLst>
              <a:ext uri="{FF2B5EF4-FFF2-40B4-BE49-F238E27FC236}">
                <a16:creationId xmlns:a16="http://schemas.microsoft.com/office/drawing/2014/main" id="{F5A23903-5BC7-449A-94A8-2F53B07FAC52}"/>
              </a:ext>
            </a:extLst>
          </p:cNvPr>
          <p:cNvSpPr txBox="1"/>
          <p:nvPr/>
        </p:nvSpPr>
        <p:spPr>
          <a:xfrm flipH="1">
            <a:off x="1917046" y="4163825"/>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0" name="文本框 9">
            <a:extLst>
              <a:ext uri="{FF2B5EF4-FFF2-40B4-BE49-F238E27FC236}">
                <a16:creationId xmlns:a16="http://schemas.microsoft.com/office/drawing/2014/main" id="{49D92D1E-065F-4C6A-8151-F893606BBCD1}"/>
              </a:ext>
            </a:extLst>
          </p:cNvPr>
          <p:cNvSpPr txBox="1"/>
          <p:nvPr/>
        </p:nvSpPr>
        <p:spPr>
          <a:xfrm>
            <a:off x="1461158" y="4696713"/>
            <a:ext cx="1883150" cy="652486"/>
          </a:xfrm>
          <a:prstGeom prst="rect">
            <a:avLst/>
          </a:prstGeom>
          <a:noFill/>
        </p:spPr>
        <p:txBody>
          <a:bodyPr wrap="square" rtlCol="0">
            <a:spAutoFit/>
          </a:bodyPr>
          <a:lstStyle/>
          <a:p>
            <a:pPr algn="ctr">
              <a:lnSpc>
                <a:spcPct val="130000"/>
              </a:lnSpc>
            </a:pPr>
            <a:r>
              <a:rPr lang="zh-CN" altLang="en-US" sz="1400" dirty="0">
                <a:solidFill>
                  <a:schemeClr val="tx2"/>
                </a:solidFill>
              </a:rPr>
              <a:t>点击输入文本内容点击输入文本内容</a:t>
            </a:r>
            <a:endParaRPr lang="en-US" altLang="zh-CN" sz="1400" dirty="0">
              <a:solidFill>
                <a:schemeClr val="tx2"/>
              </a:solidFill>
            </a:endParaRPr>
          </a:p>
        </p:txBody>
      </p:sp>
      <p:sp>
        <p:nvSpPr>
          <p:cNvPr id="11" name="矩形: 圆角 10">
            <a:extLst>
              <a:ext uri="{FF2B5EF4-FFF2-40B4-BE49-F238E27FC236}">
                <a16:creationId xmlns:a16="http://schemas.microsoft.com/office/drawing/2014/main" id="{95D989B4-7E71-4256-A438-2537B123108D}"/>
              </a:ext>
            </a:extLst>
          </p:cNvPr>
          <p:cNvSpPr/>
          <p:nvPr/>
        </p:nvSpPr>
        <p:spPr>
          <a:xfrm>
            <a:off x="5147333" y="4131523"/>
            <a:ext cx="1917144" cy="445397"/>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TextBox 142">
            <a:extLst>
              <a:ext uri="{FF2B5EF4-FFF2-40B4-BE49-F238E27FC236}">
                <a16:creationId xmlns:a16="http://schemas.microsoft.com/office/drawing/2014/main" id="{7938DE30-C2C3-4087-8F94-11D959C8098D}"/>
              </a:ext>
            </a:extLst>
          </p:cNvPr>
          <p:cNvSpPr txBox="1"/>
          <p:nvPr/>
        </p:nvSpPr>
        <p:spPr>
          <a:xfrm flipH="1">
            <a:off x="5603221" y="4163825"/>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4" name="文本框 13">
            <a:extLst>
              <a:ext uri="{FF2B5EF4-FFF2-40B4-BE49-F238E27FC236}">
                <a16:creationId xmlns:a16="http://schemas.microsoft.com/office/drawing/2014/main" id="{2DAFA00F-32FC-4FCC-ACF5-B8BAFE782775}"/>
              </a:ext>
            </a:extLst>
          </p:cNvPr>
          <p:cNvSpPr txBox="1"/>
          <p:nvPr/>
        </p:nvSpPr>
        <p:spPr>
          <a:xfrm>
            <a:off x="5147333" y="4696713"/>
            <a:ext cx="1883150" cy="652486"/>
          </a:xfrm>
          <a:prstGeom prst="rect">
            <a:avLst/>
          </a:prstGeom>
          <a:noFill/>
        </p:spPr>
        <p:txBody>
          <a:bodyPr wrap="square" rtlCol="0">
            <a:spAutoFit/>
          </a:bodyPr>
          <a:lstStyle/>
          <a:p>
            <a:pPr algn="ctr">
              <a:lnSpc>
                <a:spcPct val="130000"/>
              </a:lnSpc>
            </a:pPr>
            <a:r>
              <a:rPr lang="zh-CN" altLang="en-US" sz="1400" dirty="0">
                <a:solidFill>
                  <a:schemeClr val="tx2"/>
                </a:solidFill>
              </a:rPr>
              <a:t>点击输入文本内容点击输入文本内容</a:t>
            </a:r>
            <a:endParaRPr lang="en-US" altLang="zh-CN" sz="1400" dirty="0">
              <a:solidFill>
                <a:schemeClr val="tx2"/>
              </a:solidFill>
            </a:endParaRPr>
          </a:p>
        </p:txBody>
      </p:sp>
      <p:sp>
        <p:nvSpPr>
          <p:cNvPr id="15" name="矩形: 圆角 14">
            <a:extLst>
              <a:ext uri="{FF2B5EF4-FFF2-40B4-BE49-F238E27FC236}">
                <a16:creationId xmlns:a16="http://schemas.microsoft.com/office/drawing/2014/main" id="{6267E43D-0E21-439A-97FF-C7AA920FE527}"/>
              </a:ext>
            </a:extLst>
          </p:cNvPr>
          <p:cNvSpPr/>
          <p:nvPr/>
        </p:nvSpPr>
        <p:spPr>
          <a:xfrm>
            <a:off x="8867502" y="4131523"/>
            <a:ext cx="1917144" cy="445397"/>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42">
            <a:extLst>
              <a:ext uri="{FF2B5EF4-FFF2-40B4-BE49-F238E27FC236}">
                <a16:creationId xmlns:a16="http://schemas.microsoft.com/office/drawing/2014/main" id="{EC272F0E-2BF9-4C5E-807A-BDED7C57E441}"/>
              </a:ext>
            </a:extLst>
          </p:cNvPr>
          <p:cNvSpPr txBox="1"/>
          <p:nvPr/>
        </p:nvSpPr>
        <p:spPr>
          <a:xfrm flipH="1">
            <a:off x="9323390" y="4163825"/>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7" name="文本框 16">
            <a:extLst>
              <a:ext uri="{FF2B5EF4-FFF2-40B4-BE49-F238E27FC236}">
                <a16:creationId xmlns:a16="http://schemas.microsoft.com/office/drawing/2014/main" id="{7885800C-0C9A-4BE4-9987-B118DA85E067}"/>
              </a:ext>
            </a:extLst>
          </p:cNvPr>
          <p:cNvSpPr txBox="1"/>
          <p:nvPr/>
        </p:nvSpPr>
        <p:spPr>
          <a:xfrm>
            <a:off x="8867502" y="4696713"/>
            <a:ext cx="1883150" cy="652486"/>
          </a:xfrm>
          <a:prstGeom prst="rect">
            <a:avLst/>
          </a:prstGeom>
          <a:noFill/>
        </p:spPr>
        <p:txBody>
          <a:bodyPr wrap="square" rtlCol="0">
            <a:spAutoFit/>
          </a:bodyPr>
          <a:lstStyle/>
          <a:p>
            <a:pPr algn="ctr">
              <a:lnSpc>
                <a:spcPct val="130000"/>
              </a:lnSpc>
            </a:pPr>
            <a:r>
              <a:rPr lang="zh-CN" altLang="en-US" sz="1400" dirty="0">
                <a:solidFill>
                  <a:schemeClr val="tx2"/>
                </a:solidFill>
              </a:rPr>
              <a:t>点击输入文本内容点击输入文本内容</a:t>
            </a:r>
            <a:endParaRPr lang="en-US" altLang="zh-CN" sz="1400" dirty="0">
              <a:solidFill>
                <a:schemeClr val="tx2"/>
              </a:solidFill>
            </a:endParaRPr>
          </a:p>
        </p:txBody>
      </p:sp>
    </p:spTree>
    <p:extLst>
      <p:ext uri="{BB962C8B-B14F-4D97-AF65-F5344CB8AC3E}">
        <p14:creationId xmlns:p14="http://schemas.microsoft.com/office/powerpoint/2010/main" val="381051125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500"/>
                                        <p:tgtEl>
                                          <p:spTgt spid="13"/>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arn(inVertical)">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animBg="1"/>
      <p:bldP spid="6" grpId="0" animBg="1"/>
      <p:bldP spid="7" grpId="0" animBg="1"/>
      <p:bldP spid="8" grpId="0" animBg="1"/>
      <p:bldP spid="9" grpId="0"/>
      <p:bldP spid="10" grpId="0"/>
      <p:bldP spid="11" grpId="0" animBg="1"/>
      <p:bldP spid="13" grpId="0"/>
      <p:bldP spid="14" grpId="0"/>
      <p:bldP spid="15" grpId="0" animBg="1"/>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40DB70-29BC-4D88-B64A-A457E5435572}"/>
              </a:ext>
            </a:extLst>
          </p:cNvPr>
          <p:cNvSpPr/>
          <p:nvPr/>
        </p:nvSpPr>
        <p:spPr>
          <a:xfrm>
            <a:off x="487364" y="411163"/>
            <a:ext cx="3079840" cy="6034086"/>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a:extLst>
              <a:ext uri="{FF2B5EF4-FFF2-40B4-BE49-F238E27FC236}">
                <a16:creationId xmlns:a16="http://schemas.microsoft.com/office/drawing/2014/main" id="{271C0D81-CB19-49CC-B9F0-AE7BF0471CFA}"/>
              </a:ext>
            </a:extLst>
          </p:cNvPr>
          <p:cNvSpPr txBox="1"/>
          <p:nvPr/>
        </p:nvSpPr>
        <p:spPr>
          <a:xfrm>
            <a:off x="821126" y="1116002"/>
            <a:ext cx="4529139" cy="400110"/>
          </a:xfrm>
          <a:prstGeom prst="rect">
            <a:avLst/>
          </a:prstGeom>
          <a:noFill/>
        </p:spPr>
        <p:txBody>
          <a:bodyPr wrap="square" rtlCol="0">
            <a:spAutoFit/>
          </a:bodyPr>
          <a:lstStyle/>
          <a:p>
            <a:r>
              <a:rPr lang="zh-CN" altLang="en-US" sz="2000" b="1" dirty="0">
                <a:solidFill>
                  <a:schemeClr val="bg1"/>
                </a:solidFill>
              </a:rPr>
              <a:t>方法与思路不正确</a:t>
            </a:r>
            <a:endParaRPr lang="zh-CN" altLang="en-US" sz="2000" b="1" dirty="0">
              <a:solidFill>
                <a:schemeClr val="bg1"/>
              </a:solidFill>
              <a:cs typeface="+mn-ea"/>
              <a:sym typeface="+mn-lt"/>
            </a:endParaRPr>
          </a:p>
        </p:txBody>
      </p:sp>
      <p:pic>
        <p:nvPicPr>
          <p:cNvPr id="3" name="图片 2">
            <a:extLst>
              <a:ext uri="{FF2B5EF4-FFF2-40B4-BE49-F238E27FC236}">
                <a16:creationId xmlns:a16="http://schemas.microsoft.com/office/drawing/2014/main" id="{0325A839-12CC-45B6-AD32-381F6D382A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7203" y="411162"/>
            <a:ext cx="8135847" cy="6034087"/>
          </a:xfrm>
          <a:prstGeom prst="rect">
            <a:avLst/>
          </a:prstGeom>
        </p:spPr>
      </p:pic>
      <p:cxnSp>
        <p:nvCxnSpPr>
          <p:cNvPr id="7" name="直接连接符 6">
            <a:extLst>
              <a:ext uri="{FF2B5EF4-FFF2-40B4-BE49-F238E27FC236}">
                <a16:creationId xmlns:a16="http://schemas.microsoft.com/office/drawing/2014/main" id="{1FDEB629-D875-4177-9A51-A1F6139D0C9D}"/>
              </a:ext>
            </a:extLst>
          </p:cNvPr>
          <p:cNvCxnSpPr>
            <a:cxnSpLocks/>
          </p:cNvCxnSpPr>
          <p:nvPr/>
        </p:nvCxnSpPr>
        <p:spPr>
          <a:xfrm rot="10800000">
            <a:off x="1198399" y="1785242"/>
            <a:ext cx="313372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5F1DAF6F-212A-4081-BAC2-C42FDFF77DBA}"/>
              </a:ext>
            </a:extLst>
          </p:cNvPr>
          <p:cNvCxnSpPr>
            <a:cxnSpLocks/>
          </p:cNvCxnSpPr>
          <p:nvPr/>
        </p:nvCxnSpPr>
        <p:spPr>
          <a:xfrm rot="10800000" flipV="1">
            <a:off x="3293955" y="881955"/>
            <a:ext cx="0" cy="1671637"/>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A89AA625-2981-4F80-BE7E-054BF7C74633}"/>
              </a:ext>
            </a:extLst>
          </p:cNvPr>
          <p:cNvSpPr txBox="1"/>
          <p:nvPr/>
        </p:nvSpPr>
        <p:spPr>
          <a:xfrm>
            <a:off x="821126" y="2353399"/>
            <a:ext cx="2199580" cy="932563"/>
          </a:xfrm>
          <a:prstGeom prst="rect">
            <a:avLst/>
          </a:prstGeom>
          <a:noFill/>
        </p:spPr>
        <p:txBody>
          <a:bodyPr wrap="square" rtlCol="0">
            <a:spAutoFit/>
          </a:bodyPr>
          <a:lstStyle/>
          <a:p>
            <a:pPr>
              <a:lnSpc>
                <a:spcPct val="130000"/>
              </a:lnSpc>
            </a:pPr>
            <a:r>
              <a:rPr lang="zh-CN" altLang="en-US" sz="1400" dirty="0">
                <a:solidFill>
                  <a:schemeClr val="bg1"/>
                </a:solidFill>
              </a:rPr>
              <a:t>点击输入文本内容点击输入文本内容点击输入文本内容点击输入文本内容</a:t>
            </a:r>
            <a:endParaRPr lang="en-US" altLang="zh-CN" sz="1400" dirty="0">
              <a:solidFill>
                <a:schemeClr val="bg1"/>
              </a:solidFill>
            </a:endParaRPr>
          </a:p>
        </p:txBody>
      </p:sp>
    </p:spTree>
    <p:extLst>
      <p:ext uri="{BB962C8B-B14F-4D97-AF65-F5344CB8AC3E}">
        <p14:creationId xmlns:p14="http://schemas.microsoft.com/office/powerpoint/2010/main" val="197145257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821126" y="1887528"/>
            <a:ext cx="4529139" cy="400110"/>
          </a:xfrm>
          <a:prstGeom prst="rect">
            <a:avLst/>
          </a:prstGeom>
          <a:noFill/>
        </p:spPr>
        <p:txBody>
          <a:bodyPr wrap="square" rtlCol="0">
            <a:spAutoFit/>
          </a:bodyPr>
          <a:lstStyle/>
          <a:p>
            <a:r>
              <a:rPr lang="zh-CN" altLang="en-US" sz="2000" b="1" dirty="0">
                <a:solidFill>
                  <a:schemeClr val="accent1"/>
                </a:solidFill>
              </a:rPr>
              <a:t>对人才把握不得当</a:t>
            </a:r>
            <a:endParaRPr lang="zh-CN" altLang="en-US" sz="2000" b="1" dirty="0">
              <a:solidFill>
                <a:schemeClr val="accent1"/>
              </a:solidFill>
              <a:cs typeface="+mn-ea"/>
              <a:sym typeface="+mn-lt"/>
            </a:endParaRPr>
          </a:p>
        </p:txBody>
      </p:sp>
      <p:pic>
        <p:nvPicPr>
          <p:cNvPr id="3" name="图片 2">
            <a:extLst>
              <a:ext uri="{FF2B5EF4-FFF2-40B4-BE49-F238E27FC236}">
                <a16:creationId xmlns:a16="http://schemas.microsoft.com/office/drawing/2014/main" id="{896D2C17-9FAA-4515-A403-1908F9AEBD1D}"/>
              </a:ext>
            </a:extLst>
          </p:cNvPr>
          <p:cNvPicPr>
            <a:picLocks noChangeAspect="1"/>
          </p:cNvPicPr>
          <p:nvPr/>
        </p:nvPicPr>
        <p:blipFill rotWithShape="1">
          <a:blip r:embed="rId4">
            <a:extLst>
              <a:ext uri="{28A0092B-C50C-407E-A947-70E740481C1C}">
                <a14:useLocalDpi xmlns:a14="http://schemas.microsoft.com/office/drawing/2010/main" val="0"/>
              </a:ext>
            </a:extLst>
          </a:blip>
          <a:srcRect l="48620" r="23483"/>
          <a:stretch/>
        </p:blipFill>
        <p:spPr>
          <a:xfrm>
            <a:off x="4085821" y="411164"/>
            <a:ext cx="2528887" cy="6034086"/>
          </a:xfrm>
          <a:prstGeom prst="rect">
            <a:avLst/>
          </a:prstGeom>
        </p:spPr>
      </p:pic>
      <p:sp>
        <p:nvSpPr>
          <p:cNvPr id="5" name="文本框 4">
            <a:extLst>
              <a:ext uri="{FF2B5EF4-FFF2-40B4-BE49-F238E27FC236}">
                <a16:creationId xmlns:a16="http://schemas.microsoft.com/office/drawing/2014/main" id="{F973A2C7-3768-4B91-B5DD-C98B8632E614}"/>
              </a:ext>
            </a:extLst>
          </p:cNvPr>
          <p:cNvSpPr txBox="1"/>
          <p:nvPr/>
        </p:nvSpPr>
        <p:spPr>
          <a:xfrm>
            <a:off x="821126" y="2737567"/>
            <a:ext cx="2199580" cy="1492716"/>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a:p>
            <a:pPr marL="285750" indent="-285750">
              <a:lnSpc>
                <a:spcPct val="130000"/>
              </a:lnSpc>
              <a:buFont typeface="Wingdings" panose="05000000000000000000" pitchFamily="2" charset="2"/>
              <a:buChar char="l"/>
            </a:pPr>
            <a:endParaRPr lang="en-US" altLang="zh-CN" sz="1400" dirty="0">
              <a:solidFill>
                <a:schemeClr val="bg2">
                  <a:lumMod val="50000"/>
                </a:schemeClr>
              </a:solidFill>
            </a:endParaRPr>
          </a:p>
          <a:p>
            <a:pPr marL="285750" indent="-285750">
              <a:lnSpc>
                <a:spcPct val="130000"/>
              </a:lnSpc>
              <a:buFont typeface="Wingdings" panose="05000000000000000000" pitchFamily="2" charset="2"/>
              <a:buChar char="l"/>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6" name="Freeform 93">
            <a:extLst>
              <a:ext uri="{FF2B5EF4-FFF2-40B4-BE49-F238E27FC236}">
                <a16:creationId xmlns:a16="http://schemas.microsoft.com/office/drawing/2014/main" id="{ED239790-C215-4149-A30D-C3DAD7E2F343}"/>
              </a:ext>
            </a:extLst>
          </p:cNvPr>
          <p:cNvSpPr>
            <a:spLocks noEditPoints="1"/>
          </p:cNvSpPr>
          <p:nvPr/>
        </p:nvSpPr>
        <p:spPr bwMode="auto">
          <a:xfrm>
            <a:off x="7463129" y="1443028"/>
            <a:ext cx="433388" cy="444500"/>
          </a:xfrm>
          <a:custGeom>
            <a:avLst/>
            <a:gdLst>
              <a:gd name="T0" fmla="*/ 97 w 137"/>
              <a:gd name="T1" fmla="*/ 116 h 140"/>
              <a:gd name="T2" fmla="*/ 102 w 137"/>
              <a:gd name="T3" fmla="*/ 136 h 140"/>
              <a:gd name="T4" fmla="*/ 102 w 137"/>
              <a:gd name="T5" fmla="*/ 140 h 140"/>
              <a:gd name="T6" fmla="*/ 0 w 137"/>
              <a:gd name="T7" fmla="*/ 140 h 140"/>
              <a:gd name="T8" fmla="*/ 0 w 137"/>
              <a:gd name="T9" fmla="*/ 136 h 140"/>
              <a:gd name="T10" fmla="*/ 5 w 137"/>
              <a:gd name="T11" fmla="*/ 116 h 140"/>
              <a:gd name="T12" fmla="*/ 12 w 137"/>
              <a:gd name="T13" fmla="*/ 109 h 140"/>
              <a:gd name="T14" fmla="*/ 31 w 137"/>
              <a:gd name="T15" fmla="*/ 98 h 140"/>
              <a:gd name="T16" fmla="*/ 38 w 137"/>
              <a:gd name="T17" fmla="*/ 90 h 140"/>
              <a:gd name="T18" fmla="*/ 42 w 137"/>
              <a:gd name="T19" fmla="*/ 86 h 140"/>
              <a:gd name="T20" fmla="*/ 37 w 137"/>
              <a:gd name="T21" fmla="*/ 77 h 140"/>
              <a:gd name="T22" fmla="*/ 36 w 137"/>
              <a:gd name="T23" fmla="*/ 78 h 140"/>
              <a:gd name="T24" fmla="*/ 36 w 137"/>
              <a:gd name="T25" fmla="*/ 76 h 140"/>
              <a:gd name="T26" fmla="*/ 34 w 137"/>
              <a:gd name="T27" fmla="*/ 72 h 140"/>
              <a:gd name="T28" fmla="*/ 33 w 137"/>
              <a:gd name="T29" fmla="*/ 63 h 140"/>
              <a:gd name="T30" fmla="*/ 37 w 137"/>
              <a:gd name="T31" fmla="*/ 42 h 140"/>
              <a:gd name="T32" fmla="*/ 61 w 137"/>
              <a:gd name="T33" fmla="*/ 39 h 140"/>
              <a:gd name="T34" fmla="*/ 66 w 137"/>
              <a:gd name="T35" fmla="*/ 43 h 140"/>
              <a:gd name="T36" fmla="*/ 67 w 137"/>
              <a:gd name="T37" fmla="*/ 44 h 140"/>
              <a:gd name="T38" fmla="*/ 70 w 137"/>
              <a:gd name="T39" fmla="*/ 65 h 140"/>
              <a:gd name="T40" fmla="*/ 69 w 137"/>
              <a:gd name="T41" fmla="*/ 74 h 140"/>
              <a:gd name="T42" fmla="*/ 68 w 137"/>
              <a:gd name="T43" fmla="*/ 77 h 140"/>
              <a:gd name="T44" fmla="*/ 62 w 137"/>
              <a:gd name="T45" fmla="*/ 87 h 140"/>
              <a:gd name="T46" fmla="*/ 64 w 137"/>
              <a:gd name="T47" fmla="*/ 90 h 140"/>
              <a:gd name="T48" fmla="*/ 72 w 137"/>
              <a:gd name="T49" fmla="*/ 98 h 140"/>
              <a:gd name="T50" fmla="*/ 91 w 137"/>
              <a:gd name="T51" fmla="*/ 109 h 140"/>
              <a:gd name="T52" fmla="*/ 97 w 137"/>
              <a:gd name="T53" fmla="*/ 116 h 140"/>
              <a:gd name="T54" fmla="*/ 137 w 137"/>
              <a:gd name="T55" fmla="*/ 25 h 140"/>
              <a:gd name="T56" fmla="*/ 103 w 137"/>
              <a:gd name="T57" fmla="*/ 51 h 140"/>
              <a:gd name="T58" fmla="*/ 97 w 137"/>
              <a:gd name="T59" fmla="*/ 51 h 140"/>
              <a:gd name="T60" fmla="*/ 80 w 137"/>
              <a:gd name="T61" fmla="*/ 59 h 140"/>
              <a:gd name="T62" fmla="*/ 86 w 137"/>
              <a:gd name="T63" fmla="*/ 48 h 140"/>
              <a:gd name="T64" fmla="*/ 69 w 137"/>
              <a:gd name="T65" fmla="*/ 26 h 140"/>
              <a:gd name="T66" fmla="*/ 103 w 137"/>
              <a:gd name="T67" fmla="*/ 0 h 140"/>
              <a:gd name="T68" fmla="*/ 137 w 137"/>
              <a:gd name="T69" fmla="*/ 25 h 140"/>
              <a:gd name="T70" fmla="*/ 92 w 137"/>
              <a:gd name="T71" fmla="*/ 26 h 140"/>
              <a:gd name="T72" fmla="*/ 86 w 137"/>
              <a:gd name="T73" fmla="*/ 20 h 140"/>
              <a:gd name="T74" fmla="*/ 80 w 137"/>
              <a:gd name="T75" fmla="*/ 26 h 140"/>
              <a:gd name="T76" fmla="*/ 86 w 137"/>
              <a:gd name="T77" fmla="*/ 32 h 140"/>
              <a:gd name="T78" fmla="*/ 92 w 137"/>
              <a:gd name="T79" fmla="*/ 26 h 140"/>
              <a:gd name="T80" fmla="*/ 109 w 137"/>
              <a:gd name="T81" fmla="*/ 26 h 140"/>
              <a:gd name="T82" fmla="*/ 103 w 137"/>
              <a:gd name="T83" fmla="*/ 20 h 140"/>
              <a:gd name="T84" fmla="*/ 97 w 137"/>
              <a:gd name="T85" fmla="*/ 26 h 140"/>
              <a:gd name="T86" fmla="*/ 103 w 137"/>
              <a:gd name="T87" fmla="*/ 32 h 140"/>
              <a:gd name="T88" fmla="*/ 109 w 137"/>
              <a:gd name="T89" fmla="*/ 26 h 140"/>
              <a:gd name="T90" fmla="*/ 126 w 137"/>
              <a:gd name="T91" fmla="*/ 26 h 140"/>
              <a:gd name="T92" fmla="*/ 120 w 137"/>
              <a:gd name="T93" fmla="*/ 20 h 140"/>
              <a:gd name="T94" fmla="*/ 114 w 137"/>
              <a:gd name="T95" fmla="*/ 26 h 140"/>
              <a:gd name="T96" fmla="*/ 120 w 137"/>
              <a:gd name="T97" fmla="*/ 32 h 140"/>
              <a:gd name="T98" fmla="*/ 126 w 137"/>
              <a:gd name="T99"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7" h="140">
                <a:moveTo>
                  <a:pt x="97" y="116"/>
                </a:moveTo>
                <a:cubicBezTo>
                  <a:pt x="102" y="136"/>
                  <a:pt x="102" y="136"/>
                  <a:pt x="102" y="136"/>
                </a:cubicBezTo>
                <a:cubicBezTo>
                  <a:pt x="102" y="140"/>
                  <a:pt x="102" y="140"/>
                  <a:pt x="102" y="140"/>
                </a:cubicBezTo>
                <a:cubicBezTo>
                  <a:pt x="0" y="140"/>
                  <a:pt x="0" y="140"/>
                  <a:pt x="0" y="140"/>
                </a:cubicBezTo>
                <a:cubicBezTo>
                  <a:pt x="0" y="136"/>
                  <a:pt x="0" y="136"/>
                  <a:pt x="0" y="136"/>
                </a:cubicBezTo>
                <a:cubicBezTo>
                  <a:pt x="5" y="116"/>
                  <a:pt x="5" y="116"/>
                  <a:pt x="5" y="116"/>
                </a:cubicBezTo>
                <a:cubicBezTo>
                  <a:pt x="5" y="116"/>
                  <a:pt x="4" y="112"/>
                  <a:pt x="12" y="109"/>
                </a:cubicBezTo>
                <a:cubicBezTo>
                  <a:pt x="31" y="98"/>
                  <a:pt x="31" y="98"/>
                  <a:pt x="31" y="98"/>
                </a:cubicBezTo>
                <a:cubicBezTo>
                  <a:pt x="31" y="98"/>
                  <a:pt x="37" y="91"/>
                  <a:pt x="38" y="90"/>
                </a:cubicBezTo>
                <a:cubicBezTo>
                  <a:pt x="38" y="89"/>
                  <a:pt x="44" y="89"/>
                  <a:pt x="42" y="86"/>
                </a:cubicBezTo>
                <a:cubicBezTo>
                  <a:pt x="40" y="84"/>
                  <a:pt x="38" y="81"/>
                  <a:pt x="37" y="77"/>
                </a:cubicBezTo>
                <a:cubicBezTo>
                  <a:pt x="36" y="78"/>
                  <a:pt x="36" y="78"/>
                  <a:pt x="36" y="78"/>
                </a:cubicBezTo>
                <a:cubicBezTo>
                  <a:pt x="36" y="77"/>
                  <a:pt x="36" y="76"/>
                  <a:pt x="36" y="76"/>
                </a:cubicBezTo>
                <a:cubicBezTo>
                  <a:pt x="36" y="76"/>
                  <a:pt x="34" y="76"/>
                  <a:pt x="34" y="72"/>
                </a:cubicBezTo>
                <a:cubicBezTo>
                  <a:pt x="34" y="72"/>
                  <a:pt x="26" y="63"/>
                  <a:pt x="33" y="63"/>
                </a:cubicBezTo>
                <a:cubicBezTo>
                  <a:pt x="33" y="63"/>
                  <a:pt x="27" y="51"/>
                  <a:pt x="37" y="42"/>
                </a:cubicBezTo>
                <a:cubicBezTo>
                  <a:pt x="37" y="42"/>
                  <a:pt x="48" y="30"/>
                  <a:pt x="61" y="39"/>
                </a:cubicBezTo>
                <a:cubicBezTo>
                  <a:pt x="61" y="39"/>
                  <a:pt x="64" y="40"/>
                  <a:pt x="66" y="43"/>
                </a:cubicBezTo>
                <a:cubicBezTo>
                  <a:pt x="67" y="43"/>
                  <a:pt x="67" y="44"/>
                  <a:pt x="67" y="44"/>
                </a:cubicBezTo>
                <a:cubicBezTo>
                  <a:pt x="76" y="53"/>
                  <a:pt x="70" y="65"/>
                  <a:pt x="70" y="65"/>
                </a:cubicBezTo>
                <a:cubicBezTo>
                  <a:pt x="76" y="65"/>
                  <a:pt x="69" y="74"/>
                  <a:pt x="69" y="74"/>
                </a:cubicBezTo>
                <a:cubicBezTo>
                  <a:pt x="68" y="76"/>
                  <a:pt x="68" y="77"/>
                  <a:pt x="68" y="77"/>
                </a:cubicBezTo>
                <a:cubicBezTo>
                  <a:pt x="66" y="81"/>
                  <a:pt x="64" y="84"/>
                  <a:pt x="62" y="87"/>
                </a:cubicBezTo>
                <a:cubicBezTo>
                  <a:pt x="58" y="89"/>
                  <a:pt x="60" y="88"/>
                  <a:pt x="64" y="90"/>
                </a:cubicBezTo>
                <a:cubicBezTo>
                  <a:pt x="72" y="98"/>
                  <a:pt x="72" y="98"/>
                  <a:pt x="72" y="98"/>
                </a:cubicBezTo>
                <a:cubicBezTo>
                  <a:pt x="91" y="109"/>
                  <a:pt x="91" y="109"/>
                  <a:pt x="91" y="109"/>
                </a:cubicBezTo>
                <a:cubicBezTo>
                  <a:pt x="99" y="112"/>
                  <a:pt x="97" y="116"/>
                  <a:pt x="97" y="116"/>
                </a:cubicBezTo>
                <a:close/>
                <a:moveTo>
                  <a:pt x="137" y="25"/>
                </a:moveTo>
                <a:cubicBezTo>
                  <a:pt x="137" y="39"/>
                  <a:pt x="122" y="51"/>
                  <a:pt x="103" y="51"/>
                </a:cubicBezTo>
                <a:cubicBezTo>
                  <a:pt x="101" y="51"/>
                  <a:pt x="99" y="51"/>
                  <a:pt x="97" y="51"/>
                </a:cubicBezTo>
                <a:cubicBezTo>
                  <a:pt x="80" y="59"/>
                  <a:pt x="80" y="59"/>
                  <a:pt x="80" y="59"/>
                </a:cubicBezTo>
                <a:cubicBezTo>
                  <a:pt x="86" y="48"/>
                  <a:pt x="86" y="48"/>
                  <a:pt x="86" y="48"/>
                </a:cubicBezTo>
                <a:cubicBezTo>
                  <a:pt x="76" y="43"/>
                  <a:pt x="70" y="35"/>
                  <a:pt x="69" y="26"/>
                </a:cubicBezTo>
                <a:cubicBezTo>
                  <a:pt x="69" y="12"/>
                  <a:pt x="84" y="1"/>
                  <a:pt x="103" y="0"/>
                </a:cubicBezTo>
                <a:cubicBezTo>
                  <a:pt x="121" y="0"/>
                  <a:pt x="136" y="11"/>
                  <a:pt x="137" y="25"/>
                </a:cubicBezTo>
                <a:close/>
                <a:moveTo>
                  <a:pt x="92" y="26"/>
                </a:moveTo>
                <a:cubicBezTo>
                  <a:pt x="92" y="23"/>
                  <a:pt x="90" y="20"/>
                  <a:pt x="86" y="20"/>
                </a:cubicBezTo>
                <a:cubicBezTo>
                  <a:pt x="83" y="20"/>
                  <a:pt x="80" y="23"/>
                  <a:pt x="80" y="26"/>
                </a:cubicBezTo>
                <a:cubicBezTo>
                  <a:pt x="80" y="30"/>
                  <a:pt x="83" y="32"/>
                  <a:pt x="86" y="32"/>
                </a:cubicBezTo>
                <a:cubicBezTo>
                  <a:pt x="90" y="32"/>
                  <a:pt x="92" y="30"/>
                  <a:pt x="92" y="26"/>
                </a:cubicBezTo>
                <a:close/>
                <a:moveTo>
                  <a:pt x="109" y="26"/>
                </a:moveTo>
                <a:cubicBezTo>
                  <a:pt x="109" y="23"/>
                  <a:pt x="106" y="20"/>
                  <a:pt x="103" y="20"/>
                </a:cubicBezTo>
                <a:cubicBezTo>
                  <a:pt x="100" y="20"/>
                  <a:pt x="97" y="23"/>
                  <a:pt x="97" y="26"/>
                </a:cubicBezTo>
                <a:cubicBezTo>
                  <a:pt x="97" y="30"/>
                  <a:pt x="100" y="32"/>
                  <a:pt x="103" y="32"/>
                </a:cubicBezTo>
                <a:cubicBezTo>
                  <a:pt x="106" y="32"/>
                  <a:pt x="109" y="30"/>
                  <a:pt x="109" y="26"/>
                </a:cubicBezTo>
                <a:close/>
                <a:moveTo>
                  <a:pt x="126" y="26"/>
                </a:moveTo>
                <a:cubicBezTo>
                  <a:pt x="126" y="23"/>
                  <a:pt x="123" y="20"/>
                  <a:pt x="120" y="20"/>
                </a:cubicBezTo>
                <a:cubicBezTo>
                  <a:pt x="116" y="20"/>
                  <a:pt x="114" y="23"/>
                  <a:pt x="114" y="26"/>
                </a:cubicBezTo>
                <a:cubicBezTo>
                  <a:pt x="114" y="30"/>
                  <a:pt x="116" y="32"/>
                  <a:pt x="120" y="32"/>
                </a:cubicBezTo>
                <a:cubicBezTo>
                  <a:pt x="123" y="32"/>
                  <a:pt x="126" y="30"/>
                  <a:pt x="126" y="2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6">
            <a:extLst>
              <a:ext uri="{FF2B5EF4-FFF2-40B4-BE49-F238E27FC236}">
                <a16:creationId xmlns:a16="http://schemas.microsoft.com/office/drawing/2014/main" id="{17003201-8C70-4EEA-A41D-A771E617E3AE}"/>
              </a:ext>
            </a:extLst>
          </p:cNvPr>
          <p:cNvSpPr txBox="1"/>
          <p:nvPr/>
        </p:nvSpPr>
        <p:spPr>
          <a:xfrm>
            <a:off x="8322063" y="1212846"/>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8" name="文本框 7">
            <a:extLst>
              <a:ext uri="{FF2B5EF4-FFF2-40B4-BE49-F238E27FC236}">
                <a16:creationId xmlns:a16="http://schemas.microsoft.com/office/drawing/2014/main" id="{F676A5E7-99C7-4DA9-B746-43FB962E64F4}"/>
              </a:ext>
            </a:extLst>
          </p:cNvPr>
          <p:cNvSpPr txBox="1"/>
          <p:nvPr/>
        </p:nvSpPr>
        <p:spPr>
          <a:xfrm>
            <a:off x="8322063" y="2975775"/>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9" name="文本框 8">
            <a:extLst>
              <a:ext uri="{FF2B5EF4-FFF2-40B4-BE49-F238E27FC236}">
                <a16:creationId xmlns:a16="http://schemas.microsoft.com/office/drawing/2014/main" id="{88AC4D9B-EA02-415E-91B9-692876A70929}"/>
              </a:ext>
            </a:extLst>
          </p:cNvPr>
          <p:cNvSpPr txBox="1"/>
          <p:nvPr/>
        </p:nvSpPr>
        <p:spPr>
          <a:xfrm>
            <a:off x="8322063" y="4738704"/>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10" name="Freeform 120">
            <a:extLst>
              <a:ext uri="{FF2B5EF4-FFF2-40B4-BE49-F238E27FC236}">
                <a16:creationId xmlns:a16="http://schemas.microsoft.com/office/drawing/2014/main" id="{1B6929ED-B7A2-4539-9B2A-A3CC1255D1B3}"/>
              </a:ext>
            </a:extLst>
          </p:cNvPr>
          <p:cNvSpPr>
            <a:spLocks noEditPoints="1"/>
          </p:cNvSpPr>
          <p:nvPr/>
        </p:nvSpPr>
        <p:spPr bwMode="auto">
          <a:xfrm>
            <a:off x="7463129" y="3220243"/>
            <a:ext cx="444500" cy="415925"/>
          </a:xfrm>
          <a:custGeom>
            <a:avLst/>
            <a:gdLst>
              <a:gd name="T0" fmla="*/ 85 w 140"/>
              <a:gd name="T1" fmla="*/ 21 h 131"/>
              <a:gd name="T2" fmla="*/ 85 w 140"/>
              <a:gd name="T3" fmla="*/ 0 h 131"/>
              <a:gd name="T4" fmla="*/ 136 w 140"/>
              <a:gd name="T5" fmla="*/ 66 h 131"/>
              <a:gd name="T6" fmla="*/ 140 w 140"/>
              <a:gd name="T7" fmla="*/ 85 h 131"/>
              <a:gd name="T8" fmla="*/ 110 w 140"/>
              <a:gd name="T9" fmla="*/ 91 h 131"/>
              <a:gd name="T10" fmla="*/ 109 w 140"/>
              <a:gd name="T11" fmla="*/ 91 h 131"/>
              <a:gd name="T12" fmla="*/ 106 w 140"/>
              <a:gd name="T13" fmla="*/ 72 h 131"/>
              <a:gd name="T14" fmla="*/ 114 w 140"/>
              <a:gd name="T15" fmla="*/ 70 h 131"/>
              <a:gd name="T16" fmla="*/ 116 w 140"/>
              <a:gd name="T17" fmla="*/ 64 h 131"/>
              <a:gd name="T18" fmla="*/ 127 w 140"/>
              <a:gd name="T19" fmla="*/ 65 h 131"/>
              <a:gd name="T20" fmla="*/ 136 w 140"/>
              <a:gd name="T21" fmla="*/ 66 h 131"/>
              <a:gd name="T22" fmla="*/ 136 w 140"/>
              <a:gd name="T23" fmla="*/ 66 h 131"/>
              <a:gd name="T24" fmla="*/ 126 w 140"/>
              <a:gd name="T25" fmla="*/ 68 h 131"/>
              <a:gd name="T26" fmla="*/ 124 w 140"/>
              <a:gd name="T27" fmla="*/ 64 h 131"/>
              <a:gd name="T28" fmla="*/ 115 w 140"/>
              <a:gd name="T29" fmla="*/ 67 h 131"/>
              <a:gd name="T30" fmla="*/ 118 w 140"/>
              <a:gd name="T31" fmla="*/ 48 h 131"/>
              <a:gd name="T32" fmla="*/ 95 w 140"/>
              <a:gd name="T33" fmla="*/ 21 h 131"/>
              <a:gd name="T34" fmla="*/ 77 w 140"/>
              <a:gd name="T35" fmla="*/ 30 h 131"/>
              <a:gd name="T36" fmla="*/ 54 w 140"/>
              <a:gd name="T37" fmla="*/ 60 h 131"/>
              <a:gd name="T38" fmla="*/ 59 w 140"/>
              <a:gd name="T39" fmla="*/ 64 h 131"/>
              <a:gd name="T40" fmla="*/ 82 w 140"/>
              <a:gd name="T41" fmla="*/ 56 h 131"/>
              <a:gd name="T42" fmla="*/ 64 w 140"/>
              <a:gd name="T43" fmla="*/ 130 h 131"/>
              <a:gd name="T44" fmla="*/ 65 w 140"/>
              <a:gd name="T45" fmla="*/ 130 h 131"/>
              <a:gd name="T46" fmla="*/ 76 w 140"/>
              <a:gd name="T47" fmla="*/ 130 h 131"/>
              <a:gd name="T48" fmla="*/ 107 w 140"/>
              <a:gd name="T49" fmla="*/ 130 h 131"/>
              <a:gd name="T50" fmla="*/ 118 w 140"/>
              <a:gd name="T51" fmla="*/ 129 h 131"/>
              <a:gd name="T52" fmla="*/ 118 w 140"/>
              <a:gd name="T53" fmla="*/ 129 h 131"/>
              <a:gd name="T54" fmla="*/ 104 w 140"/>
              <a:gd name="T55" fmla="*/ 41 h 131"/>
              <a:gd name="T56" fmla="*/ 116 w 140"/>
              <a:gd name="T57" fmla="*/ 67 h 131"/>
              <a:gd name="T58" fmla="*/ 122 w 140"/>
              <a:gd name="T59" fmla="*/ 65 h 131"/>
              <a:gd name="T60" fmla="*/ 118 w 140"/>
              <a:gd name="T61" fmla="*/ 48 h 131"/>
              <a:gd name="T62" fmla="*/ 33 w 140"/>
              <a:gd name="T63" fmla="*/ 21 h 131"/>
              <a:gd name="T64" fmla="*/ 33 w 140"/>
              <a:gd name="T65" fmla="*/ 0 h 131"/>
              <a:gd name="T66" fmla="*/ 14 w 140"/>
              <a:gd name="T67" fmla="*/ 26 h 131"/>
              <a:gd name="T68" fmla="*/ 11 w 140"/>
              <a:gd name="T69" fmla="*/ 69 h 131"/>
              <a:gd name="T70" fmla="*/ 0 w 140"/>
              <a:gd name="T71" fmla="*/ 129 h 131"/>
              <a:gd name="T72" fmla="*/ 11 w 140"/>
              <a:gd name="T73" fmla="*/ 130 h 131"/>
              <a:gd name="T74" fmla="*/ 25 w 140"/>
              <a:gd name="T75" fmla="*/ 82 h 131"/>
              <a:gd name="T76" fmla="*/ 43 w 140"/>
              <a:gd name="T77" fmla="*/ 131 h 131"/>
              <a:gd name="T78" fmla="*/ 54 w 140"/>
              <a:gd name="T79" fmla="*/ 130 h 131"/>
              <a:gd name="T80" fmla="*/ 38 w 140"/>
              <a:gd name="T81" fmla="*/ 70 h 131"/>
              <a:gd name="T82" fmla="*/ 37 w 140"/>
              <a:gd name="T83" fmla="*/ 44 h 131"/>
              <a:gd name="T84" fmla="*/ 59 w 140"/>
              <a:gd name="T85" fmla="*/ 64 h 131"/>
              <a:gd name="T86" fmla="*/ 64 w 140"/>
              <a:gd name="T87" fmla="*/ 59 h 131"/>
              <a:gd name="T88" fmla="*/ 16 w 140"/>
              <a:gd name="T89" fmla="*/ 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 h="131">
                <a:moveTo>
                  <a:pt x="96" y="11"/>
                </a:moveTo>
                <a:cubicBezTo>
                  <a:pt x="96" y="16"/>
                  <a:pt x="91" y="21"/>
                  <a:pt x="85" y="21"/>
                </a:cubicBezTo>
                <a:cubicBezTo>
                  <a:pt x="79" y="21"/>
                  <a:pt x="75" y="16"/>
                  <a:pt x="75" y="11"/>
                </a:cubicBezTo>
                <a:cubicBezTo>
                  <a:pt x="75" y="5"/>
                  <a:pt x="79" y="0"/>
                  <a:pt x="85" y="0"/>
                </a:cubicBezTo>
                <a:cubicBezTo>
                  <a:pt x="91" y="0"/>
                  <a:pt x="96" y="5"/>
                  <a:pt x="96" y="11"/>
                </a:cubicBezTo>
                <a:close/>
                <a:moveTo>
                  <a:pt x="136" y="66"/>
                </a:moveTo>
                <a:cubicBezTo>
                  <a:pt x="140" y="85"/>
                  <a:pt x="140" y="85"/>
                  <a:pt x="140" y="85"/>
                </a:cubicBezTo>
                <a:cubicBezTo>
                  <a:pt x="140" y="85"/>
                  <a:pt x="140" y="85"/>
                  <a:pt x="140" y="85"/>
                </a:cubicBezTo>
                <a:cubicBezTo>
                  <a:pt x="140" y="85"/>
                  <a:pt x="140" y="85"/>
                  <a:pt x="140" y="85"/>
                </a:cubicBezTo>
                <a:cubicBezTo>
                  <a:pt x="110" y="91"/>
                  <a:pt x="110" y="91"/>
                  <a:pt x="110" y="91"/>
                </a:cubicBezTo>
                <a:cubicBezTo>
                  <a:pt x="110" y="91"/>
                  <a:pt x="109" y="91"/>
                  <a:pt x="109" y="91"/>
                </a:cubicBezTo>
                <a:cubicBezTo>
                  <a:pt x="109" y="91"/>
                  <a:pt x="109" y="91"/>
                  <a:pt x="109" y="91"/>
                </a:cubicBezTo>
                <a:cubicBezTo>
                  <a:pt x="105" y="72"/>
                  <a:pt x="105" y="72"/>
                  <a:pt x="105" y="72"/>
                </a:cubicBezTo>
                <a:cubicBezTo>
                  <a:pt x="105" y="72"/>
                  <a:pt x="105" y="72"/>
                  <a:pt x="106" y="72"/>
                </a:cubicBezTo>
                <a:cubicBezTo>
                  <a:pt x="106" y="72"/>
                  <a:pt x="106" y="72"/>
                  <a:pt x="106" y="72"/>
                </a:cubicBezTo>
                <a:cubicBezTo>
                  <a:pt x="114" y="70"/>
                  <a:pt x="114" y="70"/>
                  <a:pt x="114" y="70"/>
                </a:cubicBezTo>
                <a:cubicBezTo>
                  <a:pt x="114" y="67"/>
                  <a:pt x="114" y="67"/>
                  <a:pt x="114" y="67"/>
                </a:cubicBezTo>
                <a:cubicBezTo>
                  <a:pt x="113" y="66"/>
                  <a:pt x="114" y="64"/>
                  <a:pt x="116" y="64"/>
                </a:cubicBezTo>
                <a:cubicBezTo>
                  <a:pt x="123" y="62"/>
                  <a:pt x="123" y="62"/>
                  <a:pt x="123" y="62"/>
                </a:cubicBezTo>
                <a:cubicBezTo>
                  <a:pt x="125" y="62"/>
                  <a:pt x="127" y="63"/>
                  <a:pt x="127" y="65"/>
                </a:cubicBezTo>
                <a:cubicBezTo>
                  <a:pt x="127" y="67"/>
                  <a:pt x="127" y="67"/>
                  <a:pt x="127" y="67"/>
                </a:cubicBezTo>
                <a:cubicBezTo>
                  <a:pt x="136" y="66"/>
                  <a:pt x="136" y="66"/>
                  <a:pt x="136" y="66"/>
                </a:cubicBezTo>
                <a:cubicBezTo>
                  <a:pt x="136" y="66"/>
                  <a:pt x="136" y="66"/>
                  <a:pt x="136" y="66"/>
                </a:cubicBezTo>
                <a:cubicBezTo>
                  <a:pt x="136" y="66"/>
                  <a:pt x="136" y="66"/>
                  <a:pt x="136" y="66"/>
                </a:cubicBezTo>
                <a:close/>
                <a:moveTo>
                  <a:pt x="116" y="70"/>
                </a:moveTo>
                <a:cubicBezTo>
                  <a:pt x="126" y="68"/>
                  <a:pt x="126" y="68"/>
                  <a:pt x="126" y="68"/>
                </a:cubicBezTo>
                <a:cubicBezTo>
                  <a:pt x="125" y="65"/>
                  <a:pt x="125" y="65"/>
                  <a:pt x="125" y="65"/>
                </a:cubicBezTo>
                <a:cubicBezTo>
                  <a:pt x="125" y="64"/>
                  <a:pt x="124" y="64"/>
                  <a:pt x="124" y="64"/>
                </a:cubicBezTo>
                <a:cubicBezTo>
                  <a:pt x="116" y="65"/>
                  <a:pt x="116" y="65"/>
                  <a:pt x="116" y="65"/>
                </a:cubicBezTo>
                <a:cubicBezTo>
                  <a:pt x="116" y="66"/>
                  <a:pt x="115" y="66"/>
                  <a:pt x="115" y="67"/>
                </a:cubicBezTo>
                <a:lnTo>
                  <a:pt x="116" y="70"/>
                </a:lnTo>
                <a:close/>
                <a:moveTo>
                  <a:pt x="118" y="48"/>
                </a:moveTo>
                <a:cubicBezTo>
                  <a:pt x="115" y="39"/>
                  <a:pt x="110" y="28"/>
                  <a:pt x="102" y="23"/>
                </a:cubicBezTo>
                <a:cubicBezTo>
                  <a:pt x="99" y="22"/>
                  <a:pt x="97" y="22"/>
                  <a:pt x="95" y="21"/>
                </a:cubicBezTo>
                <a:cubicBezTo>
                  <a:pt x="94" y="21"/>
                  <a:pt x="94" y="21"/>
                  <a:pt x="94" y="21"/>
                </a:cubicBezTo>
                <a:cubicBezTo>
                  <a:pt x="87" y="21"/>
                  <a:pt x="81" y="25"/>
                  <a:pt x="77" y="30"/>
                </a:cubicBezTo>
                <a:cubicBezTo>
                  <a:pt x="54" y="59"/>
                  <a:pt x="54" y="59"/>
                  <a:pt x="54" y="59"/>
                </a:cubicBezTo>
                <a:cubicBezTo>
                  <a:pt x="54" y="60"/>
                  <a:pt x="54" y="60"/>
                  <a:pt x="54" y="60"/>
                </a:cubicBezTo>
                <a:cubicBezTo>
                  <a:pt x="59" y="64"/>
                  <a:pt x="59" y="64"/>
                  <a:pt x="59" y="64"/>
                </a:cubicBezTo>
                <a:cubicBezTo>
                  <a:pt x="59" y="64"/>
                  <a:pt x="59" y="64"/>
                  <a:pt x="59" y="64"/>
                </a:cubicBezTo>
                <a:cubicBezTo>
                  <a:pt x="81" y="44"/>
                  <a:pt x="81" y="44"/>
                  <a:pt x="81" y="44"/>
                </a:cubicBezTo>
                <a:cubicBezTo>
                  <a:pt x="81" y="46"/>
                  <a:pt x="82" y="51"/>
                  <a:pt x="82" y="56"/>
                </a:cubicBezTo>
                <a:cubicBezTo>
                  <a:pt x="82" y="61"/>
                  <a:pt x="81" y="66"/>
                  <a:pt x="80" y="70"/>
                </a:cubicBezTo>
                <a:cubicBezTo>
                  <a:pt x="64" y="130"/>
                  <a:pt x="64" y="130"/>
                  <a:pt x="64" y="130"/>
                </a:cubicBezTo>
                <a:cubicBezTo>
                  <a:pt x="64" y="130"/>
                  <a:pt x="64" y="130"/>
                  <a:pt x="64" y="130"/>
                </a:cubicBezTo>
                <a:cubicBezTo>
                  <a:pt x="64" y="130"/>
                  <a:pt x="64" y="130"/>
                  <a:pt x="65" y="130"/>
                </a:cubicBezTo>
                <a:cubicBezTo>
                  <a:pt x="75" y="131"/>
                  <a:pt x="75" y="131"/>
                  <a:pt x="75" y="131"/>
                </a:cubicBezTo>
                <a:cubicBezTo>
                  <a:pt x="76" y="130"/>
                  <a:pt x="76" y="130"/>
                  <a:pt x="76" y="130"/>
                </a:cubicBezTo>
                <a:cubicBezTo>
                  <a:pt x="93" y="82"/>
                  <a:pt x="93" y="82"/>
                  <a:pt x="93" y="82"/>
                </a:cubicBezTo>
                <a:cubicBezTo>
                  <a:pt x="107" y="130"/>
                  <a:pt x="107" y="130"/>
                  <a:pt x="107" y="130"/>
                </a:cubicBezTo>
                <a:cubicBezTo>
                  <a:pt x="107" y="130"/>
                  <a:pt x="107" y="130"/>
                  <a:pt x="108" y="130"/>
                </a:cubicBezTo>
                <a:cubicBezTo>
                  <a:pt x="118" y="129"/>
                  <a:pt x="118" y="129"/>
                  <a:pt x="118" y="129"/>
                </a:cubicBezTo>
                <a:cubicBezTo>
                  <a:pt x="118" y="129"/>
                  <a:pt x="118" y="129"/>
                  <a:pt x="118" y="129"/>
                </a:cubicBezTo>
                <a:cubicBezTo>
                  <a:pt x="118" y="129"/>
                  <a:pt x="118" y="129"/>
                  <a:pt x="118" y="129"/>
                </a:cubicBezTo>
                <a:cubicBezTo>
                  <a:pt x="107" y="69"/>
                  <a:pt x="107" y="69"/>
                  <a:pt x="107" y="69"/>
                </a:cubicBezTo>
                <a:cubicBezTo>
                  <a:pt x="107" y="69"/>
                  <a:pt x="105" y="50"/>
                  <a:pt x="104" y="41"/>
                </a:cubicBezTo>
                <a:cubicBezTo>
                  <a:pt x="107" y="45"/>
                  <a:pt x="115" y="59"/>
                  <a:pt x="116" y="66"/>
                </a:cubicBezTo>
                <a:cubicBezTo>
                  <a:pt x="116" y="67"/>
                  <a:pt x="116" y="67"/>
                  <a:pt x="116" y="67"/>
                </a:cubicBezTo>
                <a:cubicBezTo>
                  <a:pt x="116" y="67"/>
                  <a:pt x="116" y="67"/>
                  <a:pt x="116" y="67"/>
                </a:cubicBezTo>
                <a:cubicBezTo>
                  <a:pt x="122" y="65"/>
                  <a:pt x="122" y="65"/>
                  <a:pt x="122" y="65"/>
                </a:cubicBezTo>
                <a:cubicBezTo>
                  <a:pt x="122" y="65"/>
                  <a:pt x="122" y="65"/>
                  <a:pt x="122" y="65"/>
                </a:cubicBezTo>
                <a:cubicBezTo>
                  <a:pt x="122" y="59"/>
                  <a:pt x="120" y="53"/>
                  <a:pt x="118" y="48"/>
                </a:cubicBezTo>
                <a:close/>
                <a:moveTo>
                  <a:pt x="22" y="11"/>
                </a:moveTo>
                <a:cubicBezTo>
                  <a:pt x="22" y="16"/>
                  <a:pt x="27" y="21"/>
                  <a:pt x="33" y="21"/>
                </a:cubicBezTo>
                <a:cubicBezTo>
                  <a:pt x="39" y="21"/>
                  <a:pt x="43" y="16"/>
                  <a:pt x="43" y="11"/>
                </a:cubicBezTo>
                <a:cubicBezTo>
                  <a:pt x="43" y="5"/>
                  <a:pt x="39" y="0"/>
                  <a:pt x="33" y="0"/>
                </a:cubicBezTo>
                <a:cubicBezTo>
                  <a:pt x="27" y="0"/>
                  <a:pt x="22" y="5"/>
                  <a:pt x="22" y="11"/>
                </a:cubicBezTo>
                <a:close/>
                <a:moveTo>
                  <a:pt x="14" y="26"/>
                </a:moveTo>
                <a:cubicBezTo>
                  <a:pt x="8" y="35"/>
                  <a:pt x="10" y="49"/>
                  <a:pt x="10" y="59"/>
                </a:cubicBezTo>
                <a:cubicBezTo>
                  <a:pt x="10" y="62"/>
                  <a:pt x="11" y="66"/>
                  <a:pt x="11" y="69"/>
                </a:cubicBezTo>
                <a:cubicBezTo>
                  <a:pt x="0" y="129"/>
                  <a:pt x="0" y="129"/>
                  <a:pt x="0" y="129"/>
                </a:cubicBezTo>
                <a:cubicBezTo>
                  <a:pt x="0" y="129"/>
                  <a:pt x="0" y="129"/>
                  <a:pt x="0" y="129"/>
                </a:cubicBezTo>
                <a:cubicBezTo>
                  <a:pt x="0" y="129"/>
                  <a:pt x="0" y="129"/>
                  <a:pt x="0" y="129"/>
                </a:cubicBezTo>
                <a:cubicBezTo>
                  <a:pt x="11" y="130"/>
                  <a:pt x="11" y="130"/>
                  <a:pt x="11" y="130"/>
                </a:cubicBezTo>
                <a:cubicBezTo>
                  <a:pt x="11" y="130"/>
                  <a:pt x="11" y="130"/>
                  <a:pt x="11" y="130"/>
                </a:cubicBezTo>
                <a:cubicBezTo>
                  <a:pt x="25" y="82"/>
                  <a:pt x="25" y="82"/>
                  <a:pt x="25" y="82"/>
                </a:cubicBezTo>
                <a:cubicBezTo>
                  <a:pt x="42" y="130"/>
                  <a:pt x="42" y="130"/>
                  <a:pt x="42" y="130"/>
                </a:cubicBezTo>
                <a:cubicBezTo>
                  <a:pt x="43" y="131"/>
                  <a:pt x="43" y="131"/>
                  <a:pt x="43" y="131"/>
                </a:cubicBezTo>
                <a:cubicBezTo>
                  <a:pt x="54" y="130"/>
                  <a:pt x="54" y="130"/>
                  <a:pt x="54" y="130"/>
                </a:cubicBezTo>
                <a:cubicBezTo>
                  <a:pt x="54" y="130"/>
                  <a:pt x="54" y="130"/>
                  <a:pt x="54" y="130"/>
                </a:cubicBezTo>
                <a:cubicBezTo>
                  <a:pt x="54" y="130"/>
                  <a:pt x="54" y="130"/>
                  <a:pt x="54" y="130"/>
                </a:cubicBezTo>
                <a:cubicBezTo>
                  <a:pt x="38" y="70"/>
                  <a:pt x="38" y="70"/>
                  <a:pt x="38" y="70"/>
                </a:cubicBezTo>
                <a:cubicBezTo>
                  <a:pt x="37" y="66"/>
                  <a:pt x="36" y="61"/>
                  <a:pt x="36" y="56"/>
                </a:cubicBezTo>
                <a:cubicBezTo>
                  <a:pt x="36" y="51"/>
                  <a:pt x="37" y="46"/>
                  <a:pt x="37" y="44"/>
                </a:cubicBezTo>
                <a:cubicBezTo>
                  <a:pt x="59" y="64"/>
                  <a:pt x="59" y="64"/>
                  <a:pt x="59" y="64"/>
                </a:cubicBezTo>
                <a:cubicBezTo>
                  <a:pt x="59" y="64"/>
                  <a:pt x="59" y="64"/>
                  <a:pt x="59" y="64"/>
                </a:cubicBezTo>
                <a:cubicBezTo>
                  <a:pt x="64" y="60"/>
                  <a:pt x="64" y="60"/>
                  <a:pt x="64" y="60"/>
                </a:cubicBezTo>
                <a:cubicBezTo>
                  <a:pt x="64" y="60"/>
                  <a:pt x="64" y="60"/>
                  <a:pt x="64" y="59"/>
                </a:cubicBezTo>
                <a:cubicBezTo>
                  <a:pt x="64" y="59"/>
                  <a:pt x="41" y="30"/>
                  <a:pt x="41" y="30"/>
                </a:cubicBezTo>
                <a:cubicBezTo>
                  <a:pt x="35" y="24"/>
                  <a:pt x="24" y="17"/>
                  <a:pt x="16" y="24"/>
                </a:cubicBezTo>
                <a:cubicBezTo>
                  <a:pt x="16" y="24"/>
                  <a:pt x="15" y="25"/>
                  <a:pt x="14" y="2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6">
            <a:extLst>
              <a:ext uri="{FF2B5EF4-FFF2-40B4-BE49-F238E27FC236}">
                <a16:creationId xmlns:a16="http://schemas.microsoft.com/office/drawing/2014/main" id="{951911A2-479D-4E85-BD9F-612CA8749FF9}"/>
              </a:ext>
            </a:extLst>
          </p:cNvPr>
          <p:cNvSpPr>
            <a:spLocks noEditPoints="1"/>
          </p:cNvSpPr>
          <p:nvPr/>
        </p:nvSpPr>
        <p:spPr bwMode="auto">
          <a:xfrm>
            <a:off x="7586954" y="4962535"/>
            <a:ext cx="320675" cy="457200"/>
          </a:xfrm>
          <a:custGeom>
            <a:avLst/>
            <a:gdLst>
              <a:gd name="T0" fmla="*/ 16 w 101"/>
              <a:gd name="T1" fmla="*/ 46 h 144"/>
              <a:gd name="T2" fmla="*/ 0 w 101"/>
              <a:gd name="T3" fmla="*/ 34 h 144"/>
              <a:gd name="T4" fmla="*/ 16 w 101"/>
              <a:gd name="T5" fmla="*/ 21 h 144"/>
              <a:gd name="T6" fmla="*/ 16 w 101"/>
              <a:gd name="T7" fmla="*/ 30 h 144"/>
              <a:gd name="T8" fmla="*/ 29 w 101"/>
              <a:gd name="T9" fmla="*/ 30 h 144"/>
              <a:gd name="T10" fmla="*/ 29 w 101"/>
              <a:gd name="T11" fmla="*/ 17 h 144"/>
              <a:gd name="T12" fmla="*/ 21 w 101"/>
              <a:gd name="T13" fmla="*/ 17 h 144"/>
              <a:gd name="T14" fmla="*/ 33 w 101"/>
              <a:gd name="T15" fmla="*/ 0 h 144"/>
              <a:gd name="T16" fmla="*/ 46 w 101"/>
              <a:gd name="T17" fmla="*/ 17 h 144"/>
              <a:gd name="T18" fmla="*/ 37 w 101"/>
              <a:gd name="T19" fmla="*/ 17 h 144"/>
              <a:gd name="T20" fmla="*/ 37 w 101"/>
              <a:gd name="T21" fmla="*/ 30 h 144"/>
              <a:gd name="T22" fmla="*/ 50 w 101"/>
              <a:gd name="T23" fmla="*/ 30 h 144"/>
              <a:gd name="T24" fmla="*/ 50 w 101"/>
              <a:gd name="T25" fmla="*/ 21 h 144"/>
              <a:gd name="T26" fmla="*/ 67 w 101"/>
              <a:gd name="T27" fmla="*/ 34 h 144"/>
              <a:gd name="T28" fmla="*/ 50 w 101"/>
              <a:gd name="T29" fmla="*/ 46 h 144"/>
              <a:gd name="T30" fmla="*/ 50 w 101"/>
              <a:gd name="T31" fmla="*/ 38 h 144"/>
              <a:gd name="T32" fmla="*/ 37 w 101"/>
              <a:gd name="T33" fmla="*/ 38 h 144"/>
              <a:gd name="T34" fmla="*/ 37 w 101"/>
              <a:gd name="T35" fmla="*/ 43 h 144"/>
              <a:gd name="T36" fmla="*/ 33 w 101"/>
              <a:gd name="T37" fmla="*/ 42 h 144"/>
              <a:gd name="T38" fmla="*/ 29 w 101"/>
              <a:gd name="T39" fmla="*/ 43 h 144"/>
              <a:gd name="T40" fmla="*/ 29 w 101"/>
              <a:gd name="T41" fmla="*/ 38 h 144"/>
              <a:gd name="T42" fmla="*/ 16 w 101"/>
              <a:gd name="T43" fmla="*/ 38 h 144"/>
              <a:gd name="T44" fmla="*/ 16 w 101"/>
              <a:gd name="T45" fmla="*/ 46 h 144"/>
              <a:gd name="T46" fmla="*/ 101 w 101"/>
              <a:gd name="T47" fmla="*/ 96 h 144"/>
              <a:gd name="T48" fmla="*/ 101 w 101"/>
              <a:gd name="T49" fmla="*/ 83 h 144"/>
              <a:gd name="T50" fmla="*/ 92 w 101"/>
              <a:gd name="T51" fmla="*/ 74 h 144"/>
              <a:gd name="T52" fmla="*/ 84 w 101"/>
              <a:gd name="T53" fmla="*/ 79 h 144"/>
              <a:gd name="T54" fmla="*/ 83 w 101"/>
              <a:gd name="T55" fmla="*/ 79 h 144"/>
              <a:gd name="T56" fmla="*/ 81 w 101"/>
              <a:gd name="T57" fmla="*/ 79 h 144"/>
              <a:gd name="T58" fmla="*/ 72 w 101"/>
              <a:gd name="T59" fmla="*/ 72 h 144"/>
              <a:gd name="T60" fmla="*/ 63 w 101"/>
              <a:gd name="T61" fmla="*/ 79 h 144"/>
              <a:gd name="T62" fmla="*/ 61 w 101"/>
              <a:gd name="T63" fmla="*/ 79 h 144"/>
              <a:gd name="T64" fmla="*/ 53 w 101"/>
              <a:gd name="T65" fmla="*/ 72 h 144"/>
              <a:gd name="T66" fmla="*/ 44 w 101"/>
              <a:gd name="T67" fmla="*/ 79 h 144"/>
              <a:gd name="T68" fmla="*/ 43 w 101"/>
              <a:gd name="T69" fmla="*/ 79 h 144"/>
              <a:gd name="T70" fmla="*/ 43 w 101"/>
              <a:gd name="T71" fmla="*/ 55 h 144"/>
              <a:gd name="T72" fmla="*/ 37 w 101"/>
              <a:gd name="T73" fmla="*/ 46 h 144"/>
              <a:gd name="T74" fmla="*/ 33 w 101"/>
              <a:gd name="T75" fmla="*/ 45 h 144"/>
              <a:gd name="T76" fmla="*/ 29 w 101"/>
              <a:gd name="T77" fmla="*/ 47 h 144"/>
              <a:gd name="T78" fmla="*/ 24 w 101"/>
              <a:gd name="T79" fmla="*/ 55 h 144"/>
              <a:gd name="T80" fmla="*/ 24 w 101"/>
              <a:gd name="T81" fmla="*/ 97 h 144"/>
              <a:gd name="T82" fmla="*/ 24 w 101"/>
              <a:gd name="T83" fmla="*/ 97 h 144"/>
              <a:gd name="T84" fmla="*/ 24 w 101"/>
              <a:gd name="T85" fmla="*/ 108 h 144"/>
              <a:gd name="T86" fmla="*/ 16 w 101"/>
              <a:gd name="T87" fmla="*/ 100 h 144"/>
              <a:gd name="T88" fmla="*/ 3 w 101"/>
              <a:gd name="T89" fmla="*/ 100 h 144"/>
              <a:gd name="T90" fmla="*/ 3 w 101"/>
              <a:gd name="T91" fmla="*/ 113 h 144"/>
              <a:gd name="T92" fmla="*/ 30 w 101"/>
              <a:gd name="T93" fmla="*/ 139 h 144"/>
              <a:gd name="T94" fmla="*/ 30 w 101"/>
              <a:gd name="T95" fmla="*/ 139 h 144"/>
              <a:gd name="T96" fmla="*/ 43 w 101"/>
              <a:gd name="T97" fmla="*/ 144 h 144"/>
              <a:gd name="T98" fmla="*/ 83 w 101"/>
              <a:gd name="T99" fmla="*/ 144 h 144"/>
              <a:gd name="T100" fmla="*/ 101 w 101"/>
              <a:gd name="T101" fmla="*/ 126 h 144"/>
              <a:gd name="T102" fmla="*/ 101 w 101"/>
              <a:gd name="T103" fmla="*/ 97 h 144"/>
              <a:gd name="T104" fmla="*/ 101 w 101"/>
              <a:gd name="T10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 h="144">
                <a:moveTo>
                  <a:pt x="16" y="46"/>
                </a:moveTo>
                <a:cubicBezTo>
                  <a:pt x="0" y="34"/>
                  <a:pt x="0" y="34"/>
                  <a:pt x="0" y="34"/>
                </a:cubicBezTo>
                <a:cubicBezTo>
                  <a:pt x="16" y="21"/>
                  <a:pt x="16" y="21"/>
                  <a:pt x="16" y="21"/>
                </a:cubicBezTo>
                <a:cubicBezTo>
                  <a:pt x="16" y="30"/>
                  <a:pt x="16" y="30"/>
                  <a:pt x="16" y="30"/>
                </a:cubicBezTo>
                <a:cubicBezTo>
                  <a:pt x="29" y="30"/>
                  <a:pt x="29" y="30"/>
                  <a:pt x="29" y="30"/>
                </a:cubicBezTo>
                <a:cubicBezTo>
                  <a:pt x="29" y="17"/>
                  <a:pt x="29" y="17"/>
                  <a:pt x="29" y="17"/>
                </a:cubicBezTo>
                <a:cubicBezTo>
                  <a:pt x="21" y="17"/>
                  <a:pt x="21" y="17"/>
                  <a:pt x="21" y="17"/>
                </a:cubicBezTo>
                <a:cubicBezTo>
                  <a:pt x="33" y="0"/>
                  <a:pt x="33" y="0"/>
                  <a:pt x="33" y="0"/>
                </a:cubicBezTo>
                <a:cubicBezTo>
                  <a:pt x="46" y="17"/>
                  <a:pt x="46" y="17"/>
                  <a:pt x="46" y="17"/>
                </a:cubicBezTo>
                <a:cubicBezTo>
                  <a:pt x="37" y="17"/>
                  <a:pt x="37" y="17"/>
                  <a:pt x="37" y="17"/>
                </a:cubicBezTo>
                <a:cubicBezTo>
                  <a:pt x="37" y="30"/>
                  <a:pt x="37" y="30"/>
                  <a:pt x="37" y="30"/>
                </a:cubicBezTo>
                <a:cubicBezTo>
                  <a:pt x="50" y="30"/>
                  <a:pt x="50" y="30"/>
                  <a:pt x="50" y="30"/>
                </a:cubicBezTo>
                <a:cubicBezTo>
                  <a:pt x="50" y="21"/>
                  <a:pt x="50" y="21"/>
                  <a:pt x="50" y="21"/>
                </a:cubicBezTo>
                <a:cubicBezTo>
                  <a:pt x="67" y="34"/>
                  <a:pt x="67" y="34"/>
                  <a:pt x="67" y="34"/>
                </a:cubicBezTo>
                <a:cubicBezTo>
                  <a:pt x="50" y="46"/>
                  <a:pt x="50" y="46"/>
                  <a:pt x="50" y="46"/>
                </a:cubicBezTo>
                <a:cubicBezTo>
                  <a:pt x="50" y="38"/>
                  <a:pt x="50" y="38"/>
                  <a:pt x="50" y="38"/>
                </a:cubicBezTo>
                <a:cubicBezTo>
                  <a:pt x="37" y="38"/>
                  <a:pt x="37" y="38"/>
                  <a:pt x="37" y="38"/>
                </a:cubicBezTo>
                <a:cubicBezTo>
                  <a:pt x="37" y="43"/>
                  <a:pt x="37" y="43"/>
                  <a:pt x="37" y="43"/>
                </a:cubicBezTo>
                <a:cubicBezTo>
                  <a:pt x="36" y="42"/>
                  <a:pt x="35" y="42"/>
                  <a:pt x="33" y="42"/>
                </a:cubicBezTo>
                <a:cubicBezTo>
                  <a:pt x="32" y="42"/>
                  <a:pt x="30" y="43"/>
                  <a:pt x="29" y="43"/>
                </a:cubicBezTo>
                <a:cubicBezTo>
                  <a:pt x="29" y="38"/>
                  <a:pt x="29" y="38"/>
                  <a:pt x="29" y="38"/>
                </a:cubicBezTo>
                <a:cubicBezTo>
                  <a:pt x="16" y="38"/>
                  <a:pt x="16" y="38"/>
                  <a:pt x="16" y="38"/>
                </a:cubicBezTo>
                <a:lnTo>
                  <a:pt x="16" y="46"/>
                </a:lnTo>
                <a:close/>
                <a:moveTo>
                  <a:pt x="101" y="96"/>
                </a:moveTo>
                <a:cubicBezTo>
                  <a:pt x="101" y="83"/>
                  <a:pt x="101" y="83"/>
                  <a:pt x="101" y="83"/>
                </a:cubicBezTo>
                <a:cubicBezTo>
                  <a:pt x="101" y="78"/>
                  <a:pt x="97" y="74"/>
                  <a:pt x="92" y="74"/>
                </a:cubicBezTo>
                <a:cubicBezTo>
                  <a:pt x="88" y="74"/>
                  <a:pt x="85" y="76"/>
                  <a:pt x="84" y="79"/>
                </a:cubicBezTo>
                <a:cubicBezTo>
                  <a:pt x="83" y="79"/>
                  <a:pt x="83" y="79"/>
                  <a:pt x="83" y="79"/>
                </a:cubicBezTo>
                <a:cubicBezTo>
                  <a:pt x="81" y="79"/>
                  <a:pt x="81" y="79"/>
                  <a:pt x="81" y="79"/>
                </a:cubicBezTo>
                <a:cubicBezTo>
                  <a:pt x="80" y="75"/>
                  <a:pt x="76" y="72"/>
                  <a:pt x="72" y="72"/>
                </a:cubicBezTo>
                <a:cubicBezTo>
                  <a:pt x="68" y="72"/>
                  <a:pt x="65" y="75"/>
                  <a:pt x="63" y="79"/>
                </a:cubicBezTo>
                <a:cubicBezTo>
                  <a:pt x="61" y="79"/>
                  <a:pt x="61" y="79"/>
                  <a:pt x="61" y="79"/>
                </a:cubicBezTo>
                <a:cubicBezTo>
                  <a:pt x="60" y="75"/>
                  <a:pt x="57" y="72"/>
                  <a:pt x="53" y="72"/>
                </a:cubicBezTo>
                <a:cubicBezTo>
                  <a:pt x="48" y="72"/>
                  <a:pt x="45" y="75"/>
                  <a:pt x="44" y="79"/>
                </a:cubicBezTo>
                <a:cubicBezTo>
                  <a:pt x="43" y="79"/>
                  <a:pt x="43" y="79"/>
                  <a:pt x="43" y="79"/>
                </a:cubicBezTo>
                <a:cubicBezTo>
                  <a:pt x="43" y="55"/>
                  <a:pt x="43" y="55"/>
                  <a:pt x="43" y="55"/>
                </a:cubicBezTo>
                <a:cubicBezTo>
                  <a:pt x="43" y="51"/>
                  <a:pt x="40" y="48"/>
                  <a:pt x="37" y="46"/>
                </a:cubicBezTo>
                <a:cubicBezTo>
                  <a:pt x="36" y="46"/>
                  <a:pt x="35" y="45"/>
                  <a:pt x="33" y="45"/>
                </a:cubicBezTo>
                <a:cubicBezTo>
                  <a:pt x="32" y="45"/>
                  <a:pt x="30" y="46"/>
                  <a:pt x="29" y="47"/>
                </a:cubicBezTo>
                <a:cubicBezTo>
                  <a:pt x="26" y="48"/>
                  <a:pt x="24" y="51"/>
                  <a:pt x="24" y="55"/>
                </a:cubicBezTo>
                <a:cubicBezTo>
                  <a:pt x="24" y="97"/>
                  <a:pt x="24" y="97"/>
                  <a:pt x="24" y="97"/>
                </a:cubicBezTo>
                <a:cubicBezTo>
                  <a:pt x="24" y="97"/>
                  <a:pt x="24" y="97"/>
                  <a:pt x="24" y="97"/>
                </a:cubicBezTo>
                <a:cubicBezTo>
                  <a:pt x="24" y="108"/>
                  <a:pt x="24" y="108"/>
                  <a:pt x="24" y="108"/>
                </a:cubicBezTo>
                <a:cubicBezTo>
                  <a:pt x="16" y="100"/>
                  <a:pt x="16" y="100"/>
                  <a:pt x="16" y="100"/>
                </a:cubicBezTo>
                <a:cubicBezTo>
                  <a:pt x="12" y="97"/>
                  <a:pt x="7" y="97"/>
                  <a:pt x="3" y="100"/>
                </a:cubicBezTo>
                <a:cubicBezTo>
                  <a:pt x="0" y="104"/>
                  <a:pt x="0" y="110"/>
                  <a:pt x="3" y="113"/>
                </a:cubicBezTo>
                <a:cubicBezTo>
                  <a:pt x="30" y="139"/>
                  <a:pt x="30" y="139"/>
                  <a:pt x="30" y="139"/>
                </a:cubicBezTo>
                <a:cubicBezTo>
                  <a:pt x="30" y="139"/>
                  <a:pt x="30" y="139"/>
                  <a:pt x="30" y="139"/>
                </a:cubicBezTo>
                <a:cubicBezTo>
                  <a:pt x="33" y="142"/>
                  <a:pt x="38" y="144"/>
                  <a:pt x="43" y="144"/>
                </a:cubicBezTo>
                <a:cubicBezTo>
                  <a:pt x="83" y="144"/>
                  <a:pt x="83" y="144"/>
                  <a:pt x="83" y="144"/>
                </a:cubicBezTo>
                <a:cubicBezTo>
                  <a:pt x="93" y="144"/>
                  <a:pt x="101" y="136"/>
                  <a:pt x="101" y="126"/>
                </a:cubicBezTo>
                <a:cubicBezTo>
                  <a:pt x="101" y="97"/>
                  <a:pt x="101" y="97"/>
                  <a:pt x="101" y="97"/>
                </a:cubicBezTo>
                <a:cubicBezTo>
                  <a:pt x="101" y="97"/>
                  <a:pt x="101" y="96"/>
                  <a:pt x="101" y="9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409119553"/>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6" grpId="0" animBg="1"/>
      <p:bldP spid="7" grpId="0"/>
      <p:bldP spid="8" grpId="0"/>
      <p:bldP spid="9" grpId="0"/>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4750188" y="2173277"/>
            <a:ext cx="4529139" cy="954107"/>
          </a:xfrm>
          <a:prstGeom prst="rect">
            <a:avLst/>
          </a:prstGeom>
          <a:noFill/>
        </p:spPr>
        <p:txBody>
          <a:bodyPr wrap="square" rtlCol="0">
            <a:spAutoFit/>
          </a:bodyPr>
          <a:lstStyle/>
          <a:p>
            <a:r>
              <a:rPr lang="en-US" altLang="zh-CN" sz="3200" b="1" dirty="0">
                <a:solidFill>
                  <a:schemeClr val="accent1"/>
                </a:solidFill>
              </a:rPr>
              <a:t>03</a:t>
            </a:r>
            <a:r>
              <a:rPr lang="en-US" altLang="zh-CN" sz="3200" b="1" dirty="0">
                <a:solidFill>
                  <a:schemeClr val="bg2">
                    <a:lumMod val="50000"/>
                  </a:schemeClr>
                </a:solidFill>
              </a:rPr>
              <a:t>  </a:t>
            </a:r>
            <a:r>
              <a:rPr lang="en-US" altLang="zh-CN" b="1" dirty="0">
                <a:solidFill>
                  <a:schemeClr val="bg2">
                    <a:lumMod val="50000"/>
                  </a:schemeClr>
                </a:solidFill>
              </a:rPr>
              <a:t> </a:t>
            </a:r>
          </a:p>
          <a:p>
            <a:r>
              <a:rPr lang="zh-CN" altLang="en-US" sz="2400" b="1" dirty="0">
                <a:solidFill>
                  <a:schemeClr val="bg2">
                    <a:lumMod val="50000"/>
                  </a:schemeClr>
                </a:solidFill>
              </a:rPr>
              <a:t>面试设计与技巧</a:t>
            </a:r>
            <a:endParaRPr lang="zh-CN" altLang="en-US" sz="2400" b="1" dirty="0">
              <a:solidFill>
                <a:schemeClr val="bg2">
                  <a:lumMod val="50000"/>
                </a:schemeClr>
              </a:solidFill>
              <a:cs typeface="+mn-ea"/>
              <a:sym typeface="+mn-lt"/>
            </a:endParaRPr>
          </a:p>
        </p:txBody>
      </p:sp>
      <p:sp>
        <p:nvSpPr>
          <p:cNvPr id="2" name="椭圆 1">
            <a:extLst>
              <a:ext uri="{FF2B5EF4-FFF2-40B4-BE49-F238E27FC236}">
                <a16:creationId xmlns:a16="http://schemas.microsoft.com/office/drawing/2014/main" id="{38C919F5-C1BC-44C5-80CC-D0AAE07E0948}"/>
              </a:ext>
            </a:extLst>
          </p:cNvPr>
          <p:cNvSpPr/>
          <p:nvPr/>
        </p:nvSpPr>
        <p:spPr>
          <a:xfrm>
            <a:off x="2357438" y="1828800"/>
            <a:ext cx="1643063" cy="1643063"/>
          </a:xfrm>
          <a:prstGeom prst="ellipse">
            <a:avLst/>
          </a:prstGeom>
          <a:blipFill dpi="0" rotWithShape="0">
            <a:blip r:embed="rId4">
              <a:grayscl/>
            </a:blip>
            <a:srcRect/>
            <a:stretch>
              <a:fillRect l="-31500" r="-84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1D11FDBF-706F-49FF-AA67-51A37FCF400E}"/>
              </a:ext>
            </a:extLst>
          </p:cNvPr>
          <p:cNvGrpSpPr/>
          <p:nvPr/>
        </p:nvGrpSpPr>
        <p:grpSpPr>
          <a:xfrm rot="10800000">
            <a:off x="8296280" y="4514850"/>
            <a:ext cx="3133720" cy="1671637"/>
            <a:chOff x="1871659" y="1464114"/>
            <a:chExt cx="8129591" cy="4336611"/>
          </a:xfrm>
        </p:grpSpPr>
        <p:cxnSp>
          <p:nvCxnSpPr>
            <p:cNvPr id="16" name="直接连接符 15">
              <a:extLst>
                <a:ext uri="{FF2B5EF4-FFF2-40B4-BE49-F238E27FC236}">
                  <a16:creationId xmlns:a16="http://schemas.microsoft.com/office/drawing/2014/main" id="{1FD90FA4-A150-4561-9965-6A222DF77FBF}"/>
                </a:ext>
              </a:extLst>
            </p:cNvPr>
            <p:cNvCxnSpPr>
              <a:cxnSpLocks/>
            </p:cNvCxnSpPr>
            <p:nvPr/>
          </p:nvCxnSpPr>
          <p:spPr>
            <a:xfrm>
              <a:off x="1871659" y="1937747"/>
              <a:ext cx="8129591" cy="0"/>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E642144-EBD3-41B4-8961-FB1B2CF4FAC6}"/>
                </a:ext>
              </a:extLst>
            </p:cNvPr>
            <p:cNvCxnSpPr>
              <a:cxnSpLocks/>
            </p:cNvCxnSpPr>
            <p:nvPr/>
          </p:nvCxnSpPr>
          <p:spPr>
            <a:xfrm flipV="1">
              <a:off x="3586159" y="1464114"/>
              <a:ext cx="0" cy="4336611"/>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8" name="等腰三角形 7">
            <a:extLst>
              <a:ext uri="{FF2B5EF4-FFF2-40B4-BE49-F238E27FC236}">
                <a16:creationId xmlns:a16="http://schemas.microsoft.com/office/drawing/2014/main" id="{DC099556-3B50-4C83-BA15-51E827943928}"/>
              </a:ext>
            </a:extLst>
          </p:cNvPr>
          <p:cNvSpPr/>
          <p:nvPr/>
        </p:nvSpPr>
        <p:spPr>
          <a:xfrm rot="5400000">
            <a:off x="3096472" y="2981111"/>
            <a:ext cx="1003166" cy="864798"/>
          </a:xfrm>
          <a:prstGeom prs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
            <a:extLst>
              <a:ext uri="{FF2B5EF4-FFF2-40B4-BE49-F238E27FC236}">
                <a16:creationId xmlns:a16="http://schemas.microsoft.com/office/drawing/2014/main" id="{DF285E5B-53E4-408A-A0D5-8B533C6E583D}"/>
              </a:ext>
            </a:extLst>
          </p:cNvPr>
          <p:cNvSpPr/>
          <p:nvPr/>
        </p:nvSpPr>
        <p:spPr>
          <a:xfrm rot="194795">
            <a:off x="1781108" y="2357991"/>
            <a:ext cx="2066937" cy="883340"/>
          </a:xfrm>
          <a:custGeom>
            <a:avLst/>
            <a:gdLst>
              <a:gd name="connsiteX0" fmla="*/ 0 w 11215688"/>
              <a:gd name="connsiteY0" fmla="*/ 0 h 6034088"/>
              <a:gd name="connsiteX1" fmla="*/ 11215688 w 11215688"/>
              <a:gd name="connsiteY1" fmla="*/ 0 h 6034088"/>
              <a:gd name="connsiteX2" fmla="*/ 11215688 w 11215688"/>
              <a:gd name="connsiteY2" fmla="*/ 6034088 h 6034088"/>
              <a:gd name="connsiteX3" fmla="*/ 0 w 11215688"/>
              <a:gd name="connsiteY3" fmla="*/ 6034088 h 6034088"/>
              <a:gd name="connsiteX4" fmla="*/ 0 w 11215688"/>
              <a:gd name="connsiteY4" fmla="*/ 0 h 6034088"/>
              <a:gd name="connsiteX0" fmla="*/ 0 w 11215688"/>
              <a:gd name="connsiteY0" fmla="*/ 0 h 6034088"/>
              <a:gd name="connsiteX1" fmla="*/ 11215688 w 11215688"/>
              <a:gd name="connsiteY1" fmla="*/ 0 h 6034088"/>
              <a:gd name="connsiteX2" fmla="*/ 7315201 w 11215688"/>
              <a:gd name="connsiteY2" fmla="*/ 3962400 h 6034088"/>
              <a:gd name="connsiteX3" fmla="*/ 0 w 11215688"/>
              <a:gd name="connsiteY3" fmla="*/ 6034088 h 6034088"/>
              <a:gd name="connsiteX4" fmla="*/ 0 w 11215688"/>
              <a:gd name="connsiteY4" fmla="*/ 0 h 6034088"/>
              <a:gd name="connsiteX0" fmla="*/ 0 w 7729538"/>
              <a:gd name="connsiteY0" fmla="*/ 0 h 6034088"/>
              <a:gd name="connsiteX1" fmla="*/ 7729538 w 7729538"/>
              <a:gd name="connsiteY1" fmla="*/ 942975 h 6034088"/>
              <a:gd name="connsiteX2" fmla="*/ 7315201 w 7729538"/>
              <a:gd name="connsiteY2" fmla="*/ 3962400 h 6034088"/>
              <a:gd name="connsiteX3" fmla="*/ 0 w 7729538"/>
              <a:gd name="connsiteY3" fmla="*/ 6034088 h 6034088"/>
              <a:gd name="connsiteX4" fmla="*/ 0 w 7729538"/>
              <a:gd name="connsiteY4" fmla="*/ 0 h 6034088"/>
              <a:gd name="connsiteX0" fmla="*/ 0 w 7729538"/>
              <a:gd name="connsiteY0" fmla="*/ 0 h 3962400"/>
              <a:gd name="connsiteX1" fmla="*/ 7729538 w 7729538"/>
              <a:gd name="connsiteY1" fmla="*/ 942975 h 3962400"/>
              <a:gd name="connsiteX2" fmla="*/ 7315201 w 7729538"/>
              <a:gd name="connsiteY2" fmla="*/ 3962400 h 3962400"/>
              <a:gd name="connsiteX3" fmla="*/ 2028825 w 7729538"/>
              <a:gd name="connsiteY3" fmla="*/ 3876675 h 3962400"/>
              <a:gd name="connsiteX4" fmla="*/ 0 w 7729538"/>
              <a:gd name="connsiteY4" fmla="*/ 0 h 3962400"/>
              <a:gd name="connsiteX0" fmla="*/ 0 w 7015163"/>
              <a:gd name="connsiteY0" fmla="*/ 0 h 4005263"/>
              <a:gd name="connsiteX1" fmla="*/ 7015163 w 7015163"/>
              <a:gd name="connsiteY1" fmla="*/ 985838 h 4005263"/>
              <a:gd name="connsiteX2" fmla="*/ 6600826 w 7015163"/>
              <a:gd name="connsiteY2" fmla="*/ 4005263 h 4005263"/>
              <a:gd name="connsiteX3" fmla="*/ 1314450 w 7015163"/>
              <a:gd name="connsiteY3" fmla="*/ 3919538 h 4005263"/>
              <a:gd name="connsiteX4" fmla="*/ 0 w 7015163"/>
              <a:gd name="connsiteY4" fmla="*/ 0 h 4005263"/>
              <a:gd name="connsiteX0" fmla="*/ 0 w 7015163"/>
              <a:gd name="connsiteY0" fmla="*/ 0 h 3919538"/>
              <a:gd name="connsiteX1" fmla="*/ 7015163 w 7015163"/>
              <a:gd name="connsiteY1" fmla="*/ 985838 h 3919538"/>
              <a:gd name="connsiteX2" fmla="*/ 6500813 w 7015163"/>
              <a:gd name="connsiteY2" fmla="*/ 3833813 h 3919538"/>
              <a:gd name="connsiteX3" fmla="*/ 1314450 w 7015163"/>
              <a:gd name="connsiteY3" fmla="*/ 3919538 h 3919538"/>
              <a:gd name="connsiteX4" fmla="*/ 0 w 7015163"/>
              <a:gd name="connsiteY4" fmla="*/ 0 h 3919538"/>
              <a:gd name="connsiteX0" fmla="*/ 0 w 7400926"/>
              <a:gd name="connsiteY0" fmla="*/ 0 h 3919538"/>
              <a:gd name="connsiteX1" fmla="*/ 7400926 w 7400926"/>
              <a:gd name="connsiteY1" fmla="*/ 1271588 h 3919538"/>
              <a:gd name="connsiteX2" fmla="*/ 6500813 w 7400926"/>
              <a:gd name="connsiteY2" fmla="*/ 3833813 h 3919538"/>
              <a:gd name="connsiteX3" fmla="*/ 1314450 w 7400926"/>
              <a:gd name="connsiteY3" fmla="*/ 3919538 h 3919538"/>
              <a:gd name="connsiteX4" fmla="*/ 0 w 7400926"/>
              <a:gd name="connsiteY4" fmla="*/ 0 h 3919538"/>
              <a:gd name="connsiteX0" fmla="*/ 0 w 7400926"/>
              <a:gd name="connsiteY0" fmla="*/ 0 h 4262438"/>
              <a:gd name="connsiteX1" fmla="*/ 7400926 w 7400926"/>
              <a:gd name="connsiteY1" fmla="*/ 1271588 h 4262438"/>
              <a:gd name="connsiteX2" fmla="*/ 6500813 w 7400926"/>
              <a:gd name="connsiteY2" fmla="*/ 3833813 h 4262438"/>
              <a:gd name="connsiteX3" fmla="*/ 1300162 w 7400926"/>
              <a:gd name="connsiteY3" fmla="*/ 4262438 h 4262438"/>
              <a:gd name="connsiteX4" fmla="*/ 0 w 7400926"/>
              <a:gd name="connsiteY4" fmla="*/ 0 h 4262438"/>
              <a:gd name="connsiteX0" fmla="*/ 0 w 7400926"/>
              <a:gd name="connsiteY0" fmla="*/ 0 h 4262438"/>
              <a:gd name="connsiteX1" fmla="*/ 7400926 w 7400926"/>
              <a:gd name="connsiteY1" fmla="*/ 1271588 h 4262438"/>
              <a:gd name="connsiteX2" fmla="*/ 6615113 w 7400926"/>
              <a:gd name="connsiteY2" fmla="*/ 3690938 h 4262438"/>
              <a:gd name="connsiteX3" fmla="*/ 1300162 w 7400926"/>
              <a:gd name="connsiteY3" fmla="*/ 4262438 h 4262438"/>
              <a:gd name="connsiteX4" fmla="*/ 0 w 7400926"/>
              <a:gd name="connsiteY4" fmla="*/ 0 h 4262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0926" h="4262438">
                <a:moveTo>
                  <a:pt x="0" y="0"/>
                </a:moveTo>
                <a:lnTo>
                  <a:pt x="7400926" y="1271588"/>
                </a:lnTo>
                <a:lnTo>
                  <a:pt x="6615113" y="3690938"/>
                </a:lnTo>
                <a:lnTo>
                  <a:pt x="1300162" y="4262438"/>
                </a:lnTo>
                <a:lnTo>
                  <a:pt x="0" y="0"/>
                </a:lnTo>
                <a:close/>
              </a:path>
            </a:pathLst>
          </a:cu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910626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6500E16-EF7F-4A92-93D7-8EC43C95EC6D}"/>
              </a:ext>
            </a:extLst>
          </p:cNvPr>
          <p:cNvSpPr/>
          <p:nvPr/>
        </p:nvSpPr>
        <p:spPr>
          <a:xfrm>
            <a:off x="487364" y="1011238"/>
            <a:ext cx="11215686" cy="23749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a:extLst>
              <a:ext uri="{FF2B5EF4-FFF2-40B4-BE49-F238E27FC236}">
                <a16:creationId xmlns:a16="http://schemas.microsoft.com/office/drawing/2014/main" id="{271C0D81-CB19-49CC-B9F0-AE7BF0471CFA}"/>
              </a:ext>
            </a:extLst>
          </p:cNvPr>
          <p:cNvSpPr txBox="1"/>
          <p:nvPr/>
        </p:nvSpPr>
        <p:spPr>
          <a:xfrm>
            <a:off x="821126" y="1330315"/>
            <a:ext cx="4529139" cy="400110"/>
          </a:xfrm>
          <a:prstGeom prst="rect">
            <a:avLst/>
          </a:prstGeom>
          <a:noFill/>
        </p:spPr>
        <p:txBody>
          <a:bodyPr wrap="square" rtlCol="0">
            <a:spAutoFit/>
          </a:bodyPr>
          <a:lstStyle/>
          <a:p>
            <a:r>
              <a:rPr lang="zh-CN" altLang="en-US" sz="2000" b="1" dirty="0">
                <a:solidFill>
                  <a:schemeClr val="bg1"/>
                </a:solidFill>
              </a:rPr>
              <a:t>面试的定义</a:t>
            </a:r>
            <a:endParaRPr lang="zh-CN" altLang="en-US" sz="2000" b="1" dirty="0">
              <a:solidFill>
                <a:schemeClr val="bg1"/>
              </a:solidFill>
              <a:cs typeface="+mn-ea"/>
              <a:sym typeface="+mn-lt"/>
            </a:endParaRPr>
          </a:p>
        </p:txBody>
      </p:sp>
      <p:sp>
        <p:nvSpPr>
          <p:cNvPr id="4" name="文本框 3">
            <a:extLst>
              <a:ext uri="{FF2B5EF4-FFF2-40B4-BE49-F238E27FC236}">
                <a16:creationId xmlns:a16="http://schemas.microsoft.com/office/drawing/2014/main" id="{8E4AD717-128C-4354-8BC6-8F69401C464C}"/>
              </a:ext>
            </a:extLst>
          </p:cNvPr>
          <p:cNvSpPr txBox="1"/>
          <p:nvPr/>
        </p:nvSpPr>
        <p:spPr>
          <a:xfrm>
            <a:off x="821125" y="2049502"/>
            <a:ext cx="10294549" cy="652486"/>
          </a:xfrm>
          <a:prstGeom prst="rect">
            <a:avLst/>
          </a:prstGeom>
          <a:noFill/>
        </p:spPr>
        <p:txBody>
          <a:bodyPr wrap="square" rtlCol="0">
            <a:spAutoFit/>
          </a:bodyPr>
          <a:lstStyle/>
          <a:p>
            <a:pPr>
              <a:lnSpc>
                <a:spcPct val="130000"/>
              </a:lnSpc>
            </a:pPr>
            <a:r>
              <a:rPr lang="zh-CN" altLang="en-US" sz="1400" dirty="0">
                <a:solidFill>
                  <a:schemeClr val="bg1"/>
                </a:solidFill>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1400" dirty="0">
              <a:solidFill>
                <a:schemeClr val="bg1"/>
              </a:solidFill>
            </a:endParaRPr>
          </a:p>
        </p:txBody>
      </p:sp>
      <p:sp>
        <p:nvSpPr>
          <p:cNvPr id="2" name="矩形 1">
            <a:extLst>
              <a:ext uri="{FF2B5EF4-FFF2-40B4-BE49-F238E27FC236}">
                <a16:creationId xmlns:a16="http://schemas.microsoft.com/office/drawing/2014/main" id="{25E12EA2-ACE1-4FD2-8141-84F700AC1743}"/>
              </a:ext>
            </a:extLst>
          </p:cNvPr>
          <p:cNvSpPr/>
          <p:nvPr/>
        </p:nvSpPr>
        <p:spPr>
          <a:xfrm>
            <a:off x="821125" y="3705215"/>
            <a:ext cx="2571750" cy="2238385"/>
          </a:xfrm>
          <a:prstGeom prst="rect">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a:extLst>
              <a:ext uri="{FF2B5EF4-FFF2-40B4-BE49-F238E27FC236}">
                <a16:creationId xmlns:a16="http://schemas.microsoft.com/office/drawing/2014/main" id="{A6BA344D-3C88-4A4E-A58E-899709CE7E97}"/>
              </a:ext>
            </a:extLst>
          </p:cNvPr>
          <p:cNvSpPr/>
          <p:nvPr/>
        </p:nvSpPr>
        <p:spPr>
          <a:xfrm>
            <a:off x="4682524" y="3705215"/>
            <a:ext cx="2571750" cy="2238385"/>
          </a:xfrm>
          <a:prstGeom prst="rect">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a:extLst>
              <a:ext uri="{FF2B5EF4-FFF2-40B4-BE49-F238E27FC236}">
                <a16:creationId xmlns:a16="http://schemas.microsoft.com/office/drawing/2014/main" id="{64AD1B74-0E5F-4888-8001-FF2B4390FFD3}"/>
              </a:ext>
            </a:extLst>
          </p:cNvPr>
          <p:cNvSpPr/>
          <p:nvPr/>
        </p:nvSpPr>
        <p:spPr>
          <a:xfrm>
            <a:off x="8543924" y="3705215"/>
            <a:ext cx="2571750" cy="2238385"/>
          </a:xfrm>
          <a:prstGeom prst="rect">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a:extLst>
              <a:ext uri="{FF2B5EF4-FFF2-40B4-BE49-F238E27FC236}">
                <a16:creationId xmlns:a16="http://schemas.microsoft.com/office/drawing/2014/main" id="{19AAFDD9-5B9A-4853-A855-2ACF9352FF44}"/>
              </a:ext>
            </a:extLst>
          </p:cNvPr>
          <p:cNvSpPr txBox="1"/>
          <p:nvPr/>
        </p:nvSpPr>
        <p:spPr>
          <a:xfrm>
            <a:off x="1193294" y="4582229"/>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9" name="TextBox 142">
            <a:extLst>
              <a:ext uri="{FF2B5EF4-FFF2-40B4-BE49-F238E27FC236}">
                <a16:creationId xmlns:a16="http://schemas.microsoft.com/office/drawing/2014/main" id="{2B2E1B04-7A0B-41CE-8B9E-43EE4646F5E9}"/>
              </a:ext>
            </a:extLst>
          </p:cNvPr>
          <p:cNvSpPr txBox="1"/>
          <p:nvPr/>
        </p:nvSpPr>
        <p:spPr>
          <a:xfrm flipH="1">
            <a:off x="1604316" y="4072756"/>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0" name="文本框 9">
            <a:extLst>
              <a:ext uri="{FF2B5EF4-FFF2-40B4-BE49-F238E27FC236}">
                <a16:creationId xmlns:a16="http://schemas.microsoft.com/office/drawing/2014/main" id="{3A1F40B9-0455-41EB-83D0-EF593C0D3059}"/>
              </a:ext>
            </a:extLst>
          </p:cNvPr>
          <p:cNvSpPr txBox="1"/>
          <p:nvPr/>
        </p:nvSpPr>
        <p:spPr>
          <a:xfrm>
            <a:off x="5054694" y="4582229"/>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11" name="TextBox 142">
            <a:extLst>
              <a:ext uri="{FF2B5EF4-FFF2-40B4-BE49-F238E27FC236}">
                <a16:creationId xmlns:a16="http://schemas.microsoft.com/office/drawing/2014/main" id="{BCE78344-7AAC-40BC-8841-01C7DFBB7469}"/>
              </a:ext>
            </a:extLst>
          </p:cNvPr>
          <p:cNvSpPr txBox="1"/>
          <p:nvPr/>
        </p:nvSpPr>
        <p:spPr>
          <a:xfrm flipH="1">
            <a:off x="5465716" y="4072756"/>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3" name="文本框 12">
            <a:extLst>
              <a:ext uri="{FF2B5EF4-FFF2-40B4-BE49-F238E27FC236}">
                <a16:creationId xmlns:a16="http://schemas.microsoft.com/office/drawing/2014/main" id="{502CBF4D-8D7C-43B5-8CC6-5708320E9B27}"/>
              </a:ext>
            </a:extLst>
          </p:cNvPr>
          <p:cNvSpPr txBox="1"/>
          <p:nvPr/>
        </p:nvSpPr>
        <p:spPr>
          <a:xfrm>
            <a:off x="8916094" y="4582229"/>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14" name="TextBox 142">
            <a:extLst>
              <a:ext uri="{FF2B5EF4-FFF2-40B4-BE49-F238E27FC236}">
                <a16:creationId xmlns:a16="http://schemas.microsoft.com/office/drawing/2014/main" id="{FD58C420-1DAD-4F90-B3FC-B4EB65C8762D}"/>
              </a:ext>
            </a:extLst>
          </p:cNvPr>
          <p:cNvSpPr txBox="1"/>
          <p:nvPr/>
        </p:nvSpPr>
        <p:spPr>
          <a:xfrm flipH="1">
            <a:off x="9327116" y="4072756"/>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Tree>
    <p:extLst>
      <p:ext uri="{BB962C8B-B14F-4D97-AF65-F5344CB8AC3E}">
        <p14:creationId xmlns:p14="http://schemas.microsoft.com/office/powerpoint/2010/main" val="346882757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P spid="4" grpId="0"/>
      <p:bldP spid="2" grpId="0" animBg="1"/>
      <p:bldP spid="6" grpId="0" animBg="1"/>
      <p:bldP spid="7" grpId="0" animBg="1"/>
      <p:bldP spid="8" grpId="0"/>
      <p:bldP spid="9" grpId="0"/>
      <p:bldP spid="10" grpId="0"/>
      <p:bldP spid="11"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面试的核心</a:t>
            </a:r>
            <a:endParaRPr lang="zh-CN" altLang="en-US" sz="2000" b="1" dirty="0">
              <a:solidFill>
                <a:schemeClr val="accent1"/>
              </a:solidFill>
              <a:cs typeface="+mn-ea"/>
              <a:sym typeface="+mn-lt"/>
            </a:endParaRPr>
          </a:p>
        </p:txBody>
      </p:sp>
      <p:sp>
        <p:nvSpPr>
          <p:cNvPr id="2" name="椭圆 1">
            <a:extLst>
              <a:ext uri="{FF2B5EF4-FFF2-40B4-BE49-F238E27FC236}">
                <a16:creationId xmlns:a16="http://schemas.microsoft.com/office/drawing/2014/main" id="{0A6C44E2-C9BF-4585-A670-C09C4051A26D}"/>
              </a:ext>
            </a:extLst>
          </p:cNvPr>
          <p:cNvSpPr/>
          <p:nvPr/>
        </p:nvSpPr>
        <p:spPr>
          <a:xfrm>
            <a:off x="4788691" y="1928813"/>
            <a:ext cx="2486025" cy="2486025"/>
          </a:xfrm>
          <a:prstGeom prst="ellipse">
            <a:avLst/>
          </a:prstGeom>
          <a:blipFill>
            <a:blip r:embed="rId4"/>
            <a:stretch>
              <a:fillRect l="-54119" t="-21774" r="-70963" b="-242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a:extLst>
              <a:ext uri="{FF2B5EF4-FFF2-40B4-BE49-F238E27FC236}">
                <a16:creationId xmlns:a16="http://schemas.microsoft.com/office/drawing/2014/main" id="{DB743788-C49E-485F-9311-EAA084343497}"/>
              </a:ext>
            </a:extLst>
          </p:cNvPr>
          <p:cNvSpPr txBox="1"/>
          <p:nvPr/>
        </p:nvSpPr>
        <p:spPr>
          <a:xfrm>
            <a:off x="8022026" y="2145390"/>
            <a:ext cx="2199580" cy="1492716"/>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a:p>
            <a:pPr marL="285750" indent="-285750">
              <a:lnSpc>
                <a:spcPct val="130000"/>
              </a:lnSpc>
              <a:buFont typeface="Wingdings" panose="05000000000000000000" pitchFamily="2" charset="2"/>
              <a:buChar char="l"/>
            </a:pPr>
            <a:endParaRPr lang="en-US" altLang="zh-CN" sz="1400" dirty="0">
              <a:solidFill>
                <a:schemeClr val="bg2">
                  <a:lumMod val="50000"/>
                </a:schemeClr>
              </a:solidFill>
            </a:endParaRPr>
          </a:p>
          <a:p>
            <a:pPr marL="285750" indent="-285750">
              <a:lnSpc>
                <a:spcPct val="130000"/>
              </a:lnSpc>
              <a:buFont typeface="Wingdings" panose="05000000000000000000" pitchFamily="2" charset="2"/>
              <a:buChar char="l"/>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5" name="文本框 4">
            <a:extLst>
              <a:ext uri="{FF2B5EF4-FFF2-40B4-BE49-F238E27FC236}">
                <a16:creationId xmlns:a16="http://schemas.microsoft.com/office/drawing/2014/main" id="{B9417E01-1D33-444F-916D-5650C9B12DE0}"/>
              </a:ext>
            </a:extLst>
          </p:cNvPr>
          <p:cNvSpPr txBox="1"/>
          <p:nvPr/>
        </p:nvSpPr>
        <p:spPr>
          <a:xfrm>
            <a:off x="1841801" y="2145390"/>
            <a:ext cx="2199580" cy="1492716"/>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a:p>
            <a:pPr marL="285750" indent="-285750">
              <a:lnSpc>
                <a:spcPct val="130000"/>
              </a:lnSpc>
              <a:buFont typeface="Wingdings" panose="05000000000000000000" pitchFamily="2" charset="2"/>
              <a:buChar char="l"/>
            </a:pPr>
            <a:endParaRPr lang="en-US" altLang="zh-CN" sz="1400" dirty="0">
              <a:solidFill>
                <a:schemeClr val="bg2">
                  <a:lumMod val="50000"/>
                </a:schemeClr>
              </a:solidFill>
            </a:endParaRPr>
          </a:p>
          <a:p>
            <a:pPr marL="285750" indent="-285750">
              <a:lnSpc>
                <a:spcPct val="130000"/>
              </a:lnSpc>
              <a:buFont typeface="Wingdings" panose="05000000000000000000" pitchFamily="2" charset="2"/>
              <a:buChar char="l"/>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6" name="文本框 5">
            <a:extLst>
              <a:ext uri="{FF2B5EF4-FFF2-40B4-BE49-F238E27FC236}">
                <a16:creationId xmlns:a16="http://schemas.microsoft.com/office/drawing/2014/main" id="{75652D1C-B035-4CE2-9675-1E3FD2887FF1}"/>
              </a:ext>
            </a:extLst>
          </p:cNvPr>
          <p:cNvSpPr txBox="1"/>
          <p:nvPr/>
        </p:nvSpPr>
        <p:spPr>
          <a:xfrm>
            <a:off x="1841801" y="4963596"/>
            <a:ext cx="8379805"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1400" dirty="0">
              <a:solidFill>
                <a:schemeClr val="bg2">
                  <a:lumMod val="50000"/>
                </a:schemeClr>
              </a:solidFill>
            </a:endParaRPr>
          </a:p>
        </p:txBody>
      </p:sp>
    </p:spTree>
    <p:extLst>
      <p:ext uri="{BB962C8B-B14F-4D97-AF65-F5344CB8AC3E}">
        <p14:creationId xmlns:p14="http://schemas.microsoft.com/office/powerpoint/2010/main" val="178644506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68B0ED71-FD50-4DB4-BF25-195C07EC8111}"/>
              </a:ext>
            </a:extLst>
          </p:cNvPr>
          <p:cNvPicPr>
            <a:picLocks noChangeAspect="1"/>
          </p:cNvPicPr>
          <p:nvPr/>
        </p:nvPicPr>
        <p:blipFill rotWithShape="1">
          <a:blip r:embed="rId4">
            <a:extLst>
              <a:ext uri="{28A0092B-C50C-407E-A947-70E740481C1C}">
                <a14:useLocalDpi xmlns:a14="http://schemas.microsoft.com/office/drawing/2010/main" val="0"/>
              </a:ext>
            </a:extLst>
          </a:blip>
          <a:srcRect r="1293"/>
          <a:stretch/>
        </p:blipFill>
        <p:spPr>
          <a:xfrm>
            <a:off x="1921262" y="3813125"/>
            <a:ext cx="2906397" cy="1950720"/>
          </a:xfrm>
          <a:prstGeom prst="rect">
            <a:avLst/>
          </a:prstGeom>
        </p:spPr>
      </p:pic>
      <p:sp>
        <p:nvSpPr>
          <p:cNvPr id="12" name="文本框 11">
            <a:extLst>
              <a:ext uri="{FF2B5EF4-FFF2-40B4-BE49-F238E27FC236}">
                <a16:creationId xmlns:a16="http://schemas.microsoft.com/office/drawing/2014/main" id="{271C0D81-CB19-49CC-B9F0-AE7BF0471CFA}"/>
              </a:ext>
            </a:extLst>
          </p:cNvPr>
          <p:cNvSpPr txBox="1"/>
          <p:nvPr/>
        </p:nvSpPr>
        <p:spPr>
          <a:xfrm>
            <a:off x="821126" y="730240"/>
            <a:ext cx="4529139" cy="400110"/>
          </a:xfrm>
          <a:prstGeom prst="rect">
            <a:avLst/>
          </a:prstGeom>
          <a:noFill/>
        </p:spPr>
        <p:txBody>
          <a:bodyPr wrap="square" rtlCol="0">
            <a:spAutoFit/>
          </a:bodyPr>
          <a:lstStyle/>
          <a:p>
            <a:r>
              <a:rPr lang="zh-CN" altLang="en-US" sz="2000" b="1" dirty="0">
                <a:solidFill>
                  <a:schemeClr val="accent1"/>
                </a:solidFill>
              </a:rPr>
              <a:t>面试前要做的工作</a:t>
            </a:r>
            <a:endParaRPr lang="zh-CN" altLang="en-US" sz="2000" b="1" dirty="0">
              <a:solidFill>
                <a:schemeClr val="accent1"/>
              </a:solidFill>
              <a:cs typeface="+mn-ea"/>
              <a:sym typeface="+mn-lt"/>
            </a:endParaRPr>
          </a:p>
        </p:txBody>
      </p:sp>
      <p:pic>
        <p:nvPicPr>
          <p:cNvPr id="3" name="图片 2">
            <a:extLst>
              <a:ext uri="{FF2B5EF4-FFF2-40B4-BE49-F238E27FC236}">
                <a16:creationId xmlns:a16="http://schemas.microsoft.com/office/drawing/2014/main" id="{0AEC8A29-389A-42FE-A5B9-13D631E80D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1263" y="1624965"/>
            <a:ext cx="2926080" cy="1950720"/>
          </a:xfrm>
          <a:prstGeom prst="rect">
            <a:avLst/>
          </a:prstGeom>
        </p:spPr>
      </p:pic>
      <p:sp>
        <p:nvSpPr>
          <p:cNvPr id="5" name="矩形 4">
            <a:extLst>
              <a:ext uri="{FF2B5EF4-FFF2-40B4-BE49-F238E27FC236}">
                <a16:creationId xmlns:a16="http://schemas.microsoft.com/office/drawing/2014/main" id="{C642E635-3F12-4BF6-92EF-4AC12C75E026}"/>
              </a:ext>
            </a:extLst>
          </p:cNvPr>
          <p:cNvSpPr/>
          <p:nvPr/>
        </p:nvSpPr>
        <p:spPr>
          <a:xfrm>
            <a:off x="5029200" y="1624965"/>
            <a:ext cx="4957762" cy="195072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矩形 6">
            <a:extLst>
              <a:ext uri="{FF2B5EF4-FFF2-40B4-BE49-F238E27FC236}">
                <a16:creationId xmlns:a16="http://schemas.microsoft.com/office/drawing/2014/main" id="{D3EC3E38-ADDF-4E53-B959-7D80F464F9CD}"/>
              </a:ext>
            </a:extLst>
          </p:cNvPr>
          <p:cNvSpPr/>
          <p:nvPr/>
        </p:nvSpPr>
        <p:spPr>
          <a:xfrm>
            <a:off x="5046951" y="3813125"/>
            <a:ext cx="4940011" cy="195072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a:extLst>
              <a:ext uri="{FF2B5EF4-FFF2-40B4-BE49-F238E27FC236}">
                <a16:creationId xmlns:a16="http://schemas.microsoft.com/office/drawing/2014/main" id="{4C74CEF7-2864-4E57-91FA-2CE417897665}"/>
              </a:ext>
            </a:extLst>
          </p:cNvPr>
          <p:cNvSpPr txBox="1"/>
          <p:nvPr/>
        </p:nvSpPr>
        <p:spPr>
          <a:xfrm>
            <a:off x="5350265" y="1994005"/>
            <a:ext cx="4417405" cy="932563"/>
          </a:xfrm>
          <a:prstGeom prst="rect">
            <a:avLst/>
          </a:prstGeom>
          <a:noFill/>
        </p:spPr>
        <p:txBody>
          <a:bodyPr wrap="square" rtlCol="0">
            <a:spAutoFit/>
          </a:bodyPr>
          <a:lstStyle/>
          <a:p>
            <a:pPr>
              <a:lnSpc>
                <a:spcPct val="130000"/>
              </a:lnSpc>
            </a:pPr>
            <a:r>
              <a:rPr lang="zh-CN" altLang="en-US" sz="1400" dirty="0">
                <a:solidFill>
                  <a:schemeClr val="bg1"/>
                </a:solidFill>
              </a:rPr>
              <a:t>点击输入文本内容点击输入文本内容点击输入文本内容点击输入文本内容点击输入文本内容点击输入文本内容</a:t>
            </a:r>
            <a:endParaRPr lang="en-US" altLang="zh-CN" sz="1400" dirty="0">
              <a:solidFill>
                <a:schemeClr val="bg1"/>
              </a:solidFill>
            </a:endParaRPr>
          </a:p>
        </p:txBody>
      </p:sp>
      <p:sp>
        <p:nvSpPr>
          <p:cNvPr id="11" name="文本框 10">
            <a:extLst>
              <a:ext uri="{FF2B5EF4-FFF2-40B4-BE49-F238E27FC236}">
                <a16:creationId xmlns:a16="http://schemas.microsoft.com/office/drawing/2014/main" id="{FB52758D-D7D7-4F1A-89DF-BF6AE4DDEF0A}"/>
              </a:ext>
            </a:extLst>
          </p:cNvPr>
          <p:cNvSpPr txBox="1"/>
          <p:nvPr/>
        </p:nvSpPr>
        <p:spPr>
          <a:xfrm>
            <a:off x="5350265" y="4182165"/>
            <a:ext cx="4417405" cy="932563"/>
          </a:xfrm>
          <a:prstGeom prst="rect">
            <a:avLst/>
          </a:prstGeom>
          <a:noFill/>
        </p:spPr>
        <p:txBody>
          <a:bodyPr wrap="square" rtlCol="0">
            <a:spAutoFit/>
          </a:bodyPr>
          <a:lstStyle/>
          <a:p>
            <a:pPr>
              <a:lnSpc>
                <a:spcPct val="130000"/>
              </a:lnSpc>
            </a:pPr>
            <a:r>
              <a:rPr lang="zh-CN" altLang="en-US" sz="1400" dirty="0">
                <a:solidFill>
                  <a:schemeClr val="bg1"/>
                </a:solidFill>
              </a:rPr>
              <a:t>点击输入文本内容点击输入文本内容点击输入文本内容点击输入文本内容点击输入文本内容点击输入文本内容</a:t>
            </a:r>
            <a:endParaRPr lang="en-US" altLang="zh-CN" sz="1400" dirty="0">
              <a:solidFill>
                <a:schemeClr val="bg1"/>
              </a:solidFill>
            </a:endParaRPr>
          </a:p>
        </p:txBody>
      </p:sp>
    </p:spTree>
    <p:extLst>
      <p:ext uri="{BB962C8B-B14F-4D97-AF65-F5344CB8AC3E}">
        <p14:creationId xmlns:p14="http://schemas.microsoft.com/office/powerpoint/2010/main" val="246246114"/>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animBg="1"/>
      <p:bldP spid="7" grpId="0" animBg="1"/>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B708524-445F-4981-BBC1-1FB2B2637A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8324" y="411163"/>
            <a:ext cx="4027488" cy="6041231"/>
          </a:xfrm>
          <a:prstGeom prst="rect">
            <a:avLst/>
          </a:prstGeom>
        </p:spPr>
      </p:pic>
      <p:sp>
        <p:nvSpPr>
          <p:cNvPr id="5" name="矩形 4">
            <a:extLst>
              <a:ext uri="{FF2B5EF4-FFF2-40B4-BE49-F238E27FC236}">
                <a16:creationId xmlns:a16="http://schemas.microsoft.com/office/drawing/2014/main" id="{A3B69507-6249-4D52-8F60-E7130174B4AE}"/>
              </a:ext>
            </a:extLst>
          </p:cNvPr>
          <p:cNvSpPr/>
          <p:nvPr/>
        </p:nvSpPr>
        <p:spPr>
          <a:xfrm>
            <a:off x="3757613" y="1285875"/>
            <a:ext cx="3771900" cy="67532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7" name="直接连接符 6">
            <a:extLst>
              <a:ext uri="{FF2B5EF4-FFF2-40B4-BE49-F238E27FC236}">
                <a16:creationId xmlns:a16="http://schemas.microsoft.com/office/drawing/2014/main" id="{0316A752-FC9D-4356-935E-494224F2B0B5}"/>
              </a:ext>
            </a:extLst>
          </p:cNvPr>
          <p:cNvCxnSpPr>
            <a:cxnSpLocks/>
          </p:cNvCxnSpPr>
          <p:nvPr/>
        </p:nvCxnSpPr>
        <p:spPr>
          <a:xfrm rot="5400000">
            <a:off x="4951405" y="3183093"/>
            <a:ext cx="3133720"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982A067-195F-4BCE-94A1-088984DEEDE3}"/>
              </a:ext>
            </a:extLst>
          </p:cNvPr>
          <p:cNvCxnSpPr>
            <a:cxnSpLocks/>
          </p:cNvCxnSpPr>
          <p:nvPr/>
        </p:nvCxnSpPr>
        <p:spPr>
          <a:xfrm>
            <a:off x="5029199" y="2277123"/>
            <a:ext cx="2228854"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271C0D81-CB19-49CC-B9F0-AE7BF0471CFA}"/>
              </a:ext>
            </a:extLst>
          </p:cNvPr>
          <p:cNvSpPr txBox="1"/>
          <p:nvPr/>
        </p:nvSpPr>
        <p:spPr>
          <a:xfrm>
            <a:off x="1589068" y="1423481"/>
            <a:ext cx="4529139" cy="400110"/>
          </a:xfrm>
          <a:prstGeom prst="rect">
            <a:avLst/>
          </a:prstGeom>
          <a:noFill/>
        </p:spPr>
        <p:txBody>
          <a:bodyPr wrap="square" rtlCol="0">
            <a:spAutoFit/>
          </a:bodyPr>
          <a:lstStyle/>
          <a:p>
            <a:pPr algn="r"/>
            <a:r>
              <a:rPr lang="zh-CN" altLang="en-US" sz="2000" b="1" dirty="0">
                <a:solidFill>
                  <a:schemeClr val="bg1"/>
                </a:solidFill>
              </a:rPr>
              <a:t>面试的提问技巧</a:t>
            </a:r>
            <a:endParaRPr lang="zh-CN" altLang="en-US" sz="2000" b="1" dirty="0">
              <a:solidFill>
                <a:schemeClr val="bg1"/>
              </a:solidFill>
              <a:cs typeface="+mn-ea"/>
              <a:sym typeface="+mn-lt"/>
            </a:endParaRPr>
          </a:p>
        </p:txBody>
      </p:sp>
      <p:sp>
        <p:nvSpPr>
          <p:cNvPr id="10" name="文本框 9">
            <a:extLst>
              <a:ext uri="{FF2B5EF4-FFF2-40B4-BE49-F238E27FC236}">
                <a16:creationId xmlns:a16="http://schemas.microsoft.com/office/drawing/2014/main" id="{8E23000F-0954-42D2-BC79-380F95958F41}"/>
              </a:ext>
            </a:extLst>
          </p:cNvPr>
          <p:cNvSpPr txBox="1"/>
          <p:nvPr/>
        </p:nvSpPr>
        <p:spPr>
          <a:xfrm>
            <a:off x="2059271" y="2627142"/>
            <a:ext cx="4058936" cy="1212640"/>
          </a:xfrm>
          <a:prstGeom prst="rect">
            <a:avLst/>
          </a:prstGeom>
          <a:noFill/>
        </p:spPr>
        <p:txBody>
          <a:bodyPr wrap="square" rtlCol="0">
            <a:spAutoFit/>
          </a:bodyPr>
          <a:lstStyle/>
          <a:p>
            <a:pPr algn="r">
              <a:lnSpc>
                <a:spcPct val="130000"/>
              </a:lnSpc>
            </a:pPr>
            <a:r>
              <a:rPr lang="zh-CN" altLang="en-US" sz="1400" dirty="0">
                <a:solidFill>
                  <a:schemeClr val="bg2">
                    <a:lumMod val="50000"/>
                  </a:schemeClr>
                </a:solidFill>
              </a:rPr>
              <a:t>点击输入文本内容点击输入文本内容点击输入文本内容点击输入文本内容点击输入文本内容点击输入文本内容点击输入文本内容点击输入文本内容点击输入文本内容点击输入文本内容</a:t>
            </a:r>
            <a:endParaRPr lang="en-US" altLang="zh-CN" sz="1400" dirty="0">
              <a:solidFill>
                <a:schemeClr val="bg2">
                  <a:lumMod val="50000"/>
                </a:schemeClr>
              </a:solidFill>
            </a:endParaRPr>
          </a:p>
        </p:txBody>
      </p:sp>
    </p:spTree>
    <p:extLst>
      <p:ext uri="{BB962C8B-B14F-4D97-AF65-F5344CB8AC3E}">
        <p14:creationId xmlns:p14="http://schemas.microsoft.com/office/powerpoint/2010/main" val="1242379638"/>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面试的设计技巧</a:t>
            </a:r>
            <a:endParaRPr lang="zh-CN" altLang="en-US" sz="2000" b="1" dirty="0">
              <a:solidFill>
                <a:schemeClr val="accent1"/>
              </a:solidFill>
              <a:cs typeface="+mn-ea"/>
              <a:sym typeface="+mn-lt"/>
            </a:endParaRPr>
          </a:p>
        </p:txBody>
      </p:sp>
      <p:sp>
        <p:nvSpPr>
          <p:cNvPr id="2" name="矩形 1">
            <a:extLst>
              <a:ext uri="{FF2B5EF4-FFF2-40B4-BE49-F238E27FC236}">
                <a16:creationId xmlns:a16="http://schemas.microsoft.com/office/drawing/2014/main" id="{2D3D2097-7EBD-486D-B2D9-50FD5E8F39D3}"/>
              </a:ext>
            </a:extLst>
          </p:cNvPr>
          <p:cNvSpPr/>
          <p:nvPr/>
        </p:nvSpPr>
        <p:spPr>
          <a:xfrm>
            <a:off x="1371600" y="1828801"/>
            <a:ext cx="2159793" cy="192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a:extLst>
              <a:ext uri="{FF2B5EF4-FFF2-40B4-BE49-F238E27FC236}">
                <a16:creationId xmlns:a16="http://schemas.microsoft.com/office/drawing/2014/main" id="{40EDA317-E192-414F-A0D8-3FDC75BE596A}"/>
              </a:ext>
            </a:extLst>
          </p:cNvPr>
          <p:cNvSpPr/>
          <p:nvPr/>
        </p:nvSpPr>
        <p:spPr>
          <a:xfrm>
            <a:off x="5100638" y="1828801"/>
            <a:ext cx="2159793" cy="192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a:extLst>
              <a:ext uri="{FF2B5EF4-FFF2-40B4-BE49-F238E27FC236}">
                <a16:creationId xmlns:a16="http://schemas.microsoft.com/office/drawing/2014/main" id="{B40153C7-CA5D-4D6F-B568-D404E0AED511}"/>
              </a:ext>
            </a:extLst>
          </p:cNvPr>
          <p:cNvSpPr/>
          <p:nvPr/>
        </p:nvSpPr>
        <p:spPr>
          <a:xfrm>
            <a:off x="8829676" y="1828801"/>
            <a:ext cx="2159793" cy="192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箭头: 右 2">
            <a:extLst>
              <a:ext uri="{FF2B5EF4-FFF2-40B4-BE49-F238E27FC236}">
                <a16:creationId xmlns:a16="http://schemas.microsoft.com/office/drawing/2014/main" id="{333CBE94-0910-4334-92C0-4CF29B19AECB}"/>
              </a:ext>
            </a:extLst>
          </p:cNvPr>
          <p:cNvSpPr/>
          <p:nvPr/>
        </p:nvSpPr>
        <p:spPr>
          <a:xfrm>
            <a:off x="4001690" y="2643188"/>
            <a:ext cx="628650" cy="31138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箭头: 右 6">
            <a:extLst>
              <a:ext uri="{FF2B5EF4-FFF2-40B4-BE49-F238E27FC236}">
                <a16:creationId xmlns:a16="http://schemas.microsoft.com/office/drawing/2014/main" id="{A6385F57-A89B-415F-A972-312FD83C01C1}"/>
              </a:ext>
            </a:extLst>
          </p:cNvPr>
          <p:cNvSpPr/>
          <p:nvPr/>
        </p:nvSpPr>
        <p:spPr>
          <a:xfrm>
            <a:off x="7730728" y="2643188"/>
            <a:ext cx="628650" cy="31138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Freeform 93">
            <a:extLst>
              <a:ext uri="{FF2B5EF4-FFF2-40B4-BE49-F238E27FC236}">
                <a16:creationId xmlns:a16="http://schemas.microsoft.com/office/drawing/2014/main" id="{9235D508-FF5A-4DAD-8396-8B20C5AFA94B}"/>
              </a:ext>
            </a:extLst>
          </p:cNvPr>
          <p:cNvSpPr>
            <a:spLocks noEditPoints="1"/>
          </p:cNvSpPr>
          <p:nvPr/>
        </p:nvSpPr>
        <p:spPr bwMode="auto">
          <a:xfrm>
            <a:off x="2234802" y="2348707"/>
            <a:ext cx="433388" cy="444500"/>
          </a:xfrm>
          <a:custGeom>
            <a:avLst/>
            <a:gdLst>
              <a:gd name="T0" fmla="*/ 97 w 137"/>
              <a:gd name="T1" fmla="*/ 116 h 140"/>
              <a:gd name="T2" fmla="*/ 102 w 137"/>
              <a:gd name="T3" fmla="*/ 136 h 140"/>
              <a:gd name="T4" fmla="*/ 102 w 137"/>
              <a:gd name="T5" fmla="*/ 140 h 140"/>
              <a:gd name="T6" fmla="*/ 0 w 137"/>
              <a:gd name="T7" fmla="*/ 140 h 140"/>
              <a:gd name="T8" fmla="*/ 0 w 137"/>
              <a:gd name="T9" fmla="*/ 136 h 140"/>
              <a:gd name="T10" fmla="*/ 5 w 137"/>
              <a:gd name="T11" fmla="*/ 116 h 140"/>
              <a:gd name="T12" fmla="*/ 12 w 137"/>
              <a:gd name="T13" fmla="*/ 109 h 140"/>
              <a:gd name="T14" fmla="*/ 31 w 137"/>
              <a:gd name="T15" fmla="*/ 98 h 140"/>
              <a:gd name="T16" fmla="*/ 38 w 137"/>
              <a:gd name="T17" fmla="*/ 90 h 140"/>
              <a:gd name="T18" fmla="*/ 42 w 137"/>
              <a:gd name="T19" fmla="*/ 86 h 140"/>
              <a:gd name="T20" fmla="*/ 37 w 137"/>
              <a:gd name="T21" fmla="*/ 77 h 140"/>
              <a:gd name="T22" fmla="*/ 36 w 137"/>
              <a:gd name="T23" fmla="*/ 78 h 140"/>
              <a:gd name="T24" fmla="*/ 36 w 137"/>
              <a:gd name="T25" fmla="*/ 76 h 140"/>
              <a:gd name="T26" fmla="*/ 34 w 137"/>
              <a:gd name="T27" fmla="*/ 72 h 140"/>
              <a:gd name="T28" fmla="*/ 33 w 137"/>
              <a:gd name="T29" fmla="*/ 63 h 140"/>
              <a:gd name="T30" fmla="*/ 37 w 137"/>
              <a:gd name="T31" fmla="*/ 42 h 140"/>
              <a:gd name="T32" fmla="*/ 61 w 137"/>
              <a:gd name="T33" fmla="*/ 39 h 140"/>
              <a:gd name="T34" fmla="*/ 66 w 137"/>
              <a:gd name="T35" fmla="*/ 43 h 140"/>
              <a:gd name="T36" fmla="*/ 67 w 137"/>
              <a:gd name="T37" fmla="*/ 44 h 140"/>
              <a:gd name="T38" fmla="*/ 70 w 137"/>
              <a:gd name="T39" fmla="*/ 65 h 140"/>
              <a:gd name="T40" fmla="*/ 69 w 137"/>
              <a:gd name="T41" fmla="*/ 74 h 140"/>
              <a:gd name="T42" fmla="*/ 68 w 137"/>
              <a:gd name="T43" fmla="*/ 77 h 140"/>
              <a:gd name="T44" fmla="*/ 62 w 137"/>
              <a:gd name="T45" fmla="*/ 87 h 140"/>
              <a:gd name="T46" fmla="*/ 64 w 137"/>
              <a:gd name="T47" fmla="*/ 90 h 140"/>
              <a:gd name="T48" fmla="*/ 72 w 137"/>
              <a:gd name="T49" fmla="*/ 98 h 140"/>
              <a:gd name="T50" fmla="*/ 91 w 137"/>
              <a:gd name="T51" fmla="*/ 109 h 140"/>
              <a:gd name="T52" fmla="*/ 97 w 137"/>
              <a:gd name="T53" fmla="*/ 116 h 140"/>
              <a:gd name="T54" fmla="*/ 137 w 137"/>
              <a:gd name="T55" fmla="*/ 25 h 140"/>
              <a:gd name="T56" fmla="*/ 103 w 137"/>
              <a:gd name="T57" fmla="*/ 51 h 140"/>
              <a:gd name="T58" fmla="*/ 97 w 137"/>
              <a:gd name="T59" fmla="*/ 51 h 140"/>
              <a:gd name="T60" fmla="*/ 80 w 137"/>
              <a:gd name="T61" fmla="*/ 59 h 140"/>
              <a:gd name="T62" fmla="*/ 86 w 137"/>
              <a:gd name="T63" fmla="*/ 48 h 140"/>
              <a:gd name="T64" fmla="*/ 69 w 137"/>
              <a:gd name="T65" fmla="*/ 26 h 140"/>
              <a:gd name="T66" fmla="*/ 103 w 137"/>
              <a:gd name="T67" fmla="*/ 0 h 140"/>
              <a:gd name="T68" fmla="*/ 137 w 137"/>
              <a:gd name="T69" fmla="*/ 25 h 140"/>
              <a:gd name="T70" fmla="*/ 92 w 137"/>
              <a:gd name="T71" fmla="*/ 26 h 140"/>
              <a:gd name="T72" fmla="*/ 86 w 137"/>
              <a:gd name="T73" fmla="*/ 20 h 140"/>
              <a:gd name="T74" fmla="*/ 80 w 137"/>
              <a:gd name="T75" fmla="*/ 26 h 140"/>
              <a:gd name="T76" fmla="*/ 86 w 137"/>
              <a:gd name="T77" fmla="*/ 32 h 140"/>
              <a:gd name="T78" fmla="*/ 92 w 137"/>
              <a:gd name="T79" fmla="*/ 26 h 140"/>
              <a:gd name="T80" fmla="*/ 109 w 137"/>
              <a:gd name="T81" fmla="*/ 26 h 140"/>
              <a:gd name="T82" fmla="*/ 103 w 137"/>
              <a:gd name="T83" fmla="*/ 20 h 140"/>
              <a:gd name="T84" fmla="*/ 97 w 137"/>
              <a:gd name="T85" fmla="*/ 26 h 140"/>
              <a:gd name="T86" fmla="*/ 103 w 137"/>
              <a:gd name="T87" fmla="*/ 32 h 140"/>
              <a:gd name="T88" fmla="*/ 109 w 137"/>
              <a:gd name="T89" fmla="*/ 26 h 140"/>
              <a:gd name="T90" fmla="*/ 126 w 137"/>
              <a:gd name="T91" fmla="*/ 26 h 140"/>
              <a:gd name="T92" fmla="*/ 120 w 137"/>
              <a:gd name="T93" fmla="*/ 20 h 140"/>
              <a:gd name="T94" fmla="*/ 114 w 137"/>
              <a:gd name="T95" fmla="*/ 26 h 140"/>
              <a:gd name="T96" fmla="*/ 120 w 137"/>
              <a:gd name="T97" fmla="*/ 32 h 140"/>
              <a:gd name="T98" fmla="*/ 126 w 137"/>
              <a:gd name="T99"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7" h="140">
                <a:moveTo>
                  <a:pt x="97" y="116"/>
                </a:moveTo>
                <a:cubicBezTo>
                  <a:pt x="102" y="136"/>
                  <a:pt x="102" y="136"/>
                  <a:pt x="102" y="136"/>
                </a:cubicBezTo>
                <a:cubicBezTo>
                  <a:pt x="102" y="140"/>
                  <a:pt x="102" y="140"/>
                  <a:pt x="102" y="140"/>
                </a:cubicBezTo>
                <a:cubicBezTo>
                  <a:pt x="0" y="140"/>
                  <a:pt x="0" y="140"/>
                  <a:pt x="0" y="140"/>
                </a:cubicBezTo>
                <a:cubicBezTo>
                  <a:pt x="0" y="136"/>
                  <a:pt x="0" y="136"/>
                  <a:pt x="0" y="136"/>
                </a:cubicBezTo>
                <a:cubicBezTo>
                  <a:pt x="5" y="116"/>
                  <a:pt x="5" y="116"/>
                  <a:pt x="5" y="116"/>
                </a:cubicBezTo>
                <a:cubicBezTo>
                  <a:pt x="5" y="116"/>
                  <a:pt x="4" y="112"/>
                  <a:pt x="12" y="109"/>
                </a:cubicBezTo>
                <a:cubicBezTo>
                  <a:pt x="31" y="98"/>
                  <a:pt x="31" y="98"/>
                  <a:pt x="31" y="98"/>
                </a:cubicBezTo>
                <a:cubicBezTo>
                  <a:pt x="31" y="98"/>
                  <a:pt x="37" y="91"/>
                  <a:pt x="38" y="90"/>
                </a:cubicBezTo>
                <a:cubicBezTo>
                  <a:pt x="38" y="89"/>
                  <a:pt x="44" y="89"/>
                  <a:pt x="42" y="86"/>
                </a:cubicBezTo>
                <a:cubicBezTo>
                  <a:pt x="40" y="84"/>
                  <a:pt x="38" y="81"/>
                  <a:pt x="37" y="77"/>
                </a:cubicBezTo>
                <a:cubicBezTo>
                  <a:pt x="36" y="78"/>
                  <a:pt x="36" y="78"/>
                  <a:pt x="36" y="78"/>
                </a:cubicBezTo>
                <a:cubicBezTo>
                  <a:pt x="36" y="77"/>
                  <a:pt x="36" y="76"/>
                  <a:pt x="36" y="76"/>
                </a:cubicBezTo>
                <a:cubicBezTo>
                  <a:pt x="36" y="76"/>
                  <a:pt x="34" y="76"/>
                  <a:pt x="34" y="72"/>
                </a:cubicBezTo>
                <a:cubicBezTo>
                  <a:pt x="34" y="72"/>
                  <a:pt x="26" y="63"/>
                  <a:pt x="33" y="63"/>
                </a:cubicBezTo>
                <a:cubicBezTo>
                  <a:pt x="33" y="63"/>
                  <a:pt x="27" y="51"/>
                  <a:pt x="37" y="42"/>
                </a:cubicBezTo>
                <a:cubicBezTo>
                  <a:pt x="37" y="42"/>
                  <a:pt x="48" y="30"/>
                  <a:pt x="61" y="39"/>
                </a:cubicBezTo>
                <a:cubicBezTo>
                  <a:pt x="61" y="39"/>
                  <a:pt x="64" y="40"/>
                  <a:pt x="66" y="43"/>
                </a:cubicBezTo>
                <a:cubicBezTo>
                  <a:pt x="67" y="43"/>
                  <a:pt x="67" y="44"/>
                  <a:pt x="67" y="44"/>
                </a:cubicBezTo>
                <a:cubicBezTo>
                  <a:pt x="76" y="53"/>
                  <a:pt x="70" y="65"/>
                  <a:pt x="70" y="65"/>
                </a:cubicBezTo>
                <a:cubicBezTo>
                  <a:pt x="76" y="65"/>
                  <a:pt x="69" y="74"/>
                  <a:pt x="69" y="74"/>
                </a:cubicBezTo>
                <a:cubicBezTo>
                  <a:pt x="68" y="76"/>
                  <a:pt x="68" y="77"/>
                  <a:pt x="68" y="77"/>
                </a:cubicBezTo>
                <a:cubicBezTo>
                  <a:pt x="66" y="81"/>
                  <a:pt x="64" y="84"/>
                  <a:pt x="62" y="87"/>
                </a:cubicBezTo>
                <a:cubicBezTo>
                  <a:pt x="58" y="89"/>
                  <a:pt x="60" y="88"/>
                  <a:pt x="64" y="90"/>
                </a:cubicBezTo>
                <a:cubicBezTo>
                  <a:pt x="72" y="98"/>
                  <a:pt x="72" y="98"/>
                  <a:pt x="72" y="98"/>
                </a:cubicBezTo>
                <a:cubicBezTo>
                  <a:pt x="91" y="109"/>
                  <a:pt x="91" y="109"/>
                  <a:pt x="91" y="109"/>
                </a:cubicBezTo>
                <a:cubicBezTo>
                  <a:pt x="99" y="112"/>
                  <a:pt x="97" y="116"/>
                  <a:pt x="97" y="116"/>
                </a:cubicBezTo>
                <a:close/>
                <a:moveTo>
                  <a:pt x="137" y="25"/>
                </a:moveTo>
                <a:cubicBezTo>
                  <a:pt x="137" y="39"/>
                  <a:pt x="122" y="51"/>
                  <a:pt x="103" y="51"/>
                </a:cubicBezTo>
                <a:cubicBezTo>
                  <a:pt x="101" y="51"/>
                  <a:pt x="99" y="51"/>
                  <a:pt x="97" y="51"/>
                </a:cubicBezTo>
                <a:cubicBezTo>
                  <a:pt x="80" y="59"/>
                  <a:pt x="80" y="59"/>
                  <a:pt x="80" y="59"/>
                </a:cubicBezTo>
                <a:cubicBezTo>
                  <a:pt x="86" y="48"/>
                  <a:pt x="86" y="48"/>
                  <a:pt x="86" y="48"/>
                </a:cubicBezTo>
                <a:cubicBezTo>
                  <a:pt x="76" y="43"/>
                  <a:pt x="70" y="35"/>
                  <a:pt x="69" y="26"/>
                </a:cubicBezTo>
                <a:cubicBezTo>
                  <a:pt x="69" y="12"/>
                  <a:pt x="84" y="1"/>
                  <a:pt x="103" y="0"/>
                </a:cubicBezTo>
                <a:cubicBezTo>
                  <a:pt x="121" y="0"/>
                  <a:pt x="136" y="11"/>
                  <a:pt x="137" y="25"/>
                </a:cubicBezTo>
                <a:close/>
                <a:moveTo>
                  <a:pt x="92" y="26"/>
                </a:moveTo>
                <a:cubicBezTo>
                  <a:pt x="92" y="23"/>
                  <a:pt x="90" y="20"/>
                  <a:pt x="86" y="20"/>
                </a:cubicBezTo>
                <a:cubicBezTo>
                  <a:pt x="83" y="20"/>
                  <a:pt x="80" y="23"/>
                  <a:pt x="80" y="26"/>
                </a:cubicBezTo>
                <a:cubicBezTo>
                  <a:pt x="80" y="30"/>
                  <a:pt x="83" y="32"/>
                  <a:pt x="86" y="32"/>
                </a:cubicBezTo>
                <a:cubicBezTo>
                  <a:pt x="90" y="32"/>
                  <a:pt x="92" y="30"/>
                  <a:pt x="92" y="26"/>
                </a:cubicBezTo>
                <a:close/>
                <a:moveTo>
                  <a:pt x="109" y="26"/>
                </a:moveTo>
                <a:cubicBezTo>
                  <a:pt x="109" y="23"/>
                  <a:pt x="106" y="20"/>
                  <a:pt x="103" y="20"/>
                </a:cubicBezTo>
                <a:cubicBezTo>
                  <a:pt x="100" y="20"/>
                  <a:pt x="97" y="23"/>
                  <a:pt x="97" y="26"/>
                </a:cubicBezTo>
                <a:cubicBezTo>
                  <a:pt x="97" y="30"/>
                  <a:pt x="100" y="32"/>
                  <a:pt x="103" y="32"/>
                </a:cubicBezTo>
                <a:cubicBezTo>
                  <a:pt x="106" y="32"/>
                  <a:pt x="109" y="30"/>
                  <a:pt x="109" y="26"/>
                </a:cubicBezTo>
                <a:close/>
                <a:moveTo>
                  <a:pt x="126" y="26"/>
                </a:moveTo>
                <a:cubicBezTo>
                  <a:pt x="126" y="23"/>
                  <a:pt x="123" y="20"/>
                  <a:pt x="120" y="20"/>
                </a:cubicBezTo>
                <a:cubicBezTo>
                  <a:pt x="116" y="20"/>
                  <a:pt x="114" y="23"/>
                  <a:pt x="114" y="26"/>
                </a:cubicBezTo>
                <a:cubicBezTo>
                  <a:pt x="114" y="30"/>
                  <a:pt x="116" y="32"/>
                  <a:pt x="120" y="32"/>
                </a:cubicBezTo>
                <a:cubicBezTo>
                  <a:pt x="123" y="32"/>
                  <a:pt x="126" y="30"/>
                  <a:pt x="12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4">
            <a:extLst>
              <a:ext uri="{FF2B5EF4-FFF2-40B4-BE49-F238E27FC236}">
                <a16:creationId xmlns:a16="http://schemas.microsoft.com/office/drawing/2014/main" id="{FF9FFF51-B0EC-4E29-83A8-D766AC9C7E70}"/>
              </a:ext>
            </a:extLst>
          </p:cNvPr>
          <p:cNvSpPr>
            <a:spLocks noEditPoints="1"/>
          </p:cNvSpPr>
          <p:nvPr/>
        </p:nvSpPr>
        <p:spPr bwMode="auto">
          <a:xfrm>
            <a:off x="5977334" y="2348707"/>
            <a:ext cx="406400" cy="403225"/>
          </a:xfrm>
          <a:custGeom>
            <a:avLst/>
            <a:gdLst>
              <a:gd name="T0" fmla="*/ 128 w 128"/>
              <a:gd name="T1" fmla="*/ 74 h 127"/>
              <a:gd name="T2" fmla="*/ 127 w 128"/>
              <a:gd name="T3" fmla="*/ 77 h 127"/>
              <a:gd name="T4" fmla="*/ 64 w 128"/>
              <a:gd name="T5" fmla="*/ 127 h 127"/>
              <a:gd name="T6" fmla="*/ 19 w 128"/>
              <a:gd name="T7" fmla="*/ 108 h 127"/>
              <a:gd name="T8" fmla="*/ 10 w 128"/>
              <a:gd name="T9" fmla="*/ 114 h 127"/>
              <a:gd name="T10" fmla="*/ 6 w 128"/>
              <a:gd name="T11" fmla="*/ 73 h 127"/>
              <a:gd name="T12" fmla="*/ 45 w 128"/>
              <a:gd name="T13" fmla="*/ 90 h 127"/>
              <a:gd name="T14" fmla="*/ 34 w 128"/>
              <a:gd name="T15" fmla="*/ 98 h 127"/>
              <a:gd name="T16" fmla="*/ 64 w 128"/>
              <a:gd name="T17" fmla="*/ 109 h 127"/>
              <a:gd name="T18" fmla="*/ 109 w 128"/>
              <a:gd name="T19" fmla="*/ 75 h 127"/>
              <a:gd name="T20" fmla="*/ 109 w 128"/>
              <a:gd name="T21" fmla="*/ 74 h 127"/>
              <a:gd name="T22" fmla="*/ 128 w 128"/>
              <a:gd name="T23" fmla="*/ 74 h 127"/>
              <a:gd name="T24" fmla="*/ 19 w 128"/>
              <a:gd name="T25" fmla="*/ 54 h 127"/>
              <a:gd name="T26" fmla="*/ 64 w 128"/>
              <a:gd name="T27" fmla="*/ 19 h 127"/>
              <a:gd name="T28" fmla="*/ 93 w 128"/>
              <a:gd name="T29" fmla="*/ 30 h 127"/>
              <a:gd name="T30" fmla="*/ 83 w 128"/>
              <a:gd name="T31" fmla="*/ 37 h 127"/>
              <a:gd name="T32" fmla="*/ 121 w 128"/>
              <a:gd name="T33" fmla="*/ 52 h 127"/>
              <a:gd name="T34" fmla="*/ 118 w 128"/>
              <a:gd name="T35" fmla="*/ 12 h 127"/>
              <a:gd name="T36" fmla="*/ 109 w 128"/>
              <a:gd name="T37" fmla="*/ 19 h 127"/>
              <a:gd name="T38" fmla="*/ 64 w 128"/>
              <a:gd name="T39" fmla="*/ 0 h 127"/>
              <a:gd name="T40" fmla="*/ 1 w 128"/>
              <a:gd name="T41" fmla="*/ 52 h 127"/>
              <a:gd name="T42" fmla="*/ 0 w 128"/>
              <a:gd name="T43" fmla="*/ 57 h 127"/>
              <a:gd name="T44" fmla="*/ 18 w 128"/>
              <a:gd name="T45" fmla="*/ 57 h 127"/>
              <a:gd name="T46" fmla="*/ 19 w 128"/>
              <a:gd name="T47" fmla="*/ 5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27">
                <a:moveTo>
                  <a:pt x="128" y="74"/>
                </a:moveTo>
                <a:cubicBezTo>
                  <a:pt x="127" y="77"/>
                  <a:pt x="127" y="77"/>
                  <a:pt x="127" y="77"/>
                </a:cubicBezTo>
                <a:cubicBezTo>
                  <a:pt x="122" y="107"/>
                  <a:pt x="95" y="127"/>
                  <a:pt x="64" y="127"/>
                </a:cubicBezTo>
                <a:cubicBezTo>
                  <a:pt x="47" y="127"/>
                  <a:pt x="31" y="120"/>
                  <a:pt x="19" y="108"/>
                </a:cubicBezTo>
                <a:cubicBezTo>
                  <a:pt x="10" y="114"/>
                  <a:pt x="10" y="114"/>
                  <a:pt x="10" y="114"/>
                </a:cubicBezTo>
                <a:cubicBezTo>
                  <a:pt x="6" y="73"/>
                  <a:pt x="6" y="73"/>
                  <a:pt x="6" y="73"/>
                </a:cubicBezTo>
                <a:cubicBezTo>
                  <a:pt x="45" y="90"/>
                  <a:pt x="45" y="90"/>
                  <a:pt x="45" y="90"/>
                </a:cubicBezTo>
                <a:cubicBezTo>
                  <a:pt x="34" y="98"/>
                  <a:pt x="34" y="98"/>
                  <a:pt x="34" y="98"/>
                </a:cubicBezTo>
                <a:cubicBezTo>
                  <a:pt x="43" y="105"/>
                  <a:pt x="53" y="109"/>
                  <a:pt x="64" y="109"/>
                </a:cubicBezTo>
                <a:cubicBezTo>
                  <a:pt x="86" y="109"/>
                  <a:pt x="104" y="95"/>
                  <a:pt x="109" y="75"/>
                </a:cubicBezTo>
                <a:cubicBezTo>
                  <a:pt x="109" y="74"/>
                  <a:pt x="109" y="74"/>
                  <a:pt x="109" y="74"/>
                </a:cubicBezTo>
                <a:lnTo>
                  <a:pt x="128" y="74"/>
                </a:lnTo>
                <a:close/>
                <a:moveTo>
                  <a:pt x="19" y="54"/>
                </a:moveTo>
                <a:cubicBezTo>
                  <a:pt x="24" y="33"/>
                  <a:pt x="42" y="19"/>
                  <a:pt x="64" y="19"/>
                </a:cubicBezTo>
                <a:cubicBezTo>
                  <a:pt x="75" y="19"/>
                  <a:pt x="85" y="23"/>
                  <a:pt x="93" y="30"/>
                </a:cubicBezTo>
                <a:cubicBezTo>
                  <a:pt x="83" y="37"/>
                  <a:pt x="83" y="37"/>
                  <a:pt x="83" y="37"/>
                </a:cubicBezTo>
                <a:cubicBezTo>
                  <a:pt x="121" y="52"/>
                  <a:pt x="121" y="52"/>
                  <a:pt x="121" y="52"/>
                </a:cubicBezTo>
                <a:cubicBezTo>
                  <a:pt x="118" y="12"/>
                  <a:pt x="118" y="12"/>
                  <a:pt x="118" y="12"/>
                </a:cubicBezTo>
                <a:cubicBezTo>
                  <a:pt x="109" y="19"/>
                  <a:pt x="109" y="19"/>
                  <a:pt x="109" y="19"/>
                </a:cubicBezTo>
                <a:cubicBezTo>
                  <a:pt x="97" y="7"/>
                  <a:pt x="81" y="0"/>
                  <a:pt x="64" y="0"/>
                </a:cubicBezTo>
                <a:cubicBezTo>
                  <a:pt x="32" y="0"/>
                  <a:pt x="6" y="22"/>
                  <a:pt x="1" y="52"/>
                </a:cubicBezTo>
                <a:cubicBezTo>
                  <a:pt x="0" y="57"/>
                  <a:pt x="0" y="57"/>
                  <a:pt x="0" y="57"/>
                </a:cubicBezTo>
                <a:cubicBezTo>
                  <a:pt x="18" y="57"/>
                  <a:pt x="18" y="57"/>
                  <a:pt x="18" y="57"/>
                </a:cubicBezTo>
                <a:lnTo>
                  <a:pt x="19"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7">
            <a:extLst>
              <a:ext uri="{FF2B5EF4-FFF2-40B4-BE49-F238E27FC236}">
                <a16:creationId xmlns:a16="http://schemas.microsoft.com/office/drawing/2014/main" id="{94D160BA-ED76-4B3F-A69C-2F7C2AA436ED}"/>
              </a:ext>
            </a:extLst>
          </p:cNvPr>
          <p:cNvSpPr>
            <a:spLocks noEditPoints="1"/>
          </p:cNvSpPr>
          <p:nvPr/>
        </p:nvSpPr>
        <p:spPr bwMode="auto">
          <a:xfrm>
            <a:off x="9700022" y="2282032"/>
            <a:ext cx="419100" cy="469900"/>
          </a:xfrm>
          <a:custGeom>
            <a:avLst/>
            <a:gdLst>
              <a:gd name="T0" fmla="*/ 97 w 132"/>
              <a:gd name="T1" fmla="*/ 107 h 148"/>
              <a:gd name="T2" fmla="*/ 19 w 132"/>
              <a:gd name="T3" fmla="*/ 98 h 148"/>
              <a:gd name="T4" fmla="*/ 29 w 132"/>
              <a:gd name="T5" fmla="*/ 19 h 148"/>
              <a:gd name="T6" fmla="*/ 107 w 132"/>
              <a:gd name="T7" fmla="*/ 29 h 148"/>
              <a:gd name="T8" fmla="*/ 97 w 132"/>
              <a:gd name="T9" fmla="*/ 107 h 148"/>
              <a:gd name="T10" fmla="*/ 97 w 132"/>
              <a:gd name="T11" fmla="*/ 36 h 148"/>
              <a:gd name="T12" fmla="*/ 36 w 132"/>
              <a:gd name="T13" fmla="*/ 29 h 148"/>
              <a:gd name="T14" fmla="*/ 29 w 132"/>
              <a:gd name="T15" fmla="*/ 90 h 148"/>
              <a:gd name="T16" fmla="*/ 90 w 132"/>
              <a:gd name="T17" fmla="*/ 98 h 148"/>
              <a:gd name="T18" fmla="*/ 97 w 132"/>
              <a:gd name="T19" fmla="*/ 36 h 148"/>
              <a:gd name="T20" fmla="*/ 97 w 132"/>
              <a:gd name="T21" fmla="*/ 111 h 148"/>
              <a:gd name="T22" fmla="*/ 101 w 132"/>
              <a:gd name="T23" fmla="*/ 108 h 148"/>
              <a:gd name="T24" fmla="*/ 110 w 132"/>
              <a:gd name="T25" fmla="*/ 109 h 148"/>
              <a:gd name="T26" fmla="*/ 119 w 132"/>
              <a:gd name="T27" fmla="*/ 121 h 148"/>
              <a:gd name="T28" fmla="*/ 106 w 132"/>
              <a:gd name="T29" fmla="*/ 132 h 148"/>
              <a:gd name="T30" fmla="*/ 96 w 132"/>
              <a:gd name="T31" fmla="*/ 120 h 148"/>
              <a:gd name="T32" fmla="*/ 97 w 132"/>
              <a:gd name="T33" fmla="*/ 111 h 148"/>
              <a:gd name="T34" fmla="*/ 128 w 132"/>
              <a:gd name="T35" fmla="*/ 143 h 148"/>
              <a:gd name="T36" fmla="*/ 125 w 132"/>
              <a:gd name="T37" fmla="*/ 146 h 148"/>
              <a:gd name="T38" fmla="*/ 116 w 132"/>
              <a:gd name="T39" fmla="*/ 145 h 148"/>
              <a:gd name="T40" fmla="*/ 110 w 132"/>
              <a:gd name="T41" fmla="*/ 137 h 148"/>
              <a:gd name="T42" fmla="*/ 123 w 132"/>
              <a:gd name="T43" fmla="*/ 126 h 148"/>
              <a:gd name="T44" fmla="*/ 130 w 132"/>
              <a:gd name="T45" fmla="*/ 134 h 148"/>
              <a:gd name="T46" fmla="*/ 128 w 132"/>
              <a:gd name="T47" fmla="*/ 143 h 148"/>
              <a:gd name="T48" fmla="*/ 92 w 132"/>
              <a:gd name="T49" fmla="*/ 50 h 148"/>
              <a:gd name="T50" fmla="*/ 91 w 132"/>
              <a:gd name="T51" fmla="*/ 50 h 148"/>
              <a:gd name="T52" fmla="*/ 87 w 132"/>
              <a:gd name="T53" fmla="*/ 48 h 148"/>
              <a:gd name="T54" fmla="*/ 77 w 132"/>
              <a:gd name="T55" fmla="*/ 37 h 148"/>
              <a:gd name="T56" fmla="*/ 67 w 132"/>
              <a:gd name="T57" fmla="*/ 36 h 148"/>
              <a:gd name="T58" fmla="*/ 65 w 132"/>
              <a:gd name="T59" fmla="*/ 36 h 148"/>
              <a:gd name="T60" fmla="*/ 65 w 132"/>
              <a:gd name="T61" fmla="*/ 36 h 148"/>
              <a:gd name="T62" fmla="*/ 65 w 132"/>
              <a:gd name="T63" fmla="*/ 36 h 148"/>
              <a:gd name="T64" fmla="*/ 61 w 132"/>
              <a:gd name="T65" fmla="*/ 33 h 148"/>
              <a:gd name="T66" fmla="*/ 64 w 132"/>
              <a:gd name="T67" fmla="*/ 29 h 148"/>
              <a:gd name="T68" fmla="*/ 66 w 132"/>
              <a:gd name="T69" fmla="*/ 28 h 148"/>
              <a:gd name="T70" fmla="*/ 79 w 132"/>
              <a:gd name="T71" fmla="*/ 30 h 148"/>
              <a:gd name="T72" fmla="*/ 94 w 132"/>
              <a:gd name="T73" fmla="*/ 45 h 148"/>
              <a:gd name="T74" fmla="*/ 92 w 132"/>
              <a:gd name="T75" fmla="*/ 50 h 148"/>
              <a:gd name="T76" fmla="*/ 89 w 132"/>
              <a:gd name="T77" fmla="*/ 58 h 148"/>
              <a:gd name="T78" fmla="*/ 92 w 132"/>
              <a:gd name="T79" fmla="*/ 53 h 148"/>
              <a:gd name="T80" fmla="*/ 96 w 132"/>
              <a:gd name="T81" fmla="*/ 57 h 148"/>
              <a:gd name="T82" fmla="*/ 93 w 132"/>
              <a:gd name="T83" fmla="*/ 61 h 148"/>
              <a:gd name="T84" fmla="*/ 89 w 132"/>
              <a:gd name="T85" fmla="*/ 5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 h="148">
                <a:moveTo>
                  <a:pt x="97" y="107"/>
                </a:moveTo>
                <a:cubicBezTo>
                  <a:pt x="73" y="126"/>
                  <a:pt x="38" y="122"/>
                  <a:pt x="19" y="98"/>
                </a:cubicBezTo>
                <a:cubicBezTo>
                  <a:pt x="0" y="73"/>
                  <a:pt x="4" y="38"/>
                  <a:pt x="29" y="19"/>
                </a:cubicBezTo>
                <a:cubicBezTo>
                  <a:pt x="53" y="0"/>
                  <a:pt x="88" y="5"/>
                  <a:pt x="107" y="29"/>
                </a:cubicBezTo>
                <a:cubicBezTo>
                  <a:pt x="126" y="53"/>
                  <a:pt x="122" y="88"/>
                  <a:pt x="97" y="107"/>
                </a:cubicBezTo>
                <a:close/>
                <a:moveTo>
                  <a:pt x="97" y="36"/>
                </a:moveTo>
                <a:cubicBezTo>
                  <a:pt x="83" y="17"/>
                  <a:pt x="55" y="14"/>
                  <a:pt x="36" y="29"/>
                </a:cubicBezTo>
                <a:cubicBezTo>
                  <a:pt x="17" y="44"/>
                  <a:pt x="14" y="71"/>
                  <a:pt x="29" y="90"/>
                </a:cubicBezTo>
                <a:cubicBezTo>
                  <a:pt x="43" y="109"/>
                  <a:pt x="71" y="112"/>
                  <a:pt x="90" y="98"/>
                </a:cubicBezTo>
                <a:cubicBezTo>
                  <a:pt x="109" y="83"/>
                  <a:pt x="112" y="55"/>
                  <a:pt x="97" y="36"/>
                </a:cubicBezTo>
                <a:close/>
                <a:moveTo>
                  <a:pt x="97" y="111"/>
                </a:moveTo>
                <a:cubicBezTo>
                  <a:pt x="101" y="108"/>
                  <a:pt x="101" y="108"/>
                  <a:pt x="101" y="108"/>
                </a:cubicBezTo>
                <a:cubicBezTo>
                  <a:pt x="104" y="106"/>
                  <a:pt x="108" y="106"/>
                  <a:pt x="110" y="109"/>
                </a:cubicBezTo>
                <a:cubicBezTo>
                  <a:pt x="119" y="121"/>
                  <a:pt x="119" y="121"/>
                  <a:pt x="119" y="121"/>
                </a:cubicBezTo>
                <a:cubicBezTo>
                  <a:pt x="106" y="132"/>
                  <a:pt x="106" y="132"/>
                  <a:pt x="106" y="132"/>
                </a:cubicBezTo>
                <a:cubicBezTo>
                  <a:pt x="96" y="120"/>
                  <a:pt x="96" y="120"/>
                  <a:pt x="96" y="120"/>
                </a:cubicBezTo>
                <a:cubicBezTo>
                  <a:pt x="94" y="117"/>
                  <a:pt x="95" y="113"/>
                  <a:pt x="97" y="111"/>
                </a:cubicBezTo>
                <a:close/>
                <a:moveTo>
                  <a:pt x="128" y="143"/>
                </a:moveTo>
                <a:cubicBezTo>
                  <a:pt x="125" y="146"/>
                  <a:pt x="125" y="146"/>
                  <a:pt x="125" y="146"/>
                </a:cubicBezTo>
                <a:cubicBezTo>
                  <a:pt x="122" y="148"/>
                  <a:pt x="118" y="148"/>
                  <a:pt x="116" y="145"/>
                </a:cubicBezTo>
                <a:cubicBezTo>
                  <a:pt x="110" y="137"/>
                  <a:pt x="110" y="137"/>
                  <a:pt x="110" y="137"/>
                </a:cubicBezTo>
                <a:cubicBezTo>
                  <a:pt x="123" y="126"/>
                  <a:pt x="123" y="126"/>
                  <a:pt x="123" y="126"/>
                </a:cubicBezTo>
                <a:cubicBezTo>
                  <a:pt x="130" y="134"/>
                  <a:pt x="130" y="134"/>
                  <a:pt x="130" y="134"/>
                </a:cubicBezTo>
                <a:cubicBezTo>
                  <a:pt x="132" y="137"/>
                  <a:pt x="131" y="141"/>
                  <a:pt x="128" y="143"/>
                </a:cubicBezTo>
                <a:close/>
                <a:moveTo>
                  <a:pt x="92" y="50"/>
                </a:moveTo>
                <a:cubicBezTo>
                  <a:pt x="91" y="50"/>
                  <a:pt x="91" y="50"/>
                  <a:pt x="91" y="50"/>
                </a:cubicBezTo>
                <a:cubicBezTo>
                  <a:pt x="89" y="50"/>
                  <a:pt x="88" y="49"/>
                  <a:pt x="87" y="48"/>
                </a:cubicBezTo>
                <a:cubicBezTo>
                  <a:pt x="84" y="41"/>
                  <a:pt x="81" y="38"/>
                  <a:pt x="77" y="37"/>
                </a:cubicBezTo>
                <a:cubicBezTo>
                  <a:pt x="73" y="35"/>
                  <a:pt x="69" y="35"/>
                  <a:pt x="67" y="36"/>
                </a:cubicBezTo>
                <a:cubicBezTo>
                  <a:pt x="66" y="36"/>
                  <a:pt x="66" y="36"/>
                  <a:pt x="65" y="36"/>
                </a:cubicBezTo>
                <a:cubicBezTo>
                  <a:pt x="65" y="36"/>
                  <a:pt x="65" y="36"/>
                  <a:pt x="65" y="36"/>
                </a:cubicBezTo>
                <a:cubicBezTo>
                  <a:pt x="65" y="36"/>
                  <a:pt x="65" y="36"/>
                  <a:pt x="65" y="36"/>
                </a:cubicBezTo>
                <a:cubicBezTo>
                  <a:pt x="63" y="36"/>
                  <a:pt x="61" y="35"/>
                  <a:pt x="61" y="33"/>
                </a:cubicBezTo>
                <a:cubicBezTo>
                  <a:pt x="60" y="31"/>
                  <a:pt x="62" y="29"/>
                  <a:pt x="64" y="29"/>
                </a:cubicBezTo>
                <a:cubicBezTo>
                  <a:pt x="64" y="29"/>
                  <a:pt x="65" y="28"/>
                  <a:pt x="66" y="28"/>
                </a:cubicBezTo>
                <a:cubicBezTo>
                  <a:pt x="69" y="28"/>
                  <a:pt x="74" y="28"/>
                  <a:pt x="79" y="30"/>
                </a:cubicBezTo>
                <a:cubicBezTo>
                  <a:pt x="85" y="32"/>
                  <a:pt x="90" y="37"/>
                  <a:pt x="94" y="45"/>
                </a:cubicBezTo>
                <a:cubicBezTo>
                  <a:pt x="95" y="47"/>
                  <a:pt x="94" y="49"/>
                  <a:pt x="92" y="50"/>
                </a:cubicBezTo>
                <a:close/>
                <a:moveTo>
                  <a:pt x="89" y="58"/>
                </a:moveTo>
                <a:cubicBezTo>
                  <a:pt x="88" y="55"/>
                  <a:pt x="90" y="54"/>
                  <a:pt x="92" y="53"/>
                </a:cubicBezTo>
                <a:cubicBezTo>
                  <a:pt x="94" y="53"/>
                  <a:pt x="96" y="55"/>
                  <a:pt x="96" y="57"/>
                </a:cubicBezTo>
                <a:cubicBezTo>
                  <a:pt x="97" y="59"/>
                  <a:pt x="95" y="61"/>
                  <a:pt x="93" y="61"/>
                </a:cubicBezTo>
                <a:cubicBezTo>
                  <a:pt x="91" y="61"/>
                  <a:pt x="89" y="60"/>
                  <a:pt x="89"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142">
            <a:extLst>
              <a:ext uri="{FF2B5EF4-FFF2-40B4-BE49-F238E27FC236}">
                <a16:creationId xmlns:a16="http://schemas.microsoft.com/office/drawing/2014/main" id="{B7FB16BE-F4C0-49E4-86B6-C83B24507F54}"/>
              </a:ext>
            </a:extLst>
          </p:cNvPr>
          <p:cNvSpPr txBox="1"/>
          <p:nvPr/>
        </p:nvSpPr>
        <p:spPr>
          <a:xfrm flipH="1">
            <a:off x="1948812" y="3085014"/>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bg1"/>
                </a:solidFill>
                <a:cs typeface="+mn-ea"/>
                <a:sym typeface="+mn-lt"/>
              </a:rPr>
              <a:t>预设标题</a:t>
            </a:r>
          </a:p>
        </p:txBody>
      </p:sp>
      <p:sp>
        <p:nvSpPr>
          <p:cNvPr id="13" name="TextBox 142">
            <a:extLst>
              <a:ext uri="{FF2B5EF4-FFF2-40B4-BE49-F238E27FC236}">
                <a16:creationId xmlns:a16="http://schemas.microsoft.com/office/drawing/2014/main" id="{84B2C754-AB73-49D2-AB04-EF41408DB420}"/>
              </a:ext>
            </a:extLst>
          </p:cNvPr>
          <p:cNvSpPr txBox="1"/>
          <p:nvPr/>
        </p:nvSpPr>
        <p:spPr>
          <a:xfrm flipH="1">
            <a:off x="5677850" y="3085014"/>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bg1"/>
                </a:solidFill>
                <a:cs typeface="+mn-ea"/>
                <a:sym typeface="+mn-lt"/>
              </a:rPr>
              <a:t>预设标题</a:t>
            </a:r>
          </a:p>
        </p:txBody>
      </p:sp>
      <p:sp>
        <p:nvSpPr>
          <p:cNvPr id="14" name="TextBox 142">
            <a:extLst>
              <a:ext uri="{FF2B5EF4-FFF2-40B4-BE49-F238E27FC236}">
                <a16:creationId xmlns:a16="http://schemas.microsoft.com/office/drawing/2014/main" id="{EAB2D59B-2DB0-42EB-ACED-B52FB14C38A9}"/>
              </a:ext>
            </a:extLst>
          </p:cNvPr>
          <p:cNvSpPr txBox="1"/>
          <p:nvPr/>
        </p:nvSpPr>
        <p:spPr>
          <a:xfrm flipH="1">
            <a:off x="9406888" y="3085014"/>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bg1"/>
                </a:solidFill>
                <a:cs typeface="+mn-ea"/>
                <a:sym typeface="+mn-lt"/>
              </a:rPr>
              <a:t>预设标题</a:t>
            </a:r>
          </a:p>
        </p:txBody>
      </p:sp>
      <p:sp>
        <p:nvSpPr>
          <p:cNvPr id="15" name="文本框 14">
            <a:extLst>
              <a:ext uri="{FF2B5EF4-FFF2-40B4-BE49-F238E27FC236}">
                <a16:creationId xmlns:a16="http://schemas.microsoft.com/office/drawing/2014/main" id="{D2DF3755-330E-4647-AF70-11AAD42E4837}"/>
              </a:ext>
            </a:extLst>
          </p:cNvPr>
          <p:cNvSpPr txBox="1"/>
          <p:nvPr/>
        </p:nvSpPr>
        <p:spPr>
          <a:xfrm>
            <a:off x="1568400" y="4277519"/>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16" name="文本框 15">
            <a:extLst>
              <a:ext uri="{FF2B5EF4-FFF2-40B4-BE49-F238E27FC236}">
                <a16:creationId xmlns:a16="http://schemas.microsoft.com/office/drawing/2014/main" id="{85AF91D7-58D2-46BA-9E5D-FDD1FFADF2EC}"/>
              </a:ext>
            </a:extLst>
          </p:cNvPr>
          <p:cNvSpPr txBox="1"/>
          <p:nvPr/>
        </p:nvSpPr>
        <p:spPr>
          <a:xfrm>
            <a:off x="5100638" y="4277519"/>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17" name="文本框 16">
            <a:extLst>
              <a:ext uri="{FF2B5EF4-FFF2-40B4-BE49-F238E27FC236}">
                <a16:creationId xmlns:a16="http://schemas.microsoft.com/office/drawing/2014/main" id="{9D510839-3011-4D4B-87AB-63320C924425}"/>
              </a:ext>
            </a:extLst>
          </p:cNvPr>
          <p:cNvSpPr txBox="1"/>
          <p:nvPr/>
        </p:nvSpPr>
        <p:spPr>
          <a:xfrm>
            <a:off x="8815131" y="4277519"/>
            <a:ext cx="2199580"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Tree>
    <p:extLst>
      <p:ext uri="{BB962C8B-B14F-4D97-AF65-F5344CB8AC3E}">
        <p14:creationId xmlns:p14="http://schemas.microsoft.com/office/powerpoint/2010/main" val="145619133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1000"/>
                                        <p:tgtEl>
                                          <p:spTgt spid="16"/>
                                        </p:tgtEl>
                                      </p:cBhvr>
                                    </p:animEffect>
                                    <p:anim calcmode="lin" valueType="num">
                                      <p:cBhvr>
                                        <p:cTn id="73" dur="1000" fill="hold"/>
                                        <p:tgtEl>
                                          <p:spTgt spid="16"/>
                                        </p:tgtEl>
                                        <p:attrNameLst>
                                          <p:attrName>ppt_x</p:attrName>
                                        </p:attrNameLst>
                                      </p:cBhvr>
                                      <p:tavLst>
                                        <p:tav tm="0">
                                          <p:val>
                                            <p:strVal val="#ppt_x"/>
                                          </p:val>
                                        </p:tav>
                                        <p:tav tm="100000">
                                          <p:val>
                                            <p:strVal val="#ppt_x"/>
                                          </p:val>
                                        </p:tav>
                                      </p:tavLst>
                                    </p:anim>
                                    <p:anim calcmode="lin" valueType="num">
                                      <p:cBhvr>
                                        <p:cTn id="74" dur="1000" fill="hold"/>
                                        <p:tgtEl>
                                          <p:spTgt spid="1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1000"/>
                                        <p:tgtEl>
                                          <p:spTgt spid="17"/>
                                        </p:tgtEl>
                                      </p:cBhvr>
                                    </p:animEffect>
                                    <p:anim calcmode="lin" valueType="num">
                                      <p:cBhvr>
                                        <p:cTn id="78" dur="1000" fill="hold"/>
                                        <p:tgtEl>
                                          <p:spTgt spid="17"/>
                                        </p:tgtEl>
                                        <p:attrNameLst>
                                          <p:attrName>ppt_x</p:attrName>
                                        </p:attrNameLst>
                                      </p:cBhvr>
                                      <p:tavLst>
                                        <p:tav tm="0">
                                          <p:val>
                                            <p:strVal val="#ppt_x"/>
                                          </p:val>
                                        </p:tav>
                                        <p:tav tm="100000">
                                          <p:val>
                                            <p:strVal val="#ppt_x"/>
                                          </p:val>
                                        </p:tav>
                                      </p:tavLst>
                                    </p:anim>
                                    <p:anim calcmode="lin" valueType="num">
                                      <p:cBhvr>
                                        <p:cTn id="7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4" grpId="0" animBg="1"/>
      <p:bldP spid="5" grpId="0" animBg="1"/>
      <p:bldP spid="3" grpId="0" animBg="1"/>
      <p:bldP spid="7" grpId="0" animBg="1"/>
      <p:bldP spid="8" grpId="0" animBg="1"/>
      <p:bldP spid="9" grpId="0" animBg="1"/>
      <p:bldP spid="10" grpId="0" animBg="1"/>
      <p:bldP spid="11" grpId="0"/>
      <p:bldP spid="13" grpId="0"/>
      <p:bldP spid="14" grpId="0"/>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CC7372C1-DCCA-4D33-9F64-F4FD6CE58CED}"/>
              </a:ext>
            </a:extLst>
          </p:cNvPr>
          <p:cNvSpPr txBox="1"/>
          <p:nvPr/>
        </p:nvSpPr>
        <p:spPr>
          <a:xfrm>
            <a:off x="1828800" y="1213309"/>
            <a:ext cx="1714500" cy="1354217"/>
          </a:xfrm>
          <a:prstGeom prst="rect">
            <a:avLst/>
          </a:prstGeom>
          <a:noFill/>
        </p:spPr>
        <p:txBody>
          <a:bodyPr wrap="square" rtlCol="0">
            <a:spAutoFit/>
          </a:bodyPr>
          <a:lstStyle/>
          <a:p>
            <a:pPr algn="ctr"/>
            <a:r>
              <a:rPr lang="zh-CN" altLang="en-US" sz="3200" b="1" dirty="0">
                <a:solidFill>
                  <a:schemeClr val="accent1"/>
                </a:solidFill>
                <a:cs typeface="+mn-ea"/>
                <a:sym typeface="+mn-lt"/>
              </a:rPr>
              <a:t>目  录 </a:t>
            </a:r>
            <a:endParaRPr lang="en-US" altLang="zh-CN" sz="3200" b="1" dirty="0">
              <a:solidFill>
                <a:schemeClr val="accent1"/>
              </a:solidFill>
              <a:cs typeface="+mn-ea"/>
              <a:sym typeface="+mn-lt"/>
            </a:endParaRPr>
          </a:p>
          <a:p>
            <a:pPr algn="ctr"/>
            <a:endParaRPr lang="en-US" altLang="zh-CN" sz="3200" b="1" dirty="0">
              <a:solidFill>
                <a:schemeClr val="accent1"/>
              </a:solidFill>
              <a:cs typeface="+mn-ea"/>
              <a:sym typeface="+mn-lt"/>
            </a:endParaRPr>
          </a:p>
          <a:p>
            <a:pPr algn="ctr"/>
            <a:r>
              <a:rPr lang="en-US" altLang="zh-CN" b="1" dirty="0">
                <a:solidFill>
                  <a:schemeClr val="accent1"/>
                </a:solidFill>
                <a:cs typeface="+mn-ea"/>
                <a:sym typeface="+mn-lt"/>
              </a:rPr>
              <a:t>Contents</a:t>
            </a:r>
            <a:endParaRPr lang="zh-CN" altLang="en-US" sz="3200" b="1" dirty="0">
              <a:solidFill>
                <a:schemeClr val="accent1"/>
              </a:solidFill>
              <a:cs typeface="+mn-ea"/>
              <a:sym typeface="+mn-lt"/>
            </a:endParaRPr>
          </a:p>
        </p:txBody>
      </p:sp>
      <p:sp>
        <p:nvSpPr>
          <p:cNvPr id="12" name="文本框 11">
            <a:extLst>
              <a:ext uri="{FF2B5EF4-FFF2-40B4-BE49-F238E27FC236}">
                <a16:creationId xmlns:a16="http://schemas.microsoft.com/office/drawing/2014/main" id="{271C0D81-CB19-49CC-B9F0-AE7BF0471CFA}"/>
              </a:ext>
            </a:extLst>
          </p:cNvPr>
          <p:cNvSpPr txBox="1"/>
          <p:nvPr/>
        </p:nvSpPr>
        <p:spPr>
          <a:xfrm>
            <a:off x="4643435" y="2567526"/>
            <a:ext cx="4529139" cy="369332"/>
          </a:xfrm>
          <a:prstGeom prst="rect">
            <a:avLst/>
          </a:prstGeom>
          <a:noFill/>
        </p:spPr>
        <p:txBody>
          <a:bodyPr wrap="square" rtlCol="0">
            <a:spAutoFit/>
          </a:bodyPr>
          <a:lstStyle/>
          <a:p>
            <a:r>
              <a:rPr lang="en-US" altLang="zh-CN" b="1" dirty="0">
                <a:solidFill>
                  <a:schemeClr val="accent1"/>
                </a:solidFill>
              </a:rPr>
              <a:t>01</a:t>
            </a:r>
            <a:r>
              <a:rPr lang="en-US" altLang="zh-CN" b="1" dirty="0">
                <a:solidFill>
                  <a:schemeClr val="bg2">
                    <a:lumMod val="50000"/>
                  </a:schemeClr>
                </a:solidFill>
              </a:rPr>
              <a:t>   </a:t>
            </a:r>
            <a:r>
              <a:rPr lang="zh-CN" altLang="en-US" b="1" dirty="0">
                <a:solidFill>
                  <a:schemeClr val="bg2">
                    <a:lumMod val="50000"/>
                  </a:schemeClr>
                </a:solidFill>
              </a:rPr>
              <a:t>人员招聘与面试基础知识</a:t>
            </a:r>
            <a:endParaRPr lang="zh-CN" altLang="en-US" b="1" dirty="0">
              <a:solidFill>
                <a:schemeClr val="bg2">
                  <a:lumMod val="50000"/>
                </a:schemeClr>
              </a:solidFill>
              <a:cs typeface="+mn-ea"/>
              <a:sym typeface="+mn-lt"/>
            </a:endParaRPr>
          </a:p>
        </p:txBody>
      </p:sp>
      <p:cxnSp>
        <p:nvCxnSpPr>
          <p:cNvPr id="6" name="直接连接符 5">
            <a:extLst>
              <a:ext uri="{FF2B5EF4-FFF2-40B4-BE49-F238E27FC236}">
                <a16:creationId xmlns:a16="http://schemas.microsoft.com/office/drawing/2014/main" id="{4BBA65EB-03E2-463E-8541-C87F0552A7FC}"/>
              </a:ext>
            </a:extLst>
          </p:cNvPr>
          <p:cNvCxnSpPr>
            <a:cxnSpLocks/>
          </p:cNvCxnSpPr>
          <p:nvPr/>
        </p:nvCxnSpPr>
        <p:spPr>
          <a:xfrm>
            <a:off x="1871659" y="1937747"/>
            <a:ext cx="8129591" cy="0"/>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64199B9-9BFB-44F9-821F-CB91AB5E3FD4}"/>
              </a:ext>
            </a:extLst>
          </p:cNvPr>
          <p:cNvCxnSpPr>
            <a:cxnSpLocks/>
          </p:cNvCxnSpPr>
          <p:nvPr/>
        </p:nvCxnSpPr>
        <p:spPr>
          <a:xfrm flipV="1">
            <a:off x="3586159" y="1464114"/>
            <a:ext cx="0" cy="4336611"/>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90611DED-F04C-4D58-956D-88BED03AF07B}"/>
              </a:ext>
            </a:extLst>
          </p:cNvPr>
          <p:cNvSpPr txBox="1"/>
          <p:nvPr/>
        </p:nvSpPr>
        <p:spPr>
          <a:xfrm>
            <a:off x="4643435" y="3277012"/>
            <a:ext cx="4529139" cy="369332"/>
          </a:xfrm>
          <a:prstGeom prst="rect">
            <a:avLst/>
          </a:prstGeom>
          <a:noFill/>
        </p:spPr>
        <p:txBody>
          <a:bodyPr wrap="square" rtlCol="0">
            <a:spAutoFit/>
          </a:bodyPr>
          <a:lstStyle/>
          <a:p>
            <a:r>
              <a:rPr lang="en-US" altLang="zh-CN" b="1" dirty="0">
                <a:solidFill>
                  <a:schemeClr val="accent1"/>
                </a:solidFill>
              </a:rPr>
              <a:t>02</a:t>
            </a:r>
            <a:r>
              <a:rPr lang="en-US" altLang="zh-CN" b="1" dirty="0">
                <a:solidFill>
                  <a:schemeClr val="bg2">
                    <a:lumMod val="50000"/>
                  </a:schemeClr>
                </a:solidFill>
              </a:rPr>
              <a:t>   </a:t>
            </a:r>
            <a:r>
              <a:rPr lang="zh-CN" altLang="en-US" b="1" dirty="0">
                <a:solidFill>
                  <a:schemeClr val="bg2">
                    <a:lumMod val="50000"/>
                  </a:schemeClr>
                </a:solidFill>
              </a:rPr>
              <a:t>招聘中存在的问题</a:t>
            </a:r>
            <a:endParaRPr lang="zh-CN" altLang="en-US" b="1" dirty="0">
              <a:solidFill>
                <a:schemeClr val="bg2">
                  <a:lumMod val="50000"/>
                </a:schemeClr>
              </a:solidFill>
              <a:cs typeface="+mn-ea"/>
              <a:sym typeface="+mn-lt"/>
            </a:endParaRPr>
          </a:p>
        </p:txBody>
      </p:sp>
      <p:sp>
        <p:nvSpPr>
          <p:cNvPr id="14" name="文本框 13">
            <a:extLst>
              <a:ext uri="{FF2B5EF4-FFF2-40B4-BE49-F238E27FC236}">
                <a16:creationId xmlns:a16="http://schemas.microsoft.com/office/drawing/2014/main" id="{6AFD01F6-131F-452B-BDE3-9C9956BB7478}"/>
              </a:ext>
            </a:extLst>
          </p:cNvPr>
          <p:cNvSpPr txBox="1"/>
          <p:nvPr/>
        </p:nvSpPr>
        <p:spPr>
          <a:xfrm>
            <a:off x="4643435" y="3986498"/>
            <a:ext cx="4529139" cy="369332"/>
          </a:xfrm>
          <a:prstGeom prst="rect">
            <a:avLst/>
          </a:prstGeom>
          <a:noFill/>
        </p:spPr>
        <p:txBody>
          <a:bodyPr wrap="square" rtlCol="0">
            <a:spAutoFit/>
          </a:bodyPr>
          <a:lstStyle/>
          <a:p>
            <a:r>
              <a:rPr lang="en-US" altLang="zh-CN" b="1" dirty="0">
                <a:solidFill>
                  <a:schemeClr val="accent1"/>
                </a:solidFill>
              </a:rPr>
              <a:t>03</a:t>
            </a:r>
            <a:r>
              <a:rPr lang="en-US" altLang="zh-CN" b="1" dirty="0">
                <a:solidFill>
                  <a:schemeClr val="bg2">
                    <a:lumMod val="50000"/>
                  </a:schemeClr>
                </a:solidFill>
              </a:rPr>
              <a:t>   </a:t>
            </a:r>
            <a:r>
              <a:rPr lang="zh-CN" altLang="en-US" b="1" dirty="0">
                <a:solidFill>
                  <a:schemeClr val="bg2">
                    <a:lumMod val="50000"/>
                  </a:schemeClr>
                </a:solidFill>
              </a:rPr>
              <a:t>面试设计与技巧</a:t>
            </a:r>
            <a:endParaRPr lang="zh-CN" altLang="en-US" b="1" dirty="0">
              <a:solidFill>
                <a:schemeClr val="bg2">
                  <a:lumMod val="50000"/>
                </a:schemeClr>
              </a:solidFill>
              <a:cs typeface="+mn-ea"/>
              <a:sym typeface="+mn-lt"/>
            </a:endParaRPr>
          </a:p>
        </p:txBody>
      </p:sp>
      <p:sp>
        <p:nvSpPr>
          <p:cNvPr id="15" name="文本框 14">
            <a:extLst>
              <a:ext uri="{FF2B5EF4-FFF2-40B4-BE49-F238E27FC236}">
                <a16:creationId xmlns:a16="http://schemas.microsoft.com/office/drawing/2014/main" id="{72157894-EA6A-48C4-8A38-0FD4239DAD45}"/>
              </a:ext>
            </a:extLst>
          </p:cNvPr>
          <p:cNvSpPr txBox="1"/>
          <p:nvPr/>
        </p:nvSpPr>
        <p:spPr>
          <a:xfrm>
            <a:off x="4643435" y="4695985"/>
            <a:ext cx="4529139" cy="369332"/>
          </a:xfrm>
          <a:prstGeom prst="rect">
            <a:avLst/>
          </a:prstGeom>
          <a:noFill/>
        </p:spPr>
        <p:txBody>
          <a:bodyPr wrap="square" rtlCol="0">
            <a:spAutoFit/>
          </a:bodyPr>
          <a:lstStyle/>
          <a:p>
            <a:r>
              <a:rPr lang="en-US" altLang="zh-CN" b="1" dirty="0">
                <a:solidFill>
                  <a:schemeClr val="accent1"/>
                </a:solidFill>
              </a:rPr>
              <a:t>04</a:t>
            </a:r>
            <a:r>
              <a:rPr lang="en-US" altLang="zh-CN" b="1" dirty="0">
                <a:solidFill>
                  <a:schemeClr val="bg2">
                    <a:lumMod val="50000"/>
                  </a:schemeClr>
                </a:solidFill>
              </a:rPr>
              <a:t>   </a:t>
            </a:r>
            <a:r>
              <a:rPr lang="zh-CN" altLang="en-US" b="1" dirty="0">
                <a:solidFill>
                  <a:schemeClr val="bg2">
                    <a:lumMod val="50000"/>
                  </a:schemeClr>
                </a:solidFill>
              </a:rPr>
              <a:t>招聘人员评测方法</a:t>
            </a:r>
            <a:endParaRPr lang="zh-CN" altLang="en-US" b="1" dirty="0">
              <a:solidFill>
                <a:schemeClr val="bg2">
                  <a:lumMod val="50000"/>
                </a:schemeClr>
              </a:solidFill>
              <a:cs typeface="+mn-ea"/>
              <a:sym typeface="+mn-lt"/>
            </a:endParaRPr>
          </a:p>
        </p:txBody>
      </p:sp>
      <p:grpSp>
        <p:nvGrpSpPr>
          <p:cNvPr id="2" name="组合 1">
            <a:extLst>
              <a:ext uri="{FF2B5EF4-FFF2-40B4-BE49-F238E27FC236}">
                <a16:creationId xmlns:a16="http://schemas.microsoft.com/office/drawing/2014/main" id="{E7F30EF9-D982-481E-B917-FF70AF9242D9}"/>
              </a:ext>
            </a:extLst>
          </p:cNvPr>
          <p:cNvGrpSpPr/>
          <p:nvPr/>
        </p:nvGrpSpPr>
        <p:grpSpPr>
          <a:xfrm>
            <a:off x="10001250" y="5433021"/>
            <a:ext cx="1381331" cy="735408"/>
            <a:chOff x="1201739" y="368299"/>
            <a:chExt cx="8006214" cy="4262438"/>
          </a:xfrm>
        </p:grpSpPr>
        <p:sp>
          <p:nvSpPr>
            <p:cNvPr id="10" name="矩形 1">
              <a:extLst>
                <a:ext uri="{FF2B5EF4-FFF2-40B4-BE49-F238E27FC236}">
                  <a16:creationId xmlns:a16="http://schemas.microsoft.com/office/drawing/2014/main" id="{C13FE4F3-BC55-42BE-93F3-FAA6F882A910}"/>
                </a:ext>
              </a:extLst>
            </p:cNvPr>
            <p:cNvSpPr/>
            <p:nvPr/>
          </p:nvSpPr>
          <p:spPr>
            <a:xfrm>
              <a:off x="1201739" y="368299"/>
              <a:ext cx="7400926" cy="4262438"/>
            </a:xfrm>
            <a:custGeom>
              <a:avLst/>
              <a:gdLst>
                <a:gd name="connsiteX0" fmla="*/ 0 w 11215688"/>
                <a:gd name="connsiteY0" fmla="*/ 0 h 6034088"/>
                <a:gd name="connsiteX1" fmla="*/ 11215688 w 11215688"/>
                <a:gd name="connsiteY1" fmla="*/ 0 h 6034088"/>
                <a:gd name="connsiteX2" fmla="*/ 11215688 w 11215688"/>
                <a:gd name="connsiteY2" fmla="*/ 6034088 h 6034088"/>
                <a:gd name="connsiteX3" fmla="*/ 0 w 11215688"/>
                <a:gd name="connsiteY3" fmla="*/ 6034088 h 6034088"/>
                <a:gd name="connsiteX4" fmla="*/ 0 w 11215688"/>
                <a:gd name="connsiteY4" fmla="*/ 0 h 6034088"/>
                <a:gd name="connsiteX0" fmla="*/ 0 w 11215688"/>
                <a:gd name="connsiteY0" fmla="*/ 0 h 6034088"/>
                <a:gd name="connsiteX1" fmla="*/ 11215688 w 11215688"/>
                <a:gd name="connsiteY1" fmla="*/ 0 h 6034088"/>
                <a:gd name="connsiteX2" fmla="*/ 7315201 w 11215688"/>
                <a:gd name="connsiteY2" fmla="*/ 3962400 h 6034088"/>
                <a:gd name="connsiteX3" fmla="*/ 0 w 11215688"/>
                <a:gd name="connsiteY3" fmla="*/ 6034088 h 6034088"/>
                <a:gd name="connsiteX4" fmla="*/ 0 w 11215688"/>
                <a:gd name="connsiteY4" fmla="*/ 0 h 6034088"/>
                <a:gd name="connsiteX0" fmla="*/ 0 w 7729538"/>
                <a:gd name="connsiteY0" fmla="*/ 0 h 6034088"/>
                <a:gd name="connsiteX1" fmla="*/ 7729538 w 7729538"/>
                <a:gd name="connsiteY1" fmla="*/ 942975 h 6034088"/>
                <a:gd name="connsiteX2" fmla="*/ 7315201 w 7729538"/>
                <a:gd name="connsiteY2" fmla="*/ 3962400 h 6034088"/>
                <a:gd name="connsiteX3" fmla="*/ 0 w 7729538"/>
                <a:gd name="connsiteY3" fmla="*/ 6034088 h 6034088"/>
                <a:gd name="connsiteX4" fmla="*/ 0 w 7729538"/>
                <a:gd name="connsiteY4" fmla="*/ 0 h 6034088"/>
                <a:gd name="connsiteX0" fmla="*/ 0 w 7729538"/>
                <a:gd name="connsiteY0" fmla="*/ 0 h 3962400"/>
                <a:gd name="connsiteX1" fmla="*/ 7729538 w 7729538"/>
                <a:gd name="connsiteY1" fmla="*/ 942975 h 3962400"/>
                <a:gd name="connsiteX2" fmla="*/ 7315201 w 7729538"/>
                <a:gd name="connsiteY2" fmla="*/ 3962400 h 3962400"/>
                <a:gd name="connsiteX3" fmla="*/ 2028825 w 7729538"/>
                <a:gd name="connsiteY3" fmla="*/ 3876675 h 3962400"/>
                <a:gd name="connsiteX4" fmla="*/ 0 w 7729538"/>
                <a:gd name="connsiteY4" fmla="*/ 0 h 3962400"/>
                <a:gd name="connsiteX0" fmla="*/ 0 w 7015163"/>
                <a:gd name="connsiteY0" fmla="*/ 0 h 4005263"/>
                <a:gd name="connsiteX1" fmla="*/ 7015163 w 7015163"/>
                <a:gd name="connsiteY1" fmla="*/ 985838 h 4005263"/>
                <a:gd name="connsiteX2" fmla="*/ 6600826 w 7015163"/>
                <a:gd name="connsiteY2" fmla="*/ 4005263 h 4005263"/>
                <a:gd name="connsiteX3" fmla="*/ 1314450 w 7015163"/>
                <a:gd name="connsiteY3" fmla="*/ 3919538 h 4005263"/>
                <a:gd name="connsiteX4" fmla="*/ 0 w 7015163"/>
                <a:gd name="connsiteY4" fmla="*/ 0 h 4005263"/>
                <a:gd name="connsiteX0" fmla="*/ 0 w 7015163"/>
                <a:gd name="connsiteY0" fmla="*/ 0 h 3919538"/>
                <a:gd name="connsiteX1" fmla="*/ 7015163 w 7015163"/>
                <a:gd name="connsiteY1" fmla="*/ 985838 h 3919538"/>
                <a:gd name="connsiteX2" fmla="*/ 6500813 w 7015163"/>
                <a:gd name="connsiteY2" fmla="*/ 3833813 h 3919538"/>
                <a:gd name="connsiteX3" fmla="*/ 1314450 w 7015163"/>
                <a:gd name="connsiteY3" fmla="*/ 3919538 h 3919538"/>
                <a:gd name="connsiteX4" fmla="*/ 0 w 7015163"/>
                <a:gd name="connsiteY4" fmla="*/ 0 h 3919538"/>
                <a:gd name="connsiteX0" fmla="*/ 0 w 7400926"/>
                <a:gd name="connsiteY0" fmla="*/ 0 h 3919538"/>
                <a:gd name="connsiteX1" fmla="*/ 7400926 w 7400926"/>
                <a:gd name="connsiteY1" fmla="*/ 1271588 h 3919538"/>
                <a:gd name="connsiteX2" fmla="*/ 6500813 w 7400926"/>
                <a:gd name="connsiteY2" fmla="*/ 3833813 h 3919538"/>
                <a:gd name="connsiteX3" fmla="*/ 1314450 w 7400926"/>
                <a:gd name="connsiteY3" fmla="*/ 3919538 h 3919538"/>
                <a:gd name="connsiteX4" fmla="*/ 0 w 7400926"/>
                <a:gd name="connsiteY4" fmla="*/ 0 h 3919538"/>
                <a:gd name="connsiteX0" fmla="*/ 0 w 7400926"/>
                <a:gd name="connsiteY0" fmla="*/ 0 h 4262438"/>
                <a:gd name="connsiteX1" fmla="*/ 7400926 w 7400926"/>
                <a:gd name="connsiteY1" fmla="*/ 1271588 h 4262438"/>
                <a:gd name="connsiteX2" fmla="*/ 6500813 w 7400926"/>
                <a:gd name="connsiteY2" fmla="*/ 3833813 h 4262438"/>
                <a:gd name="connsiteX3" fmla="*/ 1300162 w 7400926"/>
                <a:gd name="connsiteY3" fmla="*/ 4262438 h 4262438"/>
                <a:gd name="connsiteX4" fmla="*/ 0 w 7400926"/>
                <a:gd name="connsiteY4" fmla="*/ 0 h 4262438"/>
                <a:gd name="connsiteX0" fmla="*/ 0 w 7400926"/>
                <a:gd name="connsiteY0" fmla="*/ 0 h 4262438"/>
                <a:gd name="connsiteX1" fmla="*/ 7400926 w 7400926"/>
                <a:gd name="connsiteY1" fmla="*/ 1271588 h 4262438"/>
                <a:gd name="connsiteX2" fmla="*/ 6615113 w 7400926"/>
                <a:gd name="connsiteY2" fmla="*/ 3690938 h 4262438"/>
                <a:gd name="connsiteX3" fmla="*/ 1300162 w 7400926"/>
                <a:gd name="connsiteY3" fmla="*/ 4262438 h 4262438"/>
                <a:gd name="connsiteX4" fmla="*/ 0 w 7400926"/>
                <a:gd name="connsiteY4" fmla="*/ 0 h 4262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0926" h="4262438">
                  <a:moveTo>
                    <a:pt x="0" y="0"/>
                  </a:moveTo>
                  <a:lnTo>
                    <a:pt x="7400926" y="1271588"/>
                  </a:lnTo>
                  <a:lnTo>
                    <a:pt x="6615113" y="3690938"/>
                  </a:lnTo>
                  <a:lnTo>
                    <a:pt x="1300162" y="4262438"/>
                  </a:lnTo>
                  <a:lnTo>
                    <a:pt x="0" y="0"/>
                  </a:lnTo>
                  <a:close/>
                </a:path>
              </a:pathLst>
            </a:cu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a16="http://schemas.microsoft.com/office/drawing/2014/main" id="{5691657C-7CD8-441F-8894-F097E21EDB99}"/>
                </a:ext>
              </a:extLst>
            </p:cNvPr>
            <p:cNvSpPr/>
            <p:nvPr/>
          </p:nvSpPr>
          <p:spPr>
            <a:xfrm rot="16200000">
              <a:off x="7866188" y="1457127"/>
              <a:ext cx="1222578" cy="1460952"/>
            </a:xfrm>
            <a:prstGeom prs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9053137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par>
                                <p:cTn id="26" presetID="16" presetClass="entr" presetSubtype="2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面试后要做的工作</a:t>
            </a:r>
            <a:endParaRPr lang="zh-CN" altLang="en-US" sz="2000" b="1" dirty="0">
              <a:solidFill>
                <a:schemeClr val="accent1"/>
              </a:solidFill>
              <a:cs typeface="+mn-ea"/>
              <a:sym typeface="+mn-lt"/>
            </a:endParaRPr>
          </a:p>
        </p:txBody>
      </p:sp>
      <p:sp>
        <p:nvSpPr>
          <p:cNvPr id="3" name="文本框 2">
            <a:extLst>
              <a:ext uri="{FF2B5EF4-FFF2-40B4-BE49-F238E27FC236}">
                <a16:creationId xmlns:a16="http://schemas.microsoft.com/office/drawing/2014/main" id="{799BA5CB-C202-4088-B440-F321F41DF39E}"/>
              </a:ext>
            </a:extLst>
          </p:cNvPr>
          <p:cNvSpPr txBox="1"/>
          <p:nvPr/>
        </p:nvSpPr>
        <p:spPr>
          <a:xfrm>
            <a:off x="1473995" y="2424816"/>
            <a:ext cx="2578606"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
        <p:nvSpPr>
          <p:cNvPr id="4" name="TextBox 142">
            <a:extLst>
              <a:ext uri="{FF2B5EF4-FFF2-40B4-BE49-F238E27FC236}">
                <a16:creationId xmlns:a16="http://schemas.microsoft.com/office/drawing/2014/main" id="{829BCDFB-5D4C-46E7-9362-6E163069CE16}"/>
              </a:ext>
            </a:extLst>
          </p:cNvPr>
          <p:cNvSpPr txBox="1"/>
          <p:nvPr/>
        </p:nvSpPr>
        <p:spPr>
          <a:xfrm flipH="1">
            <a:off x="1473995" y="1943918"/>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5" name="文本框 4">
            <a:extLst>
              <a:ext uri="{FF2B5EF4-FFF2-40B4-BE49-F238E27FC236}">
                <a16:creationId xmlns:a16="http://schemas.microsoft.com/office/drawing/2014/main" id="{340EAF42-73D2-4BAA-AA36-5919FF9FE65D}"/>
              </a:ext>
            </a:extLst>
          </p:cNvPr>
          <p:cNvSpPr txBox="1"/>
          <p:nvPr/>
        </p:nvSpPr>
        <p:spPr>
          <a:xfrm>
            <a:off x="4874420" y="3667828"/>
            <a:ext cx="2578606" cy="932563"/>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a:p>
            <a:pPr>
              <a:lnSpc>
                <a:spcPct val="130000"/>
              </a:lnSpc>
            </a:pPr>
            <a:r>
              <a:rPr lang="zh-CN" altLang="en-US" sz="1400" dirty="0">
                <a:solidFill>
                  <a:schemeClr val="bg2">
                    <a:lumMod val="50000"/>
                  </a:schemeClr>
                </a:solidFill>
              </a:rPr>
              <a:t>点击输入文本内容</a:t>
            </a:r>
            <a:endParaRPr lang="en-US" altLang="zh-CN" sz="1400" dirty="0">
              <a:solidFill>
                <a:schemeClr val="bg2">
                  <a:lumMod val="50000"/>
                </a:schemeClr>
              </a:solidFill>
            </a:endParaRPr>
          </a:p>
        </p:txBody>
      </p:sp>
      <p:sp>
        <p:nvSpPr>
          <p:cNvPr id="6" name="TextBox 142">
            <a:extLst>
              <a:ext uri="{FF2B5EF4-FFF2-40B4-BE49-F238E27FC236}">
                <a16:creationId xmlns:a16="http://schemas.microsoft.com/office/drawing/2014/main" id="{171DE9E6-A67C-4B47-B695-5B2E93C9E048}"/>
              </a:ext>
            </a:extLst>
          </p:cNvPr>
          <p:cNvSpPr txBox="1"/>
          <p:nvPr/>
        </p:nvSpPr>
        <p:spPr>
          <a:xfrm flipH="1">
            <a:off x="4874420" y="3186930"/>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7" name="文本框 6">
            <a:extLst>
              <a:ext uri="{FF2B5EF4-FFF2-40B4-BE49-F238E27FC236}">
                <a16:creationId xmlns:a16="http://schemas.microsoft.com/office/drawing/2014/main" id="{412A84D7-9B41-46A4-A692-89783FE97005}"/>
              </a:ext>
            </a:extLst>
          </p:cNvPr>
          <p:cNvSpPr txBox="1"/>
          <p:nvPr/>
        </p:nvSpPr>
        <p:spPr>
          <a:xfrm>
            <a:off x="8360570" y="4700497"/>
            <a:ext cx="2578606" cy="1212640"/>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a:p>
            <a:pPr>
              <a:lnSpc>
                <a:spcPct val="130000"/>
              </a:lnSpc>
            </a:pPr>
            <a:r>
              <a:rPr lang="zh-CN" altLang="en-US" sz="1400" dirty="0">
                <a:solidFill>
                  <a:schemeClr val="bg2">
                    <a:lumMod val="50000"/>
                  </a:schemeClr>
                </a:solidFill>
              </a:rPr>
              <a:t>点击输入文本内容</a:t>
            </a:r>
            <a:endParaRPr lang="en-US" altLang="zh-CN" sz="1400" dirty="0">
              <a:solidFill>
                <a:schemeClr val="bg2">
                  <a:lumMod val="50000"/>
                </a:schemeClr>
              </a:solidFill>
            </a:endParaRPr>
          </a:p>
          <a:p>
            <a:pPr>
              <a:lnSpc>
                <a:spcPct val="130000"/>
              </a:lnSpc>
            </a:pPr>
            <a:r>
              <a:rPr lang="zh-CN" altLang="en-US" sz="1400" dirty="0">
                <a:solidFill>
                  <a:schemeClr val="bg2">
                    <a:lumMod val="50000"/>
                  </a:schemeClr>
                </a:solidFill>
              </a:rPr>
              <a:t>点击输入文本内容</a:t>
            </a:r>
            <a:endParaRPr lang="en-US" altLang="zh-CN" sz="1400" dirty="0">
              <a:solidFill>
                <a:schemeClr val="bg2">
                  <a:lumMod val="50000"/>
                </a:schemeClr>
              </a:solidFill>
            </a:endParaRPr>
          </a:p>
        </p:txBody>
      </p:sp>
      <p:sp>
        <p:nvSpPr>
          <p:cNvPr id="8" name="TextBox 142">
            <a:extLst>
              <a:ext uri="{FF2B5EF4-FFF2-40B4-BE49-F238E27FC236}">
                <a16:creationId xmlns:a16="http://schemas.microsoft.com/office/drawing/2014/main" id="{1D50B79C-4D6B-4C84-B98B-E192C579B425}"/>
              </a:ext>
            </a:extLst>
          </p:cNvPr>
          <p:cNvSpPr txBox="1"/>
          <p:nvPr/>
        </p:nvSpPr>
        <p:spPr>
          <a:xfrm flipH="1">
            <a:off x="8360570" y="4219599"/>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9" name="TextBox 142">
            <a:extLst>
              <a:ext uri="{FF2B5EF4-FFF2-40B4-BE49-F238E27FC236}">
                <a16:creationId xmlns:a16="http://schemas.microsoft.com/office/drawing/2014/main" id="{8F46D998-E1BD-486A-970F-725C248D64B9}"/>
              </a:ext>
            </a:extLst>
          </p:cNvPr>
          <p:cNvSpPr txBox="1"/>
          <p:nvPr/>
        </p:nvSpPr>
        <p:spPr>
          <a:xfrm flipH="1">
            <a:off x="2200538" y="3109338"/>
            <a:ext cx="954071" cy="1060208"/>
          </a:xfrm>
          <a:prstGeom prst="rect">
            <a:avLst/>
          </a:prstGeom>
          <a:noFill/>
        </p:spPr>
        <p:txBody>
          <a:bodyPr wrap="none" lIns="91422" tIns="45711" rIns="91422" bIns="45711" rtlCol="0">
            <a:spAutoFit/>
          </a:bodyPr>
          <a:lstStyle/>
          <a:p>
            <a:pPr>
              <a:lnSpc>
                <a:spcPct val="130000"/>
              </a:lnSpc>
            </a:pPr>
            <a:r>
              <a:rPr lang="en-US" altLang="zh-CN" sz="5400" b="1" dirty="0">
                <a:solidFill>
                  <a:schemeClr val="accent2"/>
                </a:solidFill>
                <a:cs typeface="+mn-ea"/>
                <a:sym typeface="+mn-lt"/>
              </a:rPr>
              <a:t>01</a:t>
            </a:r>
            <a:endParaRPr lang="zh-CN" altLang="en-US" sz="5400" b="1" dirty="0">
              <a:solidFill>
                <a:schemeClr val="accent2"/>
              </a:solidFill>
              <a:cs typeface="+mn-ea"/>
              <a:sym typeface="+mn-lt"/>
            </a:endParaRPr>
          </a:p>
        </p:txBody>
      </p:sp>
      <p:sp>
        <p:nvSpPr>
          <p:cNvPr id="10" name="TextBox 142">
            <a:extLst>
              <a:ext uri="{FF2B5EF4-FFF2-40B4-BE49-F238E27FC236}">
                <a16:creationId xmlns:a16="http://schemas.microsoft.com/office/drawing/2014/main" id="{65E39829-FB82-4985-BA36-FE628F2F8684}"/>
              </a:ext>
            </a:extLst>
          </p:cNvPr>
          <p:cNvSpPr txBox="1"/>
          <p:nvPr/>
        </p:nvSpPr>
        <p:spPr>
          <a:xfrm flipH="1">
            <a:off x="5618964" y="1941240"/>
            <a:ext cx="954071" cy="1060208"/>
          </a:xfrm>
          <a:prstGeom prst="rect">
            <a:avLst/>
          </a:prstGeom>
          <a:noFill/>
        </p:spPr>
        <p:txBody>
          <a:bodyPr wrap="none" lIns="91422" tIns="45711" rIns="91422" bIns="45711" rtlCol="0">
            <a:spAutoFit/>
          </a:bodyPr>
          <a:lstStyle/>
          <a:p>
            <a:pPr>
              <a:lnSpc>
                <a:spcPct val="130000"/>
              </a:lnSpc>
            </a:pPr>
            <a:r>
              <a:rPr lang="en-US" altLang="zh-CN" sz="5400" b="1" dirty="0">
                <a:solidFill>
                  <a:schemeClr val="accent2"/>
                </a:solidFill>
                <a:cs typeface="+mn-ea"/>
                <a:sym typeface="+mn-lt"/>
              </a:rPr>
              <a:t>02</a:t>
            </a:r>
            <a:endParaRPr lang="zh-CN" altLang="en-US" sz="5400" b="1" dirty="0">
              <a:solidFill>
                <a:schemeClr val="accent2"/>
              </a:solidFill>
              <a:cs typeface="+mn-ea"/>
              <a:sym typeface="+mn-lt"/>
            </a:endParaRPr>
          </a:p>
        </p:txBody>
      </p:sp>
      <p:sp>
        <p:nvSpPr>
          <p:cNvPr id="11" name="TextBox 142">
            <a:extLst>
              <a:ext uri="{FF2B5EF4-FFF2-40B4-BE49-F238E27FC236}">
                <a16:creationId xmlns:a16="http://schemas.microsoft.com/office/drawing/2014/main" id="{9E465066-E2FE-407A-ABB1-277A12AC0B37}"/>
              </a:ext>
            </a:extLst>
          </p:cNvPr>
          <p:cNvSpPr txBox="1"/>
          <p:nvPr/>
        </p:nvSpPr>
        <p:spPr>
          <a:xfrm flipH="1">
            <a:off x="9172837" y="3109338"/>
            <a:ext cx="954071" cy="1060208"/>
          </a:xfrm>
          <a:prstGeom prst="rect">
            <a:avLst/>
          </a:prstGeom>
          <a:noFill/>
        </p:spPr>
        <p:txBody>
          <a:bodyPr wrap="none" lIns="91422" tIns="45711" rIns="91422" bIns="45711" rtlCol="0">
            <a:spAutoFit/>
          </a:bodyPr>
          <a:lstStyle/>
          <a:p>
            <a:pPr>
              <a:lnSpc>
                <a:spcPct val="130000"/>
              </a:lnSpc>
            </a:pPr>
            <a:r>
              <a:rPr lang="en-US" altLang="zh-CN" sz="5400" b="1" dirty="0">
                <a:solidFill>
                  <a:schemeClr val="accent2"/>
                </a:solidFill>
                <a:cs typeface="+mn-ea"/>
                <a:sym typeface="+mn-lt"/>
              </a:rPr>
              <a:t>03</a:t>
            </a:r>
            <a:endParaRPr lang="zh-CN" altLang="en-US" sz="5400" b="1" dirty="0">
              <a:solidFill>
                <a:schemeClr val="accent2"/>
              </a:solidFill>
              <a:cs typeface="+mn-ea"/>
              <a:sym typeface="+mn-lt"/>
            </a:endParaRPr>
          </a:p>
        </p:txBody>
      </p:sp>
      <p:cxnSp>
        <p:nvCxnSpPr>
          <p:cNvPr id="13" name="直接连接符 12">
            <a:extLst>
              <a:ext uri="{FF2B5EF4-FFF2-40B4-BE49-F238E27FC236}">
                <a16:creationId xmlns:a16="http://schemas.microsoft.com/office/drawing/2014/main" id="{6F0BDE61-32F5-41CD-9E7B-8BA5B8AB3662}"/>
              </a:ext>
            </a:extLst>
          </p:cNvPr>
          <p:cNvCxnSpPr>
            <a:cxnSpLocks/>
          </p:cNvCxnSpPr>
          <p:nvPr/>
        </p:nvCxnSpPr>
        <p:spPr>
          <a:xfrm rot="5400000">
            <a:off x="2865430" y="3667828"/>
            <a:ext cx="3133720" cy="0"/>
          </a:xfrm>
          <a:prstGeom prst="line">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AE7F922-7941-4735-863B-9BBF323E2652}"/>
              </a:ext>
            </a:extLst>
          </p:cNvPr>
          <p:cNvCxnSpPr>
            <a:cxnSpLocks/>
          </p:cNvCxnSpPr>
          <p:nvPr/>
        </p:nvCxnSpPr>
        <p:spPr>
          <a:xfrm rot="5400000">
            <a:off x="6308718" y="4882175"/>
            <a:ext cx="3133720" cy="0"/>
          </a:xfrm>
          <a:prstGeom prst="line">
            <a:avLst/>
          </a:prstGeom>
          <a:ln w="25400">
            <a:solidFill>
              <a:schemeClr val="accent2"/>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226531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Vertical)">
                                      <p:cBhvr>
                                        <p:cTn id="31" dur="500"/>
                                        <p:tgtEl>
                                          <p:spTgt spid="1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par>
                                <p:cTn id="35" presetID="16" presetClass="entr" presetSubtype="21"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par>
                                <p:cTn id="38" presetID="16" presetClass="entr" presetSubtype="21"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4" grpId="0"/>
      <p:bldP spid="5" grpId="0"/>
      <p:bldP spid="6" grpId="0"/>
      <p:bldP spid="7"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4750188" y="2173277"/>
            <a:ext cx="4529139" cy="954107"/>
          </a:xfrm>
          <a:prstGeom prst="rect">
            <a:avLst/>
          </a:prstGeom>
          <a:noFill/>
        </p:spPr>
        <p:txBody>
          <a:bodyPr wrap="square" rtlCol="0">
            <a:spAutoFit/>
          </a:bodyPr>
          <a:lstStyle/>
          <a:p>
            <a:r>
              <a:rPr lang="en-US" altLang="zh-CN" sz="3200" b="1" dirty="0">
                <a:solidFill>
                  <a:schemeClr val="accent1"/>
                </a:solidFill>
              </a:rPr>
              <a:t>04</a:t>
            </a:r>
            <a:r>
              <a:rPr lang="en-US" altLang="zh-CN" sz="3200" b="1" dirty="0">
                <a:solidFill>
                  <a:schemeClr val="bg2">
                    <a:lumMod val="50000"/>
                  </a:schemeClr>
                </a:solidFill>
              </a:rPr>
              <a:t>  </a:t>
            </a:r>
            <a:r>
              <a:rPr lang="en-US" altLang="zh-CN" b="1" dirty="0">
                <a:solidFill>
                  <a:schemeClr val="bg2">
                    <a:lumMod val="50000"/>
                  </a:schemeClr>
                </a:solidFill>
              </a:rPr>
              <a:t> </a:t>
            </a:r>
          </a:p>
          <a:p>
            <a:r>
              <a:rPr lang="zh-CN" altLang="en-US" sz="2400" b="1" dirty="0">
                <a:solidFill>
                  <a:schemeClr val="bg2">
                    <a:lumMod val="50000"/>
                  </a:schemeClr>
                </a:solidFill>
              </a:rPr>
              <a:t>招聘人员评测方法</a:t>
            </a:r>
            <a:endParaRPr lang="zh-CN" altLang="en-US" sz="2400" b="1" dirty="0">
              <a:solidFill>
                <a:schemeClr val="bg2">
                  <a:lumMod val="50000"/>
                </a:schemeClr>
              </a:solidFill>
              <a:cs typeface="+mn-ea"/>
              <a:sym typeface="+mn-lt"/>
            </a:endParaRPr>
          </a:p>
        </p:txBody>
      </p:sp>
      <p:sp>
        <p:nvSpPr>
          <p:cNvPr id="2" name="椭圆 1">
            <a:extLst>
              <a:ext uri="{FF2B5EF4-FFF2-40B4-BE49-F238E27FC236}">
                <a16:creationId xmlns:a16="http://schemas.microsoft.com/office/drawing/2014/main" id="{38C919F5-C1BC-44C5-80CC-D0AAE07E0948}"/>
              </a:ext>
            </a:extLst>
          </p:cNvPr>
          <p:cNvSpPr/>
          <p:nvPr/>
        </p:nvSpPr>
        <p:spPr>
          <a:xfrm>
            <a:off x="2357438" y="1828800"/>
            <a:ext cx="1643063" cy="1643063"/>
          </a:xfrm>
          <a:prstGeom prst="ellipse">
            <a:avLst/>
          </a:prstGeom>
          <a:blipFill dpi="0" rotWithShape="0">
            <a:blip r:embed="rId4">
              <a:grayscl/>
            </a:blip>
            <a:srcRect/>
            <a:stretch>
              <a:fillRect l="-31500" r="-84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1D11FDBF-706F-49FF-AA67-51A37FCF400E}"/>
              </a:ext>
            </a:extLst>
          </p:cNvPr>
          <p:cNvGrpSpPr/>
          <p:nvPr/>
        </p:nvGrpSpPr>
        <p:grpSpPr>
          <a:xfrm rot="10800000">
            <a:off x="8296280" y="4514850"/>
            <a:ext cx="3133720" cy="1671637"/>
            <a:chOff x="1871659" y="1464114"/>
            <a:chExt cx="8129591" cy="4336611"/>
          </a:xfrm>
        </p:grpSpPr>
        <p:cxnSp>
          <p:nvCxnSpPr>
            <p:cNvPr id="16" name="直接连接符 15">
              <a:extLst>
                <a:ext uri="{FF2B5EF4-FFF2-40B4-BE49-F238E27FC236}">
                  <a16:creationId xmlns:a16="http://schemas.microsoft.com/office/drawing/2014/main" id="{1FD90FA4-A150-4561-9965-6A222DF77FBF}"/>
                </a:ext>
              </a:extLst>
            </p:cNvPr>
            <p:cNvCxnSpPr>
              <a:cxnSpLocks/>
            </p:cNvCxnSpPr>
            <p:nvPr/>
          </p:nvCxnSpPr>
          <p:spPr>
            <a:xfrm>
              <a:off x="1871659" y="1937747"/>
              <a:ext cx="8129591" cy="0"/>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E642144-EBD3-41B4-8961-FB1B2CF4FAC6}"/>
                </a:ext>
              </a:extLst>
            </p:cNvPr>
            <p:cNvCxnSpPr>
              <a:cxnSpLocks/>
            </p:cNvCxnSpPr>
            <p:nvPr/>
          </p:nvCxnSpPr>
          <p:spPr>
            <a:xfrm flipV="1">
              <a:off x="3586159" y="1464114"/>
              <a:ext cx="0" cy="4336611"/>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8" name="等腰三角形 7">
            <a:extLst>
              <a:ext uri="{FF2B5EF4-FFF2-40B4-BE49-F238E27FC236}">
                <a16:creationId xmlns:a16="http://schemas.microsoft.com/office/drawing/2014/main" id="{A4892911-D2E4-44F9-9E3C-78F2914D5626}"/>
              </a:ext>
            </a:extLst>
          </p:cNvPr>
          <p:cNvSpPr/>
          <p:nvPr/>
        </p:nvSpPr>
        <p:spPr>
          <a:xfrm rot="5400000">
            <a:off x="3096472" y="2981111"/>
            <a:ext cx="1003166" cy="864798"/>
          </a:xfrm>
          <a:prstGeom prs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
            <a:extLst>
              <a:ext uri="{FF2B5EF4-FFF2-40B4-BE49-F238E27FC236}">
                <a16:creationId xmlns:a16="http://schemas.microsoft.com/office/drawing/2014/main" id="{314E1DAB-5FF9-4DD3-9350-FF08EA2851F6}"/>
              </a:ext>
            </a:extLst>
          </p:cNvPr>
          <p:cNvSpPr/>
          <p:nvPr/>
        </p:nvSpPr>
        <p:spPr>
          <a:xfrm rot="194795">
            <a:off x="1781108" y="2357991"/>
            <a:ext cx="2066937" cy="883340"/>
          </a:xfrm>
          <a:custGeom>
            <a:avLst/>
            <a:gdLst>
              <a:gd name="connsiteX0" fmla="*/ 0 w 11215688"/>
              <a:gd name="connsiteY0" fmla="*/ 0 h 6034088"/>
              <a:gd name="connsiteX1" fmla="*/ 11215688 w 11215688"/>
              <a:gd name="connsiteY1" fmla="*/ 0 h 6034088"/>
              <a:gd name="connsiteX2" fmla="*/ 11215688 w 11215688"/>
              <a:gd name="connsiteY2" fmla="*/ 6034088 h 6034088"/>
              <a:gd name="connsiteX3" fmla="*/ 0 w 11215688"/>
              <a:gd name="connsiteY3" fmla="*/ 6034088 h 6034088"/>
              <a:gd name="connsiteX4" fmla="*/ 0 w 11215688"/>
              <a:gd name="connsiteY4" fmla="*/ 0 h 6034088"/>
              <a:gd name="connsiteX0" fmla="*/ 0 w 11215688"/>
              <a:gd name="connsiteY0" fmla="*/ 0 h 6034088"/>
              <a:gd name="connsiteX1" fmla="*/ 11215688 w 11215688"/>
              <a:gd name="connsiteY1" fmla="*/ 0 h 6034088"/>
              <a:gd name="connsiteX2" fmla="*/ 7315201 w 11215688"/>
              <a:gd name="connsiteY2" fmla="*/ 3962400 h 6034088"/>
              <a:gd name="connsiteX3" fmla="*/ 0 w 11215688"/>
              <a:gd name="connsiteY3" fmla="*/ 6034088 h 6034088"/>
              <a:gd name="connsiteX4" fmla="*/ 0 w 11215688"/>
              <a:gd name="connsiteY4" fmla="*/ 0 h 6034088"/>
              <a:gd name="connsiteX0" fmla="*/ 0 w 7729538"/>
              <a:gd name="connsiteY0" fmla="*/ 0 h 6034088"/>
              <a:gd name="connsiteX1" fmla="*/ 7729538 w 7729538"/>
              <a:gd name="connsiteY1" fmla="*/ 942975 h 6034088"/>
              <a:gd name="connsiteX2" fmla="*/ 7315201 w 7729538"/>
              <a:gd name="connsiteY2" fmla="*/ 3962400 h 6034088"/>
              <a:gd name="connsiteX3" fmla="*/ 0 w 7729538"/>
              <a:gd name="connsiteY3" fmla="*/ 6034088 h 6034088"/>
              <a:gd name="connsiteX4" fmla="*/ 0 w 7729538"/>
              <a:gd name="connsiteY4" fmla="*/ 0 h 6034088"/>
              <a:gd name="connsiteX0" fmla="*/ 0 w 7729538"/>
              <a:gd name="connsiteY0" fmla="*/ 0 h 3962400"/>
              <a:gd name="connsiteX1" fmla="*/ 7729538 w 7729538"/>
              <a:gd name="connsiteY1" fmla="*/ 942975 h 3962400"/>
              <a:gd name="connsiteX2" fmla="*/ 7315201 w 7729538"/>
              <a:gd name="connsiteY2" fmla="*/ 3962400 h 3962400"/>
              <a:gd name="connsiteX3" fmla="*/ 2028825 w 7729538"/>
              <a:gd name="connsiteY3" fmla="*/ 3876675 h 3962400"/>
              <a:gd name="connsiteX4" fmla="*/ 0 w 7729538"/>
              <a:gd name="connsiteY4" fmla="*/ 0 h 3962400"/>
              <a:gd name="connsiteX0" fmla="*/ 0 w 7015163"/>
              <a:gd name="connsiteY0" fmla="*/ 0 h 4005263"/>
              <a:gd name="connsiteX1" fmla="*/ 7015163 w 7015163"/>
              <a:gd name="connsiteY1" fmla="*/ 985838 h 4005263"/>
              <a:gd name="connsiteX2" fmla="*/ 6600826 w 7015163"/>
              <a:gd name="connsiteY2" fmla="*/ 4005263 h 4005263"/>
              <a:gd name="connsiteX3" fmla="*/ 1314450 w 7015163"/>
              <a:gd name="connsiteY3" fmla="*/ 3919538 h 4005263"/>
              <a:gd name="connsiteX4" fmla="*/ 0 w 7015163"/>
              <a:gd name="connsiteY4" fmla="*/ 0 h 4005263"/>
              <a:gd name="connsiteX0" fmla="*/ 0 w 7015163"/>
              <a:gd name="connsiteY0" fmla="*/ 0 h 3919538"/>
              <a:gd name="connsiteX1" fmla="*/ 7015163 w 7015163"/>
              <a:gd name="connsiteY1" fmla="*/ 985838 h 3919538"/>
              <a:gd name="connsiteX2" fmla="*/ 6500813 w 7015163"/>
              <a:gd name="connsiteY2" fmla="*/ 3833813 h 3919538"/>
              <a:gd name="connsiteX3" fmla="*/ 1314450 w 7015163"/>
              <a:gd name="connsiteY3" fmla="*/ 3919538 h 3919538"/>
              <a:gd name="connsiteX4" fmla="*/ 0 w 7015163"/>
              <a:gd name="connsiteY4" fmla="*/ 0 h 3919538"/>
              <a:gd name="connsiteX0" fmla="*/ 0 w 7400926"/>
              <a:gd name="connsiteY0" fmla="*/ 0 h 3919538"/>
              <a:gd name="connsiteX1" fmla="*/ 7400926 w 7400926"/>
              <a:gd name="connsiteY1" fmla="*/ 1271588 h 3919538"/>
              <a:gd name="connsiteX2" fmla="*/ 6500813 w 7400926"/>
              <a:gd name="connsiteY2" fmla="*/ 3833813 h 3919538"/>
              <a:gd name="connsiteX3" fmla="*/ 1314450 w 7400926"/>
              <a:gd name="connsiteY3" fmla="*/ 3919538 h 3919538"/>
              <a:gd name="connsiteX4" fmla="*/ 0 w 7400926"/>
              <a:gd name="connsiteY4" fmla="*/ 0 h 3919538"/>
              <a:gd name="connsiteX0" fmla="*/ 0 w 7400926"/>
              <a:gd name="connsiteY0" fmla="*/ 0 h 4262438"/>
              <a:gd name="connsiteX1" fmla="*/ 7400926 w 7400926"/>
              <a:gd name="connsiteY1" fmla="*/ 1271588 h 4262438"/>
              <a:gd name="connsiteX2" fmla="*/ 6500813 w 7400926"/>
              <a:gd name="connsiteY2" fmla="*/ 3833813 h 4262438"/>
              <a:gd name="connsiteX3" fmla="*/ 1300162 w 7400926"/>
              <a:gd name="connsiteY3" fmla="*/ 4262438 h 4262438"/>
              <a:gd name="connsiteX4" fmla="*/ 0 w 7400926"/>
              <a:gd name="connsiteY4" fmla="*/ 0 h 4262438"/>
              <a:gd name="connsiteX0" fmla="*/ 0 w 7400926"/>
              <a:gd name="connsiteY0" fmla="*/ 0 h 4262438"/>
              <a:gd name="connsiteX1" fmla="*/ 7400926 w 7400926"/>
              <a:gd name="connsiteY1" fmla="*/ 1271588 h 4262438"/>
              <a:gd name="connsiteX2" fmla="*/ 6615113 w 7400926"/>
              <a:gd name="connsiteY2" fmla="*/ 3690938 h 4262438"/>
              <a:gd name="connsiteX3" fmla="*/ 1300162 w 7400926"/>
              <a:gd name="connsiteY3" fmla="*/ 4262438 h 4262438"/>
              <a:gd name="connsiteX4" fmla="*/ 0 w 7400926"/>
              <a:gd name="connsiteY4" fmla="*/ 0 h 4262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0926" h="4262438">
                <a:moveTo>
                  <a:pt x="0" y="0"/>
                </a:moveTo>
                <a:lnTo>
                  <a:pt x="7400926" y="1271588"/>
                </a:lnTo>
                <a:lnTo>
                  <a:pt x="6615113" y="3690938"/>
                </a:lnTo>
                <a:lnTo>
                  <a:pt x="1300162" y="4262438"/>
                </a:lnTo>
                <a:lnTo>
                  <a:pt x="0" y="0"/>
                </a:lnTo>
                <a:close/>
              </a:path>
            </a:pathLst>
          </a:cu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7248329"/>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人员评测的种类</a:t>
            </a:r>
            <a:endParaRPr lang="zh-CN" altLang="en-US" sz="2000" b="1" dirty="0">
              <a:solidFill>
                <a:schemeClr val="accent1"/>
              </a:solidFill>
              <a:cs typeface="+mn-ea"/>
              <a:sym typeface="+mn-lt"/>
            </a:endParaRPr>
          </a:p>
        </p:txBody>
      </p:sp>
      <p:pic>
        <p:nvPicPr>
          <p:cNvPr id="5" name="图片 4">
            <a:extLst>
              <a:ext uri="{FF2B5EF4-FFF2-40B4-BE49-F238E27FC236}">
                <a16:creationId xmlns:a16="http://schemas.microsoft.com/office/drawing/2014/main" id="{E8510C23-C641-4187-B182-0E5E862CB8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363" y="2571750"/>
            <a:ext cx="5810250" cy="3873500"/>
          </a:xfrm>
          <a:prstGeom prst="rect">
            <a:avLst/>
          </a:prstGeom>
        </p:spPr>
      </p:pic>
      <p:sp>
        <p:nvSpPr>
          <p:cNvPr id="7" name="矩形 6">
            <a:extLst>
              <a:ext uri="{FF2B5EF4-FFF2-40B4-BE49-F238E27FC236}">
                <a16:creationId xmlns:a16="http://schemas.microsoft.com/office/drawing/2014/main" id="{5B01E69B-AFE5-45B3-A726-C8495AA347E3}"/>
              </a:ext>
            </a:extLst>
          </p:cNvPr>
          <p:cNvSpPr/>
          <p:nvPr/>
        </p:nvSpPr>
        <p:spPr>
          <a:xfrm>
            <a:off x="487364" y="1571624"/>
            <a:ext cx="11215686" cy="2143126"/>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a:extLst>
              <a:ext uri="{FF2B5EF4-FFF2-40B4-BE49-F238E27FC236}">
                <a16:creationId xmlns:a16="http://schemas.microsoft.com/office/drawing/2014/main" id="{7A05CC1C-552B-424D-BF9C-3F0A34FC5128}"/>
              </a:ext>
            </a:extLst>
          </p:cNvPr>
          <p:cNvSpPr txBox="1"/>
          <p:nvPr/>
        </p:nvSpPr>
        <p:spPr>
          <a:xfrm>
            <a:off x="1316830" y="2176905"/>
            <a:ext cx="4423569" cy="652486"/>
          </a:xfrm>
          <a:prstGeom prst="rect">
            <a:avLst/>
          </a:prstGeom>
          <a:noFill/>
        </p:spPr>
        <p:txBody>
          <a:bodyPr wrap="square" rtlCol="0">
            <a:spAutoFit/>
          </a:bodyPr>
          <a:lstStyle/>
          <a:p>
            <a:pPr>
              <a:lnSpc>
                <a:spcPct val="130000"/>
              </a:lnSpc>
            </a:pPr>
            <a:r>
              <a:rPr lang="zh-CN" altLang="en-US" sz="1400" dirty="0">
                <a:solidFill>
                  <a:schemeClr val="bg1"/>
                </a:solidFill>
              </a:rPr>
              <a:t>点击输入文本内容点击输入文本内容点击输入文本内容点击输入文本内容</a:t>
            </a:r>
            <a:endParaRPr lang="en-US" altLang="zh-CN" sz="1400" dirty="0">
              <a:solidFill>
                <a:schemeClr val="bg1"/>
              </a:solidFill>
            </a:endParaRPr>
          </a:p>
        </p:txBody>
      </p:sp>
      <p:sp>
        <p:nvSpPr>
          <p:cNvPr id="9" name="文本框 8">
            <a:extLst>
              <a:ext uri="{FF2B5EF4-FFF2-40B4-BE49-F238E27FC236}">
                <a16:creationId xmlns:a16="http://schemas.microsoft.com/office/drawing/2014/main" id="{26A965C5-27CB-454D-AA0D-C5798A480962}"/>
              </a:ext>
            </a:extLst>
          </p:cNvPr>
          <p:cNvSpPr txBox="1"/>
          <p:nvPr/>
        </p:nvSpPr>
        <p:spPr>
          <a:xfrm>
            <a:off x="6788547" y="2176905"/>
            <a:ext cx="4423569" cy="652486"/>
          </a:xfrm>
          <a:prstGeom prst="rect">
            <a:avLst/>
          </a:prstGeom>
          <a:noFill/>
        </p:spPr>
        <p:txBody>
          <a:bodyPr wrap="square" rtlCol="0">
            <a:spAutoFit/>
          </a:bodyPr>
          <a:lstStyle/>
          <a:p>
            <a:pPr>
              <a:lnSpc>
                <a:spcPct val="130000"/>
              </a:lnSpc>
            </a:pPr>
            <a:r>
              <a:rPr lang="zh-CN" altLang="en-US" sz="1400" dirty="0">
                <a:solidFill>
                  <a:schemeClr val="bg1"/>
                </a:solidFill>
              </a:rPr>
              <a:t>点击输入文本内容点击输入文本内容点击输入文本内容点击输入文本内容</a:t>
            </a:r>
            <a:endParaRPr lang="en-US" altLang="zh-CN" sz="1400" dirty="0">
              <a:solidFill>
                <a:schemeClr val="bg1"/>
              </a:solidFill>
            </a:endParaRPr>
          </a:p>
        </p:txBody>
      </p:sp>
      <p:sp>
        <p:nvSpPr>
          <p:cNvPr id="10" name="文本框 9">
            <a:extLst>
              <a:ext uri="{FF2B5EF4-FFF2-40B4-BE49-F238E27FC236}">
                <a16:creationId xmlns:a16="http://schemas.microsoft.com/office/drawing/2014/main" id="{DB96EB36-516F-47B8-97A8-DE0A5C64C4E5}"/>
              </a:ext>
            </a:extLst>
          </p:cNvPr>
          <p:cNvSpPr txBox="1"/>
          <p:nvPr/>
        </p:nvSpPr>
        <p:spPr>
          <a:xfrm>
            <a:off x="6788546" y="4333642"/>
            <a:ext cx="4423569" cy="932563"/>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a:p>
            <a:pPr marL="285750" indent="-285750">
              <a:lnSpc>
                <a:spcPct val="130000"/>
              </a:lnSpc>
              <a:buFont typeface="Wingdings" panose="05000000000000000000" pitchFamily="2" charset="2"/>
              <a:buChar char="l"/>
            </a:pPr>
            <a:endParaRPr lang="en-US" altLang="zh-CN" sz="1400" dirty="0">
              <a:solidFill>
                <a:schemeClr val="bg2">
                  <a:lumMod val="50000"/>
                </a:schemeClr>
              </a:solidFill>
            </a:endParaRPr>
          </a:p>
          <a:p>
            <a:pPr marL="285750" indent="-285750">
              <a:lnSpc>
                <a:spcPct val="130000"/>
              </a:lnSpc>
              <a:buFont typeface="Wingdings" panose="05000000000000000000" pitchFamily="2" charset="2"/>
              <a:buChar char="l"/>
            </a:pPr>
            <a:r>
              <a:rPr lang="zh-CN" altLang="en-US" sz="1400" dirty="0">
                <a:solidFill>
                  <a:schemeClr val="bg2">
                    <a:lumMod val="50000"/>
                  </a:schemeClr>
                </a:solidFill>
              </a:rPr>
              <a:t>点击输入文本内容点击输入文本内容</a:t>
            </a:r>
            <a:endParaRPr lang="en-US" altLang="zh-CN" sz="1400" dirty="0">
              <a:solidFill>
                <a:schemeClr val="bg2">
                  <a:lumMod val="50000"/>
                </a:schemeClr>
              </a:solidFill>
            </a:endParaRPr>
          </a:p>
        </p:txBody>
      </p:sp>
    </p:spTree>
    <p:extLst>
      <p:ext uri="{BB962C8B-B14F-4D97-AF65-F5344CB8AC3E}">
        <p14:creationId xmlns:p14="http://schemas.microsoft.com/office/powerpoint/2010/main" val="147052533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animBg="1"/>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BE10AA6-4D18-4994-982A-0B691141FA6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6715124" y="2794000"/>
            <a:ext cx="5476875" cy="3651250"/>
          </a:xfrm>
          <a:prstGeom prst="rect">
            <a:avLst/>
          </a:prstGeom>
        </p:spPr>
      </p:pic>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有效的测试方法</a:t>
            </a:r>
            <a:endParaRPr lang="zh-CN" altLang="en-US" sz="2000" b="1" dirty="0">
              <a:solidFill>
                <a:schemeClr val="accent1"/>
              </a:solidFill>
              <a:cs typeface="+mn-ea"/>
              <a:sym typeface="+mn-lt"/>
            </a:endParaRPr>
          </a:p>
        </p:txBody>
      </p:sp>
      <p:sp>
        <p:nvSpPr>
          <p:cNvPr id="4" name="椭圆 3">
            <a:extLst>
              <a:ext uri="{FF2B5EF4-FFF2-40B4-BE49-F238E27FC236}">
                <a16:creationId xmlns:a16="http://schemas.microsoft.com/office/drawing/2014/main" id="{8BA86620-9578-4E65-AA8A-684EBEDD1734}"/>
              </a:ext>
            </a:extLst>
          </p:cNvPr>
          <p:cNvSpPr/>
          <p:nvPr/>
        </p:nvSpPr>
        <p:spPr>
          <a:xfrm>
            <a:off x="1400175" y="1785938"/>
            <a:ext cx="828675" cy="8286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01</a:t>
            </a:r>
            <a:endParaRPr lang="zh-CN" altLang="en-US" dirty="0"/>
          </a:p>
        </p:txBody>
      </p:sp>
      <p:sp>
        <p:nvSpPr>
          <p:cNvPr id="6" name="文本框 5">
            <a:extLst>
              <a:ext uri="{FF2B5EF4-FFF2-40B4-BE49-F238E27FC236}">
                <a16:creationId xmlns:a16="http://schemas.microsoft.com/office/drawing/2014/main" id="{649EAC3C-3B0D-44A1-9F7A-0123E3FEB993}"/>
              </a:ext>
            </a:extLst>
          </p:cNvPr>
          <p:cNvSpPr txBox="1"/>
          <p:nvPr/>
        </p:nvSpPr>
        <p:spPr>
          <a:xfrm>
            <a:off x="2716610" y="1733993"/>
            <a:ext cx="4398565"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点击输入文本内容点击输入文本内容点击输入文本内容点击输入文本内容</a:t>
            </a:r>
            <a:endParaRPr lang="en-US" altLang="zh-CN" sz="1400" dirty="0">
              <a:solidFill>
                <a:schemeClr val="bg2">
                  <a:lumMod val="50000"/>
                </a:schemeClr>
              </a:solidFill>
            </a:endParaRPr>
          </a:p>
        </p:txBody>
      </p:sp>
      <p:sp>
        <p:nvSpPr>
          <p:cNvPr id="7" name="椭圆 6">
            <a:extLst>
              <a:ext uri="{FF2B5EF4-FFF2-40B4-BE49-F238E27FC236}">
                <a16:creationId xmlns:a16="http://schemas.microsoft.com/office/drawing/2014/main" id="{6A594EDC-296A-4753-972D-5B3011A0A019}"/>
              </a:ext>
            </a:extLst>
          </p:cNvPr>
          <p:cNvSpPr/>
          <p:nvPr/>
        </p:nvSpPr>
        <p:spPr>
          <a:xfrm>
            <a:off x="1400175" y="3200401"/>
            <a:ext cx="828675" cy="8286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02</a:t>
            </a:r>
            <a:endParaRPr lang="zh-CN" altLang="en-US" dirty="0"/>
          </a:p>
        </p:txBody>
      </p:sp>
      <p:sp>
        <p:nvSpPr>
          <p:cNvPr id="8" name="文本框 7">
            <a:extLst>
              <a:ext uri="{FF2B5EF4-FFF2-40B4-BE49-F238E27FC236}">
                <a16:creationId xmlns:a16="http://schemas.microsoft.com/office/drawing/2014/main" id="{856C717C-D486-4A9B-8CF5-41EFFB9E53E5}"/>
              </a:ext>
            </a:extLst>
          </p:cNvPr>
          <p:cNvSpPr txBox="1"/>
          <p:nvPr/>
        </p:nvSpPr>
        <p:spPr>
          <a:xfrm>
            <a:off x="2716610" y="3148456"/>
            <a:ext cx="4398565"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点击输入文本内容点击输入文本内容点击输入文本内容点击输入文本内容</a:t>
            </a:r>
            <a:endParaRPr lang="en-US" altLang="zh-CN" sz="1400" dirty="0">
              <a:solidFill>
                <a:schemeClr val="bg2">
                  <a:lumMod val="50000"/>
                </a:schemeClr>
              </a:solidFill>
            </a:endParaRPr>
          </a:p>
        </p:txBody>
      </p:sp>
      <p:sp>
        <p:nvSpPr>
          <p:cNvPr id="9" name="椭圆 8">
            <a:extLst>
              <a:ext uri="{FF2B5EF4-FFF2-40B4-BE49-F238E27FC236}">
                <a16:creationId xmlns:a16="http://schemas.microsoft.com/office/drawing/2014/main" id="{D539A750-FF50-43B2-A2F1-2182610F90B6}"/>
              </a:ext>
            </a:extLst>
          </p:cNvPr>
          <p:cNvSpPr/>
          <p:nvPr/>
        </p:nvSpPr>
        <p:spPr>
          <a:xfrm>
            <a:off x="1400175" y="4666809"/>
            <a:ext cx="828675" cy="8286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03</a:t>
            </a:r>
            <a:endParaRPr lang="zh-CN" altLang="en-US" dirty="0"/>
          </a:p>
        </p:txBody>
      </p:sp>
      <p:sp>
        <p:nvSpPr>
          <p:cNvPr id="10" name="文本框 9">
            <a:extLst>
              <a:ext uri="{FF2B5EF4-FFF2-40B4-BE49-F238E27FC236}">
                <a16:creationId xmlns:a16="http://schemas.microsoft.com/office/drawing/2014/main" id="{4142A5AA-03CA-43A5-AA12-1D2070E7E19B}"/>
              </a:ext>
            </a:extLst>
          </p:cNvPr>
          <p:cNvSpPr txBox="1"/>
          <p:nvPr/>
        </p:nvSpPr>
        <p:spPr>
          <a:xfrm>
            <a:off x="2716610" y="4614864"/>
            <a:ext cx="4398565"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点击输入文本内容点击输入文本内容点击输入文本内容点击输入文本内容</a:t>
            </a:r>
            <a:endParaRPr lang="en-US" altLang="zh-CN" sz="1400" dirty="0">
              <a:solidFill>
                <a:schemeClr val="bg2">
                  <a:lumMod val="50000"/>
                </a:schemeClr>
              </a:solidFill>
            </a:endParaRPr>
          </a:p>
        </p:txBody>
      </p:sp>
    </p:spTree>
    <p:extLst>
      <p:ext uri="{BB962C8B-B14F-4D97-AF65-F5344CB8AC3E}">
        <p14:creationId xmlns:p14="http://schemas.microsoft.com/office/powerpoint/2010/main" val="305202289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animBg="1"/>
      <p:bldP spid="6" grpId="0"/>
      <p:bldP spid="7" grpId="0" animBg="1"/>
      <p:bldP spid="8" grpId="0"/>
      <p:bldP spid="9"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测试中注意的问题</a:t>
            </a:r>
            <a:endParaRPr lang="zh-CN" altLang="en-US" sz="2000" b="1" dirty="0">
              <a:solidFill>
                <a:schemeClr val="accent1"/>
              </a:solidFill>
              <a:cs typeface="+mn-ea"/>
              <a:sym typeface="+mn-lt"/>
            </a:endParaRPr>
          </a:p>
        </p:txBody>
      </p:sp>
      <p:sp>
        <p:nvSpPr>
          <p:cNvPr id="3" name="Freeform 91">
            <a:extLst>
              <a:ext uri="{FF2B5EF4-FFF2-40B4-BE49-F238E27FC236}">
                <a16:creationId xmlns:a16="http://schemas.microsoft.com/office/drawing/2014/main" id="{56A4BC06-4D72-4B7D-BA42-369DFD670308}"/>
              </a:ext>
            </a:extLst>
          </p:cNvPr>
          <p:cNvSpPr>
            <a:spLocks noEditPoints="1"/>
          </p:cNvSpPr>
          <p:nvPr/>
        </p:nvSpPr>
        <p:spPr bwMode="auto">
          <a:xfrm>
            <a:off x="1798638" y="2347912"/>
            <a:ext cx="415925" cy="419100"/>
          </a:xfrm>
          <a:custGeom>
            <a:avLst/>
            <a:gdLst>
              <a:gd name="T0" fmla="*/ 125 w 131"/>
              <a:gd name="T1" fmla="*/ 73 h 132"/>
              <a:gd name="T2" fmla="*/ 82 w 131"/>
              <a:gd name="T3" fmla="*/ 91 h 132"/>
              <a:gd name="T4" fmla="*/ 81 w 131"/>
              <a:gd name="T5" fmla="*/ 93 h 132"/>
              <a:gd name="T6" fmla="*/ 101 w 131"/>
              <a:gd name="T7" fmla="*/ 107 h 132"/>
              <a:gd name="T8" fmla="*/ 129 w 131"/>
              <a:gd name="T9" fmla="*/ 61 h 132"/>
              <a:gd name="T10" fmla="*/ 110 w 131"/>
              <a:gd name="T11" fmla="*/ 53 h 132"/>
              <a:gd name="T12" fmla="*/ 127 w 131"/>
              <a:gd name="T13" fmla="*/ 71 h 132"/>
              <a:gd name="T14" fmla="*/ 129 w 131"/>
              <a:gd name="T15" fmla="*/ 61 h 132"/>
              <a:gd name="T16" fmla="*/ 24 w 131"/>
              <a:gd name="T17" fmla="*/ 30 h 132"/>
              <a:gd name="T18" fmla="*/ 24 w 131"/>
              <a:gd name="T19" fmla="*/ 38 h 132"/>
              <a:gd name="T20" fmla="*/ 97 w 131"/>
              <a:gd name="T21" fmla="*/ 34 h 132"/>
              <a:gd name="T22" fmla="*/ 97 w 131"/>
              <a:gd name="T23" fmla="*/ 51 h 132"/>
              <a:gd name="T24" fmla="*/ 24 w 131"/>
              <a:gd name="T25" fmla="*/ 47 h 132"/>
              <a:gd name="T26" fmla="*/ 24 w 131"/>
              <a:gd name="T27" fmla="*/ 55 h 132"/>
              <a:gd name="T28" fmla="*/ 97 w 131"/>
              <a:gd name="T29" fmla="*/ 51 h 132"/>
              <a:gd name="T30" fmla="*/ 24 w 131"/>
              <a:gd name="T31" fmla="*/ 64 h 132"/>
              <a:gd name="T32" fmla="*/ 24 w 131"/>
              <a:gd name="T33" fmla="*/ 72 h 132"/>
              <a:gd name="T34" fmla="*/ 79 w 131"/>
              <a:gd name="T35" fmla="*/ 68 h 132"/>
              <a:gd name="T36" fmla="*/ 75 w 131"/>
              <a:gd name="T37" fmla="*/ 81 h 132"/>
              <a:gd name="T38" fmla="*/ 20 w 131"/>
              <a:gd name="T39" fmla="*/ 85 h 132"/>
              <a:gd name="T40" fmla="*/ 75 w 131"/>
              <a:gd name="T41" fmla="*/ 89 h 132"/>
              <a:gd name="T42" fmla="*/ 75 w 131"/>
              <a:gd name="T43" fmla="*/ 81 h 132"/>
              <a:gd name="T44" fmla="*/ 95 w 131"/>
              <a:gd name="T45" fmla="*/ 124 h 132"/>
              <a:gd name="T46" fmla="*/ 69 w 131"/>
              <a:gd name="T47" fmla="*/ 119 h 132"/>
              <a:gd name="T48" fmla="*/ 8 w 131"/>
              <a:gd name="T49" fmla="*/ 98 h 132"/>
              <a:gd name="T50" fmla="*/ 21 w 131"/>
              <a:gd name="T51" fmla="*/ 8 h 132"/>
              <a:gd name="T52" fmla="*/ 108 w 131"/>
              <a:gd name="T53" fmla="*/ 21 h 132"/>
              <a:gd name="T54" fmla="*/ 113 w 131"/>
              <a:gd name="T55" fmla="*/ 49 h 132"/>
              <a:gd name="T56" fmla="*/ 116 w 131"/>
              <a:gd name="T57" fmla="*/ 21 h 132"/>
              <a:gd name="T58" fmla="*/ 21 w 131"/>
              <a:gd name="T59" fmla="*/ 0 h 132"/>
              <a:gd name="T60" fmla="*/ 0 w 131"/>
              <a:gd name="T61" fmla="*/ 102 h 132"/>
              <a:gd name="T62" fmla="*/ 0 w 131"/>
              <a:gd name="T63" fmla="*/ 103 h 132"/>
              <a:gd name="T64" fmla="*/ 1 w 131"/>
              <a:gd name="T65" fmla="*/ 104 h 132"/>
              <a:gd name="T66" fmla="*/ 2 w 131"/>
              <a:gd name="T67" fmla="*/ 105 h 132"/>
              <a:gd name="T68" fmla="*/ 63 w 131"/>
              <a:gd name="T69" fmla="*/ 132 h 132"/>
              <a:gd name="T70" fmla="*/ 65 w 131"/>
              <a:gd name="T71" fmla="*/ 132 h 132"/>
              <a:gd name="T72" fmla="*/ 95 w 131"/>
              <a:gd name="T73" fmla="*/ 132 h 132"/>
              <a:gd name="T74" fmla="*/ 116 w 131"/>
              <a:gd name="T75" fmla="*/ 89 h 132"/>
              <a:gd name="T76" fmla="*/ 108 w 131"/>
              <a:gd name="T77" fmla="*/ 11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32">
                <a:moveTo>
                  <a:pt x="106" y="59"/>
                </a:moveTo>
                <a:cubicBezTo>
                  <a:pt x="125" y="73"/>
                  <a:pt x="125" y="73"/>
                  <a:pt x="125" y="73"/>
                </a:cubicBezTo>
                <a:cubicBezTo>
                  <a:pt x="102" y="105"/>
                  <a:pt x="102" y="105"/>
                  <a:pt x="102" y="105"/>
                </a:cubicBezTo>
                <a:cubicBezTo>
                  <a:pt x="82" y="91"/>
                  <a:pt x="82" y="91"/>
                  <a:pt x="82" y="91"/>
                </a:cubicBezTo>
                <a:lnTo>
                  <a:pt x="106" y="59"/>
                </a:lnTo>
                <a:close/>
                <a:moveTo>
                  <a:pt x="81" y="93"/>
                </a:moveTo>
                <a:cubicBezTo>
                  <a:pt x="82" y="112"/>
                  <a:pt x="82" y="112"/>
                  <a:pt x="82" y="112"/>
                </a:cubicBezTo>
                <a:cubicBezTo>
                  <a:pt x="101" y="107"/>
                  <a:pt x="101" y="107"/>
                  <a:pt x="101" y="107"/>
                </a:cubicBezTo>
                <a:lnTo>
                  <a:pt x="81" y="93"/>
                </a:lnTo>
                <a:close/>
                <a:moveTo>
                  <a:pt x="129" y="61"/>
                </a:moveTo>
                <a:cubicBezTo>
                  <a:pt x="116" y="52"/>
                  <a:pt x="116" y="52"/>
                  <a:pt x="116" y="52"/>
                </a:cubicBezTo>
                <a:cubicBezTo>
                  <a:pt x="114" y="50"/>
                  <a:pt x="111" y="51"/>
                  <a:pt x="110" y="53"/>
                </a:cubicBezTo>
                <a:cubicBezTo>
                  <a:pt x="110" y="53"/>
                  <a:pt x="107" y="57"/>
                  <a:pt x="107" y="57"/>
                </a:cubicBezTo>
                <a:cubicBezTo>
                  <a:pt x="127" y="71"/>
                  <a:pt x="127" y="71"/>
                  <a:pt x="127" y="71"/>
                </a:cubicBezTo>
                <a:cubicBezTo>
                  <a:pt x="127" y="71"/>
                  <a:pt x="129" y="67"/>
                  <a:pt x="130" y="67"/>
                </a:cubicBezTo>
                <a:cubicBezTo>
                  <a:pt x="131" y="65"/>
                  <a:pt x="131" y="62"/>
                  <a:pt x="129" y="61"/>
                </a:cubicBezTo>
                <a:close/>
                <a:moveTo>
                  <a:pt x="93" y="30"/>
                </a:moveTo>
                <a:cubicBezTo>
                  <a:pt x="24" y="30"/>
                  <a:pt x="24" y="30"/>
                  <a:pt x="24" y="30"/>
                </a:cubicBezTo>
                <a:cubicBezTo>
                  <a:pt x="22" y="30"/>
                  <a:pt x="20" y="32"/>
                  <a:pt x="20" y="34"/>
                </a:cubicBezTo>
                <a:cubicBezTo>
                  <a:pt x="20" y="37"/>
                  <a:pt x="22" y="38"/>
                  <a:pt x="24" y="38"/>
                </a:cubicBezTo>
                <a:cubicBezTo>
                  <a:pt x="93" y="38"/>
                  <a:pt x="93" y="38"/>
                  <a:pt x="93" y="38"/>
                </a:cubicBezTo>
                <a:cubicBezTo>
                  <a:pt x="95" y="38"/>
                  <a:pt x="97" y="37"/>
                  <a:pt x="97" y="34"/>
                </a:cubicBezTo>
                <a:cubicBezTo>
                  <a:pt x="97" y="32"/>
                  <a:pt x="95" y="30"/>
                  <a:pt x="93" y="30"/>
                </a:cubicBezTo>
                <a:close/>
                <a:moveTo>
                  <a:pt x="97" y="51"/>
                </a:moveTo>
                <a:cubicBezTo>
                  <a:pt x="97" y="49"/>
                  <a:pt x="95" y="47"/>
                  <a:pt x="93" y="47"/>
                </a:cubicBezTo>
                <a:cubicBezTo>
                  <a:pt x="24" y="47"/>
                  <a:pt x="24" y="47"/>
                  <a:pt x="24" y="47"/>
                </a:cubicBezTo>
                <a:cubicBezTo>
                  <a:pt x="22" y="47"/>
                  <a:pt x="20" y="49"/>
                  <a:pt x="20" y="51"/>
                </a:cubicBezTo>
                <a:cubicBezTo>
                  <a:pt x="20" y="53"/>
                  <a:pt x="22" y="55"/>
                  <a:pt x="24" y="55"/>
                </a:cubicBezTo>
                <a:cubicBezTo>
                  <a:pt x="93" y="55"/>
                  <a:pt x="93" y="55"/>
                  <a:pt x="93" y="55"/>
                </a:cubicBezTo>
                <a:cubicBezTo>
                  <a:pt x="95" y="55"/>
                  <a:pt x="97" y="53"/>
                  <a:pt x="97" y="51"/>
                </a:cubicBezTo>
                <a:close/>
                <a:moveTo>
                  <a:pt x="75" y="64"/>
                </a:moveTo>
                <a:cubicBezTo>
                  <a:pt x="24" y="64"/>
                  <a:pt x="24" y="64"/>
                  <a:pt x="24" y="64"/>
                </a:cubicBezTo>
                <a:cubicBezTo>
                  <a:pt x="22" y="64"/>
                  <a:pt x="20" y="66"/>
                  <a:pt x="20" y="68"/>
                </a:cubicBezTo>
                <a:cubicBezTo>
                  <a:pt x="20" y="70"/>
                  <a:pt x="22" y="72"/>
                  <a:pt x="24" y="72"/>
                </a:cubicBezTo>
                <a:cubicBezTo>
                  <a:pt x="75" y="72"/>
                  <a:pt x="75" y="72"/>
                  <a:pt x="75" y="72"/>
                </a:cubicBezTo>
                <a:cubicBezTo>
                  <a:pt x="77" y="72"/>
                  <a:pt x="79" y="70"/>
                  <a:pt x="79" y="68"/>
                </a:cubicBezTo>
                <a:cubicBezTo>
                  <a:pt x="79" y="66"/>
                  <a:pt x="77" y="64"/>
                  <a:pt x="75" y="64"/>
                </a:cubicBezTo>
                <a:close/>
                <a:moveTo>
                  <a:pt x="75" y="81"/>
                </a:moveTo>
                <a:cubicBezTo>
                  <a:pt x="24" y="81"/>
                  <a:pt x="24" y="81"/>
                  <a:pt x="24" y="81"/>
                </a:cubicBezTo>
                <a:cubicBezTo>
                  <a:pt x="22" y="81"/>
                  <a:pt x="20" y="83"/>
                  <a:pt x="20" y="85"/>
                </a:cubicBezTo>
                <a:cubicBezTo>
                  <a:pt x="20" y="87"/>
                  <a:pt x="22" y="89"/>
                  <a:pt x="24" y="89"/>
                </a:cubicBezTo>
                <a:cubicBezTo>
                  <a:pt x="75" y="89"/>
                  <a:pt x="75" y="89"/>
                  <a:pt x="75" y="89"/>
                </a:cubicBezTo>
                <a:cubicBezTo>
                  <a:pt x="77" y="89"/>
                  <a:pt x="79" y="87"/>
                  <a:pt x="79" y="85"/>
                </a:cubicBezTo>
                <a:cubicBezTo>
                  <a:pt x="79" y="83"/>
                  <a:pt x="77" y="81"/>
                  <a:pt x="75" y="81"/>
                </a:cubicBezTo>
                <a:close/>
                <a:moveTo>
                  <a:pt x="108" y="111"/>
                </a:moveTo>
                <a:cubicBezTo>
                  <a:pt x="108" y="119"/>
                  <a:pt x="103" y="124"/>
                  <a:pt x="95" y="124"/>
                </a:cubicBezTo>
                <a:cubicBezTo>
                  <a:pt x="69" y="124"/>
                  <a:pt x="69" y="124"/>
                  <a:pt x="69" y="124"/>
                </a:cubicBezTo>
                <a:cubicBezTo>
                  <a:pt x="69" y="119"/>
                  <a:pt x="69" y="119"/>
                  <a:pt x="69" y="119"/>
                </a:cubicBezTo>
                <a:cubicBezTo>
                  <a:pt x="69" y="107"/>
                  <a:pt x="59" y="98"/>
                  <a:pt x="48" y="98"/>
                </a:cubicBezTo>
                <a:cubicBezTo>
                  <a:pt x="8" y="98"/>
                  <a:pt x="8" y="98"/>
                  <a:pt x="8" y="98"/>
                </a:cubicBezTo>
                <a:cubicBezTo>
                  <a:pt x="8" y="21"/>
                  <a:pt x="8" y="21"/>
                  <a:pt x="8" y="21"/>
                </a:cubicBezTo>
                <a:cubicBezTo>
                  <a:pt x="8" y="14"/>
                  <a:pt x="14" y="8"/>
                  <a:pt x="21" y="8"/>
                </a:cubicBezTo>
                <a:cubicBezTo>
                  <a:pt x="95" y="8"/>
                  <a:pt x="95" y="8"/>
                  <a:pt x="95" y="8"/>
                </a:cubicBezTo>
                <a:cubicBezTo>
                  <a:pt x="103" y="8"/>
                  <a:pt x="108" y="14"/>
                  <a:pt x="108" y="21"/>
                </a:cubicBezTo>
                <a:cubicBezTo>
                  <a:pt x="108" y="51"/>
                  <a:pt x="108" y="51"/>
                  <a:pt x="108" y="51"/>
                </a:cubicBezTo>
                <a:cubicBezTo>
                  <a:pt x="110" y="49"/>
                  <a:pt x="111" y="49"/>
                  <a:pt x="113" y="49"/>
                </a:cubicBezTo>
                <a:cubicBezTo>
                  <a:pt x="114" y="49"/>
                  <a:pt x="115" y="49"/>
                  <a:pt x="116" y="50"/>
                </a:cubicBezTo>
                <a:cubicBezTo>
                  <a:pt x="116" y="21"/>
                  <a:pt x="116" y="21"/>
                  <a:pt x="116" y="21"/>
                </a:cubicBezTo>
                <a:cubicBezTo>
                  <a:pt x="116" y="10"/>
                  <a:pt x="107" y="0"/>
                  <a:pt x="95" y="0"/>
                </a:cubicBezTo>
                <a:cubicBezTo>
                  <a:pt x="21" y="0"/>
                  <a:pt x="21" y="0"/>
                  <a:pt x="21" y="0"/>
                </a:cubicBezTo>
                <a:cubicBezTo>
                  <a:pt x="10" y="0"/>
                  <a:pt x="0" y="10"/>
                  <a:pt x="0" y="21"/>
                </a:cubicBezTo>
                <a:cubicBezTo>
                  <a:pt x="0" y="102"/>
                  <a:pt x="0" y="102"/>
                  <a:pt x="0" y="102"/>
                </a:cubicBezTo>
                <a:cubicBezTo>
                  <a:pt x="0" y="102"/>
                  <a:pt x="0" y="102"/>
                  <a:pt x="0" y="102"/>
                </a:cubicBezTo>
                <a:cubicBezTo>
                  <a:pt x="0" y="102"/>
                  <a:pt x="0" y="102"/>
                  <a:pt x="0" y="103"/>
                </a:cubicBezTo>
                <a:cubicBezTo>
                  <a:pt x="0" y="103"/>
                  <a:pt x="1" y="103"/>
                  <a:pt x="1" y="103"/>
                </a:cubicBezTo>
                <a:cubicBezTo>
                  <a:pt x="1" y="103"/>
                  <a:pt x="1" y="104"/>
                  <a:pt x="1" y="104"/>
                </a:cubicBezTo>
                <a:cubicBezTo>
                  <a:pt x="1" y="104"/>
                  <a:pt x="1" y="104"/>
                  <a:pt x="1" y="104"/>
                </a:cubicBezTo>
                <a:cubicBezTo>
                  <a:pt x="1" y="104"/>
                  <a:pt x="1" y="105"/>
                  <a:pt x="2" y="105"/>
                </a:cubicBezTo>
                <a:cubicBezTo>
                  <a:pt x="2" y="105"/>
                  <a:pt x="2" y="105"/>
                  <a:pt x="3" y="105"/>
                </a:cubicBezTo>
                <a:cubicBezTo>
                  <a:pt x="63" y="132"/>
                  <a:pt x="63" y="132"/>
                  <a:pt x="63" y="132"/>
                </a:cubicBezTo>
                <a:cubicBezTo>
                  <a:pt x="64" y="132"/>
                  <a:pt x="64" y="132"/>
                  <a:pt x="65" y="132"/>
                </a:cubicBezTo>
                <a:cubicBezTo>
                  <a:pt x="65" y="132"/>
                  <a:pt x="65" y="132"/>
                  <a:pt x="65" y="132"/>
                </a:cubicBezTo>
                <a:cubicBezTo>
                  <a:pt x="65" y="132"/>
                  <a:pt x="65" y="132"/>
                  <a:pt x="65" y="132"/>
                </a:cubicBezTo>
                <a:cubicBezTo>
                  <a:pt x="95" y="132"/>
                  <a:pt x="95" y="132"/>
                  <a:pt x="95" y="132"/>
                </a:cubicBezTo>
                <a:cubicBezTo>
                  <a:pt x="107" y="132"/>
                  <a:pt x="116" y="123"/>
                  <a:pt x="116" y="111"/>
                </a:cubicBezTo>
                <a:cubicBezTo>
                  <a:pt x="116" y="89"/>
                  <a:pt x="116" y="89"/>
                  <a:pt x="116" y="89"/>
                </a:cubicBezTo>
                <a:cubicBezTo>
                  <a:pt x="108" y="100"/>
                  <a:pt x="108" y="100"/>
                  <a:pt x="108" y="100"/>
                </a:cubicBezTo>
                <a:lnTo>
                  <a:pt x="108" y="11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文本框 3">
            <a:extLst>
              <a:ext uri="{FF2B5EF4-FFF2-40B4-BE49-F238E27FC236}">
                <a16:creationId xmlns:a16="http://schemas.microsoft.com/office/drawing/2014/main" id="{EF83C54E-1391-4177-AA66-DAA6D1D1F10F}"/>
              </a:ext>
            </a:extLst>
          </p:cNvPr>
          <p:cNvSpPr txBox="1"/>
          <p:nvPr/>
        </p:nvSpPr>
        <p:spPr>
          <a:xfrm>
            <a:off x="2516586" y="2091180"/>
            <a:ext cx="2612628"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a:t>
            </a:r>
            <a:endParaRPr lang="en-US" altLang="zh-CN" sz="1400" dirty="0">
              <a:solidFill>
                <a:schemeClr val="bg2">
                  <a:lumMod val="50000"/>
                </a:schemeClr>
              </a:solidFill>
            </a:endParaRPr>
          </a:p>
        </p:txBody>
      </p:sp>
      <p:sp>
        <p:nvSpPr>
          <p:cNvPr id="6" name="文本框 5">
            <a:extLst>
              <a:ext uri="{FF2B5EF4-FFF2-40B4-BE49-F238E27FC236}">
                <a16:creationId xmlns:a16="http://schemas.microsoft.com/office/drawing/2014/main" id="{24268F59-F6F0-4ECE-AE48-58BDFFAA9114}"/>
              </a:ext>
            </a:extLst>
          </p:cNvPr>
          <p:cNvSpPr txBox="1"/>
          <p:nvPr/>
        </p:nvSpPr>
        <p:spPr>
          <a:xfrm>
            <a:off x="7717236" y="2091180"/>
            <a:ext cx="2612628"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a:t>
            </a:r>
            <a:endParaRPr lang="en-US" altLang="zh-CN" sz="1400" dirty="0">
              <a:solidFill>
                <a:schemeClr val="bg2">
                  <a:lumMod val="50000"/>
                </a:schemeClr>
              </a:solidFill>
            </a:endParaRPr>
          </a:p>
        </p:txBody>
      </p:sp>
      <p:sp>
        <p:nvSpPr>
          <p:cNvPr id="7" name="Freeform 103">
            <a:extLst>
              <a:ext uri="{FF2B5EF4-FFF2-40B4-BE49-F238E27FC236}">
                <a16:creationId xmlns:a16="http://schemas.microsoft.com/office/drawing/2014/main" id="{E264D9C2-8110-4B40-B6FF-37CDB2708AFB}"/>
              </a:ext>
            </a:extLst>
          </p:cNvPr>
          <p:cNvSpPr>
            <a:spLocks noEditPoints="1"/>
          </p:cNvSpPr>
          <p:nvPr/>
        </p:nvSpPr>
        <p:spPr bwMode="auto">
          <a:xfrm>
            <a:off x="7002463" y="2360612"/>
            <a:ext cx="412750" cy="406400"/>
          </a:xfrm>
          <a:custGeom>
            <a:avLst/>
            <a:gdLst>
              <a:gd name="T0" fmla="*/ 128 w 130"/>
              <a:gd name="T1" fmla="*/ 36 h 128"/>
              <a:gd name="T2" fmla="*/ 128 w 130"/>
              <a:gd name="T3" fmla="*/ 12 h 128"/>
              <a:gd name="T4" fmla="*/ 125 w 130"/>
              <a:gd name="T5" fmla="*/ 38 h 128"/>
              <a:gd name="T6" fmla="*/ 130 w 130"/>
              <a:gd name="T7" fmla="*/ 60 h 128"/>
              <a:gd name="T8" fmla="*/ 128 w 130"/>
              <a:gd name="T9" fmla="*/ 64 h 128"/>
              <a:gd name="T10" fmla="*/ 128 w 130"/>
              <a:gd name="T11" fmla="*/ 88 h 128"/>
              <a:gd name="T12" fmla="*/ 128 w 130"/>
              <a:gd name="T13" fmla="*/ 64 h 128"/>
              <a:gd name="T14" fmla="*/ 125 w 130"/>
              <a:gd name="T15" fmla="*/ 114 h 128"/>
              <a:gd name="T16" fmla="*/ 130 w 130"/>
              <a:gd name="T17" fmla="*/ 93 h 128"/>
              <a:gd name="T18" fmla="*/ 121 w 130"/>
              <a:gd name="T19" fmla="*/ 12 h 128"/>
              <a:gd name="T20" fmla="*/ 121 w 130"/>
              <a:gd name="T21" fmla="*/ 62 h 128"/>
              <a:gd name="T22" fmla="*/ 121 w 130"/>
              <a:gd name="T23" fmla="*/ 90 h 128"/>
              <a:gd name="T24" fmla="*/ 109 w 130"/>
              <a:gd name="T25" fmla="*/ 128 h 128"/>
              <a:gd name="T26" fmla="*/ 10 w 130"/>
              <a:gd name="T27" fmla="*/ 116 h 128"/>
              <a:gd name="T28" fmla="*/ 4 w 130"/>
              <a:gd name="T29" fmla="*/ 116 h 128"/>
              <a:gd name="T30" fmla="*/ 6 w 130"/>
              <a:gd name="T31" fmla="*/ 108 h 128"/>
              <a:gd name="T32" fmla="*/ 10 w 130"/>
              <a:gd name="T33" fmla="*/ 104 h 128"/>
              <a:gd name="T34" fmla="*/ 4 w 130"/>
              <a:gd name="T35" fmla="*/ 104 h 128"/>
              <a:gd name="T36" fmla="*/ 6 w 130"/>
              <a:gd name="T37" fmla="*/ 95 h 128"/>
              <a:gd name="T38" fmla="*/ 10 w 130"/>
              <a:gd name="T39" fmla="*/ 91 h 128"/>
              <a:gd name="T40" fmla="*/ 4 w 130"/>
              <a:gd name="T41" fmla="*/ 91 h 128"/>
              <a:gd name="T42" fmla="*/ 6 w 130"/>
              <a:gd name="T43" fmla="*/ 83 h 128"/>
              <a:gd name="T44" fmla="*/ 10 w 130"/>
              <a:gd name="T45" fmla="*/ 49 h 128"/>
              <a:gd name="T46" fmla="*/ 4 w 130"/>
              <a:gd name="T47" fmla="*/ 49 h 128"/>
              <a:gd name="T48" fmla="*/ 6 w 130"/>
              <a:gd name="T49" fmla="*/ 41 h 128"/>
              <a:gd name="T50" fmla="*/ 10 w 130"/>
              <a:gd name="T51" fmla="*/ 36 h 128"/>
              <a:gd name="T52" fmla="*/ 4 w 130"/>
              <a:gd name="T53" fmla="*/ 36 h 128"/>
              <a:gd name="T54" fmla="*/ 6 w 130"/>
              <a:gd name="T55" fmla="*/ 28 h 128"/>
              <a:gd name="T56" fmla="*/ 10 w 130"/>
              <a:gd name="T57" fmla="*/ 24 h 128"/>
              <a:gd name="T58" fmla="*/ 4 w 130"/>
              <a:gd name="T59" fmla="*/ 24 h 128"/>
              <a:gd name="T60" fmla="*/ 6 w 130"/>
              <a:gd name="T61" fmla="*/ 15 h 128"/>
              <a:gd name="T62" fmla="*/ 10 w 130"/>
              <a:gd name="T63" fmla="*/ 12 h 128"/>
              <a:gd name="T64" fmla="*/ 121 w 130"/>
              <a:gd name="T65" fmla="*/ 12 h 128"/>
              <a:gd name="T66" fmla="*/ 13 w 130"/>
              <a:gd name="T67" fmla="*/ 107 h 128"/>
              <a:gd name="T68" fmla="*/ 17 w 130"/>
              <a:gd name="T69" fmla="*/ 112 h 128"/>
              <a:gd name="T70" fmla="*/ 13 w 130"/>
              <a:gd name="T71" fmla="*/ 117 h 128"/>
              <a:gd name="T72" fmla="*/ 21 w 130"/>
              <a:gd name="T73" fmla="*/ 108 h 128"/>
              <a:gd name="T74" fmla="*/ 13 w 130"/>
              <a:gd name="T75" fmla="*/ 94 h 128"/>
              <a:gd name="T76" fmla="*/ 17 w 130"/>
              <a:gd name="T77" fmla="*/ 99 h 128"/>
              <a:gd name="T78" fmla="*/ 13 w 130"/>
              <a:gd name="T79" fmla="*/ 105 h 128"/>
              <a:gd name="T80" fmla="*/ 21 w 130"/>
              <a:gd name="T81" fmla="*/ 96 h 128"/>
              <a:gd name="T82" fmla="*/ 13 w 130"/>
              <a:gd name="T83" fmla="*/ 82 h 128"/>
              <a:gd name="T84" fmla="*/ 17 w 130"/>
              <a:gd name="T85" fmla="*/ 87 h 128"/>
              <a:gd name="T86" fmla="*/ 13 w 130"/>
              <a:gd name="T87" fmla="*/ 92 h 128"/>
              <a:gd name="T88" fmla="*/ 21 w 130"/>
              <a:gd name="T89" fmla="*/ 83 h 128"/>
              <a:gd name="T90" fmla="*/ 13 w 130"/>
              <a:gd name="T91" fmla="*/ 40 h 128"/>
              <a:gd name="T92" fmla="*/ 17 w 130"/>
              <a:gd name="T93" fmla="*/ 45 h 128"/>
              <a:gd name="T94" fmla="*/ 13 w 130"/>
              <a:gd name="T95" fmla="*/ 50 h 128"/>
              <a:gd name="T96" fmla="*/ 21 w 130"/>
              <a:gd name="T97" fmla="*/ 41 h 128"/>
              <a:gd name="T98" fmla="*/ 13 w 130"/>
              <a:gd name="T99" fmla="*/ 27 h 128"/>
              <a:gd name="T100" fmla="*/ 17 w 130"/>
              <a:gd name="T101" fmla="*/ 32 h 128"/>
              <a:gd name="T102" fmla="*/ 13 w 130"/>
              <a:gd name="T103" fmla="*/ 37 h 128"/>
              <a:gd name="T104" fmla="*/ 21 w 130"/>
              <a:gd name="T105" fmla="*/ 28 h 128"/>
              <a:gd name="T106" fmla="*/ 13 w 130"/>
              <a:gd name="T107" fmla="*/ 14 h 128"/>
              <a:gd name="T108" fmla="*/ 17 w 130"/>
              <a:gd name="T109" fmla="*/ 19 h 128"/>
              <a:gd name="T110" fmla="*/ 13 w 130"/>
              <a:gd name="T111" fmla="*/ 24 h 128"/>
              <a:gd name="T112" fmla="*/ 21 w 130"/>
              <a:gd name="T113" fmla="*/ 15 h 128"/>
              <a:gd name="T114" fmla="*/ 48 w 130"/>
              <a:gd name="T115" fmla="*/ 19 h 128"/>
              <a:gd name="T116" fmla="*/ 89 w 130"/>
              <a:gd name="T117"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 h="128">
                <a:moveTo>
                  <a:pt x="130" y="15"/>
                </a:moveTo>
                <a:cubicBezTo>
                  <a:pt x="130" y="34"/>
                  <a:pt x="130" y="34"/>
                  <a:pt x="130" y="34"/>
                </a:cubicBezTo>
                <a:cubicBezTo>
                  <a:pt x="130" y="35"/>
                  <a:pt x="129" y="36"/>
                  <a:pt x="128" y="36"/>
                </a:cubicBezTo>
                <a:cubicBezTo>
                  <a:pt x="125" y="36"/>
                  <a:pt x="125" y="36"/>
                  <a:pt x="125" y="36"/>
                </a:cubicBezTo>
                <a:cubicBezTo>
                  <a:pt x="125" y="12"/>
                  <a:pt x="125" y="12"/>
                  <a:pt x="125" y="12"/>
                </a:cubicBezTo>
                <a:cubicBezTo>
                  <a:pt x="128" y="12"/>
                  <a:pt x="128" y="12"/>
                  <a:pt x="128" y="12"/>
                </a:cubicBezTo>
                <a:cubicBezTo>
                  <a:pt x="129" y="12"/>
                  <a:pt x="130" y="13"/>
                  <a:pt x="130" y="15"/>
                </a:cubicBezTo>
                <a:close/>
                <a:moveTo>
                  <a:pt x="128" y="38"/>
                </a:moveTo>
                <a:cubicBezTo>
                  <a:pt x="125" y="38"/>
                  <a:pt x="125" y="38"/>
                  <a:pt x="125" y="38"/>
                </a:cubicBezTo>
                <a:cubicBezTo>
                  <a:pt x="125" y="62"/>
                  <a:pt x="125" y="62"/>
                  <a:pt x="125" y="62"/>
                </a:cubicBezTo>
                <a:cubicBezTo>
                  <a:pt x="128" y="62"/>
                  <a:pt x="128" y="62"/>
                  <a:pt x="128" y="62"/>
                </a:cubicBezTo>
                <a:cubicBezTo>
                  <a:pt x="129" y="62"/>
                  <a:pt x="130" y="61"/>
                  <a:pt x="130" y="60"/>
                </a:cubicBezTo>
                <a:cubicBezTo>
                  <a:pt x="130" y="41"/>
                  <a:pt x="130" y="41"/>
                  <a:pt x="130" y="41"/>
                </a:cubicBezTo>
                <a:cubicBezTo>
                  <a:pt x="130" y="39"/>
                  <a:pt x="129" y="38"/>
                  <a:pt x="128" y="38"/>
                </a:cubicBezTo>
                <a:close/>
                <a:moveTo>
                  <a:pt x="128" y="64"/>
                </a:moveTo>
                <a:cubicBezTo>
                  <a:pt x="125" y="64"/>
                  <a:pt x="125" y="64"/>
                  <a:pt x="125" y="64"/>
                </a:cubicBezTo>
                <a:cubicBezTo>
                  <a:pt x="125" y="88"/>
                  <a:pt x="125" y="88"/>
                  <a:pt x="125" y="88"/>
                </a:cubicBezTo>
                <a:cubicBezTo>
                  <a:pt x="128" y="88"/>
                  <a:pt x="128" y="88"/>
                  <a:pt x="128" y="88"/>
                </a:cubicBezTo>
                <a:cubicBezTo>
                  <a:pt x="129" y="88"/>
                  <a:pt x="130" y="87"/>
                  <a:pt x="130" y="86"/>
                </a:cubicBezTo>
                <a:cubicBezTo>
                  <a:pt x="130" y="67"/>
                  <a:pt x="130" y="67"/>
                  <a:pt x="130" y="67"/>
                </a:cubicBezTo>
                <a:cubicBezTo>
                  <a:pt x="130" y="65"/>
                  <a:pt x="129" y="64"/>
                  <a:pt x="128" y="64"/>
                </a:cubicBezTo>
                <a:close/>
                <a:moveTo>
                  <a:pt x="128" y="90"/>
                </a:moveTo>
                <a:cubicBezTo>
                  <a:pt x="125" y="90"/>
                  <a:pt x="125" y="90"/>
                  <a:pt x="125" y="90"/>
                </a:cubicBezTo>
                <a:cubicBezTo>
                  <a:pt x="125" y="114"/>
                  <a:pt x="125" y="114"/>
                  <a:pt x="125" y="114"/>
                </a:cubicBezTo>
                <a:cubicBezTo>
                  <a:pt x="128" y="114"/>
                  <a:pt x="128" y="114"/>
                  <a:pt x="128" y="114"/>
                </a:cubicBezTo>
                <a:cubicBezTo>
                  <a:pt x="129" y="114"/>
                  <a:pt x="130" y="113"/>
                  <a:pt x="130" y="112"/>
                </a:cubicBezTo>
                <a:cubicBezTo>
                  <a:pt x="130" y="93"/>
                  <a:pt x="130" y="93"/>
                  <a:pt x="130" y="93"/>
                </a:cubicBezTo>
                <a:cubicBezTo>
                  <a:pt x="130" y="91"/>
                  <a:pt x="129" y="90"/>
                  <a:pt x="128" y="90"/>
                </a:cubicBezTo>
                <a:close/>
                <a:moveTo>
                  <a:pt x="121" y="12"/>
                </a:moveTo>
                <a:cubicBezTo>
                  <a:pt x="121" y="12"/>
                  <a:pt x="121" y="12"/>
                  <a:pt x="121" y="12"/>
                </a:cubicBezTo>
                <a:cubicBezTo>
                  <a:pt x="121" y="36"/>
                  <a:pt x="121" y="36"/>
                  <a:pt x="121" y="36"/>
                </a:cubicBezTo>
                <a:cubicBezTo>
                  <a:pt x="121" y="38"/>
                  <a:pt x="121" y="38"/>
                  <a:pt x="121" y="38"/>
                </a:cubicBezTo>
                <a:cubicBezTo>
                  <a:pt x="121" y="62"/>
                  <a:pt x="121" y="62"/>
                  <a:pt x="121" y="62"/>
                </a:cubicBezTo>
                <a:cubicBezTo>
                  <a:pt x="121" y="64"/>
                  <a:pt x="121" y="64"/>
                  <a:pt x="121" y="64"/>
                </a:cubicBezTo>
                <a:cubicBezTo>
                  <a:pt x="121" y="88"/>
                  <a:pt x="121" y="88"/>
                  <a:pt x="121" y="88"/>
                </a:cubicBezTo>
                <a:cubicBezTo>
                  <a:pt x="121" y="90"/>
                  <a:pt x="121" y="90"/>
                  <a:pt x="121" y="90"/>
                </a:cubicBezTo>
                <a:cubicBezTo>
                  <a:pt x="121" y="114"/>
                  <a:pt x="121" y="114"/>
                  <a:pt x="121" y="114"/>
                </a:cubicBezTo>
                <a:cubicBezTo>
                  <a:pt x="121" y="117"/>
                  <a:pt x="121" y="117"/>
                  <a:pt x="121" y="117"/>
                </a:cubicBezTo>
                <a:cubicBezTo>
                  <a:pt x="121" y="123"/>
                  <a:pt x="115" y="128"/>
                  <a:pt x="109" y="128"/>
                </a:cubicBezTo>
                <a:cubicBezTo>
                  <a:pt x="22" y="128"/>
                  <a:pt x="22" y="128"/>
                  <a:pt x="22" y="128"/>
                </a:cubicBezTo>
                <a:cubicBezTo>
                  <a:pt x="15" y="128"/>
                  <a:pt x="10" y="123"/>
                  <a:pt x="10" y="117"/>
                </a:cubicBezTo>
                <a:cubicBezTo>
                  <a:pt x="10" y="116"/>
                  <a:pt x="10" y="116"/>
                  <a:pt x="10" y="116"/>
                </a:cubicBezTo>
                <a:cubicBezTo>
                  <a:pt x="8" y="116"/>
                  <a:pt x="8" y="116"/>
                  <a:pt x="8" y="116"/>
                </a:cubicBezTo>
                <a:cubicBezTo>
                  <a:pt x="6" y="116"/>
                  <a:pt x="6" y="116"/>
                  <a:pt x="6" y="116"/>
                </a:cubicBezTo>
                <a:cubicBezTo>
                  <a:pt x="4" y="116"/>
                  <a:pt x="4" y="116"/>
                  <a:pt x="4" y="116"/>
                </a:cubicBezTo>
                <a:cubicBezTo>
                  <a:pt x="2" y="116"/>
                  <a:pt x="0" y="115"/>
                  <a:pt x="0" y="112"/>
                </a:cubicBezTo>
                <a:cubicBezTo>
                  <a:pt x="0" y="110"/>
                  <a:pt x="2" y="108"/>
                  <a:pt x="4" y="108"/>
                </a:cubicBezTo>
                <a:cubicBezTo>
                  <a:pt x="6" y="108"/>
                  <a:pt x="6" y="108"/>
                  <a:pt x="6" y="108"/>
                </a:cubicBezTo>
                <a:cubicBezTo>
                  <a:pt x="8" y="108"/>
                  <a:pt x="8" y="108"/>
                  <a:pt x="8" y="108"/>
                </a:cubicBezTo>
                <a:cubicBezTo>
                  <a:pt x="10" y="108"/>
                  <a:pt x="10" y="108"/>
                  <a:pt x="10" y="108"/>
                </a:cubicBezTo>
                <a:cubicBezTo>
                  <a:pt x="10" y="104"/>
                  <a:pt x="10" y="104"/>
                  <a:pt x="10" y="104"/>
                </a:cubicBezTo>
                <a:cubicBezTo>
                  <a:pt x="8" y="104"/>
                  <a:pt x="8" y="104"/>
                  <a:pt x="8" y="104"/>
                </a:cubicBezTo>
                <a:cubicBezTo>
                  <a:pt x="6" y="104"/>
                  <a:pt x="6" y="104"/>
                  <a:pt x="6" y="104"/>
                </a:cubicBezTo>
                <a:cubicBezTo>
                  <a:pt x="4" y="104"/>
                  <a:pt x="4" y="104"/>
                  <a:pt x="4" y="104"/>
                </a:cubicBezTo>
                <a:cubicBezTo>
                  <a:pt x="2" y="104"/>
                  <a:pt x="0" y="102"/>
                  <a:pt x="0" y="99"/>
                </a:cubicBezTo>
                <a:cubicBezTo>
                  <a:pt x="0" y="97"/>
                  <a:pt x="2" y="95"/>
                  <a:pt x="4" y="95"/>
                </a:cubicBezTo>
                <a:cubicBezTo>
                  <a:pt x="6" y="95"/>
                  <a:pt x="6" y="95"/>
                  <a:pt x="6" y="95"/>
                </a:cubicBezTo>
                <a:cubicBezTo>
                  <a:pt x="8" y="95"/>
                  <a:pt x="8" y="95"/>
                  <a:pt x="8" y="95"/>
                </a:cubicBezTo>
                <a:cubicBezTo>
                  <a:pt x="10" y="95"/>
                  <a:pt x="10" y="95"/>
                  <a:pt x="10" y="95"/>
                </a:cubicBezTo>
                <a:cubicBezTo>
                  <a:pt x="10" y="91"/>
                  <a:pt x="10" y="91"/>
                  <a:pt x="10" y="91"/>
                </a:cubicBezTo>
                <a:cubicBezTo>
                  <a:pt x="8" y="91"/>
                  <a:pt x="8" y="91"/>
                  <a:pt x="8" y="91"/>
                </a:cubicBezTo>
                <a:cubicBezTo>
                  <a:pt x="6" y="91"/>
                  <a:pt x="6" y="91"/>
                  <a:pt x="6" y="91"/>
                </a:cubicBezTo>
                <a:cubicBezTo>
                  <a:pt x="4" y="91"/>
                  <a:pt x="4" y="91"/>
                  <a:pt x="4" y="91"/>
                </a:cubicBezTo>
                <a:cubicBezTo>
                  <a:pt x="2" y="91"/>
                  <a:pt x="0" y="89"/>
                  <a:pt x="0" y="87"/>
                </a:cubicBezTo>
                <a:cubicBezTo>
                  <a:pt x="0" y="84"/>
                  <a:pt x="2" y="83"/>
                  <a:pt x="4" y="83"/>
                </a:cubicBezTo>
                <a:cubicBezTo>
                  <a:pt x="6" y="83"/>
                  <a:pt x="6" y="83"/>
                  <a:pt x="6" y="83"/>
                </a:cubicBezTo>
                <a:cubicBezTo>
                  <a:pt x="8" y="83"/>
                  <a:pt x="8" y="83"/>
                  <a:pt x="8" y="83"/>
                </a:cubicBezTo>
                <a:cubicBezTo>
                  <a:pt x="10" y="83"/>
                  <a:pt x="10" y="83"/>
                  <a:pt x="10" y="83"/>
                </a:cubicBezTo>
                <a:cubicBezTo>
                  <a:pt x="10" y="49"/>
                  <a:pt x="10" y="49"/>
                  <a:pt x="10" y="49"/>
                </a:cubicBezTo>
                <a:cubicBezTo>
                  <a:pt x="8" y="49"/>
                  <a:pt x="8" y="49"/>
                  <a:pt x="8" y="49"/>
                </a:cubicBezTo>
                <a:cubicBezTo>
                  <a:pt x="6" y="49"/>
                  <a:pt x="6" y="49"/>
                  <a:pt x="6" y="49"/>
                </a:cubicBezTo>
                <a:cubicBezTo>
                  <a:pt x="4" y="49"/>
                  <a:pt x="4" y="49"/>
                  <a:pt x="4" y="49"/>
                </a:cubicBezTo>
                <a:cubicBezTo>
                  <a:pt x="2" y="49"/>
                  <a:pt x="0" y="47"/>
                  <a:pt x="0" y="45"/>
                </a:cubicBezTo>
                <a:cubicBezTo>
                  <a:pt x="0" y="43"/>
                  <a:pt x="2" y="41"/>
                  <a:pt x="4" y="41"/>
                </a:cubicBezTo>
                <a:cubicBezTo>
                  <a:pt x="6" y="41"/>
                  <a:pt x="6" y="41"/>
                  <a:pt x="6" y="41"/>
                </a:cubicBezTo>
                <a:cubicBezTo>
                  <a:pt x="8" y="41"/>
                  <a:pt x="8" y="41"/>
                  <a:pt x="8" y="41"/>
                </a:cubicBezTo>
                <a:cubicBezTo>
                  <a:pt x="10" y="41"/>
                  <a:pt x="10" y="41"/>
                  <a:pt x="10" y="41"/>
                </a:cubicBezTo>
                <a:cubicBezTo>
                  <a:pt x="10" y="36"/>
                  <a:pt x="10" y="36"/>
                  <a:pt x="10" y="36"/>
                </a:cubicBezTo>
                <a:cubicBezTo>
                  <a:pt x="8" y="36"/>
                  <a:pt x="8" y="36"/>
                  <a:pt x="8" y="36"/>
                </a:cubicBezTo>
                <a:cubicBezTo>
                  <a:pt x="6" y="36"/>
                  <a:pt x="6" y="36"/>
                  <a:pt x="6" y="36"/>
                </a:cubicBezTo>
                <a:cubicBezTo>
                  <a:pt x="4" y="36"/>
                  <a:pt x="4" y="36"/>
                  <a:pt x="4" y="36"/>
                </a:cubicBezTo>
                <a:cubicBezTo>
                  <a:pt x="2" y="36"/>
                  <a:pt x="0" y="34"/>
                  <a:pt x="0" y="32"/>
                </a:cubicBezTo>
                <a:cubicBezTo>
                  <a:pt x="0" y="30"/>
                  <a:pt x="2" y="28"/>
                  <a:pt x="4" y="28"/>
                </a:cubicBezTo>
                <a:cubicBezTo>
                  <a:pt x="6" y="28"/>
                  <a:pt x="6" y="28"/>
                  <a:pt x="6" y="28"/>
                </a:cubicBezTo>
                <a:cubicBezTo>
                  <a:pt x="8" y="28"/>
                  <a:pt x="8" y="28"/>
                  <a:pt x="8" y="28"/>
                </a:cubicBezTo>
                <a:cubicBezTo>
                  <a:pt x="10" y="28"/>
                  <a:pt x="10" y="28"/>
                  <a:pt x="10" y="28"/>
                </a:cubicBezTo>
                <a:cubicBezTo>
                  <a:pt x="10" y="24"/>
                  <a:pt x="10" y="24"/>
                  <a:pt x="10" y="24"/>
                </a:cubicBezTo>
                <a:cubicBezTo>
                  <a:pt x="8" y="24"/>
                  <a:pt x="8" y="24"/>
                  <a:pt x="8" y="24"/>
                </a:cubicBezTo>
                <a:cubicBezTo>
                  <a:pt x="6" y="24"/>
                  <a:pt x="6" y="24"/>
                  <a:pt x="6" y="24"/>
                </a:cubicBezTo>
                <a:cubicBezTo>
                  <a:pt x="4" y="24"/>
                  <a:pt x="4" y="24"/>
                  <a:pt x="4" y="24"/>
                </a:cubicBezTo>
                <a:cubicBezTo>
                  <a:pt x="2" y="24"/>
                  <a:pt x="0" y="22"/>
                  <a:pt x="0" y="19"/>
                </a:cubicBezTo>
                <a:cubicBezTo>
                  <a:pt x="0" y="17"/>
                  <a:pt x="2" y="15"/>
                  <a:pt x="4" y="15"/>
                </a:cubicBezTo>
                <a:cubicBezTo>
                  <a:pt x="6" y="15"/>
                  <a:pt x="6" y="15"/>
                  <a:pt x="6" y="15"/>
                </a:cubicBezTo>
                <a:cubicBezTo>
                  <a:pt x="8" y="15"/>
                  <a:pt x="8" y="15"/>
                  <a:pt x="8" y="15"/>
                </a:cubicBezTo>
                <a:cubicBezTo>
                  <a:pt x="10" y="15"/>
                  <a:pt x="10" y="15"/>
                  <a:pt x="10" y="15"/>
                </a:cubicBezTo>
                <a:cubicBezTo>
                  <a:pt x="10" y="12"/>
                  <a:pt x="10" y="12"/>
                  <a:pt x="10" y="12"/>
                </a:cubicBezTo>
                <a:cubicBezTo>
                  <a:pt x="10" y="6"/>
                  <a:pt x="15" y="0"/>
                  <a:pt x="22" y="0"/>
                </a:cubicBezTo>
                <a:cubicBezTo>
                  <a:pt x="109" y="0"/>
                  <a:pt x="109" y="0"/>
                  <a:pt x="109" y="0"/>
                </a:cubicBezTo>
                <a:cubicBezTo>
                  <a:pt x="115" y="0"/>
                  <a:pt x="121" y="6"/>
                  <a:pt x="121" y="12"/>
                </a:cubicBezTo>
                <a:close/>
                <a:moveTo>
                  <a:pt x="21" y="108"/>
                </a:moveTo>
                <a:cubicBezTo>
                  <a:pt x="21" y="108"/>
                  <a:pt x="20" y="107"/>
                  <a:pt x="20" y="107"/>
                </a:cubicBezTo>
                <a:cubicBezTo>
                  <a:pt x="13" y="107"/>
                  <a:pt x="13" y="107"/>
                  <a:pt x="13" y="107"/>
                </a:cubicBezTo>
                <a:cubicBezTo>
                  <a:pt x="13" y="107"/>
                  <a:pt x="12" y="108"/>
                  <a:pt x="12" y="108"/>
                </a:cubicBezTo>
                <a:cubicBezTo>
                  <a:pt x="13" y="108"/>
                  <a:pt x="13" y="108"/>
                  <a:pt x="13" y="108"/>
                </a:cubicBezTo>
                <a:cubicBezTo>
                  <a:pt x="15" y="108"/>
                  <a:pt x="17" y="110"/>
                  <a:pt x="17" y="112"/>
                </a:cubicBezTo>
                <a:cubicBezTo>
                  <a:pt x="17" y="115"/>
                  <a:pt x="15" y="116"/>
                  <a:pt x="13" y="116"/>
                </a:cubicBezTo>
                <a:cubicBezTo>
                  <a:pt x="12" y="116"/>
                  <a:pt x="12" y="116"/>
                  <a:pt x="12" y="116"/>
                </a:cubicBezTo>
                <a:cubicBezTo>
                  <a:pt x="12" y="117"/>
                  <a:pt x="13" y="117"/>
                  <a:pt x="13" y="117"/>
                </a:cubicBezTo>
                <a:cubicBezTo>
                  <a:pt x="20" y="117"/>
                  <a:pt x="20" y="117"/>
                  <a:pt x="20" y="117"/>
                </a:cubicBezTo>
                <a:cubicBezTo>
                  <a:pt x="20" y="117"/>
                  <a:pt x="21" y="117"/>
                  <a:pt x="21" y="116"/>
                </a:cubicBezTo>
                <a:lnTo>
                  <a:pt x="21" y="108"/>
                </a:lnTo>
                <a:close/>
                <a:moveTo>
                  <a:pt x="21" y="96"/>
                </a:moveTo>
                <a:cubicBezTo>
                  <a:pt x="21" y="95"/>
                  <a:pt x="20" y="94"/>
                  <a:pt x="20" y="94"/>
                </a:cubicBezTo>
                <a:cubicBezTo>
                  <a:pt x="13" y="94"/>
                  <a:pt x="13" y="94"/>
                  <a:pt x="13" y="94"/>
                </a:cubicBezTo>
                <a:cubicBezTo>
                  <a:pt x="13" y="94"/>
                  <a:pt x="12" y="95"/>
                  <a:pt x="12" y="95"/>
                </a:cubicBezTo>
                <a:cubicBezTo>
                  <a:pt x="13" y="95"/>
                  <a:pt x="13" y="95"/>
                  <a:pt x="13" y="95"/>
                </a:cubicBezTo>
                <a:cubicBezTo>
                  <a:pt x="15" y="95"/>
                  <a:pt x="17" y="97"/>
                  <a:pt x="17" y="99"/>
                </a:cubicBezTo>
                <a:cubicBezTo>
                  <a:pt x="17" y="102"/>
                  <a:pt x="15" y="104"/>
                  <a:pt x="13" y="104"/>
                </a:cubicBezTo>
                <a:cubicBezTo>
                  <a:pt x="12" y="104"/>
                  <a:pt x="12" y="104"/>
                  <a:pt x="12" y="104"/>
                </a:cubicBezTo>
                <a:cubicBezTo>
                  <a:pt x="12" y="104"/>
                  <a:pt x="13" y="105"/>
                  <a:pt x="13" y="105"/>
                </a:cubicBezTo>
                <a:cubicBezTo>
                  <a:pt x="20" y="105"/>
                  <a:pt x="20" y="105"/>
                  <a:pt x="20" y="105"/>
                </a:cubicBezTo>
                <a:cubicBezTo>
                  <a:pt x="20" y="105"/>
                  <a:pt x="21" y="104"/>
                  <a:pt x="21" y="104"/>
                </a:cubicBezTo>
                <a:lnTo>
                  <a:pt x="21" y="96"/>
                </a:lnTo>
                <a:close/>
                <a:moveTo>
                  <a:pt x="21" y="83"/>
                </a:moveTo>
                <a:cubicBezTo>
                  <a:pt x="21" y="82"/>
                  <a:pt x="20" y="82"/>
                  <a:pt x="20" y="82"/>
                </a:cubicBezTo>
                <a:cubicBezTo>
                  <a:pt x="13" y="82"/>
                  <a:pt x="13" y="82"/>
                  <a:pt x="13" y="82"/>
                </a:cubicBezTo>
                <a:cubicBezTo>
                  <a:pt x="13" y="82"/>
                  <a:pt x="12" y="82"/>
                  <a:pt x="12" y="83"/>
                </a:cubicBezTo>
                <a:cubicBezTo>
                  <a:pt x="13" y="83"/>
                  <a:pt x="13" y="83"/>
                  <a:pt x="13" y="83"/>
                </a:cubicBezTo>
                <a:cubicBezTo>
                  <a:pt x="15" y="83"/>
                  <a:pt x="17" y="84"/>
                  <a:pt x="17" y="87"/>
                </a:cubicBezTo>
                <a:cubicBezTo>
                  <a:pt x="17" y="89"/>
                  <a:pt x="15" y="91"/>
                  <a:pt x="13" y="91"/>
                </a:cubicBezTo>
                <a:cubicBezTo>
                  <a:pt x="12" y="91"/>
                  <a:pt x="12" y="91"/>
                  <a:pt x="12" y="91"/>
                </a:cubicBezTo>
                <a:cubicBezTo>
                  <a:pt x="12" y="91"/>
                  <a:pt x="13" y="92"/>
                  <a:pt x="13" y="92"/>
                </a:cubicBezTo>
                <a:cubicBezTo>
                  <a:pt x="20" y="92"/>
                  <a:pt x="20" y="92"/>
                  <a:pt x="20" y="92"/>
                </a:cubicBezTo>
                <a:cubicBezTo>
                  <a:pt x="20" y="92"/>
                  <a:pt x="21" y="91"/>
                  <a:pt x="21" y="91"/>
                </a:cubicBezTo>
                <a:lnTo>
                  <a:pt x="21" y="83"/>
                </a:lnTo>
                <a:close/>
                <a:moveTo>
                  <a:pt x="21" y="41"/>
                </a:moveTo>
                <a:cubicBezTo>
                  <a:pt x="21" y="40"/>
                  <a:pt x="20" y="40"/>
                  <a:pt x="20" y="40"/>
                </a:cubicBezTo>
                <a:cubicBezTo>
                  <a:pt x="13" y="40"/>
                  <a:pt x="13" y="40"/>
                  <a:pt x="13" y="40"/>
                </a:cubicBezTo>
                <a:cubicBezTo>
                  <a:pt x="13" y="40"/>
                  <a:pt x="12" y="40"/>
                  <a:pt x="12" y="41"/>
                </a:cubicBezTo>
                <a:cubicBezTo>
                  <a:pt x="13" y="41"/>
                  <a:pt x="13" y="41"/>
                  <a:pt x="13" y="41"/>
                </a:cubicBezTo>
                <a:cubicBezTo>
                  <a:pt x="15" y="41"/>
                  <a:pt x="17" y="43"/>
                  <a:pt x="17" y="45"/>
                </a:cubicBezTo>
                <a:cubicBezTo>
                  <a:pt x="17" y="47"/>
                  <a:pt x="15" y="49"/>
                  <a:pt x="13" y="49"/>
                </a:cubicBezTo>
                <a:cubicBezTo>
                  <a:pt x="12" y="49"/>
                  <a:pt x="12" y="49"/>
                  <a:pt x="12" y="49"/>
                </a:cubicBezTo>
                <a:cubicBezTo>
                  <a:pt x="12" y="50"/>
                  <a:pt x="13" y="50"/>
                  <a:pt x="13" y="50"/>
                </a:cubicBezTo>
                <a:cubicBezTo>
                  <a:pt x="20" y="50"/>
                  <a:pt x="20" y="50"/>
                  <a:pt x="20" y="50"/>
                </a:cubicBezTo>
                <a:cubicBezTo>
                  <a:pt x="20" y="50"/>
                  <a:pt x="21" y="50"/>
                  <a:pt x="21" y="49"/>
                </a:cubicBezTo>
                <a:lnTo>
                  <a:pt x="21" y="41"/>
                </a:lnTo>
                <a:close/>
                <a:moveTo>
                  <a:pt x="21" y="28"/>
                </a:moveTo>
                <a:cubicBezTo>
                  <a:pt x="21" y="28"/>
                  <a:pt x="20" y="27"/>
                  <a:pt x="20" y="27"/>
                </a:cubicBezTo>
                <a:cubicBezTo>
                  <a:pt x="13" y="27"/>
                  <a:pt x="13" y="27"/>
                  <a:pt x="13" y="27"/>
                </a:cubicBezTo>
                <a:cubicBezTo>
                  <a:pt x="13" y="27"/>
                  <a:pt x="12" y="28"/>
                  <a:pt x="12" y="28"/>
                </a:cubicBezTo>
                <a:cubicBezTo>
                  <a:pt x="13" y="28"/>
                  <a:pt x="13" y="28"/>
                  <a:pt x="13" y="28"/>
                </a:cubicBezTo>
                <a:cubicBezTo>
                  <a:pt x="15" y="28"/>
                  <a:pt x="17" y="30"/>
                  <a:pt x="17" y="32"/>
                </a:cubicBezTo>
                <a:cubicBezTo>
                  <a:pt x="17" y="34"/>
                  <a:pt x="15" y="36"/>
                  <a:pt x="13" y="36"/>
                </a:cubicBezTo>
                <a:cubicBezTo>
                  <a:pt x="12" y="36"/>
                  <a:pt x="12" y="36"/>
                  <a:pt x="12" y="36"/>
                </a:cubicBezTo>
                <a:cubicBezTo>
                  <a:pt x="12" y="37"/>
                  <a:pt x="13" y="37"/>
                  <a:pt x="13" y="37"/>
                </a:cubicBezTo>
                <a:cubicBezTo>
                  <a:pt x="20" y="37"/>
                  <a:pt x="20" y="37"/>
                  <a:pt x="20" y="37"/>
                </a:cubicBezTo>
                <a:cubicBezTo>
                  <a:pt x="20" y="37"/>
                  <a:pt x="21" y="37"/>
                  <a:pt x="21" y="36"/>
                </a:cubicBezTo>
                <a:lnTo>
                  <a:pt x="21" y="28"/>
                </a:lnTo>
                <a:close/>
                <a:moveTo>
                  <a:pt x="21" y="15"/>
                </a:moveTo>
                <a:cubicBezTo>
                  <a:pt x="21" y="15"/>
                  <a:pt x="20" y="14"/>
                  <a:pt x="20" y="14"/>
                </a:cubicBezTo>
                <a:cubicBezTo>
                  <a:pt x="13" y="14"/>
                  <a:pt x="13" y="14"/>
                  <a:pt x="13" y="14"/>
                </a:cubicBezTo>
                <a:cubicBezTo>
                  <a:pt x="13" y="14"/>
                  <a:pt x="12" y="15"/>
                  <a:pt x="12" y="15"/>
                </a:cubicBezTo>
                <a:cubicBezTo>
                  <a:pt x="13" y="15"/>
                  <a:pt x="13" y="15"/>
                  <a:pt x="13" y="15"/>
                </a:cubicBezTo>
                <a:cubicBezTo>
                  <a:pt x="15" y="15"/>
                  <a:pt x="17" y="17"/>
                  <a:pt x="17" y="19"/>
                </a:cubicBezTo>
                <a:cubicBezTo>
                  <a:pt x="17" y="22"/>
                  <a:pt x="15" y="24"/>
                  <a:pt x="13" y="24"/>
                </a:cubicBezTo>
                <a:cubicBezTo>
                  <a:pt x="12" y="24"/>
                  <a:pt x="12" y="24"/>
                  <a:pt x="12" y="24"/>
                </a:cubicBezTo>
                <a:cubicBezTo>
                  <a:pt x="12" y="24"/>
                  <a:pt x="13" y="24"/>
                  <a:pt x="13" y="24"/>
                </a:cubicBezTo>
                <a:cubicBezTo>
                  <a:pt x="20" y="24"/>
                  <a:pt x="20" y="24"/>
                  <a:pt x="20" y="24"/>
                </a:cubicBezTo>
                <a:cubicBezTo>
                  <a:pt x="20" y="24"/>
                  <a:pt x="21" y="24"/>
                  <a:pt x="21" y="23"/>
                </a:cubicBezTo>
                <a:lnTo>
                  <a:pt x="21" y="15"/>
                </a:lnTo>
                <a:close/>
                <a:moveTo>
                  <a:pt x="102" y="32"/>
                </a:moveTo>
                <a:cubicBezTo>
                  <a:pt x="102" y="25"/>
                  <a:pt x="96" y="19"/>
                  <a:pt x="89" y="19"/>
                </a:cubicBezTo>
                <a:cubicBezTo>
                  <a:pt x="48" y="19"/>
                  <a:pt x="48" y="19"/>
                  <a:pt x="48" y="19"/>
                </a:cubicBezTo>
                <a:cubicBezTo>
                  <a:pt x="41" y="19"/>
                  <a:pt x="36" y="25"/>
                  <a:pt x="36" y="32"/>
                </a:cubicBezTo>
                <a:cubicBezTo>
                  <a:pt x="36" y="39"/>
                  <a:pt x="41" y="44"/>
                  <a:pt x="48" y="44"/>
                </a:cubicBezTo>
                <a:cubicBezTo>
                  <a:pt x="89" y="44"/>
                  <a:pt x="89" y="44"/>
                  <a:pt x="89" y="44"/>
                </a:cubicBezTo>
                <a:cubicBezTo>
                  <a:pt x="96" y="44"/>
                  <a:pt x="102" y="39"/>
                  <a:pt x="102" y="32"/>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文本框 8">
            <a:extLst>
              <a:ext uri="{FF2B5EF4-FFF2-40B4-BE49-F238E27FC236}">
                <a16:creationId xmlns:a16="http://schemas.microsoft.com/office/drawing/2014/main" id="{91C5D821-8522-4917-BFF3-C68123894F8B}"/>
              </a:ext>
            </a:extLst>
          </p:cNvPr>
          <p:cNvSpPr txBox="1"/>
          <p:nvPr/>
        </p:nvSpPr>
        <p:spPr>
          <a:xfrm>
            <a:off x="2516586" y="3332554"/>
            <a:ext cx="2612628"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a:t>
            </a:r>
            <a:endParaRPr lang="en-US" altLang="zh-CN" sz="1400" dirty="0">
              <a:solidFill>
                <a:schemeClr val="bg2">
                  <a:lumMod val="50000"/>
                </a:schemeClr>
              </a:solidFill>
            </a:endParaRPr>
          </a:p>
        </p:txBody>
      </p:sp>
      <p:sp>
        <p:nvSpPr>
          <p:cNvPr id="10" name="文本框 9">
            <a:extLst>
              <a:ext uri="{FF2B5EF4-FFF2-40B4-BE49-F238E27FC236}">
                <a16:creationId xmlns:a16="http://schemas.microsoft.com/office/drawing/2014/main" id="{F899E99C-6EBD-419B-9E1D-F7F66A800156}"/>
              </a:ext>
            </a:extLst>
          </p:cNvPr>
          <p:cNvSpPr txBox="1"/>
          <p:nvPr/>
        </p:nvSpPr>
        <p:spPr>
          <a:xfrm>
            <a:off x="7717236" y="3332554"/>
            <a:ext cx="2612628"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a:t>
            </a:r>
            <a:endParaRPr lang="en-US" altLang="zh-CN" sz="1400" dirty="0">
              <a:solidFill>
                <a:schemeClr val="bg2">
                  <a:lumMod val="50000"/>
                </a:schemeClr>
              </a:solidFill>
            </a:endParaRPr>
          </a:p>
        </p:txBody>
      </p:sp>
      <p:sp>
        <p:nvSpPr>
          <p:cNvPr id="13" name="Freeform 92">
            <a:extLst>
              <a:ext uri="{FF2B5EF4-FFF2-40B4-BE49-F238E27FC236}">
                <a16:creationId xmlns:a16="http://schemas.microsoft.com/office/drawing/2014/main" id="{7A83CCF6-8CF5-4B5F-91E5-1B697359286D}"/>
              </a:ext>
            </a:extLst>
          </p:cNvPr>
          <p:cNvSpPr>
            <a:spLocks noEditPoints="1"/>
          </p:cNvSpPr>
          <p:nvPr/>
        </p:nvSpPr>
        <p:spPr bwMode="auto">
          <a:xfrm>
            <a:off x="1798638" y="3589285"/>
            <a:ext cx="431800" cy="419100"/>
          </a:xfrm>
          <a:custGeom>
            <a:avLst/>
            <a:gdLst>
              <a:gd name="T0" fmla="*/ 73 w 136"/>
              <a:gd name="T1" fmla="*/ 0 h 132"/>
              <a:gd name="T2" fmla="*/ 64 w 136"/>
              <a:gd name="T3" fmla="*/ 22 h 132"/>
              <a:gd name="T4" fmla="*/ 7 w 136"/>
              <a:gd name="T5" fmla="*/ 22 h 132"/>
              <a:gd name="T6" fmla="*/ 0 w 136"/>
              <a:gd name="T7" fmla="*/ 126 h 132"/>
              <a:gd name="T8" fmla="*/ 34 w 136"/>
              <a:gd name="T9" fmla="*/ 132 h 132"/>
              <a:gd name="T10" fmla="*/ 97 w 136"/>
              <a:gd name="T11" fmla="*/ 132 h 132"/>
              <a:gd name="T12" fmla="*/ 104 w 136"/>
              <a:gd name="T13" fmla="*/ 54 h 132"/>
              <a:gd name="T14" fmla="*/ 136 w 136"/>
              <a:gd name="T15" fmla="*/ 45 h 132"/>
              <a:gd name="T16" fmla="*/ 127 w 136"/>
              <a:gd name="T17" fmla="*/ 0 h 132"/>
              <a:gd name="T18" fmla="*/ 16 w 136"/>
              <a:gd name="T19" fmla="*/ 37 h 132"/>
              <a:gd name="T20" fmla="*/ 64 w 136"/>
              <a:gd name="T21" fmla="*/ 45 h 132"/>
              <a:gd name="T22" fmla="*/ 16 w 136"/>
              <a:gd name="T23" fmla="*/ 46 h 132"/>
              <a:gd name="T24" fmla="*/ 14 w 136"/>
              <a:gd name="T25" fmla="*/ 39 h 132"/>
              <a:gd name="T26" fmla="*/ 89 w 136"/>
              <a:gd name="T27" fmla="*/ 118 h 132"/>
              <a:gd name="T28" fmla="*/ 14 w 136"/>
              <a:gd name="T29" fmla="*/ 116 h 132"/>
              <a:gd name="T30" fmla="*/ 16 w 136"/>
              <a:gd name="T31" fmla="*/ 109 h 132"/>
              <a:gd name="T32" fmla="*/ 91 w 136"/>
              <a:gd name="T33" fmla="*/ 111 h 132"/>
              <a:gd name="T34" fmla="*/ 91 w 136"/>
              <a:gd name="T35" fmla="*/ 98 h 132"/>
              <a:gd name="T36" fmla="*/ 16 w 136"/>
              <a:gd name="T37" fmla="*/ 100 h 132"/>
              <a:gd name="T38" fmla="*/ 14 w 136"/>
              <a:gd name="T39" fmla="*/ 93 h 132"/>
              <a:gd name="T40" fmla="*/ 89 w 136"/>
              <a:gd name="T41" fmla="*/ 91 h 132"/>
              <a:gd name="T42" fmla="*/ 91 w 136"/>
              <a:gd name="T43" fmla="*/ 98 h 132"/>
              <a:gd name="T44" fmla="*/ 89 w 136"/>
              <a:gd name="T45" fmla="*/ 81 h 132"/>
              <a:gd name="T46" fmla="*/ 14 w 136"/>
              <a:gd name="T47" fmla="*/ 79 h 132"/>
              <a:gd name="T48" fmla="*/ 16 w 136"/>
              <a:gd name="T49" fmla="*/ 72 h 132"/>
              <a:gd name="T50" fmla="*/ 91 w 136"/>
              <a:gd name="T51" fmla="*/ 74 h 132"/>
              <a:gd name="T52" fmla="*/ 91 w 136"/>
              <a:gd name="T53" fmla="*/ 61 h 132"/>
              <a:gd name="T54" fmla="*/ 16 w 136"/>
              <a:gd name="T55" fmla="*/ 63 h 132"/>
              <a:gd name="T56" fmla="*/ 14 w 136"/>
              <a:gd name="T57" fmla="*/ 56 h 132"/>
              <a:gd name="T58" fmla="*/ 89 w 136"/>
              <a:gd name="T59" fmla="*/ 54 h 132"/>
              <a:gd name="T60" fmla="*/ 91 w 136"/>
              <a:gd name="T61" fmla="*/ 61 h 132"/>
              <a:gd name="T62" fmla="*/ 120 w 136"/>
              <a:gd name="T63" fmla="*/ 45 h 132"/>
              <a:gd name="T64" fmla="*/ 74 w 136"/>
              <a:gd name="T65" fmla="*/ 39 h 132"/>
              <a:gd name="T66" fmla="*/ 80 w 136"/>
              <a:gd name="T67" fmla="*/ 10 h 132"/>
              <a:gd name="T68" fmla="*/ 126 w 136"/>
              <a:gd name="T69" fmla="*/ 16 h 132"/>
              <a:gd name="T70" fmla="*/ 86 w 136"/>
              <a:gd name="T71" fmla="*/ 24 h 132"/>
              <a:gd name="T72" fmla="*/ 86 w 136"/>
              <a:gd name="T73" fmla="*/ 30 h 132"/>
              <a:gd name="T74" fmla="*/ 86 w 136"/>
              <a:gd name="T75" fmla="*/ 24 h 132"/>
              <a:gd name="T76" fmla="*/ 97 w 136"/>
              <a:gd name="T77" fmla="*/ 27 h 132"/>
              <a:gd name="T78" fmla="*/ 104 w 136"/>
              <a:gd name="T79" fmla="*/ 27 h 132"/>
              <a:gd name="T80" fmla="*/ 115 w 136"/>
              <a:gd name="T81" fmla="*/ 24 h 132"/>
              <a:gd name="T82" fmla="*/ 115 w 136"/>
              <a:gd name="T83" fmla="*/ 30 h 132"/>
              <a:gd name="T84" fmla="*/ 115 w 136"/>
              <a:gd name="T85" fmla="*/ 2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32">
                <a:moveTo>
                  <a:pt x="127" y="0"/>
                </a:moveTo>
                <a:cubicBezTo>
                  <a:pt x="73" y="0"/>
                  <a:pt x="73" y="0"/>
                  <a:pt x="73" y="0"/>
                </a:cubicBezTo>
                <a:cubicBezTo>
                  <a:pt x="68" y="0"/>
                  <a:pt x="64" y="4"/>
                  <a:pt x="64" y="9"/>
                </a:cubicBezTo>
                <a:cubicBezTo>
                  <a:pt x="64" y="22"/>
                  <a:pt x="64" y="22"/>
                  <a:pt x="64" y="22"/>
                </a:cubicBezTo>
                <a:cubicBezTo>
                  <a:pt x="34" y="22"/>
                  <a:pt x="34" y="22"/>
                  <a:pt x="34" y="22"/>
                </a:cubicBezTo>
                <a:cubicBezTo>
                  <a:pt x="7" y="22"/>
                  <a:pt x="7" y="22"/>
                  <a:pt x="7" y="22"/>
                </a:cubicBezTo>
                <a:cubicBezTo>
                  <a:pt x="3" y="22"/>
                  <a:pt x="0" y="25"/>
                  <a:pt x="0" y="28"/>
                </a:cubicBezTo>
                <a:cubicBezTo>
                  <a:pt x="0" y="126"/>
                  <a:pt x="0" y="126"/>
                  <a:pt x="0" y="126"/>
                </a:cubicBezTo>
                <a:cubicBezTo>
                  <a:pt x="0" y="129"/>
                  <a:pt x="3" y="132"/>
                  <a:pt x="7" y="132"/>
                </a:cubicBezTo>
                <a:cubicBezTo>
                  <a:pt x="34" y="132"/>
                  <a:pt x="34" y="132"/>
                  <a:pt x="34" y="132"/>
                </a:cubicBezTo>
                <a:cubicBezTo>
                  <a:pt x="70" y="132"/>
                  <a:pt x="70" y="132"/>
                  <a:pt x="70" y="132"/>
                </a:cubicBezTo>
                <a:cubicBezTo>
                  <a:pt x="97" y="132"/>
                  <a:pt x="97" y="132"/>
                  <a:pt x="97" y="132"/>
                </a:cubicBezTo>
                <a:cubicBezTo>
                  <a:pt x="101" y="132"/>
                  <a:pt x="104" y="129"/>
                  <a:pt x="104" y="126"/>
                </a:cubicBezTo>
                <a:cubicBezTo>
                  <a:pt x="104" y="54"/>
                  <a:pt x="104" y="54"/>
                  <a:pt x="104" y="54"/>
                </a:cubicBezTo>
                <a:cubicBezTo>
                  <a:pt x="127" y="54"/>
                  <a:pt x="127" y="54"/>
                  <a:pt x="127" y="54"/>
                </a:cubicBezTo>
                <a:cubicBezTo>
                  <a:pt x="132" y="54"/>
                  <a:pt x="136" y="50"/>
                  <a:pt x="136" y="45"/>
                </a:cubicBezTo>
                <a:cubicBezTo>
                  <a:pt x="136" y="9"/>
                  <a:pt x="136" y="9"/>
                  <a:pt x="136" y="9"/>
                </a:cubicBezTo>
                <a:cubicBezTo>
                  <a:pt x="136" y="4"/>
                  <a:pt x="132" y="0"/>
                  <a:pt x="127" y="0"/>
                </a:cubicBezTo>
                <a:close/>
                <a:moveTo>
                  <a:pt x="14" y="39"/>
                </a:moveTo>
                <a:cubicBezTo>
                  <a:pt x="14" y="37"/>
                  <a:pt x="15" y="37"/>
                  <a:pt x="16" y="37"/>
                </a:cubicBezTo>
                <a:cubicBezTo>
                  <a:pt x="64" y="37"/>
                  <a:pt x="64" y="37"/>
                  <a:pt x="64" y="37"/>
                </a:cubicBezTo>
                <a:cubicBezTo>
                  <a:pt x="64" y="45"/>
                  <a:pt x="64" y="45"/>
                  <a:pt x="64" y="45"/>
                </a:cubicBezTo>
                <a:cubicBezTo>
                  <a:pt x="64" y="45"/>
                  <a:pt x="64" y="45"/>
                  <a:pt x="64" y="46"/>
                </a:cubicBezTo>
                <a:cubicBezTo>
                  <a:pt x="16" y="46"/>
                  <a:pt x="16" y="46"/>
                  <a:pt x="16" y="46"/>
                </a:cubicBezTo>
                <a:cubicBezTo>
                  <a:pt x="15" y="46"/>
                  <a:pt x="14" y="45"/>
                  <a:pt x="14" y="43"/>
                </a:cubicBezTo>
                <a:lnTo>
                  <a:pt x="14" y="39"/>
                </a:lnTo>
                <a:close/>
                <a:moveTo>
                  <a:pt x="91" y="116"/>
                </a:moveTo>
                <a:cubicBezTo>
                  <a:pt x="91" y="117"/>
                  <a:pt x="91" y="118"/>
                  <a:pt x="89" y="118"/>
                </a:cubicBezTo>
                <a:cubicBezTo>
                  <a:pt x="16" y="118"/>
                  <a:pt x="16" y="118"/>
                  <a:pt x="16" y="118"/>
                </a:cubicBezTo>
                <a:cubicBezTo>
                  <a:pt x="15" y="118"/>
                  <a:pt x="14" y="117"/>
                  <a:pt x="14" y="116"/>
                </a:cubicBezTo>
                <a:cubicBezTo>
                  <a:pt x="14" y="111"/>
                  <a:pt x="14" y="111"/>
                  <a:pt x="14" y="111"/>
                </a:cubicBezTo>
                <a:cubicBezTo>
                  <a:pt x="14" y="110"/>
                  <a:pt x="15" y="109"/>
                  <a:pt x="16" y="109"/>
                </a:cubicBezTo>
                <a:cubicBezTo>
                  <a:pt x="89" y="109"/>
                  <a:pt x="89" y="109"/>
                  <a:pt x="89" y="109"/>
                </a:cubicBezTo>
                <a:cubicBezTo>
                  <a:pt x="91" y="109"/>
                  <a:pt x="91" y="110"/>
                  <a:pt x="91" y="111"/>
                </a:cubicBezTo>
                <a:lnTo>
                  <a:pt x="91" y="116"/>
                </a:lnTo>
                <a:close/>
                <a:moveTo>
                  <a:pt x="91" y="98"/>
                </a:moveTo>
                <a:cubicBezTo>
                  <a:pt x="91" y="99"/>
                  <a:pt x="91" y="100"/>
                  <a:pt x="89" y="100"/>
                </a:cubicBezTo>
                <a:cubicBezTo>
                  <a:pt x="16" y="100"/>
                  <a:pt x="16" y="100"/>
                  <a:pt x="16" y="100"/>
                </a:cubicBezTo>
                <a:cubicBezTo>
                  <a:pt x="15" y="100"/>
                  <a:pt x="14" y="99"/>
                  <a:pt x="14" y="98"/>
                </a:cubicBezTo>
                <a:cubicBezTo>
                  <a:pt x="14" y="93"/>
                  <a:pt x="14" y="93"/>
                  <a:pt x="14" y="93"/>
                </a:cubicBezTo>
                <a:cubicBezTo>
                  <a:pt x="14" y="92"/>
                  <a:pt x="15" y="91"/>
                  <a:pt x="16" y="91"/>
                </a:cubicBezTo>
                <a:cubicBezTo>
                  <a:pt x="89" y="91"/>
                  <a:pt x="89" y="91"/>
                  <a:pt x="89" y="91"/>
                </a:cubicBezTo>
                <a:cubicBezTo>
                  <a:pt x="91" y="91"/>
                  <a:pt x="91" y="92"/>
                  <a:pt x="91" y="93"/>
                </a:cubicBezTo>
                <a:lnTo>
                  <a:pt x="91" y="98"/>
                </a:lnTo>
                <a:close/>
                <a:moveTo>
                  <a:pt x="91" y="79"/>
                </a:moveTo>
                <a:cubicBezTo>
                  <a:pt x="91" y="80"/>
                  <a:pt x="91" y="81"/>
                  <a:pt x="89" y="81"/>
                </a:cubicBezTo>
                <a:cubicBezTo>
                  <a:pt x="16" y="81"/>
                  <a:pt x="16" y="81"/>
                  <a:pt x="16" y="81"/>
                </a:cubicBezTo>
                <a:cubicBezTo>
                  <a:pt x="15" y="81"/>
                  <a:pt x="14" y="80"/>
                  <a:pt x="14" y="79"/>
                </a:cubicBezTo>
                <a:cubicBezTo>
                  <a:pt x="14" y="74"/>
                  <a:pt x="14" y="74"/>
                  <a:pt x="14" y="74"/>
                </a:cubicBezTo>
                <a:cubicBezTo>
                  <a:pt x="14" y="73"/>
                  <a:pt x="15" y="72"/>
                  <a:pt x="16" y="72"/>
                </a:cubicBezTo>
                <a:cubicBezTo>
                  <a:pt x="89" y="72"/>
                  <a:pt x="89" y="72"/>
                  <a:pt x="89" y="72"/>
                </a:cubicBezTo>
                <a:cubicBezTo>
                  <a:pt x="91" y="72"/>
                  <a:pt x="91" y="73"/>
                  <a:pt x="91" y="74"/>
                </a:cubicBezTo>
                <a:lnTo>
                  <a:pt x="91" y="79"/>
                </a:lnTo>
                <a:close/>
                <a:moveTo>
                  <a:pt x="91" y="61"/>
                </a:moveTo>
                <a:cubicBezTo>
                  <a:pt x="91" y="62"/>
                  <a:pt x="91" y="63"/>
                  <a:pt x="89" y="63"/>
                </a:cubicBezTo>
                <a:cubicBezTo>
                  <a:pt x="16" y="63"/>
                  <a:pt x="16" y="63"/>
                  <a:pt x="16" y="63"/>
                </a:cubicBezTo>
                <a:cubicBezTo>
                  <a:pt x="15" y="63"/>
                  <a:pt x="14" y="62"/>
                  <a:pt x="14" y="61"/>
                </a:cubicBezTo>
                <a:cubicBezTo>
                  <a:pt x="14" y="56"/>
                  <a:pt x="14" y="56"/>
                  <a:pt x="14" y="56"/>
                </a:cubicBezTo>
                <a:cubicBezTo>
                  <a:pt x="14" y="55"/>
                  <a:pt x="15" y="54"/>
                  <a:pt x="16" y="54"/>
                </a:cubicBezTo>
                <a:cubicBezTo>
                  <a:pt x="89" y="54"/>
                  <a:pt x="89" y="54"/>
                  <a:pt x="89" y="54"/>
                </a:cubicBezTo>
                <a:cubicBezTo>
                  <a:pt x="91" y="54"/>
                  <a:pt x="91" y="55"/>
                  <a:pt x="91" y="56"/>
                </a:cubicBezTo>
                <a:lnTo>
                  <a:pt x="91" y="61"/>
                </a:lnTo>
                <a:close/>
                <a:moveTo>
                  <a:pt x="126" y="39"/>
                </a:moveTo>
                <a:cubicBezTo>
                  <a:pt x="126" y="42"/>
                  <a:pt x="123" y="45"/>
                  <a:pt x="120" y="45"/>
                </a:cubicBezTo>
                <a:cubicBezTo>
                  <a:pt x="80" y="45"/>
                  <a:pt x="80" y="45"/>
                  <a:pt x="80" y="45"/>
                </a:cubicBezTo>
                <a:cubicBezTo>
                  <a:pt x="77" y="45"/>
                  <a:pt x="74" y="42"/>
                  <a:pt x="74" y="39"/>
                </a:cubicBezTo>
                <a:cubicBezTo>
                  <a:pt x="74" y="16"/>
                  <a:pt x="74" y="16"/>
                  <a:pt x="74" y="16"/>
                </a:cubicBezTo>
                <a:cubicBezTo>
                  <a:pt x="74" y="12"/>
                  <a:pt x="77" y="10"/>
                  <a:pt x="80" y="10"/>
                </a:cubicBezTo>
                <a:cubicBezTo>
                  <a:pt x="120" y="10"/>
                  <a:pt x="120" y="10"/>
                  <a:pt x="120" y="10"/>
                </a:cubicBezTo>
                <a:cubicBezTo>
                  <a:pt x="123" y="10"/>
                  <a:pt x="126" y="12"/>
                  <a:pt x="126" y="16"/>
                </a:cubicBezTo>
                <a:lnTo>
                  <a:pt x="126" y="39"/>
                </a:lnTo>
                <a:close/>
                <a:moveTo>
                  <a:pt x="86" y="24"/>
                </a:moveTo>
                <a:cubicBezTo>
                  <a:pt x="84" y="24"/>
                  <a:pt x="82" y="25"/>
                  <a:pt x="82" y="27"/>
                </a:cubicBezTo>
                <a:cubicBezTo>
                  <a:pt x="82" y="29"/>
                  <a:pt x="84" y="30"/>
                  <a:pt x="86" y="30"/>
                </a:cubicBezTo>
                <a:cubicBezTo>
                  <a:pt x="88" y="30"/>
                  <a:pt x="89" y="29"/>
                  <a:pt x="89" y="27"/>
                </a:cubicBezTo>
                <a:cubicBezTo>
                  <a:pt x="89" y="25"/>
                  <a:pt x="88" y="24"/>
                  <a:pt x="86" y="24"/>
                </a:cubicBezTo>
                <a:close/>
                <a:moveTo>
                  <a:pt x="100" y="24"/>
                </a:moveTo>
                <a:cubicBezTo>
                  <a:pt x="98" y="24"/>
                  <a:pt x="97" y="25"/>
                  <a:pt x="97" y="27"/>
                </a:cubicBezTo>
                <a:cubicBezTo>
                  <a:pt x="97" y="29"/>
                  <a:pt x="98" y="30"/>
                  <a:pt x="100" y="30"/>
                </a:cubicBezTo>
                <a:cubicBezTo>
                  <a:pt x="102" y="30"/>
                  <a:pt x="104" y="29"/>
                  <a:pt x="104" y="27"/>
                </a:cubicBezTo>
                <a:cubicBezTo>
                  <a:pt x="104" y="25"/>
                  <a:pt x="102" y="24"/>
                  <a:pt x="100" y="24"/>
                </a:cubicBezTo>
                <a:close/>
                <a:moveTo>
                  <a:pt x="115" y="24"/>
                </a:moveTo>
                <a:cubicBezTo>
                  <a:pt x="113" y="24"/>
                  <a:pt x="111" y="25"/>
                  <a:pt x="111" y="27"/>
                </a:cubicBezTo>
                <a:cubicBezTo>
                  <a:pt x="111" y="29"/>
                  <a:pt x="113" y="30"/>
                  <a:pt x="115" y="30"/>
                </a:cubicBezTo>
                <a:cubicBezTo>
                  <a:pt x="116" y="30"/>
                  <a:pt x="118" y="29"/>
                  <a:pt x="118" y="27"/>
                </a:cubicBezTo>
                <a:cubicBezTo>
                  <a:pt x="118" y="25"/>
                  <a:pt x="116" y="24"/>
                  <a:pt x="115" y="2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4">
            <a:extLst>
              <a:ext uri="{FF2B5EF4-FFF2-40B4-BE49-F238E27FC236}">
                <a16:creationId xmlns:a16="http://schemas.microsoft.com/office/drawing/2014/main" id="{70170897-F302-4B88-8967-57F5154A5068}"/>
              </a:ext>
            </a:extLst>
          </p:cNvPr>
          <p:cNvSpPr>
            <a:spLocks noEditPoints="1"/>
          </p:cNvSpPr>
          <p:nvPr/>
        </p:nvSpPr>
        <p:spPr bwMode="auto">
          <a:xfrm>
            <a:off x="7002463" y="3601986"/>
            <a:ext cx="444500" cy="444500"/>
          </a:xfrm>
          <a:custGeom>
            <a:avLst/>
            <a:gdLst>
              <a:gd name="T0" fmla="*/ 9 w 140"/>
              <a:gd name="T1" fmla="*/ 93 h 140"/>
              <a:gd name="T2" fmla="*/ 140 w 140"/>
              <a:gd name="T3" fmla="*/ 126 h 140"/>
              <a:gd name="T4" fmla="*/ 122 w 140"/>
              <a:gd name="T5" fmla="*/ 4 h 140"/>
              <a:gd name="T6" fmla="*/ 18 w 140"/>
              <a:gd name="T7" fmla="*/ 80 h 140"/>
              <a:gd name="T8" fmla="*/ 15 w 140"/>
              <a:gd name="T9" fmla="*/ 121 h 140"/>
              <a:gd name="T10" fmla="*/ 21 w 140"/>
              <a:gd name="T11" fmla="*/ 125 h 140"/>
              <a:gd name="T12" fmla="*/ 20 w 140"/>
              <a:gd name="T13" fmla="*/ 109 h 140"/>
              <a:gd name="T14" fmla="*/ 28 w 140"/>
              <a:gd name="T15" fmla="*/ 116 h 140"/>
              <a:gd name="T16" fmla="*/ 20 w 140"/>
              <a:gd name="T17" fmla="*/ 109 h 140"/>
              <a:gd name="T18" fmla="*/ 27 w 140"/>
              <a:gd name="T19" fmla="*/ 105 h 140"/>
              <a:gd name="T20" fmla="*/ 22 w 140"/>
              <a:gd name="T21" fmla="*/ 98 h 140"/>
              <a:gd name="T22" fmla="*/ 30 w 140"/>
              <a:gd name="T23" fmla="*/ 126 h 140"/>
              <a:gd name="T24" fmla="*/ 27 w 140"/>
              <a:gd name="T25" fmla="*/ 119 h 140"/>
              <a:gd name="T26" fmla="*/ 112 w 140"/>
              <a:gd name="T27" fmla="*/ 63 h 140"/>
              <a:gd name="T28" fmla="*/ 32 w 140"/>
              <a:gd name="T29" fmla="*/ 102 h 140"/>
              <a:gd name="T30" fmla="*/ 39 w 140"/>
              <a:gd name="T31" fmla="*/ 102 h 140"/>
              <a:gd name="T32" fmla="*/ 34 w 140"/>
              <a:gd name="T33" fmla="*/ 111 h 140"/>
              <a:gd name="T34" fmla="*/ 40 w 140"/>
              <a:gd name="T35" fmla="*/ 112 h 140"/>
              <a:gd name="T36" fmla="*/ 36 w 140"/>
              <a:gd name="T37" fmla="*/ 121 h 140"/>
              <a:gd name="T38" fmla="*/ 42 w 140"/>
              <a:gd name="T39" fmla="*/ 125 h 140"/>
              <a:gd name="T40" fmla="*/ 44 w 140"/>
              <a:gd name="T41" fmla="*/ 98 h 140"/>
              <a:gd name="T42" fmla="*/ 48 w 140"/>
              <a:gd name="T43" fmla="*/ 104 h 140"/>
              <a:gd name="T44" fmla="*/ 46 w 140"/>
              <a:gd name="T45" fmla="*/ 109 h 140"/>
              <a:gd name="T46" fmla="*/ 48 w 140"/>
              <a:gd name="T47" fmla="*/ 116 h 140"/>
              <a:gd name="T48" fmla="*/ 46 w 140"/>
              <a:gd name="T49" fmla="*/ 109 h 140"/>
              <a:gd name="T50" fmla="*/ 58 w 140"/>
              <a:gd name="T51" fmla="*/ 126 h 140"/>
              <a:gd name="T52" fmla="*/ 94 w 140"/>
              <a:gd name="T53" fmla="*/ 121 h 140"/>
              <a:gd name="T54" fmla="*/ 53 w 140"/>
              <a:gd name="T55" fmla="*/ 98 h 140"/>
              <a:gd name="T56" fmla="*/ 56 w 140"/>
              <a:gd name="T57" fmla="*/ 105 h 140"/>
              <a:gd name="T58" fmla="*/ 53 w 140"/>
              <a:gd name="T59" fmla="*/ 98 h 140"/>
              <a:gd name="T60" fmla="*/ 57 w 140"/>
              <a:gd name="T61" fmla="*/ 116 h 140"/>
              <a:gd name="T62" fmla="*/ 55 w 140"/>
              <a:gd name="T63" fmla="*/ 109 h 140"/>
              <a:gd name="T64" fmla="*/ 65 w 140"/>
              <a:gd name="T65" fmla="*/ 105 h 140"/>
              <a:gd name="T66" fmla="*/ 65 w 140"/>
              <a:gd name="T67" fmla="*/ 109 h 140"/>
              <a:gd name="T68" fmla="*/ 68 w 140"/>
              <a:gd name="T69" fmla="*/ 116 h 140"/>
              <a:gd name="T70" fmla="*/ 65 w 140"/>
              <a:gd name="T71" fmla="*/ 109 h 140"/>
              <a:gd name="T72" fmla="*/ 73 w 140"/>
              <a:gd name="T73" fmla="*/ 105 h 140"/>
              <a:gd name="T74" fmla="*/ 73 w 140"/>
              <a:gd name="T75" fmla="*/ 98 h 140"/>
              <a:gd name="T76" fmla="*/ 76 w 140"/>
              <a:gd name="T77" fmla="*/ 116 h 140"/>
              <a:gd name="T78" fmla="*/ 75 w 140"/>
              <a:gd name="T79" fmla="*/ 109 h 140"/>
              <a:gd name="T80" fmla="*/ 83 w 140"/>
              <a:gd name="T81" fmla="*/ 105 h 140"/>
              <a:gd name="T82" fmla="*/ 81 w 140"/>
              <a:gd name="T83" fmla="*/ 98 h 140"/>
              <a:gd name="T84" fmla="*/ 87 w 140"/>
              <a:gd name="T85" fmla="*/ 116 h 140"/>
              <a:gd name="T86" fmla="*/ 86 w 140"/>
              <a:gd name="T87" fmla="*/ 109 h 140"/>
              <a:gd name="T88" fmla="*/ 90 w 140"/>
              <a:gd name="T89" fmla="*/ 105 h 140"/>
              <a:gd name="T90" fmla="*/ 91 w 140"/>
              <a:gd name="T91" fmla="*/ 98 h 140"/>
              <a:gd name="T92" fmla="*/ 95 w 140"/>
              <a:gd name="T93" fmla="*/ 116 h 140"/>
              <a:gd name="T94" fmla="*/ 97 w 140"/>
              <a:gd name="T95" fmla="*/ 109 h 140"/>
              <a:gd name="T96" fmla="*/ 98 w 140"/>
              <a:gd name="T97" fmla="*/ 125 h 140"/>
              <a:gd name="T98" fmla="*/ 104 w 140"/>
              <a:gd name="T99" fmla="*/ 121 h 140"/>
              <a:gd name="T100" fmla="*/ 98 w 140"/>
              <a:gd name="T101" fmla="*/ 102 h 140"/>
              <a:gd name="T102" fmla="*/ 104 w 140"/>
              <a:gd name="T103" fmla="*/ 102 h 140"/>
              <a:gd name="T104" fmla="*/ 102 w 140"/>
              <a:gd name="T105" fmla="*/ 111 h 140"/>
              <a:gd name="T106" fmla="*/ 109 w 140"/>
              <a:gd name="T107" fmla="*/ 112 h 140"/>
              <a:gd name="T108" fmla="*/ 107 w 140"/>
              <a:gd name="T109" fmla="*/ 100 h 140"/>
              <a:gd name="T110" fmla="*/ 120 w 140"/>
              <a:gd name="T111" fmla="*/ 104 h 140"/>
              <a:gd name="T112" fmla="*/ 109 w 140"/>
              <a:gd name="T113" fmla="*/ 119 h 140"/>
              <a:gd name="T114" fmla="*/ 115 w 140"/>
              <a:gd name="T115" fmla="*/ 125 h 140"/>
              <a:gd name="T116" fmla="*/ 113 w 140"/>
              <a:gd name="T117" fmla="*/ 109 h 140"/>
              <a:gd name="T118" fmla="*/ 122 w 140"/>
              <a:gd name="T119" fmla="*/ 116 h 140"/>
              <a:gd name="T120" fmla="*/ 113 w 140"/>
              <a:gd name="T121" fmla="*/ 109 h 140"/>
              <a:gd name="T122" fmla="*/ 122 w 140"/>
              <a:gd name="T123" fmla="*/ 126 h 140"/>
              <a:gd name="T124" fmla="*/ 121 w 140"/>
              <a:gd name="T125"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 h="140">
                <a:moveTo>
                  <a:pt x="14" y="140"/>
                </a:moveTo>
                <a:cubicBezTo>
                  <a:pt x="10" y="140"/>
                  <a:pt x="7" y="139"/>
                  <a:pt x="4" y="136"/>
                </a:cubicBezTo>
                <a:cubicBezTo>
                  <a:pt x="1" y="133"/>
                  <a:pt x="0" y="130"/>
                  <a:pt x="0" y="126"/>
                </a:cubicBezTo>
                <a:cubicBezTo>
                  <a:pt x="0" y="124"/>
                  <a:pt x="0" y="123"/>
                  <a:pt x="1" y="121"/>
                </a:cubicBezTo>
                <a:cubicBezTo>
                  <a:pt x="7" y="96"/>
                  <a:pt x="7" y="96"/>
                  <a:pt x="7" y="96"/>
                </a:cubicBezTo>
                <a:cubicBezTo>
                  <a:pt x="8" y="95"/>
                  <a:pt x="8" y="94"/>
                  <a:pt x="9" y="93"/>
                </a:cubicBezTo>
                <a:cubicBezTo>
                  <a:pt x="10" y="92"/>
                  <a:pt x="12" y="91"/>
                  <a:pt x="14" y="91"/>
                </a:cubicBezTo>
                <a:cubicBezTo>
                  <a:pt x="126" y="91"/>
                  <a:pt x="126" y="91"/>
                  <a:pt x="126" y="91"/>
                </a:cubicBezTo>
                <a:cubicBezTo>
                  <a:pt x="128" y="91"/>
                  <a:pt x="129" y="92"/>
                  <a:pt x="131" y="93"/>
                </a:cubicBezTo>
                <a:cubicBezTo>
                  <a:pt x="131" y="94"/>
                  <a:pt x="132" y="95"/>
                  <a:pt x="132" y="96"/>
                </a:cubicBezTo>
                <a:cubicBezTo>
                  <a:pt x="139" y="121"/>
                  <a:pt x="139" y="121"/>
                  <a:pt x="139" y="121"/>
                </a:cubicBezTo>
                <a:cubicBezTo>
                  <a:pt x="140" y="123"/>
                  <a:pt x="140" y="124"/>
                  <a:pt x="140" y="126"/>
                </a:cubicBezTo>
                <a:cubicBezTo>
                  <a:pt x="140" y="130"/>
                  <a:pt x="139" y="133"/>
                  <a:pt x="136" y="136"/>
                </a:cubicBezTo>
                <a:cubicBezTo>
                  <a:pt x="133" y="139"/>
                  <a:pt x="130" y="140"/>
                  <a:pt x="126" y="140"/>
                </a:cubicBezTo>
                <a:lnTo>
                  <a:pt x="14" y="140"/>
                </a:lnTo>
                <a:close/>
                <a:moveTo>
                  <a:pt x="28" y="0"/>
                </a:moveTo>
                <a:cubicBezTo>
                  <a:pt x="112" y="0"/>
                  <a:pt x="112" y="0"/>
                  <a:pt x="112" y="0"/>
                </a:cubicBezTo>
                <a:cubicBezTo>
                  <a:pt x="116" y="0"/>
                  <a:pt x="119" y="2"/>
                  <a:pt x="122" y="4"/>
                </a:cubicBezTo>
                <a:cubicBezTo>
                  <a:pt x="124" y="7"/>
                  <a:pt x="126" y="11"/>
                  <a:pt x="126" y="14"/>
                </a:cubicBezTo>
                <a:cubicBezTo>
                  <a:pt x="126" y="70"/>
                  <a:pt x="126" y="70"/>
                  <a:pt x="126" y="70"/>
                </a:cubicBezTo>
                <a:cubicBezTo>
                  <a:pt x="126" y="74"/>
                  <a:pt x="124" y="78"/>
                  <a:pt x="122" y="80"/>
                </a:cubicBezTo>
                <a:cubicBezTo>
                  <a:pt x="119" y="83"/>
                  <a:pt x="116" y="84"/>
                  <a:pt x="112" y="84"/>
                </a:cubicBezTo>
                <a:cubicBezTo>
                  <a:pt x="28" y="84"/>
                  <a:pt x="28" y="84"/>
                  <a:pt x="28" y="84"/>
                </a:cubicBezTo>
                <a:cubicBezTo>
                  <a:pt x="24" y="84"/>
                  <a:pt x="21" y="83"/>
                  <a:pt x="18" y="80"/>
                </a:cubicBezTo>
                <a:cubicBezTo>
                  <a:pt x="15" y="78"/>
                  <a:pt x="14" y="74"/>
                  <a:pt x="14" y="70"/>
                </a:cubicBezTo>
                <a:cubicBezTo>
                  <a:pt x="14" y="14"/>
                  <a:pt x="14" y="14"/>
                  <a:pt x="14" y="14"/>
                </a:cubicBezTo>
                <a:cubicBezTo>
                  <a:pt x="14" y="11"/>
                  <a:pt x="15" y="7"/>
                  <a:pt x="18" y="4"/>
                </a:cubicBezTo>
                <a:cubicBezTo>
                  <a:pt x="21" y="2"/>
                  <a:pt x="24" y="0"/>
                  <a:pt x="28" y="0"/>
                </a:cubicBezTo>
                <a:close/>
                <a:moveTo>
                  <a:pt x="17" y="119"/>
                </a:moveTo>
                <a:cubicBezTo>
                  <a:pt x="16" y="119"/>
                  <a:pt x="15" y="120"/>
                  <a:pt x="15" y="121"/>
                </a:cubicBezTo>
                <a:cubicBezTo>
                  <a:pt x="15" y="122"/>
                  <a:pt x="15" y="122"/>
                  <a:pt x="15" y="123"/>
                </a:cubicBezTo>
                <a:cubicBezTo>
                  <a:pt x="15" y="123"/>
                  <a:pt x="14" y="124"/>
                  <a:pt x="14" y="125"/>
                </a:cubicBezTo>
                <a:cubicBezTo>
                  <a:pt x="14" y="126"/>
                  <a:pt x="14" y="126"/>
                  <a:pt x="16" y="126"/>
                </a:cubicBezTo>
                <a:cubicBezTo>
                  <a:pt x="16" y="126"/>
                  <a:pt x="17" y="126"/>
                  <a:pt x="17" y="126"/>
                </a:cubicBezTo>
                <a:cubicBezTo>
                  <a:pt x="18" y="126"/>
                  <a:pt x="19" y="126"/>
                  <a:pt x="19" y="126"/>
                </a:cubicBezTo>
                <a:cubicBezTo>
                  <a:pt x="20" y="126"/>
                  <a:pt x="21" y="126"/>
                  <a:pt x="21" y="125"/>
                </a:cubicBezTo>
                <a:cubicBezTo>
                  <a:pt x="21" y="124"/>
                  <a:pt x="22" y="123"/>
                  <a:pt x="22" y="123"/>
                </a:cubicBezTo>
                <a:cubicBezTo>
                  <a:pt x="22" y="122"/>
                  <a:pt x="22" y="122"/>
                  <a:pt x="22" y="121"/>
                </a:cubicBezTo>
                <a:cubicBezTo>
                  <a:pt x="22" y="120"/>
                  <a:pt x="22" y="119"/>
                  <a:pt x="21" y="119"/>
                </a:cubicBezTo>
                <a:cubicBezTo>
                  <a:pt x="20" y="119"/>
                  <a:pt x="20" y="119"/>
                  <a:pt x="19" y="119"/>
                </a:cubicBezTo>
                <a:cubicBezTo>
                  <a:pt x="18" y="119"/>
                  <a:pt x="18" y="119"/>
                  <a:pt x="17" y="119"/>
                </a:cubicBezTo>
                <a:close/>
                <a:moveTo>
                  <a:pt x="20" y="109"/>
                </a:moveTo>
                <a:cubicBezTo>
                  <a:pt x="19" y="109"/>
                  <a:pt x="18" y="109"/>
                  <a:pt x="18" y="111"/>
                </a:cubicBezTo>
                <a:cubicBezTo>
                  <a:pt x="18" y="111"/>
                  <a:pt x="18" y="112"/>
                  <a:pt x="17" y="112"/>
                </a:cubicBezTo>
                <a:cubicBezTo>
                  <a:pt x="17" y="113"/>
                  <a:pt x="17" y="113"/>
                  <a:pt x="17" y="114"/>
                </a:cubicBezTo>
                <a:cubicBezTo>
                  <a:pt x="17" y="115"/>
                  <a:pt x="17" y="116"/>
                  <a:pt x="18" y="116"/>
                </a:cubicBezTo>
                <a:cubicBezTo>
                  <a:pt x="20" y="116"/>
                  <a:pt x="21" y="116"/>
                  <a:pt x="23" y="116"/>
                </a:cubicBezTo>
                <a:cubicBezTo>
                  <a:pt x="25" y="116"/>
                  <a:pt x="27" y="116"/>
                  <a:pt x="28" y="116"/>
                </a:cubicBezTo>
                <a:cubicBezTo>
                  <a:pt x="29" y="116"/>
                  <a:pt x="30" y="115"/>
                  <a:pt x="30" y="114"/>
                </a:cubicBezTo>
                <a:cubicBezTo>
                  <a:pt x="30" y="113"/>
                  <a:pt x="30" y="113"/>
                  <a:pt x="30" y="112"/>
                </a:cubicBezTo>
                <a:cubicBezTo>
                  <a:pt x="31" y="112"/>
                  <a:pt x="31" y="111"/>
                  <a:pt x="31" y="111"/>
                </a:cubicBezTo>
                <a:cubicBezTo>
                  <a:pt x="31" y="109"/>
                  <a:pt x="31" y="109"/>
                  <a:pt x="30" y="109"/>
                </a:cubicBezTo>
                <a:cubicBezTo>
                  <a:pt x="28" y="109"/>
                  <a:pt x="26" y="109"/>
                  <a:pt x="25" y="109"/>
                </a:cubicBezTo>
                <a:cubicBezTo>
                  <a:pt x="23" y="109"/>
                  <a:pt x="21" y="109"/>
                  <a:pt x="20" y="109"/>
                </a:cubicBezTo>
                <a:close/>
                <a:moveTo>
                  <a:pt x="22" y="98"/>
                </a:moveTo>
                <a:cubicBezTo>
                  <a:pt x="21" y="98"/>
                  <a:pt x="21" y="99"/>
                  <a:pt x="20" y="100"/>
                </a:cubicBezTo>
                <a:cubicBezTo>
                  <a:pt x="20" y="101"/>
                  <a:pt x="20" y="103"/>
                  <a:pt x="20" y="104"/>
                </a:cubicBezTo>
                <a:cubicBezTo>
                  <a:pt x="19" y="105"/>
                  <a:pt x="20" y="105"/>
                  <a:pt x="21" y="105"/>
                </a:cubicBezTo>
                <a:cubicBezTo>
                  <a:pt x="22" y="105"/>
                  <a:pt x="23" y="105"/>
                  <a:pt x="24" y="105"/>
                </a:cubicBezTo>
                <a:cubicBezTo>
                  <a:pt x="25" y="105"/>
                  <a:pt x="26" y="105"/>
                  <a:pt x="27" y="105"/>
                </a:cubicBezTo>
                <a:cubicBezTo>
                  <a:pt x="28" y="105"/>
                  <a:pt x="29" y="105"/>
                  <a:pt x="29" y="104"/>
                </a:cubicBezTo>
                <a:cubicBezTo>
                  <a:pt x="29" y="103"/>
                  <a:pt x="29" y="102"/>
                  <a:pt x="29" y="102"/>
                </a:cubicBezTo>
                <a:cubicBezTo>
                  <a:pt x="29" y="101"/>
                  <a:pt x="30" y="101"/>
                  <a:pt x="30" y="100"/>
                </a:cubicBezTo>
                <a:cubicBezTo>
                  <a:pt x="30" y="99"/>
                  <a:pt x="30" y="98"/>
                  <a:pt x="29" y="98"/>
                </a:cubicBezTo>
                <a:cubicBezTo>
                  <a:pt x="27" y="98"/>
                  <a:pt x="26" y="98"/>
                  <a:pt x="25" y="98"/>
                </a:cubicBezTo>
                <a:cubicBezTo>
                  <a:pt x="24" y="98"/>
                  <a:pt x="23" y="98"/>
                  <a:pt x="22" y="98"/>
                </a:cubicBezTo>
                <a:close/>
                <a:moveTo>
                  <a:pt x="27" y="119"/>
                </a:moveTo>
                <a:cubicBezTo>
                  <a:pt x="26" y="119"/>
                  <a:pt x="26" y="120"/>
                  <a:pt x="25" y="121"/>
                </a:cubicBezTo>
                <a:cubicBezTo>
                  <a:pt x="25" y="122"/>
                  <a:pt x="25" y="124"/>
                  <a:pt x="25" y="125"/>
                </a:cubicBezTo>
                <a:cubicBezTo>
                  <a:pt x="24" y="126"/>
                  <a:pt x="25" y="126"/>
                  <a:pt x="26" y="126"/>
                </a:cubicBezTo>
                <a:cubicBezTo>
                  <a:pt x="27" y="126"/>
                  <a:pt x="27" y="126"/>
                  <a:pt x="28" y="126"/>
                </a:cubicBezTo>
                <a:cubicBezTo>
                  <a:pt x="28" y="126"/>
                  <a:pt x="29" y="126"/>
                  <a:pt x="30" y="126"/>
                </a:cubicBezTo>
                <a:cubicBezTo>
                  <a:pt x="31" y="126"/>
                  <a:pt x="31" y="126"/>
                  <a:pt x="32" y="125"/>
                </a:cubicBezTo>
                <a:cubicBezTo>
                  <a:pt x="32" y="124"/>
                  <a:pt x="32" y="123"/>
                  <a:pt x="32" y="123"/>
                </a:cubicBezTo>
                <a:cubicBezTo>
                  <a:pt x="32" y="122"/>
                  <a:pt x="32" y="122"/>
                  <a:pt x="32" y="121"/>
                </a:cubicBezTo>
                <a:cubicBezTo>
                  <a:pt x="32" y="120"/>
                  <a:pt x="32" y="119"/>
                  <a:pt x="31" y="119"/>
                </a:cubicBezTo>
                <a:cubicBezTo>
                  <a:pt x="30" y="119"/>
                  <a:pt x="30" y="119"/>
                  <a:pt x="29" y="119"/>
                </a:cubicBezTo>
                <a:cubicBezTo>
                  <a:pt x="29" y="119"/>
                  <a:pt x="28" y="119"/>
                  <a:pt x="27" y="119"/>
                </a:cubicBezTo>
                <a:close/>
                <a:moveTo>
                  <a:pt x="35" y="14"/>
                </a:moveTo>
                <a:cubicBezTo>
                  <a:pt x="30" y="14"/>
                  <a:pt x="28" y="17"/>
                  <a:pt x="28" y="21"/>
                </a:cubicBezTo>
                <a:cubicBezTo>
                  <a:pt x="28" y="63"/>
                  <a:pt x="28" y="63"/>
                  <a:pt x="28" y="63"/>
                </a:cubicBezTo>
                <a:cubicBezTo>
                  <a:pt x="28" y="68"/>
                  <a:pt x="30" y="70"/>
                  <a:pt x="35" y="70"/>
                </a:cubicBezTo>
                <a:cubicBezTo>
                  <a:pt x="105" y="70"/>
                  <a:pt x="105" y="70"/>
                  <a:pt x="105" y="70"/>
                </a:cubicBezTo>
                <a:cubicBezTo>
                  <a:pt x="110" y="70"/>
                  <a:pt x="112" y="68"/>
                  <a:pt x="112" y="63"/>
                </a:cubicBezTo>
                <a:cubicBezTo>
                  <a:pt x="112" y="21"/>
                  <a:pt x="112" y="21"/>
                  <a:pt x="112" y="21"/>
                </a:cubicBezTo>
                <a:cubicBezTo>
                  <a:pt x="112" y="17"/>
                  <a:pt x="110" y="14"/>
                  <a:pt x="105" y="14"/>
                </a:cubicBezTo>
                <a:lnTo>
                  <a:pt x="35" y="14"/>
                </a:lnTo>
                <a:close/>
                <a:moveTo>
                  <a:pt x="35" y="98"/>
                </a:moveTo>
                <a:cubicBezTo>
                  <a:pt x="34" y="98"/>
                  <a:pt x="33" y="99"/>
                  <a:pt x="33" y="100"/>
                </a:cubicBezTo>
                <a:cubicBezTo>
                  <a:pt x="33" y="101"/>
                  <a:pt x="33" y="101"/>
                  <a:pt x="32" y="102"/>
                </a:cubicBezTo>
                <a:cubicBezTo>
                  <a:pt x="32" y="102"/>
                  <a:pt x="32" y="103"/>
                  <a:pt x="32" y="104"/>
                </a:cubicBezTo>
                <a:cubicBezTo>
                  <a:pt x="32" y="105"/>
                  <a:pt x="32" y="105"/>
                  <a:pt x="33" y="105"/>
                </a:cubicBezTo>
                <a:cubicBezTo>
                  <a:pt x="34" y="105"/>
                  <a:pt x="34" y="105"/>
                  <a:pt x="35" y="105"/>
                </a:cubicBezTo>
                <a:cubicBezTo>
                  <a:pt x="35" y="105"/>
                  <a:pt x="36" y="105"/>
                  <a:pt x="37" y="105"/>
                </a:cubicBezTo>
                <a:cubicBezTo>
                  <a:pt x="38" y="105"/>
                  <a:pt x="38" y="105"/>
                  <a:pt x="38" y="104"/>
                </a:cubicBezTo>
                <a:cubicBezTo>
                  <a:pt x="39" y="103"/>
                  <a:pt x="39" y="102"/>
                  <a:pt x="39" y="102"/>
                </a:cubicBezTo>
                <a:cubicBezTo>
                  <a:pt x="39" y="101"/>
                  <a:pt x="39" y="101"/>
                  <a:pt x="39" y="100"/>
                </a:cubicBezTo>
                <a:cubicBezTo>
                  <a:pt x="39" y="99"/>
                  <a:pt x="39" y="98"/>
                  <a:pt x="38" y="98"/>
                </a:cubicBezTo>
                <a:cubicBezTo>
                  <a:pt x="37" y="98"/>
                  <a:pt x="37" y="98"/>
                  <a:pt x="36" y="98"/>
                </a:cubicBezTo>
                <a:cubicBezTo>
                  <a:pt x="36" y="98"/>
                  <a:pt x="35" y="98"/>
                  <a:pt x="35" y="98"/>
                </a:cubicBezTo>
                <a:close/>
                <a:moveTo>
                  <a:pt x="36" y="109"/>
                </a:moveTo>
                <a:cubicBezTo>
                  <a:pt x="35" y="109"/>
                  <a:pt x="34" y="109"/>
                  <a:pt x="34" y="111"/>
                </a:cubicBezTo>
                <a:cubicBezTo>
                  <a:pt x="34" y="112"/>
                  <a:pt x="34" y="113"/>
                  <a:pt x="33" y="114"/>
                </a:cubicBezTo>
                <a:cubicBezTo>
                  <a:pt x="33" y="115"/>
                  <a:pt x="34" y="116"/>
                  <a:pt x="35" y="116"/>
                </a:cubicBezTo>
                <a:cubicBezTo>
                  <a:pt x="35" y="116"/>
                  <a:pt x="36" y="116"/>
                  <a:pt x="36" y="116"/>
                </a:cubicBezTo>
                <a:cubicBezTo>
                  <a:pt x="37" y="116"/>
                  <a:pt x="38" y="116"/>
                  <a:pt x="38" y="116"/>
                </a:cubicBezTo>
                <a:cubicBezTo>
                  <a:pt x="39" y="116"/>
                  <a:pt x="40" y="115"/>
                  <a:pt x="40" y="114"/>
                </a:cubicBezTo>
                <a:cubicBezTo>
                  <a:pt x="40" y="113"/>
                  <a:pt x="40" y="113"/>
                  <a:pt x="40" y="112"/>
                </a:cubicBezTo>
                <a:cubicBezTo>
                  <a:pt x="40" y="112"/>
                  <a:pt x="40" y="111"/>
                  <a:pt x="41" y="111"/>
                </a:cubicBezTo>
                <a:cubicBezTo>
                  <a:pt x="41" y="109"/>
                  <a:pt x="40" y="109"/>
                  <a:pt x="39" y="109"/>
                </a:cubicBezTo>
                <a:cubicBezTo>
                  <a:pt x="39" y="109"/>
                  <a:pt x="38" y="109"/>
                  <a:pt x="38" y="109"/>
                </a:cubicBezTo>
                <a:cubicBezTo>
                  <a:pt x="37" y="109"/>
                  <a:pt x="36" y="109"/>
                  <a:pt x="36" y="109"/>
                </a:cubicBezTo>
                <a:close/>
                <a:moveTo>
                  <a:pt x="38" y="119"/>
                </a:moveTo>
                <a:cubicBezTo>
                  <a:pt x="36" y="119"/>
                  <a:pt x="36" y="120"/>
                  <a:pt x="36" y="121"/>
                </a:cubicBezTo>
                <a:cubicBezTo>
                  <a:pt x="36" y="122"/>
                  <a:pt x="35" y="122"/>
                  <a:pt x="35" y="123"/>
                </a:cubicBezTo>
                <a:cubicBezTo>
                  <a:pt x="35" y="123"/>
                  <a:pt x="35" y="124"/>
                  <a:pt x="35" y="125"/>
                </a:cubicBezTo>
                <a:cubicBezTo>
                  <a:pt x="35" y="126"/>
                  <a:pt x="35" y="126"/>
                  <a:pt x="37" y="126"/>
                </a:cubicBezTo>
                <a:cubicBezTo>
                  <a:pt x="37" y="126"/>
                  <a:pt x="38" y="126"/>
                  <a:pt x="38" y="126"/>
                </a:cubicBezTo>
                <a:cubicBezTo>
                  <a:pt x="39" y="126"/>
                  <a:pt x="40" y="126"/>
                  <a:pt x="40" y="126"/>
                </a:cubicBezTo>
                <a:cubicBezTo>
                  <a:pt x="41" y="126"/>
                  <a:pt x="42" y="126"/>
                  <a:pt x="42" y="125"/>
                </a:cubicBezTo>
                <a:cubicBezTo>
                  <a:pt x="42" y="124"/>
                  <a:pt x="42" y="123"/>
                  <a:pt x="42" y="123"/>
                </a:cubicBezTo>
                <a:cubicBezTo>
                  <a:pt x="42" y="122"/>
                  <a:pt x="42" y="122"/>
                  <a:pt x="43" y="121"/>
                </a:cubicBezTo>
                <a:cubicBezTo>
                  <a:pt x="43" y="120"/>
                  <a:pt x="42" y="119"/>
                  <a:pt x="41" y="119"/>
                </a:cubicBezTo>
                <a:cubicBezTo>
                  <a:pt x="40" y="119"/>
                  <a:pt x="40" y="119"/>
                  <a:pt x="39" y="119"/>
                </a:cubicBezTo>
                <a:cubicBezTo>
                  <a:pt x="39" y="119"/>
                  <a:pt x="38" y="119"/>
                  <a:pt x="38" y="119"/>
                </a:cubicBezTo>
                <a:close/>
                <a:moveTo>
                  <a:pt x="44" y="98"/>
                </a:moveTo>
                <a:cubicBezTo>
                  <a:pt x="43" y="98"/>
                  <a:pt x="42" y="99"/>
                  <a:pt x="42" y="100"/>
                </a:cubicBezTo>
                <a:cubicBezTo>
                  <a:pt x="42" y="102"/>
                  <a:pt x="42" y="103"/>
                  <a:pt x="42" y="104"/>
                </a:cubicBezTo>
                <a:cubicBezTo>
                  <a:pt x="41" y="105"/>
                  <a:pt x="42" y="105"/>
                  <a:pt x="43" y="105"/>
                </a:cubicBezTo>
                <a:cubicBezTo>
                  <a:pt x="43" y="105"/>
                  <a:pt x="44" y="105"/>
                  <a:pt x="44" y="105"/>
                </a:cubicBezTo>
                <a:cubicBezTo>
                  <a:pt x="45" y="105"/>
                  <a:pt x="46" y="105"/>
                  <a:pt x="46" y="105"/>
                </a:cubicBezTo>
                <a:cubicBezTo>
                  <a:pt x="47" y="105"/>
                  <a:pt x="48" y="105"/>
                  <a:pt x="48" y="104"/>
                </a:cubicBezTo>
                <a:cubicBezTo>
                  <a:pt x="48" y="103"/>
                  <a:pt x="48" y="102"/>
                  <a:pt x="48" y="102"/>
                </a:cubicBezTo>
                <a:cubicBezTo>
                  <a:pt x="48" y="101"/>
                  <a:pt x="48" y="101"/>
                  <a:pt x="48" y="100"/>
                </a:cubicBezTo>
                <a:cubicBezTo>
                  <a:pt x="48" y="99"/>
                  <a:pt x="48" y="98"/>
                  <a:pt x="47" y="98"/>
                </a:cubicBezTo>
                <a:cubicBezTo>
                  <a:pt x="46" y="98"/>
                  <a:pt x="46" y="98"/>
                  <a:pt x="45" y="98"/>
                </a:cubicBezTo>
                <a:cubicBezTo>
                  <a:pt x="45" y="98"/>
                  <a:pt x="44" y="98"/>
                  <a:pt x="44" y="98"/>
                </a:cubicBezTo>
                <a:close/>
                <a:moveTo>
                  <a:pt x="46" y="109"/>
                </a:moveTo>
                <a:cubicBezTo>
                  <a:pt x="45" y="109"/>
                  <a:pt x="44" y="109"/>
                  <a:pt x="44" y="111"/>
                </a:cubicBezTo>
                <a:cubicBezTo>
                  <a:pt x="44" y="111"/>
                  <a:pt x="44" y="112"/>
                  <a:pt x="44" y="112"/>
                </a:cubicBezTo>
                <a:cubicBezTo>
                  <a:pt x="44" y="113"/>
                  <a:pt x="43" y="113"/>
                  <a:pt x="43" y="114"/>
                </a:cubicBezTo>
                <a:cubicBezTo>
                  <a:pt x="43" y="115"/>
                  <a:pt x="44" y="116"/>
                  <a:pt x="45" y="116"/>
                </a:cubicBezTo>
                <a:cubicBezTo>
                  <a:pt x="45" y="116"/>
                  <a:pt x="46" y="116"/>
                  <a:pt x="46" y="116"/>
                </a:cubicBezTo>
                <a:cubicBezTo>
                  <a:pt x="47" y="116"/>
                  <a:pt x="48" y="116"/>
                  <a:pt x="48" y="116"/>
                </a:cubicBezTo>
                <a:cubicBezTo>
                  <a:pt x="49" y="116"/>
                  <a:pt x="50" y="115"/>
                  <a:pt x="50" y="114"/>
                </a:cubicBezTo>
                <a:cubicBezTo>
                  <a:pt x="50" y="113"/>
                  <a:pt x="50" y="113"/>
                  <a:pt x="50" y="112"/>
                </a:cubicBezTo>
                <a:cubicBezTo>
                  <a:pt x="50" y="112"/>
                  <a:pt x="50" y="111"/>
                  <a:pt x="50" y="111"/>
                </a:cubicBezTo>
                <a:cubicBezTo>
                  <a:pt x="50" y="109"/>
                  <a:pt x="50" y="109"/>
                  <a:pt x="49" y="109"/>
                </a:cubicBezTo>
                <a:cubicBezTo>
                  <a:pt x="48" y="109"/>
                  <a:pt x="48" y="109"/>
                  <a:pt x="47" y="109"/>
                </a:cubicBezTo>
                <a:cubicBezTo>
                  <a:pt x="47" y="109"/>
                  <a:pt x="46" y="109"/>
                  <a:pt x="46" y="109"/>
                </a:cubicBezTo>
                <a:close/>
                <a:moveTo>
                  <a:pt x="48" y="119"/>
                </a:moveTo>
                <a:cubicBezTo>
                  <a:pt x="47" y="119"/>
                  <a:pt x="46" y="120"/>
                  <a:pt x="46" y="121"/>
                </a:cubicBezTo>
                <a:cubicBezTo>
                  <a:pt x="46" y="122"/>
                  <a:pt x="46" y="122"/>
                  <a:pt x="46" y="123"/>
                </a:cubicBezTo>
                <a:cubicBezTo>
                  <a:pt x="46" y="123"/>
                  <a:pt x="46" y="124"/>
                  <a:pt x="46" y="125"/>
                </a:cubicBezTo>
                <a:cubicBezTo>
                  <a:pt x="45" y="126"/>
                  <a:pt x="46" y="126"/>
                  <a:pt x="47" y="126"/>
                </a:cubicBezTo>
                <a:cubicBezTo>
                  <a:pt x="51" y="126"/>
                  <a:pt x="55" y="126"/>
                  <a:pt x="58" y="126"/>
                </a:cubicBezTo>
                <a:cubicBezTo>
                  <a:pt x="62" y="126"/>
                  <a:pt x="66" y="126"/>
                  <a:pt x="70" y="126"/>
                </a:cubicBezTo>
                <a:cubicBezTo>
                  <a:pt x="74" y="126"/>
                  <a:pt x="77" y="126"/>
                  <a:pt x="81" y="126"/>
                </a:cubicBezTo>
                <a:cubicBezTo>
                  <a:pt x="85" y="126"/>
                  <a:pt x="89" y="126"/>
                  <a:pt x="93" y="126"/>
                </a:cubicBezTo>
                <a:cubicBezTo>
                  <a:pt x="94" y="126"/>
                  <a:pt x="94" y="126"/>
                  <a:pt x="94" y="125"/>
                </a:cubicBezTo>
                <a:cubicBezTo>
                  <a:pt x="94" y="124"/>
                  <a:pt x="94" y="123"/>
                  <a:pt x="94" y="123"/>
                </a:cubicBezTo>
                <a:cubicBezTo>
                  <a:pt x="94" y="122"/>
                  <a:pt x="94" y="122"/>
                  <a:pt x="94" y="121"/>
                </a:cubicBezTo>
                <a:cubicBezTo>
                  <a:pt x="94" y="120"/>
                  <a:pt x="93" y="119"/>
                  <a:pt x="92" y="119"/>
                </a:cubicBezTo>
                <a:cubicBezTo>
                  <a:pt x="88" y="119"/>
                  <a:pt x="85" y="119"/>
                  <a:pt x="81" y="119"/>
                </a:cubicBezTo>
                <a:cubicBezTo>
                  <a:pt x="77" y="119"/>
                  <a:pt x="73" y="119"/>
                  <a:pt x="70" y="119"/>
                </a:cubicBezTo>
                <a:cubicBezTo>
                  <a:pt x="66" y="119"/>
                  <a:pt x="62" y="119"/>
                  <a:pt x="59" y="119"/>
                </a:cubicBezTo>
                <a:cubicBezTo>
                  <a:pt x="55" y="119"/>
                  <a:pt x="51" y="119"/>
                  <a:pt x="48" y="119"/>
                </a:cubicBezTo>
                <a:close/>
                <a:moveTo>
                  <a:pt x="53" y="98"/>
                </a:moveTo>
                <a:cubicBezTo>
                  <a:pt x="52" y="98"/>
                  <a:pt x="51" y="99"/>
                  <a:pt x="51" y="100"/>
                </a:cubicBezTo>
                <a:cubicBezTo>
                  <a:pt x="51" y="101"/>
                  <a:pt x="51" y="101"/>
                  <a:pt x="51" y="102"/>
                </a:cubicBezTo>
                <a:cubicBezTo>
                  <a:pt x="51" y="102"/>
                  <a:pt x="51" y="103"/>
                  <a:pt x="51" y="104"/>
                </a:cubicBezTo>
                <a:cubicBezTo>
                  <a:pt x="51" y="105"/>
                  <a:pt x="51" y="105"/>
                  <a:pt x="52" y="105"/>
                </a:cubicBezTo>
                <a:cubicBezTo>
                  <a:pt x="53" y="105"/>
                  <a:pt x="53" y="105"/>
                  <a:pt x="54" y="105"/>
                </a:cubicBezTo>
                <a:cubicBezTo>
                  <a:pt x="55" y="105"/>
                  <a:pt x="55" y="105"/>
                  <a:pt x="56" y="105"/>
                </a:cubicBezTo>
                <a:cubicBezTo>
                  <a:pt x="57" y="105"/>
                  <a:pt x="57" y="105"/>
                  <a:pt x="57" y="104"/>
                </a:cubicBezTo>
                <a:cubicBezTo>
                  <a:pt x="57" y="103"/>
                  <a:pt x="57" y="102"/>
                  <a:pt x="57" y="102"/>
                </a:cubicBezTo>
                <a:cubicBezTo>
                  <a:pt x="57" y="101"/>
                  <a:pt x="57" y="101"/>
                  <a:pt x="57" y="100"/>
                </a:cubicBezTo>
                <a:cubicBezTo>
                  <a:pt x="58" y="99"/>
                  <a:pt x="57" y="98"/>
                  <a:pt x="56" y="98"/>
                </a:cubicBezTo>
                <a:cubicBezTo>
                  <a:pt x="56" y="98"/>
                  <a:pt x="55" y="98"/>
                  <a:pt x="55" y="98"/>
                </a:cubicBezTo>
                <a:cubicBezTo>
                  <a:pt x="54" y="98"/>
                  <a:pt x="53" y="98"/>
                  <a:pt x="53" y="98"/>
                </a:cubicBezTo>
                <a:close/>
                <a:moveTo>
                  <a:pt x="55" y="109"/>
                </a:moveTo>
                <a:cubicBezTo>
                  <a:pt x="54" y="109"/>
                  <a:pt x="54" y="109"/>
                  <a:pt x="54" y="111"/>
                </a:cubicBezTo>
                <a:cubicBezTo>
                  <a:pt x="54" y="111"/>
                  <a:pt x="53" y="112"/>
                  <a:pt x="53" y="112"/>
                </a:cubicBezTo>
                <a:cubicBezTo>
                  <a:pt x="53" y="113"/>
                  <a:pt x="53" y="113"/>
                  <a:pt x="53" y="114"/>
                </a:cubicBezTo>
                <a:cubicBezTo>
                  <a:pt x="53" y="115"/>
                  <a:pt x="54" y="116"/>
                  <a:pt x="55" y="116"/>
                </a:cubicBezTo>
                <a:cubicBezTo>
                  <a:pt x="55" y="116"/>
                  <a:pt x="56" y="116"/>
                  <a:pt x="57" y="116"/>
                </a:cubicBezTo>
                <a:cubicBezTo>
                  <a:pt x="57" y="116"/>
                  <a:pt x="58" y="116"/>
                  <a:pt x="58" y="116"/>
                </a:cubicBezTo>
                <a:cubicBezTo>
                  <a:pt x="59" y="116"/>
                  <a:pt x="60" y="115"/>
                  <a:pt x="60" y="114"/>
                </a:cubicBezTo>
                <a:cubicBezTo>
                  <a:pt x="60" y="113"/>
                  <a:pt x="60" y="112"/>
                  <a:pt x="60" y="111"/>
                </a:cubicBezTo>
                <a:cubicBezTo>
                  <a:pt x="60" y="109"/>
                  <a:pt x="60" y="109"/>
                  <a:pt x="59" y="109"/>
                </a:cubicBezTo>
                <a:cubicBezTo>
                  <a:pt x="58" y="109"/>
                  <a:pt x="57" y="109"/>
                  <a:pt x="57" y="109"/>
                </a:cubicBezTo>
                <a:cubicBezTo>
                  <a:pt x="56" y="109"/>
                  <a:pt x="56" y="109"/>
                  <a:pt x="55" y="109"/>
                </a:cubicBezTo>
                <a:close/>
                <a:moveTo>
                  <a:pt x="62" y="98"/>
                </a:moveTo>
                <a:cubicBezTo>
                  <a:pt x="61" y="98"/>
                  <a:pt x="61" y="99"/>
                  <a:pt x="61" y="100"/>
                </a:cubicBezTo>
                <a:cubicBezTo>
                  <a:pt x="61" y="101"/>
                  <a:pt x="61" y="102"/>
                  <a:pt x="60" y="104"/>
                </a:cubicBezTo>
                <a:cubicBezTo>
                  <a:pt x="60" y="105"/>
                  <a:pt x="61" y="105"/>
                  <a:pt x="62" y="105"/>
                </a:cubicBezTo>
                <a:cubicBezTo>
                  <a:pt x="62" y="105"/>
                  <a:pt x="63" y="105"/>
                  <a:pt x="63" y="105"/>
                </a:cubicBezTo>
                <a:cubicBezTo>
                  <a:pt x="64" y="105"/>
                  <a:pt x="65" y="105"/>
                  <a:pt x="65" y="105"/>
                </a:cubicBezTo>
                <a:cubicBezTo>
                  <a:pt x="66" y="105"/>
                  <a:pt x="67" y="105"/>
                  <a:pt x="67" y="104"/>
                </a:cubicBezTo>
                <a:cubicBezTo>
                  <a:pt x="67" y="102"/>
                  <a:pt x="67" y="101"/>
                  <a:pt x="67" y="100"/>
                </a:cubicBezTo>
                <a:cubicBezTo>
                  <a:pt x="67" y="99"/>
                  <a:pt x="66" y="98"/>
                  <a:pt x="65" y="98"/>
                </a:cubicBezTo>
                <a:cubicBezTo>
                  <a:pt x="65" y="98"/>
                  <a:pt x="64" y="98"/>
                  <a:pt x="64" y="98"/>
                </a:cubicBezTo>
                <a:cubicBezTo>
                  <a:pt x="63" y="98"/>
                  <a:pt x="63" y="98"/>
                  <a:pt x="62" y="98"/>
                </a:cubicBezTo>
                <a:close/>
                <a:moveTo>
                  <a:pt x="65" y="109"/>
                </a:moveTo>
                <a:cubicBezTo>
                  <a:pt x="64" y="109"/>
                  <a:pt x="63" y="109"/>
                  <a:pt x="63" y="111"/>
                </a:cubicBezTo>
                <a:cubicBezTo>
                  <a:pt x="63" y="111"/>
                  <a:pt x="63" y="112"/>
                  <a:pt x="63" y="112"/>
                </a:cubicBezTo>
                <a:cubicBezTo>
                  <a:pt x="63" y="113"/>
                  <a:pt x="63" y="113"/>
                  <a:pt x="63" y="114"/>
                </a:cubicBezTo>
                <a:cubicBezTo>
                  <a:pt x="63" y="115"/>
                  <a:pt x="64" y="116"/>
                  <a:pt x="65" y="116"/>
                </a:cubicBezTo>
                <a:cubicBezTo>
                  <a:pt x="65" y="116"/>
                  <a:pt x="66" y="116"/>
                  <a:pt x="67" y="116"/>
                </a:cubicBezTo>
                <a:cubicBezTo>
                  <a:pt x="67" y="116"/>
                  <a:pt x="68" y="116"/>
                  <a:pt x="68" y="116"/>
                </a:cubicBezTo>
                <a:cubicBezTo>
                  <a:pt x="69" y="116"/>
                  <a:pt x="70" y="115"/>
                  <a:pt x="70" y="114"/>
                </a:cubicBezTo>
                <a:cubicBezTo>
                  <a:pt x="70" y="113"/>
                  <a:pt x="70" y="113"/>
                  <a:pt x="70" y="112"/>
                </a:cubicBezTo>
                <a:cubicBezTo>
                  <a:pt x="70" y="112"/>
                  <a:pt x="70" y="111"/>
                  <a:pt x="70" y="111"/>
                </a:cubicBezTo>
                <a:cubicBezTo>
                  <a:pt x="70" y="109"/>
                  <a:pt x="69" y="109"/>
                  <a:pt x="68" y="109"/>
                </a:cubicBezTo>
                <a:cubicBezTo>
                  <a:pt x="68" y="109"/>
                  <a:pt x="67" y="109"/>
                  <a:pt x="67" y="109"/>
                </a:cubicBezTo>
                <a:cubicBezTo>
                  <a:pt x="66" y="109"/>
                  <a:pt x="66" y="109"/>
                  <a:pt x="65" y="109"/>
                </a:cubicBezTo>
                <a:close/>
                <a:moveTo>
                  <a:pt x="71" y="98"/>
                </a:moveTo>
                <a:cubicBezTo>
                  <a:pt x="70" y="98"/>
                  <a:pt x="70" y="99"/>
                  <a:pt x="70" y="100"/>
                </a:cubicBezTo>
                <a:cubicBezTo>
                  <a:pt x="70" y="101"/>
                  <a:pt x="70" y="101"/>
                  <a:pt x="70" y="102"/>
                </a:cubicBezTo>
                <a:cubicBezTo>
                  <a:pt x="70" y="102"/>
                  <a:pt x="70" y="103"/>
                  <a:pt x="70" y="104"/>
                </a:cubicBezTo>
                <a:cubicBezTo>
                  <a:pt x="70" y="105"/>
                  <a:pt x="70" y="105"/>
                  <a:pt x="71" y="105"/>
                </a:cubicBezTo>
                <a:cubicBezTo>
                  <a:pt x="72" y="105"/>
                  <a:pt x="72" y="105"/>
                  <a:pt x="73" y="105"/>
                </a:cubicBezTo>
                <a:cubicBezTo>
                  <a:pt x="74" y="105"/>
                  <a:pt x="74" y="105"/>
                  <a:pt x="75" y="105"/>
                </a:cubicBezTo>
                <a:cubicBezTo>
                  <a:pt x="76" y="105"/>
                  <a:pt x="76" y="105"/>
                  <a:pt x="76" y="104"/>
                </a:cubicBezTo>
                <a:cubicBezTo>
                  <a:pt x="76" y="103"/>
                  <a:pt x="76" y="102"/>
                  <a:pt x="76" y="102"/>
                </a:cubicBezTo>
                <a:cubicBezTo>
                  <a:pt x="76" y="101"/>
                  <a:pt x="76" y="101"/>
                  <a:pt x="76" y="100"/>
                </a:cubicBezTo>
                <a:cubicBezTo>
                  <a:pt x="76" y="99"/>
                  <a:pt x="76" y="98"/>
                  <a:pt x="74" y="98"/>
                </a:cubicBezTo>
                <a:cubicBezTo>
                  <a:pt x="74" y="98"/>
                  <a:pt x="73" y="98"/>
                  <a:pt x="73" y="98"/>
                </a:cubicBezTo>
                <a:cubicBezTo>
                  <a:pt x="72" y="98"/>
                  <a:pt x="72" y="98"/>
                  <a:pt x="71" y="98"/>
                </a:cubicBezTo>
                <a:close/>
                <a:moveTo>
                  <a:pt x="75" y="109"/>
                </a:moveTo>
                <a:cubicBezTo>
                  <a:pt x="74" y="109"/>
                  <a:pt x="73" y="109"/>
                  <a:pt x="73" y="111"/>
                </a:cubicBezTo>
                <a:cubicBezTo>
                  <a:pt x="73" y="112"/>
                  <a:pt x="73" y="113"/>
                  <a:pt x="73" y="114"/>
                </a:cubicBezTo>
                <a:cubicBezTo>
                  <a:pt x="73" y="115"/>
                  <a:pt x="74" y="116"/>
                  <a:pt x="75" y="116"/>
                </a:cubicBezTo>
                <a:cubicBezTo>
                  <a:pt x="75" y="116"/>
                  <a:pt x="76" y="116"/>
                  <a:pt x="76" y="116"/>
                </a:cubicBezTo>
                <a:cubicBezTo>
                  <a:pt x="77" y="116"/>
                  <a:pt x="78" y="116"/>
                  <a:pt x="78" y="116"/>
                </a:cubicBezTo>
                <a:cubicBezTo>
                  <a:pt x="79" y="116"/>
                  <a:pt x="80" y="115"/>
                  <a:pt x="80" y="114"/>
                </a:cubicBezTo>
                <a:cubicBezTo>
                  <a:pt x="80" y="112"/>
                  <a:pt x="80" y="111"/>
                  <a:pt x="80" y="111"/>
                </a:cubicBezTo>
                <a:cubicBezTo>
                  <a:pt x="80" y="109"/>
                  <a:pt x="79" y="109"/>
                  <a:pt x="78" y="109"/>
                </a:cubicBezTo>
                <a:cubicBezTo>
                  <a:pt x="77" y="109"/>
                  <a:pt x="77" y="109"/>
                  <a:pt x="76" y="109"/>
                </a:cubicBezTo>
                <a:cubicBezTo>
                  <a:pt x="76" y="109"/>
                  <a:pt x="75" y="109"/>
                  <a:pt x="75" y="109"/>
                </a:cubicBezTo>
                <a:close/>
                <a:moveTo>
                  <a:pt x="81" y="98"/>
                </a:moveTo>
                <a:cubicBezTo>
                  <a:pt x="80" y="98"/>
                  <a:pt x="79" y="99"/>
                  <a:pt x="79" y="100"/>
                </a:cubicBezTo>
                <a:cubicBezTo>
                  <a:pt x="79" y="101"/>
                  <a:pt x="79" y="101"/>
                  <a:pt x="79" y="102"/>
                </a:cubicBezTo>
                <a:cubicBezTo>
                  <a:pt x="79" y="102"/>
                  <a:pt x="79" y="103"/>
                  <a:pt x="79" y="104"/>
                </a:cubicBezTo>
                <a:cubicBezTo>
                  <a:pt x="79" y="105"/>
                  <a:pt x="80" y="105"/>
                  <a:pt x="81" y="105"/>
                </a:cubicBezTo>
                <a:cubicBezTo>
                  <a:pt x="81" y="105"/>
                  <a:pt x="82" y="105"/>
                  <a:pt x="83" y="105"/>
                </a:cubicBezTo>
                <a:cubicBezTo>
                  <a:pt x="83" y="105"/>
                  <a:pt x="84" y="105"/>
                  <a:pt x="84" y="105"/>
                </a:cubicBezTo>
                <a:cubicBezTo>
                  <a:pt x="85" y="105"/>
                  <a:pt x="86" y="105"/>
                  <a:pt x="86" y="104"/>
                </a:cubicBezTo>
                <a:cubicBezTo>
                  <a:pt x="86" y="103"/>
                  <a:pt x="85" y="102"/>
                  <a:pt x="85" y="100"/>
                </a:cubicBezTo>
                <a:cubicBezTo>
                  <a:pt x="85" y="99"/>
                  <a:pt x="85" y="98"/>
                  <a:pt x="84" y="98"/>
                </a:cubicBezTo>
                <a:cubicBezTo>
                  <a:pt x="83" y="98"/>
                  <a:pt x="83" y="98"/>
                  <a:pt x="82" y="98"/>
                </a:cubicBezTo>
                <a:cubicBezTo>
                  <a:pt x="82" y="98"/>
                  <a:pt x="81" y="98"/>
                  <a:pt x="81" y="98"/>
                </a:cubicBezTo>
                <a:close/>
                <a:moveTo>
                  <a:pt x="84" y="109"/>
                </a:moveTo>
                <a:cubicBezTo>
                  <a:pt x="83" y="109"/>
                  <a:pt x="83" y="109"/>
                  <a:pt x="83" y="111"/>
                </a:cubicBezTo>
                <a:cubicBezTo>
                  <a:pt x="83" y="111"/>
                  <a:pt x="83" y="112"/>
                  <a:pt x="83" y="112"/>
                </a:cubicBezTo>
                <a:cubicBezTo>
                  <a:pt x="83" y="113"/>
                  <a:pt x="83" y="113"/>
                  <a:pt x="83" y="114"/>
                </a:cubicBezTo>
                <a:cubicBezTo>
                  <a:pt x="83" y="115"/>
                  <a:pt x="84" y="116"/>
                  <a:pt x="85" y="116"/>
                </a:cubicBezTo>
                <a:cubicBezTo>
                  <a:pt x="85" y="116"/>
                  <a:pt x="86" y="116"/>
                  <a:pt x="87" y="116"/>
                </a:cubicBezTo>
                <a:cubicBezTo>
                  <a:pt x="87" y="116"/>
                  <a:pt x="88" y="116"/>
                  <a:pt x="88" y="116"/>
                </a:cubicBezTo>
                <a:cubicBezTo>
                  <a:pt x="89" y="116"/>
                  <a:pt x="90" y="115"/>
                  <a:pt x="90" y="114"/>
                </a:cubicBezTo>
                <a:cubicBezTo>
                  <a:pt x="90" y="113"/>
                  <a:pt x="90" y="113"/>
                  <a:pt x="90" y="112"/>
                </a:cubicBezTo>
                <a:cubicBezTo>
                  <a:pt x="89" y="112"/>
                  <a:pt x="89" y="111"/>
                  <a:pt x="89" y="111"/>
                </a:cubicBezTo>
                <a:cubicBezTo>
                  <a:pt x="89" y="109"/>
                  <a:pt x="89" y="109"/>
                  <a:pt x="88" y="109"/>
                </a:cubicBezTo>
                <a:cubicBezTo>
                  <a:pt x="87" y="109"/>
                  <a:pt x="86" y="109"/>
                  <a:pt x="86" y="109"/>
                </a:cubicBezTo>
                <a:cubicBezTo>
                  <a:pt x="85" y="109"/>
                  <a:pt x="85" y="109"/>
                  <a:pt x="84" y="109"/>
                </a:cubicBezTo>
                <a:close/>
                <a:moveTo>
                  <a:pt x="90" y="98"/>
                </a:moveTo>
                <a:cubicBezTo>
                  <a:pt x="89" y="98"/>
                  <a:pt x="88" y="99"/>
                  <a:pt x="88" y="100"/>
                </a:cubicBezTo>
                <a:cubicBezTo>
                  <a:pt x="88" y="101"/>
                  <a:pt x="88" y="101"/>
                  <a:pt x="89" y="102"/>
                </a:cubicBezTo>
                <a:cubicBezTo>
                  <a:pt x="89" y="102"/>
                  <a:pt x="89" y="103"/>
                  <a:pt x="89" y="104"/>
                </a:cubicBezTo>
                <a:cubicBezTo>
                  <a:pt x="89" y="105"/>
                  <a:pt x="89" y="105"/>
                  <a:pt x="90" y="105"/>
                </a:cubicBezTo>
                <a:cubicBezTo>
                  <a:pt x="91" y="105"/>
                  <a:pt x="92" y="105"/>
                  <a:pt x="92" y="105"/>
                </a:cubicBezTo>
                <a:cubicBezTo>
                  <a:pt x="93" y="105"/>
                  <a:pt x="93" y="105"/>
                  <a:pt x="94" y="105"/>
                </a:cubicBezTo>
                <a:cubicBezTo>
                  <a:pt x="95" y="105"/>
                  <a:pt x="95" y="105"/>
                  <a:pt x="95" y="104"/>
                </a:cubicBezTo>
                <a:cubicBezTo>
                  <a:pt x="95" y="102"/>
                  <a:pt x="95" y="101"/>
                  <a:pt x="95" y="100"/>
                </a:cubicBezTo>
                <a:cubicBezTo>
                  <a:pt x="94" y="99"/>
                  <a:pt x="94" y="98"/>
                  <a:pt x="93" y="98"/>
                </a:cubicBezTo>
                <a:cubicBezTo>
                  <a:pt x="92" y="98"/>
                  <a:pt x="92" y="98"/>
                  <a:pt x="91" y="98"/>
                </a:cubicBezTo>
                <a:cubicBezTo>
                  <a:pt x="91" y="98"/>
                  <a:pt x="90" y="98"/>
                  <a:pt x="90" y="98"/>
                </a:cubicBezTo>
                <a:close/>
                <a:moveTo>
                  <a:pt x="94" y="109"/>
                </a:moveTo>
                <a:cubicBezTo>
                  <a:pt x="93" y="109"/>
                  <a:pt x="92" y="109"/>
                  <a:pt x="93" y="111"/>
                </a:cubicBezTo>
                <a:cubicBezTo>
                  <a:pt x="93" y="111"/>
                  <a:pt x="93" y="112"/>
                  <a:pt x="93" y="112"/>
                </a:cubicBezTo>
                <a:cubicBezTo>
                  <a:pt x="93" y="113"/>
                  <a:pt x="93" y="113"/>
                  <a:pt x="93" y="114"/>
                </a:cubicBezTo>
                <a:cubicBezTo>
                  <a:pt x="93" y="115"/>
                  <a:pt x="94" y="116"/>
                  <a:pt x="95" y="116"/>
                </a:cubicBezTo>
                <a:cubicBezTo>
                  <a:pt x="95" y="116"/>
                  <a:pt x="96" y="116"/>
                  <a:pt x="97" y="116"/>
                </a:cubicBezTo>
                <a:cubicBezTo>
                  <a:pt x="97" y="116"/>
                  <a:pt x="98" y="116"/>
                  <a:pt x="98" y="116"/>
                </a:cubicBezTo>
                <a:cubicBezTo>
                  <a:pt x="99" y="116"/>
                  <a:pt x="100" y="115"/>
                  <a:pt x="100" y="114"/>
                </a:cubicBezTo>
                <a:cubicBezTo>
                  <a:pt x="100" y="113"/>
                  <a:pt x="99" y="113"/>
                  <a:pt x="99" y="112"/>
                </a:cubicBezTo>
                <a:cubicBezTo>
                  <a:pt x="99" y="112"/>
                  <a:pt x="99" y="111"/>
                  <a:pt x="99" y="111"/>
                </a:cubicBezTo>
                <a:cubicBezTo>
                  <a:pt x="99" y="109"/>
                  <a:pt x="98" y="109"/>
                  <a:pt x="97" y="109"/>
                </a:cubicBezTo>
                <a:cubicBezTo>
                  <a:pt x="97" y="109"/>
                  <a:pt x="96" y="109"/>
                  <a:pt x="96" y="109"/>
                </a:cubicBezTo>
                <a:cubicBezTo>
                  <a:pt x="95" y="109"/>
                  <a:pt x="95" y="109"/>
                  <a:pt x="94" y="109"/>
                </a:cubicBezTo>
                <a:close/>
                <a:moveTo>
                  <a:pt x="99" y="119"/>
                </a:moveTo>
                <a:cubicBezTo>
                  <a:pt x="98" y="119"/>
                  <a:pt x="97" y="120"/>
                  <a:pt x="97" y="121"/>
                </a:cubicBezTo>
                <a:cubicBezTo>
                  <a:pt x="97" y="122"/>
                  <a:pt x="97" y="122"/>
                  <a:pt x="97" y="123"/>
                </a:cubicBezTo>
                <a:cubicBezTo>
                  <a:pt x="97" y="123"/>
                  <a:pt x="98" y="124"/>
                  <a:pt x="98" y="125"/>
                </a:cubicBezTo>
                <a:cubicBezTo>
                  <a:pt x="98" y="126"/>
                  <a:pt x="98" y="126"/>
                  <a:pt x="100" y="126"/>
                </a:cubicBezTo>
                <a:cubicBezTo>
                  <a:pt x="100" y="126"/>
                  <a:pt x="101" y="126"/>
                  <a:pt x="101" y="126"/>
                </a:cubicBezTo>
                <a:cubicBezTo>
                  <a:pt x="102" y="126"/>
                  <a:pt x="103" y="126"/>
                  <a:pt x="103" y="126"/>
                </a:cubicBezTo>
                <a:cubicBezTo>
                  <a:pt x="104" y="126"/>
                  <a:pt x="105" y="126"/>
                  <a:pt x="105" y="125"/>
                </a:cubicBezTo>
                <a:cubicBezTo>
                  <a:pt x="104" y="124"/>
                  <a:pt x="104" y="123"/>
                  <a:pt x="104" y="123"/>
                </a:cubicBezTo>
                <a:cubicBezTo>
                  <a:pt x="104" y="122"/>
                  <a:pt x="104" y="122"/>
                  <a:pt x="104" y="121"/>
                </a:cubicBezTo>
                <a:cubicBezTo>
                  <a:pt x="104" y="120"/>
                  <a:pt x="103" y="119"/>
                  <a:pt x="102" y="119"/>
                </a:cubicBezTo>
                <a:cubicBezTo>
                  <a:pt x="101" y="119"/>
                  <a:pt x="101" y="119"/>
                  <a:pt x="100" y="119"/>
                </a:cubicBezTo>
                <a:cubicBezTo>
                  <a:pt x="100" y="119"/>
                  <a:pt x="99" y="119"/>
                  <a:pt x="99" y="119"/>
                </a:cubicBezTo>
                <a:close/>
                <a:moveTo>
                  <a:pt x="99" y="98"/>
                </a:moveTo>
                <a:cubicBezTo>
                  <a:pt x="98" y="98"/>
                  <a:pt x="98" y="99"/>
                  <a:pt x="98" y="100"/>
                </a:cubicBezTo>
                <a:cubicBezTo>
                  <a:pt x="98" y="101"/>
                  <a:pt x="98" y="101"/>
                  <a:pt x="98" y="102"/>
                </a:cubicBezTo>
                <a:cubicBezTo>
                  <a:pt x="98" y="102"/>
                  <a:pt x="98" y="103"/>
                  <a:pt x="98" y="104"/>
                </a:cubicBezTo>
                <a:cubicBezTo>
                  <a:pt x="98" y="105"/>
                  <a:pt x="99" y="105"/>
                  <a:pt x="100" y="105"/>
                </a:cubicBezTo>
                <a:cubicBezTo>
                  <a:pt x="101" y="105"/>
                  <a:pt x="101" y="105"/>
                  <a:pt x="102" y="105"/>
                </a:cubicBezTo>
                <a:cubicBezTo>
                  <a:pt x="102" y="105"/>
                  <a:pt x="103" y="105"/>
                  <a:pt x="103" y="105"/>
                </a:cubicBezTo>
                <a:cubicBezTo>
                  <a:pt x="104" y="105"/>
                  <a:pt x="105" y="105"/>
                  <a:pt x="104" y="104"/>
                </a:cubicBezTo>
                <a:cubicBezTo>
                  <a:pt x="104" y="103"/>
                  <a:pt x="104" y="102"/>
                  <a:pt x="104" y="102"/>
                </a:cubicBezTo>
                <a:cubicBezTo>
                  <a:pt x="104" y="101"/>
                  <a:pt x="104" y="101"/>
                  <a:pt x="104" y="100"/>
                </a:cubicBezTo>
                <a:cubicBezTo>
                  <a:pt x="104" y="99"/>
                  <a:pt x="103" y="98"/>
                  <a:pt x="102" y="98"/>
                </a:cubicBezTo>
                <a:cubicBezTo>
                  <a:pt x="101" y="98"/>
                  <a:pt x="101" y="98"/>
                  <a:pt x="100" y="98"/>
                </a:cubicBezTo>
                <a:cubicBezTo>
                  <a:pt x="100" y="98"/>
                  <a:pt x="99" y="98"/>
                  <a:pt x="99" y="98"/>
                </a:cubicBezTo>
                <a:close/>
                <a:moveTo>
                  <a:pt x="104" y="109"/>
                </a:moveTo>
                <a:cubicBezTo>
                  <a:pt x="103" y="109"/>
                  <a:pt x="102" y="109"/>
                  <a:pt x="102" y="111"/>
                </a:cubicBezTo>
                <a:cubicBezTo>
                  <a:pt x="103" y="112"/>
                  <a:pt x="103" y="113"/>
                  <a:pt x="103" y="114"/>
                </a:cubicBezTo>
                <a:cubicBezTo>
                  <a:pt x="103" y="115"/>
                  <a:pt x="104" y="116"/>
                  <a:pt x="105" y="116"/>
                </a:cubicBezTo>
                <a:cubicBezTo>
                  <a:pt x="105" y="116"/>
                  <a:pt x="106" y="116"/>
                  <a:pt x="107" y="116"/>
                </a:cubicBezTo>
                <a:cubicBezTo>
                  <a:pt x="107" y="116"/>
                  <a:pt x="108" y="116"/>
                  <a:pt x="108" y="116"/>
                </a:cubicBezTo>
                <a:cubicBezTo>
                  <a:pt x="109" y="116"/>
                  <a:pt x="110" y="115"/>
                  <a:pt x="110" y="114"/>
                </a:cubicBezTo>
                <a:cubicBezTo>
                  <a:pt x="109" y="113"/>
                  <a:pt x="109" y="113"/>
                  <a:pt x="109" y="112"/>
                </a:cubicBezTo>
                <a:cubicBezTo>
                  <a:pt x="109" y="112"/>
                  <a:pt x="109" y="111"/>
                  <a:pt x="109" y="111"/>
                </a:cubicBezTo>
                <a:cubicBezTo>
                  <a:pt x="109" y="109"/>
                  <a:pt x="108" y="109"/>
                  <a:pt x="107" y="109"/>
                </a:cubicBezTo>
                <a:cubicBezTo>
                  <a:pt x="106" y="109"/>
                  <a:pt x="106" y="109"/>
                  <a:pt x="105" y="109"/>
                </a:cubicBezTo>
                <a:cubicBezTo>
                  <a:pt x="105" y="109"/>
                  <a:pt x="104" y="109"/>
                  <a:pt x="104" y="109"/>
                </a:cubicBezTo>
                <a:close/>
                <a:moveTo>
                  <a:pt x="108" y="98"/>
                </a:moveTo>
                <a:cubicBezTo>
                  <a:pt x="107" y="98"/>
                  <a:pt x="107" y="99"/>
                  <a:pt x="107" y="100"/>
                </a:cubicBezTo>
                <a:cubicBezTo>
                  <a:pt x="107" y="101"/>
                  <a:pt x="107" y="101"/>
                  <a:pt x="107" y="102"/>
                </a:cubicBezTo>
                <a:cubicBezTo>
                  <a:pt x="107" y="102"/>
                  <a:pt x="107" y="103"/>
                  <a:pt x="108" y="104"/>
                </a:cubicBezTo>
                <a:cubicBezTo>
                  <a:pt x="108" y="105"/>
                  <a:pt x="108" y="105"/>
                  <a:pt x="110" y="105"/>
                </a:cubicBezTo>
                <a:cubicBezTo>
                  <a:pt x="111" y="105"/>
                  <a:pt x="113" y="105"/>
                  <a:pt x="114" y="105"/>
                </a:cubicBezTo>
                <a:cubicBezTo>
                  <a:pt x="116" y="105"/>
                  <a:pt x="117" y="105"/>
                  <a:pt x="119" y="105"/>
                </a:cubicBezTo>
                <a:cubicBezTo>
                  <a:pt x="120" y="105"/>
                  <a:pt x="120" y="105"/>
                  <a:pt x="120" y="104"/>
                </a:cubicBezTo>
                <a:cubicBezTo>
                  <a:pt x="120" y="103"/>
                  <a:pt x="120" y="102"/>
                  <a:pt x="120" y="102"/>
                </a:cubicBezTo>
                <a:cubicBezTo>
                  <a:pt x="120" y="101"/>
                  <a:pt x="119" y="101"/>
                  <a:pt x="119" y="100"/>
                </a:cubicBezTo>
                <a:cubicBezTo>
                  <a:pt x="119" y="99"/>
                  <a:pt x="118" y="98"/>
                  <a:pt x="117" y="98"/>
                </a:cubicBezTo>
                <a:cubicBezTo>
                  <a:pt x="116" y="98"/>
                  <a:pt x="114" y="98"/>
                  <a:pt x="113" y="98"/>
                </a:cubicBezTo>
                <a:cubicBezTo>
                  <a:pt x="111" y="98"/>
                  <a:pt x="110" y="98"/>
                  <a:pt x="108" y="98"/>
                </a:cubicBezTo>
                <a:close/>
                <a:moveTo>
                  <a:pt x="109" y="119"/>
                </a:moveTo>
                <a:cubicBezTo>
                  <a:pt x="108" y="119"/>
                  <a:pt x="107" y="120"/>
                  <a:pt x="107" y="121"/>
                </a:cubicBezTo>
                <a:cubicBezTo>
                  <a:pt x="108" y="122"/>
                  <a:pt x="108" y="123"/>
                  <a:pt x="108" y="125"/>
                </a:cubicBezTo>
                <a:cubicBezTo>
                  <a:pt x="108" y="126"/>
                  <a:pt x="109" y="126"/>
                  <a:pt x="110" y="126"/>
                </a:cubicBezTo>
                <a:cubicBezTo>
                  <a:pt x="111" y="126"/>
                  <a:pt x="111" y="126"/>
                  <a:pt x="112" y="126"/>
                </a:cubicBezTo>
                <a:cubicBezTo>
                  <a:pt x="112" y="126"/>
                  <a:pt x="113" y="126"/>
                  <a:pt x="114" y="126"/>
                </a:cubicBezTo>
                <a:cubicBezTo>
                  <a:pt x="115" y="126"/>
                  <a:pt x="115" y="126"/>
                  <a:pt x="115" y="125"/>
                </a:cubicBezTo>
                <a:cubicBezTo>
                  <a:pt x="115" y="124"/>
                  <a:pt x="115" y="123"/>
                  <a:pt x="115" y="123"/>
                </a:cubicBezTo>
                <a:cubicBezTo>
                  <a:pt x="115" y="122"/>
                  <a:pt x="114" y="122"/>
                  <a:pt x="114" y="121"/>
                </a:cubicBezTo>
                <a:cubicBezTo>
                  <a:pt x="114" y="120"/>
                  <a:pt x="113" y="119"/>
                  <a:pt x="112" y="119"/>
                </a:cubicBezTo>
                <a:cubicBezTo>
                  <a:pt x="112" y="119"/>
                  <a:pt x="111" y="119"/>
                  <a:pt x="110" y="119"/>
                </a:cubicBezTo>
                <a:cubicBezTo>
                  <a:pt x="110" y="119"/>
                  <a:pt x="109" y="119"/>
                  <a:pt x="109" y="119"/>
                </a:cubicBezTo>
                <a:close/>
                <a:moveTo>
                  <a:pt x="113" y="109"/>
                </a:moveTo>
                <a:cubicBezTo>
                  <a:pt x="112" y="109"/>
                  <a:pt x="112" y="109"/>
                  <a:pt x="112" y="111"/>
                </a:cubicBezTo>
                <a:cubicBezTo>
                  <a:pt x="112" y="111"/>
                  <a:pt x="112" y="112"/>
                  <a:pt x="112" y="112"/>
                </a:cubicBezTo>
                <a:cubicBezTo>
                  <a:pt x="113" y="113"/>
                  <a:pt x="113" y="113"/>
                  <a:pt x="113" y="114"/>
                </a:cubicBezTo>
                <a:cubicBezTo>
                  <a:pt x="113" y="115"/>
                  <a:pt x="114" y="116"/>
                  <a:pt x="115" y="116"/>
                </a:cubicBezTo>
                <a:cubicBezTo>
                  <a:pt x="116" y="116"/>
                  <a:pt x="117" y="116"/>
                  <a:pt x="118" y="116"/>
                </a:cubicBezTo>
                <a:cubicBezTo>
                  <a:pt x="119" y="116"/>
                  <a:pt x="120" y="116"/>
                  <a:pt x="122" y="116"/>
                </a:cubicBezTo>
                <a:cubicBezTo>
                  <a:pt x="123" y="116"/>
                  <a:pt x="123" y="115"/>
                  <a:pt x="123" y="114"/>
                </a:cubicBezTo>
                <a:cubicBezTo>
                  <a:pt x="123" y="113"/>
                  <a:pt x="123" y="113"/>
                  <a:pt x="122" y="112"/>
                </a:cubicBezTo>
                <a:cubicBezTo>
                  <a:pt x="122" y="112"/>
                  <a:pt x="122" y="111"/>
                  <a:pt x="122" y="111"/>
                </a:cubicBezTo>
                <a:cubicBezTo>
                  <a:pt x="122" y="109"/>
                  <a:pt x="121" y="109"/>
                  <a:pt x="120" y="109"/>
                </a:cubicBezTo>
                <a:cubicBezTo>
                  <a:pt x="119" y="109"/>
                  <a:pt x="118" y="109"/>
                  <a:pt x="117" y="109"/>
                </a:cubicBezTo>
                <a:cubicBezTo>
                  <a:pt x="116" y="109"/>
                  <a:pt x="114" y="109"/>
                  <a:pt x="113" y="109"/>
                </a:cubicBezTo>
                <a:close/>
                <a:moveTo>
                  <a:pt x="119" y="119"/>
                </a:moveTo>
                <a:cubicBezTo>
                  <a:pt x="118" y="119"/>
                  <a:pt x="117" y="120"/>
                  <a:pt x="118" y="121"/>
                </a:cubicBezTo>
                <a:cubicBezTo>
                  <a:pt x="118" y="122"/>
                  <a:pt x="118" y="122"/>
                  <a:pt x="118" y="123"/>
                </a:cubicBezTo>
                <a:cubicBezTo>
                  <a:pt x="118" y="123"/>
                  <a:pt x="118" y="124"/>
                  <a:pt x="118" y="125"/>
                </a:cubicBezTo>
                <a:cubicBezTo>
                  <a:pt x="119" y="126"/>
                  <a:pt x="119" y="126"/>
                  <a:pt x="121" y="126"/>
                </a:cubicBezTo>
                <a:cubicBezTo>
                  <a:pt x="121" y="126"/>
                  <a:pt x="122" y="126"/>
                  <a:pt x="122" y="126"/>
                </a:cubicBezTo>
                <a:cubicBezTo>
                  <a:pt x="123" y="126"/>
                  <a:pt x="124" y="126"/>
                  <a:pt x="124" y="126"/>
                </a:cubicBezTo>
                <a:cubicBezTo>
                  <a:pt x="125" y="126"/>
                  <a:pt x="126" y="126"/>
                  <a:pt x="125" y="125"/>
                </a:cubicBezTo>
                <a:cubicBezTo>
                  <a:pt x="125" y="124"/>
                  <a:pt x="125" y="123"/>
                  <a:pt x="125" y="123"/>
                </a:cubicBezTo>
                <a:cubicBezTo>
                  <a:pt x="125" y="122"/>
                  <a:pt x="125" y="122"/>
                  <a:pt x="125" y="121"/>
                </a:cubicBezTo>
                <a:cubicBezTo>
                  <a:pt x="124" y="120"/>
                  <a:pt x="124" y="119"/>
                  <a:pt x="122" y="119"/>
                </a:cubicBezTo>
                <a:cubicBezTo>
                  <a:pt x="122" y="119"/>
                  <a:pt x="121" y="119"/>
                  <a:pt x="121" y="119"/>
                </a:cubicBezTo>
                <a:cubicBezTo>
                  <a:pt x="120" y="119"/>
                  <a:pt x="120" y="119"/>
                  <a:pt x="119" y="11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文本框 14">
            <a:extLst>
              <a:ext uri="{FF2B5EF4-FFF2-40B4-BE49-F238E27FC236}">
                <a16:creationId xmlns:a16="http://schemas.microsoft.com/office/drawing/2014/main" id="{3B500A5F-F67E-468D-9E4F-B33AD1255E4B}"/>
              </a:ext>
            </a:extLst>
          </p:cNvPr>
          <p:cNvSpPr txBox="1"/>
          <p:nvPr/>
        </p:nvSpPr>
        <p:spPr>
          <a:xfrm>
            <a:off x="2516586" y="4573928"/>
            <a:ext cx="2612628"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a:t>
            </a:r>
            <a:endParaRPr lang="en-US" altLang="zh-CN" sz="1400" dirty="0">
              <a:solidFill>
                <a:schemeClr val="bg2">
                  <a:lumMod val="50000"/>
                </a:schemeClr>
              </a:solidFill>
            </a:endParaRPr>
          </a:p>
        </p:txBody>
      </p:sp>
      <p:sp>
        <p:nvSpPr>
          <p:cNvPr id="16" name="文本框 15">
            <a:extLst>
              <a:ext uri="{FF2B5EF4-FFF2-40B4-BE49-F238E27FC236}">
                <a16:creationId xmlns:a16="http://schemas.microsoft.com/office/drawing/2014/main" id="{A17B62AE-E105-4402-A929-C191E0DB181C}"/>
              </a:ext>
            </a:extLst>
          </p:cNvPr>
          <p:cNvSpPr txBox="1"/>
          <p:nvPr/>
        </p:nvSpPr>
        <p:spPr>
          <a:xfrm>
            <a:off x="7717236" y="4573928"/>
            <a:ext cx="2612628" cy="652486"/>
          </a:xfrm>
          <a:prstGeom prst="rect">
            <a:avLst/>
          </a:prstGeom>
          <a:noFill/>
        </p:spPr>
        <p:txBody>
          <a:bodyPr wrap="square" rtlCol="0">
            <a:spAutoFit/>
          </a:bodyPr>
          <a:lstStyle/>
          <a:p>
            <a:pPr>
              <a:lnSpc>
                <a:spcPct val="130000"/>
              </a:lnSpc>
            </a:pPr>
            <a:r>
              <a:rPr lang="zh-CN" altLang="en-US" sz="1400" dirty="0">
                <a:solidFill>
                  <a:schemeClr val="bg2">
                    <a:lumMod val="50000"/>
                  </a:schemeClr>
                </a:solidFill>
              </a:rPr>
              <a:t>点击输入文本内容点击输入文本内容点击输入文本内容</a:t>
            </a:r>
            <a:endParaRPr lang="en-US" altLang="zh-CN" sz="1400" dirty="0">
              <a:solidFill>
                <a:schemeClr val="bg2">
                  <a:lumMod val="50000"/>
                </a:schemeClr>
              </a:solidFill>
            </a:endParaRPr>
          </a:p>
        </p:txBody>
      </p:sp>
      <p:sp>
        <p:nvSpPr>
          <p:cNvPr id="19" name="Freeform 105">
            <a:extLst>
              <a:ext uri="{FF2B5EF4-FFF2-40B4-BE49-F238E27FC236}">
                <a16:creationId xmlns:a16="http://schemas.microsoft.com/office/drawing/2014/main" id="{120726F4-AE7F-457A-B319-BB78F6C99135}"/>
              </a:ext>
            </a:extLst>
          </p:cNvPr>
          <p:cNvSpPr>
            <a:spLocks noEditPoints="1"/>
          </p:cNvSpPr>
          <p:nvPr/>
        </p:nvSpPr>
        <p:spPr bwMode="auto">
          <a:xfrm>
            <a:off x="1750419" y="4833835"/>
            <a:ext cx="463550" cy="454025"/>
          </a:xfrm>
          <a:custGeom>
            <a:avLst/>
            <a:gdLst>
              <a:gd name="T0" fmla="*/ 71 w 146"/>
              <a:gd name="T1" fmla="*/ 132 h 143"/>
              <a:gd name="T2" fmla="*/ 86 w 146"/>
              <a:gd name="T3" fmla="*/ 136 h 143"/>
              <a:gd name="T4" fmla="*/ 84 w 146"/>
              <a:gd name="T5" fmla="*/ 137 h 143"/>
              <a:gd name="T6" fmla="*/ 7 w 146"/>
              <a:gd name="T7" fmla="*/ 83 h 143"/>
              <a:gd name="T8" fmla="*/ 61 w 146"/>
              <a:gd name="T9" fmla="*/ 6 h 143"/>
              <a:gd name="T10" fmla="*/ 135 w 146"/>
              <a:gd name="T11" fmla="*/ 50 h 143"/>
              <a:gd name="T12" fmla="*/ 146 w 146"/>
              <a:gd name="T13" fmla="*/ 48 h 143"/>
              <a:gd name="T14" fmla="*/ 132 w 146"/>
              <a:gd name="T15" fmla="*/ 78 h 143"/>
              <a:gd name="T16" fmla="*/ 110 w 146"/>
              <a:gd name="T17" fmla="*/ 55 h 143"/>
              <a:gd name="T18" fmla="*/ 120 w 146"/>
              <a:gd name="T19" fmla="*/ 53 h 143"/>
              <a:gd name="T20" fmla="*/ 63 w 146"/>
              <a:gd name="T21" fmla="*/ 21 h 143"/>
              <a:gd name="T22" fmla="*/ 22 w 146"/>
              <a:gd name="T23" fmla="*/ 80 h 143"/>
              <a:gd name="T24" fmla="*/ 64 w 146"/>
              <a:gd name="T25" fmla="*/ 122 h 143"/>
              <a:gd name="T26" fmla="*/ 62 w 146"/>
              <a:gd name="T27" fmla="*/ 121 h 143"/>
              <a:gd name="T28" fmla="*/ 71 w 146"/>
              <a:gd name="T29" fmla="*/ 132 h 143"/>
              <a:gd name="T30" fmla="*/ 143 w 146"/>
              <a:gd name="T31" fmla="*/ 102 h 143"/>
              <a:gd name="T32" fmla="*/ 136 w 146"/>
              <a:gd name="T33" fmla="*/ 92 h 143"/>
              <a:gd name="T34" fmla="*/ 131 w 146"/>
              <a:gd name="T35" fmla="*/ 84 h 143"/>
              <a:gd name="T36" fmla="*/ 125 w 146"/>
              <a:gd name="T37" fmla="*/ 75 h 143"/>
              <a:gd name="T38" fmla="*/ 115 w 146"/>
              <a:gd name="T39" fmla="*/ 73 h 143"/>
              <a:gd name="T40" fmla="*/ 114 w 146"/>
              <a:gd name="T41" fmla="*/ 83 h 143"/>
              <a:gd name="T42" fmla="*/ 112 w 146"/>
              <a:gd name="T43" fmla="*/ 80 h 143"/>
              <a:gd name="T44" fmla="*/ 102 w 146"/>
              <a:gd name="T45" fmla="*/ 77 h 143"/>
              <a:gd name="T46" fmla="*/ 101 w 146"/>
              <a:gd name="T47" fmla="*/ 87 h 143"/>
              <a:gd name="T48" fmla="*/ 99 w 146"/>
              <a:gd name="T49" fmla="*/ 85 h 143"/>
              <a:gd name="T50" fmla="*/ 90 w 146"/>
              <a:gd name="T51" fmla="*/ 83 h 143"/>
              <a:gd name="T52" fmla="*/ 88 w 146"/>
              <a:gd name="T53" fmla="*/ 93 h 143"/>
              <a:gd name="T54" fmla="*/ 73 w 146"/>
              <a:gd name="T55" fmla="*/ 70 h 143"/>
              <a:gd name="T56" fmla="*/ 63 w 146"/>
              <a:gd name="T57" fmla="*/ 67 h 143"/>
              <a:gd name="T58" fmla="*/ 62 w 146"/>
              <a:gd name="T59" fmla="*/ 77 h 143"/>
              <a:gd name="T60" fmla="*/ 86 w 146"/>
              <a:gd name="T61" fmla="*/ 114 h 143"/>
              <a:gd name="T62" fmla="*/ 88 w 146"/>
              <a:gd name="T63" fmla="*/ 117 h 143"/>
              <a:gd name="T64" fmla="*/ 89 w 146"/>
              <a:gd name="T65" fmla="*/ 118 h 143"/>
              <a:gd name="T66" fmla="*/ 74 w 146"/>
              <a:gd name="T67" fmla="*/ 114 h 143"/>
              <a:gd name="T68" fmla="*/ 66 w 146"/>
              <a:gd name="T69" fmla="*/ 120 h 143"/>
              <a:gd name="T70" fmla="*/ 66 w 146"/>
              <a:gd name="T71" fmla="*/ 122 h 143"/>
              <a:gd name="T72" fmla="*/ 66 w 146"/>
              <a:gd name="T73" fmla="*/ 122 h 143"/>
              <a:gd name="T74" fmla="*/ 72 w 146"/>
              <a:gd name="T75" fmla="*/ 129 h 143"/>
              <a:gd name="T76" fmla="*/ 94 w 146"/>
              <a:gd name="T77" fmla="*/ 134 h 143"/>
              <a:gd name="T78" fmla="*/ 94 w 146"/>
              <a:gd name="T79" fmla="*/ 134 h 143"/>
              <a:gd name="T80" fmla="*/ 104 w 146"/>
              <a:gd name="T81" fmla="*/ 137 h 143"/>
              <a:gd name="T82" fmla="*/ 109 w 146"/>
              <a:gd name="T83" fmla="*/ 136 h 143"/>
              <a:gd name="T84" fmla="*/ 110 w 146"/>
              <a:gd name="T85" fmla="*/ 136 h 143"/>
              <a:gd name="T86" fmla="*/ 119 w 146"/>
              <a:gd name="T87" fmla="*/ 137 h 143"/>
              <a:gd name="T88" fmla="*/ 140 w 146"/>
              <a:gd name="T89" fmla="*/ 123 h 143"/>
              <a:gd name="T90" fmla="*/ 142 w 146"/>
              <a:gd name="T91" fmla="*/ 114 h 143"/>
              <a:gd name="T92" fmla="*/ 143 w 146"/>
              <a:gd name="T93"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143">
                <a:moveTo>
                  <a:pt x="71" y="132"/>
                </a:moveTo>
                <a:cubicBezTo>
                  <a:pt x="86" y="136"/>
                  <a:pt x="86" y="136"/>
                  <a:pt x="86" y="136"/>
                </a:cubicBezTo>
                <a:cubicBezTo>
                  <a:pt x="85" y="137"/>
                  <a:pt x="85" y="137"/>
                  <a:pt x="84" y="137"/>
                </a:cubicBezTo>
                <a:cubicBezTo>
                  <a:pt x="48" y="143"/>
                  <a:pt x="13" y="119"/>
                  <a:pt x="7" y="83"/>
                </a:cubicBezTo>
                <a:cubicBezTo>
                  <a:pt x="0" y="47"/>
                  <a:pt x="24" y="12"/>
                  <a:pt x="61" y="6"/>
                </a:cubicBezTo>
                <a:cubicBezTo>
                  <a:pt x="94" y="0"/>
                  <a:pt x="125" y="19"/>
                  <a:pt x="135" y="50"/>
                </a:cubicBezTo>
                <a:cubicBezTo>
                  <a:pt x="146" y="48"/>
                  <a:pt x="146" y="48"/>
                  <a:pt x="146" y="48"/>
                </a:cubicBezTo>
                <a:cubicBezTo>
                  <a:pt x="132" y="78"/>
                  <a:pt x="132" y="78"/>
                  <a:pt x="132" y="78"/>
                </a:cubicBezTo>
                <a:cubicBezTo>
                  <a:pt x="110" y="55"/>
                  <a:pt x="110" y="55"/>
                  <a:pt x="110" y="55"/>
                </a:cubicBezTo>
                <a:cubicBezTo>
                  <a:pt x="120" y="53"/>
                  <a:pt x="120" y="53"/>
                  <a:pt x="120" y="53"/>
                </a:cubicBezTo>
                <a:cubicBezTo>
                  <a:pt x="111" y="31"/>
                  <a:pt x="88" y="17"/>
                  <a:pt x="63" y="21"/>
                </a:cubicBezTo>
                <a:cubicBezTo>
                  <a:pt x="36" y="26"/>
                  <a:pt x="17" y="53"/>
                  <a:pt x="22" y="80"/>
                </a:cubicBezTo>
                <a:cubicBezTo>
                  <a:pt x="26" y="102"/>
                  <a:pt x="43" y="118"/>
                  <a:pt x="64" y="122"/>
                </a:cubicBezTo>
                <a:cubicBezTo>
                  <a:pt x="63" y="121"/>
                  <a:pt x="63" y="121"/>
                  <a:pt x="62" y="121"/>
                </a:cubicBezTo>
                <a:cubicBezTo>
                  <a:pt x="63" y="126"/>
                  <a:pt x="66" y="131"/>
                  <a:pt x="71" y="132"/>
                </a:cubicBezTo>
                <a:close/>
                <a:moveTo>
                  <a:pt x="143" y="102"/>
                </a:moveTo>
                <a:cubicBezTo>
                  <a:pt x="136" y="92"/>
                  <a:pt x="136" y="92"/>
                  <a:pt x="136" y="92"/>
                </a:cubicBezTo>
                <a:cubicBezTo>
                  <a:pt x="131" y="84"/>
                  <a:pt x="131" y="84"/>
                  <a:pt x="131" y="84"/>
                </a:cubicBezTo>
                <a:cubicBezTo>
                  <a:pt x="125" y="75"/>
                  <a:pt x="125" y="75"/>
                  <a:pt x="125" y="75"/>
                </a:cubicBezTo>
                <a:cubicBezTo>
                  <a:pt x="123" y="72"/>
                  <a:pt x="118" y="71"/>
                  <a:pt x="115" y="73"/>
                </a:cubicBezTo>
                <a:cubicBezTo>
                  <a:pt x="112" y="75"/>
                  <a:pt x="111" y="79"/>
                  <a:pt x="114" y="83"/>
                </a:cubicBezTo>
                <a:cubicBezTo>
                  <a:pt x="112" y="80"/>
                  <a:pt x="112" y="80"/>
                  <a:pt x="112" y="80"/>
                </a:cubicBezTo>
                <a:cubicBezTo>
                  <a:pt x="110" y="76"/>
                  <a:pt x="105" y="75"/>
                  <a:pt x="102" y="77"/>
                </a:cubicBezTo>
                <a:cubicBezTo>
                  <a:pt x="99" y="79"/>
                  <a:pt x="98" y="84"/>
                  <a:pt x="101" y="87"/>
                </a:cubicBezTo>
                <a:cubicBezTo>
                  <a:pt x="99" y="85"/>
                  <a:pt x="99" y="85"/>
                  <a:pt x="99" y="85"/>
                </a:cubicBezTo>
                <a:cubicBezTo>
                  <a:pt x="97" y="82"/>
                  <a:pt x="93" y="81"/>
                  <a:pt x="90" y="83"/>
                </a:cubicBezTo>
                <a:cubicBezTo>
                  <a:pt x="86" y="85"/>
                  <a:pt x="86" y="89"/>
                  <a:pt x="88" y="93"/>
                </a:cubicBezTo>
                <a:cubicBezTo>
                  <a:pt x="73" y="70"/>
                  <a:pt x="73" y="70"/>
                  <a:pt x="73" y="70"/>
                </a:cubicBezTo>
                <a:cubicBezTo>
                  <a:pt x="71" y="66"/>
                  <a:pt x="67" y="65"/>
                  <a:pt x="63" y="67"/>
                </a:cubicBezTo>
                <a:cubicBezTo>
                  <a:pt x="60" y="69"/>
                  <a:pt x="60" y="74"/>
                  <a:pt x="62" y="77"/>
                </a:cubicBezTo>
                <a:cubicBezTo>
                  <a:pt x="86" y="114"/>
                  <a:pt x="86" y="114"/>
                  <a:pt x="86" y="114"/>
                </a:cubicBezTo>
                <a:cubicBezTo>
                  <a:pt x="88" y="117"/>
                  <a:pt x="88" y="117"/>
                  <a:pt x="88" y="117"/>
                </a:cubicBezTo>
                <a:cubicBezTo>
                  <a:pt x="89" y="118"/>
                  <a:pt x="89" y="118"/>
                  <a:pt x="89" y="118"/>
                </a:cubicBezTo>
                <a:cubicBezTo>
                  <a:pt x="74" y="114"/>
                  <a:pt x="74" y="114"/>
                  <a:pt x="74" y="114"/>
                </a:cubicBezTo>
                <a:cubicBezTo>
                  <a:pt x="71" y="113"/>
                  <a:pt x="67" y="116"/>
                  <a:pt x="66" y="120"/>
                </a:cubicBezTo>
                <a:cubicBezTo>
                  <a:pt x="66" y="120"/>
                  <a:pt x="66" y="121"/>
                  <a:pt x="66" y="122"/>
                </a:cubicBezTo>
                <a:cubicBezTo>
                  <a:pt x="66" y="122"/>
                  <a:pt x="66" y="122"/>
                  <a:pt x="66" y="122"/>
                </a:cubicBezTo>
                <a:cubicBezTo>
                  <a:pt x="67" y="125"/>
                  <a:pt x="69" y="128"/>
                  <a:pt x="72" y="129"/>
                </a:cubicBezTo>
                <a:cubicBezTo>
                  <a:pt x="94" y="134"/>
                  <a:pt x="94" y="134"/>
                  <a:pt x="94" y="134"/>
                </a:cubicBezTo>
                <a:cubicBezTo>
                  <a:pt x="94" y="134"/>
                  <a:pt x="94" y="134"/>
                  <a:pt x="94" y="134"/>
                </a:cubicBezTo>
                <a:cubicBezTo>
                  <a:pt x="104" y="137"/>
                  <a:pt x="104" y="137"/>
                  <a:pt x="104" y="137"/>
                </a:cubicBezTo>
                <a:cubicBezTo>
                  <a:pt x="105" y="137"/>
                  <a:pt x="107" y="137"/>
                  <a:pt x="109" y="136"/>
                </a:cubicBezTo>
                <a:cubicBezTo>
                  <a:pt x="109" y="136"/>
                  <a:pt x="110" y="136"/>
                  <a:pt x="110" y="136"/>
                </a:cubicBezTo>
                <a:cubicBezTo>
                  <a:pt x="112" y="138"/>
                  <a:pt x="116" y="139"/>
                  <a:pt x="119" y="137"/>
                </a:cubicBezTo>
                <a:cubicBezTo>
                  <a:pt x="140" y="123"/>
                  <a:pt x="140" y="123"/>
                  <a:pt x="140" y="123"/>
                </a:cubicBezTo>
                <a:cubicBezTo>
                  <a:pt x="143" y="121"/>
                  <a:pt x="144" y="118"/>
                  <a:pt x="142" y="114"/>
                </a:cubicBezTo>
                <a:cubicBezTo>
                  <a:pt x="145" y="111"/>
                  <a:pt x="145" y="106"/>
                  <a:pt x="143" y="102"/>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2">
            <a:extLst>
              <a:ext uri="{FF2B5EF4-FFF2-40B4-BE49-F238E27FC236}">
                <a16:creationId xmlns:a16="http://schemas.microsoft.com/office/drawing/2014/main" id="{3E46FD64-B1B3-4110-B1E2-AF4EA668B1C4}"/>
              </a:ext>
            </a:extLst>
          </p:cNvPr>
          <p:cNvSpPr>
            <a:spLocks noEditPoints="1"/>
          </p:cNvSpPr>
          <p:nvPr/>
        </p:nvSpPr>
        <p:spPr bwMode="auto">
          <a:xfrm>
            <a:off x="6986588" y="4800496"/>
            <a:ext cx="444500" cy="479425"/>
          </a:xfrm>
          <a:custGeom>
            <a:avLst/>
            <a:gdLst>
              <a:gd name="T0" fmla="*/ 7 w 140"/>
              <a:gd name="T1" fmla="*/ 18 h 151"/>
              <a:gd name="T2" fmla="*/ 3 w 140"/>
              <a:gd name="T3" fmla="*/ 14 h 151"/>
              <a:gd name="T4" fmla="*/ 55 w 140"/>
              <a:gd name="T5" fmla="*/ 26 h 151"/>
              <a:gd name="T6" fmla="*/ 50 w 140"/>
              <a:gd name="T7" fmla="*/ 28 h 151"/>
              <a:gd name="T8" fmla="*/ 7 w 140"/>
              <a:gd name="T9" fmla="*/ 18 h 151"/>
              <a:gd name="T10" fmla="*/ 132 w 140"/>
              <a:gd name="T11" fmla="*/ 91 h 151"/>
              <a:gd name="T12" fmla="*/ 113 w 140"/>
              <a:gd name="T13" fmla="*/ 55 h 151"/>
              <a:gd name="T14" fmla="*/ 113 w 140"/>
              <a:gd name="T15" fmla="*/ 55 h 151"/>
              <a:gd name="T16" fmla="*/ 36 w 140"/>
              <a:gd name="T17" fmla="*/ 95 h 151"/>
              <a:gd name="T18" fmla="*/ 55 w 140"/>
              <a:gd name="T19" fmla="*/ 131 h 151"/>
              <a:gd name="T20" fmla="*/ 111 w 140"/>
              <a:gd name="T21" fmla="*/ 140 h 151"/>
              <a:gd name="T22" fmla="*/ 132 w 140"/>
              <a:gd name="T23" fmla="*/ 91 h 151"/>
              <a:gd name="T24" fmla="*/ 52 w 140"/>
              <a:gd name="T25" fmla="*/ 34 h 151"/>
              <a:gd name="T26" fmla="*/ 44 w 140"/>
              <a:gd name="T27" fmla="*/ 38 h 151"/>
              <a:gd name="T28" fmla="*/ 30 w 140"/>
              <a:gd name="T29" fmla="*/ 83 h 151"/>
              <a:gd name="T30" fmla="*/ 34 w 140"/>
              <a:gd name="T31" fmla="*/ 91 h 151"/>
              <a:gd name="T32" fmla="*/ 71 w 140"/>
              <a:gd name="T33" fmla="*/ 72 h 151"/>
              <a:gd name="T34" fmla="*/ 52 w 140"/>
              <a:gd name="T35" fmla="*/ 34 h 151"/>
              <a:gd name="T36" fmla="*/ 56 w 140"/>
              <a:gd name="T37" fmla="*/ 32 h 151"/>
              <a:gd name="T38" fmla="*/ 62 w 140"/>
              <a:gd name="T39" fmla="*/ 29 h 151"/>
              <a:gd name="T40" fmla="*/ 107 w 140"/>
              <a:gd name="T41" fmla="*/ 43 h 151"/>
              <a:gd name="T42" fmla="*/ 111 w 140"/>
              <a:gd name="T43" fmla="*/ 51 h 151"/>
              <a:gd name="T44" fmla="*/ 111 w 140"/>
              <a:gd name="T45" fmla="*/ 51 h 151"/>
              <a:gd name="T46" fmla="*/ 75 w 140"/>
              <a:gd name="T47" fmla="*/ 70 h 151"/>
              <a:gd name="T48" fmla="*/ 56 w 140"/>
              <a:gd name="T49" fmla="*/ 32 h 151"/>
              <a:gd name="T50" fmla="*/ 97 w 140"/>
              <a:gd name="T51" fmla="*/ 43 h 151"/>
              <a:gd name="T52" fmla="*/ 96 w 140"/>
              <a:gd name="T53" fmla="*/ 47 h 151"/>
              <a:gd name="T54" fmla="*/ 100 w 140"/>
              <a:gd name="T55" fmla="*/ 48 h 151"/>
              <a:gd name="T56" fmla="*/ 101 w 140"/>
              <a:gd name="T57" fmla="*/ 43 h 151"/>
              <a:gd name="T58" fmla="*/ 97 w 140"/>
              <a:gd name="T59" fmla="*/ 43 h 151"/>
              <a:gd name="T60" fmla="*/ 67 w 140"/>
              <a:gd name="T61" fmla="*/ 39 h 151"/>
              <a:gd name="T62" fmla="*/ 70 w 140"/>
              <a:gd name="T63" fmla="*/ 40 h 151"/>
              <a:gd name="T64" fmla="*/ 92 w 140"/>
              <a:gd name="T65" fmla="*/ 42 h 151"/>
              <a:gd name="T66" fmla="*/ 96 w 140"/>
              <a:gd name="T67" fmla="*/ 42 h 151"/>
              <a:gd name="T68" fmla="*/ 96 w 140"/>
              <a:gd name="T69" fmla="*/ 38 h 151"/>
              <a:gd name="T70" fmla="*/ 82 w 140"/>
              <a:gd name="T71" fmla="*/ 30 h 151"/>
              <a:gd name="T72" fmla="*/ 67 w 140"/>
              <a:gd name="T73" fmla="*/ 35 h 151"/>
              <a:gd name="T74" fmla="*/ 67 w 140"/>
              <a:gd name="T75" fmla="*/ 3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51">
                <a:moveTo>
                  <a:pt x="7" y="18"/>
                </a:moveTo>
                <a:cubicBezTo>
                  <a:pt x="4" y="20"/>
                  <a:pt x="0" y="17"/>
                  <a:pt x="3" y="14"/>
                </a:cubicBezTo>
                <a:cubicBezTo>
                  <a:pt x="18" y="0"/>
                  <a:pt x="49" y="5"/>
                  <a:pt x="55" y="26"/>
                </a:cubicBezTo>
                <a:cubicBezTo>
                  <a:pt x="57" y="30"/>
                  <a:pt x="51" y="31"/>
                  <a:pt x="50" y="28"/>
                </a:cubicBezTo>
                <a:cubicBezTo>
                  <a:pt x="45" y="11"/>
                  <a:pt x="19" y="7"/>
                  <a:pt x="7" y="18"/>
                </a:cubicBezTo>
                <a:close/>
                <a:moveTo>
                  <a:pt x="132" y="91"/>
                </a:moveTo>
                <a:cubicBezTo>
                  <a:pt x="113" y="55"/>
                  <a:pt x="113" y="55"/>
                  <a:pt x="113" y="55"/>
                </a:cubicBezTo>
                <a:cubicBezTo>
                  <a:pt x="113" y="55"/>
                  <a:pt x="113" y="55"/>
                  <a:pt x="113" y="55"/>
                </a:cubicBezTo>
                <a:cubicBezTo>
                  <a:pt x="36" y="95"/>
                  <a:pt x="36" y="95"/>
                  <a:pt x="36" y="95"/>
                </a:cubicBezTo>
                <a:cubicBezTo>
                  <a:pt x="55" y="131"/>
                  <a:pt x="55" y="131"/>
                  <a:pt x="55" y="131"/>
                </a:cubicBezTo>
                <a:cubicBezTo>
                  <a:pt x="63" y="147"/>
                  <a:pt x="89" y="151"/>
                  <a:pt x="111" y="140"/>
                </a:cubicBezTo>
                <a:cubicBezTo>
                  <a:pt x="132" y="128"/>
                  <a:pt x="140" y="107"/>
                  <a:pt x="132" y="91"/>
                </a:cubicBezTo>
                <a:close/>
                <a:moveTo>
                  <a:pt x="52" y="34"/>
                </a:moveTo>
                <a:cubicBezTo>
                  <a:pt x="44" y="38"/>
                  <a:pt x="44" y="38"/>
                  <a:pt x="44" y="38"/>
                </a:cubicBezTo>
                <a:cubicBezTo>
                  <a:pt x="28" y="47"/>
                  <a:pt x="21" y="67"/>
                  <a:pt x="30" y="83"/>
                </a:cubicBezTo>
                <a:cubicBezTo>
                  <a:pt x="34" y="91"/>
                  <a:pt x="34" y="91"/>
                  <a:pt x="34" y="91"/>
                </a:cubicBezTo>
                <a:cubicBezTo>
                  <a:pt x="71" y="72"/>
                  <a:pt x="71" y="72"/>
                  <a:pt x="71" y="72"/>
                </a:cubicBezTo>
                <a:lnTo>
                  <a:pt x="52" y="34"/>
                </a:lnTo>
                <a:close/>
                <a:moveTo>
                  <a:pt x="56" y="32"/>
                </a:moveTo>
                <a:cubicBezTo>
                  <a:pt x="62" y="29"/>
                  <a:pt x="62" y="29"/>
                  <a:pt x="62" y="29"/>
                </a:cubicBezTo>
                <a:cubicBezTo>
                  <a:pt x="78" y="20"/>
                  <a:pt x="99" y="27"/>
                  <a:pt x="107" y="43"/>
                </a:cubicBezTo>
                <a:cubicBezTo>
                  <a:pt x="111" y="51"/>
                  <a:pt x="111" y="51"/>
                  <a:pt x="111" y="51"/>
                </a:cubicBezTo>
                <a:cubicBezTo>
                  <a:pt x="111" y="51"/>
                  <a:pt x="111" y="51"/>
                  <a:pt x="111" y="51"/>
                </a:cubicBezTo>
                <a:cubicBezTo>
                  <a:pt x="75" y="70"/>
                  <a:pt x="75" y="70"/>
                  <a:pt x="75" y="70"/>
                </a:cubicBezTo>
                <a:lnTo>
                  <a:pt x="56" y="32"/>
                </a:lnTo>
                <a:close/>
                <a:moveTo>
                  <a:pt x="97" y="43"/>
                </a:moveTo>
                <a:cubicBezTo>
                  <a:pt x="95" y="44"/>
                  <a:pt x="95" y="46"/>
                  <a:pt x="96" y="47"/>
                </a:cubicBezTo>
                <a:cubicBezTo>
                  <a:pt x="97" y="49"/>
                  <a:pt x="99" y="49"/>
                  <a:pt x="100" y="48"/>
                </a:cubicBezTo>
                <a:cubicBezTo>
                  <a:pt x="102" y="47"/>
                  <a:pt x="102" y="45"/>
                  <a:pt x="101" y="43"/>
                </a:cubicBezTo>
                <a:cubicBezTo>
                  <a:pt x="100" y="42"/>
                  <a:pt x="98" y="42"/>
                  <a:pt x="97" y="43"/>
                </a:cubicBezTo>
                <a:close/>
                <a:moveTo>
                  <a:pt x="67" y="39"/>
                </a:moveTo>
                <a:cubicBezTo>
                  <a:pt x="67" y="39"/>
                  <a:pt x="69" y="41"/>
                  <a:pt x="70" y="40"/>
                </a:cubicBezTo>
                <a:cubicBezTo>
                  <a:pt x="70" y="40"/>
                  <a:pt x="82" y="30"/>
                  <a:pt x="92" y="42"/>
                </a:cubicBezTo>
                <a:cubicBezTo>
                  <a:pt x="92" y="42"/>
                  <a:pt x="94" y="44"/>
                  <a:pt x="96" y="42"/>
                </a:cubicBezTo>
                <a:cubicBezTo>
                  <a:pt x="96" y="41"/>
                  <a:pt x="97" y="41"/>
                  <a:pt x="96" y="38"/>
                </a:cubicBezTo>
                <a:cubicBezTo>
                  <a:pt x="96" y="38"/>
                  <a:pt x="92" y="30"/>
                  <a:pt x="82" y="30"/>
                </a:cubicBezTo>
                <a:cubicBezTo>
                  <a:pt x="82" y="30"/>
                  <a:pt x="73" y="29"/>
                  <a:pt x="67" y="35"/>
                </a:cubicBezTo>
                <a:cubicBezTo>
                  <a:pt x="67" y="35"/>
                  <a:pt x="65" y="37"/>
                  <a:pt x="67" y="3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4081512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p:bldP spid="6" grpId="0"/>
      <p:bldP spid="7" grpId="0" animBg="1"/>
      <p:bldP spid="9" grpId="0"/>
      <p:bldP spid="10" grpId="0"/>
      <p:bldP spid="13" grpId="0" animBg="1"/>
      <p:bldP spid="14" grpId="0" animBg="1"/>
      <p:bldP spid="15" grpId="0"/>
      <p:bldP spid="16" grpId="0"/>
      <p:bldP spid="19"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grayscl/>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60669DD-21E1-4622-9CF2-23A8EC9103E2}"/>
              </a:ext>
            </a:extLst>
          </p:cNvPr>
          <p:cNvSpPr/>
          <p:nvPr/>
        </p:nvSpPr>
        <p:spPr>
          <a:xfrm>
            <a:off x="1201739" y="368299"/>
            <a:ext cx="7400926" cy="4262438"/>
          </a:xfrm>
          <a:custGeom>
            <a:avLst/>
            <a:gdLst>
              <a:gd name="connsiteX0" fmla="*/ 0 w 11215688"/>
              <a:gd name="connsiteY0" fmla="*/ 0 h 6034088"/>
              <a:gd name="connsiteX1" fmla="*/ 11215688 w 11215688"/>
              <a:gd name="connsiteY1" fmla="*/ 0 h 6034088"/>
              <a:gd name="connsiteX2" fmla="*/ 11215688 w 11215688"/>
              <a:gd name="connsiteY2" fmla="*/ 6034088 h 6034088"/>
              <a:gd name="connsiteX3" fmla="*/ 0 w 11215688"/>
              <a:gd name="connsiteY3" fmla="*/ 6034088 h 6034088"/>
              <a:gd name="connsiteX4" fmla="*/ 0 w 11215688"/>
              <a:gd name="connsiteY4" fmla="*/ 0 h 6034088"/>
              <a:gd name="connsiteX0" fmla="*/ 0 w 11215688"/>
              <a:gd name="connsiteY0" fmla="*/ 0 h 6034088"/>
              <a:gd name="connsiteX1" fmla="*/ 11215688 w 11215688"/>
              <a:gd name="connsiteY1" fmla="*/ 0 h 6034088"/>
              <a:gd name="connsiteX2" fmla="*/ 7315201 w 11215688"/>
              <a:gd name="connsiteY2" fmla="*/ 3962400 h 6034088"/>
              <a:gd name="connsiteX3" fmla="*/ 0 w 11215688"/>
              <a:gd name="connsiteY3" fmla="*/ 6034088 h 6034088"/>
              <a:gd name="connsiteX4" fmla="*/ 0 w 11215688"/>
              <a:gd name="connsiteY4" fmla="*/ 0 h 6034088"/>
              <a:gd name="connsiteX0" fmla="*/ 0 w 7729538"/>
              <a:gd name="connsiteY0" fmla="*/ 0 h 6034088"/>
              <a:gd name="connsiteX1" fmla="*/ 7729538 w 7729538"/>
              <a:gd name="connsiteY1" fmla="*/ 942975 h 6034088"/>
              <a:gd name="connsiteX2" fmla="*/ 7315201 w 7729538"/>
              <a:gd name="connsiteY2" fmla="*/ 3962400 h 6034088"/>
              <a:gd name="connsiteX3" fmla="*/ 0 w 7729538"/>
              <a:gd name="connsiteY3" fmla="*/ 6034088 h 6034088"/>
              <a:gd name="connsiteX4" fmla="*/ 0 w 7729538"/>
              <a:gd name="connsiteY4" fmla="*/ 0 h 6034088"/>
              <a:gd name="connsiteX0" fmla="*/ 0 w 7729538"/>
              <a:gd name="connsiteY0" fmla="*/ 0 h 3962400"/>
              <a:gd name="connsiteX1" fmla="*/ 7729538 w 7729538"/>
              <a:gd name="connsiteY1" fmla="*/ 942975 h 3962400"/>
              <a:gd name="connsiteX2" fmla="*/ 7315201 w 7729538"/>
              <a:gd name="connsiteY2" fmla="*/ 3962400 h 3962400"/>
              <a:gd name="connsiteX3" fmla="*/ 2028825 w 7729538"/>
              <a:gd name="connsiteY3" fmla="*/ 3876675 h 3962400"/>
              <a:gd name="connsiteX4" fmla="*/ 0 w 7729538"/>
              <a:gd name="connsiteY4" fmla="*/ 0 h 3962400"/>
              <a:gd name="connsiteX0" fmla="*/ 0 w 7015163"/>
              <a:gd name="connsiteY0" fmla="*/ 0 h 4005263"/>
              <a:gd name="connsiteX1" fmla="*/ 7015163 w 7015163"/>
              <a:gd name="connsiteY1" fmla="*/ 985838 h 4005263"/>
              <a:gd name="connsiteX2" fmla="*/ 6600826 w 7015163"/>
              <a:gd name="connsiteY2" fmla="*/ 4005263 h 4005263"/>
              <a:gd name="connsiteX3" fmla="*/ 1314450 w 7015163"/>
              <a:gd name="connsiteY3" fmla="*/ 3919538 h 4005263"/>
              <a:gd name="connsiteX4" fmla="*/ 0 w 7015163"/>
              <a:gd name="connsiteY4" fmla="*/ 0 h 4005263"/>
              <a:gd name="connsiteX0" fmla="*/ 0 w 7015163"/>
              <a:gd name="connsiteY0" fmla="*/ 0 h 3919538"/>
              <a:gd name="connsiteX1" fmla="*/ 7015163 w 7015163"/>
              <a:gd name="connsiteY1" fmla="*/ 985838 h 3919538"/>
              <a:gd name="connsiteX2" fmla="*/ 6500813 w 7015163"/>
              <a:gd name="connsiteY2" fmla="*/ 3833813 h 3919538"/>
              <a:gd name="connsiteX3" fmla="*/ 1314450 w 7015163"/>
              <a:gd name="connsiteY3" fmla="*/ 3919538 h 3919538"/>
              <a:gd name="connsiteX4" fmla="*/ 0 w 7015163"/>
              <a:gd name="connsiteY4" fmla="*/ 0 h 3919538"/>
              <a:gd name="connsiteX0" fmla="*/ 0 w 7400926"/>
              <a:gd name="connsiteY0" fmla="*/ 0 h 3919538"/>
              <a:gd name="connsiteX1" fmla="*/ 7400926 w 7400926"/>
              <a:gd name="connsiteY1" fmla="*/ 1271588 h 3919538"/>
              <a:gd name="connsiteX2" fmla="*/ 6500813 w 7400926"/>
              <a:gd name="connsiteY2" fmla="*/ 3833813 h 3919538"/>
              <a:gd name="connsiteX3" fmla="*/ 1314450 w 7400926"/>
              <a:gd name="connsiteY3" fmla="*/ 3919538 h 3919538"/>
              <a:gd name="connsiteX4" fmla="*/ 0 w 7400926"/>
              <a:gd name="connsiteY4" fmla="*/ 0 h 3919538"/>
              <a:gd name="connsiteX0" fmla="*/ 0 w 7400926"/>
              <a:gd name="connsiteY0" fmla="*/ 0 h 4262438"/>
              <a:gd name="connsiteX1" fmla="*/ 7400926 w 7400926"/>
              <a:gd name="connsiteY1" fmla="*/ 1271588 h 4262438"/>
              <a:gd name="connsiteX2" fmla="*/ 6500813 w 7400926"/>
              <a:gd name="connsiteY2" fmla="*/ 3833813 h 4262438"/>
              <a:gd name="connsiteX3" fmla="*/ 1300162 w 7400926"/>
              <a:gd name="connsiteY3" fmla="*/ 4262438 h 4262438"/>
              <a:gd name="connsiteX4" fmla="*/ 0 w 7400926"/>
              <a:gd name="connsiteY4" fmla="*/ 0 h 4262438"/>
              <a:gd name="connsiteX0" fmla="*/ 0 w 7400926"/>
              <a:gd name="connsiteY0" fmla="*/ 0 h 4262438"/>
              <a:gd name="connsiteX1" fmla="*/ 7400926 w 7400926"/>
              <a:gd name="connsiteY1" fmla="*/ 1271588 h 4262438"/>
              <a:gd name="connsiteX2" fmla="*/ 6615113 w 7400926"/>
              <a:gd name="connsiteY2" fmla="*/ 3690938 h 4262438"/>
              <a:gd name="connsiteX3" fmla="*/ 1300162 w 7400926"/>
              <a:gd name="connsiteY3" fmla="*/ 4262438 h 4262438"/>
              <a:gd name="connsiteX4" fmla="*/ 0 w 7400926"/>
              <a:gd name="connsiteY4" fmla="*/ 0 h 4262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0926" h="4262438">
                <a:moveTo>
                  <a:pt x="0" y="0"/>
                </a:moveTo>
                <a:lnTo>
                  <a:pt x="7400926" y="1271588"/>
                </a:lnTo>
                <a:lnTo>
                  <a:pt x="6615113" y="3690938"/>
                </a:lnTo>
                <a:lnTo>
                  <a:pt x="1300162" y="4262438"/>
                </a:lnTo>
                <a:lnTo>
                  <a:pt x="0" y="0"/>
                </a:lnTo>
                <a:close/>
              </a:path>
            </a:pathLst>
          </a:cu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2922194-F82A-47BD-BF5C-C36D713B2594}"/>
              </a:ext>
            </a:extLst>
          </p:cNvPr>
          <p:cNvSpPr txBox="1"/>
          <p:nvPr/>
        </p:nvSpPr>
        <p:spPr>
          <a:xfrm>
            <a:off x="9471171" y="5511961"/>
            <a:ext cx="2106073" cy="584775"/>
          </a:xfrm>
          <a:prstGeom prst="rect">
            <a:avLst/>
          </a:prstGeom>
          <a:noFill/>
        </p:spPr>
        <p:txBody>
          <a:bodyPr wrap="square" rtlCol="0">
            <a:spAutoFit/>
          </a:bodyPr>
          <a:lstStyle/>
          <a:p>
            <a:r>
              <a:rPr lang="zh-CN" altLang="en-US" sz="1600" dirty="0">
                <a:solidFill>
                  <a:schemeClr val="bg1"/>
                </a:solidFill>
                <a:cs typeface="+mn-ea"/>
                <a:sym typeface="+mn-lt"/>
              </a:rPr>
              <a:t>汇报人：博龙图       汇报时间：</a:t>
            </a:r>
            <a:r>
              <a:rPr lang="en-US" altLang="zh-CN" sz="1600" dirty="0">
                <a:solidFill>
                  <a:schemeClr val="bg1"/>
                </a:solidFill>
                <a:cs typeface="+mn-ea"/>
                <a:sym typeface="+mn-lt"/>
              </a:rPr>
              <a:t>xx</a:t>
            </a:r>
            <a:r>
              <a:rPr lang="zh-CN" altLang="en-US" sz="1600" dirty="0">
                <a:solidFill>
                  <a:schemeClr val="bg1"/>
                </a:solidFill>
                <a:cs typeface="+mn-ea"/>
                <a:sym typeface="+mn-lt"/>
              </a:rPr>
              <a:t>年</a:t>
            </a:r>
            <a:r>
              <a:rPr lang="en-US" altLang="zh-CN" sz="1600" dirty="0">
                <a:solidFill>
                  <a:schemeClr val="bg1"/>
                </a:solidFill>
                <a:cs typeface="+mn-ea"/>
                <a:sym typeface="+mn-lt"/>
              </a:rPr>
              <a:t>xx</a:t>
            </a:r>
            <a:r>
              <a:rPr lang="zh-CN" altLang="en-US" sz="1600" dirty="0">
                <a:solidFill>
                  <a:schemeClr val="bg1"/>
                </a:solidFill>
                <a:cs typeface="+mn-ea"/>
                <a:sym typeface="+mn-lt"/>
              </a:rPr>
              <a:t>月</a:t>
            </a:r>
          </a:p>
        </p:txBody>
      </p:sp>
      <p:sp>
        <p:nvSpPr>
          <p:cNvPr id="37" name="等腰三角形 36">
            <a:extLst>
              <a:ext uri="{FF2B5EF4-FFF2-40B4-BE49-F238E27FC236}">
                <a16:creationId xmlns:a16="http://schemas.microsoft.com/office/drawing/2014/main" id="{D51F5D39-4EBC-4AD2-BF11-B7C4DA29C20F}"/>
              </a:ext>
            </a:extLst>
          </p:cNvPr>
          <p:cNvSpPr/>
          <p:nvPr/>
        </p:nvSpPr>
        <p:spPr>
          <a:xfrm rot="16200000">
            <a:off x="7866188" y="1457127"/>
            <a:ext cx="1222578" cy="1460952"/>
          </a:xfrm>
          <a:prstGeom prs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0D9ACA0A-D2AE-470C-86DA-392936F0A130}"/>
              </a:ext>
            </a:extLst>
          </p:cNvPr>
          <p:cNvSpPr txBox="1"/>
          <p:nvPr/>
        </p:nvSpPr>
        <p:spPr>
          <a:xfrm>
            <a:off x="3443680" y="2455009"/>
            <a:ext cx="4323957" cy="707886"/>
          </a:xfrm>
          <a:prstGeom prst="rect">
            <a:avLst/>
          </a:prstGeom>
          <a:noFill/>
        </p:spPr>
        <p:txBody>
          <a:bodyPr wrap="square" rtlCol="0">
            <a:spAutoFit/>
          </a:bodyPr>
          <a:lstStyle/>
          <a:p>
            <a:pPr algn="ctr"/>
            <a:r>
              <a:rPr lang="zh-CN" altLang="en-US" sz="4000" b="1" dirty="0">
                <a:solidFill>
                  <a:schemeClr val="bg1"/>
                </a:solidFill>
                <a:cs typeface="+mn-ea"/>
                <a:sym typeface="+mn-lt"/>
              </a:rPr>
              <a:t>谢谢观赏！</a:t>
            </a:r>
          </a:p>
        </p:txBody>
      </p:sp>
      <p:sp>
        <p:nvSpPr>
          <p:cNvPr id="39" name="文本框 38">
            <a:extLst>
              <a:ext uri="{FF2B5EF4-FFF2-40B4-BE49-F238E27FC236}">
                <a16:creationId xmlns:a16="http://schemas.microsoft.com/office/drawing/2014/main" id="{DED0A58E-D1A7-4FFD-9CEF-5FA9DEEB5799}"/>
              </a:ext>
            </a:extLst>
          </p:cNvPr>
          <p:cNvSpPr txBox="1"/>
          <p:nvPr/>
        </p:nvSpPr>
        <p:spPr>
          <a:xfrm>
            <a:off x="3919929" y="3277195"/>
            <a:ext cx="3371458" cy="461665"/>
          </a:xfrm>
          <a:prstGeom prst="rect">
            <a:avLst/>
          </a:prstGeom>
          <a:noFill/>
          <a:ln>
            <a:solidFill>
              <a:schemeClr val="bg1"/>
            </a:solidFill>
          </a:ln>
        </p:spPr>
        <p:txBody>
          <a:bodyPr wrap="square" rtlCol="0">
            <a:spAutoFit/>
          </a:bodyPr>
          <a:lstStyle/>
          <a:p>
            <a:pPr algn="ctr"/>
            <a:r>
              <a:rPr lang="en-US" altLang="zh-CN" sz="2400" dirty="0">
                <a:solidFill>
                  <a:schemeClr val="bg1"/>
                </a:solidFill>
                <a:cs typeface="+mn-ea"/>
                <a:sym typeface="+mn-lt"/>
              </a:rPr>
              <a:t>Thank you for viewing!</a:t>
            </a:r>
          </a:p>
        </p:txBody>
      </p:sp>
      <p:grpSp>
        <p:nvGrpSpPr>
          <p:cNvPr id="40" name="组合 39">
            <a:extLst>
              <a:ext uri="{FF2B5EF4-FFF2-40B4-BE49-F238E27FC236}">
                <a16:creationId xmlns:a16="http://schemas.microsoft.com/office/drawing/2014/main" id="{8A165742-F97E-436E-AC24-DD91319004C5}"/>
              </a:ext>
            </a:extLst>
          </p:cNvPr>
          <p:cNvGrpSpPr/>
          <p:nvPr/>
        </p:nvGrpSpPr>
        <p:grpSpPr>
          <a:xfrm>
            <a:off x="2009776" y="1185788"/>
            <a:ext cx="1041400" cy="781051"/>
            <a:chOff x="4243388" y="3024187"/>
            <a:chExt cx="1041400" cy="781051"/>
          </a:xfrm>
          <a:solidFill>
            <a:schemeClr val="bg1"/>
          </a:solidFill>
        </p:grpSpPr>
        <p:sp>
          <p:nvSpPr>
            <p:cNvPr id="41" name="Freeform 143">
              <a:extLst>
                <a:ext uri="{FF2B5EF4-FFF2-40B4-BE49-F238E27FC236}">
                  <a16:creationId xmlns:a16="http://schemas.microsoft.com/office/drawing/2014/main" id="{806FA743-6F41-4333-B8FB-89339AF85FB2}"/>
                </a:ext>
              </a:extLst>
            </p:cNvPr>
            <p:cNvSpPr>
              <a:spLocks noEditPoints="1"/>
            </p:cNvSpPr>
            <p:nvPr/>
          </p:nvSpPr>
          <p:spPr bwMode="auto">
            <a:xfrm>
              <a:off x="4619626" y="3030537"/>
              <a:ext cx="601663" cy="387350"/>
            </a:xfrm>
            <a:custGeom>
              <a:avLst/>
              <a:gdLst>
                <a:gd name="T0" fmla="*/ 47 w 345"/>
                <a:gd name="T1" fmla="*/ 0 h 222"/>
                <a:gd name="T2" fmla="*/ 19 w 345"/>
                <a:gd name="T3" fmla="*/ 28 h 222"/>
                <a:gd name="T4" fmla="*/ 19 w 345"/>
                <a:gd name="T5" fmla="*/ 162 h 222"/>
                <a:gd name="T6" fmla="*/ 0 w 345"/>
                <a:gd name="T7" fmla="*/ 173 h 222"/>
                <a:gd name="T8" fmla="*/ 7 w 345"/>
                <a:gd name="T9" fmla="*/ 185 h 222"/>
                <a:gd name="T10" fmla="*/ 19 w 345"/>
                <a:gd name="T11" fmla="*/ 178 h 222"/>
                <a:gd name="T12" fmla="*/ 19 w 345"/>
                <a:gd name="T13" fmla="*/ 194 h 222"/>
                <a:gd name="T14" fmla="*/ 47 w 345"/>
                <a:gd name="T15" fmla="*/ 222 h 222"/>
                <a:gd name="T16" fmla="*/ 317 w 345"/>
                <a:gd name="T17" fmla="*/ 222 h 222"/>
                <a:gd name="T18" fmla="*/ 345 w 345"/>
                <a:gd name="T19" fmla="*/ 194 h 222"/>
                <a:gd name="T20" fmla="*/ 345 w 345"/>
                <a:gd name="T21" fmla="*/ 28 h 222"/>
                <a:gd name="T22" fmla="*/ 317 w 345"/>
                <a:gd name="T23" fmla="*/ 0 h 222"/>
                <a:gd name="T24" fmla="*/ 47 w 345"/>
                <a:gd name="T25" fmla="*/ 0 h 222"/>
                <a:gd name="T26" fmla="*/ 322 w 345"/>
                <a:gd name="T27" fmla="*/ 28 h 222"/>
                <a:gd name="T28" fmla="*/ 322 w 345"/>
                <a:gd name="T29" fmla="*/ 194 h 222"/>
                <a:gd name="T30" fmla="*/ 317 w 345"/>
                <a:gd name="T31" fmla="*/ 199 h 222"/>
                <a:gd name="T32" fmla="*/ 47 w 345"/>
                <a:gd name="T33" fmla="*/ 199 h 222"/>
                <a:gd name="T34" fmla="*/ 42 w 345"/>
                <a:gd name="T35" fmla="*/ 194 h 222"/>
                <a:gd name="T36" fmla="*/ 42 w 345"/>
                <a:gd name="T37" fmla="*/ 165 h 222"/>
                <a:gd name="T38" fmla="*/ 177 w 345"/>
                <a:gd name="T39" fmla="*/ 85 h 222"/>
                <a:gd name="T40" fmla="*/ 167 w 345"/>
                <a:gd name="T41" fmla="*/ 74 h 222"/>
                <a:gd name="T42" fmla="*/ 42 w 345"/>
                <a:gd name="T43" fmla="*/ 148 h 222"/>
                <a:gd name="T44" fmla="*/ 42 w 345"/>
                <a:gd name="T45" fmla="*/ 28 h 222"/>
                <a:gd name="T46" fmla="*/ 47 w 345"/>
                <a:gd name="T47" fmla="*/ 24 h 222"/>
                <a:gd name="T48" fmla="*/ 317 w 345"/>
                <a:gd name="T49" fmla="*/ 24 h 222"/>
                <a:gd name="T50" fmla="*/ 322 w 345"/>
                <a:gd name="T51" fmla="*/ 2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5" h="222">
                  <a:moveTo>
                    <a:pt x="47" y="0"/>
                  </a:moveTo>
                  <a:cubicBezTo>
                    <a:pt x="31" y="0"/>
                    <a:pt x="19" y="13"/>
                    <a:pt x="19" y="28"/>
                  </a:cubicBezTo>
                  <a:cubicBezTo>
                    <a:pt x="19" y="162"/>
                    <a:pt x="19" y="162"/>
                    <a:pt x="19" y="162"/>
                  </a:cubicBezTo>
                  <a:cubicBezTo>
                    <a:pt x="0" y="173"/>
                    <a:pt x="0" y="173"/>
                    <a:pt x="0" y="173"/>
                  </a:cubicBezTo>
                  <a:cubicBezTo>
                    <a:pt x="7" y="185"/>
                    <a:pt x="7" y="185"/>
                    <a:pt x="7" y="185"/>
                  </a:cubicBezTo>
                  <a:cubicBezTo>
                    <a:pt x="19" y="178"/>
                    <a:pt x="19" y="178"/>
                    <a:pt x="19" y="178"/>
                  </a:cubicBezTo>
                  <a:cubicBezTo>
                    <a:pt x="19" y="194"/>
                    <a:pt x="19" y="194"/>
                    <a:pt x="19" y="194"/>
                  </a:cubicBezTo>
                  <a:cubicBezTo>
                    <a:pt x="19" y="210"/>
                    <a:pt x="31" y="222"/>
                    <a:pt x="47" y="222"/>
                  </a:cubicBezTo>
                  <a:cubicBezTo>
                    <a:pt x="317" y="222"/>
                    <a:pt x="317" y="222"/>
                    <a:pt x="317" y="222"/>
                  </a:cubicBezTo>
                  <a:cubicBezTo>
                    <a:pt x="332" y="222"/>
                    <a:pt x="345" y="210"/>
                    <a:pt x="345" y="194"/>
                  </a:cubicBezTo>
                  <a:cubicBezTo>
                    <a:pt x="345" y="28"/>
                    <a:pt x="345" y="28"/>
                    <a:pt x="345" y="28"/>
                  </a:cubicBezTo>
                  <a:cubicBezTo>
                    <a:pt x="345" y="13"/>
                    <a:pt x="332" y="0"/>
                    <a:pt x="317" y="0"/>
                  </a:cubicBezTo>
                  <a:lnTo>
                    <a:pt x="47" y="0"/>
                  </a:lnTo>
                  <a:close/>
                  <a:moveTo>
                    <a:pt x="322" y="28"/>
                  </a:moveTo>
                  <a:cubicBezTo>
                    <a:pt x="322" y="194"/>
                    <a:pt x="322" y="194"/>
                    <a:pt x="322" y="194"/>
                  </a:cubicBezTo>
                  <a:cubicBezTo>
                    <a:pt x="322" y="197"/>
                    <a:pt x="319" y="199"/>
                    <a:pt x="317" y="199"/>
                  </a:cubicBezTo>
                  <a:cubicBezTo>
                    <a:pt x="47" y="199"/>
                    <a:pt x="47" y="199"/>
                    <a:pt x="47" y="199"/>
                  </a:cubicBezTo>
                  <a:cubicBezTo>
                    <a:pt x="44" y="199"/>
                    <a:pt x="42" y="197"/>
                    <a:pt x="42" y="194"/>
                  </a:cubicBezTo>
                  <a:cubicBezTo>
                    <a:pt x="42" y="165"/>
                    <a:pt x="42" y="165"/>
                    <a:pt x="42" y="165"/>
                  </a:cubicBezTo>
                  <a:cubicBezTo>
                    <a:pt x="177" y="85"/>
                    <a:pt x="177" y="85"/>
                    <a:pt x="177" y="85"/>
                  </a:cubicBezTo>
                  <a:cubicBezTo>
                    <a:pt x="167" y="74"/>
                    <a:pt x="167" y="74"/>
                    <a:pt x="167" y="74"/>
                  </a:cubicBezTo>
                  <a:cubicBezTo>
                    <a:pt x="42" y="148"/>
                    <a:pt x="42" y="148"/>
                    <a:pt x="42" y="148"/>
                  </a:cubicBezTo>
                  <a:cubicBezTo>
                    <a:pt x="42" y="28"/>
                    <a:pt x="42" y="28"/>
                    <a:pt x="42" y="28"/>
                  </a:cubicBezTo>
                  <a:cubicBezTo>
                    <a:pt x="42" y="26"/>
                    <a:pt x="44" y="24"/>
                    <a:pt x="47" y="24"/>
                  </a:cubicBezTo>
                  <a:cubicBezTo>
                    <a:pt x="317" y="24"/>
                    <a:pt x="317" y="24"/>
                    <a:pt x="317" y="24"/>
                  </a:cubicBezTo>
                  <a:cubicBezTo>
                    <a:pt x="319" y="24"/>
                    <a:pt x="322" y="26"/>
                    <a:pt x="32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2" name="Freeform 144">
              <a:extLst>
                <a:ext uri="{FF2B5EF4-FFF2-40B4-BE49-F238E27FC236}">
                  <a16:creationId xmlns:a16="http://schemas.microsoft.com/office/drawing/2014/main" id="{C10BF64F-FC74-4E7A-9CBE-5F5718CD727E}"/>
                </a:ext>
              </a:extLst>
            </p:cNvPr>
            <p:cNvSpPr>
              <a:spLocks/>
            </p:cNvSpPr>
            <p:nvPr/>
          </p:nvSpPr>
          <p:spPr bwMode="auto">
            <a:xfrm>
              <a:off x="4564063" y="3330575"/>
              <a:ext cx="53975" cy="57150"/>
            </a:xfrm>
            <a:custGeom>
              <a:avLst/>
              <a:gdLst>
                <a:gd name="T0" fmla="*/ 28 w 31"/>
                <a:gd name="T1" fmla="*/ 20 h 33"/>
                <a:gd name="T2" fmla="*/ 19 w 31"/>
                <a:gd name="T3" fmla="*/ 12 h 33"/>
                <a:gd name="T4" fmla="*/ 17 w 31"/>
                <a:gd name="T5" fmla="*/ 8 h 33"/>
                <a:gd name="T6" fmla="*/ 23 w 31"/>
                <a:gd name="T7" fmla="*/ 1 h 33"/>
                <a:gd name="T8" fmla="*/ 1 w 31"/>
                <a:gd name="T9" fmla="*/ 7 h 33"/>
                <a:gd name="T10" fmla="*/ 0 w 31"/>
                <a:gd name="T11" fmla="*/ 33 h 33"/>
                <a:gd name="T12" fmla="*/ 28 w 31"/>
                <a:gd name="T13" fmla="*/ 20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28" y="20"/>
                  </a:moveTo>
                  <a:cubicBezTo>
                    <a:pt x="28" y="13"/>
                    <a:pt x="25" y="11"/>
                    <a:pt x="19" y="12"/>
                  </a:cubicBezTo>
                  <a:cubicBezTo>
                    <a:pt x="13" y="12"/>
                    <a:pt x="13" y="9"/>
                    <a:pt x="17" y="8"/>
                  </a:cubicBezTo>
                  <a:cubicBezTo>
                    <a:pt x="21" y="8"/>
                    <a:pt x="31" y="0"/>
                    <a:pt x="23" y="1"/>
                  </a:cubicBezTo>
                  <a:cubicBezTo>
                    <a:pt x="15" y="3"/>
                    <a:pt x="1" y="2"/>
                    <a:pt x="1" y="7"/>
                  </a:cubicBezTo>
                  <a:cubicBezTo>
                    <a:pt x="0" y="33"/>
                    <a:pt x="0" y="33"/>
                    <a:pt x="0" y="33"/>
                  </a:cubicBezTo>
                  <a:cubicBezTo>
                    <a:pt x="0" y="33"/>
                    <a:pt x="28" y="32"/>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3" name="Freeform 145">
              <a:extLst>
                <a:ext uri="{FF2B5EF4-FFF2-40B4-BE49-F238E27FC236}">
                  <a16:creationId xmlns:a16="http://schemas.microsoft.com/office/drawing/2014/main" id="{8DDF9EC9-F7A0-47E0-99BE-7659507715E3}"/>
                </a:ext>
              </a:extLst>
            </p:cNvPr>
            <p:cNvSpPr>
              <a:spLocks noEditPoints="1"/>
            </p:cNvSpPr>
            <p:nvPr/>
          </p:nvSpPr>
          <p:spPr bwMode="auto">
            <a:xfrm>
              <a:off x="4243388" y="3232150"/>
              <a:ext cx="317500" cy="536575"/>
            </a:xfrm>
            <a:custGeom>
              <a:avLst/>
              <a:gdLst>
                <a:gd name="T0" fmla="*/ 182 w 182"/>
                <a:gd name="T1" fmla="*/ 61 h 307"/>
                <a:gd name="T2" fmla="*/ 153 w 182"/>
                <a:gd name="T3" fmla="*/ 65 h 307"/>
                <a:gd name="T4" fmla="*/ 116 w 182"/>
                <a:gd name="T5" fmla="*/ 4 h 307"/>
                <a:gd name="T6" fmla="*/ 112 w 182"/>
                <a:gd name="T7" fmla="*/ 6 h 307"/>
                <a:gd name="T8" fmla="*/ 113 w 182"/>
                <a:gd name="T9" fmla="*/ 69 h 307"/>
                <a:gd name="T10" fmla="*/ 111 w 182"/>
                <a:gd name="T11" fmla="*/ 69 h 307"/>
                <a:gd name="T12" fmla="*/ 104 w 182"/>
                <a:gd name="T13" fmla="*/ 20 h 307"/>
                <a:gd name="T14" fmla="*/ 106 w 182"/>
                <a:gd name="T15" fmla="*/ 15 h 307"/>
                <a:gd name="T16" fmla="*/ 102 w 182"/>
                <a:gd name="T17" fmla="*/ 9 h 307"/>
                <a:gd name="T18" fmla="*/ 95 w 182"/>
                <a:gd name="T19" fmla="*/ 9 h 307"/>
                <a:gd name="T20" fmla="*/ 91 w 182"/>
                <a:gd name="T21" fmla="*/ 15 h 307"/>
                <a:gd name="T22" fmla="*/ 93 w 182"/>
                <a:gd name="T23" fmla="*/ 19 h 307"/>
                <a:gd name="T24" fmla="*/ 94 w 182"/>
                <a:gd name="T25" fmla="*/ 66 h 307"/>
                <a:gd name="T26" fmla="*/ 95 w 182"/>
                <a:gd name="T27" fmla="*/ 71 h 307"/>
                <a:gd name="T28" fmla="*/ 90 w 182"/>
                <a:gd name="T29" fmla="*/ 71 h 307"/>
                <a:gd name="T30" fmla="*/ 70 w 182"/>
                <a:gd name="T31" fmla="*/ 5 h 307"/>
                <a:gd name="T32" fmla="*/ 54 w 182"/>
                <a:gd name="T33" fmla="*/ 4 h 307"/>
                <a:gd name="T34" fmla="*/ 15 w 182"/>
                <a:gd name="T35" fmla="*/ 114 h 307"/>
                <a:gd name="T36" fmla="*/ 23 w 182"/>
                <a:gd name="T37" fmla="*/ 117 h 307"/>
                <a:gd name="T38" fmla="*/ 28 w 182"/>
                <a:gd name="T39" fmla="*/ 172 h 307"/>
                <a:gd name="T40" fmla="*/ 28 w 182"/>
                <a:gd name="T41" fmla="*/ 173 h 307"/>
                <a:gd name="T42" fmla="*/ 41 w 182"/>
                <a:gd name="T43" fmla="*/ 205 h 307"/>
                <a:gd name="T44" fmla="*/ 54 w 182"/>
                <a:gd name="T45" fmla="*/ 307 h 307"/>
                <a:gd name="T46" fmla="*/ 83 w 182"/>
                <a:gd name="T47" fmla="*/ 306 h 307"/>
                <a:gd name="T48" fmla="*/ 82 w 182"/>
                <a:gd name="T49" fmla="*/ 211 h 307"/>
                <a:gd name="T50" fmla="*/ 83 w 182"/>
                <a:gd name="T51" fmla="*/ 211 h 307"/>
                <a:gd name="T52" fmla="*/ 86 w 182"/>
                <a:gd name="T53" fmla="*/ 210 h 307"/>
                <a:gd name="T54" fmla="*/ 98 w 182"/>
                <a:gd name="T55" fmla="*/ 307 h 307"/>
                <a:gd name="T56" fmla="*/ 122 w 182"/>
                <a:gd name="T57" fmla="*/ 307 h 307"/>
                <a:gd name="T58" fmla="*/ 132 w 182"/>
                <a:gd name="T59" fmla="*/ 186 h 307"/>
                <a:gd name="T60" fmla="*/ 138 w 182"/>
                <a:gd name="T61" fmla="*/ 173 h 307"/>
                <a:gd name="T62" fmla="*/ 138 w 182"/>
                <a:gd name="T63" fmla="*/ 172 h 307"/>
                <a:gd name="T64" fmla="*/ 142 w 182"/>
                <a:gd name="T65" fmla="*/ 134 h 307"/>
                <a:gd name="T66" fmla="*/ 142 w 182"/>
                <a:gd name="T67" fmla="*/ 103 h 307"/>
                <a:gd name="T68" fmla="*/ 142 w 182"/>
                <a:gd name="T69" fmla="*/ 102 h 307"/>
                <a:gd name="T70" fmla="*/ 145 w 182"/>
                <a:gd name="T71" fmla="*/ 147 h 307"/>
                <a:gd name="T72" fmla="*/ 153 w 182"/>
                <a:gd name="T73" fmla="*/ 139 h 307"/>
                <a:gd name="T74" fmla="*/ 153 w 182"/>
                <a:gd name="T75" fmla="*/ 113 h 307"/>
                <a:gd name="T76" fmla="*/ 154 w 182"/>
                <a:gd name="T77" fmla="*/ 100 h 307"/>
                <a:gd name="T78" fmla="*/ 181 w 182"/>
                <a:gd name="T79" fmla="*/ 94 h 307"/>
                <a:gd name="T80" fmla="*/ 182 w 182"/>
                <a:gd name="T81" fmla="*/ 61 h 307"/>
                <a:gd name="T82" fmla="*/ 25 w 182"/>
                <a:gd name="T83" fmla="*/ 123 h 307"/>
                <a:gd name="T84" fmla="*/ 24 w 182"/>
                <a:gd name="T85" fmla="*/ 119 h 307"/>
                <a:gd name="T86" fmla="*/ 55 w 182"/>
                <a:gd name="T87" fmla="*/ 118 h 307"/>
                <a:gd name="T88" fmla="*/ 25 w 182"/>
                <a:gd name="T89" fmla="*/ 123 h 307"/>
                <a:gd name="T90" fmla="*/ 82 w 182"/>
                <a:gd name="T91" fmla="*/ 211 h 307"/>
                <a:gd name="T92" fmla="*/ 82 w 182"/>
                <a:gd name="T93" fmla="*/ 210 h 307"/>
                <a:gd name="T94" fmla="*/ 82 w 182"/>
                <a:gd name="T95" fmla="*/ 211 h 307"/>
                <a:gd name="T96" fmla="*/ 114 w 182"/>
                <a:gd name="T97" fmla="*/ 69 h 307"/>
                <a:gd name="T98" fmla="*/ 114 w 182"/>
                <a:gd name="T99" fmla="*/ 66 h 307"/>
                <a:gd name="T100" fmla="*/ 141 w 182"/>
                <a:gd name="T101" fmla="*/ 67 h 307"/>
                <a:gd name="T102" fmla="*/ 114 w 182"/>
                <a:gd name="T103" fmla="*/ 6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2" h="307">
                  <a:moveTo>
                    <a:pt x="182" y="61"/>
                  </a:moveTo>
                  <a:cubicBezTo>
                    <a:pt x="175" y="62"/>
                    <a:pt x="165" y="63"/>
                    <a:pt x="153" y="65"/>
                  </a:cubicBezTo>
                  <a:cubicBezTo>
                    <a:pt x="151" y="45"/>
                    <a:pt x="141" y="0"/>
                    <a:pt x="116" y="4"/>
                  </a:cubicBezTo>
                  <a:cubicBezTo>
                    <a:pt x="116" y="4"/>
                    <a:pt x="114" y="5"/>
                    <a:pt x="112" y="6"/>
                  </a:cubicBezTo>
                  <a:cubicBezTo>
                    <a:pt x="113" y="69"/>
                    <a:pt x="113" y="69"/>
                    <a:pt x="113" y="69"/>
                  </a:cubicBezTo>
                  <a:cubicBezTo>
                    <a:pt x="112" y="69"/>
                    <a:pt x="112" y="69"/>
                    <a:pt x="111" y="69"/>
                  </a:cubicBezTo>
                  <a:cubicBezTo>
                    <a:pt x="104" y="20"/>
                    <a:pt x="104" y="20"/>
                    <a:pt x="104" y="20"/>
                  </a:cubicBezTo>
                  <a:cubicBezTo>
                    <a:pt x="106" y="15"/>
                    <a:pt x="106" y="15"/>
                    <a:pt x="106" y="15"/>
                  </a:cubicBezTo>
                  <a:cubicBezTo>
                    <a:pt x="102" y="9"/>
                    <a:pt x="102" y="9"/>
                    <a:pt x="102" y="9"/>
                  </a:cubicBezTo>
                  <a:cubicBezTo>
                    <a:pt x="95" y="9"/>
                    <a:pt x="95" y="9"/>
                    <a:pt x="95" y="9"/>
                  </a:cubicBezTo>
                  <a:cubicBezTo>
                    <a:pt x="91" y="15"/>
                    <a:pt x="91" y="15"/>
                    <a:pt x="91" y="15"/>
                  </a:cubicBezTo>
                  <a:cubicBezTo>
                    <a:pt x="93" y="19"/>
                    <a:pt x="93" y="19"/>
                    <a:pt x="93" y="19"/>
                  </a:cubicBezTo>
                  <a:cubicBezTo>
                    <a:pt x="94" y="66"/>
                    <a:pt x="94" y="66"/>
                    <a:pt x="94" y="66"/>
                  </a:cubicBezTo>
                  <a:cubicBezTo>
                    <a:pt x="95" y="71"/>
                    <a:pt x="95" y="71"/>
                    <a:pt x="95" y="71"/>
                  </a:cubicBezTo>
                  <a:cubicBezTo>
                    <a:pt x="93" y="71"/>
                    <a:pt x="92" y="71"/>
                    <a:pt x="90" y="71"/>
                  </a:cubicBezTo>
                  <a:cubicBezTo>
                    <a:pt x="70" y="5"/>
                    <a:pt x="70" y="5"/>
                    <a:pt x="70" y="5"/>
                  </a:cubicBezTo>
                  <a:cubicBezTo>
                    <a:pt x="69" y="5"/>
                    <a:pt x="55" y="4"/>
                    <a:pt x="54" y="4"/>
                  </a:cubicBezTo>
                  <a:cubicBezTo>
                    <a:pt x="0" y="17"/>
                    <a:pt x="9" y="103"/>
                    <a:pt x="15" y="114"/>
                  </a:cubicBezTo>
                  <a:cubicBezTo>
                    <a:pt x="14" y="116"/>
                    <a:pt x="18" y="117"/>
                    <a:pt x="23" y="117"/>
                  </a:cubicBezTo>
                  <a:cubicBezTo>
                    <a:pt x="26" y="148"/>
                    <a:pt x="28" y="171"/>
                    <a:pt x="28" y="172"/>
                  </a:cubicBezTo>
                  <a:cubicBezTo>
                    <a:pt x="28" y="173"/>
                    <a:pt x="28" y="173"/>
                    <a:pt x="28" y="173"/>
                  </a:cubicBezTo>
                  <a:cubicBezTo>
                    <a:pt x="30" y="177"/>
                    <a:pt x="31" y="202"/>
                    <a:pt x="41" y="205"/>
                  </a:cubicBezTo>
                  <a:cubicBezTo>
                    <a:pt x="54" y="307"/>
                    <a:pt x="54" y="307"/>
                    <a:pt x="54" y="307"/>
                  </a:cubicBezTo>
                  <a:cubicBezTo>
                    <a:pt x="83" y="306"/>
                    <a:pt x="83" y="306"/>
                    <a:pt x="83" y="306"/>
                  </a:cubicBezTo>
                  <a:cubicBezTo>
                    <a:pt x="82" y="211"/>
                    <a:pt x="82" y="211"/>
                    <a:pt x="82" y="211"/>
                  </a:cubicBezTo>
                  <a:cubicBezTo>
                    <a:pt x="82" y="211"/>
                    <a:pt x="82" y="211"/>
                    <a:pt x="83" y="211"/>
                  </a:cubicBezTo>
                  <a:cubicBezTo>
                    <a:pt x="84" y="211"/>
                    <a:pt x="85" y="211"/>
                    <a:pt x="86" y="210"/>
                  </a:cubicBezTo>
                  <a:cubicBezTo>
                    <a:pt x="98" y="307"/>
                    <a:pt x="98" y="307"/>
                    <a:pt x="98" y="307"/>
                  </a:cubicBezTo>
                  <a:cubicBezTo>
                    <a:pt x="122" y="307"/>
                    <a:pt x="122" y="307"/>
                    <a:pt x="122" y="307"/>
                  </a:cubicBezTo>
                  <a:cubicBezTo>
                    <a:pt x="132" y="186"/>
                    <a:pt x="132" y="186"/>
                    <a:pt x="132" y="186"/>
                  </a:cubicBezTo>
                  <a:cubicBezTo>
                    <a:pt x="134" y="181"/>
                    <a:pt x="137" y="177"/>
                    <a:pt x="138" y="173"/>
                  </a:cubicBezTo>
                  <a:cubicBezTo>
                    <a:pt x="138" y="172"/>
                    <a:pt x="138" y="172"/>
                    <a:pt x="138" y="172"/>
                  </a:cubicBezTo>
                  <a:cubicBezTo>
                    <a:pt x="138" y="171"/>
                    <a:pt x="140" y="156"/>
                    <a:pt x="142" y="134"/>
                  </a:cubicBezTo>
                  <a:cubicBezTo>
                    <a:pt x="142" y="103"/>
                    <a:pt x="142" y="103"/>
                    <a:pt x="142" y="103"/>
                  </a:cubicBezTo>
                  <a:cubicBezTo>
                    <a:pt x="142" y="103"/>
                    <a:pt x="142" y="102"/>
                    <a:pt x="142" y="102"/>
                  </a:cubicBezTo>
                  <a:cubicBezTo>
                    <a:pt x="143" y="122"/>
                    <a:pt x="142" y="147"/>
                    <a:pt x="145" y="147"/>
                  </a:cubicBezTo>
                  <a:cubicBezTo>
                    <a:pt x="149" y="148"/>
                    <a:pt x="154" y="149"/>
                    <a:pt x="153" y="139"/>
                  </a:cubicBezTo>
                  <a:cubicBezTo>
                    <a:pt x="152" y="131"/>
                    <a:pt x="152" y="119"/>
                    <a:pt x="153" y="113"/>
                  </a:cubicBezTo>
                  <a:cubicBezTo>
                    <a:pt x="153" y="110"/>
                    <a:pt x="154" y="105"/>
                    <a:pt x="154" y="100"/>
                  </a:cubicBezTo>
                  <a:cubicBezTo>
                    <a:pt x="165" y="98"/>
                    <a:pt x="174" y="96"/>
                    <a:pt x="181" y="94"/>
                  </a:cubicBezTo>
                  <a:cubicBezTo>
                    <a:pt x="182" y="84"/>
                    <a:pt x="181" y="68"/>
                    <a:pt x="182" y="61"/>
                  </a:cubicBezTo>
                  <a:close/>
                  <a:moveTo>
                    <a:pt x="25" y="123"/>
                  </a:moveTo>
                  <a:cubicBezTo>
                    <a:pt x="24" y="119"/>
                    <a:pt x="24" y="119"/>
                    <a:pt x="24" y="119"/>
                  </a:cubicBezTo>
                  <a:cubicBezTo>
                    <a:pt x="55" y="118"/>
                    <a:pt x="55" y="118"/>
                    <a:pt x="55" y="118"/>
                  </a:cubicBezTo>
                  <a:lnTo>
                    <a:pt x="25" y="123"/>
                  </a:lnTo>
                  <a:close/>
                  <a:moveTo>
                    <a:pt x="82" y="211"/>
                  </a:moveTo>
                  <a:cubicBezTo>
                    <a:pt x="82" y="210"/>
                    <a:pt x="82" y="210"/>
                    <a:pt x="82" y="210"/>
                  </a:cubicBezTo>
                  <a:cubicBezTo>
                    <a:pt x="83" y="210"/>
                    <a:pt x="82" y="211"/>
                    <a:pt x="82" y="211"/>
                  </a:cubicBezTo>
                  <a:close/>
                  <a:moveTo>
                    <a:pt x="114" y="69"/>
                  </a:moveTo>
                  <a:cubicBezTo>
                    <a:pt x="114" y="66"/>
                    <a:pt x="114" y="66"/>
                    <a:pt x="114" y="66"/>
                  </a:cubicBezTo>
                  <a:cubicBezTo>
                    <a:pt x="141" y="67"/>
                    <a:pt x="141" y="67"/>
                    <a:pt x="141" y="67"/>
                  </a:cubicBezTo>
                  <a:lnTo>
                    <a:pt x="11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4" name="Freeform 146">
              <a:extLst>
                <a:ext uri="{FF2B5EF4-FFF2-40B4-BE49-F238E27FC236}">
                  <a16:creationId xmlns:a16="http://schemas.microsoft.com/office/drawing/2014/main" id="{4ED5771E-E0B4-47C9-9335-ABF454B9F4D5}"/>
                </a:ext>
              </a:extLst>
            </p:cNvPr>
            <p:cNvSpPr>
              <a:spLocks noEditPoints="1"/>
            </p:cNvSpPr>
            <p:nvPr/>
          </p:nvSpPr>
          <p:spPr bwMode="auto">
            <a:xfrm>
              <a:off x="4302126" y="3024187"/>
              <a:ext cx="161925" cy="217488"/>
            </a:xfrm>
            <a:custGeom>
              <a:avLst/>
              <a:gdLst>
                <a:gd name="T0" fmla="*/ 93 w 93"/>
                <a:gd name="T1" fmla="*/ 31 h 125"/>
                <a:gd name="T2" fmla="*/ 16 w 93"/>
                <a:gd name="T3" fmla="*/ 22 h 125"/>
                <a:gd name="T4" fmla="*/ 11 w 93"/>
                <a:gd name="T5" fmla="*/ 60 h 125"/>
                <a:gd name="T6" fmla="*/ 8 w 93"/>
                <a:gd name="T7" fmla="*/ 73 h 125"/>
                <a:gd name="T8" fmla="*/ 11 w 93"/>
                <a:gd name="T9" fmla="*/ 87 h 125"/>
                <a:gd name="T10" fmla="*/ 14 w 93"/>
                <a:gd name="T11" fmla="*/ 84 h 125"/>
                <a:gd name="T12" fmla="*/ 52 w 93"/>
                <a:gd name="T13" fmla="*/ 125 h 125"/>
                <a:gd name="T14" fmla="*/ 88 w 93"/>
                <a:gd name="T15" fmla="*/ 82 h 125"/>
                <a:gd name="T16" fmla="*/ 91 w 93"/>
                <a:gd name="T17" fmla="*/ 59 h 125"/>
                <a:gd name="T18" fmla="*/ 90 w 93"/>
                <a:gd name="T19" fmla="*/ 59 h 125"/>
                <a:gd name="T20" fmla="*/ 90 w 93"/>
                <a:gd name="T21" fmla="*/ 47 h 125"/>
                <a:gd name="T22" fmla="*/ 58 w 93"/>
                <a:gd name="T23" fmla="*/ 39 h 125"/>
                <a:gd name="T24" fmla="*/ 62 w 93"/>
                <a:gd name="T25" fmla="*/ 42 h 125"/>
                <a:gd name="T26" fmla="*/ 93 w 93"/>
                <a:gd name="T27" fmla="*/ 31 h 125"/>
                <a:gd name="T28" fmla="*/ 12 w 93"/>
                <a:gd name="T29" fmla="*/ 59 h 125"/>
                <a:gd name="T30" fmla="*/ 12 w 93"/>
                <a:gd name="T31" fmla="*/ 59 h 125"/>
                <a:gd name="T32" fmla="*/ 12 w 93"/>
                <a:gd name="T33" fmla="*/ 56 h 125"/>
                <a:gd name="T34" fmla="*/ 12 w 93"/>
                <a:gd name="T35" fmla="*/ 59 h 125"/>
                <a:gd name="T36" fmla="*/ 12 w 93"/>
                <a:gd name="T37" fmla="*/ 56 h 125"/>
                <a:gd name="T38" fmla="*/ 12 w 93"/>
                <a:gd name="T39" fmla="*/ 51 h 125"/>
                <a:gd name="T40" fmla="*/ 12 w 93"/>
                <a:gd name="T41" fmla="*/ 53 h 125"/>
                <a:gd name="T42" fmla="*/ 12 w 93"/>
                <a:gd name="T43" fmla="*/ 56 h 125"/>
                <a:gd name="T44" fmla="*/ 16 w 93"/>
                <a:gd name="T45" fmla="*/ 35 h 125"/>
                <a:gd name="T46" fmla="*/ 19 w 93"/>
                <a:gd name="T47" fmla="*/ 33 h 125"/>
                <a:gd name="T48" fmla="*/ 16 w 93"/>
                <a:gd name="T49" fmla="*/ 3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125">
                  <a:moveTo>
                    <a:pt x="93" y="31"/>
                  </a:moveTo>
                  <a:cubicBezTo>
                    <a:pt x="93" y="31"/>
                    <a:pt x="59" y="0"/>
                    <a:pt x="16" y="22"/>
                  </a:cubicBezTo>
                  <a:cubicBezTo>
                    <a:pt x="13" y="24"/>
                    <a:pt x="0" y="49"/>
                    <a:pt x="11" y="60"/>
                  </a:cubicBezTo>
                  <a:cubicBezTo>
                    <a:pt x="9" y="60"/>
                    <a:pt x="8" y="66"/>
                    <a:pt x="8" y="73"/>
                  </a:cubicBezTo>
                  <a:cubicBezTo>
                    <a:pt x="8" y="81"/>
                    <a:pt x="10" y="87"/>
                    <a:pt x="11" y="87"/>
                  </a:cubicBezTo>
                  <a:cubicBezTo>
                    <a:pt x="12" y="87"/>
                    <a:pt x="13" y="86"/>
                    <a:pt x="14" y="84"/>
                  </a:cubicBezTo>
                  <a:cubicBezTo>
                    <a:pt x="20" y="107"/>
                    <a:pt x="40" y="125"/>
                    <a:pt x="52" y="125"/>
                  </a:cubicBezTo>
                  <a:cubicBezTo>
                    <a:pt x="66" y="125"/>
                    <a:pt x="85" y="108"/>
                    <a:pt x="88" y="82"/>
                  </a:cubicBezTo>
                  <a:cubicBezTo>
                    <a:pt x="89" y="85"/>
                    <a:pt x="93" y="59"/>
                    <a:pt x="91" y="59"/>
                  </a:cubicBezTo>
                  <a:cubicBezTo>
                    <a:pt x="90" y="59"/>
                    <a:pt x="90" y="59"/>
                    <a:pt x="90" y="59"/>
                  </a:cubicBezTo>
                  <a:cubicBezTo>
                    <a:pt x="90" y="56"/>
                    <a:pt x="90" y="52"/>
                    <a:pt x="90" y="47"/>
                  </a:cubicBezTo>
                  <a:cubicBezTo>
                    <a:pt x="83" y="53"/>
                    <a:pt x="71" y="46"/>
                    <a:pt x="58" y="39"/>
                  </a:cubicBezTo>
                  <a:cubicBezTo>
                    <a:pt x="59" y="40"/>
                    <a:pt x="61" y="41"/>
                    <a:pt x="62" y="42"/>
                  </a:cubicBezTo>
                  <a:cubicBezTo>
                    <a:pt x="84" y="53"/>
                    <a:pt x="93" y="31"/>
                    <a:pt x="93" y="31"/>
                  </a:cubicBezTo>
                  <a:close/>
                  <a:moveTo>
                    <a:pt x="12" y="59"/>
                  </a:moveTo>
                  <a:cubicBezTo>
                    <a:pt x="12" y="59"/>
                    <a:pt x="12" y="59"/>
                    <a:pt x="12" y="59"/>
                  </a:cubicBezTo>
                  <a:cubicBezTo>
                    <a:pt x="12" y="59"/>
                    <a:pt x="12" y="57"/>
                    <a:pt x="12" y="56"/>
                  </a:cubicBezTo>
                  <a:cubicBezTo>
                    <a:pt x="12" y="57"/>
                    <a:pt x="12" y="58"/>
                    <a:pt x="12" y="59"/>
                  </a:cubicBezTo>
                  <a:close/>
                  <a:moveTo>
                    <a:pt x="12" y="56"/>
                  </a:moveTo>
                  <a:cubicBezTo>
                    <a:pt x="12" y="54"/>
                    <a:pt x="12" y="53"/>
                    <a:pt x="12" y="51"/>
                  </a:cubicBezTo>
                  <a:cubicBezTo>
                    <a:pt x="12" y="52"/>
                    <a:pt x="12" y="52"/>
                    <a:pt x="12" y="53"/>
                  </a:cubicBezTo>
                  <a:cubicBezTo>
                    <a:pt x="12" y="54"/>
                    <a:pt x="12" y="55"/>
                    <a:pt x="12" y="56"/>
                  </a:cubicBezTo>
                  <a:close/>
                  <a:moveTo>
                    <a:pt x="16" y="35"/>
                  </a:moveTo>
                  <a:cubicBezTo>
                    <a:pt x="17" y="34"/>
                    <a:pt x="18" y="33"/>
                    <a:pt x="19" y="33"/>
                  </a:cubicBezTo>
                  <a:cubicBezTo>
                    <a:pt x="18" y="33"/>
                    <a:pt x="17" y="34"/>
                    <a:pt x="16"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5" name="Freeform 147">
              <a:extLst>
                <a:ext uri="{FF2B5EF4-FFF2-40B4-BE49-F238E27FC236}">
                  <a16:creationId xmlns:a16="http://schemas.microsoft.com/office/drawing/2014/main" id="{8D6D94B9-931A-4E0E-9281-FABD4F31C392}"/>
                </a:ext>
              </a:extLst>
            </p:cNvPr>
            <p:cNvSpPr>
              <a:spLocks/>
            </p:cNvSpPr>
            <p:nvPr/>
          </p:nvSpPr>
          <p:spPr bwMode="auto">
            <a:xfrm>
              <a:off x="4418013" y="3775075"/>
              <a:ext cx="80963" cy="30163"/>
            </a:xfrm>
            <a:custGeom>
              <a:avLst/>
              <a:gdLst>
                <a:gd name="T0" fmla="*/ 22 w 47"/>
                <a:gd name="T1" fmla="*/ 0 h 17"/>
                <a:gd name="T2" fmla="*/ 0 w 47"/>
                <a:gd name="T3" fmla="*/ 0 h 17"/>
                <a:gd name="T4" fmla="*/ 1 w 47"/>
                <a:gd name="T5" fmla="*/ 1 h 17"/>
                <a:gd name="T6" fmla="*/ 1 w 47"/>
                <a:gd name="T7" fmla="*/ 9 h 17"/>
                <a:gd name="T8" fmla="*/ 6 w 47"/>
                <a:gd name="T9" fmla="*/ 10 h 17"/>
                <a:gd name="T10" fmla="*/ 9 w 47"/>
                <a:gd name="T11" fmla="*/ 9 h 17"/>
                <a:gd name="T12" fmla="*/ 30 w 47"/>
                <a:gd name="T13" fmla="*/ 17 h 17"/>
                <a:gd name="T14" fmla="*/ 22 w 4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7">
                  <a:moveTo>
                    <a:pt x="22" y="0"/>
                  </a:moveTo>
                  <a:cubicBezTo>
                    <a:pt x="0" y="0"/>
                    <a:pt x="0" y="0"/>
                    <a:pt x="0" y="0"/>
                  </a:cubicBezTo>
                  <a:cubicBezTo>
                    <a:pt x="1" y="1"/>
                    <a:pt x="1" y="1"/>
                    <a:pt x="1" y="1"/>
                  </a:cubicBezTo>
                  <a:cubicBezTo>
                    <a:pt x="1" y="1"/>
                    <a:pt x="0" y="3"/>
                    <a:pt x="1" y="9"/>
                  </a:cubicBezTo>
                  <a:cubicBezTo>
                    <a:pt x="2" y="10"/>
                    <a:pt x="5" y="10"/>
                    <a:pt x="6" y="10"/>
                  </a:cubicBezTo>
                  <a:cubicBezTo>
                    <a:pt x="7" y="10"/>
                    <a:pt x="6" y="7"/>
                    <a:pt x="9" y="9"/>
                  </a:cubicBezTo>
                  <a:cubicBezTo>
                    <a:pt x="15" y="14"/>
                    <a:pt x="21" y="17"/>
                    <a:pt x="30" y="17"/>
                  </a:cubicBezTo>
                  <a:cubicBezTo>
                    <a:pt x="47" y="15"/>
                    <a:pt x="22"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6" name="Freeform 148">
              <a:extLst>
                <a:ext uri="{FF2B5EF4-FFF2-40B4-BE49-F238E27FC236}">
                  <a16:creationId xmlns:a16="http://schemas.microsoft.com/office/drawing/2014/main" id="{0C6F8932-AE0D-437F-8883-53FA4B0B7808}"/>
                </a:ext>
              </a:extLst>
            </p:cNvPr>
            <p:cNvSpPr>
              <a:spLocks/>
            </p:cNvSpPr>
            <p:nvPr/>
          </p:nvSpPr>
          <p:spPr bwMode="auto">
            <a:xfrm>
              <a:off x="4335463" y="3775075"/>
              <a:ext cx="92075" cy="30163"/>
            </a:xfrm>
            <a:custGeom>
              <a:avLst/>
              <a:gdLst>
                <a:gd name="T0" fmla="*/ 25 w 53"/>
                <a:gd name="T1" fmla="*/ 0 h 17"/>
                <a:gd name="T2" fmla="*/ 0 w 53"/>
                <a:gd name="T3" fmla="*/ 0 h 17"/>
                <a:gd name="T4" fmla="*/ 1 w 53"/>
                <a:gd name="T5" fmla="*/ 1 h 17"/>
                <a:gd name="T6" fmla="*/ 2 w 53"/>
                <a:gd name="T7" fmla="*/ 9 h 17"/>
                <a:gd name="T8" fmla="*/ 7 w 53"/>
                <a:gd name="T9" fmla="*/ 9 h 17"/>
                <a:gd name="T10" fmla="*/ 10 w 53"/>
                <a:gd name="T11" fmla="*/ 9 h 17"/>
                <a:gd name="T12" fmla="*/ 34 w 53"/>
                <a:gd name="T13" fmla="*/ 16 h 17"/>
                <a:gd name="T14" fmla="*/ 25 w 53"/>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7">
                  <a:moveTo>
                    <a:pt x="25" y="0"/>
                  </a:moveTo>
                  <a:cubicBezTo>
                    <a:pt x="0" y="0"/>
                    <a:pt x="0" y="0"/>
                    <a:pt x="0" y="0"/>
                  </a:cubicBezTo>
                  <a:cubicBezTo>
                    <a:pt x="1" y="1"/>
                    <a:pt x="1" y="1"/>
                    <a:pt x="1" y="1"/>
                  </a:cubicBezTo>
                  <a:cubicBezTo>
                    <a:pt x="1" y="1"/>
                    <a:pt x="0" y="3"/>
                    <a:pt x="2" y="9"/>
                  </a:cubicBezTo>
                  <a:cubicBezTo>
                    <a:pt x="2" y="9"/>
                    <a:pt x="6" y="9"/>
                    <a:pt x="7" y="9"/>
                  </a:cubicBezTo>
                  <a:cubicBezTo>
                    <a:pt x="8" y="9"/>
                    <a:pt x="7" y="7"/>
                    <a:pt x="10" y="9"/>
                  </a:cubicBezTo>
                  <a:cubicBezTo>
                    <a:pt x="17" y="13"/>
                    <a:pt x="23" y="17"/>
                    <a:pt x="34" y="16"/>
                  </a:cubicBezTo>
                  <a:cubicBezTo>
                    <a:pt x="53" y="15"/>
                    <a:pt x="25"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7" name="Freeform 149">
              <a:extLst>
                <a:ext uri="{FF2B5EF4-FFF2-40B4-BE49-F238E27FC236}">
                  <a16:creationId xmlns:a16="http://schemas.microsoft.com/office/drawing/2014/main" id="{E158F59B-F809-41A1-8479-54A832B9CCA8}"/>
                </a:ext>
              </a:extLst>
            </p:cNvPr>
            <p:cNvSpPr>
              <a:spLocks/>
            </p:cNvSpPr>
            <p:nvPr/>
          </p:nvSpPr>
          <p:spPr bwMode="auto">
            <a:xfrm>
              <a:off x="4491038" y="3492500"/>
              <a:ext cx="17463" cy="14288"/>
            </a:xfrm>
            <a:custGeom>
              <a:avLst/>
              <a:gdLst>
                <a:gd name="T0" fmla="*/ 0 w 11"/>
                <a:gd name="T1" fmla="*/ 9 h 9"/>
                <a:gd name="T2" fmla="*/ 11 w 11"/>
                <a:gd name="T3" fmla="*/ 0 h 9"/>
                <a:gd name="T4" fmla="*/ 3 w 11"/>
                <a:gd name="T5" fmla="*/ 0 h 9"/>
                <a:gd name="T6" fmla="*/ 0 w 11"/>
                <a:gd name="T7" fmla="*/ 9 h 9"/>
              </a:gdLst>
              <a:ahLst/>
              <a:cxnLst>
                <a:cxn ang="0">
                  <a:pos x="T0" y="T1"/>
                </a:cxn>
                <a:cxn ang="0">
                  <a:pos x="T2" y="T3"/>
                </a:cxn>
                <a:cxn ang="0">
                  <a:pos x="T4" y="T5"/>
                </a:cxn>
                <a:cxn ang="0">
                  <a:pos x="T6" y="T7"/>
                </a:cxn>
              </a:cxnLst>
              <a:rect l="0" t="0" r="r" b="b"/>
              <a:pathLst>
                <a:path w="11" h="9">
                  <a:moveTo>
                    <a:pt x="0" y="9"/>
                  </a:moveTo>
                  <a:lnTo>
                    <a:pt x="11" y="0"/>
                  </a:lnTo>
                  <a:lnTo>
                    <a:pt x="3"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8" name="Freeform 150">
              <a:extLst>
                <a:ext uri="{FF2B5EF4-FFF2-40B4-BE49-F238E27FC236}">
                  <a16:creationId xmlns:a16="http://schemas.microsoft.com/office/drawing/2014/main" id="{8924F099-8A9E-4543-A9E0-8094A2782016}"/>
                </a:ext>
              </a:extLst>
            </p:cNvPr>
            <p:cNvSpPr>
              <a:spLocks/>
            </p:cNvSpPr>
            <p:nvPr/>
          </p:nvSpPr>
          <p:spPr bwMode="auto">
            <a:xfrm>
              <a:off x="4564063" y="3495675"/>
              <a:ext cx="146050" cy="120650"/>
            </a:xfrm>
            <a:custGeom>
              <a:avLst/>
              <a:gdLst>
                <a:gd name="T0" fmla="*/ 68 w 84"/>
                <a:gd name="T1" fmla="*/ 69 h 69"/>
                <a:gd name="T2" fmla="*/ 76 w 84"/>
                <a:gd name="T3" fmla="*/ 47 h 69"/>
                <a:gd name="T4" fmla="*/ 79 w 84"/>
                <a:gd name="T5" fmla="*/ 42 h 69"/>
                <a:gd name="T6" fmla="*/ 81 w 84"/>
                <a:gd name="T7" fmla="*/ 38 h 69"/>
                <a:gd name="T8" fmla="*/ 82 w 84"/>
                <a:gd name="T9" fmla="*/ 37 h 69"/>
                <a:gd name="T10" fmla="*/ 84 w 84"/>
                <a:gd name="T11" fmla="*/ 35 h 69"/>
                <a:gd name="T12" fmla="*/ 80 w 84"/>
                <a:gd name="T13" fmla="*/ 25 h 69"/>
                <a:gd name="T14" fmla="*/ 43 w 84"/>
                <a:gd name="T15" fmla="*/ 6 h 69"/>
                <a:gd name="T16" fmla="*/ 43 w 84"/>
                <a:gd name="T17" fmla="*/ 6 h 69"/>
                <a:gd name="T18" fmla="*/ 50 w 84"/>
                <a:gd name="T19" fmla="*/ 2 h 69"/>
                <a:gd name="T20" fmla="*/ 14 w 84"/>
                <a:gd name="T21" fmla="*/ 17 h 69"/>
                <a:gd name="T22" fmla="*/ 12 w 84"/>
                <a:gd name="T23" fmla="*/ 18 h 69"/>
                <a:gd name="T24" fmla="*/ 13 w 84"/>
                <a:gd name="T25" fmla="*/ 18 h 69"/>
                <a:gd name="T26" fmla="*/ 9 w 84"/>
                <a:gd name="T27" fmla="*/ 25 h 69"/>
                <a:gd name="T28" fmla="*/ 2 w 84"/>
                <a:gd name="T29" fmla="*/ 69 h 69"/>
                <a:gd name="T30" fmla="*/ 4 w 84"/>
                <a:gd name="T31" fmla="*/ 69 h 69"/>
                <a:gd name="T32" fmla="*/ 17 w 84"/>
                <a:gd name="T33" fmla="*/ 69 h 69"/>
                <a:gd name="T34" fmla="*/ 17 w 84"/>
                <a:gd name="T35" fmla="*/ 68 h 69"/>
                <a:gd name="T36" fmla="*/ 17 w 84"/>
                <a:gd name="T37" fmla="*/ 69 h 69"/>
                <a:gd name="T38" fmla="*/ 68 w 84"/>
                <a:gd name="T3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69">
                  <a:moveTo>
                    <a:pt x="68" y="69"/>
                  </a:moveTo>
                  <a:cubicBezTo>
                    <a:pt x="69" y="63"/>
                    <a:pt x="72" y="55"/>
                    <a:pt x="76" y="47"/>
                  </a:cubicBezTo>
                  <a:cubicBezTo>
                    <a:pt x="76" y="45"/>
                    <a:pt x="77" y="43"/>
                    <a:pt x="79" y="42"/>
                  </a:cubicBezTo>
                  <a:cubicBezTo>
                    <a:pt x="79" y="40"/>
                    <a:pt x="80" y="39"/>
                    <a:pt x="81" y="38"/>
                  </a:cubicBezTo>
                  <a:cubicBezTo>
                    <a:pt x="81" y="38"/>
                    <a:pt x="82" y="38"/>
                    <a:pt x="82" y="37"/>
                  </a:cubicBezTo>
                  <a:cubicBezTo>
                    <a:pt x="83" y="36"/>
                    <a:pt x="83" y="36"/>
                    <a:pt x="84" y="35"/>
                  </a:cubicBezTo>
                  <a:cubicBezTo>
                    <a:pt x="83" y="32"/>
                    <a:pt x="82" y="29"/>
                    <a:pt x="80" y="25"/>
                  </a:cubicBezTo>
                  <a:cubicBezTo>
                    <a:pt x="72" y="6"/>
                    <a:pt x="54" y="5"/>
                    <a:pt x="43" y="6"/>
                  </a:cubicBezTo>
                  <a:cubicBezTo>
                    <a:pt x="43" y="6"/>
                    <a:pt x="43" y="6"/>
                    <a:pt x="43" y="6"/>
                  </a:cubicBezTo>
                  <a:cubicBezTo>
                    <a:pt x="45" y="4"/>
                    <a:pt x="48" y="3"/>
                    <a:pt x="50" y="2"/>
                  </a:cubicBezTo>
                  <a:cubicBezTo>
                    <a:pt x="50" y="2"/>
                    <a:pt x="28" y="0"/>
                    <a:pt x="14" y="17"/>
                  </a:cubicBezTo>
                  <a:cubicBezTo>
                    <a:pt x="13" y="17"/>
                    <a:pt x="13" y="18"/>
                    <a:pt x="12" y="18"/>
                  </a:cubicBezTo>
                  <a:cubicBezTo>
                    <a:pt x="12" y="18"/>
                    <a:pt x="13" y="18"/>
                    <a:pt x="13" y="18"/>
                  </a:cubicBezTo>
                  <a:cubicBezTo>
                    <a:pt x="11" y="20"/>
                    <a:pt x="10" y="22"/>
                    <a:pt x="9" y="25"/>
                  </a:cubicBezTo>
                  <a:cubicBezTo>
                    <a:pt x="0" y="44"/>
                    <a:pt x="0" y="57"/>
                    <a:pt x="2" y="69"/>
                  </a:cubicBezTo>
                  <a:cubicBezTo>
                    <a:pt x="2" y="69"/>
                    <a:pt x="3" y="69"/>
                    <a:pt x="4" y="69"/>
                  </a:cubicBezTo>
                  <a:cubicBezTo>
                    <a:pt x="17" y="69"/>
                    <a:pt x="17" y="69"/>
                    <a:pt x="17" y="69"/>
                  </a:cubicBezTo>
                  <a:cubicBezTo>
                    <a:pt x="17" y="69"/>
                    <a:pt x="17" y="68"/>
                    <a:pt x="17" y="68"/>
                  </a:cubicBezTo>
                  <a:cubicBezTo>
                    <a:pt x="17" y="68"/>
                    <a:pt x="17" y="69"/>
                    <a:pt x="17" y="69"/>
                  </a:cubicBezTo>
                  <a:lnTo>
                    <a:pt x="68"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49" name="Freeform 151">
              <a:extLst>
                <a:ext uri="{FF2B5EF4-FFF2-40B4-BE49-F238E27FC236}">
                  <a16:creationId xmlns:a16="http://schemas.microsoft.com/office/drawing/2014/main" id="{8C36B7D0-75CC-4E57-8A82-1FEE9FEA0D83}"/>
                </a:ext>
              </a:extLst>
            </p:cNvPr>
            <p:cNvSpPr>
              <a:spLocks/>
            </p:cNvSpPr>
            <p:nvPr/>
          </p:nvSpPr>
          <p:spPr bwMode="auto">
            <a:xfrm>
              <a:off x="4786313" y="3475037"/>
              <a:ext cx="131763" cy="141288"/>
            </a:xfrm>
            <a:custGeom>
              <a:avLst/>
              <a:gdLst>
                <a:gd name="T0" fmla="*/ 67 w 76"/>
                <a:gd name="T1" fmla="*/ 45 h 81"/>
                <a:gd name="T2" fmla="*/ 72 w 76"/>
                <a:gd name="T3" fmla="*/ 41 h 81"/>
                <a:gd name="T4" fmla="*/ 74 w 76"/>
                <a:gd name="T5" fmla="*/ 40 h 81"/>
                <a:gd name="T6" fmla="*/ 76 w 76"/>
                <a:gd name="T7" fmla="*/ 27 h 81"/>
                <a:gd name="T8" fmla="*/ 12 w 76"/>
                <a:gd name="T9" fmla="*/ 20 h 81"/>
                <a:gd name="T10" fmla="*/ 0 w 76"/>
                <a:gd name="T11" fmla="*/ 29 h 81"/>
                <a:gd name="T12" fmla="*/ 1 w 76"/>
                <a:gd name="T13" fmla="*/ 38 h 81"/>
                <a:gd name="T14" fmla="*/ 28 w 76"/>
                <a:gd name="T15" fmla="*/ 59 h 81"/>
                <a:gd name="T16" fmla="*/ 35 w 76"/>
                <a:gd name="T17" fmla="*/ 81 h 81"/>
                <a:gd name="T18" fmla="*/ 61 w 76"/>
                <a:gd name="T19" fmla="*/ 81 h 81"/>
                <a:gd name="T20" fmla="*/ 64 w 76"/>
                <a:gd name="T21" fmla="*/ 72 h 81"/>
                <a:gd name="T22" fmla="*/ 65 w 76"/>
                <a:gd name="T23" fmla="*/ 70 h 81"/>
                <a:gd name="T24" fmla="*/ 62 w 76"/>
                <a:gd name="T25" fmla="*/ 55 h 81"/>
                <a:gd name="T26" fmla="*/ 67 w 76"/>
                <a:gd name="T27"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81">
                  <a:moveTo>
                    <a:pt x="67" y="45"/>
                  </a:moveTo>
                  <a:cubicBezTo>
                    <a:pt x="68" y="44"/>
                    <a:pt x="70" y="42"/>
                    <a:pt x="72" y="41"/>
                  </a:cubicBezTo>
                  <a:cubicBezTo>
                    <a:pt x="73" y="41"/>
                    <a:pt x="73" y="40"/>
                    <a:pt x="74" y="40"/>
                  </a:cubicBezTo>
                  <a:cubicBezTo>
                    <a:pt x="75" y="33"/>
                    <a:pt x="76" y="27"/>
                    <a:pt x="76" y="27"/>
                  </a:cubicBezTo>
                  <a:cubicBezTo>
                    <a:pt x="76" y="27"/>
                    <a:pt x="51" y="0"/>
                    <a:pt x="12" y="20"/>
                  </a:cubicBezTo>
                  <a:cubicBezTo>
                    <a:pt x="9" y="22"/>
                    <a:pt x="4" y="27"/>
                    <a:pt x="0" y="29"/>
                  </a:cubicBezTo>
                  <a:cubicBezTo>
                    <a:pt x="0" y="29"/>
                    <a:pt x="1" y="33"/>
                    <a:pt x="1" y="38"/>
                  </a:cubicBezTo>
                  <a:cubicBezTo>
                    <a:pt x="11" y="40"/>
                    <a:pt x="22" y="45"/>
                    <a:pt x="28" y="59"/>
                  </a:cubicBezTo>
                  <a:cubicBezTo>
                    <a:pt x="32" y="67"/>
                    <a:pt x="34" y="74"/>
                    <a:pt x="35" y="81"/>
                  </a:cubicBezTo>
                  <a:cubicBezTo>
                    <a:pt x="61" y="81"/>
                    <a:pt x="61" y="81"/>
                    <a:pt x="61" y="81"/>
                  </a:cubicBezTo>
                  <a:cubicBezTo>
                    <a:pt x="62" y="77"/>
                    <a:pt x="63" y="74"/>
                    <a:pt x="64" y="72"/>
                  </a:cubicBezTo>
                  <a:cubicBezTo>
                    <a:pt x="64" y="71"/>
                    <a:pt x="65" y="71"/>
                    <a:pt x="65" y="70"/>
                  </a:cubicBezTo>
                  <a:cubicBezTo>
                    <a:pt x="64" y="62"/>
                    <a:pt x="62" y="55"/>
                    <a:pt x="62" y="55"/>
                  </a:cubicBezTo>
                  <a:cubicBezTo>
                    <a:pt x="61" y="51"/>
                    <a:pt x="63" y="47"/>
                    <a:pt x="67"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0" name="Freeform 152">
              <a:extLst>
                <a:ext uri="{FF2B5EF4-FFF2-40B4-BE49-F238E27FC236}">
                  <a16:creationId xmlns:a16="http://schemas.microsoft.com/office/drawing/2014/main" id="{41178FF2-32A1-4BE7-ABC4-3B98A46F6BCF}"/>
                </a:ext>
              </a:extLst>
            </p:cNvPr>
            <p:cNvSpPr>
              <a:spLocks/>
            </p:cNvSpPr>
            <p:nvPr/>
          </p:nvSpPr>
          <p:spPr bwMode="auto">
            <a:xfrm>
              <a:off x="4545013" y="3633787"/>
              <a:ext cx="138113" cy="123825"/>
            </a:xfrm>
            <a:custGeom>
              <a:avLst/>
              <a:gdLst>
                <a:gd name="T0" fmla="*/ 78 w 79"/>
                <a:gd name="T1" fmla="*/ 0 h 71"/>
                <a:gd name="T2" fmla="*/ 15 w 79"/>
                <a:gd name="T3" fmla="*/ 0 h 71"/>
                <a:gd name="T4" fmla="*/ 0 w 79"/>
                <a:gd name="T5" fmla="*/ 14 h 71"/>
                <a:gd name="T6" fmla="*/ 0 w 79"/>
                <a:gd name="T7" fmla="*/ 56 h 71"/>
                <a:gd name="T8" fmla="*/ 15 w 79"/>
                <a:gd name="T9" fmla="*/ 71 h 71"/>
                <a:gd name="T10" fmla="*/ 61 w 79"/>
                <a:gd name="T11" fmla="*/ 71 h 71"/>
                <a:gd name="T12" fmla="*/ 61 w 79"/>
                <a:gd name="T13" fmla="*/ 38 h 71"/>
                <a:gd name="T14" fmla="*/ 79 w 79"/>
                <a:gd name="T15" fmla="*/ 15 h 71"/>
                <a:gd name="T16" fmla="*/ 78 w 7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1">
                  <a:moveTo>
                    <a:pt x="78" y="0"/>
                  </a:moveTo>
                  <a:cubicBezTo>
                    <a:pt x="15" y="0"/>
                    <a:pt x="15" y="0"/>
                    <a:pt x="15" y="0"/>
                  </a:cubicBezTo>
                  <a:cubicBezTo>
                    <a:pt x="7" y="0"/>
                    <a:pt x="0" y="6"/>
                    <a:pt x="0" y="14"/>
                  </a:cubicBezTo>
                  <a:cubicBezTo>
                    <a:pt x="0" y="56"/>
                    <a:pt x="0" y="56"/>
                    <a:pt x="0" y="56"/>
                  </a:cubicBezTo>
                  <a:cubicBezTo>
                    <a:pt x="0" y="64"/>
                    <a:pt x="7" y="71"/>
                    <a:pt x="15" y="71"/>
                  </a:cubicBezTo>
                  <a:cubicBezTo>
                    <a:pt x="61" y="71"/>
                    <a:pt x="61" y="71"/>
                    <a:pt x="61" y="71"/>
                  </a:cubicBezTo>
                  <a:cubicBezTo>
                    <a:pt x="61" y="38"/>
                    <a:pt x="61" y="38"/>
                    <a:pt x="61" y="38"/>
                  </a:cubicBezTo>
                  <a:cubicBezTo>
                    <a:pt x="61" y="27"/>
                    <a:pt x="69" y="17"/>
                    <a:pt x="79" y="15"/>
                  </a:cubicBezTo>
                  <a:cubicBezTo>
                    <a:pt x="79" y="10"/>
                    <a:pt x="78" y="5"/>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1" name="Freeform 153">
              <a:extLst>
                <a:ext uri="{FF2B5EF4-FFF2-40B4-BE49-F238E27FC236}">
                  <a16:creationId xmlns:a16="http://schemas.microsoft.com/office/drawing/2014/main" id="{3003E946-8B63-467E-BEFF-E1B96746363F}"/>
                </a:ext>
              </a:extLst>
            </p:cNvPr>
            <p:cNvSpPr>
              <a:spLocks/>
            </p:cNvSpPr>
            <p:nvPr/>
          </p:nvSpPr>
          <p:spPr bwMode="auto">
            <a:xfrm>
              <a:off x="5018088" y="3495675"/>
              <a:ext cx="125413" cy="120650"/>
            </a:xfrm>
            <a:custGeom>
              <a:avLst/>
              <a:gdLst>
                <a:gd name="T0" fmla="*/ 23 w 72"/>
                <a:gd name="T1" fmla="*/ 69 h 69"/>
                <a:gd name="T2" fmla="*/ 57 w 72"/>
                <a:gd name="T3" fmla="*/ 69 h 69"/>
                <a:gd name="T4" fmla="*/ 64 w 72"/>
                <a:gd name="T5" fmla="*/ 47 h 69"/>
                <a:gd name="T6" fmla="*/ 67 w 72"/>
                <a:gd name="T7" fmla="*/ 42 h 69"/>
                <a:gd name="T8" fmla="*/ 69 w 72"/>
                <a:gd name="T9" fmla="*/ 38 h 69"/>
                <a:gd name="T10" fmla="*/ 70 w 72"/>
                <a:gd name="T11" fmla="*/ 37 h 69"/>
                <a:gd name="T12" fmla="*/ 72 w 72"/>
                <a:gd name="T13" fmla="*/ 35 h 69"/>
                <a:gd name="T14" fmla="*/ 68 w 72"/>
                <a:gd name="T15" fmla="*/ 25 h 69"/>
                <a:gd name="T16" fmla="*/ 32 w 72"/>
                <a:gd name="T17" fmla="*/ 6 h 69"/>
                <a:gd name="T18" fmla="*/ 31 w 72"/>
                <a:gd name="T19" fmla="*/ 6 h 69"/>
                <a:gd name="T20" fmla="*/ 39 w 72"/>
                <a:gd name="T21" fmla="*/ 2 h 69"/>
                <a:gd name="T22" fmla="*/ 2 w 72"/>
                <a:gd name="T23" fmla="*/ 17 h 69"/>
                <a:gd name="T24" fmla="*/ 0 w 72"/>
                <a:gd name="T25" fmla="*/ 18 h 69"/>
                <a:gd name="T26" fmla="*/ 1 w 72"/>
                <a:gd name="T27" fmla="*/ 18 h 69"/>
                <a:gd name="T28" fmla="*/ 0 w 72"/>
                <a:gd name="T29" fmla="*/ 20 h 69"/>
                <a:gd name="T30" fmla="*/ 20 w 72"/>
                <a:gd name="T31" fmla="*/ 33 h 69"/>
                <a:gd name="T32" fmla="*/ 22 w 72"/>
                <a:gd name="T33" fmla="*/ 40 h 69"/>
                <a:gd name="T34" fmla="*/ 20 w 72"/>
                <a:gd name="T35" fmla="*/ 60 h 69"/>
                <a:gd name="T36" fmla="*/ 23 w 72"/>
                <a:gd name="T3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69">
                  <a:moveTo>
                    <a:pt x="23" y="69"/>
                  </a:moveTo>
                  <a:cubicBezTo>
                    <a:pt x="57" y="69"/>
                    <a:pt x="57" y="69"/>
                    <a:pt x="57" y="69"/>
                  </a:cubicBezTo>
                  <a:cubicBezTo>
                    <a:pt x="58" y="63"/>
                    <a:pt x="60" y="55"/>
                    <a:pt x="64" y="47"/>
                  </a:cubicBezTo>
                  <a:cubicBezTo>
                    <a:pt x="65" y="45"/>
                    <a:pt x="66" y="43"/>
                    <a:pt x="67" y="42"/>
                  </a:cubicBezTo>
                  <a:cubicBezTo>
                    <a:pt x="67" y="40"/>
                    <a:pt x="68" y="39"/>
                    <a:pt x="69" y="38"/>
                  </a:cubicBezTo>
                  <a:cubicBezTo>
                    <a:pt x="70" y="38"/>
                    <a:pt x="70" y="38"/>
                    <a:pt x="70" y="37"/>
                  </a:cubicBezTo>
                  <a:cubicBezTo>
                    <a:pt x="71" y="36"/>
                    <a:pt x="72" y="36"/>
                    <a:pt x="72" y="35"/>
                  </a:cubicBezTo>
                  <a:cubicBezTo>
                    <a:pt x="71" y="32"/>
                    <a:pt x="70" y="29"/>
                    <a:pt x="68" y="25"/>
                  </a:cubicBezTo>
                  <a:cubicBezTo>
                    <a:pt x="60" y="6"/>
                    <a:pt x="43" y="5"/>
                    <a:pt x="32" y="6"/>
                  </a:cubicBezTo>
                  <a:cubicBezTo>
                    <a:pt x="32" y="6"/>
                    <a:pt x="31" y="6"/>
                    <a:pt x="31" y="6"/>
                  </a:cubicBezTo>
                  <a:cubicBezTo>
                    <a:pt x="34" y="4"/>
                    <a:pt x="36" y="3"/>
                    <a:pt x="39" y="2"/>
                  </a:cubicBezTo>
                  <a:cubicBezTo>
                    <a:pt x="39" y="2"/>
                    <a:pt x="16" y="0"/>
                    <a:pt x="2" y="17"/>
                  </a:cubicBezTo>
                  <a:cubicBezTo>
                    <a:pt x="2" y="17"/>
                    <a:pt x="1" y="18"/>
                    <a:pt x="0" y="18"/>
                  </a:cubicBezTo>
                  <a:cubicBezTo>
                    <a:pt x="0" y="18"/>
                    <a:pt x="1" y="18"/>
                    <a:pt x="1" y="18"/>
                  </a:cubicBezTo>
                  <a:cubicBezTo>
                    <a:pt x="1" y="19"/>
                    <a:pt x="0" y="19"/>
                    <a:pt x="0" y="20"/>
                  </a:cubicBezTo>
                  <a:cubicBezTo>
                    <a:pt x="12" y="25"/>
                    <a:pt x="19" y="32"/>
                    <a:pt x="20" y="33"/>
                  </a:cubicBezTo>
                  <a:cubicBezTo>
                    <a:pt x="22" y="35"/>
                    <a:pt x="22" y="37"/>
                    <a:pt x="22" y="40"/>
                  </a:cubicBezTo>
                  <a:cubicBezTo>
                    <a:pt x="21" y="46"/>
                    <a:pt x="20" y="54"/>
                    <a:pt x="20" y="60"/>
                  </a:cubicBezTo>
                  <a:cubicBezTo>
                    <a:pt x="21" y="62"/>
                    <a:pt x="22" y="65"/>
                    <a:pt x="2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2" name="Freeform 154">
              <a:extLst>
                <a:ext uri="{FF2B5EF4-FFF2-40B4-BE49-F238E27FC236}">
                  <a16:creationId xmlns:a16="http://schemas.microsoft.com/office/drawing/2014/main" id="{9BEA1402-2AC8-4AED-AD54-4A610CB5BFC3}"/>
                </a:ext>
              </a:extLst>
            </p:cNvPr>
            <p:cNvSpPr>
              <a:spLocks/>
            </p:cNvSpPr>
            <p:nvPr/>
          </p:nvSpPr>
          <p:spPr bwMode="auto">
            <a:xfrm>
              <a:off x="5051426" y="3633787"/>
              <a:ext cx="65088" cy="123825"/>
            </a:xfrm>
            <a:custGeom>
              <a:avLst/>
              <a:gdLst>
                <a:gd name="T0" fmla="*/ 37 w 38"/>
                <a:gd name="T1" fmla="*/ 0 h 71"/>
                <a:gd name="T2" fmla="*/ 4 w 38"/>
                <a:gd name="T3" fmla="*/ 0 h 71"/>
                <a:gd name="T4" fmla="*/ 0 w 38"/>
                <a:gd name="T5" fmla="*/ 15 h 71"/>
                <a:gd name="T6" fmla="*/ 17 w 38"/>
                <a:gd name="T7" fmla="*/ 38 h 71"/>
                <a:gd name="T8" fmla="*/ 17 w 38"/>
                <a:gd name="T9" fmla="*/ 71 h 71"/>
                <a:gd name="T10" fmla="*/ 20 w 38"/>
                <a:gd name="T11" fmla="*/ 71 h 71"/>
                <a:gd name="T12" fmla="*/ 20 w 38"/>
                <a:gd name="T13" fmla="*/ 38 h 71"/>
                <a:gd name="T14" fmla="*/ 38 w 38"/>
                <a:gd name="T15" fmla="*/ 15 h 71"/>
                <a:gd name="T16" fmla="*/ 37 w 38"/>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71">
                  <a:moveTo>
                    <a:pt x="37" y="0"/>
                  </a:moveTo>
                  <a:cubicBezTo>
                    <a:pt x="4" y="0"/>
                    <a:pt x="4" y="0"/>
                    <a:pt x="4" y="0"/>
                  </a:cubicBezTo>
                  <a:cubicBezTo>
                    <a:pt x="4" y="7"/>
                    <a:pt x="2" y="12"/>
                    <a:pt x="0" y="15"/>
                  </a:cubicBezTo>
                  <a:cubicBezTo>
                    <a:pt x="10" y="18"/>
                    <a:pt x="17" y="27"/>
                    <a:pt x="17" y="38"/>
                  </a:cubicBezTo>
                  <a:cubicBezTo>
                    <a:pt x="17" y="71"/>
                    <a:pt x="17" y="71"/>
                    <a:pt x="17" y="71"/>
                  </a:cubicBezTo>
                  <a:cubicBezTo>
                    <a:pt x="20" y="71"/>
                    <a:pt x="20" y="71"/>
                    <a:pt x="20" y="71"/>
                  </a:cubicBezTo>
                  <a:cubicBezTo>
                    <a:pt x="20" y="38"/>
                    <a:pt x="20" y="38"/>
                    <a:pt x="20" y="38"/>
                  </a:cubicBezTo>
                  <a:cubicBezTo>
                    <a:pt x="20" y="27"/>
                    <a:pt x="27" y="17"/>
                    <a:pt x="38" y="15"/>
                  </a:cubicBezTo>
                  <a:cubicBezTo>
                    <a:pt x="37" y="10"/>
                    <a:pt x="36" y="5"/>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3" name="Freeform 155">
              <a:extLst>
                <a:ext uri="{FF2B5EF4-FFF2-40B4-BE49-F238E27FC236}">
                  <a16:creationId xmlns:a16="http://schemas.microsoft.com/office/drawing/2014/main" id="{4A8ED390-96E0-41A5-A912-8FF76DDA2FA2}"/>
                </a:ext>
              </a:extLst>
            </p:cNvPr>
            <p:cNvSpPr>
              <a:spLocks/>
            </p:cNvSpPr>
            <p:nvPr/>
          </p:nvSpPr>
          <p:spPr bwMode="auto">
            <a:xfrm>
              <a:off x="4846638" y="3633787"/>
              <a:ext cx="50800" cy="53975"/>
            </a:xfrm>
            <a:custGeom>
              <a:avLst/>
              <a:gdLst>
                <a:gd name="T0" fmla="*/ 26 w 29"/>
                <a:gd name="T1" fmla="*/ 0 h 31"/>
                <a:gd name="T2" fmla="*/ 1 w 29"/>
                <a:gd name="T3" fmla="*/ 0 h 31"/>
                <a:gd name="T4" fmla="*/ 0 w 29"/>
                <a:gd name="T5" fmla="*/ 17 h 31"/>
                <a:gd name="T6" fmla="*/ 11 w 29"/>
                <a:gd name="T7" fmla="*/ 31 h 31"/>
                <a:gd name="T8" fmla="*/ 29 w 29"/>
                <a:gd name="T9" fmla="*/ 14 h 31"/>
                <a:gd name="T10" fmla="*/ 26 w 29"/>
                <a:gd name="T11" fmla="*/ 0 h 31"/>
              </a:gdLst>
              <a:ahLst/>
              <a:cxnLst>
                <a:cxn ang="0">
                  <a:pos x="T0" y="T1"/>
                </a:cxn>
                <a:cxn ang="0">
                  <a:pos x="T2" y="T3"/>
                </a:cxn>
                <a:cxn ang="0">
                  <a:pos x="T4" y="T5"/>
                </a:cxn>
                <a:cxn ang="0">
                  <a:pos x="T6" y="T7"/>
                </a:cxn>
                <a:cxn ang="0">
                  <a:pos x="T8" y="T9"/>
                </a:cxn>
                <a:cxn ang="0">
                  <a:pos x="T10" y="T11"/>
                </a:cxn>
              </a:cxnLst>
              <a:rect l="0" t="0" r="r" b="b"/>
              <a:pathLst>
                <a:path w="29" h="31">
                  <a:moveTo>
                    <a:pt x="26" y="0"/>
                  </a:moveTo>
                  <a:cubicBezTo>
                    <a:pt x="1" y="0"/>
                    <a:pt x="1" y="0"/>
                    <a:pt x="1" y="0"/>
                  </a:cubicBezTo>
                  <a:cubicBezTo>
                    <a:pt x="1" y="5"/>
                    <a:pt x="1" y="11"/>
                    <a:pt x="0" y="17"/>
                  </a:cubicBezTo>
                  <a:cubicBezTo>
                    <a:pt x="5" y="20"/>
                    <a:pt x="9" y="25"/>
                    <a:pt x="11" y="31"/>
                  </a:cubicBezTo>
                  <a:cubicBezTo>
                    <a:pt x="14" y="22"/>
                    <a:pt x="21" y="16"/>
                    <a:pt x="29" y="14"/>
                  </a:cubicBezTo>
                  <a:cubicBezTo>
                    <a:pt x="27" y="11"/>
                    <a:pt x="26" y="7"/>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4" name="Freeform 156">
              <a:extLst>
                <a:ext uri="{FF2B5EF4-FFF2-40B4-BE49-F238E27FC236}">
                  <a16:creationId xmlns:a16="http://schemas.microsoft.com/office/drawing/2014/main" id="{6C632641-83D3-40A0-95EA-DC20735AF17E}"/>
                </a:ext>
              </a:extLst>
            </p:cNvPr>
            <p:cNvSpPr>
              <a:spLocks/>
            </p:cNvSpPr>
            <p:nvPr/>
          </p:nvSpPr>
          <p:spPr bwMode="auto">
            <a:xfrm>
              <a:off x="4694238" y="3549650"/>
              <a:ext cx="141288" cy="107950"/>
            </a:xfrm>
            <a:custGeom>
              <a:avLst/>
              <a:gdLst>
                <a:gd name="T0" fmla="*/ 12 w 81"/>
                <a:gd name="T1" fmla="*/ 57 h 62"/>
                <a:gd name="T2" fmla="*/ 17 w 81"/>
                <a:gd name="T3" fmla="*/ 60 h 62"/>
                <a:gd name="T4" fmla="*/ 18 w 81"/>
                <a:gd name="T5" fmla="*/ 62 h 62"/>
                <a:gd name="T6" fmla="*/ 61 w 81"/>
                <a:gd name="T7" fmla="*/ 62 h 62"/>
                <a:gd name="T8" fmla="*/ 62 w 81"/>
                <a:gd name="T9" fmla="*/ 56 h 62"/>
                <a:gd name="T10" fmla="*/ 66 w 81"/>
                <a:gd name="T11" fmla="*/ 52 h 62"/>
                <a:gd name="T12" fmla="*/ 70 w 81"/>
                <a:gd name="T13" fmla="*/ 56 h 62"/>
                <a:gd name="T14" fmla="*/ 70 w 81"/>
                <a:gd name="T15" fmla="*/ 62 h 62"/>
                <a:gd name="T16" fmla="*/ 75 w 81"/>
                <a:gd name="T17" fmla="*/ 62 h 62"/>
                <a:gd name="T18" fmla="*/ 78 w 81"/>
                <a:gd name="T19" fmla="*/ 62 h 62"/>
                <a:gd name="T20" fmla="*/ 72 w 81"/>
                <a:gd name="T21" fmla="*/ 20 h 62"/>
                <a:gd name="T22" fmla="*/ 44 w 81"/>
                <a:gd name="T23" fmla="*/ 3 h 62"/>
                <a:gd name="T24" fmla="*/ 40 w 81"/>
                <a:gd name="T25" fmla="*/ 3 h 62"/>
                <a:gd name="T26" fmla="*/ 38 w 81"/>
                <a:gd name="T27" fmla="*/ 3 h 62"/>
                <a:gd name="T28" fmla="*/ 35 w 81"/>
                <a:gd name="T29" fmla="*/ 0 h 62"/>
                <a:gd name="T30" fmla="*/ 13 w 81"/>
                <a:gd name="T31" fmla="*/ 12 h 62"/>
                <a:gd name="T32" fmla="*/ 13 w 81"/>
                <a:gd name="T33" fmla="*/ 13 h 62"/>
                <a:gd name="T34" fmla="*/ 12 w 81"/>
                <a:gd name="T35" fmla="*/ 13 h 62"/>
                <a:gd name="T36" fmla="*/ 8 w 81"/>
                <a:gd name="T37" fmla="*/ 20 h 62"/>
                <a:gd name="T38" fmla="*/ 2 w 81"/>
                <a:gd name="T39" fmla="*/ 62 h 62"/>
                <a:gd name="T40" fmla="*/ 9 w 81"/>
                <a:gd name="T41" fmla="*/ 62 h 62"/>
                <a:gd name="T42" fmla="*/ 8 w 81"/>
                <a:gd name="T43" fmla="*/ 61 h 62"/>
                <a:gd name="T44" fmla="*/ 12 w 81"/>
                <a:gd name="T45" fmla="*/ 5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62">
                  <a:moveTo>
                    <a:pt x="12" y="57"/>
                  </a:moveTo>
                  <a:cubicBezTo>
                    <a:pt x="14" y="56"/>
                    <a:pt x="16" y="58"/>
                    <a:pt x="17" y="60"/>
                  </a:cubicBezTo>
                  <a:cubicBezTo>
                    <a:pt x="17" y="60"/>
                    <a:pt x="17" y="61"/>
                    <a:pt x="18" y="62"/>
                  </a:cubicBezTo>
                  <a:cubicBezTo>
                    <a:pt x="61" y="62"/>
                    <a:pt x="61" y="62"/>
                    <a:pt x="61" y="62"/>
                  </a:cubicBezTo>
                  <a:cubicBezTo>
                    <a:pt x="61" y="60"/>
                    <a:pt x="61" y="58"/>
                    <a:pt x="62" y="56"/>
                  </a:cubicBezTo>
                  <a:cubicBezTo>
                    <a:pt x="62" y="54"/>
                    <a:pt x="64" y="52"/>
                    <a:pt x="66" y="52"/>
                  </a:cubicBezTo>
                  <a:cubicBezTo>
                    <a:pt x="68" y="52"/>
                    <a:pt x="70" y="54"/>
                    <a:pt x="70" y="56"/>
                  </a:cubicBezTo>
                  <a:cubicBezTo>
                    <a:pt x="70" y="58"/>
                    <a:pt x="70" y="60"/>
                    <a:pt x="70" y="62"/>
                  </a:cubicBezTo>
                  <a:cubicBezTo>
                    <a:pt x="75" y="62"/>
                    <a:pt x="75" y="62"/>
                    <a:pt x="75" y="62"/>
                  </a:cubicBezTo>
                  <a:cubicBezTo>
                    <a:pt x="76" y="62"/>
                    <a:pt x="77" y="62"/>
                    <a:pt x="78" y="62"/>
                  </a:cubicBezTo>
                  <a:cubicBezTo>
                    <a:pt x="81" y="49"/>
                    <a:pt x="80" y="38"/>
                    <a:pt x="72" y="20"/>
                  </a:cubicBezTo>
                  <a:cubicBezTo>
                    <a:pt x="67" y="8"/>
                    <a:pt x="57" y="3"/>
                    <a:pt x="44" y="3"/>
                  </a:cubicBezTo>
                  <a:cubicBezTo>
                    <a:pt x="42" y="3"/>
                    <a:pt x="41" y="3"/>
                    <a:pt x="40" y="3"/>
                  </a:cubicBezTo>
                  <a:cubicBezTo>
                    <a:pt x="39" y="3"/>
                    <a:pt x="39" y="3"/>
                    <a:pt x="38" y="3"/>
                  </a:cubicBezTo>
                  <a:cubicBezTo>
                    <a:pt x="37" y="2"/>
                    <a:pt x="36" y="1"/>
                    <a:pt x="35" y="0"/>
                  </a:cubicBezTo>
                  <a:cubicBezTo>
                    <a:pt x="28" y="2"/>
                    <a:pt x="20" y="5"/>
                    <a:pt x="13" y="12"/>
                  </a:cubicBezTo>
                  <a:cubicBezTo>
                    <a:pt x="13" y="12"/>
                    <a:pt x="13" y="13"/>
                    <a:pt x="13" y="13"/>
                  </a:cubicBezTo>
                  <a:cubicBezTo>
                    <a:pt x="13" y="13"/>
                    <a:pt x="13" y="13"/>
                    <a:pt x="12" y="13"/>
                  </a:cubicBezTo>
                  <a:cubicBezTo>
                    <a:pt x="11" y="15"/>
                    <a:pt x="10" y="18"/>
                    <a:pt x="8" y="20"/>
                  </a:cubicBezTo>
                  <a:cubicBezTo>
                    <a:pt x="0" y="39"/>
                    <a:pt x="0" y="51"/>
                    <a:pt x="2" y="62"/>
                  </a:cubicBezTo>
                  <a:cubicBezTo>
                    <a:pt x="9" y="62"/>
                    <a:pt x="9" y="62"/>
                    <a:pt x="9" y="62"/>
                  </a:cubicBezTo>
                  <a:cubicBezTo>
                    <a:pt x="9" y="62"/>
                    <a:pt x="9" y="61"/>
                    <a:pt x="8" y="61"/>
                  </a:cubicBezTo>
                  <a:cubicBezTo>
                    <a:pt x="8" y="59"/>
                    <a:pt x="10" y="57"/>
                    <a:pt x="1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5" name="Freeform 157">
              <a:extLst>
                <a:ext uri="{FF2B5EF4-FFF2-40B4-BE49-F238E27FC236}">
                  <a16:creationId xmlns:a16="http://schemas.microsoft.com/office/drawing/2014/main" id="{F7A53581-417C-4E0E-B6C7-BF1CF6948123}"/>
                </a:ext>
              </a:extLst>
            </p:cNvPr>
            <p:cNvSpPr>
              <a:spLocks/>
            </p:cNvSpPr>
            <p:nvPr/>
          </p:nvSpPr>
          <p:spPr bwMode="auto">
            <a:xfrm>
              <a:off x="4905376" y="3540125"/>
              <a:ext cx="138113" cy="117475"/>
            </a:xfrm>
            <a:custGeom>
              <a:avLst/>
              <a:gdLst>
                <a:gd name="T0" fmla="*/ 4 w 79"/>
                <a:gd name="T1" fmla="*/ 39 h 68"/>
                <a:gd name="T2" fmla="*/ 0 w 79"/>
                <a:gd name="T3" fmla="*/ 52 h 68"/>
                <a:gd name="T4" fmla="*/ 4 w 79"/>
                <a:gd name="T5" fmla="*/ 65 h 68"/>
                <a:gd name="T6" fmla="*/ 6 w 79"/>
                <a:gd name="T7" fmla="*/ 62 h 68"/>
                <a:gd name="T8" fmla="*/ 8 w 79"/>
                <a:gd name="T9" fmla="*/ 68 h 68"/>
                <a:gd name="T10" fmla="*/ 72 w 79"/>
                <a:gd name="T11" fmla="*/ 68 h 68"/>
                <a:gd name="T12" fmla="*/ 73 w 79"/>
                <a:gd name="T13" fmla="*/ 60 h 68"/>
                <a:gd name="T14" fmla="*/ 75 w 79"/>
                <a:gd name="T15" fmla="*/ 64 h 68"/>
                <a:gd name="T16" fmla="*/ 79 w 79"/>
                <a:gd name="T17" fmla="*/ 51 h 68"/>
                <a:gd name="T18" fmla="*/ 75 w 79"/>
                <a:gd name="T19" fmla="*/ 39 h 68"/>
                <a:gd name="T20" fmla="*/ 75 w 79"/>
                <a:gd name="T21" fmla="*/ 39 h 68"/>
                <a:gd name="T22" fmla="*/ 77 w 79"/>
                <a:gd name="T23" fmla="*/ 14 h 68"/>
                <a:gd name="T24" fmla="*/ 77 w 79"/>
                <a:gd name="T25" fmla="*/ 13 h 68"/>
                <a:gd name="T26" fmla="*/ 77 w 79"/>
                <a:gd name="T27" fmla="*/ 13 h 68"/>
                <a:gd name="T28" fmla="*/ 75 w 79"/>
                <a:gd name="T29" fmla="*/ 12 h 68"/>
                <a:gd name="T30" fmla="*/ 75 w 79"/>
                <a:gd name="T31" fmla="*/ 12 h 68"/>
                <a:gd name="T32" fmla="*/ 73 w 79"/>
                <a:gd name="T33" fmla="*/ 10 h 68"/>
                <a:gd name="T34" fmla="*/ 72 w 79"/>
                <a:gd name="T35" fmla="*/ 9 h 68"/>
                <a:gd name="T36" fmla="*/ 69 w 79"/>
                <a:gd name="T37" fmla="*/ 7 h 68"/>
                <a:gd name="T38" fmla="*/ 68 w 79"/>
                <a:gd name="T39" fmla="*/ 7 h 68"/>
                <a:gd name="T40" fmla="*/ 64 w 79"/>
                <a:gd name="T41" fmla="*/ 4 h 68"/>
                <a:gd name="T42" fmla="*/ 63 w 79"/>
                <a:gd name="T43" fmla="*/ 4 h 68"/>
                <a:gd name="T44" fmla="*/ 58 w 79"/>
                <a:gd name="T45" fmla="*/ 2 h 68"/>
                <a:gd name="T46" fmla="*/ 57 w 79"/>
                <a:gd name="T47" fmla="*/ 2 h 68"/>
                <a:gd name="T48" fmla="*/ 51 w 79"/>
                <a:gd name="T49" fmla="*/ 0 h 68"/>
                <a:gd name="T50" fmla="*/ 50 w 79"/>
                <a:gd name="T51" fmla="*/ 0 h 68"/>
                <a:gd name="T52" fmla="*/ 44 w 79"/>
                <a:gd name="T53" fmla="*/ 0 h 68"/>
                <a:gd name="T54" fmla="*/ 42 w 79"/>
                <a:gd name="T55" fmla="*/ 0 h 68"/>
                <a:gd name="T56" fmla="*/ 38 w 79"/>
                <a:gd name="T57" fmla="*/ 0 h 68"/>
                <a:gd name="T58" fmla="*/ 35 w 79"/>
                <a:gd name="T59" fmla="*/ 0 h 68"/>
                <a:gd name="T60" fmla="*/ 31 w 79"/>
                <a:gd name="T61" fmla="*/ 1 h 68"/>
                <a:gd name="T62" fmla="*/ 29 w 79"/>
                <a:gd name="T63" fmla="*/ 2 h 68"/>
                <a:gd name="T64" fmla="*/ 24 w 79"/>
                <a:gd name="T65" fmla="*/ 3 h 68"/>
                <a:gd name="T66" fmla="*/ 22 w 79"/>
                <a:gd name="T67" fmla="*/ 4 h 68"/>
                <a:gd name="T68" fmla="*/ 14 w 79"/>
                <a:gd name="T69" fmla="*/ 7 h 68"/>
                <a:gd name="T70" fmla="*/ 2 w 79"/>
                <a:gd name="T71" fmla="*/ 16 h 68"/>
                <a:gd name="T72" fmla="*/ 5 w 79"/>
                <a:gd name="T73" fmla="*/ 33 h 68"/>
                <a:gd name="T74" fmla="*/ 4 w 79"/>
                <a:gd name="T75" fmla="*/ 40 h 68"/>
                <a:gd name="T76" fmla="*/ 4 w 79"/>
                <a:gd name="T77"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 h="68">
                  <a:moveTo>
                    <a:pt x="4" y="39"/>
                  </a:moveTo>
                  <a:cubicBezTo>
                    <a:pt x="2" y="39"/>
                    <a:pt x="0" y="45"/>
                    <a:pt x="0" y="52"/>
                  </a:cubicBezTo>
                  <a:cubicBezTo>
                    <a:pt x="0" y="59"/>
                    <a:pt x="2" y="65"/>
                    <a:pt x="4" y="65"/>
                  </a:cubicBezTo>
                  <a:cubicBezTo>
                    <a:pt x="4" y="65"/>
                    <a:pt x="5" y="63"/>
                    <a:pt x="6" y="62"/>
                  </a:cubicBezTo>
                  <a:cubicBezTo>
                    <a:pt x="6" y="64"/>
                    <a:pt x="7" y="66"/>
                    <a:pt x="8" y="68"/>
                  </a:cubicBezTo>
                  <a:cubicBezTo>
                    <a:pt x="72" y="68"/>
                    <a:pt x="72" y="68"/>
                    <a:pt x="72" y="68"/>
                  </a:cubicBezTo>
                  <a:cubicBezTo>
                    <a:pt x="72" y="65"/>
                    <a:pt x="73" y="63"/>
                    <a:pt x="73" y="60"/>
                  </a:cubicBezTo>
                  <a:cubicBezTo>
                    <a:pt x="74" y="63"/>
                    <a:pt x="75" y="64"/>
                    <a:pt x="75" y="64"/>
                  </a:cubicBezTo>
                  <a:cubicBezTo>
                    <a:pt x="77" y="64"/>
                    <a:pt x="79" y="58"/>
                    <a:pt x="79" y="51"/>
                  </a:cubicBezTo>
                  <a:cubicBezTo>
                    <a:pt x="79" y="44"/>
                    <a:pt x="77" y="39"/>
                    <a:pt x="75" y="39"/>
                  </a:cubicBezTo>
                  <a:cubicBezTo>
                    <a:pt x="75" y="39"/>
                    <a:pt x="75" y="39"/>
                    <a:pt x="75" y="39"/>
                  </a:cubicBezTo>
                  <a:cubicBezTo>
                    <a:pt x="75" y="36"/>
                    <a:pt x="77" y="14"/>
                    <a:pt x="77" y="14"/>
                  </a:cubicBezTo>
                  <a:cubicBezTo>
                    <a:pt x="77" y="14"/>
                    <a:pt x="77" y="14"/>
                    <a:pt x="77" y="13"/>
                  </a:cubicBezTo>
                  <a:cubicBezTo>
                    <a:pt x="77" y="13"/>
                    <a:pt x="77" y="13"/>
                    <a:pt x="77" y="13"/>
                  </a:cubicBezTo>
                  <a:cubicBezTo>
                    <a:pt x="76" y="13"/>
                    <a:pt x="76" y="12"/>
                    <a:pt x="75" y="12"/>
                  </a:cubicBezTo>
                  <a:cubicBezTo>
                    <a:pt x="75" y="12"/>
                    <a:pt x="75" y="12"/>
                    <a:pt x="75" y="12"/>
                  </a:cubicBezTo>
                  <a:cubicBezTo>
                    <a:pt x="74" y="11"/>
                    <a:pt x="74" y="10"/>
                    <a:pt x="73" y="10"/>
                  </a:cubicBezTo>
                  <a:cubicBezTo>
                    <a:pt x="72" y="9"/>
                    <a:pt x="72" y="9"/>
                    <a:pt x="72" y="9"/>
                  </a:cubicBezTo>
                  <a:cubicBezTo>
                    <a:pt x="71" y="8"/>
                    <a:pt x="70" y="8"/>
                    <a:pt x="69" y="7"/>
                  </a:cubicBezTo>
                  <a:cubicBezTo>
                    <a:pt x="69" y="7"/>
                    <a:pt x="68" y="7"/>
                    <a:pt x="68" y="7"/>
                  </a:cubicBezTo>
                  <a:cubicBezTo>
                    <a:pt x="67" y="6"/>
                    <a:pt x="65" y="5"/>
                    <a:pt x="64" y="4"/>
                  </a:cubicBezTo>
                  <a:cubicBezTo>
                    <a:pt x="63" y="4"/>
                    <a:pt x="63" y="4"/>
                    <a:pt x="63" y="4"/>
                  </a:cubicBezTo>
                  <a:cubicBezTo>
                    <a:pt x="61" y="3"/>
                    <a:pt x="60" y="3"/>
                    <a:pt x="58" y="2"/>
                  </a:cubicBezTo>
                  <a:cubicBezTo>
                    <a:pt x="58" y="2"/>
                    <a:pt x="57" y="2"/>
                    <a:pt x="57" y="2"/>
                  </a:cubicBezTo>
                  <a:cubicBezTo>
                    <a:pt x="55" y="1"/>
                    <a:pt x="53" y="1"/>
                    <a:pt x="51" y="0"/>
                  </a:cubicBezTo>
                  <a:cubicBezTo>
                    <a:pt x="50" y="0"/>
                    <a:pt x="50" y="0"/>
                    <a:pt x="50" y="0"/>
                  </a:cubicBezTo>
                  <a:cubicBezTo>
                    <a:pt x="48" y="0"/>
                    <a:pt x="46" y="0"/>
                    <a:pt x="44" y="0"/>
                  </a:cubicBezTo>
                  <a:cubicBezTo>
                    <a:pt x="43" y="0"/>
                    <a:pt x="42" y="0"/>
                    <a:pt x="42" y="0"/>
                  </a:cubicBezTo>
                  <a:cubicBezTo>
                    <a:pt x="40" y="0"/>
                    <a:pt x="39" y="0"/>
                    <a:pt x="38" y="0"/>
                  </a:cubicBezTo>
                  <a:cubicBezTo>
                    <a:pt x="37" y="0"/>
                    <a:pt x="36" y="0"/>
                    <a:pt x="35" y="0"/>
                  </a:cubicBezTo>
                  <a:cubicBezTo>
                    <a:pt x="34" y="0"/>
                    <a:pt x="33" y="1"/>
                    <a:pt x="31" y="1"/>
                  </a:cubicBezTo>
                  <a:cubicBezTo>
                    <a:pt x="30" y="1"/>
                    <a:pt x="30" y="1"/>
                    <a:pt x="29" y="2"/>
                  </a:cubicBezTo>
                  <a:cubicBezTo>
                    <a:pt x="27" y="2"/>
                    <a:pt x="26" y="3"/>
                    <a:pt x="24" y="3"/>
                  </a:cubicBezTo>
                  <a:cubicBezTo>
                    <a:pt x="23" y="3"/>
                    <a:pt x="22" y="4"/>
                    <a:pt x="22" y="4"/>
                  </a:cubicBezTo>
                  <a:cubicBezTo>
                    <a:pt x="19" y="5"/>
                    <a:pt x="17" y="6"/>
                    <a:pt x="14" y="7"/>
                  </a:cubicBezTo>
                  <a:cubicBezTo>
                    <a:pt x="11" y="9"/>
                    <a:pt x="6" y="14"/>
                    <a:pt x="2" y="16"/>
                  </a:cubicBezTo>
                  <a:cubicBezTo>
                    <a:pt x="2" y="16"/>
                    <a:pt x="3" y="24"/>
                    <a:pt x="5" y="33"/>
                  </a:cubicBezTo>
                  <a:cubicBezTo>
                    <a:pt x="4" y="35"/>
                    <a:pt x="4" y="37"/>
                    <a:pt x="4" y="40"/>
                  </a:cubicBezTo>
                  <a:cubicBezTo>
                    <a:pt x="4" y="39"/>
                    <a:pt x="4" y="39"/>
                    <a:pt x="4"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6" name="Freeform 158">
              <a:extLst>
                <a:ext uri="{FF2B5EF4-FFF2-40B4-BE49-F238E27FC236}">
                  <a16:creationId xmlns:a16="http://schemas.microsoft.com/office/drawing/2014/main" id="{AE6EF2DE-49BA-4C59-A91B-6C48323F1707}"/>
                </a:ext>
              </a:extLst>
            </p:cNvPr>
            <p:cNvSpPr>
              <a:spLocks/>
            </p:cNvSpPr>
            <p:nvPr/>
          </p:nvSpPr>
          <p:spPr bwMode="auto">
            <a:xfrm>
              <a:off x="4668838" y="3673475"/>
              <a:ext cx="182563" cy="125413"/>
            </a:xfrm>
            <a:custGeom>
              <a:avLst/>
              <a:gdLst>
                <a:gd name="T0" fmla="*/ 90 w 105"/>
                <a:gd name="T1" fmla="*/ 0 h 72"/>
                <a:gd name="T2" fmla="*/ 14 w 105"/>
                <a:gd name="T3" fmla="*/ 0 h 72"/>
                <a:gd name="T4" fmla="*/ 0 w 105"/>
                <a:gd name="T5" fmla="*/ 15 h 72"/>
                <a:gd name="T6" fmla="*/ 0 w 105"/>
                <a:gd name="T7" fmla="*/ 57 h 72"/>
                <a:gd name="T8" fmla="*/ 14 w 105"/>
                <a:gd name="T9" fmla="*/ 72 h 72"/>
                <a:gd name="T10" fmla="*/ 90 w 105"/>
                <a:gd name="T11" fmla="*/ 72 h 72"/>
                <a:gd name="T12" fmla="*/ 105 w 105"/>
                <a:gd name="T13" fmla="*/ 57 h 72"/>
                <a:gd name="T14" fmla="*/ 105 w 105"/>
                <a:gd name="T15" fmla="*/ 15 h 72"/>
                <a:gd name="T16" fmla="*/ 90 w 10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72">
                  <a:moveTo>
                    <a:pt x="90" y="0"/>
                  </a:moveTo>
                  <a:cubicBezTo>
                    <a:pt x="14" y="0"/>
                    <a:pt x="14" y="0"/>
                    <a:pt x="14" y="0"/>
                  </a:cubicBezTo>
                  <a:cubicBezTo>
                    <a:pt x="7" y="0"/>
                    <a:pt x="0" y="7"/>
                    <a:pt x="0" y="15"/>
                  </a:cubicBezTo>
                  <a:cubicBezTo>
                    <a:pt x="0" y="57"/>
                    <a:pt x="0" y="57"/>
                    <a:pt x="0" y="57"/>
                  </a:cubicBezTo>
                  <a:cubicBezTo>
                    <a:pt x="0" y="65"/>
                    <a:pt x="7" y="72"/>
                    <a:pt x="14" y="72"/>
                  </a:cubicBezTo>
                  <a:cubicBezTo>
                    <a:pt x="90" y="72"/>
                    <a:pt x="90" y="72"/>
                    <a:pt x="90" y="72"/>
                  </a:cubicBezTo>
                  <a:cubicBezTo>
                    <a:pt x="98" y="72"/>
                    <a:pt x="105" y="65"/>
                    <a:pt x="105" y="57"/>
                  </a:cubicBezTo>
                  <a:cubicBezTo>
                    <a:pt x="105" y="15"/>
                    <a:pt x="105" y="15"/>
                    <a:pt x="105" y="15"/>
                  </a:cubicBezTo>
                  <a:cubicBezTo>
                    <a:pt x="105" y="7"/>
                    <a:pt x="98"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7" name="Freeform 159">
              <a:extLst>
                <a:ext uri="{FF2B5EF4-FFF2-40B4-BE49-F238E27FC236}">
                  <a16:creationId xmlns:a16="http://schemas.microsoft.com/office/drawing/2014/main" id="{FCA05F4C-3CF1-4AE5-9009-09C290EE5C45}"/>
                </a:ext>
              </a:extLst>
            </p:cNvPr>
            <p:cNvSpPr>
              <a:spLocks/>
            </p:cNvSpPr>
            <p:nvPr/>
          </p:nvSpPr>
          <p:spPr bwMode="auto">
            <a:xfrm>
              <a:off x="5127626" y="3549650"/>
              <a:ext cx="141288" cy="107950"/>
            </a:xfrm>
            <a:custGeom>
              <a:avLst/>
              <a:gdLst>
                <a:gd name="T0" fmla="*/ 40 w 81"/>
                <a:gd name="T1" fmla="*/ 3 h 62"/>
                <a:gd name="T2" fmla="*/ 38 w 81"/>
                <a:gd name="T3" fmla="*/ 3 h 62"/>
                <a:gd name="T4" fmla="*/ 35 w 81"/>
                <a:gd name="T5" fmla="*/ 0 h 62"/>
                <a:gd name="T6" fmla="*/ 14 w 81"/>
                <a:gd name="T7" fmla="*/ 12 h 62"/>
                <a:gd name="T8" fmla="*/ 13 w 81"/>
                <a:gd name="T9" fmla="*/ 13 h 62"/>
                <a:gd name="T10" fmla="*/ 13 w 81"/>
                <a:gd name="T11" fmla="*/ 13 h 62"/>
                <a:gd name="T12" fmla="*/ 9 w 81"/>
                <a:gd name="T13" fmla="*/ 20 h 62"/>
                <a:gd name="T14" fmla="*/ 2 w 81"/>
                <a:gd name="T15" fmla="*/ 62 h 62"/>
                <a:gd name="T16" fmla="*/ 9 w 81"/>
                <a:gd name="T17" fmla="*/ 62 h 62"/>
                <a:gd name="T18" fmla="*/ 9 w 81"/>
                <a:gd name="T19" fmla="*/ 61 h 62"/>
                <a:gd name="T20" fmla="*/ 13 w 81"/>
                <a:gd name="T21" fmla="*/ 57 h 62"/>
                <a:gd name="T22" fmla="*/ 17 w 81"/>
                <a:gd name="T23" fmla="*/ 60 h 62"/>
                <a:gd name="T24" fmla="*/ 18 w 81"/>
                <a:gd name="T25" fmla="*/ 62 h 62"/>
                <a:gd name="T26" fmla="*/ 61 w 81"/>
                <a:gd name="T27" fmla="*/ 62 h 62"/>
                <a:gd name="T28" fmla="*/ 62 w 81"/>
                <a:gd name="T29" fmla="*/ 56 h 62"/>
                <a:gd name="T30" fmla="*/ 66 w 81"/>
                <a:gd name="T31" fmla="*/ 52 h 62"/>
                <a:gd name="T32" fmla="*/ 71 w 81"/>
                <a:gd name="T33" fmla="*/ 56 h 62"/>
                <a:gd name="T34" fmla="*/ 71 w 81"/>
                <a:gd name="T35" fmla="*/ 62 h 62"/>
                <a:gd name="T36" fmla="*/ 76 w 81"/>
                <a:gd name="T37" fmla="*/ 62 h 62"/>
                <a:gd name="T38" fmla="*/ 79 w 81"/>
                <a:gd name="T39" fmla="*/ 62 h 62"/>
                <a:gd name="T40" fmla="*/ 72 w 81"/>
                <a:gd name="T41" fmla="*/ 20 h 62"/>
                <a:gd name="T42" fmla="*/ 44 w 81"/>
                <a:gd name="T43" fmla="*/ 3 h 62"/>
                <a:gd name="T44" fmla="*/ 40 w 81"/>
                <a:gd name="T45" fmla="*/ 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1" h="62">
                  <a:moveTo>
                    <a:pt x="40" y="3"/>
                  </a:moveTo>
                  <a:cubicBezTo>
                    <a:pt x="39" y="3"/>
                    <a:pt x="39" y="3"/>
                    <a:pt x="38" y="3"/>
                  </a:cubicBezTo>
                  <a:cubicBezTo>
                    <a:pt x="37" y="2"/>
                    <a:pt x="36" y="1"/>
                    <a:pt x="35" y="0"/>
                  </a:cubicBezTo>
                  <a:cubicBezTo>
                    <a:pt x="29" y="2"/>
                    <a:pt x="20" y="5"/>
                    <a:pt x="14" y="12"/>
                  </a:cubicBezTo>
                  <a:cubicBezTo>
                    <a:pt x="14" y="12"/>
                    <a:pt x="13" y="13"/>
                    <a:pt x="13" y="13"/>
                  </a:cubicBezTo>
                  <a:cubicBezTo>
                    <a:pt x="13" y="13"/>
                    <a:pt x="13" y="13"/>
                    <a:pt x="13" y="13"/>
                  </a:cubicBezTo>
                  <a:cubicBezTo>
                    <a:pt x="11" y="15"/>
                    <a:pt x="10" y="18"/>
                    <a:pt x="9" y="20"/>
                  </a:cubicBezTo>
                  <a:cubicBezTo>
                    <a:pt x="0" y="39"/>
                    <a:pt x="0" y="51"/>
                    <a:pt x="2" y="62"/>
                  </a:cubicBezTo>
                  <a:cubicBezTo>
                    <a:pt x="9" y="62"/>
                    <a:pt x="9" y="62"/>
                    <a:pt x="9" y="62"/>
                  </a:cubicBezTo>
                  <a:cubicBezTo>
                    <a:pt x="9" y="62"/>
                    <a:pt x="9" y="61"/>
                    <a:pt x="9" y="61"/>
                  </a:cubicBezTo>
                  <a:cubicBezTo>
                    <a:pt x="9" y="59"/>
                    <a:pt x="10" y="57"/>
                    <a:pt x="13" y="57"/>
                  </a:cubicBezTo>
                  <a:cubicBezTo>
                    <a:pt x="15" y="56"/>
                    <a:pt x="17" y="58"/>
                    <a:pt x="17" y="60"/>
                  </a:cubicBezTo>
                  <a:cubicBezTo>
                    <a:pt x="18" y="60"/>
                    <a:pt x="18" y="61"/>
                    <a:pt x="18" y="62"/>
                  </a:cubicBezTo>
                  <a:cubicBezTo>
                    <a:pt x="61" y="62"/>
                    <a:pt x="61" y="62"/>
                    <a:pt x="61" y="62"/>
                  </a:cubicBezTo>
                  <a:cubicBezTo>
                    <a:pt x="61" y="60"/>
                    <a:pt x="62" y="58"/>
                    <a:pt x="62" y="56"/>
                  </a:cubicBezTo>
                  <a:cubicBezTo>
                    <a:pt x="62" y="54"/>
                    <a:pt x="64" y="52"/>
                    <a:pt x="66" y="52"/>
                  </a:cubicBezTo>
                  <a:cubicBezTo>
                    <a:pt x="69" y="52"/>
                    <a:pt x="71" y="54"/>
                    <a:pt x="71" y="56"/>
                  </a:cubicBezTo>
                  <a:cubicBezTo>
                    <a:pt x="71" y="58"/>
                    <a:pt x="71" y="60"/>
                    <a:pt x="71" y="62"/>
                  </a:cubicBezTo>
                  <a:cubicBezTo>
                    <a:pt x="76" y="62"/>
                    <a:pt x="76" y="62"/>
                    <a:pt x="76" y="62"/>
                  </a:cubicBezTo>
                  <a:cubicBezTo>
                    <a:pt x="77" y="62"/>
                    <a:pt x="78" y="62"/>
                    <a:pt x="79" y="62"/>
                  </a:cubicBezTo>
                  <a:cubicBezTo>
                    <a:pt x="81" y="49"/>
                    <a:pt x="80" y="38"/>
                    <a:pt x="72" y="20"/>
                  </a:cubicBezTo>
                  <a:cubicBezTo>
                    <a:pt x="67" y="8"/>
                    <a:pt x="58" y="3"/>
                    <a:pt x="44" y="3"/>
                  </a:cubicBezTo>
                  <a:cubicBezTo>
                    <a:pt x="43" y="3"/>
                    <a:pt x="41" y="3"/>
                    <a:pt x="4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8" name="Freeform 160">
              <a:extLst>
                <a:ext uri="{FF2B5EF4-FFF2-40B4-BE49-F238E27FC236}">
                  <a16:creationId xmlns:a16="http://schemas.microsoft.com/office/drawing/2014/main" id="{B3F0812C-4A0A-456F-ADB8-A86A42DE17FC}"/>
                </a:ext>
              </a:extLst>
            </p:cNvPr>
            <p:cNvSpPr>
              <a:spLocks/>
            </p:cNvSpPr>
            <p:nvPr/>
          </p:nvSpPr>
          <p:spPr bwMode="auto">
            <a:xfrm>
              <a:off x="5100638" y="3673475"/>
              <a:ext cx="184150" cy="125413"/>
            </a:xfrm>
            <a:custGeom>
              <a:avLst/>
              <a:gdLst>
                <a:gd name="T0" fmla="*/ 91 w 105"/>
                <a:gd name="T1" fmla="*/ 0 h 72"/>
                <a:gd name="T2" fmla="*/ 15 w 105"/>
                <a:gd name="T3" fmla="*/ 0 h 72"/>
                <a:gd name="T4" fmla="*/ 0 w 105"/>
                <a:gd name="T5" fmla="*/ 15 h 72"/>
                <a:gd name="T6" fmla="*/ 0 w 105"/>
                <a:gd name="T7" fmla="*/ 57 h 72"/>
                <a:gd name="T8" fmla="*/ 15 w 105"/>
                <a:gd name="T9" fmla="*/ 72 h 72"/>
                <a:gd name="T10" fmla="*/ 91 w 105"/>
                <a:gd name="T11" fmla="*/ 72 h 72"/>
                <a:gd name="T12" fmla="*/ 105 w 105"/>
                <a:gd name="T13" fmla="*/ 57 h 72"/>
                <a:gd name="T14" fmla="*/ 105 w 105"/>
                <a:gd name="T15" fmla="*/ 15 h 72"/>
                <a:gd name="T16" fmla="*/ 91 w 105"/>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72">
                  <a:moveTo>
                    <a:pt x="91" y="0"/>
                  </a:moveTo>
                  <a:cubicBezTo>
                    <a:pt x="15" y="0"/>
                    <a:pt x="15" y="0"/>
                    <a:pt x="15" y="0"/>
                  </a:cubicBezTo>
                  <a:cubicBezTo>
                    <a:pt x="7" y="0"/>
                    <a:pt x="0" y="7"/>
                    <a:pt x="0" y="15"/>
                  </a:cubicBezTo>
                  <a:cubicBezTo>
                    <a:pt x="0" y="57"/>
                    <a:pt x="0" y="57"/>
                    <a:pt x="0" y="57"/>
                  </a:cubicBezTo>
                  <a:cubicBezTo>
                    <a:pt x="0" y="65"/>
                    <a:pt x="7" y="72"/>
                    <a:pt x="15" y="72"/>
                  </a:cubicBezTo>
                  <a:cubicBezTo>
                    <a:pt x="91" y="72"/>
                    <a:pt x="91" y="72"/>
                    <a:pt x="91" y="72"/>
                  </a:cubicBezTo>
                  <a:cubicBezTo>
                    <a:pt x="99" y="72"/>
                    <a:pt x="105" y="65"/>
                    <a:pt x="105" y="57"/>
                  </a:cubicBezTo>
                  <a:cubicBezTo>
                    <a:pt x="105" y="15"/>
                    <a:pt x="105" y="15"/>
                    <a:pt x="105" y="15"/>
                  </a:cubicBezTo>
                  <a:cubicBezTo>
                    <a:pt x="105" y="7"/>
                    <a:pt x="99" y="0"/>
                    <a:pt x="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59" name="Freeform 161">
              <a:extLst>
                <a:ext uri="{FF2B5EF4-FFF2-40B4-BE49-F238E27FC236}">
                  <a16:creationId xmlns:a16="http://schemas.microsoft.com/office/drawing/2014/main" id="{5A5C6EC0-37E0-4255-90DE-8E7563D72C6C}"/>
                </a:ext>
              </a:extLst>
            </p:cNvPr>
            <p:cNvSpPr>
              <a:spLocks/>
            </p:cNvSpPr>
            <p:nvPr/>
          </p:nvSpPr>
          <p:spPr bwMode="auto">
            <a:xfrm>
              <a:off x="4881563" y="3673475"/>
              <a:ext cx="180975" cy="125413"/>
            </a:xfrm>
            <a:custGeom>
              <a:avLst/>
              <a:gdLst>
                <a:gd name="T0" fmla="*/ 90 w 104"/>
                <a:gd name="T1" fmla="*/ 0 h 72"/>
                <a:gd name="T2" fmla="*/ 14 w 104"/>
                <a:gd name="T3" fmla="*/ 0 h 72"/>
                <a:gd name="T4" fmla="*/ 0 w 104"/>
                <a:gd name="T5" fmla="*/ 15 h 72"/>
                <a:gd name="T6" fmla="*/ 0 w 104"/>
                <a:gd name="T7" fmla="*/ 57 h 72"/>
                <a:gd name="T8" fmla="*/ 14 w 104"/>
                <a:gd name="T9" fmla="*/ 72 h 72"/>
                <a:gd name="T10" fmla="*/ 90 w 104"/>
                <a:gd name="T11" fmla="*/ 72 h 72"/>
                <a:gd name="T12" fmla="*/ 104 w 104"/>
                <a:gd name="T13" fmla="*/ 57 h 72"/>
                <a:gd name="T14" fmla="*/ 104 w 104"/>
                <a:gd name="T15" fmla="*/ 15 h 72"/>
                <a:gd name="T16" fmla="*/ 90 w 104"/>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72">
                  <a:moveTo>
                    <a:pt x="90" y="0"/>
                  </a:moveTo>
                  <a:cubicBezTo>
                    <a:pt x="14" y="0"/>
                    <a:pt x="14" y="0"/>
                    <a:pt x="14" y="0"/>
                  </a:cubicBezTo>
                  <a:cubicBezTo>
                    <a:pt x="6" y="0"/>
                    <a:pt x="0" y="7"/>
                    <a:pt x="0" y="15"/>
                  </a:cubicBezTo>
                  <a:cubicBezTo>
                    <a:pt x="0" y="57"/>
                    <a:pt x="0" y="57"/>
                    <a:pt x="0" y="57"/>
                  </a:cubicBezTo>
                  <a:cubicBezTo>
                    <a:pt x="0" y="65"/>
                    <a:pt x="6" y="72"/>
                    <a:pt x="14" y="72"/>
                  </a:cubicBezTo>
                  <a:cubicBezTo>
                    <a:pt x="90" y="72"/>
                    <a:pt x="90" y="72"/>
                    <a:pt x="90" y="72"/>
                  </a:cubicBezTo>
                  <a:cubicBezTo>
                    <a:pt x="98" y="72"/>
                    <a:pt x="104" y="65"/>
                    <a:pt x="104" y="57"/>
                  </a:cubicBezTo>
                  <a:cubicBezTo>
                    <a:pt x="104" y="15"/>
                    <a:pt x="104" y="15"/>
                    <a:pt x="104" y="15"/>
                  </a:cubicBezTo>
                  <a:cubicBezTo>
                    <a:pt x="104" y="7"/>
                    <a:pt x="98"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60" name="Freeform 162">
              <a:extLst>
                <a:ext uri="{FF2B5EF4-FFF2-40B4-BE49-F238E27FC236}">
                  <a16:creationId xmlns:a16="http://schemas.microsoft.com/office/drawing/2014/main" id="{DA46F4FE-A285-4B7C-9992-9ECA16B6FD64}"/>
                </a:ext>
              </a:extLst>
            </p:cNvPr>
            <p:cNvSpPr>
              <a:spLocks/>
            </p:cNvSpPr>
            <p:nvPr/>
          </p:nvSpPr>
          <p:spPr bwMode="auto">
            <a:xfrm>
              <a:off x="4738688" y="3119437"/>
              <a:ext cx="415925" cy="231775"/>
            </a:xfrm>
            <a:custGeom>
              <a:avLst/>
              <a:gdLst>
                <a:gd name="T0" fmla="*/ 165 w 262"/>
                <a:gd name="T1" fmla="*/ 56 h 146"/>
                <a:gd name="T2" fmla="*/ 93 w 262"/>
                <a:gd name="T3" fmla="*/ 131 h 146"/>
                <a:gd name="T4" fmla="*/ 52 w 262"/>
                <a:gd name="T5" fmla="*/ 109 h 146"/>
                <a:gd name="T6" fmla="*/ 0 w 262"/>
                <a:gd name="T7" fmla="*/ 146 h 146"/>
                <a:gd name="T8" fmla="*/ 262 w 262"/>
                <a:gd name="T9" fmla="*/ 146 h 146"/>
                <a:gd name="T10" fmla="*/ 262 w 262"/>
                <a:gd name="T11" fmla="*/ 0 h 146"/>
                <a:gd name="T12" fmla="*/ 204 w 262"/>
                <a:gd name="T13" fmla="*/ 73 h 146"/>
                <a:gd name="T14" fmla="*/ 165 w 262"/>
                <a:gd name="T15" fmla="*/ 56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146">
                  <a:moveTo>
                    <a:pt x="165" y="56"/>
                  </a:moveTo>
                  <a:lnTo>
                    <a:pt x="93" y="131"/>
                  </a:lnTo>
                  <a:lnTo>
                    <a:pt x="52" y="109"/>
                  </a:lnTo>
                  <a:lnTo>
                    <a:pt x="0" y="146"/>
                  </a:lnTo>
                  <a:lnTo>
                    <a:pt x="262" y="146"/>
                  </a:lnTo>
                  <a:lnTo>
                    <a:pt x="262" y="0"/>
                  </a:lnTo>
                  <a:lnTo>
                    <a:pt x="204" y="73"/>
                  </a:lnTo>
                  <a:lnTo>
                    <a:pt x="165"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Tree>
    <p:extLst>
      <p:ext uri="{BB962C8B-B14F-4D97-AF65-F5344CB8AC3E}">
        <p14:creationId xmlns:p14="http://schemas.microsoft.com/office/powerpoint/2010/main" val="1215184576"/>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p:bldP spid="37" grpId="0" animBg="1"/>
      <p:bldP spid="38" grpId="0"/>
      <p:bldP spid="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4750188" y="2173277"/>
            <a:ext cx="4529139" cy="954107"/>
          </a:xfrm>
          <a:prstGeom prst="rect">
            <a:avLst/>
          </a:prstGeom>
          <a:noFill/>
        </p:spPr>
        <p:txBody>
          <a:bodyPr wrap="square" rtlCol="0">
            <a:spAutoFit/>
          </a:bodyPr>
          <a:lstStyle/>
          <a:p>
            <a:r>
              <a:rPr lang="en-US" altLang="zh-CN" sz="3200" b="1" dirty="0">
                <a:solidFill>
                  <a:schemeClr val="accent1"/>
                </a:solidFill>
              </a:rPr>
              <a:t>01</a:t>
            </a:r>
            <a:r>
              <a:rPr lang="en-US" altLang="zh-CN" sz="3200" b="1" dirty="0">
                <a:solidFill>
                  <a:schemeClr val="bg2">
                    <a:lumMod val="50000"/>
                  </a:schemeClr>
                </a:solidFill>
              </a:rPr>
              <a:t>  </a:t>
            </a:r>
            <a:r>
              <a:rPr lang="en-US" altLang="zh-CN" b="1" dirty="0">
                <a:solidFill>
                  <a:schemeClr val="bg2">
                    <a:lumMod val="50000"/>
                  </a:schemeClr>
                </a:solidFill>
              </a:rPr>
              <a:t> </a:t>
            </a:r>
          </a:p>
          <a:p>
            <a:r>
              <a:rPr lang="zh-CN" altLang="en-US" sz="2400" b="1" dirty="0">
                <a:solidFill>
                  <a:schemeClr val="bg2">
                    <a:lumMod val="50000"/>
                  </a:schemeClr>
                </a:solidFill>
              </a:rPr>
              <a:t>人员招聘与面试基础知识</a:t>
            </a:r>
            <a:endParaRPr lang="zh-CN" altLang="en-US" sz="2400" b="1" dirty="0">
              <a:solidFill>
                <a:schemeClr val="bg2">
                  <a:lumMod val="50000"/>
                </a:schemeClr>
              </a:solidFill>
              <a:cs typeface="+mn-ea"/>
              <a:sym typeface="+mn-lt"/>
            </a:endParaRPr>
          </a:p>
        </p:txBody>
      </p:sp>
      <p:sp>
        <p:nvSpPr>
          <p:cNvPr id="2" name="椭圆 1">
            <a:extLst>
              <a:ext uri="{FF2B5EF4-FFF2-40B4-BE49-F238E27FC236}">
                <a16:creationId xmlns:a16="http://schemas.microsoft.com/office/drawing/2014/main" id="{38C919F5-C1BC-44C5-80CC-D0AAE07E0948}"/>
              </a:ext>
            </a:extLst>
          </p:cNvPr>
          <p:cNvSpPr/>
          <p:nvPr/>
        </p:nvSpPr>
        <p:spPr>
          <a:xfrm>
            <a:off x="2357438" y="1828800"/>
            <a:ext cx="1643063" cy="1643063"/>
          </a:xfrm>
          <a:prstGeom prst="ellipse">
            <a:avLst/>
          </a:prstGeom>
          <a:blipFill dpi="0" rotWithShape="0">
            <a:blip r:embed="rId4">
              <a:grayscl/>
            </a:blip>
            <a:srcRect/>
            <a:stretch>
              <a:fillRect l="-31500" r="-84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a:extLst>
              <a:ext uri="{FF2B5EF4-FFF2-40B4-BE49-F238E27FC236}">
                <a16:creationId xmlns:a16="http://schemas.microsoft.com/office/drawing/2014/main" id="{71F432EE-8D20-41E0-A561-11D8A5A3095D}"/>
              </a:ext>
            </a:extLst>
          </p:cNvPr>
          <p:cNvSpPr/>
          <p:nvPr/>
        </p:nvSpPr>
        <p:spPr>
          <a:xfrm rot="5400000">
            <a:off x="3096472" y="2981111"/>
            <a:ext cx="1003166" cy="864798"/>
          </a:xfrm>
          <a:prstGeom prs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1D11FDBF-706F-49FF-AA67-51A37FCF400E}"/>
              </a:ext>
            </a:extLst>
          </p:cNvPr>
          <p:cNvGrpSpPr/>
          <p:nvPr/>
        </p:nvGrpSpPr>
        <p:grpSpPr>
          <a:xfrm rot="10800000">
            <a:off x="8296280" y="4514850"/>
            <a:ext cx="3133720" cy="1671637"/>
            <a:chOff x="1871659" y="1464114"/>
            <a:chExt cx="8129591" cy="4336611"/>
          </a:xfrm>
        </p:grpSpPr>
        <p:cxnSp>
          <p:nvCxnSpPr>
            <p:cNvPr id="16" name="直接连接符 15">
              <a:extLst>
                <a:ext uri="{FF2B5EF4-FFF2-40B4-BE49-F238E27FC236}">
                  <a16:creationId xmlns:a16="http://schemas.microsoft.com/office/drawing/2014/main" id="{1FD90FA4-A150-4561-9965-6A222DF77FBF}"/>
                </a:ext>
              </a:extLst>
            </p:cNvPr>
            <p:cNvCxnSpPr>
              <a:cxnSpLocks/>
            </p:cNvCxnSpPr>
            <p:nvPr/>
          </p:nvCxnSpPr>
          <p:spPr>
            <a:xfrm>
              <a:off x="1871659" y="1937747"/>
              <a:ext cx="8129591" cy="0"/>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E642144-EBD3-41B4-8961-FB1B2CF4FAC6}"/>
                </a:ext>
              </a:extLst>
            </p:cNvPr>
            <p:cNvCxnSpPr>
              <a:cxnSpLocks/>
            </p:cNvCxnSpPr>
            <p:nvPr/>
          </p:nvCxnSpPr>
          <p:spPr>
            <a:xfrm flipV="1">
              <a:off x="3586159" y="1464114"/>
              <a:ext cx="0" cy="4336611"/>
            </a:xfrm>
            <a:prstGeom prst="line">
              <a:avLst/>
            </a:prstGeom>
            <a:ln w="25400">
              <a:solidFill>
                <a:schemeClr val="accent2">
                  <a:alpha val="40000"/>
                </a:schemeClr>
              </a:solidFill>
            </a:ln>
          </p:spPr>
          <p:style>
            <a:lnRef idx="1">
              <a:schemeClr val="accent1"/>
            </a:lnRef>
            <a:fillRef idx="0">
              <a:schemeClr val="accent1"/>
            </a:fillRef>
            <a:effectRef idx="0">
              <a:schemeClr val="accent1"/>
            </a:effectRef>
            <a:fontRef idx="minor">
              <a:schemeClr val="tx1"/>
            </a:fontRef>
          </p:style>
        </p:cxnSp>
      </p:grpSp>
      <p:sp>
        <p:nvSpPr>
          <p:cNvPr id="8" name="矩形 1">
            <a:extLst>
              <a:ext uri="{FF2B5EF4-FFF2-40B4-BE49-F238E27FC236}">
                <a16:creationId xmlns:a16="http://schemas.microsoft.com/office/drawing/2014/main" id="{550872F1-3C97-479E-8FFD-1E1FE9132D7F}"/>
              </a:ext>
            </a:extLst>
          </p:cNvPr>
          <p:cNvSpPr/>
          <p:nvPr/>
        </p:nvSpPr>
        <p:spPr>
          <a:xfrm rot="194795">
            <a:off x="1781108" y="2357991"/>
            <a:ext cx="2066937" cy="883340"/>
          </a:xfrm>
          <a:custGeom>
            <a:avLst/>
            <a:gdLst>
              <a:gd name="connsiteX0" fmla="*/ 0 w 11215688"/>
              <a:gd name="connsiteY0" fmla="*/ 0 h 6034088"/>
              <a:gd name="connsiteX1" fmla="*/ 11215688 w 11215688"/>
              <a:gd name="connsiteY1" fmla="*/ 0 h 6034088"/>
              <a:gd name="connsiteX2" fmla="*/ 11215688 w 11215688"/>
              <a:gd name="connsiteY2" fmla="*/ 6034088 h 6034088"/>
              <a:gd name="connsiteX3" fmla="*/ 0 w 11215688"/>
              <a:gd name="connsiteY3" fmla="*/ 6034088 h 6034088"/>
              <a:gd name="connsiteX4" fmla="*/ 0 w 11215688"/>
              <a:gd name="connsiteY4" fmla="*/ 0 h 6034088"/>
              <a:gd name="connsiteX0" fmla="*/ 0 w 11215688"/>
              <a:gd name="connsiteY0" fmla="*/ 0 h 6034088"/>
              <a:gd name="connsiteX1" fmla="*/ 11215688 w 11215688"/>
              <a:gd name="connsiteY1" fmla="*/ 0 h 6034088"/>
              <a:gd name="connsiteX2" fmla="*/ 7315201 w 11215688"/>
              <a:gd name="connsiteY2" fmla="*/ 3962400 h 6034088"/>
              <a:gd name="connsiteX3" fmla="*/ 0 w 11215688"/>
              <a:gd name="connsiteY3" fmla="*/ 6034088 h 6034088"/>
              <a:gd name="connsiteX4" fmla="*/ 0 w 11215688"/>
              <a:gd name="connsiteY4" fmla="*/ 0 h 6034088"/>
              <a:gd name="connsiteX0" fmla="*/ 0 w 7729538"/>
              <a:gd name="connsiteY0" fmla="*/ 0 h 6034088"/>
              <a:gd name="connsiteX1" fmla="*/ 7729538 w 7729538"/>
              <a:gd name="connsiteY1" fmla="*/ 942975 h 6034088"/>
              <a:gd name="connsiteX2" fmla="*/ 7315201 w 7729538"/>
              <a:gd name="connsiteY2" fmla="*/ 3962400 h 6034088"/>
              <a:gd name="connsiteX3" fmla="*/ 0 w 7729538"/>
              <a:gd name="connsiteY3" fmla="*/ 6034088 h 6034088"/>
              <a:gd name="connsiteX4" fmla="*/ 0 w 7729538"/>
              <a:gd name="connsiteY4" fmla="*/ 0 h 6034088"/>
              <a:gd name="connsiteX0" fmla="*/ 0 w 7729538"/>
              <a:gd name="connsiteY0" fmla="*/ 0 h 3962400"/>
              <a:gd name="connsiteX1" fmla="*/ 7729538 w 7729538"/>
              <a:gd name="connsiteY1" fmla="*/ 942975 h 3962400"/>
              <a:gd name="connsiteX2" fmla="*/ 7315201 w 7729538"/>
              <a:gd name="connsiteY2" fmla="*/ 3962400 h 3962400"/>
              <a:gd name="connsiteX3" fmla="*/ 2028825 w 7729538"/>
              <a:gd name="connsiteY3" fmla="*/ 3876675 h 3962400"/>
              <a:gd name="connsiteX4" fmla="*/ 0 w 7729538"/>
              <a:gd name="connsiteY4" fmla="*/ 0 h 3962400"/>
              <a:gd name="connsiteX0" fmla="*/ 0 w 7015163"/>
              <a:gd name="connsiteY0" fmla="*/ 0 h 4005263"/>
              <a:gd name="connsiteX1" fmla="*/ 7015163 w 7015163"/>
              <a:gd name="connsiteY1" fmla="*/ 985838 h 4005263"/>
              <a:gd name="connsiteX2" fmla="*/ 6600826 w 7015163"/>
              <a:gd name="connsiteY2" fmla="*/ 4005263 h 4005263"/>
              <a:gd name="connsiteX3" fmla="*/ 1314450 w 7015163"/>
              <a:gd name="connsiteY3" fmla="*/ 3919538 h 4005263"/>
              <a:gd name="connsiteX4" fmla="*/ 0 w 7015163"/>
              <a:gd name="connsiteY4" fmla="*/ 0 h 4005263"/>
              <a:gd name="connsiteX0" fmla="*/ 0 w 7015163"/>
              <a:gd name="connsiteY0" fmla="*/ 0 h 3919538"/>
              <a:gd name="connsiteX1" fmla="*/ 7015163 w 7015163"/>
              <a:gd name="connsiteY1" fmla="*/ 985838 h 3919538"/>
              <a:gd name="connsiteX2" fmla="*/ 6500813 w 7015163"/>
              <a:gd name="connsiteY2" fmla="*/ 3833813 h 3919538"/>
              <a:gd name="connsiteX3" fmla="*/ 1314450 w 7015163"/>
              <a:gd name="connsiteY3" fmla="*/ 3919538 h 3919538"/>
              <a:gd name="connsiteX4" fmla="*/ 0 w 7015163"/>
              <a:gd name="connsiteY4" fmla="*/ 0 h 3919538"/>
              <a:gd name="connsiteX0" fmla="*/ 0 w 7400926"/>
              <a:gd name="connsiteY0" fmla="*/ 0 h 3919538"/>
              <a:gd name="connsiteX1" fmla="*/ 7400926 w 7400926"/>
              <a:gd name="connsiteY1" fmla="*/ 1271588 h 3919538"/>
              <a:gd name="connsiteX2" fmla="*/ 6500813 w 7400926"/>
              <a:gd name="connsiteY2" fmla="*/ 3833813 h 3919538"/>
              <a:gd name="connsiteX3" fmla="*/ 1314450 w 7400926"/>
              <a:gd name="connsiteY3" fmla="*/ 3919538 h 3919538"/>
              <a:gd name="connsiteX4" fmla="*/ 0 w 7400926"/>
              <a:gd name="connsiteY4" fmla="*/ 0 h 3919538"/>
              <a:gd name="connsiteX0" fmla="*/ 0 w 7400926"/>
              <a:gd name="connsiteY0" fmla="*/ 0 h 4262438"/>
              <a:gd name="connsiteX1" fmla="*/ 7400926 w 7400926"/>
              <a:gd name="connsiteY1" fmla="*/ 1271588 h 4262438"/>
              <a:gd name="connsiteX2" fmla="*/ 6500813 w 7400926"/>
              <a:gd name="connsiteY2" fmla="*/ 3833813 h 4262438"/>
              <a:gd name="connsiteX3" fmla="*/ 1300162 w 7400926"/>
              <a:gd name="connsiteY3" fmla="*/ 4262438 h 4262438"/>
              <a:gd name="connsiteX4" fmla="*/ 0 w 7400926"/>
              <a:gd name="connsiteY4" fmla="*/ 0 h 4262438"/>
              <a:gd name="connsiteX0" fmla="*/ 0 w 7400926"/>
              <a:gd name="connsiteY0" fmla="*/ 0 h 4262438"/>
              <a:gd name="connsiteX1" fmla="*/ 7400926 w 7400926"/>
              <a:gd name="connsiteY1" fmla="*/ 1271588 h 4262438"/>
              <a:gd name="connsiteX2" fmla="*/ 6615113 w 7400926"/>
              <a:gd name="connsiteY2" fmla="*/ 3690938 h 4262438"/>
              <a:gd name="connsiteX3" fmla="*/ 1300162 w 7400926"/>
              <a:gd name="connsiteY3" fmla="*/ 4262438 h 4262438"/>
              <a:gd name="connsiteX4" fmla="*/ 0 w 7400926"/>
              <a:gd name="connsiteY4" fmla="*/ 0 h 4262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0926" h="4262438">
                <a:moveTo>
                  <a:pt x="0" y="0"/>
                </a:moveTo>
                <a:lnTo>
                  <a:pt x="7400926" y="1271588"/>
                </a:lnTo>
                <a:lnTo>
                  <a:pt x="6615113" y="3690938"/>
                </a:lnTo>
                <a:lnTo>
                  <a:pt x="1300162" y="4262438"/>
                </a:lnTo>
                <a:lnTo>
                  <a:pt x="0" y="0"/>
                </a:lnTo>
                <a:close/>
              </a:path>
            </a:pathLst>
          </a:cu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095328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3"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duotone>
              <a:schemeClr val="bg2">
                <a:shade val="45000"/>
                <a:satMod val="135000"/>
              </a:schemeClr>
              <a:prstClr val="white"/>
            </a:duotone>
          </a:blip>
          <a:srcRect/>
          <a:stretch>
            <a:fillRect t="-9000" b="-9000"/>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招聘的理解与目的</a:t>
            </a:r>
            <a:endParaRPr lang="zh-CN" altLang="en-US" sz="2000" b="1" dirty="0">
              <a:solidFill>
                <a:schemeClr val="accent1"/>
              </a:solidFill>
              <a:cs typeface="+mn-ea"/>
              <a:sym typeface="+mn-lt"/>
            </a:endParaRPr>
          </a:p>
        </p:txBody>
      </p:sp>
      <p:sp>
        <p:nvSpPr>
          <p:cNvPr id="5" name="椭圆 4">
            <a:extLst>
              <a:ext uri="{FF2B5EF4-FFF2-40B4-BE49-F238E27FC236}">
                <a16:creationId xmlns:a16="http://schemas.microsoft.com/office/drawing/2014/main" id="{891D7500-8138-4845-A599-CBC54A534997}"/>
              </a:ext>
            </a:extLst>
          </p:cNvPr>
          <p:cNvSpPr/>
          <p:nvPr/>
        </p:nvSpPr>
        <p:spPr>
          <a:xfrm>
            <a:off x="2071688" y="1985962"/>
            <a:ext cx="1571625" cy="1571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78">
            <a:extLst>
              <a:ext uri="{FF2B5EF4-FFF2-40B4-BE49-F238E27FC236}">
                <a16:creationId xmlns:a16="http://schemas.microsoft.com/office/drawing/2014/main" id="{261C7D0C-F451-4EDE-A927-CC787307A047}"/>
              </a:ext>
            </a:extLst>
          </p:cNvPr>
          <p:cNvSpPr>
            <a:spLocks noEditPoints="1"/>
          </p:cNvSpPr>
          <p:nvPr/>
        </p:nvSpPr>
        <p:spPr bwMode="auto">
          <a:xfrm>
            <a:off x="2603095" y="2393949"/>
            <a:ext cx="482600" cy="355600"/>
          </a:xfrm>
          <a:custGeom>
            <a:avLst/>
            <a:gdLst>
              <a:gd name="T0" fmla="*/ 151 w 152"/>
              <a:gd name="T1" fmla="*/ 112 h 112"/>
              <a:gd name="T2" fmla="*/ 117 w 152"/>
              <a:gd name="T3" fmla="*/ 112 h 112"/>
              <a:gd name="T4" fmla="*/ 113 w 152"/>
              <a:gd name="T5" fmla="*/ 70 h 112"/>
              <a:gd name="T6" fmla="*/ 95 w 152"/>
              <a:gd name="T7" fmla="*/ 65 h 112"/>
              <a:gd name="T8" fmla="*/ 103 w 152"/>
              <a:gd name="T9" fmla="*/ 59 h 112"/>
              <a:gd name="T10" fmla="*/ 98 w 152"/>
              <a:gd name="T11" fmla="*/ 48 h 112"/>
              <a:gd name="T12" fmla="*/ 94 w 152"/>
              <a:gd name="T13" fmla="*/ 43 h 112"/>
              <a:gd name="T14" fmla="*/ 97 w 152"/>
              <a:gd name="T15" fmla="*/ 36 h 112"/>
              <a:gd name="T16" fmla="*/ 96 w 152"/>
              <a:gd name="T17" fmla="*/ 26 h 112"/>
              <a:gd name="T18" fmla="*/ 114 w 152"/>
              <a:gd name="T19" fmla="*/ 12 h 112"/>
              <a:gd name="T20" fmla="*/ 133 w 152"/>
              <a:gd name="T21" fmla="*/ 26 h 112"/>
              <a:gd name="T22" fmla="*/ 132 w 152"/>
              <a:gd name="T23" fmla="*/ 36 h 112"/>
              <a:gd name="T24" fmla="*/ 135 w 152"/>
              <a:gd name="T25" fmla="*/ 43 h 112"/>
              <a:gd name="T26" fmla="*/ 131 w 152"/>
              <a:gd name="T27" fmla="*/ 48 h 112"/>
              <a:gd name="T28" fmla="*/ 126 w 152"/>
              <a:gd name="T29" fmla="*/ 59 h 112"/>
              <a:gd name="T30" fmla="*/ 126 w 152"/>
              <a:gd name="T31" fmla="*/ 68 h 112"/>
              <a:gd name="T32" fmla="*/ 138 w 152"/>
              <a:gd name="T33" fmla="*/ 73 h 112"/>
              <a:gd name="T34" fmla="*/ 150 w 152"/>
              <a:gd name="T35" fmla="*/ 84 h 112"/>
              <a:gd name="T36" fmla="*/ 151 w 152"/>
              <a:gd name="T37" fmla="*/ 112 h 112"/>
              <a:gd name="T38" fmla="*/ 79 w 152"/>
              <a:gd name="T39" fmla="*/ 69 h 112"/>
              <a:gd name="T40" fmla="*/ 66 w 152"/>
              <a:gd name="T41" fmla="*/ 63 h 112"/>
              <a:gd name="T42" fmla="*/ 66 w 152"/>
              <a:gd name="T43" fmla="*/ 53 h 112"/>
              <a:gd name="T44" fmla="*/ 71 w 152"/>
              <a:gd name="T45" fmla="*/ 41 h 112"/>
              <a:gd name="T46" fmla="*/ 76 w 152"/>
              <a:gd name="T47" fmla="*/ 35 h 112"/>
              <a:gd name="T48" fmla="*/ 73 w 152"/>
              <a:gd name="T49" fmla="*/ 28 h 112"/>
              <a:gd name="T50" fmla="*/ 73 w 152"/>
              <a:gd name="T51" fmla="*/ 17 h 112"/>
              <a:gd name="T52" fmla="*/ 53 w 152"/>
              <a:gd name="T53" fmla="*/ 0 h 112"/>
              <a:gd name="T54" fmla="*/ 32 w 152"/>
              <a:gd name="T55" fmla="*/ 17 h 112"/>
              <a:gd name="T56" fmla="*/ 33 w 152"/>
              <a:gd name="T57" fmla="*/ 28 h 112"/>
              <a:gd name="T58" fmla="*/ 30 w 152"/>
              <a:gd name="T59" fmla="*/ 35 h 112"/>
              <a:gd name="T60" fmla="*/ 35 w 152"/>
              <a:gd name="T61" fmla="*/ 41 h 112"/>
              <a:gd name="T62" fmla="*/ 40 w 152"/>
              <a:gd name="T63" fmla="*/ 53 h 112"/>
              <a:gd name="T64" fmla="*/ 40 w 152"/>
              <a:gd name="T65" fmla="*/ 63 h 112"/>
              <a:gd name="T66" fmla="*/ 27 w 152"/>
              <a:gd name="T67" fmla="*/ 69 h 112"/>
              <a:gd name="T68" fmla="*/ 3 w 152"/>
              <a:gd name="T69" fmla="*/ 81 h 112"/>
              <a:gd name="T70" fmla="*/ 1 w 152"/>
              <a:gd name="T71" fmla="*/ 112 h 112"/>
              <a:gd name="T72" fmla="*/ 53 w 152"/>
              <a:gd name="T73" fmla="*/ 112 h 112"/>
              <a:gd name="T74" fmla="*/ 104 w 152"/>
              <a:gd name="T75" fmla="*/ 112 h 112"/>
              <a:gd name="T76" fmla="*/ 102 w 152"/>
              <a:gd name="T77" fmla="*/ 81 h 112"/>
              <a:gd name="T78" fmla="*/ 79 w 152"/>
              <a:gd name="T79" fmla="*/ 6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12">
                <a:moveTo>
                  <a:pt x="151" y="112"/>
                </a:moveTo>
                <a:cubicBezTo>
                  <a:pt x="117" y="112"/>
                  <a:pt x="117" y="112"/>
                  <a:pt x="117" y="112"/>
                </a:cubicBezTo>
                <a:cubicBezTo>
                  <a:pt x="118" y="78"/>
                  <a:pt x="114" y="72"/>
                  <a:pt x="113" y="70"/>
                </a:cubicBezTo>
                <a:cubicBezTo>
                  <a:pt x="111" y="66"/>
                  <a:pt x="99" y="68"/>
                  <a:pt x="95" y="65"/>
                </a:cubicBezTo>
                <a:cubicBezTo>
                  <a:pt x="103" y="59"/>
                  <a:pt x="103" y="59"/>
                  <a:pt x="103" y="59"/>
                </a:cubicBezTo>
                <a:cubicBezTo>
                  <a:pt x="103" y="59"/>
                  <a:pt x="99" y="57"/>
                  <a:pt x="98" y="48"/>
                </a:cubicBezTo>
                <a:cubicBezTo>
                  <a:pt x="96" y="49"/>
                  <a:pt x="94" y="45"/>
                  <a:pt x="94" y="43"/>
                </a:cubicBezTo>
                <a:cubicBezTo>
                  <a:pt x="93" y="41"/>
                  <a:pt x="94" y="36"/>
                  <a:pt x="97" y="36"/>
                </a:cubicBezTo>
                <a:cubicBezTo>
                  <a:pt x="96" y="32"/>
                  <a:pt x="96" y="28"/>
                  <a:pt x="96" y="26"/>
                </a:cubicBezTo>
                <a:cubicBezTo>
                  <a:pt x="97" y="19"/>
                  <a:pt x="104" y="12"/>
                  <a:pt x="114" y="12"/>
                </a:cubicBezTo>
                <a:cubicBezTo>
                  <a:pt x="125" y="12"/>
                  <a:pt x="132" y="19"/>
                  <a:pt x="133" y="26"/>
                </a:cubicBezTo>
                <a:cubicBezTo>
                  <a:pt x="133" y="28"/>
                  <a:pt x="133" y="32"/>
                  <a:pt x="132" y="36"/>
                </a:cubicBezTo>
                <a:cubicBezTo>
                  <a:pt x="135" y="36"/>
                  <a:pt x="135" y="41"/>
                  <a:pt x="135" y="43"/>
                </a:cubicBezTo>
                <a:cubicBezTo>
                  <a:pt x="135" y="45"/>
                  <a:pt x="133" y="49"/>
                  <a:pt x="131" y="48"/>
                </a:cubicBezTo>
                <a:cubicBezTo>
                  <a:pt x="129" y="57"/>
                  <a:pt x="126" y="59"/>
                  <a:pt x="126" y="59"/>
                </a:cubicBezTo>
                <a:cubicBezTo>
                  <a:pt x="126" y="68"/>
                  <a:pt x="126" y="68"/>
                  <a:pt x="126" y="68"/>
                </a:cubicBezTo>
                <a:cubicBezTo>
                  <a:pt x="126" y="68"/>
                  <a:pt x="128" y="70"/>
                  <a:pt x="138" y="73"/>
                </a:cubicBezTo>
                <a:cubicBezTo>
                  <a:pt x="147" y="77"/>
                  <a:pt x="147" y="80"/>
                  <a:pt x="150" y="84"/>
                </a:cubicBezTo>
                <a:cubicBezTo>
                  <a:pt x="152" y="88"/>
                  <a:pt x="151" y="112"/>
                  <a:pt x="151" y="112"/>
                </a:cubicBezTo>
                <a:close/>
                <a:moveTo>
                  <a:pt x="79" y="69"/>
                </a:moveTo>
                <a:cubicBezTo>
                  <a:pt x="68" y="65"/>
                  <a:pt x="66" y="63"/>
                  <a:pt x="66" y="63"/>
                </a:cubicBezTo>
                <a:cubicBezTo>
                  <a:pt x="66" y="53"/>
                  <a:pt x="66" y="53"/>
                  <a:pt x="66" y="53"/>
                </a:cubicBezTo>
                <a:cubicBezTo>
                  <a:pt x="66" y="53"/>
                  <a:pt x="70" y="50"/>
                  <a:pt x="71" y="41"/>
                </a:cubicBezTo>
                <a:cubicBezTo>
                  <a:pt x="73" y="42"/>
                  <a:pt x="76" y="37"/>
                  <a:pt x="76" y="35"/>
                </a:cubicBezTo>
                <a:cubicBezTo>
                  <a:pt x="76" y="33"/>
                  <a:pt x="75" y="27"/>
                  <a:pt x="73" y="28"/>
                </a:cubicBezTo>
                <a:cubicBezTo>
                  <a:pt x="73" y="23"/>
                  <a:pt x="74" y="19"/>
                  <a:pt x="73" y="17"/>
                </a:cubicBezTo>
                <a:cubicBezTo>
                  <a:pt x="73" y="9"/>
                  <a:pt x="65" y="0"/>
                  <a:pt x="53" y="0"/>
                </a:cubicBezTo>
                <a:cubicBezTo>
                  <a:pt x="41" y="0"/>
                  <a:pt x="33" y="9"/>
                  <a:pt x="32" y="17"/>
                </a:cubicBezTo>
                <a:cubicBezTo>
                  <a:pt x="32" y="19"/>
                  <a:pt x="32" y="23"/>
                  <a:pt x="33" y="28"/>
                </a:cubicBezTo>
                <a:cubicBezTo>
                  <a:pt x="30" y="27"/>
                  <a:pt x="30" y="33"/>
                  <a:pt x="30" y="35"/>
                </a:cubicBezTo>
                <a:cubicBezTo>
                  <a:pt x="30" y="37"/>
                  <a:pt x="32" y="42"/>
                  <a:pt x="35" y="41"/>
                </a:cubicBezTo>
                <a:cubicBezTo>
                  <a:pt x="36" y="50"/>
                  <a:pt x="40" y="53"/>
                  <a:pt x="40" y="53"/>
                </a:cubicBezTo>
                <a:cubicBezTo>
                  <a:pt x="40" y="63"/>
                  <a:pt x="40" y="63"/>
                  <a:pt x="40" y="63"/>
                </a:cubicBezTo>
                <a:cubicBezTo>
                  <a:pt x="40" y="63"/>
                  <a:pt x="37" y="65"/>
                  <a:pt x="27" y="69"/>
                </a:cubicBezTo>
                <a:cubicBezTo>
                  <a:pt x="17" y="73"/>
                  <a:pt x="6" y="76"/>
                  <a:pt x="3" y="81"/>
                </a:cubicBezTo>
                <a:cubicBezTo>
                  <a:pt x="0" y="85"/>
                  <a:pt x="1" y="112"/>
                  <a:pt x="1" y="112"/>
                </a:cubicBezTo>
                <a:cubicBezTo>
                  <a:pt x="53" y="112"/>
                  <a:pt x="53" y="112"/>
                  <a:pt x="53" y="112"/>
                </a:cubicBezTo>
                <a:cubicBezTo>
                  <a:pt x="104" y="112"/>
                  <a:pt x="104" y="112"/>
                  <a:pt x="104" y="112"/>
                </a:cubicBezTo>
                <a:cubicBezTo>
                  <a:pt x="104" y="112"/>
                  <a:pt x="105" y="85"/>
                  <a:pt x="102" y="81"/>
                </a:cubicBezTo>
                <a:cubicBezTo>
                  <a:pt x="99" y="76"/>
                  <a:pt x="89" y="73"/>
                  <a:pt x="79" y="6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a:extLst>
              <a:ext uri="{FF2B5EF4-FFF2-40B4-BE49-F238E27FC236}">
                <a16:creationId xmlns:a16="http://schemas.microsoft.com/office/drawing/2014/main" id="{5C1E8B31-2C9C-44FC-A123-9947FA0B4F16}"/>
              </a:ext>
            </a:extLst>
          </p:cNvPr>
          <p:cNvSpPr txBox="1"/>
          <p:nvPr/>
        </p:nvSpPr>
        <p:spPr>
          <a:xfrm>
            <a:off x="1739680" y="3794124"/>
            <a:ext cx="2235640" cy="932563"/>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
        <p:nvSpPr>
          <p:cNvPr id="13" name="TextBox 142">
            <a:extLst>
              <a:ext uri="{FF2B5EF4-FFF2-40B4-BE49-F238E27FC236}">
                <a16:creationId xmlns:a16="http://schemas.microsoft.com/office/drawing/2014/main" id="{25D13EC0-171F-4924-B0FC-59959E4E080E}"/>
              </a:ext>
            </a:extLst>
          </p:cNvPr>
          <p:cNvSpPr txBox="1"/>
          <p:nvPr/>
        </p:nvSpPr>
        <p:spPr>
          <a:xfrm flipH="1">
            <a:off x="2354816" y="2795690"/>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bg1"/>
                </a:solidFill>
                <a:cs typeface="+mn-ea"/>
                <a:sym typeface="+mn-lt"/>
              </a:rPr>
              <a:t>预设标题</a:t>
            </a:r>
          </a:p>
        </p:txBody>
      </p:sp>
      <p:sp>
        <p:nvSpPr>
          <p:cNvPr id="14" name="椭圆 13">
            <a:extLst>
              <a:ext uri="{FF2B5EF4-FFF2-40B4-BE49-F238E27FC236}">
                <a16:creationId xmlns:a16="http://schemas.microsoft.com/office/drawing/2014/main" id="{B9569FE7-E6B7-4B59-AA8F-CDF92FDBECF6}"/>
              </a:ext>
            </a:extLst>
          </p:cNvPr>
          <p:cNvSpPr/>
          <p:nvPr/>
        </p:nvSpPr>
        <p:spPr>
          <a:xfrm>
            <a:off x="5350265" y="1985962"/>
            <a:ext cx="1571625" cy="1571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8A958DCE-A747-400D-91F3-E54B42B84DCB}"/>
              </a:ext>
            </a:extLst>
          </p:cNvPr>
          <p:cNvSpPr txBox="1"/>
          <p:nvPr/>
        </p:nvSpPr>
        <p:spPr>
          <a:xfrm>
            <a:off x="5018257" y="3794124"/>
            <a:ext cx="2235640" cy="932563"/>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
        <p:nvSpPr>
          <p:cNvPr id="19" name="TextBox 142">
            <a:extLst>
              <a:ext uri="{FF2B5EF4-FFF2-40B4-BE49-F238E27FC236}">
                <a16:creationId xmlns:a16="http://schemas.microsoft.com/office/drawing/2014/main" id="{3144F3F1-6E46-454A-A425-155FDD0D5F67}"/>
              </a:ext>
            </a:extLst>
          </p:cNvPr>
          <p:cNvSpPr txBox="1"/>
          <p:nvPr/>
        </p:nvSpPr>
        <p:spPr>
          <a:xfrm flipH="1">
            <a:off x="5633393" y="2795690"/>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bg1"/>
                </a:solidFill>
                <a:cs typeface="+mn-ea"/>
                <a:sym typeface="+mn-lt"/>
              </a:rPr>
              <a:t>预设标题</a:t>
            </a:r>
          </a:p>
        </p:txBody>
      </p:sp>
      <p:sp>
        <p:nvSpPr>
          <p:cNvPr id="20" name="椭圆 19">
            <a:extLst>
              <a:ext uri="{FF2B5EF4-FFF2-40B4-BE49-F238E27FC236}">
                <a16:creationId xmlns:a16="http://schemas.microsoft.com/office/drawing/2014/main" id="{23BE1057-75BB-462C-98D6-7A8E28074800}"/>
              </a:ext>
            </a:extLst>
          </p:cNvPr>
          <p:cNvSpPr/>
          <p:nvPr/>
        </p:nvSpPr>
        <p:spPr>
          <a:xfrm>
            <a:off x="8628842" y="1985962"/>
            <a:ext cx="1571625" cy="1571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D07C2687-D68B-4BAD-B153-DC823DA94083}"/>
              </a:ext>
            </a:extLst>
          </p:cNvPr>
          <p:cNvSpPr txBox="1"/>
          <p:nvPr/>
        </p:nvSpPr>
        <p:spPr>
          <a:xfrm>
            <a:off x="8296834" y="3794124"/>
            <a:ext cx="2235640" cy="932563"/>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
        <p:nvSpPr>
          <p:cNvPr id="23" name="TextBox 142">
            <a:extLst>
              <a:ext uri="{FF2B5EF4-FFF2-40B4-BE49-F238E27FC236}">
                <a16:creationId xmlns:a16="http://schemas.microsoft.com/office/drawing/2014/main" id="{43CDDFEF-B1D1-4A93-9A75-51C81F1EFA9C}"/>
              </a:ext>
            </a:extLst>
          </p:cNvPr>
          <p:cNvSpPr txBox="1"/>
          <p:nvPr/>
        </p:nvSpPr>
        <p:spPr>
          <a:xfrm flipH="1">
            <a:off x="8911970" y="2795690"/>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bg1"/>
                </a:solidFill>
                <a:cs typeface="+mn-ea"/>
                <a:sym typeface="+mn-lt"/>
              </a:rPr>
              <a:t>预设标题</a:t>
            </a:r>
          </a:p>
        </p:txBody>
      </p:sp>
      <p:sp>
        <p:nvSpPr>
          <p:cNvPr id="24" name="Freeform 120">
            <a:extLst>
              <a:ext uri="{FF2B5EF4-FFF2-40B4-BE49-F238E27FC236}">
                <a16:creationId xmlns:a16="http://schemas.microsoft.com/office/drawing/2014/main" id="{FA1AF113-041F-4CA5-AA9B-BAA9FCEEE5C7}"/>
              </a:ext>
            </a:extLst>
          </p:cNvPr>
          <p:cNvSpPr>
            <a:spLocks noEditPoints="1"/>
          </p:cNvSpPr>
          <p:nvPr/>
        </p:nvSpPr>
        <p:spPr bwMode="auto">
          <a:xfrm>
            <a:off x="5913826" y="2333624"/>
            <a:ext cx="444500" cy="415925"/>
          </a:xfrm>
          <a:custGeom>
            <a:avLst/>
            <a:gdLst>
              <a:gd name="T0" fmla="*/ 85 w 140"/>
              <a:gd name="T1" fmla="*/ 21 h 131"/>
              <a:gd name="T2" fmla="*/ 85 w 140"/>
              <a:gd name="T3" fmla="*/ 0 h 131"/>
              <a:gd name="T4" fmla="*/ 136 w 140"/>
              <a:gd name="T5" fmla="*/ 66 h 131"/>
              <a:gd name="T6" fmla="*/ 140 w 140"/>
              <a:gd name="T7" fmla="*/ 85 h 131"/>
              <a:gd name="T8" fmla="*/ 110 w 140"/>
              <a:gd name="T9" fmla="*/ 91 h 131"/>
              <a:gd name="T10" fmla="*/ 109 w 140"/>
              <a:gd name="T11" fmla="*/ 91 h 131"/>
              <a:gd name="T12" fmla="*/ 106 w 140"/>
              <a:gd name="T13" fmla="*/ 72 h 131"/>
              <a:gd name="T14" fmla="*/ 114 w 140"/>
              <a:gd name="T15" fmla="*/ 70 h 131"/>
              <a:gd name="T16" fmla="*/ 116 w 140"/>
              <a:gd name="T17" fmla="*/ 64 h 131"/>
              <a:gd name="T18" fmla="*/ 127 w 140"/>
              <a:gd name="T19" fmla="*/ 65 h 131"/>
              <a:gd name="T20" fmla="*/ 136 w 140"/>
              <a:gd name="T21" fmla="*/ 66 h 131"/>
              <a:gd name="T22" fmla="*/ 136 w 140"/>
              <a:gd name="T23" fmla="*/ 66 h 131"/>
              <a:gd name="T24" fmla="*/ 126 w 140"/>
              <a:gd name="T25" fmla="*/ 68 h 131"/>
              <a:gd name="T26" fmla="*/ 124 w 140"/>
              <a:gd name="T27" fmla="*/ 64 h 131"/>
              <a:gd name="T28" fmla="*/ 115 w 140"/>
              <a:gd name="T29" fmla="*/ 67 h 131"/>
              <a:gd name="T30" fmla="*/ 118 w 140"/>
              <a:gd name="T31" fmla="*/ 48 h 131"/>
              <a:gd name="T32" fmla="*/ 95 w 140"/>
              <a:gd name="T33" fmla="*/ 21 h 131"/>
              <a:gd name="T34" fmla="*/ 77 w 140"/>
              <a:gd name="T35" fmla="*/ 30 h 131"/>
              <a:gd name="T36" fmla="*/ 54 w 140"/>
              <a:gd name="T37" fmla="*/ 60 h 131"/>
              <a:gd name="T38" fmla="*/ 59 w 140"/>
              <a:gd name="T39" fmla="*/ 64 h 131"/>
              <a:gd name="T40" fmla="*/ 82 w 140"/>
              <a:gd name="T41" fmla="*/ 56 h 131"/>
              <a:gd name="T42" fmla="*/ 64 w 140"/>
              <a:gd name="T43" fmla="*/ 130 h 131"/>
              <a:gd name="T44" fmla="*/ 65 w 140"/>
              <a:gd name="T45" fmla="*/ 130 h 131"/>
              <a:gd name="T46" fmla="*/ 76 w 140"/>
              <a:gd name="T47" fmla="*/ 130 h 131"/>
              <a:gd name="T48" fmla="*/ 107 w 140"/>
              <a:gd name="T49" fmla="*/ 130 h 131"/>
              <a:gd name="T50" fmla="*/ 118 w 140"/>
              <a:gd name="T51" fmla="*/ 129 h 131"/>
              <a:gd name="T52" fmla="*/ 118 w 140"/>
              <a:gd name="T53" fmla="*/ 129 h 131"/>
              <a:gd name="T54" fmla="*/ 104 w 140"/>
              <a:gd name="T55" fmla="*/ 41 h 131"/>
              <a:gd name="T56" fmla="*/ 116 w 140"/>
              <a:gd name="T57" fmla="*/ 67 h 131"/>
              <a:gd name="T58" fmla="*/ 122 w 140"/>
              <a:gd name="T59" fmla="*/ 65 h 131"/>
              <a:gd name="T60" fmla="*/ 118 w 140"/>
              <a:gd name="T61" fmla="*/ 48 h 131"/>
              <a:gd name="T62" fmla="*/ 33 w 140"/>
              <a:gd name="T63" fmla="*/ 21 h 131"/>
              <a:gd name="T64" fmla="*/ 33 w 140"/>
              <a:gd name="T65" fmla="*/ 0 h 131"/>
              <a:gd name="T66" fmla="*/ 14 w 140"/>
              <a:gd name="T67" fmla="*/ 26 h 131"/>
              <a:gd name="T68" fmla="*/ 11 w 140"/>
              <a:gd name="T69" fmla="*/ 69 h 131"/>
              <a:gd name="T70" fmla="*/ 0 w 140"/>
              <a:gd name="T71" fmla="*/ 129 h 131"/>
              <a:gd name="T72" fmla="*/ 11 w 140"/>
              <a:gd name="T73" fmla="*/ 130 h 131"/>
              <a:gd name="T74" fmla="*/ 25 w 140"/>
              <a:gd name="T75" fmla="*/ 82 h 131"/>
              <a:gd name="T76" fmla="*/ 43 w 140"/>
              <a:gd name="T77" fmla="*/ 131 h 131"/>
              <a:gd name="T78" fmla="*/ 54 w 140"/>
              <a:gd name="T79" fmla="*/ 130 h 131"/>
              <a:gd name="T80" fmla="*/ 38 w 140"/>
              <a:gd name="T81" fmla="*/ 70 h 131"/>
              <a:gd name="T82" fmla="*/ 37 w 140"/>
              <a:gd name="T83" fmla="*/ 44 h 131"/>
              <a:gd name="T84" fmla="*/ 59 w 140"/>
              <a:gd name="T85" fmla="*/ 64 h 131"/>
              <a:gd name="T86" fmla="*/ 64 w 140"/>
              <a:gd name="T87" fmla="*/ 59 h 131"/>
              <a:gd name="T88" fmla="*/ 16 w 140"/>
              <a:gd name="T89" fmla="*/ 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 h="131">
                <a:moveTo>
                  <a:pt x="96" y="11"/>
                </a:moveTo>
                <a:cubicBezTo>
                  <a:pt x="96" y="16"/>
                  <a:pt x="91" y="21"/>
                  <a:pt x="85" y="21"/>
                </a:cubicBezTo>
                <a:cubicBezTo>
                  <a:pt x="79" y="21"/>
                  <a:pt x="75" y="16"/>
                  <a:pt x="75" y="11"/>
                </a:cubicBezTo>
                <a:cubicBezTo>
                  <a:pt x="75" y="5"/>
                  <a:pt x="79" y="0"/>
                  <a:pt x="85" y="0"/>
                </a:cubicBezTo>
                <a:cubicBezTo>
                  <a:pt x="91" y="0"/>
                  <a:pt x="96" y="5"/>
                  <a:pt x="96" y="11"/>
                </a:cubicBezTo>
                <a:close/>
                <a:moveTo>
                  <a:pt x="136" y="66"/>
                </a:moveTo>
                <a:cubicBezTo>
                  <a:pt x="140" y="85"/>
                  <a:pt x="140" y="85"/>
                  <a:pt x="140" y="85"/>
                </a:cubicBezTo>
                <a:cubicBezTo>
                  <a:pt x="140" y="85"/>
                  <a:pt x="140" y="85"/>
                  <a:pt x="140" y="85"/>
                </a:cubicBezTo>
                <a:cubicBezTo>
                  <a:pt x="140" y="85"/>
                  <a:pt x="140" y="85"/>
                  <a:pt x="140" y="85"/>
                </a:cubicBezTo>
                <a:cubicBezTo>
                  <a:pt x="110" y="91"/>
                  <a:pt x="110" y="91"/>
                  <a:pt x="110" y="91"/>
                </a:cubicBezTo>
                <a:cubicBezTo>
                  <a:pt x="110" y="91"/>
                  <a:pt x="109" y="91"/>
                  <a:pt x="109" y="91"/>
                </a:cubicBezTo>
                <a:cubicBezTo>
                  <a:pt x="109" y="91"/>
                  <a:pt x="109" y="91"/>
                  <a:pt x="109" y="91"/>
                </a:cubicBezTo>
                <a:cubicBezTo>
                  <a:pt x="105" y="72"/>
                  <a:pt x="105" y="72"/>
                  <a:pt x="105" y="72"/>
                </a:cubicBezTo>
                <a:cubicBezTo>
                  <a:pt x="105" y="72"/>
                  <a:pt x="105" y="72"/>
                  <a:pt x="106" y="72"/>
                </a:cubicBezTo>
                <a:cubicBezTo>
                  <a:pt x="106" y="72"/>
                  <a:pt x="106" y="72"/>
                  <a:pt x="106" y="72"/>
                </a:cubicBezTo>
                <a:cubicBezTo>
                  <a:pt x="114" y="70"/>
                  <a:pt x="114" y="70"/>
                  <a:pt x="114" y="70"/>
                </a:cubicBezTo>
                <a:cubicBezTo>
                  <a:pt x="114" y="67"/>
                  <a:pt x="114" y="67"/>
                  <a:pt x="114" y="67"/>
                </a:cubicBezTo>
                <a:cubicBezTo>
                  <a:pt x="113" y="66"/>
                  <a:pt x="114" y="64"/>
                  <a:pt x="116" y="64"/>
                </a:cubicBezTo>
                <a:cubicBezTo>
                  <a:pt x="123" y="62"/>
                  <a:pt x="123" y="62"/>
                  <a:pt x="123" y="62"/>
                </a:cubicBezTo>
                <a:cubicBezTo>
                  <a:pt x="125" y="62"/>
                  <a:pt x="127" y="63"/>
                  <a:pt x="127" y="65"/>
                </a:cubicBezTo>
                <a:cubicBezTo>
                  <a:pt x="127" y="67"/>
                  <a:pt x="127" y="67"/>
                  <a:pt x="127" y="67"/>
                </a:cubicBezTo>
                <a:cubicBezTo>
                  <a:pt x="136" y="66"/>
                  <a:pt x="136" y="66"/>
                  <a:pt x="136" y="66"/>
                </a:cubicBezTo>
                <a:cubicBezTo>
                  <a:pt x="136" y="66"/>
                  <a:pt x="136" y="66"/>
                  <a:pt x="136" y="66"/>
                </a:cubicBezTo>
                <a:cubicBezTo>
                  <a:pt x="136" y="66"/>
                  <a:pt x="136" y="66"/>
                  <a:pt x="136" y="66"/>
                </a:cubicBezTo>
                <a:close/>
                <a:moveTo>
                  <a:pt x="116" y="70"/>
                </a:moveTo>
                <a:cubicBezTo>
                  <a:pt x="126" y="68"/>
                  <a:pt x="126" y="68"/>
                  <a:pt x="126" y="68"/>
                </a:cubicBezTo>
                <a:cubicBezTo>
                  <a:pt x="125" y="65"/>
                  <a:pt x="125" y="65"/>
                  <a:pt x="125" y="65"/>
                </a:cubicBezTo>
                <a:cubicBezTo>
                  <a:pt x="125" y="64"/>
                  <a:pt x="124" y="64"/>
                  <a:pt x="124" y="64"/>
                </a:cubicBezTo>
                <a:cubicBezTo>
                  <a:pt x="116" y="65"/>
                  <a:pt x="116" y="65"/>
                  <a:pt x="116" y="65"/>
                </a:cubicBezTo>
                <a:cubicBezTo>
                  <a:pt x="116" y="66"/>
                  <a:pt x="115" y="66"/>
                  <a:pt x="115" y="67"/>
                </a:cubicBezTo>
                <a:lnTo>
                  <a:pt x="116" y="70"/>
                </a:lnTo>
                <a:close/>
                <a:moveTo>
                  <a:pt x="118" y="48"/>
                </a:moveTo>
                <a:cubicBezTo>
                  <a:pt x="115" y="39"/>
                  <a:pt x="110" y="28"/>
                  <a:pt x="102" y="23"/>
                </a:cubicBezTo>
                <a:cubicBezTo>
                  <a:pt x="99" y="22"/>
                  <a:pt x="97" y="22"/>
                  <a:pt x="95" y="21"/>
                </a:cubicBezTo>
                <a:cubicBezTo>
                  <a:pt x="94" y="21"/>
                  <a:pt x="94" y="21"/>
                  <a:pt x="94" y="21"/>
                </a:cubicBezTo>
                <a:cubicBezTo>
                  <a:pt x="87" y="21"/>
                  <a:pt x="81" y="25"/>
                  <a:pt x="77" y="30"/>
                </a:cubicBezTo>
                <a:cubicBezTo>
                  <a:pt x="54" y="59"/>
                  <a:pt x="54" y="59"/>
                  <a:pt x="54" y="59"/>
                </a:cubicBezTo>
                <a:cubicBezTo>
                  <a:pt x="54" y="60"/>
                  <a:pt x="54" y="60"/>
                  <a:pt x="54" y="60"/>
                </a:cubicBezTo>
                <a:cubicBezTo>
                  <a:pt x="59" y="64"/>
                  <a:pt x="59" y="64"/>
                  <a:pt x="59" y="64"/>
                </a:cubicBezTo>
                <a:cubicBezTo>
                  <a:pt x="59" y="64"/>
                  <a:pt x="59" y="64"/>
                  <a:pt x="59" y="64"/>
                </a:cubicBezTo>
                <a:cubicBezTo>
                  <a:pt x="81" y="44"/>
                  <a:pt x="81" y="44"/>
                  <a:pt x="81" y="44"/>
                </a:cubicBezTo>
                <a:cubicBezTo>
                  <a:pt x="81" y="46"/>
                  <a:pt x="82" y="51"/>
                  <a:pt x="82" y="56"/>
                </a:cubicBezTo>
                <a:cubicBezTo>
                  <a:pt x="82" y="61"/>
                  <a:pt x="81" y="66"/>
                  <a:pt x="80" y="70"/>
                </a:cubicBezTo>
                <a:cubicBezTo>
                  <a:pt x="64" y="130"/>
                  <a:pt x="64" y="130"/>
                  <a:pt x="64" y="130"/>
                </a:cubicBezTo>
                <a:cubicBezTo>
                  <a:pt x="64" y="130"/>
                  <a:pt x="64" y="130"/>
                  <a:pt x="64" y="130"/>
                </a:cubicBezTo>
                <a:cubicBezTo>
                  <a:pt x="64" y="130"/>
                  <a:pt x="64" y="130"/>
                  <a:pt x="65" y="130"/>
                </a:cubicBezTo>
                <a:cubicBezTo>
                  <a:pt x="75" y="131"/>
                  <a:pt x="75" y="131"/>
                  <a:pt x="75" y="131"/>
                </a:cubicBezTo>
                <a:cubicBezTo>
                  <a:pt x="76" y="130"/>
                  <a:pt x="76" y="130"/>
                  <a:pt x="76" y="130"/>
                </a:cubicBezTo>
                <a:cubicBezTo>
                  <a:pt x="93" y="82"/>
                  <a:pt x="93" y="82"/>
                  <a:pt x="93" y="82"/>
                </a:cubicBezTo>
                <a:cubicBezTo>
                  <a:pt x="107" y="130"/>
                  <a:pt x="107" y="130"/>
                  <a:pt x="107" y="130"/>
                </a:cubicBezTo>
                <a:cubicBezTo>
                  <a:pt x="107" y="130"/>
                  <a:pt x="107" y="130"/>
                  <a:pt x="108" y="130"/>
                </a:cubicBezTo>
                <a:cubicBezTo>
                  <a:pt x="118" y="129"/>
                  <a:pt x="118" y="129"/>
                  <a:pt x="118" y="129"/>
                </a:cubicBezTo>
                <a:cubicBezTo>
                  <a:pt x="118" y="129"/>
                  <a:pt x="118" y="129"/>
                  <a:pt x="118" y="129"/>
                </a:cubicBezTo>
                <a:cubicBezTo>
                  <a:pt x="118" y="129"/>
                  <a:pt x="118" y="129"/>
                  <a:pt x="118" y="129"/>
                </a:cubicBezTo>
                <a:cubicBezTo>
                  <a:pt x="107" y="69"/>
                  <a:pt x="107" y="69"/>
                  <a:pt x="107" y="69"/>
                </a:cubicBezTo>
                <a:cubicBezTo>
                  <a:pt x="107" y="69"/>
                  <a:pt x="105" y="50"/>
                  <a:pt x="104" y="41"/>
                </a:cubicBezTo>
                <a:cubicBezTo>
                  <a:pt x="107" y="45"/>
                  <a:pt x="115" y="59"/>
                  <a:pt x="116" y="66"/>
                </a:cubicBezTo>
                <a:cubicBezTo>
                  <a:pt x="116" y="67"/>
                  <a:pt x="116" y="67"/>
                  <a:pt x="116" y="67"/>
                </a:cubicBezTo>
                <a:cubicBezTo>
                  <a:pt x="116" y="67"/>
                  <a:pt x="116" y="67"/>
                  <a:pt x="116" y="67"/>
                </a:cubicBezTo>
                <a:cubicBezTo>
                  <a:pt x="122" y="65"/>
                  <a:pt x="122" y="65"/>
                  <a:pt x="122" y="65"/>
                </a:cubicBezTo>
                <a:cubicBezTo>
                  <a:pt x="122" y="65"/>
                  <a:pt x="122" y="65"/>
                  <a:pt x="122" y="65"/>
                </a:cubicBezTo>
                <a:cubicBezTo>
                  <a:pt x="122" y="59"/>
                  <a:pt x="120" y="53"/>
                  <a:pt x="118" y="48"/>
                </a:cubicBezTo>
                <a:close/>
                <a:moveTo>
                  <a:pt x="22" y="11"/>
                </a:moveTo>
                <a:cubicBezTo>
                  <a:pt x="22" y="16"/>
                  <a:pt x="27" y="21"/>
                  <a:pt x="33" y="21"/>
                </a:cubicBezTo>
                <a:cubicBezTo>
                  <a:pt x="39" y="21"/>
                  <a:pt x="43" y="16"/>
                  <a:pt x="43" y="11"/>
                </a:cubicBezTo>
                <a:cubicBezTo>
                  <a:pt x="43" y="5"/>
                  <a:pt x="39" y="0"/>
                  <a:pt x="33" y="0"/>
                </a:cubicBezTo>
                <a:cubicBezTo>
                  <a:pt x="27" y="0"/>
                  <a:pt x="22" y="5"/>
                  <a:pt x="22" y="11"/>
                </a:cubicBezTo>
                <a:close/>
                <a:moveTo>
                  <a:pt x="14" y="26"/>
                </a:moveTo>
                <a:cubicBezTo>
                  <a:pt x="8" y="35"/>
                  <a:pt x="10" y="49"/>
                  <a:pt x="10" y="59"/>
                </a:cubicBezTo>
                <a:cubicBezTo>
                  <a:pt x="10" y="62"/>
                  <a:pt x="11" y="66"/>
                  <a:pt x="11" y="69"/>
                </a:cubicBezTo>
                <a:cubicBezTo>
                  <a:pt x="0" y="129"/>
                  <a:pt x="0" y="129"/>
                  <a:pt x="0" y="129"/>
                </a:cubicBezTo>
                <a:cubicBezTo>
                  <a:pt x="0" y="129"/>
                  <a:pt x="0" y="129"/>
                  <a:pt x="0" y="129"/>
                </a:cubicBezTo>
                <a:cubicBezTo>
                  <a:pt x="0" y="129"/>
                  <a:pt x="0" y="129"/>
                  <a:pt x="0" y="129"/>
                </a:cubicBezTo>
                <a:cubicBezTo>
                  <a:pt x="11" y="130"/>
                  <a:pt x="11" y="130"/>
                  <a:pt x="11" y="130"/>
                </a:cubicBezTo>
                <a:cubicBezTo>
                  <a:pt x="11" y="130"/>
                  <a:pt x="11" y="130"/>
                  <a:pt x="11" y="130"/>
                </a:cubicBezTo>
                <a:cubicBezTo>
                  <a:pt x="25" y="82"/>
                  <a:pt x="25" y="82"/>
                  <a:pt x="25" y="82"/>
                </a:cubicBezTo>
                <a:cubicBezTo>
                  <a:pt x="42" y="130"/>
                  <a:pt x="42" y="130"/>
                  <a:pt x="42" y="130"/>
                </a:cubicBezTo>
                <a:cubicBezTo>
                  <a:pt x="43" y="131"/>
                  <a:pt x="43" y="131"/>
                  <a:pt x="43" y="131"/>
                </a:cubicBezTo>
                <a:cubicBezTo>
                  <a:pt x="54" y="130"/>
                  <a:pt x="54" y="130"/>
                  <a:pt x="54" y="130"/>
                </a:cubicBezTo>
                <a:cubicBezTo>
                  <a:pt x="54" y="130"/>
                  <a:pt x="54" y="130"/>
                  <a:pt x="54" y="130"/>
                </a:cubicBezTo>
                <a:cubicBezTo>
                  <a:pt x="54" y="130"/>
                  <a:pt x="54" y="130"/>
                  <a:pt x="54" y="130"/>
                </a:cubicBezTo>
                <a:cubicBezTo>
                  <a:pt x="38" y="70"/>
                  <a:pt x="38" y="70"/>
                  <a:pt x="38" y="70"/>
                </a:cubicBezTo>
                <a:cubicBezTo>
                  <a:pt x="37" y="66"/>
                  <a:pt x="36" y="61"/>
                  <a:pt x="36" y="56"/>
                </a:cubicBezTo>
                <a:cubicBezTo>
                  <a:pt x="36" y="51"/>
                  <a:pt x="37" y="46"/>
                  <a:pt x="37" y="44"/>
                </a:cubicBezTo>
                <a:cubicBezTo>
                  <a:pt x="59" y="64"/>
                  <a:pt x="59" y="64"/>
                  <a:pt x="59" y="64"/>
                </a:cubicBezTo>
                <a:cubicBezTo>
                  <a:pt x="59" y="64"/>
                  <a:pt x="59" y="64"/>
                  <a:pt x="59" y="64"/>
                </a:cubicBezTo>
                <a:cubicBezTo>
                  <a:pt x="64" y="60"/>
                  <a:pt x="64" y="60"/>
                  <a:pt x="64" y="60"/>
                </a:cubicBezTo>
                <a:cubicBezTo>
                  <a:pt x="64" y="60"/>
                  <a:pt x="64" y="60"/>
                  <a:pt x="64" y="59"/>
                </a:cubicBezTo>
                <a:cubicBezTo>
                  <a:pt x="64" y="59"/>
                  <a:pt x="41" y="30"/>
                  <a:pt x="41" y="30"/>
                </a:cubicBezTo>
                <a:cubicBezTo>
                  <a:pt x="35" y="24"/>
                  <a:pt x="24" y="17"/>
                  <a:pt x="16" y="24"/>
                </a:cubicBezTo>
                <a:cubicBezTo>
                  <a:pt x="16" y="24"/>
                  <a:pt x="15" y="25"/>
                  <a:pt x="14"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7">
            <a:extLst>
              <a:ext uri="{FF2B5EF4-FFF2-40B4-BE49-F238E27FC236}">
                <a16:creationId xmlns:a16="http://schemas.microsoft.com/office/drawing/2014/main" id="{AA119449-0D4E-4FDB-B4CF-D50BC716374A}"/>
              </a:ext>
            </a:extLst>
          </p:cNvPr>
          <p:cNvSpPr>
            <a:spLocks noEditPoints="1"/>
          </p:cNvSpPr>
          <p:nvPr/>
        </p:nvSpPr>
        <p:spPr bwMode="auto">
          <a:xfrm>
            <a:off x="9192403" y="2333624"/>
            <a:ext cx="444500" cy="406400"/>
          </a:xfrm>
          <a:custGeom>
            <a:avLst/>
            <a:gdLst>
              <a:gd name="T0" fmla="*/ 32 w 140"/>
              <a:gd name="T1" fmla="*/ 58 h 128"/>
              <a:gd name="T2" fmla="*/ 32 w 140"/>
              <a:gd name="T3" fmla="*/ 117 h 128"/>
              <a:gd name="T4" fmla="*/ 21 w 140"/>
              <a:gd name="T5" fmla="*/ 128 h 128"/>
              <a:gd name="T6" fmla="*/ 0 w 140"/>
              <a:gd name="T7" fmla="*/ 128 h 128"/>
              <a:gd name="T8" fmla="*/ 0 w 140"/>
              <a:gd name="T9" fmla="*/ 47 h 128"/>
              <a:gd name="T10" fmla="*/ 21 w 140"/>
              <a:gd name="T11" fmla="*/ 47 h 128"/>
              <a:gd name="T12" fmla="*/ 32 w 140"/>
              <a:gd name="T13" fmla="*/ 58 h 128"/>
              <a:gd name="T14" fmla="*/ 136 w 140"/>
              <a:gd name="T15" fmla="*/ 96 h 128"/>
              <a:gd name="T16" fmla="*/ 132 w 140"/>
              <a:gd name="T17" fmla="*/ 88 h 128"/>
              <a:gd name="T18" fmla="*/ 140 w 140"/>
              <a:gd name="T19" fmla="*/ 77 h 128"/>
              <a:gd name="T20" fmla="*/ 130 w 140"/>
              <a:gd name="T21" fmla="*/ 67 h 128"/>
              <a:gd name="T22" fmla="*/ 129 w 140"/>
              <a:gd name="T23" fmla="*/ 67 h 128"/>
              <a:gd name="T24" fmla="*/ 135 w 140"/>
              <a:gd name="T25" fmla="*/ 57 h 128"/>
              <a:gd name="T26" fmla="*/ 126 w 140"/>
              <a:gd name="T27" fmla="*/ 47 h 128"/>
              <a:gd name="T28" fmla="*/ 87 w 140"/>
              <a:gd name="T29" fmla="*/ 47 h 128"/>
              <a:gd name="T30" fmla="*/ 93 w 140"/>
              <a:gd name="T31" fmla="*/ 9 h 128"/>
              <a:gd name="T32" fmla="*/ 74 w 140"/>
              <a:gd name="T33" fmla="*/ 19 h 128"/>
              <a:gd name="T34" fmla="*/ 64 w 140"/>
              <a:gd name="T35" fmla="*/ 41 h 128"/>
              <a:gd name="T36" fmla="*/ 47 w 140"/>
              <a:gd name="T37" fmla="*/ 57 h 128"/>
              <a:gd name="T38" fmla="*/ 35 w 140"/>
              <a:gd name="T39" fmla="*/ 58 h 128"/>
              <a:gd name="T40" fmla="*/ 35 w 140"/>
              <a:gd name="T41" fmla="*/ 120 h 128"/>
              <a:gd name="T42" fmla="*/ 60 w 140"/>
              <a:gd name="T43" fmla="*/ 121 h 128"/>
              <a:gd name="T44" fmla="*/ 96 w 140"/>
              <a:gd name="T45" fmla="*/ 124 h 128"/>
              <a:gd name="T46" fmla="*/ 125 w 140"/>
              <a:gd name="T47" fmla="*/ 124 h 128"/>
              <a:gd name="T48" fmla="*/ 133 w 140"/>
              <a:gd name="T49" fmla="*/ 114 h 128"/>
              <a:gd name="T50" fmla="*/ 129 w 140"/>
              <a:gd name="T51" fmla="*/ 106 h 128"/>
              <a:gd name="T52" fmla="*/ 136 w 140"/>
              <a:gd name="T53"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28">
                <a:moveTo>
                  <a:pt x="32" y="58"/>
                </a:moveTo>
                <a:cubicBezTo>
                  <a:pt x="32" y="117"/>
                  <a:pt x="32" y="117"/>
                  <a:pt x="32" y="117"/>
                </a:cubicBezTo>
                <a:cubicBezTo>
                  <a:pt x="32" y="123"/>
                  <a:pt x="27" y="128"/>
                  <a:pt x="21" y="128"/>
                </a:cubicBezTo>
                <a:cubicBezTo>
                  <a:pt x="0" y="128"/>
                  <a:pt x="0" y="128"/>
                  <a:pt x="0" y="128"/>
                </a:cubicBezTo>
                <a:cubicBezTo>
                  <a:pt x="0" y="47"/>
                  <a:pt x="0" y="47"/>
                  <a:pt x="0" y="47"/>
                </a:cubicBezTo>
                <a:cubicBezTo>
                  <a:pt x="21" y="47"/>
                  <a:pt x="21" y="47"/>
                  <a:pt x="21" y="47"/>
                </a:cubicBezTo>
                <a:cubicBezTo>
                  <a:pt x="27" y="47"/>
                  <a:pt x="32" y="52"/>
                  <a:pt x="32" y="58"/>
                </a:cubicBezTo>
                <a:close/>
                <a:moveTo>
                  <a:pt x="136" y="96"/>
                </a:moveTo>
                <a:cubicBezTo>
                  <a:pt x="136" y="93"/>
                  <a:pt x="134" y="89"/>
                  <a:pt x="132" y="88"/>
                </a:cubicBezTo>
                <a:cubicBezTo>
                  <a:pt x="136" y="87"/>
                  <a:pt x="140" y="83"/>
                  <a:pt x="140" y="77"/>
                </a:cubicBezTo>
                <a:cubicBezTo>
                  <a:pt x="140" y="71"/>
                  <a:pt x="136" y="67"/>
                  <a:pt x="130" y="67"/>
                </a:cubicBezTo>
                <a:cubicBezTo>
                  <a:pt x="129" y="67"/>
                  <a:pt x="129" y="67"/>
                  <a:pt x="129" y="67"/>
                </a:cubicBezTo>
                <a:cubicBezTo>
                  <a:pt x="133" y="65"/>
                  <a:pt x="135" y="62"/>
                  <a:pt x="135" y="57"/>
                </a:cubicBezTo>
                <a:cubicBezTo>
                  <a:pt x="135" y="52"/>
                  <a:pt x="131" y="47"/>
                  <a:pt x="126" y="47"/>
                </a:cubicBezTo>
                <a:cubicBezTo>
                  <a:pt x="87" y="47"/>
                  <a:pt x="87" y="47"/>
                  <a:pt x="87" y="47"/>
                </a:cubicBezTo>
                <a:cubicBezTo>
                  <a:pt x="96" y="32"/>
                  <a:pt x="102" y="17"/>
                  <a:pt x="93" y="9"/>
                </a:cubicBezTo>
                <a:cubicBezTo>
                  <a:pt x="85" y="0"/>
                  <a:pt x="75" y="7"/>
                  <a:pt x="74" y="19"/>
                </a:cubicBezTo>
                <a:cubicBezTo>
                  <a:pt x="73" y="31"/>
                  <a:pt x="69" y="36"/>
                  <a:pt x="64" y="41"/>
                </a:cubicBezTo>
                <a:cubicBezTo>
                  <a:pt x="60" y="47"/>
                  <a:pt x="50" y="55"/>
                  <a:pt x="47" y="57"/>
                </a:cubicBezTo>
                <a:cubicBezTo>
                  <a:pt x="43" y="59"/>
                  <a:pt x="35" y="58"/>
                  <a:pt x="35" y="58"/>
                </a:cubicBezTo>
                <a:cubicBezTo>
                  <a:pt x="35" y="120"/>
                  <a:pt x="35" y="120"/>
                  <a:pt x="35" y="120"/>
                </a:cubicBezTo>
                <a:cubicBezTo>
                  <a:pt x="35" y="120"/>
                  <a:pt x="48" y="115"/>
                  <a:pt x="60" y="121"/>
                </a:cubicBezTo>
                <a:cubicBezTo>
                  <a:pt x="73" y="126"/>
                  <a:pt x="96" y="124"/>
                  <a:pt x="96" y="124"/>
                </a:cubicBezTo>
                <a:cubicBezTo>
                  <a:pt x="125" y="124"/>
                  <a:pt x="125" y="124"/>
                  <a:pt x="125" y="124"/>
                </a:cubicBezTo>
                <a:cubicBezTo>
                  <a:pt x="129" y="124"/>
                  <a:pt x="133" y="120"/>
                  <a:pt x="133" y="114"/>
                </a:cubicBezTo>
                <a:cubicBezTo>
                  <a:pt x="133" y="111"/>
                  <a:pt x="132" y="108"/>
                  <a:pt x="129" y="106"/>
                </a:cubicBezTo>
                <a:cubicBezTo>
                  <a:pt x="133" y="105"/>
                  <a:pt x="136" y="101"/>
                  <a:pt x="136"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2983147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animBg="1"/>
      <p:bldP spid="10" grpId="0" animBg="1"/>
      <p:bldP spid="11" grpId="0"/>
      <p:bldP spid="13" grpId="0"/>
      <p:bldP spid="14" grpId="0" animBg="1"/>
      <p:bldP spid="18" grpId="0"/>
      <p:bldP spid="19" grpId="0"/>
      <p:bldP spid="20" grpId="0" animBg="1"/>
      <p:bldP spid="22" grpId="0"/>
      <p:bldP spid="23" grpId="0"/>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6021995" y="1424941"/>
            <a:ext cx="4529139" cy="400110"/>
          </a:xfrm>
          <a:prstGeom prst="rect">
            <a:avLst/>
          </a:prstGeom>
          <a:noFill/>
        </p:spPr>
        <p:txBody>
          <a:bodyPr wrap="square" rtlCol="0">
            <a:spAutoFit/>
          </a:bodyPr>
          <a:lstStyle/>
          <a:p>
            <a:r>
              <a:rPr lang="zh-CN" altLang="en-US" sz="2000" b="1" dirty="0">
                <a:solidFill>
                  <a:schemeClr val="accent1"/>
                </a:solidFill>
              </a:rPr>
              <a:t>招聘的作用</a:t>
            </a:r>
            <a:endParaRPr lang="zh-CN" altLang="en-US" sz="2000" b="1" dirty="0">
              <a:solidFill>
                <a:schemeClr val="accent1"/>
              </a:solidFill>
              <a:cs typeface="+mn-ea"/>
              <a:sym typeface="+mn-lt"/>
            </a:endParaRPr>
          </a:p>
        </p:txBody>
      </p:sp>
      <p:pic>
        <p:nvPicPr>
          <p:cNvPr id="3" name="图片 2">
            <a:extLst>
              <a:ext uri="{FF2B5EF4-FFF2-40B4-BE49-F238E27FC236}">
                <a16:creationId xmlns:a16="http://schemas.microsoft.com/office/drawing/2014/main" id="{740BB8F8-A996-4D8F-BE49-6A7D0EC464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2613" y="967740"/>
            <a:ext cx="3736587" cy="2491058"/>
          </a:xfrm>
          <a:prstGeom prst="rect">
            <a:avLst/>
          </a:prstGeom>
        </p:spPr>
      </p:pic>
      <p:sp>
        <p:nvSpPr>
          <p:cNvPr id="5" name="文本框 4">
            <a:extLst>
              <a:ext uri="{FF2B5EF4-FFF2-40B4-BE49-F238E27FC236}">
                <a16:creationId xmlns:a16="http://schemas.microsoft.com/office/drawing/2014/main" id="{922285FC-DC1A-492C-B71C-D7847446B57E}"/>
              </a:ext>
            </a:extLst>
          </p:cNvPr>
          <p:cNvSpPr txBox="1"/>
          <p:nvPr/>
        </p:nvSpPr>
        <p:spPr>
          <a:xfrm>
            <a:off x="6021995" y="2022473"/>
            <a:ext cx="5093900" cy="652486"/>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点击输入文本内容点击输入文本内容点击输入文本内容点击输入文本内容点击输入文本内容点击输入文本内容</a:t>
            </a:r>
            <a:endParaRPr lang="en-US" altLang="zh-CN" sz="1400" dirty="0">
              <a:solidFill>
                <a:schemeClr val="tx2"/>
              </a:solidFill>
            </a:endParaRPr>
          </a:p>
        </p:txBody>
      </p:sp>
      <p:cxnSp>
        <p:nvCxnSpPr>
          <p:cNvPr id="7" name="直接连接符 6">
            <a:extLst>
              <a:ext uri="{FF2B5EF4-FFF2-40B4-BE49-F238E27FC236}">
                <a16:creationId xmlns:a16="http://schemas.microsoft.com/office/drawing/2014/main" id="{A954148D-F91B-4E63-ABB3-489A0FB30651}"/>
              </a:ext>
            </a:extLst>
          </p:cNvPr>
          <p:cNvCxnSpPr>
            <a:cxnSpLocks/>
          </p:cNvCxnSpPr>
          <p:nvPr/>
        </p:nvCxnSpPr>
        <p:spPr>
          <a:xfrm flipH="1">
            <a:off x="1292613" y="3803640"/>
            <a:ext cx="5208200"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09B4462D-9CB4-44B9-8504-E667E3E1A3B2}"/>
              </a:ext>
            </a:extLst>
          </p:cNvPr>
          <p:cNvCxnSpPr>
            <a:cxnSpLocks/>
          </p:cNvCxnSpPr>
          <p:nvPr/>
        </p:nvCxnSpPr>
        <p:spPr>
          <a:xfrm>
            <a:off x="5525597" y="2143125"/>
            <a:ext cx="0" cy="2671762"/>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6A2EFAED-E8CA-474A-A620-278FBC3CC4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64843" y="4148483"/>
            <a:ext cx="3445150" cy="2296767"/>
          </a:xfrm>
          <a:prstGeom prst="rect">
            <a:avLst/>
          </a:prstGeom>
        </p:spPr>
      </p:pic>
      <p:sp>
        <p:nvSpPr>
          <p:cNvPr id="13" name="文本框 12">
            <a:extLst>
              <a:ext uri="{FF2B5EF4-FFF2-40B4-BE49-F238E27FC236}">
                <a16:creationId xmlns:a16="http://schemas.microsoft.com/office/drawing/2014/main" id="{7B0A8E0C-BBC3-4656-8667-D51E4C4B56B5}"/>
              </a:ext>
            </a:extLst>
          </p:cNvPr>
          <p:cNvSpPr txBox="1"/>
          <p:nvPr/>
        </p:nvSpPr>
        <p:spPr>
          <a:xfrm>
            <a:off x="1771431" y="4289514"/>
            <a:ext cx="3257769" cy="932563"/>
          </a:xfrm>
          <a:prstGeom prst="rect">
            <a:avLst/>
          </a:prstGeom>
          <a:noFill/>
        </p:spPr>
        <p:txBody>
          <a:bodyPr wrap="square" rtlCol="0">
            <a:spAutoFit/>
          </a:bodyPr>
          <a:lstStyle/>
          <a:p>
            <a:pPr algn="r">
              <a:lnSpc>
                <a:spcPct val="130000"/>
              </a:lnSpc>
            </a:pPr>
            <a:r>
              <a:rPr lang="zh-CN" altLang="en-US" sz="1400" dirty="0">
                <a:solidFill>
                  <a:schemeClr val="tx2"/>
                </a:solidFill>
              </a:rPr>
              <a:t>点击输入文本内容点击输入文本内容点击输入文本内容点击输入文本内容点击输入文本内容点击输入文本内容</a:t>
            </a:r>
            <a:endParaRPr lang="en-US" altLang="zh-CN" sz="1400" dirty="0">
              <a:solidFill>
                <a:schemeClr val="tx2"/>
              </a:solidFill>
            </a:endParaRPr>
          </a:p>
        </p:txBody>
      </p:sp>
    </p:spTree>
    <p:extLst>
      <p:ext uri="{BB962C8B-B14F-4D97-AF65-F5344CB8AC3E}">
        <p14:creationId xmlns:p14="http://schemas.microsoft.com/office/powerpoint/2010/main" val="332988987"/>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par>
                                <p:cTn id="14" presetID="16" presetClass="entr" presetSubtype="21"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par>
                                <p:cTn id="20" presetID="16" presetClass="entr" presetSubtype="21"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错误的招聘带来的后果</a:t>
            </a:r>
            <a:endParaRPr lang="zh-CN" altLang="en-US" sz="2000" b="1" dirty="0">
              <a:solidFill>
                <a:schemeClr val="accent1"/>
              </a:solidFill>
              <a:cs typeface="+mn-ea"/>
              <a:sym typeface="+mn-lt"/>
            </a:endParaRPr>
          </a:p>
        </p:txBody>
      </p:sp>
      <p:pic>
        <p:nvPicPr>
          <p:cNvPr id="5" name="图片 4">
            <a:extLst>
              <a:ext uri="{FF2B5EF4-FFF2-40B4-BE49-F238E27FC236}">
                <a16:creationId xmlns:a16="http://schemas.microsoft.com/office/drawing/2014/main" id="{5DA96609-B733-4C54-88B4-1A5C1F90D6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362" y="1582102"/>
            <a:ext cx="6184901" cy="4123268"/>
          </a:xfrm>
          <a:prstGeom prst="rect">
            <a:avLst/>
          </a:prstGeom>
        </p:spPr>
      </p:pic>
      <p:sp>
        <p:nvSpPr>
          <p:cNvPr id="7" name="椭圆 6">
            <a:extLst>
              <a:ext uri="{FF2B5EF4-FFF2-40B4-BE49-F238E27FC236}">
                <a16:creationId xmlns:a16="http://schemas.microsoft.com/office/drawing/2014/main" id="{E85B52E1-4D16-4AD4-9D6B-A9BC31DDEB5F}"/>
              </a:ext>
            </a:extLst>
          </p:cNvPr>
          <p:cNvSpPr/>
          <p:nvPr/>
        </p:nvSpPr>
        <p:spPr>
          <a:xfrm>
            <a:off x="4750190" y="2000250"/>
            <a:ext cx="1571625" cy="1571625"/>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142">
            <a:extLst>
              <a:ext uri="{FF2B5EF4-FFF2-40B4-BE49-F238E27FC236}">
                <a16:creationId xmlns:a16="http://schemas.microsoft.com/office/drawing/2014/main" id="{FA650546-6458-4F12-8A5D-9457EE12813D}"/>
              </a:ext>
            </a:extLst>
          </p:cNvPr>
          <p:cNvSpPr txBox="1"/>
          <p:nvPr/>
        </p:nvSpPr>
        <p:spPr>
          <a:xfrm flipH="1">
            <a:off x="5033318" y="2595666"/>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bg1"/>
                </a:solidFill>
                <a:cs typeface="+mn-ea"/>
                <a:sym typeface="+mn-lt"/>
              </a:rPr>
              <a:t>预设标题</a:t>
            </a:r>
          </a:p>
        </p:txBody>
      </p:sp>
      <p:sp>
        <p:nvSpPr>
          <p:cNvPr id="9" name="文本框 8">
            <a:extLst>
              <a:ext uri="{FF2B5EF4-FFF2-40B4-BE49-F238E27FC236}">
                <a16:creationId xmlns:a16="http://schemas.microsoft.com/office/drawing/2014/main" id="{B2A0C11E-85D7-4C32-B151-2E2A7823686E}"/>
              </a:ext>
            </a:extLst>
          </p:cNvPr>
          <p:cNvSpPr txBox="1"/>
          <p:nvPr/>
        </p:nvSpPr>
        <p:spPr>
          <a:xfrm>
            <a:off x="7085586" y="2538516"/>
            <a:ext cx="4115813" cy="1772793"/>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a:p>
            <a:pPr marL="285750" indent="-285750">
              <a:lnSpc>
                <a:spcPct val="130000"/>
              </a:lnSpc>
              <a:buFont typeface="Wingdings" panose="05000000000000000000" pitchFamily="2" charset="2"/>
              <a:buChar char="l"/>
            </a:pPr>
            <a:endParaRPr lang="en-US" altLang="zh-CN" sz="1400" dirty="0">
              <a:solidFill>
                <a:schemeClr val="tx2"/>
              </a:solidFill>
            </a:endParaRPr>
          </a:p>
          <a:p>
            <a:pPr marL="285750" indent="-285750">
              <a:lnSpc>
                <a:spcPct val="130000"/>
              </a:lnSpc>
              <a:buFont typeface="Wingdings" panose="05000000000000000000" pitchFamily="2" charset="2"/>
              <a:buChar char="l"/>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a:p>
            <a:pPr marL="285750" indent="-285750">
              <a:lnSpc>
                <a:spcPct val="130000"/>
              </a:lnSpc>
              <a:buFont typeface="Wingdings" panose="05000000000000000000" pitchFamily="2" charset="2"/>
              <a:buChar char="l"/>
            </a:pPr>
            <a:endParaRPr lang="en-US" altLang="zh-CN" sz="1400" dirty="0">
              <a:solidFill>
                <a:schemeClr val="tx2"/>
              </a:solidFill>
            </a:endParaRPr>
          </a:p>
        </p:txBody>
      </p:sp>
    </p:spTree>
    <p:extLst>
      <p:ext uri="{BB962C8B-B14F-4D97-AF65-F5344CB8AC3E}">
        <p14:creationId xmlns:p14="http://schemas.microsoft.com/office/powerpoint/2010/main" val="4109660080"/>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animBg="1"/>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影响招聘的关键因素</a:t>
            </a:r>
            <a:endParaRPr lang="zh-CN" altLang="en-US" sz="2000" b="1" dirty="0">
              <a:solidFill>
                <a:schemeClr val="accent1"/>
              </a:solidFill>
              <a:cs typeface="+mn-ea"/>
              <a:sym typeface="+mn-lt"/>
            </a:endParaRPr>
          </a:p>
        </p:txBody>
      </p:sp>
      <p:sp>
        <p:nvSpPr>
          <p:cNvPr id="2" name="椭圆 1">
            <a:extLst>
              <a:ext uri="{FF2B5EF4-FFF2-40B4-BE49-F238E27FC236}">
                <a16:creationId xmlns:a16="http://schemas.microsoft.com/office/drawing/2014/main" id="{C9B948E5-65FC-4F1D-AF29-D76E204E1953}"/>
              </a:ext>
            </a:extLst>
          </p:cNvPr>
          <p:cNvSpPr/>
          <p:nvPr/>
        </p:nvSpPr>
        <p:spPr>
          <a:xfrm>
            <a:off x="4917281" y="1928813"/>
            <a:ext cx="2357438" cy="2357438"/>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a:extLst>
              <a:ext uri="{FF2B5EF4-FFF2-40B4-BE49-F238E27FC236}">
                <a16:creationId xmlns:a16="http://schemas.microsoft.com/office/drawing/2014/main" id="{EBA79A3E-EF00-4083-973C-B5AB87E370A3}"/>
              </a:ext>
            </a:extLst>
          </p:cNvPr>
          <p:cNvSpPr/>
          <p:nvPr/>
        </p:nvSpPr>
        <p:spPr>
          <a:xfrm>
            <a:off x="1774031" y="2788443"/>
            <a:ext cx="1497807" cy="1497807"/>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a:extLst>
              <a:ext uri="{FF2B5EF4-FFF2-40B4-BE49-F238E27FC236}">
                <a16:creationId xmlns:a16="http://schemas.microsoft.com/office/drawing/2014/main" id="{F040F87C-AF73-4EA9-A4B0-C1A483A2F6CB}"/>
              </a:ext>
            </a:extLst>
          </p:cNvPr>
          <p:cNvSpPr/>
          <p:nvPr/>
        </p:nvSpPr>
        <p:spPr>
          <a:xfrm>
            <a:off x="8920162" y="2788443"/>
            <a:ext cx="1497807" cy="1497807"/>
          </a:xfrm>
          <a:prstGeom prst="ellipse">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Freeform 133">
            <a:extLst>
              <a:ext uri="{FF2B5EF4-FFF2-40B4-BE49-F238E27FC236}">
                <a16:creationId xmlns:a16="http://schemas.microsoft.com/office/drawing/2014/main" id="{CC12BE4A-A905-47D1-AC60-CD7C7803A3FD}"/>
              </a:ext>
            </a:extLst>
          </p:cNvPr>
          <p:cNvSpPr>
            <a:spLocks noEditPoints="1"/>
          </p:cNvSpPr>
          <p:nvPr/>
        </p:nvSpPr>
        <p:spPr bwMode="auto">
          <a:xfrm>
            <a:off x="5919787" y="2457628"/>
            <a:ext cx="452438" cy="661630"/>
          </a:xfrm>
          <a:custGeom>
            <a:avLst/>
            <a:gdLst>
              <a:gd name="T0" fmla="*/ 93 w 93"/>
              <a:gd name="T1" fmla="*/ 89 h 136"/>
              <a:gd name="T2" fmla="*/ 93 w 93"/>
              <a:gd name="T3" fmla="*/ 120 h 136"/>
              <a:gd name="T4" fmla="*/ 77 w 93"/>
              <a:gd name="T5" fmla="*/ 136 h 136"/>
              <a:gd name="T6" fmla="*/ 48 w 93"/>
              <a:gd name="T7" fmla="*/ 136 h 136"/>
              <a:gd name="T8" fmla="*/ 36 w 93"/>
              <a:gd name="T9" fmla="*/ 131 h 136"/>
              <a:gd name="T10" fmla="*/ 5 w 93"/>
              <a:gd name="T11" fmla="*/ 100 h 136"/>
              <a:gd name="T12" fmla="*/ 5 w 93"/>
              <a:gd name="T13" fmla="*/ 91 h 136"/>
              <a:gd name="T14" fmla="*/ 7 w 93"/>
              <a:gd name="T15" fmla="*/ 89 h 136"/>
              <a:gd name="T16" fmla="*/ 11 w 93"/>
              <a:gd name="T17" fmla="*/ 87 h 136"/>
              <a:gd name="T18" fmla="*/ 15 w 93"/>
              <a:gd name="T19" fmla="*/ 89 h 136"/>
              <a:gd name="T20" fmla="*/ 32 w 93"/>
              <a:gd name="T21" fmla="*/ 105 h 136"/>
              <a:gd name="T22" fmla="*/ 32 w 93"/>
              <a:gd name="T23" fmla="*/ 44 h 136"/>
              <a:gd name="T24" fmla="*/ 38 w 93"/>
              <a:gd name="T25" fmla="*/ 38 h 136"/>
              <a:gd name="T26" fmla="*/ 40 w 93"/>
              <a:gd name="T27" fmla="*/ 38 h 136"/>
              <a:gd name="T28" fmla="*/ 46 w 93"/>
              <a:gd name="T29" fmla="*/ 44 h 136"/>
              <a:gd name="T30" fmla="*/ 46 w 93"/>
              <a:gd name="T31" fmla="*/ 78 h 136"/>
              <a:gd name="T32" fmla="*/ 48 w 93"/>
              <a:gd name="T33" fmla="*/ 77 h 136"/>
              <a:gd name="T34" fmla="*/ 52 w 93"/>
              <a:gd name="T35" fmla="*/ 77 h 136"/>
              <a:gd name="T36" fmla="*/ 59 w 93"/>
              <a:gd name="T37" fmla="*/ 78 h 136"/>
              <a:gd name="T38" fmla="*/ 60 w 93"/>
              <a:gd name="T39" fmla="*/ 78 h 136"/>
              <a:gd name="T40" fmla="*/ 60 w 93"/>
              <a:gd name="T41" fmla="*/ 83 h 136"/>
              <a:gd name="T42" fmla="*/ 61 w 93"/>
              <a:gd name="T43" fmla="*/ 84 h 136"/>
              <a:gd name="T44" fmla="*/ 62 w 93"/>
              <a:gd name="T45" fmla="*/ 83 h 136"/>
              <a:gd name="T46" fmla="*/ 62 w 93"/>
              <a:gd name="T47" fmla="*/ 78 h 136"/>
              <a:gd name="T48" fmla="*/ 65 w 93"/>
              <a:gd name="T49" fmla="*/ 78 h 136"/>
              <a:gd name="T50" fmla="*/ 72 w 93"/>
              <a:gd name="T51" fmla="*/ 80 h 136"/>
              <a:gd name="T52" fmla="*/ 72 w 93"/>
              <a:gd name="T53" fmla="*/ 80 h 136"/>
              <a:gd name="T54" fmla="*/ 72 w 93"/>
              <a:gd name="T55" fmla="*/ 85 h 136"/>
              <a:gd name="T56" fmla="*/ 73 w 93"/>
              <a:gd name="T57" fmla="*/ 86 h 136"/>
              <a:gd name="T58" fmla="*/ 75 w 93"/>
              <a:gd name="T59" fmla="*/ 85 h 136"/>
              <a:gd name="T60" fmla="*/ 75 w 93"/>
              <a:gd name="T61" fmla="*/ 79 h 136"/>
              <a:gd name="T62" fmla="*/ 77 w 93"/>
              <a:gd name="T63" fmla="*/ 79 h 136"/>
              <a:gd name="T64" fmla="*/ 84 w 93"/>
              <a:gd name="T65" fmla="*/ 81 h 136"/>
              <a:gd name="T66" fmla="*/ 84 w 93"/>
              <a:gd name="T67" fmla="*/ 81 h 136"/>
              <a:gd name="T68" fmla="*/ 85 w 93"/>
              <a:gd name="T69" fmla="*/ 81 h 136"/>
              <a:gd name="T70" fmla="*/ 85 w 93"/>
              <a:gd name="T71" fmla="*/ 81 h 136"/>
              <a:gd name="T72" fmla="*/ 85 w 93"/>
              <a:gd name="T73" fmla="*/ 86 h 136"/>
              <a:gd name="T74" fmla="*/ 86 w 93"/>
              <a:gd name="T75" fmla="*/ 87 h 136"/>
              <a:gd name="T76" fmla="*/ 87 w 93"/>
              <a:gd name="T77" fmla="*/ 86 h 136"/>
              <a:gd name="T78" fmla="*/ 87 w 93"/>
              <a:gd name="T79" fmla="*/ 81 h 136"/>
              <a:gd name="T80" fmla="*/ 93 w 93"/>
              <a:gd name="T81" fmla="*/ 89 h 136"/>
              <a:gd name="T82" fmla="*/ 57 w 93"/>
              <a:gd name="T83" fmla="*/ 39 h 136"/>
              <a:gd name="T84" fmla="*/ 38 w 93"/>
              <a:gd name="T85" fmla="*/ 19 h 136"/>
              <a:gd name="T86" fmla="*/ 18 w 93"/>
              <a:gd name="T87" fmla="*/ 39 h 136"/>
              <a:gd name="T88" fmla="*/ 25 w 93"/>
              <a:gd name="T89" fmla="*/ 53 h 136"/>
              <a:gd name="T90" fmla="*/ 25 w 93"/>
              <a:gd name="T91" fmla="*/ 44 h 136"/>
              <a:gd name="T92" fmla="*/ 38 w 93"/>
              <a:gd name="T93" fmla="*/ 31 h 136"/>
              <a:gd name="T94" fmla="*/ 40 w 93"/>
              <a:gd name="T95" fmla="*/ 31 h 136"/>
              <a:gd name="T96" fmla="*/ 53 w 93"/>
              <a:gd name="T97" fmla="*/ 44 h 136"/>
              <a:gd name="T98" fmla="*/ 53 w 93"/>
              <a:gd name="T99" fmla="*/ 51 h 136"/>
              <a:gd name="T100" fmla="*/ 57 w 93"/>
              <a:gd name="T101" fmla="*/ 39 h 136"/>
              <a:gd name="T102" fmla="*/ 25 w 93"/>
              <a:gd name="T103" fmla="*/ 74 h 136"/>
              <a:gd name="T104" fmla="*/ 25 w 93"/>
              <a:gd name="T105" fmla="*/ 65 h 136"/>
              <a:gd name="T106" fmla="*/ 9 w 93"/>
              <a:gd name="T107" fmla="*/ 39 h 136"/>
              <a:gd name="T108" fmla="*/ 38 w 93"/>
              <a:gd name="T109" fmla="*/ 9 h 136"/>
              <a:gd name="T110" fmla="*/ 67 w 93"/>
              <a:gd name="T111" fmla="*/ 39 h 136"/>
              <a:gd name="T112" fmla="*/ 53 w 93"/>
              <a:gd name="T113" fmla="*/ 64 h 136"/>
              <a:gd name="T114" fmla="*/ 53 w 93"/>
              <a:gd name="T115" fmla="*/ 70 h 136"/>
              <a:gd name="T116" fmla="*/ 58 w 93"/>
              <a:gd name="T117" fmla="*/ 71 h 136"/>
              <a:gd name="T118" fmla="*/ 76 w 93"/>
              <a:gd name="T119" fmla="*/ 39 h 136"/>
              <a:gd name="T120" fmla="*/ 38 w 93"/>
              <a:gd name="T121" fmla="*/ 0 h 136"/>
              <a:gd name="T122" fmla="*/ 0 w 93"/>
              <a:gd name="T123" fmla="*/ 39 h 136"/>
              <a:gd name="T124" fmla="*/ 25 w 93"/>
              <a:gd name="T125"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136">
                <a:moveTo>
                  <a:pt x="93" y="89"/>
                </a:moveTo>
                <a:cubicBezTo>
                  <a:pt x="93" y="120"/>
                  <a:pt x="93" y="120"/>
                  <a:pt x="93" y="120"/>
                </a:cubicBezTo>
                <a:cubicBezTo>
                  <a:pt x="93" y="129"/>
                  <a:pt x="86" y="136"/>
                  <a:pt x="77" y="136"/>
                </a:cubicBezTo>
                <a:cubicBezTo>
                  <a:pt x="48" y="136"/>
                  <a:pt x="48" y="136"/>
                  <a:pt x="48" y="136"/>
                </a:cubicBezTo>
                <a:cubicBezTo>
                  <a:pt x="43" y="136"/>
                  <a:pt x="39" y="134"/>
                  <a:pt x="36" y="131"/>
                </a:cubicBezTo>
                <a:cubicBezTo>
                  <a:pt x="5" y="100"/>
                  <a:pt x="5" y="100"/>
                  <a:pt x="5" y="100"/>
                </a:cubicBezTo>
                <a:cubicBezTo>
                  <a:pt x="2" y="97"/>
                  <a:pt x="2" y="94"/>
                  <a:pt x="5" y="91"/>
                </a:cubicBezTo>
                <a:cubicBezTo>
                  <a:pt x="7" y="89"/>
                  <a:pt x="7" y="89"/>
                  <a:pt x="7" y="89"/>
                </a:cubicBezTo>
                <a:cubicBezTo>
                  <a:pt x="8" y="88"/>
                  <a:pt x="10" y="87"/>
                  <a:pt x="11" y="87"/>
                </a:cubicBezTo>
                <a:cubicBezTo>
                  <a:pt x="13" y="87"/>
                  <a:pt x="14" y="88"/>
                  <a:pt x="15" y="89"/>
                </a:cubicBezTo>
                <a:cubicBezTo>
                  <a:pt x="32" y="105"/>
                  <a:pt x="32" y="105"/>
                  <a:pt x="32" y="105"/>
                </a:cubicBezTo>
                <a:cubicBezTo>
                  <a:pt x="32" y="44"/>
                  <a:pt x="32" y="44"/>
                  <a:pt x="32" y="44"/>
                </a:cubicBezTo>
                <a:cubicBezTo>
                  <a:pt x="32" y="40"/>
                  <a:pt x="34" y="38"/>
                  <a:pt x="38" y="38"/>
                </a:cubicBezTo>
                <a:cubicBezTo>
                  <a:pt x="40" y="38"/>
                  <a:pt x="40" y="38"/>
                  <a:pt x="40" y="38"/>
                </a:cubicBezTo>
                <a:cubicBezTo>
                  <a:pt x="43" y="38"/>
                  <a:pt x="46" y="40"/>
                  <a:pt x="46" y="44"/>
                </a:cubicBezTo>
                <a:cubicBezTo>
                  <a:pt x="46" y="78"/>
                  <a:pt x="46" y="78"/>
                  <a:pt x="46" y="78"/>
                </a:cubicBezTo>
                <a:cubicBezTo>
                  <a:pt x="48" y="77"/>
                  <a:pt x="48" y="77"/>
                  <a:pt x="48" y="77"/>
                </a:cubicBezTo>
                <a:cubicBezTo>
                  <a:pt x="50" y="77"/>
                  <a:pt x="51" y="77"/>
                  <a:pt x="52" y="77"/>
                </a:cubicBezTo>
                <a:cubicBezTo>
                  <a:pt x="57" y="77"/>
                  <a:pt x="59" y="78"/>
                  <a:pt x="59" y="78"/>
                </a:cubicBezTo>
                <a:cubicBezTo>
                  <a:pt x="60" y="78"/>
                  <a:pt x="60" y="78"/>
                  <a:pt x="60" y="78"/>
                </a:cubicBezTo>
                <a:cubicBezTo>
                  <a:pt x="60" y="83"/>
                  <a:pt x="60" y="83"/>
                  <a:pt x="60" y="83"/>
                </a:cubicBezTo>
                <a:cubicBezTo>
                  <a:pt x="60" y="83"/>
                  <a:pt x="60" y="84"/>
                  <a:pt x="61" y="84"/>
                </a:cubicBezTo>
                <a:cubicBezTo>
                  <a:pt x="61" y="84"/>
                  <a:pt x="62" y="83"/>
                  <a:pt x="62" y="83"/>
                </a:cubicBezTo>
                <a:cubicBezTo>
                  <a:pt x="62" y="78"/>
                  <a:pt x="62" y="78"/>
                  <a:pt x="62" y="78"/>
                </a:cubicBezTo>
                <a:cubicBezTo>
                  <a:pt x="62" y="78"/>
                  <a:pt x="63" y="78"/>
                  <a:pt x="65" y="78"/>
                </a:cubicBezTo>
                <a:cubicBezTo>
                  <a:pt x="67" y="78"/>
                  <a:pt x="70" y="79"/>
                  <a:pt x="72" y="80"/>
                </a:cubicBezTo>
                <a:cubicBezTo>
                  <a:pt x="72" y="80"/>
                  <a:pt x="72" y="80"/>
                  <a:pt x="72" y="80"/>
                </a:cubicBezTo>
                <a:cubicBezTo>
                  <a:pt x="72" y="85"/>
                  <a:pt x="72" y="85"/>
                  <a:pt x="72" y="85"/>
                </a:cubicBezTo>
                <a:cubicBezTo>
                  <a:pt x="72" y="85"/>
                  <a:pt x="73" y="86"/>
                  <a:pt x="73" y="86"/>
                </a:cubicBezTo>
                <a:cubicBezTo>
                  <a:pt x="74" y="86"/>
                  <a:pt x="75" y="85"/>
                  <a:pt x="75" y="85"/>
                </a:cubicBezTo>
                <a:cubicBezTo>
                  <a:pt x="75" y="79"/>
                  <a:pt x="75" y="79"/>
                  <a:pt x="75" y="79"/>
                </a:cubicBezTo>
                <a:cubicBezTo>
                  <a:pt x="75" y="79"/>
                  <a:pt x="76" y="79"/>
                  <a:pt x="77" y="79"/>
                </a:cubicBezTo>
                <a:cubicBezTo>
                  <a:pt x="81" y="79"/>
                  <a:pt x="84" y="81"/>
                  <a:pt x="84" y="81"/>
                </a:cubicBezTo>
                <a:cubicBezTo>
                  <a:pt x="84" y="81"/>
                  <a:pt x="84" y="81"/>
                  <a:pt x="84" y="81"/>
                </a:cubicBezTo>
                <a:cubicBezTo>
                  <a:pt x="85" y="81"/>
                  <a:pt x="85" y="81"/>
                  <a:pt x="85" y="81"/>
                </a:cubicBezTo>
                <a:cubicBezTo>
                  <a:pt x="85" y="81"/>
                  <a:pt x="85" y="81"/>
                  <a:pt x="85" y="81"/>
                </a:cubicBezTo>
                <a:cubicBezTo>
                  <a:pt x="85" y="86"/>
                  <a:pt x="85" y="86"/>
                  <a:pt x="85" y="86"/>
                </a:cubicBezTo>
                <a:cubicBezTo>
                  <a:pt x="85" y="87"/>
                  <a:pt x="85" y="87"/>
                  <a:pt x="86" y="87"/>
                </a:cubicBezTo>
                <a:cubicBezTo>
                  <a:pt x="87" y="87"/>
                  <a:pt x="87" y="87"/>
                  <a:pt x="87" y="86"/>
                </a:cubicBezTo>
                <a:cubicBezTo>
                  <a:pt x="87" y="81"/>
                  <a:pt x="87" y="81"/>
                  <a:pt x="87" y="81"/>
                </a:cubicBezTo>
                <a:cubicBezTo>
                  <a:pt x="92" y="83"/>
                  <a:pt x="93" y="86"/>
                  <a:pt x="93" y="89"/>
                </a:cubicBezTo>
                <a:close/>
                <a:moveTo>
                  <a:pt x="57" y="39"/>
                </a:moveTo>
                <a:cubicBezTo>
                  <a:pt x="57" y="28"/>
                  <a:pt x="49" y="19"/>
                  <a:pt x="38" y="19"/>
                </a:cubicBezTo>
                <a:cubicBezTo>
                  <a:pt x="27" y="19"/>
                  <a:pt x="18" y="28"/>
                  <a:pt x="18" y="39"/>
                </a:cubicBezTo>
                <a:cubicBezTo>
                  <a:pt x="18" y="44"/>
                  <a:pt x="21" y="49"/>
                  <a:pt x="25" y="53"/>
                </a:cubicBezTo>
                <a:cubicBezTo>
                  <a:pt x="25" y="44"/>
                  <a:pt x="25" y="44"/>
                  <a:pt x="25" y="44"/>
                </a:cubicBezTo>
                <a:cubicBezTo>
                  <a:pt x="25" y="37"/>
                  <a:pt x="30" y="31"/>
                  <a:pt x="38" y="31"/>
                </a:cubicBezTo>
                <a:cubicBezTo>
                  <a:pt x="40" y="31"/>
                  <a:pt x="40" y="31"/>
                  <a:pt x="40" y="31"/>
                </a:cubicBezTo>
                <a:cubicBezTo>
                  <a:pt x="47" y="31"/>
                  <a:pt x="53" y="37"/>
                  <a:pt x="53" y="44"/>
                </a:cubicBezTo>
                <a:cubicBezTo>
                  <a:pt x="53" y="51"/>
                  <a:pt x="53" y="51"/>
                  <a:pt x="53" y="51"/>
                </a:cubicBezTo>
                <a:cubicBezTo>
                  <a:pt x="56" y="48"/>
                  <a:pt x="57" y="43"/>
                  <a:pt x="57" y="39"/>
                </a:cubicBezTo>
                <a:close/>
                <a:moveTo>
                  <a:pt x="25" y="74"/>
                </a:moveTo>
                <a:cubicBezTo>
                  <a:pt x="25" y="65"/>
                  <a:pt x="25" y="65"/>
                  <a:pt x="25" y="65"/>
                </a:cubicBezTo>
                <a:cubicBezTo>
                  <a:pt x="15" y="60"/>
                  <a:pt x="9" y="50"/>
                  <a:pt x="9" y="39"/>
                </a:cubicBezTo>
                <a:cubicBezTo>
                  <a:pt x="9" y="22"/>
                  <a:pt x="22" y="9"/>
                  <a:pt x="38" y="9"/>
                </a:cubicBezTo>
                <a:cubicBezTo>
                  <a:pt x="54" y="9"/>
                  <a:pt x="67" y="22"/>
                  <a:pt x="67" y="39"/>
                </a:cubicBezTo>
                <a:cubicBezTo>
                  <a:pt x="67" y="49"/>
                  <a:pt x="61" y="58"/>
                  <a:pt x="53" y="64"/>
                </a:cubicBezTo>
                <a:cubicBezTo>
                  <a:pt x="53" y="70"/>
                  <a:pt x="53" y="70"/>
                  <a:pt x="53" y="70"/>
                </a:cubicBezTo>
                <a:cubicBezTo>
                  <a:pt x="55" y="70"/>
                  <a:pt x="57" y="70"/>
                  <a:pt x="58" y="71"/>
                </a:cubicBezTo>
                <a:cubicBezTo>
                  <a:pt x="69" y="64"/>
                  <a:pt x="76" y="52"/>
                  <a:pt x="76" y="39"/>
                </a:cubicBezTo>
                <a:cubicBezTo>
                  <a:pt x="76" y="17"/>
                  <a:pt x="59" y="0"/>
                  <a:pt x="38" y="0"/>
                </a:cubicBezTo>
                <a:cubicBezTo>
                  <a:pt x="17" y="0"/>
                  <a:pt x="0" y="17"/>
                  <a:pt x="0" y="39"/>
                </a:cubicBezTo>
                <a:cubicBezTo>
                  <a:pt x="0" y="55"/>
                  <a:pt x="10" y="69"/>
                  <a:pt x="25" y="7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 name="TextBox 142">
            <a:extLst>
              <a:ext uri="{FF2B5EF4-FFF2-40B4-BE49-F238E27FC236}">
                <a16:creationId xmlns:a16="http://schemas.microsoft.com/office/drawing/2014/main" id="{7EB599EE-D8D0-4F70-96BD-EAC4062BBF10}"/>
              </a:ext>
            </a:extLst>
          </p:cNvPr>
          <p:cNvSpPr txBox="1"/>
          <p:nvPr/>
        </p:nvSpPr>
        <p:spPr>
          <a:xfrm flipH="1">
            <a:off x="5593316" y="3321962"/>
            <a:ext cx="1005367" cy="380792"/>
          </a:xfrm>
          <a:prstGeom prst="rect">
            <a:avLst/>
          </a:prstGeom>
          <a:noFill/>
        </p:spPr>
        <p:txBody>
          <a:bodyPr wrap="none" lIns="91422" tIns="45711" rIns="91422" bIns="45711" rtlCol="0">
            <a:spAutoFit/>
          </a:bodyPr>
          <a:lstStyle/>
          <a:p>
            <a:pPr algn="ctr">
              <a:lnSpc>
                <a:spcPct val="130000"/>
              </a:lnSpc>
            </a:pPr>
            <a:r>
              <a:rPr lang="zh-CN" altLang="en-US" sz="1600" b="1" dirty="0">
                <a:solidFill>
                  <a:schemeClr val="accent2"/>
                </a:solidFill>
                <a:cs typeface="+mn-ea"/>
                <a:sym typeface="+mn-lt"/>
              </a:rPr>
              <a:t>预设标题</a:t>
            </a:r>
          </a:p>
        </p:txBody>
      </p:sp>
      <p:sp>
        <p:nvSpPr>
          <p:cNvPr id="8" name="TextBox 142">
            <a:extLst>
              <a:ext uri="{FF2B5EF4-FFF2-40B4-BE49-F238E27FC236}">
                <a16:creationId xmlns:a16="http://schemas.microsoft.com/office/drawing/2014/main" id="{8C289F5E-2B4A-4C65-93B3-8CCB3932F703}"/>
              </a:ext>
            </a:extLst>
          </p:cNvPr>
          <p:cNvSpPr txBox="1"/>
          <p:nvPr/>
        </p:nvSpPr>
        <p:spPr>
          <a:xfrm flipH="1">
            <a:off x="2020250" y="3321962"/>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9" name="TextBox 142">
            <a:extLst>
              <a:ext uri="{FF2B5EF4-FFF2-40B4-BE49-F238E27FC236}">
                <a16:creationId xmlns:a16="http://schemas.microsoft.com/office/drawing/2014/main" id="{38BE0712-EFF7-4226-8011-5172BFC5D612}"/>
              </a:ext>
            </a:extLst>
          </p:cNvPr>
          <p:cNvSpPr txBox="1"/>
          <p:nvPr/>
        </p:nvSpPr>
        <p:spPr>
          <a:xfrm flipH="1">
            <a:off x="9166381" y="3346950"/>
            <a:ext cx="1005367" cy="380792"/>
          </a:xfrm>
          <a:prstGeom prst="rect">
            <a:avLst/>
          </a:prstGeom>
          <a:noFill/>
        </p:spPr>
        <p:txBody>
          <a:bodyPr wrap="none" lIns="91422" tIns="45711" rIns="91422" bIns="45711" rtlCol="0">
            <a:spAutoFit/>
          </a:bodyPr>
          <a:lstStyle/>
          <a:p>
            <a:pPr algn="ctr">
              <a:lnSpc>
                <a:spcPct val="130000"/>
              </a:lnSpc>
            </a:pPr>
            <a:r>
              <a:rPr lang="zh-CN" altLang="en-US" sz="1600" b="1" dirty="0">
                <a:solidFill>
                  <a:schemeClr val="accent2"/>
                </a:solidFill>
                <a:cs typeface="+mn-ea"/>
                <a:sym typeface="+mn-lt"/>
              </a:rPr>
              <a:t>预设标题</a:t>
            </a:r>
          </a:p>
        </p:txBody>
      </p:sp>
      <p:sp>
        <p:nvSpPr>
          <p:cNvPr id="10" name="文本框 9">
            <a:extLst>
              <a:ext uri="{FF2B5EF4-FFF2-40B4-BE49-F238E27FC236}">
                <a16:creationId xmlns:a16="http://schemas.microsoft.com/office/drawing/2014/main" id="{B5F96934-408B-41B5-9A50-2DCF197DC6FA}"/>
              </a:ext>
            </a:extLst>
          </p:cNvPr>
          <p:cNvSpPr txBox="1"/>
          <p:nvPr/>
        </p:nvSpPr>
        <p:spPr>
          <a:xfrm>
            <a:off x="1305583" y="4560977"/>
            <a:ext cx="2434699" cy="932563"/>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
        <p:nvSpPr>
          <p:cNvPr id="11" name="文本框 10">
            <a:extLst>
              <a:ext uri="{FF2B5EF4-FFF2-40B4-BE49-F238E27FC236}">
                <a16:creationId xmlns:a16="http://schemas.microsoft.com/office/drawing/2014/main" id="{ABA56974-E772-47F2-B3F5-C3A74D190AF6}"/>
              </a:ext>
            </a:extLst>
          </p:cNvPr>
          <p:cNvSpPr txBox="1"/>
          <p:nvPr/>
        </p:nvSpPr>
        <p:spPr>
          <a:xfrm>
            <a:off x="4878649" y="4560977"/>
            <a:ext cx="2434699" cy="932563"/>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
        <p:nvSpPr>
          <p:cNvPr id="13" name="文本框 12">
            <a:extLst>
              <a:ext uri="{FF2B5EF4-FFF2-40B4-BE49-F238E27FC236}">
                <a16:creationId xmlns:a16="http://schemas.microsoft.com/office/drawing/2014/main" id="{A9D6C8F2-0316-4262-80C5-D81A5910434A}"/>
              </a:ext>
            </a:extLst>
          </p:cNvPr>
          <p:cNvSpPr txBox="1"/>
          <p:nvPr/>
        </p:nvSpPr>
        <p:spPr>
          <a:xfrm>
            <a:off x="8451714" y="4560977"/>
            <a:ext cx="2434699" cy="932563"/>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Tree>
    <p:extLst>
      <p:ext uri="{BB962C8B-B14F-4D97-AF65-F5344CB8AC3E}">
        <p14:creationId xmlns:p14="http://schemas.microsoft.com/office/powerpoint/2010/main" val="2145477825"/>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4" grpId="0" animBg="1"/>
      <p:bldP spid="5" grpId="0" animBg="1"/>
      <p:bldP spid="6" grpId="0" animBg="1"/>
      <p:bldP spid="7" grpId="0"/>
      <p:bldP spid="8" grpId="0"/>
      <p:bldP spid="9" grpId="0"/>
      <p:bldP spid="10"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3831431" y="730240"/>
            <a:ext cx="4529139" cy="400110"/>
          </a:xfrm>
          <a:prstGeom prst="rect">
            <a:avLst/>
          </a:prstGeom>
          <a:noFill/>
        </p:spPr>
        <p:txBody>
          <a:bodyPr wrap="square" rtlCol="0">
            <a:spAutoFit/>
          </a:bodyPr>
          <a:lstStyle/>
          <a:p>
            <a:pPr algn="ctr"/>
            <a:r>
              <a:rPr lang="zh-CN" altLang="en-US" sz="2000" b="1" dirty="0">
                <a:solidFill>
                  <a:schemeClr val="accent1"/>
                </a:solidFill>
              </a:rPr>
              <a:t>定义需要招聘的人才</a:t>
            </a:r>
            <a:endParaRPr lang="zh-CN" altLang="en-US" sz="2000" b="1" dirty="0">
              <a:solidFill>
                <a:schemeClr val="accent1"/>
              </a:solidFill>
              <a:cs typeface="+mn-ea"/>
              <a:sym typeface="+mn-lt"/>
            </a:endParaRPr>
          </a:p>
        </p:txBody>
      </p:sp>
      <p:pic>
        <p:nvPicPr>
          <p:cNvPr id="3" name="图片 2">
            <a:extLst>
              <a:ext uri="{FF2B5EF4-FFF2-40B4-BE49-F238E27FC236}">
                <a16:creationId xmlns:a16="http://schemas.microsoft.com/office/drawing/2014/main" id="{19B92267-11AA-4377-BD17-08DE0B740A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9981" y="1917698"/>
            <a:ext cx="5148263" cy="3432175"/>
          </a:xfrm>
          <a:prstGeom prst="rect">
            <a:avLst/>
          </a:prstGeom>
        </p:spPr>
      </p:pic>
      <p:sp>
        <p:nvSpPr>
          <p:cNvPr id="5" name="文本框 4">
            <a:extLst>
              <a:ext uri="{FF2B5EF4-FFF2-40B4-BE49-F238E27FC236}">
                <a16:creationId xmlns:a16="http://schemas.microsoft.com/office/drawing/2014/main" id="{C03D8A4F-AC87-4A11-88D1-2EBAFC7AA49E}"/>
              </a:ext>
            </a:extLst>
          </p:cNvPr>
          <p:cNvSpPr txBox="1"/>
          <p:nvPr/>
        </p:nvSpPr>
        <p:spPr>
          <a:xfrm>
            <a:off x="756224" y="1917698"/>
            <a:ext cx="2687064" cy="2332946"/>
          </a:xfrm>
          <a:prstGeom prst="rect">
            <a:avLst/>
          </a:prstGeom>
          <a:noFill/>
        </p:spPr>
        <p:txBody>
          <a:bodyPr wrap="square" rtlCol="0">
            <a:spAutoFit/>
          </a:bodyPr>
          <a:lstStyle/>
          <a:p>
            <a:pPr marL="285750" indent="-285750">
              <a:lnSpc>
                <a:spcPct val="130000"/>
              </a:lnSpc>
              <a:buFont typeface="Wingdings" panose="05000000000000000000" pitchFamily="2" charset="2"/>
              <a:buChar char="l"/>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a:p>
            <a:pPr marL="285750" indent="-285750">
              <a:lnSpc>
                <a:spcPct val="130000"/>
              </a:lnSpc>
              <a:buFont typeface="Wingdings" panose="05000000000000000000" pitchFamily="2" charset="2"/>
              <a:buChar char="l"/>
            </a:pPr>
            <a:endParaRPr lang="en-US" altLang="zh-CN" sz="1400" dirty="0">
              <a:solidFill>
                <a:schemeClr val="tx2"/>
              </a:solidFill>
            </a:endParaRPr>
          </a:p>
          <a:p>
            <a:pPr marL="285750" indent="-285750">
              <a:lnSpc>
                <a:spcPct val="130000"/>
              </a:lnSpc>
              <a:buFont typeface="Wingdings" panose="05000000000000000000" pitchFamily="2" charset="2"/>
              <a:buChar char="l"/>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a:p>
            <a:pPr marL="285750" indent="-285750">
              <a:lnSpc>
                <a:spcPct val="130000"/>
              </a:lnSpc>
              <a:buFont typeface="Wingdings" panose="05000000000000000000" pitchFamily="2" charset="2"/>
              <a:buChar char="l"/>
            </a:pPr>
            <a:endParaRPr lang="en-US" altLang="zh-CN" sz="1400" dirty="0">
              <a:solidFill>
                <a:schemeClr val="tx2"/>
              </a:solidFill>
            </a:endParaRPr>
          </a:p>
        </p:txBody>
      </p:sp>
      <p:sp>
        <p:nvSpPr>
          <p:cNvPr id="4" name="矩形 3">
            <a:extLst>
              <a:ext uri="{FF2B5EF4-FFF2-40B4-BE49-F238E27FC236}">
                <a16:creationId xmlns:a16="http://schemas.microsoft.com/office/drawing/2014/main" id="{878E979A-A590-4DB4-B3FC-97CE29275058}"/>
              </a:ext>
            </a:extLst>
          </p:cNvPr>
          <p:cNvSpPr/>
          <p:nvPr/>
        </p:nvSpPr>
        <p:spPr>
          <a:xfrm>
            <a:off x="8086725" y="3929063"/>
            <a:ext cx="3616325" cy="2516187"/>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id="{C9A93412-DDF2-4CB9-9CA6-E517D0E715F4}"/>
              </a:ext>
            </a:extLst>
          </p:cNvPr>
          <p:cNvSpPr txBox="1"/>
          <p:nvPr/>
        </p:nvSpPr>
        <p:spPr>
          <a:xfrm>
            <a:off x="8808244" y="4440798"/>
            <a:ext cx="2266688" cy="932563"/>
          </a:xfrm>
          <a:prstGeom prst="rect">
            <a:avLst/>
          </a:prstGeom>
          <a:noFill/>
        </p:spPr>
        <p:txBody>
          <a:bodyPr wrap="square" rtlCol="0">
            <a:spAutoFit/>
          </a:bodyPr>
          <a:lstStyle/>
          <a:p>
            <a:pPr>
              <a:lnSpc>
                <a:spcPct val="130000"/>
              </a:lnSpc>
            </a:pPr>
            <a:r>
              <a:rPr lang="zh-CN" altLang="en-US" sz="1400" dirty="0">
                <a:solidFill>
                  <a:schemeClr val="bg1"/>
                </a:solidFill>
              </a:rPr>
              <a:t>点击输入文本内容点击输入文本内容点击输入文本内容点击输入文本内容</a:t>
            </a:r>
            <a:endParaRPr lang="en-US" altLang="zh-CN" sz="1400" dirty="0">
              <a:solidFill>
                <a:schemeClr val="bg1"/>
              </a:solidFill>
            </a:endParaRPr>
          </a:p>
        </p:txBody>
      </p:sp>
    </p:spTree>
    <p:extLst>
      <p:ext uri="{BB962C8B-B14F-4D97-AF65-F5344CB8AC3E}">
        <p14:creationId xmlns:p14="http://schemas.microsoft.com/office/powerpoint/2010/main" val="138652391"/>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4"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271C0D81-CB19-49CC-B9F0-AE7BF0471CFA}"/>
              </a:ext>
            </a:extLst>
          </p:cNvPr>
          <p:cNvSpPr txBox="1"/>
          <p:nvPr/>
        </p:nvSpPr>
        <p:spPr>
          <a:xfrm>
            <a:off x="821126" y="730240"/>
            <a:ext cx="4529139" cy="400110"/>
          </a:xfrm>
          <a:prstGeom prst="rect">
            <a:avLst/>
          </a:prstGeom>
          <a:noFill/>
        </p:spPr>
        <p:txBody>
          <a:bodyPr wrap="square" rtlCol="0">
            <a:spAutoFit/>
          </a:bodyPr>
          <a:lstStyle/>
          <a:p>
            <a:r>
              <a:rPr lang="zh-CN" altLang="en-US" sz="2000" b="1" dirty="0">
                <a:solidFill>
                  <a:schemeClr val="accent1"/>
                </a:solidFill>
              </a:rPr>
              <a:t>招聘的流程</a:t>
            </a:r>
            <a:endParaRPr lang="zh-CN" altLang="en-US" sz="2000" b="1" dirty="0">
              <a:solidFill>
                <a:schemeClr val="accent1"/>
              </a:solidFill>
              <a:cs typeface="+mn-ea"/>
              <a:sym typeface="+mn-lt"/>
            </a:endParaRPr>
          </a:p>
        </p:txBody>
      </p:sp>
      <p:sp>
        <p:nvSpPr>
          <p:cNvPr id="2" name="矩形: 圆角 1">
            <a:extLst>
              <a:ext uri="{FF2B5EF4-FFF2-40B4-BE49-F238E27FC236}">
                <a16:creationId xmlns:a16="http://schemas.microsoft.com/office/drawing/2014/main" id="{394BABAD-7497-49FC-9C83-C953251BB9FF}"/>
              </a:ext>
            </a:extLst>
          </p:cNvPr>
          <p:cNvSpPr/>
          <p:nvPr/>
        </p:nvSpPr>
        <p:spPr>
          <a:xfrm>
            <a:off x="4700588" y="1328737"/>
            <a:ext cx="2828925" cy="657225"/>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圆角 3">
            <a:extLst>
              <a:ext uri="{FF2B5EF4-FFF2-40B4-BE49-F238E27FC236}">
                <a16:creationId xmlns:a16="http://schemas.microsoft.com/office/drawing/2014/main" id="{07591CEE-8BD6-44EE-8220-B22215E2538D}"/>
              </a:ext>
            </a:extLst>
          </p:cNvPr>
          <p:cNvSpPr/>
          <p:nvPr/>
        </p:nvSpPr>
        <p:spPr>
          <a:xfrm>
            <a:off x="4700588" y="2800350"/>
            <a:ext cx="2828925" cy="657225"/>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a16="http://schemas.microsoft.com/office/drawing/2014/main" id="{4A2E7120-7077-44E9-A09F-B48B58D98BA3}"/>
              </a:ext>
            </a:extLst>
          </p:cNvPr>
          <p:cNvSpPr/>
          <p:nvPr/>
        </p:nvSpPr>
        <p:spPr>
          <a:xfrm>
            <a:off x="1271588" y="2800350"/>
            <a:ext cx="2828925" cy="657225"/>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a16="http://schemas.microsoft.com/office/drawing/2014/main" id="{78D18474-7A23-4C3C-A56A-FDC023DB9F54}"/>
              </a:ext>
            </a:extLst>
          </p:cNvPr>
          <p:cNvSpPr/>
          <p:nvPr/>
        </p:nvSpPr>
        <p:spPr>
          <a:xfrm>
            <a:off x="8129588" y="2800350"/>
            <a:ext cx="2828925" cy="657225"/>
          </a:xfrm>
          <a:prstGeom prst="roundRect">
            <a:avLst/>
          </a:pr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箭头: 下 2">
            <a:extLst>
              <a:ext uri="{FF2B5EF4-FFF2-40B4-BE49-F238E27FC236}">
                <a16:creationId xmlns:a16="http://schemas.microsoft.com/office/drawing/2014/main" id="{0E488744-DBE6-4DF4-8CEF-8FCA2C3F98DA}"/>
              </a:ext>
            </a:extLst>
          </p:cNvPr>
          <p:cNvSpPr/>
          <p:nvPr/>
        </p:nvSpPr>
        <p:spPr>
          <a:xfrm>
            <a:off x="6033665" y="2228850"/>
            <a:ext cx="162770" cy="328612"/>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箭头: 下 7">
            <a:extLst>
              <a:ext uri="{FF2B5EF4-FFF2-40B4-BE49-F238E27FC236}">
                <a16:creationId xmlns:a16="http://schemas.microsoft.com/office/drawing/2014/main" id="{F2B50F46-C4A7-4EAF-A89A-BD132C0C7951}"/>
              </a:ext>
            </a:extLst>
          </p:cNvPr>
          <p:cNvSpPr/>
          <p:nvPr/>
        </p:nvSpPr>
        <p:spPr>
          <a:xfrm rot="16200000">
            <a:off x="7748165" y="2964656"/>
            <a:ext cx="162770" cy="328612"/>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箭头: 下 8">
            <a:extLst>
              <a:ext uri="{FF2B5EF4-FFF2-40B4-BE49-F238E27FC236}">
                <a16:creationId xmlns:a16="http://schemas.microsoft.com/office/drawing/2014/main" id="{F0A30E12-31B6-4A74-9F00-FD28970A4ABA}"/>
              </a:ext>
            </a:extLst>
          </p:cNvPr>
          <p:cNvSpPr/>
          <p:nvPr/>
        </p:nvSpPr>
        <p:spPr>
          <a:xfrm rot="5400000">
            <a:off x="4319165" y="2964656"/>
            <a:ext cx="162770" cy="328612"/>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TextBox 142">
            <a:extLst>
              <a:ext uri="{FF2B5EF4-FFF2-40B4-BE49-F238E27FC236}">
                <a16:creationId xmlns:a16="http://schemas.microsoft.com/office/drawing/2014/main" id="{32F19F27-FE27-4C6B-8FFE-D465AED35638}"/>
              </a:ext>
            </a:extLst>
          </p:cNvPr>
          <p:cNvSpPr txBox="1"/>
          <p:nvPr/>
        </p:nvSpPr>
        <p:spPr>
          <a:xfrm flipH="1">
            <a:off x="5612366" y="1440864"/>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1" name="TextBox 142">
            <a:extLst>
              <a:ext uri="{FF2B5EF4-FFF2-40B4-BE49-F238E27FC236}">
                <a16:creationId xmlns:a16="http://schemas.microsoft.com/office/drawing/2014/main" id="{A3B458AF-DD25-47FA-AB49-E85A6373D307}"/>
              </a:ext>
            </a:extLst>
          </p:cNvPr>
          <p:cNvSpPr txBox="1"/>
          <p:nvPr/>
        </p:nvSpPr>
        <p:spPr>
          <a:xfrm flipH="1">
            <a:off x="5612365" y="2938565"/>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3" name="TextBox 142">
            <a:extLst>
              <a:ext uri="{FF2B5EF4-FFF2-40B4-BE49-F238E27FC236}">
                <a16:creationId xmlns:a16="http://schemas.microsoft.com/office/drawing/2014/main" id="{E42C6DF5-457E-4E0B-AA2F-FE63763CFCFE}"/>
              </a:ext>
            </a:extLst>
          </p:cNvPr>
          <p:cNvSpPr txBox="1"/>
          <p:nvPr/>
        </p:nvSpPr>
        <p:spPr>
          <a:xfrm flipH="1">
            <a:off x="9041366" y="2938565"/>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4" name="TextBox 142">
            <a:extLst>
              <a:ext uri="{FF2B5EF4-FFF2-40B4-BE49-F238E27FC236}">
                <a16:creationId xmlns:a16="http://schemas.microsoft.com/office/drawing/2014/main" id="{0E6A9BB3-E5C8-4303-8996-AB841E4F26CF}"/>
              </a:ext>
            </a:extLst>
          </p:cNvPr>
          <p:cNvSpPr txBox="1"/>
          <p:nvPr/>
        </p:nvSpPr>
        <p:spPr>
          <a:xfrm flipH="1">
            <a:off x="2183366" y="2938565"/>
            <a:ext cx="1005367" cy="380792"/>
          </a:xfrm>
          <a:prstGeom prst="rect">
            <a:avLst/>
          </a:prstGeom>
          <a:noFill/>
        </p:spPr>
        <p:txBody>
          <a:bodyPr wrap="none" lIns="91422" tIns="45711" rIns="91422" bIns="45711" rtlCol="0">
            <a:spAutoFit/>
          </a:bodyPr>
          <a:lstStyle/>
          <a:p>
            <a:pPr>
              <a:lnSpc>
                <a:spcPct val="130000"/>
              </a:lnSpc>
            </a:pPr>
            <a:r>
              <a:rPr lang="zh-CN" altLang="en-US" sz="1600" b="1" dirty="0">
                <a:solidFill>
                  <a:schemeClr val="accent2"/>
                </a:solidFill>
                <a:cs typeface="+mn-ea"/>
                <a:sym typeface="+mn-lt"/>
              </a:rPr>
              <a:t>预设标题</a:t>
            </a:r>
          </a:p>
        </p:txBody>
      </p:sp>
      <p:sp>
        <p:nvSpPr>
          <p:cNvPr id="15" name="文本框 14">
            <a:extLst>
              <a:ext uri="{FF2B5EF4-FFF2-40B4-BE49-F238E27FC236}">
                <a16:creationId xmlns:a16="http://schemas.microsoft.com/office/drawing/2014/main" id="{3435AD27-0434-4231-81B5-727F651FDBCD}"/>
              </a:ext>
            </a:extLst>
          </p:cNvPr>
          <p:cNvSpPr txBox="1"/>
          <p:nvPr/>
        </p:nvSpPr>
        <p:spPr>
          <a:xfrm>
            <a:off x="1744474" y="3914935"/>
            <a:ext cx="1883150" cy="1212640"/>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
        <p:nvSpPr>
          <p:cNvPr id="16" name="文本框 15">
            <a:extLst>
              <a:ext uri="{FF2B5EF4-FFF2-40B4-BE49-F238E27FC236}">
                <a16:creationId xmlns:a16="http://schemas.microsoft.com/office/drawing/2014/main" id="{8D4589AF-C4BB-4D6E-BD3D-EA4CC80D421E}"/>
              </a:ext>
            </a:extLst>
          </p:cNvPr>
          <p:cNvSpPr txBox="1"/>
          <p:nvPr/>
        </p:nvSpPr>
        <p:spPr>
          <a:xfrm>
            <a:off x="5173473" y="3914935"/>
            <a:ext cx="1883150" cy="1212640"/>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
        <p:nvSpPr>
          <p:cNvPr id="17" name="文本框 16">
            <a:extLst>
              <a:ext uri="{FF2B5EF4-FFF2-40B4-BE49-F238E27FC236}">
                <a16:creationId xmlns:a16="http://schemas.microsoft.com/office/drawing/2014/main" id="{7A97A4BD-E9DD-43F5-B9CA-419816B6F499}"/>
              </a:ext>
            </a:extLst>
          </p:cNvPr>
          <p:cNvSpPr txBox="1"/>
          <p:nvPr/>
        </p:nvSpPr>
        <p:spPr>
          <a:xfrm>
            <a:off x="8602472" y="3914935"/>
            <a:ext cx="1883150" cy="1212640"/>
          </a:xfrm>
          <a:prstGeom prst="rect">
            <a:avLst/>
          </a:prstGeom>
          <a:noFill/>
        </p:spPr>
        <p:txBody>
          <a:bodyPr wrap="square" rtlCol="0">
            <a:spAutoFit/>
          </a:bodyPr>
          <a:lstStyle/>
          <a:p>
            <a:pPr>
              <a:lnSpc>
                <a:spcPct val="130000"/>
              </a:lnSpc>
            </a:pPr>
            <a:r>
              <a:rPr lang="zh-CN" altLang="en-US" sz="1400" dirty="0">
                <a:solidFill>
                  <a:schemeClr val="tx2"/>
                </a:solidFill>
              </a:rPr>
              <a:t>点击输入文本内容点击输入文本内容点击输入文本内容点击输入文本内容</a:t>
            </a:r>
            <a:endParaRPr lang="en-US" altLang="zh-CN" sz="1400" dirty="0">
              <a:solidFill>
                <a:schemeClr val="tx2"/>
              </a:solidFill>
            </a:endParaRPr>
          </a:p>
        </p:txBody>
      </p:sp>
    </p:spTree>
    <p:extLst>
      <p:ext uri="{BB962C8B-B14F-4D97-AF65-F5344CB8AC3E}">
        <p14:creationId xmlns:p14="http://schemas.microsoft.com/office/powerpoint/2010/main" val="3528146112"/>
      </p:ext>
    </p:extLst>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4" grpId="0" animBg="1"/>
      <p:bldP spid="5" grpId="0" animBg="1"/>
      <p:bldP spid="6" grpId="0" animBg="1"/>
      <p:bldP spid="3" grpId="0" animBg="1"/>
      <p:bldP spid="8" grpId="0" animBg="1"/>
      <p:bldP spid="9" grpId="0" animBg="1"/>
      <p:bldP spid="10" grpId="0"/>
      <p:bldP spid="11" grpId="0"/>
      <p:bldP spid="13" grpId="0"/>
      <p:bldP spid="14" grpId="0"/>
      <p:bldP spid="15"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ne&quot;,&quot;Name&quot;:&quot;无&quot;,&quot;HeaderHeight&quot;:6.0,&quot;FooterHeight&quot;:6.0,&quot;SideMargin&quot;:4.0,&quot;TopMargin&quot;:0.0,&quot;BottomMargin&quot;:0.0,&quot;IntervalMargin&quot;:0.0}"/>
  <p:tag name="ISPRING_PRESENTATION_TITLE" val="36"/>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5.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430</TotalTime>
  <Words>1081</Words>
  <Application>Microsoft Office PowerPoint</Application>
  <PresentationFormat>宽屏</PresentationFormat>
  <Paragraphs>161</Paragraphs>
  <Slides>25</Slides>
  <Notes>25</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等线</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cp:lastModifiedBy>Administrator</cp:lastModifiedBy>
  <cp:revision>1</cp:revision>
  <cp:lastPrinted>2017-07-13T01:45:18Z</cp:lastPrinted>
  <dcterms:created xsi:type="dcterms:W3CDTF">2017-07-01T02:17:24Z</dcterms:created>
  <dcterms:modified xsi:type="dcterms:W3CDTF">2018-07-24T15:29:39Z</dcterms:modified>
</cp:coreProperties>
</file>