
<file path=[Content_Types].xml><?xml version="1.0" encoding="utf-8"?>
<Types xmlns="http://schemas.openxmlformats.org/package/2006/content-types">
  <Default Extension="jpeg" ContentType="image/jpeg"/>
  <Default Extension="png" ContentType="image/png"/>
  <Default Extension="emf" ContentType="image/x-emf"/>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29"/>
  </p:handoutMasterIdLst>
  <p:sldIdLst>
    <p:sldId id="276" r:id="rId3"/>
    <p:sldId id="281" r:id="rId5"/>
    <p:sldId id="275" r:id="rId6"/>
    <p:sldId id="257" r:id="rId7"/>
    <p:sldId id="258" r:id="rId8"/>
    <p:sldId id="259" r:id="rId9"/>
    <p:sldId id="260" r:id="rId10"/>
    <p:sldId id="261" r:id="rId11"/>
    <p:sldId id="279" r:id="rId12"/>
    <p:sldId id="262" r:id="rId13"/>
    <p:sldId id="263" r:id="rId14"/>
    <p:sldId id="265" r:id="rId15"/>
    <p:sldId id="266" r:id="rId16"/>
    <p:sldId id="278" r:id="rId17"/>
    <p:sldId id="272" r:id="rId18"/>
    <p:sldId id="267" r:id="rId19"/>
    <p:sldId id="264" r:id="rId20"/>
    <p:sldId id="268" r:id="rId21"/>
    <p:sldId id="269" r:id="rId22"/>
    <p:sldId id="277" r:id="rId23"/>
    <p:sldId id="270" r:id="rId24"/>
    <p:sldId id="271" r:id="rId25"/>
    <p:sldId id="274" r:id="rId26"/>
    <p:sldId id="273" r:id="rId27"/>
    <p:sldId id="28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2939"/>
    <a:srgbClr val="F1F2F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399" autoAdjust="0"/>
    <p:restoredTop sz="94660"/>
  </p:normalViewPr>
  <p:slideViewPr>
    <p:cSldViewPr snapToGrid="0">
      <p:cViewPr varScale="1">
        <p:scale>
          <a:sx n="73" d="100"/>
          <a:sy n="73" d="100"/>
        </p:scale>
        <p:origin x="408" y="72"/>
      </p:cViewPr>
      <p:guideLst/>
    </p:cSldViewPr>
  </p:slideViewPr>
  <p:notesTextViewPr>
    <p:cViewPr>
      <p:scale>
        <a:sx n="1" d="1"/>
        <a:sy n="1" d="1"/>
      </p:scale>
      <p:origin x="0" y="0"/>
    </p:cViewPr>
  </p:notesTextViewPr>
  <p:sorterViewPr>
    <p:cViewPr>
      <p:scale>
        <a:sx n="75" d="100"/>
        <a:sy n="75" d="100"/>
      </p:scale>
      <p:origin x="0" y="-81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6B3AD-C477-479F-B7ED-F314CAF9F7C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3D518-A998-4F34-B8B5-383311066C9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529" y="-297"/>
            <a:ext cx="12193057" cy="6858594"/>
          </a:xfrm>
          <a:prstGeom prst="rect">
            <a:avLst/>
          </a:prstGeom>
        </p:spPr>
      </p:pic>
      <p:sp>
        <p:nvSpPr>
          <p:cNvPr id="2" name="矩形 1"/>
          <p:cNvSpPr/>
          <p:nvPr userDrawn="1"/>
        </p:nvSpPr>
        <p:spPr>
          <a:xfrm>
            <a:off x="0" y="0"/>
            <a:ext cx="12192000" cy="6858000"/>
          </a:xfrm>
          <a:prstGeom prst="rect">
            <a:avLst/>
          </a:prstGeom>
          <a:gradFill flip="none" rotWithShape="1">
            <a:gsLst>
              <a:gs pos="0">
                <a:srgbClr val="FFFFFF">
                  <a:alpha val="60000"/>
                </a:srgbClr>
              </a:gs>
              <a:gs pos="100000">
                <a:srgbClr val="F1F2F2">
                  <a:alpha val="2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gradFill flip="none" rotWithShape="1">
            <a:gsLst>
              <a:gs pos="0">
                <a:srgbClr val="FFFFFF"/>
              </a:gs>
              <a:gs pos="100000">
                <a:srgbClr val="F1F2F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2.png"/><Relationship Id="rId2" Type="http://schemas.microsoft.com/office/2007/relationships/media" Target="../media/media1.mp3"/><Relationship Id="rId1" Type="http://schemas.openxmlformats.org/officeDocument/2006/relationships/audio" Target="../media/media1.mp3"/></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0.emf"/></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1.emf"/></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2.emf"/></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3.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4.emf"/></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4.emf"/></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5.emf"/></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6.emf"/></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7.emf"/></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8.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4.emf"/></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19.emf"/></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20.emf"/></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21.emf"/></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22.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emf"/></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5.emf"/></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6.emf"/><Relationship Id="rId1" Type="http://schemas.openxmlformats.org/officeDocument/2006/relationships/image" Target="../media/image3.emf"/></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7.emf"/></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8.emf"/></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3.emf"/><Relationship Id="rId1"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19406" y="2347686"/>
            <a:ext cx="6553194" cy="1107996"/>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手绘商务通用</a:t>
            </a:r>
          </a:p>
        </p:txBody>
      </p:sp>
      <p:sp>
        <p:nvSpPr>
          <p:cNvPr id="6" name="文本框 5"/>
          <p:cNvSpPr txBox="1"/>
          <p:nvPr/>
        </p:nvSpPr>
        <p:spPr>
          <a:xfrm>
            <a:off x="2525486" y="3458028"/>
            <a:ext cx="7141028" cy="58349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9" name="まももP - 歴史を紡ぐ者">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825312" y="399393"/>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53" presetClass="entr" presetSubtype="16"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7" repeatCount="indefinite" fill="hold" display="0">
                  <p:stCondLst>
                    <p:cond delay="indefinite"/>
                  </p:stCondLst>
                  <p:endCondLst>
                    <p:cond evt="onStopAudio" delay="0">
                      <p:tgtEl>
                        <p:sldTgt/>
                      </p:tgtEl>
                    </p:cond>
                  </p:endCondLst>
                </p:cTn>
                <p:tgtEl>
                  <p:spTgt spid="9"/>
                </p:tgtEl>
              </p:cMediaNode>
            </p:audio>
          </p:childTnLst>
        </p:cTn>
      </p:par>
    </p:tnLst>
    <p:bldLst>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6524625" y="1875269"/>
            <a:ext cx="3914776" cy="3828188"/>
          </a:xfrm>
          <a:prstGeom prst="rect">
            <a:avLst/>
          </a:prstGeom>
        </p:spPr>
      </p:pic>
      <p:grpSp>
        <p:nvGrpSpPr>
          <p:cNvPr id="3" name="组合 2"/>
          <p:cNvGrpSpPr/>
          <p:nvPr/>
        </p:nvGrpSpPr>
        <p:grpSpPr>
          <a:xfrm>
            <a:off x="1242443" y="2170793"/>
            <a:ext cx="4269357" cy="1817319"/>
            <a:chOff x="7325359" y="2334059"/>
            <a:chExt cx="4269357" cy="1817319"/>
          </a:xfrm>
        </p:grpSpPr>
        <p:sp>
          <p:nvSpPr>
            <p:cNvPr id="4" name="矩形 3"/>
            <p:cNvSpPr/>
            <p:nvPr/>
          </p:nvSpPr>
          <p:spPr>
            <a:xfrm>
              <a:off x="7325359" y="2877183"/>
              <a:ext cx="4269357" cy="12741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用户可以在投影仪或者计算机上进行演示也可以将演示文稿打印出来制作成胶片用户可以在投影仪或者计算机上进行演示也可以将演示文稿打印出来制作成胶片</a:t>
              </a:r>
            </a:p>
          </p:txBody>
        </p:sp>
        <p:sp>
          <p:nvSpPr>
            <p:cNvPr id="5" name="矩形 4"/>
            <p:cNvSpPr/>
            <p:nvPr/>
          </p:nvSpPr>
          <p:spPr>
            <a:xfrm>
              <a:off x="7325360" y="2334059"/>
              <a:ext cx="2241974" cy="43640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迷你简准圆" pitchFamily="65" charset="-122"/>
                  <a:ea typeface="迷你简准圆" pitchFamily="65" charset="-122"/>
                </a:rPr>
                <a:t>标题文字添加</a:t>
              </a:r>
            </a:p>
          </p:txBody>
        </p:sp>
      </p:grpSp>
      <p:sp>
        <p:nvSpPr>
          <p:cNvPr id="6" name="任意多边形 5"/>
          <p:cNvSpPr/>
          <p:nvPr/>
        </p:nvSpPr>
        <p:spPr>
          <a:xfrm>
            <a:off x="1360900" y="2626165"/>
            <a:ext cx="4068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矩形 6"/>
          <p:cNvSpPr/>
          <p:nvPr/>
        </p:nvSpPr>
        <p:spPr>
          <a:xfrm>
            <a:off x="7535294" y="5149580"/>
            <a:ext cx="1335656"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rgbClr val="3C3C3B"/>
                </a:solidFill>
                <a:latin typeface="迷你简准圆" pitchFamily="65" charset="-122"/>
                <a:ea typeface="迷你简准圆" pitchFamily="65" charset="-122"/>
              </a:rPr>
              <a:t>文字添加</a:t>
            </a:r>
          </a:p>
        </p:txBody>
      </p:sp>
      <p:sp>
        <p:nvSpPr>
          <p:cNvPr id="8" name="矩形 7"/>
          <p:cNvSpPr/>
          <p:nvPr/>
        </p:nvSpPr>
        <p:spPr>
          <a:xfrm>
            <a:off x="8135369" y="4663805"/>
            <a:ext cx="1335656"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rgbClr val="3C3C3B"/>
                </a:solidFill>
                <a:latin typeface="迷你简准圆" pitchFamily="65" charset="-122"/>
                <a:ea typeface="迷你简准圆" pitchFamily="65" charset="-122"/>
              </a:rPr>
              <a:t>文字添加</a:t>
            </a:r>
          </a:p>
        </p:txBody>
      </p:sp>
      <p:sp>
        <p:nvSpPr>
          <p:cNvPr id="9" name="矩形 8"/>
          <p:cNvSpPr/>
          <p:nvPr/>
        </p:nvSpPr>
        <p:spPr>
          <a:xfrm>
            <a:off x="8659244" y="4087433"/>
            <a:ext cx="1335656"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rgbClr val="3C3C3B"/>
                </a:solidFill>
                <a:latin typeface="迷你简准圆" pitchFamily="65" charset="-122"/>
                <a:ea typeface="迷你简准圆" pitchFamily="65" charset="-122"/>
              </a:rPr>
              <a:t>文字添加</a:t>
            </a:r>
          </a:p>
        </p:txBody>
      </p:sp>
      <p:sp>
        <p:nvSpPr>
          <p:cNvPr id="10" name="矩形 9"/>
          <p:cNvSpPr/>
          <p:nvPr/>
        </p:nvSpPr>
        <p:spPr>
          <a:xfrm>
            <a:off x="9122795" y="3586053"/>
            <a:ext cx="1335656"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rgbClr val="3C3C3B"/>
                </a:solidFill>
                <a:latin typeface="迷你简准圆" pitchFamily="65" charset="-122"/>
                <a:ea typeface="迷你简准圆" pitchFamily="65" charset="-122"/>
              </a:rPr>
              <a:t>文字添加</a:t>
            </a:r>
          </a:p>
        </p:txBody>
      </p:sp>
      <p:sp>
        <p:nvSpPr>
          <p:cNvPr id="11" name="矩形 10"/>
          <p:cNvSpPr/>
          <p:nvPr/>
        </p:nvSpPr>
        <p:spPr>
          <a:xfrm>
            <a:off x="9665720" y="3108376"/>
            <a:ext cx="1335656" cy="33316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rgbClr val="3C3C3B"/>
                </a:solidFill>
                <a:latin typeface="迷你简准圆" pitchFamily="65" charset="-122"/>
                <a:ea typeface="迷你简准圆" pitchFamily="65" charset="-122"/>
              </a:rPr>
              <a:t>文字</a:t>
            </a:r>
          </a:p>
        </p:txBody>
      </p:sp>
      <p:grpSp>
        <p:nvGrpSpPr>
          <p:cNvPr id="12" name="组合 11"/>
          <p:cNvGrpSpPr/>
          <p:nvPr/>
        </p:nvGrpSpPr>
        <p:grpSpPr>
          <a:xfrm>
            <a:off x="349774" y="298230"/>
            <a:ext cx="2907776" cy="1666264"/>
            <a:chOff x="349774" y="260130"/>
            <a:chExt cx="2907776" cy="1666264"/>
          </a:xfrm>
        </p:grpSpPr>
        <p:pic>
          <p:nvPicPr>
            <p:cNvPr id="13" name="图片 12"/>
            <p:cNvPicPr>
              <a:picLocks noChangeAspect="1"/>
            </p:cNvPicPr>
            <p:nvPr/>
          </p:nvPicPr>
          <p:blipFill>
            <a:blip r:embed="rId2"/>
            <a:stretch>
              <a:fillRect/>
            </a:stretch>
          </p:blipFill>
          <p:spPr>
            <a:xfrm>
              <a:off x="349774" y="260130"/>
              <a:ext cx="2907776" cy="1666264"/>
            </a:xfrm>
            <a:prstGeom prst="rect">
              <a:avLst/>
            </a:prstGeom>
          </p:spPr>
        </p:pic>
        <p:sp>
          <p:nvSpPr>
            <p:cNvPr id="14" name="矩形 13"/>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childTnLst>
                          </p:cTn>
                        </p:par>
                        <p:par>
                          <p:cTn id="42" fill="hold">
                            <p:stCondLst>
                              <p:cond delay="2500"/>
                            </p:stCondLst>
                            <p:childTnLst>
                              <p:par>
                                <p:cTn id="43" presetID="2" presetClass="entr" presetSubtype="8"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0-#ppt_w/2"/>
                                          </p:val>
                                        </p:tav>
                                        <p:tav tm="100000">
                                          <p:val>
                                            <p:strVal val="#ppt_x"/>
                                          </p:val>
                                        </p:tav>
                                      </p:tavLst>
                                    </p:anim>
                                    <p:anim calcmode="lin" valueType="num">
                                      <p:cBhvr additive="base">
                                        <p:cTn id="46" dur="500" fill="hold"/>
                                        <p:tgtEl>
                                          <p:spTgt spid="3"/>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695825" y="2962986"/>
            <a:ext cx="2800350" cy="3148178"/>
          </a:xfrm>
          <a:prstGeom prst="rect">
            <a:avLst/>
          </a:prstGeom>
        </p:spPr>
      </p:pic>
      <p:grpSp>
        <p:nvGrpSpPr>
          <p:cNvPr id="3" name="组合 2"/>
          <p:cNvGrpSpPr/>
          <p:nvPr/>
        </p:nvGrpSpPr>
        <p:grpSpPr>
          <a:xfrm>
            <a:off x="8024243" y="3250293"/>
            <a:ext cx="2923157" cy="1719921"/>
            <a:chOff x="7325359" y="2384859"/>
            <a:chExt cx="2923157" cy="1719921"/>
          </a:xfrm>
        </p:grpSpPr>
        <p:sp>
          <p:nvSpPr>
            <p:cNvPr id="4" name="矩形 3"/>
            <p:cNvSpPr/>
            <p:nvPr/>
          </p:nvSpPr>
          <p:spPr>
            <a:xfrm>
              <a:off x="7325359" y="2737483"/>
              <a:ext cx="2923157" cy="136729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用户可以在投影仪或者计算机上进行演示也可以将演示文稿打印出来制作成胶片用户可以在投影仪或者计算机上进行演示也可以将演示文稿打印出来制作成胶片</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1271442" y="3250293"/>
            <a:ext cx="2923157" cy="1719921"/>
            <a:chOff x="7325359" y="2384859"/>
            <a:chExt cx="2923157" cy="1719921"/>
          </a:xfrm>
        </p:grpSpPr>
        <p:sp>
          <p:nvSpPr>
            <p:cNvPr id="7" name="矩形 6"/>
            <p:cNvSpPr/>
            <p:nvPr/>
          </p:nvSpPr>
          <p:spPr>
            <a:xfrm>
              <a:off x="7325359" y="2737483"/>
              <a:ext cx="2923157" cy="136729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用户可以在投影仪或者计算机上进行演示也可以将演示文稿打印出来制作成胶片用户可以在投影仪或者计算机上进行演示也可以将演示文稿打印出来制作成胶片</a:t>
              </a:r>
            </a:p>
          </p:txBody>
        </p:sp>
        <p:sp>
          <p:nvSpPr>
            <p:cNvPr id="8" name="矩形 7"/>
            <p:cNvSpPr/>
            <p:nvPr/>
          </p:nvSpPr>
          <p:spPr>
            <a:xfrm>
              <a:off x="8006542" y="2384859"/>
              <a:ext cx="2241974" cy="4020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3672821" y="1595774"/>
            <a:ext cx="4846358" cy="962022"/>
            <a:chOff x="6363759" y="2384859"/>
            <a:chExt cx="4846358" cy="962022"/>
          </a:xfrm>
        </p:grpSpPr>
        <p:sp>
          <p:nvSpPr>
            <p:cNvPr id="10" name="矩形 9"/>
            <p:cNvSpPr/>
            <p:nvPr/>
          </p:nvSpPr>
          <p:spPr>
            <a:xfrm>
              <a:off x="6363759" y="2737483"/>
              <a:ext cx="4846358"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a:t>
              </a:r>
            </a:p>
          </p:txBody>
        </p:sp>
        <p:sp>
          <p:nvSpPr>
            <p:cNvPr id="11" name="矩形 10"/>
            <p:cNvSpPr/>
            <p:nvPr/>
          </p:nvSpPr>
          <p:spPr>
            <a:xfrm>
              <a:off x="7665950"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349774" y="298230"/>
            <a:ext cx="2907776" cy="1666264"/>
            <a:chOff x="349774" y="260130"/>
            <a:chExt cx="2907776" cy="1666264"/>
          </a:xfrm>
        </p:grpSpPr>
        <p:pic>
          <p:nvPicPr>
            <p:cNvPr id="13" name="图片 12"/>
            <p:cNvPicPr>
              <a:picLocks noChangeAspect="1"/>
            </p:cNvPicPr>
            <p:nvPr/>
          </p:nvPicPr>
          <p:blipFill>
            <a:blip r:embed="rId2"/>
            <a:stretch>
              <a:fillRect/>
            </a:stretch>
          </p:blipFill>
          <p:spPr>
            <a:xfrm>
              <a:off x="349774" y="260130"/>
              <a:ext cx="2907776" cy="1666264"/>
            </a:xfrm>
            <a:prstGeom prst="rect">
              <a:avLst/>
            </a:prstGeom>
          </p:spPr>
        </p:pic>
        <p:sp>
          <p:nvSpPr>
            <p:cNvPr id="14" name="矩形 13"/>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458506" y="2195513"/>
            <a:ext cx="3274988" cy="3187700"/>
          </a:xfrm>
          <a:prstGeom prst="rect">
            <a:avLst/>
          </a:prstGeom>
        </p:spPr>
      </p:pic>
      <p:grpSp>
        <p:nvGrpSpPr>
          <p:cNvPr id="3" name="组合 2"/>
          <p:cNvGrpSpPr/>
          <p:nvPr/>
        </p:nvGrpSpPr>
        <p:grpSpPr>
          <a:xfrm>
            <a:off x="7960743" y="1866902"/>
            <a:ext cx="3356545" cy="962022"/>
            <a:chOff x="7325359" y="2384859"/>
            <a:chExt cx="3356545" cy="962022"/>
          </a:xfrm>
        </p:grpSpPr>
        <p:sp>
          <p:nvSpPr>
            <p:cNvPr id="4" name="矩形 3"/>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5" name="矩形 4"/>
            <p:cNvSpPr/>
            <p:nvPr/>
          </p:nvSpPr>
          <p:spPr>
            <a:xfrm>
              <a:off x="843993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7960743" y="3333752"/>
            <a:ext cx="3356545" cy="962022"/>
            <a:chOff x="7325359" y="2384859"/>
            <a:chExt cx="3356545" cy="962022"/>
          </a:xfrm>
        </p:grpSpPr>
        <p:sp>
          <p:nvSpPr>
            <p:cNvPr id="7" name="矩形 6"/>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8" name="矩形 7"/>
            <p:cNvSpPr/>
            <p:nvPr/>
          </p:nvSpPr>
          <p:spPr>
            <a:xfrm>
              <a:off x="843993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7960743" y="4800602"/>
            <a:ext cx="3356545" cy="962022"/>
            <a:chOff x="7325359" y="2384859"/>
            <a:chExt cx="3356545" cy="962022"/>
          </a:xfrm>
        </p:grpSpPr>
        <p:sp>
          <p:nvSpPr>
            <p:cNvPr id="10" name="矩形 9"/>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1" name="矩形 10"/>
            <p:cNvSpPr/>
            <p:nvPr/>
          </p:nvSpPr>
          <p:spPr>
            <a:xfrm>
              <a:off x="843993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874713" y="1866902"/>
            <a:ext cx="3356545" cy="962022"/>
            <a:chOff x="7325359" y="2384859"/>
            <a:chExt cx="3356545" cy="962022"/>
          </a:xfrm>
        </p:grpSpPr>
        <p:sp>
          <p:nvSpPr>
            <p:cNvPr id="13" name="矩形 12"/>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4" name="矩形 13"/>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5" name="组合 14"/>
          <p:cNvGrpSpPr/>
          <p:nvPr/>
        </p:nvGrpSpPr>
        <p:grpSpPr>
          <a:xfrm>
            <a:off x="874713" y="3333752"/>
            <a:ext cx="3356545" cy="962022"/>
            <a:chOff x="7325359" y="2384859"/>
            <a:chExt cx="3356545" cy="962022"/>
          </a:xfrm>
        </p:grpSpPr>
        <p:sp>
          <p:nvSpPr>
            <p:cNvPr id="16" name="矩形 15"/>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7" name="矩形 16"/>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8" name="组合 17"/>
          <p:cNvGrpSpPr/>
          <p:nvPr/>
        </p:nvGrpSpPr>
        <p:grpSpPr>
          <a:xfrm>
            <a:off x="874713" y="4800602"/>
            <a:ext cx="3356545" cy="962022"/>
            <a:chOff x="7325359" y="2384859"/>
            <a:chExt cx="3356545" cy="962022"/>
          </a:xfrm>
        </p:grpSpPr>
        <p:sp>
          <p:nvSpPr>
            <p:cNvPr id="19" name="矩形 18"/>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20" name="矩形 19"/>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21" name="组合 20"/>
          <p:cNvGrpSpPr/>
          <p:nvPr/>
        </p:nvGrpSpPr>
        <p:grpSpPr>
          <a:xfrm>
            <a:off x="349774" y="298230"/>
            <a:ext cx="2907776" cy="1666264"/>
            <a:chOff x="349774" y="260130"/>
            <a:chExt cx="2907776" cy="1666264"/>
          </a:xfrm>
        </p:grpSpPr>
        <p:pic>
          <p:nvPicPr>
            <p:cNvPr id="22" name="图片 21"/>
            <p:cNvPicPr>
              <a:picLocks noChangeAspect="1"/>
            </p:cNvPicPr>
            <p:nvPr/>
          </p:nvPicPr>
          <p:blipFill>
            <a:blip r:embed="rId2"/>
            <a:stretch>
              <a:fillRect/>
            </a:stretch>
          </p:blipFill>
          <p:spPr>
            <a:xfrm>
              <a:off x="349774" y="260130"/>
              <a:ext cx="2907776" cy="1666264"/>
            </a:xfrm>
            <a:prstGeom prst="rect">
              <a:avLst/>
            </a:prstGeom>
          </p:spPr>
        </p:pic>
        <p:sp>
          <p:nvSpPr>
            <p:cNvPr id="23" name="矩形 22"/>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0-#ppt_h/2"/>
                                          </p:val>
                                        </p:tav>
                                        <p:tav tm="100000">
                                          <p:val>
                                            <p:strVal val="#ppt_y"/>
                                          </p:val>
                                        </p:tav>
                                      </p:tavLst>
                                    </p:anim>
                                  </p:childTnLst>
                                </p:cTn>
                              </p:par>
                              <p:par>
                                <p:cTn id="38" presetID="2" presetClass="entr" presetSubtype="1"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238762" y="1788319"/>
            <a:ext cx="1204336" cy="4002087"/>
          </a:xfrm>
          <a:prstGeom prst="rect">
            <a:avLst/>
          </a:prstGeom>
        </p:spPr>
      </p:pic>
      <p:grpSp>
        <p:nvGrpSpPr>
          <p:cNvPr id="6" name="组合 5"/>
          <p:cNvGrpSpPr/>
          <p:nvPr/>
        </p:nvGrpSpPr>
        <p:grpSpPr>
          <a:xfrm>
            <a:off x="1458344" y="2465475"/>
            <a:ext cx="9782744" cy="402033"/>
            <a:chOff x="1534544" y="2465475"/>
            <a:chExt cx="9782744" cy="402033"/>
          </a:xfrm>
        </p:grpSpPr>
        <p:sp>
          <p:nvSpPr>
            <p:cNvPr id="4" name="矩形 3"/>
            <p:cNvSpPr/>
            <p:nvPr/>
          </p:nvSpPr>
          <p:spPr>
            <a:xfrm>
              <a:off x="4519298" y="2502409"/>
              <a:ext cx="679799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5" name="矩形 4"/>
            <p:cNvSpPr/>
            <p:nvPr/>
          </p:nvSpPr>
          <p:spPr>
            <a:xfrm>
              <a:off x="1534544" y="2465475"/>
              <a:ext cx="2241974"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标题文字添加</a:t>
              </a:r>
            </a:p>
          </p:txBody>
        </p:sp>
      </p:grpSp>
      <p:grpSp>
        <p:nvGrpSpPr>
          <p:cNvPr id="7" name="组合 6"/>
          <p:cNvGrpSpPr/>
          <p:nvPr/>
        </p:nvGrpSpPr>
        <p:grpSpPr>
          <a:xfrm>
            <a:off x="1458344" y="3383260"/>
            <a:ext cx="9782744" cy="402033"/>
            <a:chOff x="1534544" y="2465475"/>
            <a:chExt cx="9782744" cy="402033"/>
          </a:xfrm>
        </p:grpSpPr>
        <p:sp>
          <p:nvSpPr>
            <p:cNvPr id="8" name="矩形 7"/>
            <p:cNvSpPr/>
            <p:nvPr/>
          </p:nvSpPr>
          <p:spPr>
            <a:xfrm>
              <a:off x="4519298" y="2502409"/>
              <a:ext cx="679799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9" name="矩形 8"/>
            <p:cNvSpPr/>
            <p:nvPr/>
          </p:nvSpPr>
          <p:spPr>
            <a:xfrm>
              <a:off x="1534544" y="2465475"/>
              <a:ext cx="2241974"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标题文字添加</a:t>
              </a:r>
            </a:p>
          </p:txBody>
        </p:sp>
      </p:grpSp>
      <p:grpSp>
        <p:nvGrpSpPr>
          <p:cNvPr id="10" name="组合 9"/>
          <p:cNvGrpSpPr/>
          <p:nvPr/>
        </p:nvGrpSpPr>
        <p:grpSpPr>
          <a:xfrm>
            <a:off x="1458344" y="4301045"/>
            <a:ext cx="9782744" cy="402033"/>
            <a:chOff x="1534544" y="2465475"/>
            <a:chExt cx="9782744" cy="402033"/>
          </a:xfrm>
        </p:grpSpPr>
        <p:sp>
          <p:nvSpPr>
            <p:cNvPr id="11" name="矩形 10"/>
            <p:cNvSpPr/>
            <p:nvPr/>
          </p:nvSpPr>
          <p:spPr>
            <a:xfrm>
              <a:off x="4519298" y="2502409"/>
              <a:ext cx="679799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12" name="矩形 11"/>
            <p:cNvSpPr/>
            <p:nvPr/>
          </p:nvSpPr>
          <p:spPr>
            <a:xfrm>
              <a:off x="1534544" y="2465475"/>
              <a:ext cx="2241974"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标题文字添加</a:t>
              </a:r>
            </a:p>
          </p:txBody>
        </p:sp>
      </p:grpSp>
      <p:grpSp>
        <p:nvGrpSpPr>
          <p:cNvPr id="13" name="组合 12"/>
          <p:cNvGrpSpPr/>
          <p:nvPr/>
        </p:nvGrpSpPr>
        <p:grpSpPr>
          <a:xfrm>
            <a:off x="1458344" y="5218830"/>
            <a:ext cx="9782744" cy="402033"/>
            <a:chOff x="1534544" y="2465475"/>
            <a:chExt cx="9782744" cy="402033"/>
          </a:xfrm>
        </p:grpSpPr>
        <p:sp>
          <p:nvSpPr>
            <p:cNvPr id="14" name="矩形 13"/>
            <p:cNvSpPr/>
            <p:nvPr/>
          </p:nvSpPr>
          <p:spPr>
            <a:xfrm>
              <a:off x="4519298" y="2502409"/>
              <a:ext cx="679799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15" name="矩形 14"/>
            <p:cNvSpPr/>
            <p:nvPr/>
          </p:nvSpPr>
          <p:spPr>
            <a:xfrm>
              <a:off x="1534544" y="2465475"/>
              <a:ext cx="2241974"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标题文字添加</a:t>
              </a:r>
            </a:p>
          </p:txBody>
        </p:sp>
      </p:grpSp>
      <p:sp>
        <p:nvSpPr>
          <p:cNvPr id="16" name="任意多边形 15"/>
          <p:cNvSpPr/>
          <p:nvPr/>
        </p:nvSpPr>
        <p:spPr>
          <a:xfrm>
            <a:off x="4574000" y="3089642"/>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任意多边形 16"/>
          <p:cNvSpPr/>
          <p:nvPr/>
        </p:nvSpPr>
        <p:spPr>
          <a:xfrm>
            <a:off x="4574000" y="4011135"/>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任意多边形 17"/>
          <p:cNvSpPr/>
          <p:nvPr/>
        </p:nvSpPr>
        <p:spPr>
          <a:xfrm>
            <a:off x="4574000" y="4977804"/>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任意多边形 18"/>
          <p:cNvSpPr/>
          <p:nvPr/>
        </p:nvSpPr>
        <p:spPr>
          <a:xfrm>
            <a:off x="4574000" y="5836901"/>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20" name="组合 19"/>
          <p:cNvGrpSpPr/>
          <p:nvPr/>
        </p:nvGrpSpPr>
        <p:grpSpPr>
          <a:xfrm>
            <a:off x="349774" y="298230"/>
            <a:ext cx="2907776" cy="1666264"/>
            <a:chOff x="349774" y="260130"/>
            <a:chExt cx="2907776" cy="1666264"/>
          </a:xfrm>
        </p:grpSpPr>
        <p:pic>
          <p:nvPicPr>
            <p:cNvPr id="21" name="图片 20"/>
            <p:cNvPicPr>
              <a:picLocks noChangeAspect="1"/>
            </p:cNvPicPr>
            <p:nvPr/>
          </p:nvPicPr>
          <p:blipFill>
            <a:blip r:embed="rId2"/>
            <a:stretch>
              <a:fillRect/>
            </a:stretch>
          </p:blipFill>
          <p:spPr>
            <a:xfrm>
              <a:off x="349774" y="260130"/>
              <a:ext cx="2907776" cy="1666264"/>
            </a:xfrm>
            <a:prstGeom prst="rect">
              <a:avLst/>
            </a:prstGeom>
          </p:spPr>
        </p:pic>
        <p:sp>
          <p:nvSpPr>
            <p:cNvPr id="22" name="矩形 21"/>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rot="21127437">
            <a:off x="1589895" y="2351313"/>
            <a:ext cx="3386799" cy="1904093"/>
          </a:xfrm>
          <a:prstGeom prst="rect">
            <a:avLst/>
          </a:prstGeom>
        </p:spPr>
      </p:pic>
      <p:sp>
        <p:nvSpPr>
          <p:cNvPr id="8" name="矩形 7"/>
          <p:cNvSpPr/>
          <p:nvPr/>
        </p:nvSpPr>
        <p:spPr>
          <a:xfrm>
            <a:off x="5653558" y="2770436"/>
            <a:ext cx="5200469" cy="64286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9" name="文本框 8"/>
          <p:cNvSpPr txBox="1"/>
          <p:nvPr/>
        </p:nvSpPr>
        <p:spPr>
          <a:xfrm>
            <a:off x="5653558" y="3576233"/>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10" name="任意多边形 9"/>
          <p:cNvSpPr/>
          <p:nvPr/>
        </p:nvSpPr>
        <p:spPr>
          <a:xfrm>
            <a:off x="5732584" y="3446186"/>
            <a:ext cx="4824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863726" y="2009774"/>
            <a:ext cx="4577634" cy="3039925"/>
          </a:xfrm>
          <a:prstGeom prst="rect">
            <a:avLst/>
          </a:prstGeom>
        </p:spPr>
      </p:pic>
      <p:grpSp>
        <p:nvGrpSpPr>
          <p:cNvPr id="10" name="组合 9"/>
          <p:cNvGrpSpPr/>
          <p:nvPr/>
        </p:nvGrpSpPr>
        <p:grpSpPr>
          <a:xfrm>
            <a:off x="5966843" y="3415393"/>
            <a:ext cx="4269357" cy="1817319"/>
            <a:chOff x="7325359" y="2334059"/>
            <a:chExt cx="4269357" cy="1817319"/>
          </a:xfrm>
        </p:grpSpPr>
        <p:sp>
          <p:nvSpPr>
            <p:cNvPr id="11" name="矩形 10"/>
            <p:cNvSpPr/>
            <p:nvPr/>
          </p:nvSpPr>
          <p:spPr>
            <a:xfrm>
              <a:off x="7325359" y="2877183"/>
              <a:ext cx="4269357" cy="12741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用户可以在投影仪或者计算机上进行演示也可以将演示文稿打印出来制作成胶片用户可以在投影仪或者计算机上进行演示也可以将演示文稿打印出来制作成胶片</a:t>
              </a:r>
            </a:p>
          </p:txBody>
        </p:sp>
        <p:sp>
          <p:nvSpPr>
            <p:cNvPr id="12" name="矩形 11"/>
            <p:cNvSpPr/>
            <p:nvPr/>
          </p:nvSpPr>
          <p:spPr>
            <a:xfrm>
              <a:off x="7325360" y="2334059"/>
              <a:ext cx="2241974" cy="43640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迷你简准圆" pitchFamily="65" charset="-122"/>
                  <a:ea typeface="迷你简准圆" pitchFamily="65" charset="-122"/>
                </a:rPr>
                <a:t>标题文字添加</a:t>
              </a:r>
            </a:p>
          </p:txBody>
        </p:sp>
      </p:grpSp>
      <p:sp>
        <p:nvSpPr>
          <p:cNvPr id="13" name="任意多边形 12"/>
          <p:cNvSpPr/>
          <p:nvPr/>
        </p:nvSpPr>
        <p:spPr>
          <a:xfrm>
            <a:off x="6085300" y="3870765"/>
            <a:ext cx="4068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4" name="组合 13"/>
          <p:cNvGrpSpPr/>
          <p:nvPr/>
        </p:nvGrpSpPr>
        <p:grpSpPr>
          <a:xfrm>
            <a:off x="349774" y="298230"/>
            <a:ext cx="2907776" cy="1666264"/>
            <a:chOff x="349774" y="260130"/>
            <a:chExt cx="2907776" cy="1666264"/>
          </a:xfrm>
        </p:grpSpPr>
        <p:pic>
          <p:nvPicPr>
            <p:cNvPr id="15" name="图片 14"/>
            <p:cNvPicPr>
              <a:picLocks noChangeAspect="1"/>
            </p:cNvPicPr>
            <p:nvPr/>
          </p:nvPicPr>
          <p:blipFill>
            <a:blip r:embed="rId2"/>
            <a:stretch>
              <a:fillRect/>
            </a:stretch>
          </p:blipFill>
          <p:spPr>
            <a:xfrm>
              <a:off x="349774" y="260130"/>
              <a:ext cx="2907776" cy="1666264"/>
            </a:xfrm>
            <a:prstGeom prst="rect">
              <a:avLst/>
            </a:prstGeom>
          </p:spPr>
        </p:pic>
        <p:sp>
          <p:nvSpPr>
            <p:cNvPr id="16" name="矩形 15"/>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a:srcRect/>
          <a:stretch>
            <a:fillRect/>
          </a:stretch>
        </p:blipFill>
        <p:spPr>
          <a:xfrm rot="1291021">
            <a:off x="3721422" y="1986754"/>
            <a:ext cx="5053954" cy="4145654"/>
          </a:xfrm>
          <a:custGeom>
            <a:avLst/>
            <a:gdLst>
              <a:gd name="connsiteX0" fmla="*/ 0 w 5053954"/>
              <a:gd name="connsiteY0" fmla="*/ 508189 h 4145654"/>
              <a:gd name="connsiteX1" fmla="*/ 1288990 w 5053954"/>
              <a:gd name="connsiteY1" fmla="*/ 0 h 4145654"/>
              <a:gd name="connsiteX2" fmla="*/ 5053954 w 5053954"/>
              <a:gd name="connsiteY2" fmla="*/ 0 h 4145654"/>
              <a:gd name="connsiteX3" fmla="*/ 5053954 w 5053954"/>
              <a:gd name="connsiteY3" fmla="*/ 4145654 h 4145654"/>
              <a:gd name="connsiteX4" fmla="*/ 0 w 5053954"/>
              <a:gd name="connsiteY4" fmla="*/ 4145654 h 4145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3954" h="4145654">
                <a:moveTo>
                  <a:pt x="0" y="508189"/>
                </a:moveTo>
                <a:lnTo>
                  <a:pt x="1288990" y="0"/>
                </a:lnTo>
                <a:lnTo>
                  <a:pt x="5053954" y="0"/>
                </a:lnTo>
                <a:lnTo>
                  <a:pt x="5053954" y="4145654"/>
                </a:lnTo>
                <a:lnTo>
                  <a:pt x="0" y="4145654"/>
                </a:lnTo>
                <a:close/>
              </a:path>
            </a:pathLst>
          </a:custGeom>
        </p:spPr>
      </p:pic>
      <p:sp>
        <p:nvSpPr>
          <p:cNvPr id="5" name="矩形 4"/>
          <p:cNvSpPr/>
          <p:nvPr/>
        </p:nvSpPr>
        <p:spPr>
          <a:xfrm>
            <a:off x="6779644" y="1865993"/>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sp>
        <p:nvSpPr>
          <p:cNvPr id="6" name="矩形 5"/>
          <p:cNvSpPr/>
          <p:nvPr/>
        </p:nvSpPr>
        <p:spPr>
          <a:xfrm>
            <a:off x="7900631" y="3611563"/>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sp>
        <p:nvSpPr>
          <p:cNvPr id="7" name="矩形 6"/>
          <p:cNvSpPr/>
          <p:nvPr/>
        </p:nvSpPr>
        <p:spPr>
          <a:xfrm>
            <a:off x="1741131" y="3209530"/>
            <a:ext cx="2241974" cy="4020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sp>
        <p:nvSpPr>
          <p:cNvPr id="8" name="矩形 7"/>
          <p:cNvSpPr/>
          <p:nvPr/>
        </p:nvSpPr>
        <p:spPr>
          <a:xfrm>
            <a:off x="7320397" y="53872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文字添加</a:t>
            </a:r>
          </a:p>
        </p:txBody>
      </p:sp>
      <p:sp>
        <p:nvSpPr>
          <p:cNvPr id="9" name="矩形 8"/>
          <p:cNvSpPr/>
          <p:nvPr/>
        </p:nvSpPr>
        <p:spPr>
          <a:xfrm>
            <a:off x="5375072" y="5389792"/>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文字添加</a:t>
            </a:r>
          </a:p>
        </p:txBody>
      </p:sp>
      <p:sp>
        <p:nvSpPr>
          <p:cNvPr id="10" name="矩形 9"/>
          <p:cNvSpPr/>
          <p:nvPr/>
        </p:nvSpPr>
        <p:spPr>
          <a:xfrm>
            <a:off x="2402095" y="5389792"/>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文字添加</a:t>
            </a:r>
          </a:p>
        </p:txBody>
      </p:sp>
      <p:sp>
        <p:nvSpPr>
          <p:cNvPr id="11" name="矩形 10"/>
          <p:cNvSpPr/>
          <p:nvPr/>
        </p:nvSpPr>
        <p:spPr>
          <a:xfrm>
            <a:off x="3947977" y="5389792"/>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文字添加</a:t>
            </a:r>
          </a:p>
        </p:txBody>
      </p:sp>
      <p:sp>
        <p:nvSpPr>
          <p:cNvPr id="12" name="矩形 11"/>
          <p:cNvSpPr/>
          <p:nvPr/>
        </p:nvSpPr>
        <p:spPr>
          <a:xfrm>
            <a:off x="7942696" y="4798912"/>
            <a:ext cx="629804" cy="4020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D42939"/>
                </a:solidFill>
                <a:latin typeface="迷你简准圆" pitchFamily="65" charset="-122"/>
                <a:ea typeface="迷你简准圆" pitchFamily="65" charset="-122"/>
              </a:rPr>
              <a:t>3</a:t>
            </a:r>
            <a:endParaRPr lang="zh-CN" altLang="en-US" b="1" dirty="0">
              <a:solidFill>
                <a:srgbClr val="D42939"/>
              </a:solidFill>
              <a:latin typeface="迷你简准圆" pitchFamily="65" charset="-122"/>
              <a:ea typeface="迷你简准圆" pitchFamily="65" charset="-122"/>
            </a:endParaRPr>
          </a:p>
        </p:txBody>
      </p:sp>
      <p:sp>
        <p:nvSpPr>
          <p:cNvPr id="13" name="矩形 12"/>
          <p:cNvSpPr/>
          <p:nvPr/>
        </p:nvSpPr>
        <p:spPr>
          <a:xfrm>
            <a:off x="6149840" y="4798912"/>
            <a:ext cx="629804" cy="4020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D42939"/>
                </a:solidFill>
                <a:latin typeface="迷你简准圆" pitchFamily="65" charset="-122"/>
                <a:ea typeface="迷你简准圆" pitchFamily="65" charset="-122"/>
              </a:rPr>
              <a:t>3</a:t>
            </a:r>
            <a:endParaRPr lang="zh-CN" altLang="en-US" b="1" dirty="0">
              <a:solidFill>
                <a:srgbClr val="D42939"/>
              </a:solidFill>
              <a:latin typeface="迷你简准圆" pitchFamily="65" charset="-122"/>
              <a:ea typeface="迷你简准圆" pitchFamily="65" charset="-122"/>
            </a:endParaRPr>
          </a:p>
        </p:txBody>
      </p:sp>
      <p:sp>
        <p:nvSpPr>
          <p:cNvPr id="14" name="矩形 13"/>
          <p:cNvSpPr/>
          <p:nvPr/>
        </p:nvSpPr>
        <p:spPr>
          <a:xfrm>
            <a:off x="4733001" y="4741762"/>
            <a:ext cx="629804" cy="4020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D42939"/>
                </a:solidFill>
                <a:latin typeface="迷你简准圆" pitchFamily="65" charset="-122"/>
                <a:ea typeface="迷你简准圆" pitchFamily="65" charset="-122"/>
              </a:rPr>
              <a:t>3</a:t>
            </a:r>
            <a:endParaRPr lang="zh-CN" altLang="en-US" b="1" dirty="0">
              <a:solidFill>
                <a:srgbClr val="D42939"/>
              </a:solidFill>
              <a:latin typeface="迷你简准圆" pitchFamily="65" charset="-122"/>
              <a:ea typeface="迷你简准圆" pitchFamily="65" charset="-122"/>
            </a:endParaRPr>
          </a:p>
        </p:txBody>
      </p:sp>
      <p:sp>
        <p:nvSpPr>
          <p:cNvPr id="15" name="矩形 14"/>
          <p:cNvSpPr/>
          <p:nvPr/>
        </p:nvSpPr>
        <p:spPr>
          <a:xfrm>
            <a:off x="3217958" y="4703662"/>
            <a:ext cx="629804" cy="4020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D42939"/>
                </a:solidFill>
                <a:latin typeface="迷你简准圆" pitchFamily="65" charset="-122"/>
                <a:ea typeface="迷你简准圆" pitchFamily="65" charset="-122"/>
              </a:rPr>
              <a:t>3</a:t>
            </a:r>
            <a:endParaRPr lang="zh-CN" altLang="en-US" b="1" dirty="0">
              <a:solidFill>
                <a:srgbClr val="D42939"/>
              </a:solidFill>
              <a:latin typeface="迷你简准圆" pitchFamily="65" charset="-122"/>
              <a:ea typeface="迷你简准圆" pitchFamily="65" charset="-122"/>
            </a:endParaRPr>
          </a:p>
        </p:txBody>
      </p:sp>
      <p:sp>
        <p:nvSpPr>
          <p:cNvPr id="16" name="矩形 15"/>
          <p:cNvSpPr/>
          <p:nvPr/>
        </p:nvSpPr>
        <p:spPr>
          <a:xfrm>
            <a:off x="4103197" y="3522562"/>
            <a:ext cx="629804" cy="4020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D42939"/>
                </a:solidFill>
                <a:latin typeface="迷你简准圆" pitchFamily="65" charset="-122"/>
                <a:ea typeface="迷你简准圆" pitchFamily="65" charset="-122"/>
              </a:rPr>
              <a:t>2</a:t>
            </a:r>
            <a:endParaRPr lang="zh-CN" altLang="en-US" b="1" dirty="0">
              <a:solidFill>
                <a:srgbClr val="D42939"/>
              </a:solidFill>
              <a:latin typeface="迷你简准圆" pitchFamily="65" charset="-122"/>
              <a:ea typeface="迷你简准圆" pitchFamily="65" charset="-122"/>
            </a:endParaRPr>
          </a:p>
        </p:txBody>
      </p:sp>
      <p:sp>
        <p:nvSpPr>
          <p:cNvPr id="17" name="矩形 16"/>
          <p:cNvSpPr/>
          <p:nvPr/>
        </p:nvSpPr>
        <p:spPr>
          <a:xfrm>
            <a:off x="7077516" y="3638498"/>
            <a:ext cx="629804" cy="4020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D42939"/>
                </a:solidFill>
                <a:latin typeface="迷你简准圆" pitchFamily="65" charset="-122"/>
                <a:ea typeface="迷你简准圆" pitchFamily="65" charset="-122"/>
              </a:rPr>
              <a:t>2</a:t>
            </a:r>
            <a:endParaRPr lang="zh-CN" altLang="en-US" b="1" dirty="0">
              <a:solidFill>
                <a:srgbClr val="D42939"/>
              </a:solidFill>
              <a:latin typeface="迷你简准圆" pitchFamily="65" charset="-122"/>
              <a:ea typeface="迷你简准圆" pitchFamily="65" charset="-122"/>
            </a:endParaRPr>
          </a:p>
        </p:txBody>
      </p:sp>
      <p:sp>
        <p:nvSpPr>
          <p:cNvPr id="18" name="矩形 17"/>
          <p:cNvSpPr/>
          <p:nvPr/>
        </p:nvSpPr>
        <p:spPr>
          <a:xfrm>
            <a:off x="5783348" y="1998562"/>
            <a:ext cx="629804" cy="46166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b="1" dirty="0">
                <a:solidFill>
                  <a:srgbClr val="D42939"/>
                </a:solidFill>
                <a:latin typeface="迷你简准圆" pitchFamily="65" charset="-122"/>
                <a:ea typeface="迷你简准圆" pitchFamily="65" charset="-122"/>
              </a:rPr>
              <a:t>1</a:t>
            </a:r>
            <a:endParaRPr lang="zh-CN" altLang="en-US" sz="2000" b="1" dirty="0">
              <a:solidFill>
                <a:srgbClr val="D42939"/>
              </a:solidFill>
              <a:latin typeface="迷你简准圆" pitchFamily="65" charset="-122"/>
              <a:ea typeface="迷你简准圆" pitchFamily="65" charset="-122"/>
            </a:endParaRPr>
          </a:p>
        </p:txBody>
      </p:sp>
      <p:grpSp>
        <p:nvGrpSpPr>
          <p:cNvPr id="21" name="组合 20"/>
          <p:cNvGrpSpPr/>
          <p:nvPr/>
        </p:nvGrpSpPr>
        <p:grpSpPr>
          <a:xfrm>
            <a:off x="349774" y="298230"/>
            <a:ext cx="2907776" cy="1666264"/>
            <a:chOff x="349774" y="260130"/>
            <a:chExt cx="2907776" cy="1666264"/>
          </a:xfrm>
        </p:grpSpPr>
        <p:pic>
          <p:nvPicPr>
            <p:cNvPr id="22" name="图片 21"/>
            <p:cNvPicPr>
              <a:picLocks noChangeAspect="1"/>
            </p:cNvPicPr>
            <p:nvPr/>
          </p:nvPicPr>
          <p:blipFill>
            <a:blip r:embed="rId2"/>
            <a:stretch>
              <a:fillRect/>
            </a:stretch>
          </p:blipFill>
          <p:spPr>
            <a:xfrm>
              <a:off x="349774" y="260130"/>
              <a:ext cx="2907776" cy="1666264"/>
            </a:xfrm>
            <a:prstGeom prst="rect">
              <a:avLst/>
            </a:prstGeom>
          </p:spPr>
        </p:pic>
        <p:sp>
          <p:nvSpPr>
            <p:cNvPr id="23" name="矩形 22"/>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par>
                          <p:cTn id="52" fill="hold">
                            <p:stCondLst>
                              <p:cond delay="2500"/>
                            </p:stCondLst>
                            <p:childTnLst>
                              <p:par>
                                <p:cTn id="53" presetID="14" presetClass="entr" presetSubtype="1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randombar(horizontal)">
                                      <p:cBhvr>
                                        <p:cTn id="55" dur="500"/>
                                        <p:tgtEl>
                                          <p:spTgt spid="7"/>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randombar(horizontal)">
                                      <p:cBhvr>
                                        <p:cTn id="58" dur="500"/>
                                        <p:tgtEl>
                                          <p:spTgt spid="5"/>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randombar(horizontal)">
                                      <p:cBhvr>
                                        <p:cTn id="61" dur="500"/>
                                        <p:tgtEl>
                                          <p:spTgt spid="6"/>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randombar(horizontal)">
                                      <p:cBhvr>
                                        <p:cTn id="64" dur="500"/>
                                        <p:tgtEl>
                                          <p:spTgt spid="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randombar(horizontal)">
                                      <p:cBhvr>
                                        <p:cTn id="67" dur="500"/>
                                        <p:tgtEl>
                                          <p:spTgt spid="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randombar(horizontal)">
                                      <p:cBhvr>
                                        <p:cTn id="70" dur="500"/>
                                        <p:tgtEl>
                                          <p:spTgt spid="1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randombar(horizontal)">
                                      <p:cBhvr>
                                        <p:cTn id="7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800909" y="1962944"/>
            <a:ext cx="3224104" cy="3652837"/>
          </a:xfrm>
          <a:prstGeom prst="rect">
            <a:avLst/>
          </a:prstGeom>
        </p:spPr>
      </p:pic>
      <p:grpSp>
        <p:nvGrpSpPr>
          <p:cNvPr id="3" name="组合 2"/>
          <p:cNvGrpSpPr/>
          <p:nvPr/>
        </p:nvGrpSpPr>
        <p:grpSpPr>
          <a:xfrm>
            <a:off x="6347843" y="1995488"/>
            <a:ext cx="4421757" cy="962022"/>
            <a:chOff x="7325359" y="2384859"/>
            <a:chExt cx="4421757" cy="962022"/>
          </a:xfrm>
        </p:grpSpPr>
        <p:sp>
          <p:nvSpPr>
            <p:cNvPr id="4" name="矩形 3"/>
            <p:cNvSpPr/>
            <p:nvPr/>
          </p:nvSpPr>
          <p:spPr>
            <a:xfrm>
              <a:off x="7325359" y="2737483"/>
              <a:ext cx="44217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用户可以在投影仪或者计算机上进行演示也可以将演示文稿打印出来演示也可制作成胶片</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6347843" y="3305574"/>
            <a:ext cx="4421757" cy="962022"/>
            <a:chOff x="7325359" y="2384859"/>
            <a:chExt cx="4421757" cy="962022"/>
          </a:xfrm>
        </p:grpSpPr>
        <p:sp>
          <p:nvSpPr>
            <p:cNvPr id="7" name="矩形 6"/>
            <p:cNvSpPr/>
            <p:nvPr/>
          </p:nvSpPr>
          <p:spPr>
            <a:xfrm>
              <a:off x="7325359" y="2737483"/>
              <a:ext cx="44217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用户可以在投影仪或者计算机上进行演示也可以将演示文稿打印出来演示也可制作成胶片</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6347843" y="4615659"/>
            <a:ext cx="4421757" cy="962022"/>
            <a:chOff x="7325359" y="2384859"/>
            <a:chExt cx="4421757" cy="962022"/>
          </a:xfrm>
        </p:grpSpPr>
        <p:sp>
          <p:nvSpPr>
            <p:cNvPr id="10" name="矩形 9"/>
            <p:cNvSpPr/>
            <p:nvPr/>
          </p:nvSpPr>
          <p:spPr>
            <a:xfrm>
              <a:off x="7325359" y="2737483"/>
              <a:ext cx="44217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用户可以在投影仪或者计算机上进行演示也可以将演示文稿打印出来演示也可制作成胶片</a:t>
              </a: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sp>
        <p:nvSpPr>
          <p:cNvPr id="12" name="矩形 11"/>
          <p:cNvSpPr/>
          <p:nvPr/>
        </p:nvSpPr>
        <p:spPr>
          <a:xfrm rot="5400000">
            <a:off x="1805161" y="4740672"/>
            <a:ext cx="1348185"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文字添加</a:t>
            </a:r>
          </a:p>
        </p:txBody>
      </p:sp>
      <p:sp>
        <p:nvSpPr>
          <p:cNvPr id="13" name="矩形 12"/>
          <p:cNvSpPr/>
          <p:nvPr/>
        </p:nvSpPr>
        <p:spPr>
          <a:xfrm rot="5400000">
            <a:off x="2759491" y="4262438"/>
            <a:ext cx="1348185"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文字添加</a:t>
            </a:r>
          </a:p>
        </p:txBody>
      </p:sp>
      <p:sp>
        <p:nvSpPr>
          <p:cNvPr id="14" name="矩形 13"/>
          <p:cNvSpPr/>
          <p:nvPr/>
        </p:nvSpPr>
        <p:spPr>
          <a:xfrm rot="5400000">
            <a:off x="3713820" y="3601046"/>
            <a:ext cx="1348185" cy="40203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D42939"/>
                </a:solidFill>
                <a:latin typeface="迷你简准圆" pitchFamily="65" charset="-122"/>
                <a:ea typeface="迷你简准圆" pitchFamily="65" charset="-122"/>
              </a:rPr>
              <a:t>文字添加</a:t>
            </a:r>
          </a:p>
        </p:txBody>
      </p:sp>
      <p:grpSp>
        <p:nvGrpSpPr>
          <p:cNvPr id="15" name="组合 14"/>
          <p:cNvGrpSpPr/>
          <p:nvPr/>
        </p:nvGrpSpPr>
        <p:grpSpPr>
          <a:xfrm>
            <a:off x="349774" y="298230"/>
            <a:ext cx="2907776" cy="1666264"/>
            <a:chOff x="349774" y="260130"/>
            <a:chExt cx="2907776" cy="1666264"/>
          </a:xfrm>
        </p:grpSpPr>
        <p:pic>
          <p:nvPicPr>
            <p:cNvPr id="16" name="图片 15"/>
            <p:cNvPicPr>
              <a:picLocks noChangeAspect="1"/>
            </p:cNvPicPr>
            <p:nvPr/>
          </p:nvPicPr>
          <p:blipFill>
            <a:blip r:embed="rId2"/>
            <a:stretch>
              <a:fillRect/>
            </a:stretch>
          </p:blipFill>
          <p:spPr>
            <a:xfrm>
              <a:off x="349774" y="260130"/>
              <a:ext cx="2907776" cy="1666264"/>
            </a:xfrm>
            <a:prstGeom prst="rect">
              <a:avLst/>
            </a:prstGeom>
          </p:spPr>
        </p:pic>
        <p:sp>
          <p:nvSpPr>
            <p:cNvPr id="17" name="矩形 16"/>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2500"/>
                            </p:stCondLst>
                            <p:childTnLst>
                              <p:par>
                                <p:cTn id="33" presetID="2" presetClass="entr" presetSubtype="2"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1+#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2"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1+#ppt_w/2"/>
                                          </p:val>
                                        </p:tav>
                                        <p:tav tm="100000">
                                          <p:val>
                                            <p:strVal val="#ppt_x"/>
                                          </p:val>
                                        </p:tav>
                                      </p:tavLst>
                                    </p:anim>
                                    <p:anim calcmode="lin" valueType="num">
                                      <p:cBhvr additive="base">
                                        <p:cTn id="41" dur="500" fill="hold"/>
                                        <p:tgtEl>
                                          <p:spTgt spid="6"/>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2"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610100" y="2914595"/>
            <a:ext cx="2971800" cy="3025886"/>
          </a:xfrm>
          <a:prstGeom prst="rect">
            <a:avLst/>
          </a:prstGeom>
        </p:spPr>
      </p:pic>
      <p:grpSp>
        <p:nvGrpSpPr>
          <p:cNvPr id="9" name="组合 8"/>
          <p:cNvGrpSpPr/>
          <p:nvPr/>
        </p:nvGrpSpPr>
        <p:grpSpPr>
          <a:xfrm>
            <a:off x="7960743" y="4387852"/>
            <a:ext cx="3356545" cy="962022"/>
            <a:chOff x="7325359" y="2384859"/>
            <a:chExt cx="3356545" cy="962022"/>
          </a:xfrm>
        </p:grpSpPr>
        <p:sp>
          <p:nvSpPr>
            <p:cNvPr id="10" name="矩形 9"/>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1" name="矩形 10"/>
            <p:cNvSpPr/>
            <p:nvPr/>
          </p:nvSpPr>
          <p:spPr>
            <a:xfrm>
              <a:off x="843993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5" name="组合 14"/>
          <p:cNvGrpSpPr/>
          <p:nvPr/>
        </p:nvGrpSpPr>
        <p:grpSpPr>
          <a:xfrm>
            <a:off x="874713" y="4387852"/>
            <a:ext cx="3356545" cy="962022"/>
            <a:chOff x="7325359" y="2384859"/>
            <a:chExt cx="3356545" cy="962022"/>
          </a:xfrm>
        </p:grpSpPr>
        <p:sp>
          <p:nvSpPr>
            <p:cNvPr id="16" name="矩形 15"/>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7" name="矩形 16"/>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8" name="组合 17"/>
          <p:cNvGrpSpPr/>
          <p:nvPr/>
        </p:nvGrpSpPr>
        <p:grpSpPr>
          <a:xfrm>
            <a:off x="3672821" y="1595774"/>
            <a:ext cx="4846358" cy="962022"/>
            <a:chOff x="6363759" y="2384859"/>
            <a:chExt cx="4846358" cy="962022"/>
          </a:xfrm>
        </p:grpSpPr>
        <p:sp>
          <p:nvSpPr>
            <p:cNvPr id="19" name="矩形 18"/>
            <p:cNvSpPr/>
            <p:nvPr/>
          </p:nvSpPr>
          <p:spPr>
            <a:xfrm>
              <a:off x="6363759" y="2737483"/>
              <a:ext cx="4846358"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a:t>
              </a:r>
            </a:p>
          </p:txBody>
        </p:sp>
        <p:sp>
          <p:nvSpPr>
            <p:cNvPr id="20" name="矩形 19"/>
            <p:cNvSpPr/>
            <p:nvPr/>
          </p:nvSpPr>
          <p:spPr>
            <a:xfrm>
              <a:off x="7665950"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21" name="组合 20"/>
          <p:cNvGrpSpPr/>
          <p:nvPr/>
        </p:nvGrpSpPr>
        <p:grpSpPr>
          <a:xfrm>
            <a:off x="349774" y="298230"/>
            <a:ext cx="2907776" cy="1666264"/>
            <a:chOff x="349774" y="260130"/>
            <a:chExt cx="2907776" cy="1666264"/>
          </a:xfrm>
        </p:grpSpPr>
        <p:pic>
          <p:nvPicPr>
            <p:cNvPr id="22" name="图片 21"/>
            <p:cNvPicPr>
              <a:picLocks noChangeAspect="1"/>
            </p:cNvPicPr>
            <p:nvPr/>
          </p:nvPicPr>
          <p:blipFill>
            <a:blip r:embed="rId2"/>
            <a:stretch>
              <a:fillRect/>
            </a:stretch>
          </p:blipFill>
          <p:spPr>
            <a:xfrm>
              <a:off x="349774" y="260130"/>
              <a:ext cx="2907776" cy="1666264"/>
            </a:xfrm>
            <a:prstGeom prst="rect">
              <a:avLst/>
            </a:prstGeom>
          </p:spPr>
        </p:pic>
        <p:sp>
          <p:nvSpPr>
            <p:cNvPr id="23" name="矩形 22"/>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124324" y="2645392"/>
            <a:ext cx="3943352" cy="2821342"/>
          </a:xfrm>
          <a:prstGeom prst="rect">
            <a:avLst/>
          </a:prstGeom>
        </p:spPr>
      </p:pic>
      <p:grpSp>
        <p:nvGrpSpPr>
          <p:cNvPr id="3" name="组合 2"/>
          <p:cNvGrpSpPr/>
          <p:nvPr/>
        </p:nvGrpSpPr>
        <p:grpSpPr>
          <a:xfrm>
            <a:off x="7528943" y="4417813"/>
            <a:ext cx="3634357" cy="1479086"/>
            <a:chOff x="7325359" y="2384859"/>
            <a:chExt cx="3634357" cy="1479086"/>
          </a:xfrm>
        </p:grpSpPr>
        <p:sp>
          <p:nvSpPr>
            <p:cNvPr id="4" name="矩形 3"/>
            <p:cNvSpPr/>
            <p:nvPr/>
          </p:nvSpPr>
          <p:spPr>
            <a:xfrm>
              <a:off x="7325359" y="2737483"/>
              <a:ext cx="3634357"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用户可以在投影仪或者计算机上进行演示也可以将演示文稿打印出来制作成胶片用户可以在投影仪或者计算机上进行演示也可以将演示文稿打印出来制作成胶片</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1255713" y="1791166"/>
            <a:ext cx="3356545" cy="962022"/>
            <a:chOff x="7325359" y="2384859"/>
            <a:chExt cx="3356545" cy="962022"/>
          </a:xfrm>
        </p:grpSpPr>
        <p:sp>
          <p:nvSpPr>
            <p:cNvPr id="7" name="矩形 6"/>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1255713" y="3094041"/>
            <a:ext cx="3356545" cy="962022"/>
            <a:chOff x="7325359" y="2384859"/>
            <a:chExt cx="3356545" cy="962022"/>
          </a:xfrm>
        </p:grpSpPr>
        <p:sp>
          <p:nvSpPr>
            <p:cNvPr id="10" name="矩形 9"/>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349774" y="298230"/>
            <a:ext cx="2907776" cy="1666264"/>
            <a:chOff x="349774" y="260130"/>
            <a:chExt cx="2907776" cy="1666264"/>
          </a:xfrm>
        </p:grpSpPr>
        <p:pic>
          <p:nvPicPr>
            <p:cNvPr id="13" name="图片 12"/>
            <p:cNvPicPr>
              <a:picLocks noChangeAspect="1"/>
            </p:cNvPicPr>
            <p:nvPr/>
          </p:nvPicPr>
          <p:blipFill>
            <a:blip r:embed="rId2"/>
            <a:stretch>
              <a:fillRect/>
            </a:stretch>
          </p:blipFill>
          <p:spPr>
            <a:xfrm>
              <a:off x="349774" y="260130"/>
              <a:ext cx="2907776" cy="1666264"/>
            </a:xfrm>
            <a:prstGeom prst="rect">
              <a:avLst/>
            </a:prstGeom>
          </p:spPr>
        </p:pic>
        <p:sp>
          <p:nvSpPr>
            <p:cNvPr id="14" name="矩形 13"/>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1+#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311947" y="2343150"/>
            <a:ext cx="4453133" cy="1022350"/>
            <a:chOff x="1413547" y="2432050"/>
            <a:chExt cx="4453133" cy="1022350"/>
          </a:xfrm>
        </p:grpSpPr>
        <p:sp>
          <p:nvSpPr>
            <p:cNvPr id="3" name="任意多边形 2"/>
            <p:cNvSpPr/>
            <p:nvPr/>
          </p:nvSpPr>
          <p:spPr>
            <a:xfrm>
              <a:off x="1413547" y="2432050"/>
              <a:ext cx="4402333" cy="1022350"/>
            </a:xfrm>
            <a:custGeom>
              <a:avLst/>
              <a:gdLst>
                <a:gd name="connsiteX0" fmla="*/ 102886 w 4228893"/>
                <a:gd name="connsiteY0" fmla="*/ 43543 h 1514703"/>
                <a:gd name="connsiteX1" fmla="*/ 973744 w 4228893"/>
                <a:gd name="connsiteY1" fmla="*/ 72571 h 1514703"/>
                <a:gd name="connsiteX2" fmla="*/ 1975229 w 4228893"/>
                <a:gd name="connsiteY2" fmla="*/ 0 h 1514703"/>
                <a:gd name="connsiteX3" fmla="*/ 2788029 w 4228893"/>
                <a:gd name="connsiteY3" fmla="*/ 72571 h 1514703"/>
                <a:gd name="connsiteX4" fmla="*/ 3687915 w 4228893"/>
                <a:gd name="connsiteY4" fmla="*/ 14514 h 1514703"/>
                <a:gd name="connsiteX5" fmla="*/ 4079801 w 4228893"/>
                <a:gd name="connsiteY5" fmla="*/ 72571 h 1514703"/>
                <a:gd name="connsiteX6" fmla="*/ 4210429 w 4228893"/>
                <a:gd name="connsiteY6" fmla="*/ 246743 h 1514703"/>
                <a:gd name="connsiteX7" fmla="*/ 4224944 w 4228893"/>
                <a:gd name="connsiteY7" fmla="*/ 667657 h 1514703"/>
                <a:gd name="connsiteX8" fmla="*/ 4181401 w 4228893"/>
                <a:gd name="connsiteY8" fmla="*/ 972457 h 1514703"/>
                <a:gd name="connsiteX9" fmla="*/ 4210429 w 4228893"/>
                <a:gd name="connsiteY9" fmla="*/ 1248228 h 1514703"/>
                <a:gd name="connsiteX10" fmla="*/ 4152372 w 4228893"/>
                <a:gd name="connsiteY10" fmla="*/ 1465943 h 1514703"/>
                <a:gd name="connsiteX11" fmla="*/ 3804029 w 4228893"/>
                <a:gd name="connsiteY11" fmla="*/ 1494971 h 1514703"/>
                <a:gd name="connsiteX12" fmla="*/ 2773515 w 4228893"/>
                <a:gd name="connsiteY12" fmla="*/ 1465943 h 1514703"/>
                <a:gd name="connsiteX13" fmla="*/ 2163915 w 4228893"/>
                <a:gd name="connsiteY13" fmla="*/ 1509485 h 1514703"/>
                <a:gd name="connsiteX14" fmla="*/ 1351115 w 4228893"/>
                <a:gd name="connsiteY14" fmla="*/ 1451428 h 1514703"/>
                <a:gd name="connsiteX15" fmla="*/ 523801 w 4228893"/>
                <a:gd name="connsiteY15" fmla="*/ 1494971 h 1514703"/>
                <a:gd name="connsiteX16" fmla="*/ 117401 w 4228893"/>
                <a:gd name="connsiteY16" fmla="*/ 1509485 h 1514703"/>
                <a:gd name="connsiteX17" fmla="*/ 30315 w 4228893"/>
                <a:gd name="connsiteY17" fmla="*/ 1407885 h 1514703"/>
                <a:gd name="connsiteX18" fmla="*/ 44829 w 4228893"/>
                <a:gd name="connsiteY18" fmla="*/ 1045028 h 1514703"/>
                <a:gd name="connsiteX19" fmla="*/ 44829 w 4228893"/>
                <a:gd name="connsiteY19" fmla="*/ 696685 h 1514703"/>
                <a:gd name="connsiteX20" fmla="*/ 1286 w 4228893"/>
                <a:gd name="connsiteY20" fmla="*/ 261257 h 1514703"/>
                <a:gd name="connsiteX21" fmla="*/ 15801 w 4228893"/>
                <a:gd name="connsiteY21" fmla="*/ 174171 h 1514703"/>
                <a:gd name="connsiteX0-1" fmla="*/ 101600 w 4227607"/>
                <a:gd name="connsiteY0-2" fmla="*/ 43543 h 1514703"/>
                <a:gd name="connsiteX1-3" fmla="*/ 972458 w 4227607"/>
                <a:gd name="connsiteY1-4" fmla="*/ 72571 h 1514703"/>
                <a:gd name="connsiteX2-5" fmla="*/ 1973943 w 4227607"/>
                <a:gd name="connsiteY2-6" fmla="*/ 0 h 1514703"/>
                <a:gd name="connsiteX3-7" fmla="*/ 2786743 w 4227607"/>
                <a:gd name="connsiteY3-8" fmla="*/ 72571 h 1514703"/>
                <a:gd name="connsiteX4-9" fmla="*/ 3686629 w 4227607"/>
                <a:gd name="connsiteY4-10" fmla="*/ 14514 h 1514703"/>
                <a:gd name="connsiteX5-11" fmla="*/ 4078515 w 4227607"/>
                <a:gd name="connsiteY5-12" fmla="*/ 72571 h 1514703"/>
                <a:gd name="connsiteX6-13" fmla="*/ 4209143 w 4227607"/>
                <a:gd name="connsiteY6-14" fmla="*/ 246743 h 1514703"/>
                <a:gd name="connsiteX7-15" fmla="*/ 4223658 w 4227607"/>
                <a:gd name="connsiteY7-16" fmla="*/ 667657 h 1514703"/>
                <a:gd name="connsiteX8-17" fmla="*/ 4180115 w 4227607"/>
                <a:gd name="connsiteY8-18" fmla="*/ 972457 h 1514703"/>
                <a:gd name="connsiteX9-19" fmla="*/ 4209143 w 4227607"/>
                <a:gd name="connsiteY9-20" fmla="*/ 1248228 h 1514703"/>
                <a:gd name="connsiteX10-21" fmla="*/ 4151086 w 4227607"/>
                <a:gd name="connsiteY10-22" fmla="*/ 1465943 h 1514703"/>
                <a:gd name="connsiteX11-23" fmla="*/ 3802743 w 4227607"/>
                <a:gd name="connsiteY11-24" fmla="*/ 1494971 h 1514703"/>
                <a:gd name="connsiteX12-25" fmla="*/ 2772229 w 4227607"/>
                <a:gd name="connsiteY12-26" fmla="*/ 1465943 h 1514703"/>
                <a:gd name="connsiteX13-27" fmla="*/ 2162629 w 4227607"/>
                <a:gd name="connsiteY13-28" fmla="*/ 1509485 h 1514703"/>
                <a:gd name="connsiteX14-29" fmla="*/ 1349829 w 4227607"/>
                <a:gd name="connsiteY14-30" fmla="*/ 1451428 h 1514703"/>
                <a:gd name="connsiteX15-31" fmla="*/ 522515 w 4227607"/>
                <a:gd name="connsiteY15-32" fmla="*/ 1494971 h 1514703"/>
                <a:gd name="connsiteX16-33" fmla="*/ 116115 w 4227607"/>
                <a:gd name="connsiteY16-34" fmla="*/ 1509485 h 1514703"/>
                <a:gd name="connsiteX17-35" fmla="*/ 29029 w 4227607"/>
                <a:gd name="connsiteY17-36" fmla="*/ 1407885 h 1514703"/>
                <a:gd name="connsiteX18-37" fmla="*/ 43543 w 4227607"/>
                <a:gd name="connsiteY18-38" fmla="*/ 1045028 h 1514703"/>
                <a:gd name="connsiteX19-39" fmla="*/ 43543 w 4227607"/>
                <a:gd name="connsiteY19-40" fmla="*/ 696685 h 1514703"/>
                <a:gd name="connsiteX20-41" fmla="*/ 0 w 4227607"/>
                <a:gd name="connsiteY20-42" fmla="*/ 261257 h 15147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4227607" h="1514703">
                  <a:moveTo>
                    <a:pt x="101600" y="43543"/>
                  </a:moveTo>
                  <a:cubicBezTo>
                    <a:pt x="381000" y="61685"/>
                    <a:pt x="660401" y="79828"/>
                    <a:pt x="972458" y="72571"/>
                  </a:cubicBezTo>
                  <a:cubicBezTo>
                    <a:pt x="1284515" y="65314"/>
                    <a:pt x="1671562" y="0"/>
                    <a:pt x="1973943" y="0"/>
                  </a:cubicBezTo>
                  <a:cubicBezTo>
                    <a:pt x="2276324" y="0"/>
                    <a:pt x="2501295" y="70152"/>
                    <a:pt x="2786743" y="72571"/>
                  </a:cubicBezTo>
                  <a:cubicBezTo>
                    <a:pt x="3072191" y="74990"/>
                    <a:pt x="3471334" y="14514"/>
                    <a:pt x="3686629" y="14514"/>
                  </a:cubicBezTo>
                  <a:cubicBezTo>
                    <a:pt x="3901924" y="14514"/>
                    <a:pt x="3991429" y="33866"/>
                    <a:pt x="4078515" y="72571"/>
                  </a:cubicBezTo>
                  <a:cubicBezTo>
                    <a:pt x="4165601" y="111276"/>
                    <a:pt x="4184953" y="147562"/>
                    <a:pt x="4209143" y="246743"/>
                  </a:cubicBezTo>
                  <a:cubicBezTo>
                    <a:pt x="4233333" y="345924"/>
                    <a:pt x="4228496" y="546705"/>
                    <a:pt x="4223658" y="667657"/>
                  </a:cubicBezTo>
                  <a:cubicBezTo>
                    <a:pt x="4218820" y="788609"/>
                    <a:pt x="4182534" y="875695"/>
                    <a:pt x="4180115" y="972457"/>
                  </a:cubicBezTo>
                  <a:cubicBezTo>
                    <a:pt x="4177696" y="1069219"/>
                    <a:pt x="4213981" y="1165980"/>
                    <a:pt x="4209143" y="1248228"/>
                  </a:cubicBezTo>
                  <a:cubicBezTo>
                    <a:pt x="4204305" y="1330476"/>
                    <a:pt x="4218819" y="1424819"/>
                    <a:pt x="4151086" y="1465943"/>
                  </a:cubicBezTo>
                  <a:cubicBezTo>
                    <a:pt x="4083353" y="1507067"/>
                    <a:pt x="4032552" y="1494971"/>
                    <a:pt x="3802743" y="1494971"/>
                  </a:cubicBezTo>
                  <a:cubicBezTo>
                    <a:pt x="3572934" y="1494971"/>
                    <a:pt x="3045581" y="1463524"/>
                    <a:pt x="2772229" y="1465943"/>
                  </a:cubicBezTo>
                  <a:cubicBezTo>
                    <a:pt x="2498877" y="1468362"/>
                    <a:pt x="2399696" y="1511904"/>
                    <a:pt x="2162629" y="1509485"/>
                  </a:cubicBezTo>
                  <a:cubicBezTo>
                    <a:pt x="1925562" y="1507066"/>
                    <a:pt x="1623181" y="1453847"/>
                    <a:pt x="1349829" y="1451428"/>
                  </a:cubicBezTo>
                  <a:cubicBezTo>
                    <a:pt x="1076477" y="1449009"/>
                    <a:pt x="728134" y="1485295"/>
                    <a:pt x="522515" y="1494971"/>
                  </a:cubicBezTo>
                  <a:cubicBezTo>
                    <a:pt x="316896" y="1504647"/>
                    <a:pt x="198363" y="1523999"/>
                    <a:pt x="116115" y="1509485"/>
                  </a:cubicBezTo>
                  <a:cubicBezTo>
                    <a:pt x="33867" y="1494971"/>
                    <a:pt x="41124" y="1485294"/>
                    <a:pt x="29029" y="1407885"/>
                  </a:cubicBezTo>
                  <a:cubicBezTo>
                    <a:pt x="16934" y="1330476"/>
                    <a:pt x="41124" y="1163561"/>
                    <a:pt x="43543" y="1045028"/>
                  </a:cubicBezTo>
                  <a:cubicBezTo>
                    <a:pt x="45962" y="926495"/>
                    <a:pt x="50800" y="827313"/>
                    <a:pt x="43543" y="696685"/>
                  </a:cubicBezTo>
                  <a:cubicBezTo>
                    <a:pt x="36286" y="566057"/>
                    <a:pt x="4838" y="348343"/>
                    <a:pt x="0" y="261257"/>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640358" y="2524074"/>
              <a:ext cx="4226322" cy="810955"/>
              <a:chOff x="1640358" y="2524074"/>
              <a:chExt cx="4226322" cy="810955"/>
            </a:xfrm>
          </p:grpSpPr>
          <p:sp>
            <p:nvSpPr>
              <p:cNvPr id="4" name="矩形 3"/>
              <p:cNvSpPr/>
              <p:nvPr/>
            </p:nvSpPr>
            <p:spPr>
              <a:xfrm>
                <a:off x="1640359" y="2524074"/>
                <a:ext cx="3630142" cy="683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5" name="文本框 4"/>
              <p:cNvSpPr txBox="1"/>
              <p:nvPr/>
            </p:nvSpPr>
            <p:spPr>
              <a:xfrm>
                <a:off x="1640358" y="3058478"/>
                <a:ext cx="4226322" cy="27655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a:t>
                </a:r>
                <a:r>
                  <a:rPr kumimoji="0" lang="en-US" altLang="zh-CN" sz="1050" b="0" i="0" u="none" strike="noStrike" kern="1200" cap="none" spc="0" normalizeH="0" noProof="0" dirty="0">
                    <a:ln>
                      <a:noFill/>
                    </a:ln>
                    <a:solidFill>
                      <a:prstClr val="white">
                        <a:lumMod val="50000"/>
                      </a:prstClr>
                    </a:solidFill>
                    <a:effectLst/>
                    <a:uLnTx/>
                    <a:uFillTx/>
                    <a:latin typeface="微软雅黑"/>
                    <a:ea typeface="微软雅黑"/>
                    <a:cs typeface="+mn-cs"/>
                  </a:rPr>
                  <a: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film be used in a wider field</a:t>
                </a:r>
              </a:p>
            </p:txBody>
          </p:sp>
        </p:grpSp>
      </p:grpSp>
      <p:grpSp>
        <p:nvGrpSpPr>
          <p:cNvPr id="8" name="组合 7"/>
          <p:cNvGrpSpPr/>
          <p:nvPr/>
        </p:nvGrpSpPr>
        <p:grpSpPr>
          <a:xfrm>
            <a:off x="1311947" y="4197350"/>
            <a:ext cx="4453133" cy="1022350"/>
            <a:chOff x="1413547" y="2432050"/>
            <a:chExt cx="4453133" cy="1022350"/>
          </a:xfrm>
        </p:grpSpPr>
        <p:sp>
          <p:nvSpPr>
            <p:cNvPr id="9" name="任意多边形 8"/>
            <p:cNvSpPr/>
            <p:nvPr/>
          </p:nvSpPr>
          <p:spPr>
            <a:xfrm>
              <a:off x="1413547" y="2432050"/>
              <a:ext cx="4402333" cy="1022350"/>
            </a:xfrm>
            <a:custGeom>
              <a:avLst/>
              <a:gdLst>
                <a:gd name="connsiteX0" fmla="*/ 102886 w 4228893"/>
                <a:gd name="connsiteY0" fmla="*/ 43543 h 1514703"/>
                <a:gd name="connsiteX1" fmla="*/ 973744 w 4228893"/>
                <a:gd name="connsiteY1" fmla="*/ 72571 h 1514703"/>
                <a:gd name="connsiteX2" fmla="*/ 1975229 w 4228893"/>
                <a:gd name="connsiteY2" fmla="*/ 0 h 1514703"/>
                <a:gd name="connsiteX3" fmla="*/ 2788029 w 4228893"/>
                <a:gd name="connsiteY3" fmla="*/ 72571 h 1514703"/>
                <a:gd name="connsiteX4" fmla="*/ 3687915 w 4228893"/>
                <a:gd name="connsiteY4" fmla="*/ 14514 h 1514703"/>
                <a:gd name="connsiteX5" fmla="*/ 4079801 w 4228893"/>
                <a:gd name="connsiteY5" fmla="*/ 72571 h 1514703"/>
                <a:gd name="connsiteX6" fmla="*/ 4210429 w 4228893"/>
                <a:gd name="connsiteY6" fmla="*/ 246743 h 1514703"/>
                <a:gd name="connsiteX7" fmla="*/ 4224944 w 4228893"/>
                <a:gd name="connsiteY7" fmla="*/ 667657 h 1514703"/>
                <a:gd name="connsiteX8" fmla="*/ 4181401 w 4228893"/>
                <a:gd name="connsiteY8" fmla="*/ 972457 h 1514703"/>
                <a:gd name="connsiteX9" fmla="*/ 4210429 w 4228893"/>
                <a:gd name="connsiteY9" fmla="*/ 1248228 h 1514703"/>
                <a:gd name="connsiteX10" fmla="*/ 4152372 w 4228893"/>
                <a:gd name="connsiteY10" fmla="*/ 1465943 h 1514703"/>
                <a:gd name="connsiteX11" fmla="*/ 3804029 w 4228893"/>
                <a:gd name="connsiteY11" fmla="*/ 1494971 h 1514703"/>
                <a:gd name="connsiteX12" fmla="*/ 2773515 w 4228893"/>
                <a:gd name="connsiteY12" fmla="*/ 1465943 h 1514703"/>
                <a:gd name="connsiteX13" fmla="*/ 2163915 w 4228893"/>
                <a:gd name="connsiteY13" fmla="*/ 1509485 h 1514703"/>
                <a:gd name="connsiteX14" fmla="*/ 1351115 w 4228893"/>
                <a:gd name="connsiteY14" fmla="*/ 1451428 h 1514703"/>
                <a:gd name="connsiteX15" fmla="*/ 523801 w 4228893"/>
                <a:gd name="connsiteY15" fmla="*/ 1494971 h 1514703"/>
                <a:gd name="connsiteX16" fmla="*/ 117401 w 4228893"/>
                <a:gd name="connsiteY16" fmla="*/ 1509485 h 1514703"/>
                <a:gd name="connsiteX17" fmla="*/ 30315 w 4228893"/>
                <a:gd name="connsiteY17" fmla="*/ 1407885 h 1514703"/>
                <a:gd name="connsiteX18" fmla="*/ 44829 w 4228893"/>
                <a:gd name="connsiteY18" fmla="*/ 1045028 h 1514703"/>
                <a:gd name="connsiteX19" fmla="*/ 44829 w 4228893"/>
                <a:gd name="connsiteY19" fmla="*/ 696685 h 1514703"/>
                <a:gd name="connsiteX20" fmla="*/ 1286 w 4228893"/>
                <a:gd name="connsiteY20" fmla="*/ 261257 h 1514703"/>
                <a:gd name="connsiteX21" fmla="*/ 15801 w 4228893"/>
                <a:gd name="connsiteY21" fmla="*/ 174171 h 1514703"/>
                <a:gd name="connsiteX0-1" fmla="*/ 101600 w 4227607"/>
                <a:gd name="connsiteY0-2" fmla="*/ 43543 h 1514703"/>
                <a:gd name="connsiteX1-3" fmla="*/ 972458 w 4227607"/>
                <a:gd name="connsiteY1-4" fmla="*/ 72571 h 1514703"/>
                <a:gd name="connsiteX2-5" fmla="*/ 1973943 w 4227607"/>
                <a:gd name="connsiteY2-6" fmla="*/ 0 h 1514703"/>
                <a:gd name="connsiteX3-7" fmla="*/ 2786743 w 4227607"/>
                <a:gd name="connsiteY3-8" fmla="*/ 72571 h 1514703"/>
                <a:gd name="connsiteX4-9" fmla="*/ 3686629 w 4227607"/>
                <a:gd name="connsiteY4-10" fmla="*/ 14514 h 1514703"/>
                <a:gd name="connsiteX5-11" fmla="*/ 4078515 w 4227607"/>
                <a:gd name="connsiteY5-12" fmla="*/ 72571 h 1514703"/>
                <a:gd name="connsiteX6-13" fmla="*/ 4209143 w 4227607"/>
                <a:gd name="connsiteY6-14" fmla="*/ 246743 h 1514703"/>
                <a:gd name="connsiteX7-15" fmla="*/ 4223658 w 4227607"/>
                <a:gd name="connsiteY7-16" fmla="*/ 667657 h 1514703"/>
                <a:gd name="connsiteX8-17" fmla="*/ 4180115 w 4227607"/>
                <a:gd name="connsiteY8-18" fmla="*/ 972457 h 1514703"/>
                <a:gd name="connsiteX9-19" fmla="*/ 4209143 w 4227607"/>
                <a:gd name="connsiteY9-20" fmla="*/ 1248228 h 1514703"/>
                <a:gd name="connsiteX10-21" fmla="*/ 4151086 w 4227607"/>
                <a:gd name="connsiteY10-22" fmla="*/ 1465943 h 1514703"/>
                <a:gd name="connsiteX11-23" fmla="*/ 3802743 w 4227607"/>
                <a:gd name="connsiteY11-24" fmla="*/ 1494971 h 1514703"/>
                <a:gd name="connsiteX12-25" fmla="*/ 2772229 w 4227607"/>
                <a:gd name="connsiteY12-26" fmla="*/ 1465943 h 1514703"/>
                <a:gd name="connsiteX13-27" fmla="*/ 2162629 w 4227607"/>
                <a:gd name="connsiteY13-28" fmla="*/ 1509485 h 1514703"/>
                <a:gd name="connsiteX14-29" fmla="*/ 1349829 w 4227607"/>
                <a:gd name="connsiteY14-30" fmla="*/ 1451428 h 1514703"/>
                <a:gd name="connsiteX15-31" fmla="*/ 522515 w 4227607"/>
                <a:gd name="connsiteY15-32" fmla="*/ 1494971 h 1514703"/>
                <a:gd name="connsiteX16-33" fmla="*/ 116115 w 4227607"/>
                <a:gd name="connsiteY16-34" fmla="*/ 1509485 h 1514703"/>
                <a:gd name="connsiteX17-35" fmla="*/ 29029 w 4227607"/>
                <a:gd name="connsiteY17-36" fmla="*/ 1407885 h 1514703"/>
                <a:gd name="connsiteX18-37" fmla="*/ 43543 w 4227607"/>
                <a:gd name="connsiteY18-38" fmla="*/ 1045028 h 1514703"/>
                <a:gd name="connsiteX19-39" fmla="*/ 43543 w 4227607"/>
                <a:gd name="connsiteY19-40" fmla="*/ 696685 h 1514703"/>
                <a:gd name="connsiteX20-41" fmla="*/ 0 w 4227607"/>
                <a:gd name="connsiteY20-42" fmla="*/ 261257 h 15147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4227607" h="1514703">
                  <a:moveTo>
                    <a:pt x="101600" y="43543"/>
                  </a:moveTo>
                  <a:cubicBezTo>
                    <a:pt x="381000" y="61685"/>
                    <a:pt x="660401" y="79828"/>
                    <a:pt x="972458" y="72571"/>
                  </a:cubicBezTo>
                  <a:cubicBezTo>
                    <a:pt x="1284515" y="65314"/>
                    <a:pt x="1671562" y="0"/>
                    <a:pt x="1973943" y="0"/>
                  </a:cubicBezTo>
                  <a:cubicBezTo>
                    <a:pt x="2276324" y="0"/>
                    <a:pt x="2501295" y="70152"/>
                    <a:pt x="2786743" y="72571"/>
                  </a:cubicBezTo>
                  <a:cubicBezTo>
                    <a:pt x="3072191" y="74990"/>
                    <a:pt x="3471334" y="14514"/>
                    <a:pt x="3686629" y="14514"/>
                  </a:cubicBezTo>
                  <a:cubicBezTo>
                    <a:pt x="3901924" y="14514"/>
                    <a:pt x="3991429" y="33866"/>
                    <a:pt x="4078515" y="72571"/>
                  </a:cubicBezTo>
                  <a:cubicBezTo>
                    <a:pt x="4165601" y="111276"/>
                    <a:pt x="4184953" y="147562"/>
                    <a:pt x="4209143" y="246743"/>
                  </a:cubicBezTo>
                  <a:cubicBezTo>
                    <a:pt x="4233333" y="345924"/>
                    <a:pt x="4228496" y="546705"/>
                    <a:pt x="4223658" y="667657"/>
                  </a:cubicBezTo>
                  <a:cubicBezTo>
                    <a:pt x="4218820" y="788609"/>
                    <a:pt x="4182534" y="875695"/>
                    <a:pt x="4180115" y="972457"/>
                  </a:cubicBezTo>
                  <a:cubicBezTo>
                    <a:pt x="4177696" y="1069219"/>
                    <a:pt x="4213981" y="1165980"/>
                    <a:pt x="4209143" y="1248228"/>
                  </a:cubicBezTo>
                  <a:cubicBezTo>
                    <a:pt x="4204305" y="1330476"/>
                    <a:pt x="4218819" y="1424819"/>
                    <a:pt x="4151086" y="1465943"/>
                  </a:cubicBezTo>
                  <a:cubicBezTo>
                    <a:pt x="4083353" y="1507067"/>
                    <a:pt x="4032552" y="1494971"/>
                    <a:pt x="3802743" y="1494971"/>
                  </a:cubicBezTo>
                  <a:cubicBezTo>
                    <a:pt x="3572934" y="1494971"/>
                    <a:pt x="3045581" y="1463524"/>
                    <a:pt x="2772229" y="1465943"/>
                  </a:cubicBezTo>
                  <a:cubicBezTo>
                    <a:pt x="2498877" y="1468362"/>
                    <a:pt x="2399696" y="1511904"/>
                    <a:pt x="2162629" y="1509485"/>
                  </a:cubicBezTo>
                  <a:cubicBezTo>
                    <a:pt x="1925562" y="1507066"/>
                    <a:pt x="1623181" y="1453847"/>
                    <a:pt x="1349829" y="1451428"/>
                  </a:cubicBezTo>
                  <a:cubicBezTo>
                    <a:pt x="1076477" y="1449009"/>
                    <a:pt x="728134" y="1485295"/>
                    <a:pt x="522515" y="1494971"/>
                  </a:cubicBezTo>
                  <a:cubicBezTo>
                    <a:pt x="316896" y="1504647"/>
                    <a:pt x="198363" y="1523999"/>
                    <a:pt x="116115" y="1509485"/>
                  </a:cubicBezTo>
                  <a:cubicBezTo>
                    <a:pt x="33867" y="1494971"/>
                    <a:pt x="41124" y="1485294"/>
                    <a:pt x="29029" y="1407885"/>
                  </a:cubicBezTo>
                  <a:cubicBezTo>
                    <a:pt x="16934" y="1330476"/>
                    <a:pt x="41124" y="1163561"/>
                    <a:pt x="43543" y="1045028"/>
                  </a:cubicBezTo>
                  <a:cubicBezTo>
                    <a:pt x="45962" y="926495"/>
                    <a:pt x="50800" y="827313"/>
                    <a:pt x="43543" y="696685"/>
                  </a:cubicBezTo>
                  <a:cubicBezTo>
                    <a:pt x="36286" y="566057"/>
                    <a:pt x="4838" y="348343"/>
                    <a:pt x="0" y="261257"/>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640358" y="2524074"/>
              <a:ext cx="4226322" cy="810955"/>
              <a:chOff x="1640358" y="2524074"/>
              <a:chExt cx="4226322" cy="810955"/>
            </a:xfrm>
          </p:grpSpPr>
          <p:sp>
            <p:nvSpPr>
              <p:cNvPr id="11" name="矩形 10"/>
              <p:cNvSpPr/>
              <p:nvPr/>
            </p:nvSpPr>
            <p:spPr>
              <a:xfrm>
                <a:off x="1640359" y="2524074"/>
                <a:ext cx="3630142" cy="683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12" name="文本框 11"/>
              <p:cNvSpPr txBox="1"/>
              <p:nvPr/>
            </p:nvSpPr>
            <p:spPr>
              <a:xfrm>
                <a:off x="1640358" y="3058478"/>
                <a:ext cx="4226322" cy="27655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a:t>
                </a:r>
                <a:r>
                  <a:rPr kumimoji="0" lang="en-US" altLang="zh-CN" sz="1050" b="0" i="0" u="none" strike="noStrike" kern="1200" cap="none" spc="0" normalizeH="0" noProof="0" dirty="0">
                    <a:ln>
                      <a:noFill/>
                    </a:ln>
                    <a:solidFill>
                      <a:prstClr val="white">
                        <a:lumMod val="50000"/>
                      </a:prstClr>
                    </a:solidFill>
                    <a:effectLst/>
                    <a:uLnTx/>
                    <a:uFillTx/>
                    <a:latin typeface="微软雅黑"/>
                    <a:ea typeface="微软雅黑"/>
                    <a:cs typeface="+mn-cs"/>
                  </a:rPr>
                  <a: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film be used in a wider field</a:t>
                </a:r>
              </a:p>
            </p:txBody>
          </p:sp>
        </p:grpSp>
      </p:grpSp>
      <p:grpSp>
        <p:nvGrpSpPr>
          <p:cNvPr id="13" name="组合 12"/>
          <p:cNvGrpSpPr/>
          <p:nvPr/>
        </p:nvGrpSpPr>
        <p:grpSpPr>
          <a:xfrm>
            <a:off x="6366547" y="2343150"/>
            <a:ext cx="4453133" cy="1022350"/>
            <a:chOff x="1413547" y="2432050"/>
            <a:chExt cx="4453133" cy="1022350"/>
          </a:xfrm>
        </p:grpSpPr>
        <p:sp>
          <p:nvSpPr>
            <p:cNvPr id="14" name="任意多边形 13"/>
            <p:cNvSpPr/>
            <p:nvPr/>
          </p:nvSpPr>
          <p:spPr>
            <a:xfrm>
              <a:off x="1413547" y="2432050"/>
              <a:ext cx="4402333" cy="1022350"/>
            </a:xfrm>
            <a:custGeom>
              <a:avLst/>
              <a:gdLst>
                <a:gd name="connsiteX0" fmla="*/ 102886 w 4228893"/>
                <a:gd name="connsiteY0" fmla="*/ 43543 h 1514703"/>
                <a:gd name="connsiteX1" fmla="*/ 973744 w 4228893"/>
                <a:gd name="connsiteY1" fmla="*/ 72571 h 1514703"/>
                <a:gd name="connsiteX2" fmla="*/ 1975229 w 4228893"/>
                <a:gd name="connsiteY2" fmla="*/ 0 h 1514703"/>
                <a:gd name="connsiteX3" fmla="*/ 2788029 w 4228893"/>
                <a:gd name="connsiteY3" fmla="*/ 72571 h 1514703"/>
                <a:gd name="connsiteX4" fmla="*/ 3687915 w 4228893"/>
                <a:gd name="connsiteY4" fmla="*/ 14514 h 1514703"/>
                <a:gd name="connsiteX5" fmla="*/ 4079801 w 4228893"/>
                <a:gd name="connsiteY5" fmla="*/ 72571 h 1514703"/>
                <a:gd name="connsiteX6" fmla="*/ 4210429 w 4228893"/>
                <a:gd name="connsiteY6" fmla="*/ 246743 h 1514703"/>
                <a:gd name="connsiteX7" fmla="*/ 4224944 w 4228893"/>
                <a:gd name="connsiteY7" fmla="*/ 667657 h 1514703"/>
                <a:gd name="connsiteX8" fmla="*/ 4181401 w 4228893"/>
                <a:gd name="connsiteY8" fmla="*/ 972457 h 1514703"/>
                <a:gd name="connsiteX9" fmla="*/ 4210429 w 4228893"/>
                <a:gd name="connsiteY9" fmla="*/ 1248228 h 1514703"/>
                <a:gd name="connsiteX10" fmla="*/ 4152372 w 4228893"/>
                <a:gd name="connsiteY10" fmla="*/ 1465943 h 1514703"/>
                <a:gd name="connsiteX11" fmla="*/ 3804029 w 4228893"/>
                <a:gd name="connsiteY11" fmla="*/ 1494971 h 1514703"/>
                <a:gd name="connsiteX12" fmla="*/ 2773515 w 4228893"/>
                <a:gd name="connsiteY12" fmla="*/ 1465943 h 1514703"/>
                <a:gd name="connsiteX13" fmla="*/ 2163915 w 4228893"/>
                <a:gd name="connsiteY13" fmla="*/ 1509485 h 1514703"/>
                <a:gd name="connsiteX14" fmla="*/ 1351115 w 4228893"/>
                <a:gd name="connsiteY14" fmla="*/ 1451428 h 1514703"/>
                <a:gd name="connsiteX15" fmla="*/ 523801 w 4228893"/>
                <a:gd name="connsiteY15" fmla="*/ 1494971 h 1514703"/>
                <a:gd name="connsiteX16" fmla="*/ 117401 w 4228893"/>
                <a:gd name="connsiteY16" fmla="*/ 1509485 h 1514703"/>
                <a:gd name="connsiteX17" fmla="*/ 30315 w 4228893"/>
                <a:gd name="connsiteY17" fmla="*/ 1407885 h 1514703"/>
                <a:gd name="connsiteX18" fmla="*/ 44829 w 4228893"/>
                <a:gd name="connsiteY18" fmla="*/ 1045028 h 1514703"/>
                <a:gd name="connsiteX19" fmla="*/ 44829 w 4228893"/>
                <a:gd name="connsiteY19" fmla="*/ 696685 h 1514703"/>
                <a:gd name="connsiteX20" fmla="*/ 1286 w 4228893"/>
                <a:gd name="connsiteY20" fmla="*/ 261257 h 1514703"/>
                <a:gd name="connsiteX21" fmla="*/ 15801 w 4228893"/>
                <a:gd name="connsiteY21" fmla="*/ 174171 h 1514703"/>
                <a:gd name="connsiteX0-1" fmla="*/ 101600 w 4227607"/>
                <a:gd name="connsiteY0-2" fmla="*/ 43543 h 1514703"/>
                <a:gd name="connsiteX1-3" fmla="*/ 972458 w 4227607"/>
                <a:gd name="connsiteY1-4" fmla="*/ 72571 h 1514703"/>
                <a:gd name="connsiteX2-5" fmla="*/ 1973943 w 4227607"/>
                <a:gd name="connsiteY2-6" fmla="*/ 0 h 1514703"/>
                <a:gd name="connsiteX3-7" fmla="*/ 2786743 w 4227607"/>
                <a:gd name="connsiteY3-8" fmla="*/ 72571 h 1514703"/>
                <a:gd name="connsiteX4-9" fmla="*/ 3686629 w 4227607"/>
                <a:gd name="connsiteY4-10" fmla="*/ 14514 h 1514703"/>
                <a:gd name="connsiteX5-11" fmla="*/ 4078515 w 4227607"/>
                <a:gd name="connsiteY5-12" fmla="*/ 72571 h 1514703"/>
                <a:gd name="connsiteX6-13" fmla="*/ 4209143 w 4227607"/>
                <a:gd name="connsiteY6-14" fmla="*/ 246743 h 1514703"/>
                <a:gd name="connsiteX7-15" fmla="*/ 4223658 w 4227607"/>
                <a:gd name="connsiteY7-16" fmla="*/ 667657 h 1514703"/>
                <a:gd name="connsiteX8-17" fmla="*/ 4180115 w 4227607"/>
                <a:gd name="connsiteY8-18" fmla="*/ 972457 h 1514703"/>
                <a:gd name="connsiteX9-19" fmla="*/ 4209143 w 4227607"/>
                <a:gd name="connsiteY9-20" fmla="*/ 1248228 h 1514703"/>
                <a:gd name="connsiteX10-21" fmla="*/ 4151086 w 4227607"/>
                <a:gd name="connsiteY10-22" fmla="*/ 1465943 h 1514703"/>
                <a:gd name="connsiteX11-23" fmla="*/ 3802743 w 4227607"/>
                <a:gd name="connsiteY11-24" fmla="*/ 1494971 h 1514703"/>
                <a:gd name="connsiteX12-25" fmla="*/ 2772229 w 4227607"/>
                <a:gd name="connsiteY12-26" fmla="*/ 1465943 h 1514703"/>
                <a:gd name="connsiteX13-27" fmla="*/ 2162629 w 4227607"/>
                <a:gd name="connsiteY13-28" fmla="*/ 1509485 h 1514703"/>
                <a:gd name="connsiteX14-29" fmla="*/ 1349829 w 4227607"/>
                <a:gd name="connsiteY14-30" fmla="*/ 1451428 h 1514703"/>
                <a:gd name="connsiteX15-31" fmla="*/ 522515 w 4227607"/>
                <a:gd name="connsiteY15-32" fmla="*/ 1494971 h 1514703"/>
                <a:gd name="connsiteX16-33" fmla="*/ 116115 w 4227607"/>
                <a:gd name="connsiteY16-34" fmla="*/ 1509485 h 1514703"/>
                <a:gd name="connsiteX17-35" fmla="*/ 29029 w 4227607"/>
                <a:gd name="connsiteY17-36" fmla="*/ 1407885 h 1514703"/>
                <a:gd name="connsiteX18-37" fmla="*/ 43543 w 4227607"/>
                <a:gd name="connsiteY18-38" fmla="*/ 1045028 h 1514703"/>
                <a:gd name="connsiteX19-39" fmla="*/ 43543 w 4227607"/>
                <a:gd name="connsiteY19-40" fmla="*/ 696685 h 1514703"/>
                <a:gd name="connsiteX20-41" fmla="*/ 0 w 4227607"/>
                <a:gd name="connsiteY20-42" fmla="*/ 261257 h 15147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4227607" h="1514703">
                  <a:moveTo>
                    <a:pt x="101600" y="43543"/>
                  </a:moveTo>
                  <a:cubicBezTo>
                    <a:pt x="381000" y="61685"/>
                    <a:pt x="660401" y="79828"/>
                    <a:pt x="972458" y="72571"/>
                  </a:cubicBezTo>
                  <a:cubicBezTo>
                    <a:pt x="1284515" y="65314"/>
                    <a:pt x="1671562" y="0"/>
                    <a:pt x="1973943" y="0"/>
                  </a:cubicBezTo>
                  <a:cubicBezTo>
                    <a:pt x="2276324" y="0"/>
                    <a:pt x="2501295" y="70152"/>
                    <a:pt x="2786743" y="72571"/>
                  </a:cubicBezTo>
                  <a:cubicBezTo>
                    <a:pt x="3072191" y="74990"/>
                    <a:pt x="3471334" y="14514"/>
                    <a:pt x="3686629" y="14514"/>
                  </a:cubicBezTo>
                  <a:cubicBezTo>
                    <a:pt x="3901924" y="14514"/>
                    <a:pt x="3991429" y="33866"/>
                    <a:pt x="4078515" y="72571"/>
                  </a:cubicBezTo>
                  <a:cubicBezTo>
                    <a:pt x="4165601" y="111276"/>
                    <a:pt x="4184953" y="147562"/>
                    <a:pt x="4209143" y="246743"/>
                  </a:cubicBezTo>
                  <a:cubicBezTo>
                    <a:pt x="4233333" y="345924"/>
                    <a:pt x="4228496" y="546705"/>
                    <a:pt x="4223658" y="667657"/>
                  </a:cubicBezTo>
                  <a:cubicBezTo>
                    <a:pt x="4218820" y="788609"/>
                    <a:pt x="4182534" y="875695"/>
                    <a:pt x="4180115" y="972457"/>
                  </a:cubicBezTo>
                  <a:cubicBezTo>
                    <a:pt x="4177696" y="1069219"/>
                    <a:pt x="4213981" y="1165980"/>
                    <a:pt x="4209143" y="1248228"/>
                  </a:cubicBezTo>
                  <a:cubicBezTo>
                    <a:pt x="4204305" y="1330476"/>
                    <a:pt x="4218819" y="1424819"/>
                    <a:pt x="4151086" y="1465943"/>
                  </a:cubicBezTo>
                  <a:cubicBezTo>
                    <a:pt x="4083353" y="1507067"/>
                    <a:pt x="4032552" y="1494971"/>
                    <a:pt x="3802743" y="1494971"/>
                  </a:cubicBezTo>
                  <a:cubicBezTo>
                    <a:pt x="3572934" y="1494971"/>
                    <a:pt x="3045581" y="1463524"/>
                    <a:pt x="2772229" y="1465943"/>
                  </a:cubicBezTo>
                  <a:cubicBezTo>
                    <a:pt x="2498877" y="1468362"/>
                    <a:pt x="2399696" y="1511904"/>
                    <a:pt x="2162629" y="1509485"/>
                  </a:cubicBezTo>
                  <a:cubicBezTo>
                    <a:pt x="1925562" y="1507066"/>
                    <a:pt x="1623181" y="1453847"/>
                    <a:pt x="1349829" y="1451428"/>
                  </a:cubicBezTo>
                  <a:cubicBezTo>
                    <a:pt x="1076477" y="1449009"/>
                    <a:pt x="728134" y="1485295"/>
                    <a:pt x="522515" y="1494971"/>
                  </a:cubicBezTo>
                  <a:cubicBezTo>
                    <a:pt x="316896" y="1504647"/>
                    <a:pt x="198363" y="1523999"/>
                    <a:pt x="116115" y="1509485"/>
                  </a:cubicBezTo>
                  <a:cubicBezTo>
                    <a:pt x="33867" y="1494971"/>
                    <a:pt x="41124" y="1485294"/>
                    <a:pt x="29029" y="1407885"/>
                  </a:cubicBezTo>
                  <a:cubicBezTo>
                    <a:pt x="16934" y="1330476"/>
                    <a:pt x="41124" y="1163561"/>
                    <a:pt x="43543" y="1045028"/>
                  </a:cubicBezTo>
                  <a:cubicBezTo>
                    <a:pt x="45962" y="926495"/>
                    <a:pt x="50800" y="827313"/>
                    <a:pt x="43543" y="696685"/>
                  </a:cubicBezTo>
                  <a:cubicBezTo>
                    <a:pt x="36286" y="566057"/>
                    <a:pt x="4838" y="348343"/>
                    <a:pt x="0" y="261257"/>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640358" y="2524074"/>
              <a:ext cx="4226322" cy="810955"/>
              <a:chOff x="1640358" y="2524074"/>
              <a:chExt cx="4226322" cy="810955"/>
            </a:xfrm>
          </p:grpSpPr>
          <p:sp>
            <p:nvSpPr>
              <p:cNvPr id="16" name="矩形 15"/>
              <p:cNvSpPr/>
              <p:nvPr/>
            </p:nvSpPr>
            <p:spPr>
              <a:xfrm>
                <a:off x="1640359" y="2524074"/>
                <a:ext cx="3630142" cy="683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17" name="文本框 16"/>
              <p:cNvSpPr txBox="1"/>
              <p:nvPr/>
            </p:nvSpPr>
            <p:spPr>
              <a:xfrm>
                <a:off x="1640358" y="3058478"/>
                <a:ext cx="4226322" cy="27655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a:t>
                </a:r>
                <a:r>
                  <a:rPr kumimoji="0" lang="en-US" altLang="zh-CN" sz="1050" b="0" i="0" u="none" strike="noStrike" kern="1200" cap="none" spc="0" normalizeH="0" noProof="0" dirty="0">
                    <a:ln>
                      <a:noFill/>
                    </a:ln>
                    <a:solidFill>
                      <a:prstClr val="white">
                        <a:lumMod val="50000"/>
                      </a:prstClr>
                    </a:solidFill>
                    <a:effectLst/>
                    <a:uLnTx/>
                    <a:uFillTx/>
                    <a:latin typeface="微软雅黑"/>
                    <a:ea typeface="微软雅黑"/>
                    <a:cs typeface="+mn-cs"/>
                  </a:rPr>
                  <a: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film be used in a wider field</a:t>
                </a:r>
              </a:p>
            </p:txBody>
          </p:sp>
        </p:grpSp>
      </p:grpSp>
      <p:grpSp>
        <p:nvGrpSpPr>
          <p:cNvPr id="18" name="组合 17"/>
          <p:cNvGrpSpPr/>
          <p:nvPr/>
        </p:nvGrpSpPr>
        <p:grpSpPr>
          <a:xfrm>
            <a:off x="6366547" y="4197350"/>
            <a:ext cx="4453133" cy="1022350"/>
            <a:chOff x="1413547" y="2432050"/>
            <a:chExt cx="4453133" cy="1022350"/>
          </a:xfrm>
        </p:grpSpPr>
        <p:sp>
          <p:nvSpPr>
            <p:cNvPr id="19" name="任意多边形 18"/>
            <p:cNvSpPr/>
            <p:nvPr/>
          </p:nvSpPr>
          <p:spPr>
            <a:xfrm>
              <a:off x="1413547" y="2432050"/>
              <a:ext cx="4402333" cy="1022350"/>
            </a:xfrm>
            <a:custGeom>
              <a:avLst/>
              <a:gdLst>
                <a:gd name="connsiteX0" fmla="*/ 102886 w 4228893"/>
                <a:gd name="connsiteY0" fmla="*/ 43543 h 1514703"/>
                <a:gd name="connsiteX1" fmla="*/ 973744 w 4228893"/>
                <a:gd name="connsiteY1" fmla="*/ 72571 h 1514703"/>
                <a:gd name="connsiteX2" fmla="*/ 1975229 w 4228893"/>
                <a:gd name="connsiteY2" fmla="*/ 0 h 1514703"/>
                <a:gd name="connsiteX3" fmla="*/ 2788029 w 4228893"/>
                <a:gd name="connsiteY3" fmla="*/ 72571 h 1514703"/>
                <a:gd name="connsiteX4" fmla="*/ 3687915 w 4228893"/>
                <a:gd name="connsiteY4" fmla="*/ 14514 h 1514703"/>
                <a:gd name="connsiteX5" fmla="*/ 4079801 w 4228893"/>
                <a:gd name="connsiteY5" fmla="*/ 72571 h 1514703"/>
                <a:gd name="connsiteX6" fmla="*/ 4210429 w 4228893"/>
                <a:gd name="connsiteY6" fmla="*/ 246743 h 1514703"/>
                <a:gd name="connsiteX7" fmla="*/ 4224944 w 4228893"/>
                <a:gd name="connsiteY7" fmla="*/ 667657 h 1514703"/>
                <a:gd name="connsiteX8" fmla="*/ 4181401 w 4228893"/>
                <a:gd name="connsiteY8" fmla="*/ 972457 h 1514703"/>
                <a:gd name="connsiteX9" fmla="*/ 4210429 w 4228893"/>
                <a:gd name="connsiteY9" fmla="*/ 1248228 h 1514703"/>
                <a:gd name="connsiteX10" fmla="*/ 4152372 w 4228893"/>
                <a:gd name="connsiteY10" fmla="*/ 1465943 h 1514703"/>
                <a:gd name="connsiteX11" fmla="*/ 3804029 w 4228893"/>
                <a:gd name="connsiteY11" fmla="*/ 1494971 h 1514703"/>
                <a:gd name="connsiteX12" fmla="*/ 2773515 w 4228893"/>
                <a:gd name="connsiteY12" fmla="*/ 1465943 h 1514703"/>
                <a:gd name="connsiteX13" fmla="*/ 2163915 w 4228893"/>
                <a:gd name="connsiteY13" fmla="*/ 1509485 h 1514703"/>
                <a:gd name="connsiteX14" fmla="*/ 1351115 w 4228893"/>
                <a:gd name="connsiteY14" fmla="*/ 1451428 h 1514703"/>
                <a:gd name="connsiteX15" fmla="*/ 523801 w 4228893"/>
                <a:gd name="connsiteY15" fmla="*/ 1494971 h 1514703"/>
                <a:gd name="connsiteX16" fmla="*/ 117401 w 4228893"/>
                <a:gd name="connsiteY16" fmla="*/ 1509485 h 1514703"/>
                <a:gd name="connsiteX17" fmla="*/ 30315 w 4228893"/>
                <a:gd name="connsiteY17" fmla="*/ 1407885 h 1514703"/>
                <a:gd name="connsiteX18" fmla="*/ 44829 w 4228893"/>
                <a:gd name="connsiteY18" fmla="*/ 1045028 h 1514703"/>
                <a:gd name="connsiteX19" fmla="*/ 44829 w 4228893"/>
                <a:gd name="connsiteY19" fmla="*/ 696685 h 1514703"/>
                <a:gd name="connsiteX20" fmla="*/ 1286 w 4228893"/>
                <a:gd name="connsiteY20" fmla="*/ 261257 h 1514703"/>
                <a:gd name="connsiteX21" fmla="*/ 15801 w 4228893"/>
                <a:gd name="connsiteY21" fmla="*/ 174171 h 1514703"/>
                <a:gd name="connsiteX0-1" fmla="*/ 101600 w 4227607"/>
                <a:gd name="connsiteY0-2" fmla="*/ 43543 h 1514703"/>
                <a:gd name="connsiteX1-3" fmla="*/ 972458 w 4227607"/>
                <a:gd name="connsiteY1-4" fmla="*/ 72571 h 1514703"/>
                <a:gd name="connsiteX2-5" fmla="*/ 1973943 w 4227607"/>
                <a:gd name="connsiteY2-6" fmla="*/ 0 h 1514703"/>
                <a:gd name="connsiteX3-7" fmla="*/ 2786743 w 4227607"/>
                <a:gd name="connsiteY3-8" fmla="*/ 72571 h 1514703"/>
                <a:gd name="connsiteX4-9" fmla="*/ 3686629 w 4227607"/>
                <a:gd name="connsiteY4-10" fmla="*/ 14514 h 1514703"/>
                <a:gd name="connsiteX5-11" fmla="*/ 4078515 w 4227607"/>
                <a:gd name="connsiteY5-12" fmla="*/ 72571 h 1514703"/>
                <a:gd name="connsiteX6-13" fmla="*/ 4209143 w 4227607"/>
                <a:gd name="connsiteY6-14" fmla="*/ 246743 h 1514703"/>
                <a:gd name="connsiteX7-15" fmla="*/ 4223658 w 4227607"/>
                <a:gd name="connsiteY7-16" fmla="*/ 667657 h 1514703"/>
                <a:gd name="connsiteX8-17" fmla="*/ 4180115 w 4227607"/>
                <a:gd name="connsiteY8-18" fmla="*/ 972457 h 1514703"/>
                <a:gd name="connsiteX9-19" fmla="*/ 4209143 w 4227607"/>
                <a:gd name="connsiteY9-20" fmla="*/ 1248228 h 1514703"/>
                <a:gd name="connsiteX10-21" fmla="*/ 4151086 w 4227607"/>
                <a:gd name="connsiteY10-22" fmla="*/ 1465943 h 1514703"/>
                <a:gd name="connsiteX11-23" fmla="*/ 3802743 w 4227607"/>
                <a:gd name="connsiteY11-24" fmla="*/ 1494971 h 1514703"/>
                <a:gd name="connsiteX12-25" fmla="*/ 2772229 w 4227607"/>
                <a:gd name="connsiteY12-26" fmla="*/ 1465943 h 1514703"/>
                <a:gd name="connsiteX13-27" fmla="*/ 2162629 w 4227607"/>
                <a:gd name="connsiteY13-28" fmla="*/ 1509485 h 1514703"/>
                <a:gd name="connsiteX14-29" fmla="*/ 1349829 w 4227607"/>
                <a:gd name="connsiteY14-30" fmla="*/ 1451428 h 1514703"/>
                <a:gd name="connsiteX15-31" fmla="*/ 522515 w 4227607"/>
                <a:gd name="connsiteY15-32" fmla="*/ 1494971 h 1514703"/>
                <a:gd name="connsiteX16-33" fmla="*/ 116115 w 4227607"/>
                <a:gd name="connsiteY16-34" fmla="*/ 1509485 h 1514703"/>
                <a:gd name="connsiteX17-35" fmla="*/ 29029 w 4227607"/>
                <a:gd name="connsiteY17-36" fmla="*/ 1407885 h 1514703"/>
                <a:gd name="connsiteX18-37" fmla="*/ 43543 w 4227607"/>
                <a:gd name="connsiteY18-38" fmla="*/ 1045028 h 1514703"/>
                <a:gd name="connsiteX19-39" fmla="*/ 43543 w 4227607"/>
                <a:gd name="connsiteY19-40" fmla="*/ 696685 h 1514703"/>
                <a:gd name="connsiteX20-41" fmla="*/ 0 w 4227607"/>
                <a:gd name="connsiteY20-42" fmla="*/ 261257 h 15147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4227607" h="1514703">
                  <a:moveTo>
                    <a:pt x="101600" y="43543"/>
                  </a:moveTo>
                  <a:cubicBezTo>
                    <a:pt x="381000" y="61685"/>
                    <a:pt x="660401" y="79828"/>
                    <a:pt x="972458" y="72571"/>
                  </a:cubicBezTo>
                  <a:cubicBezTo>
                    <a:pt x="1284515" y="65314"/>
                    <a:pt x="1671562" y="0"/>
                    <a:pt x="1973943" y="0"/>
                  </a:cubicBezTo>
                  <a:cubicBezTo>
                    <a:pt x="2276324" y="0"/>
                    <a:pt x="2501295" y="70152"/>
                    <a:pt x="2786743" y="72571"/>
                  </a:cubicBezTo>
                  <a:cubicBezTo>
                    <a:pt x="3072191" y="74990"/>
                    <a:pt x="3471334" y="14514"/>
                    <a:pt x="3686629" y="14514"/>
                  </a:cubicBezTo>
                  <a:cubicBezTo>
                    <a:pt x="3901924" y="14514"/>
                    <a:pt x="3991429" y="33866"/>
                    <a:pt x="4078515" y="72571"/>
                  </a:cubicBezTo>
                  <a:cubicBezTo>
                    <a:pt x="4165601" y="111276"/>
                    <a:pt x="4184953" y="147562"/>
                    <a:pt x="4209143" y="246743"/>
                  </a:cubicBezTo>
                  <a:cubicBezTo>
                    <a:pt x="4233333" y="345924"/>
                    <a:pt x="4228496" y="546705"/>
                    <a:pt x="4223658" y="667657"/>
                  </a:cubicBezTo>
                  <a:cubicBezTo>
                    <a:pt x="4218820" y="788609"/>
                    <a:pt x="4182534" y="875695"/>
                    <a:pt x="4180115" y="972457"/>
                  </a:cubicBezTo>
                  <a:cubicBezTo>
                    <a:pt x="4177696" y="1069219"/>
                    <a:pt x="4213981" y="1165980"/>
                    <a:pt x="4209143" y="1248228"/>
                  </a:cubicBezTo>
                  <a:cubicBezTo>
                    <a:pt x="4204305" y="1330476"/>
                    <a:pt x="4218819" y="1424819"/>
                    <a:pt x="4151086" y="1465943"/>
                  </a:cubicBezTo>
                  <a:cubicBezTo>
                    <a:pt x="4083353" y="1507067"/>
                    <a:pt x="4032552" y="1494971"/>
                    <a:pt x="3802743" y="1494971"/>
                  </a:cubicBezTo>
                  <a:cubicBezTo>
                    <a:pt x="3572934" y="1494971"/>
                    <a:pt x="3045581" y="1463524"/>
                    <a:pt x="2772229" y="1465943"/>
                  </a:cubicBezTo>
                  <a:cubicBezTo>
                    <a:pt x="2498877" y="1468362"/>
                    <a:pt x="2399696" y="1511904"/>
                    <a:pt x="2162629" y="1509485"/>
                  </a:cubicBezTo>
                  <a:cubicBezTo>
                    <a:pt x="1925562" y="1507066"/>
                    <a:pt x="1623181" y="1453847"/>
                    <a:pt x="1349829" y="1451428"/>
                  </a:cubicBezTo>
                  <a:cubicBezTo>
                    <a:pt x="1076477" y="1449009"/>
                    <a:pt x="728134" y="1485295"/>
                    <a:pt x="522515" y="1494971"/>
                  </a:cubicBezTo>
                  <a:cubicBezTo>
                    <a:pt x="316896" y="1504647"/>
                    <a:pt x="198363" y="1523999"/>
                    <a:pt x="116115" y="1509485"/>
                  </a:cubicBezTo>
                  <a:cubicBezTo>
                    <a:pt x="33867" y="1494971"/>
                    <a:pt x="41124" y="1485294"/>
                    <a:pt x="29029" y="1407885"/>
                  </a:cubicBezTo>
                  <a:cubicBezTo>
                    <a:pt x="16934" y="1330476"/>
                    <a:pt x="41124" y="1163561"/>
                    <a:pt x="43543" y="1045028"/>
                  </a:cubicBezTo>
                  <a:cubicBezTo>
                    <a:pt x="45962" y="926495"/>
                    <a:pt x="50800" y="827313"/>
                    <a:pt x="43543" y="696685"/>
                  </a:cubicBezTo>
                  <a:cubicBezTo>
                    <a:pt x="36286" y="566057"/>
                    <a:pt x="4838" y="348343"/>
                    <a:pt x="0" y="261257"/>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640358" y="2524074"/>
              <a:ext cx="4226322" cy="810955"/>
              <a:chOff x="1640358" y="2524074"/>
              <a:chExt cx="4226322" cy="810955"/>
            </a:xfrm>
          </p:grpSpPr>
          <p:sp>
            <p:nvSpPr>
              <p:cNvPr id="21" name="矩形 20"/>
              <p:cNvSpPr/>
              <p:nvPr/>
            </p:nvSpPr>
            <p:spPr>
              <a:xfrm>
                <a:off x="1640359" y="2524074"/>
                <a:ext cx="3630142" cy="683264"/>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22" name="文本框 21"/>
              <p:cNvSpPr txBox="1"/>
              <p:nvPr/>
            </p:nvSpPr>
            <p:spPr>
              <a:xfrm>
                <a:off x="1640358" y="3058478"/>
                <a:ext cx="4226322" cy="27655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a:t>
                </a:r>
                <a:r>
                  <a:rPr kumimoji="0" lang="en-US" altLang="zh-CN" sz="1050" b="0" i="0" u="none" strike="noStrike" kern="1200" cap="none" spc="0" normalizeH="0" noProof="0" dirty="0">
                    <a:ln>
                      <a:noFill/>
                    </a:ln>
                    <a:solidFill>
                      <a:prstClr val="white">
                        <a:lumMod val="50000"/>
                      </a:prstClr>
                    </a:solidFill>
                    <a:effectLst/>
                    <a:uLnTx/>
                    <a:uFillTx/>
                    <a:latin typeface="微软雅黑"/>
                    <a:ea typeface="微软雅黑"/>
                    <a:cs typeface="+mn-cs"/>
                  </a:rPr>
                  <a:t> </a:t>
                </a: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film be used in a wider field</a:t>
                </a:r>
              </a:p>
            </p:txBody>
          </p:sp>
        </p:grpSp>
      </p:grpSp>
      <p:grpSp>
        <p:nvGrpSpPr>
          <p:cNvPr id="25" name="组合 24"/>
          <p:cNvGrpSpPr/>
          <p:nvPr/>
        </p:nvGrpSpPr>
        <p:grpSpPr>
          <a:xfrm>
            <a:off x="349774" y="298230"/>
            <a:ext cx="2907776" cy="1666264"/>
            <a:chOff x="349774" y="260130"/>
            <a:chExt cx="2907776" cy="1666264"/>
          </a:xfrm>
        </p:grpSpPr>
        <p:pic>
          <p:nvPicPr>
            <p:cNvPr id="23" name="图片 22"/>
            <p:cNvPicPr>
              <a:picLocks noChangeAspect="1"/>
            </p:cNvPicPr>
            <p:nvPr/>
          </p:nvPicPr>
          <p:blipFill>
            <a:blip r:embed="rId1"/>
            <a:stretch>
              <a:fillRect/>
            </a:stretch>
          </p:blipFill>
          <p:spPr>
            <a:xfrm>
              <a:off x="349774" y="260130"/>
              <a:ext cx="2907776" cy="1666264"/>
            </a:xfrm>
            <a:prstGeom prst="rect">
              <a:avLst/>
            </a:prstGeom>
          </p:spPr>
        </p:pic>
        <p:sp>
          <p:nvSpPr>
            <p:cNvPr id="24" name="矩形 23"/>
            <p:cNvSpPr/>
            <p:nvPr/>
          </p:nvSpPr>
          <p:spPr>
            <a:xfrm rot="20492608">
              <a:off x="565908" y="490493"/>
              <a:ext cx="2304292" cy="683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tx1">
                      <a:lumMod val="75000"/>
                      <a:lumOff val="25000"/>
                    </a:schemeClr>
                  </a:solidFill>
                  <a:effectLst/>
                  <a:uLnTx/>
                  <a:uFillTx/>
                  <a:latin typeface="迷你简准圆" pitchFamily="65" charset="-122"/>
                  <a:ea typeface="迷你简准圆" pitchFamily="65" charset="-122"/>
                  <a:cs typeface="+mn-cs"/>
                </a:rPr>
                <a:t>CONTENT</a:t>
              </a:r>
              <a:endParaRPr kumimoji="0" lang="zh-CN" altLang="en-US" sz="3200" b="1" i="0" u="none" strike="noStrike" kern="1200" cap="none" spc="0" normalizeH="0" baseline="0" noProof="0" dirty="0">
                <a:ln>
                  <a:noFill/>
                </a:ln>
                <a:solidFill>
                  <a:schemeClr val="tx1">
                    <a:lumMod val="75000"/>
                    <a:lumOff val="25000"/>
                  </a:schemeClr>
                </a:solidFill>
                <a:effectLst/>
                <a:uLnTx/>
                <a:uFillTx/>
                <a:latin typeface="迷你简准圆" pitchFamily="65" charset="-122"/>
                <a:ea typeface="迷你简准圆" pitchFamily="65"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fltVal val="0"/>
                                          </p:val>
                                        </p:tav>
                                        <p:tav tm="100000">
                                          <p:val>
                                            <p:strVal val="#ppt_w"/>
                                          </p:val>
                                        </p:tav>
                                      </p:tavLst>
                                    </p:anim>
                                    <p:anim calcmode="lin" valueType="num">
                                      <p:cBhvr>
                                        <p:cTn id="8" dur="1000" fill="hold"/>
                                        <p:tgtEl>
                                          <p:spTgt spid="25"/>
                                        </p:tgtEl>
                                        <p:attrNameLst>
                                          <p:attrName>ppt_h</p:attrName>
                                        </p:attrNameLst>
                                      </p:cBhvr>
                                      <p:tavLst>
                                        <p:tav tm="0">
                                          <p:val>
                                            <p:fltVal val="0"/>
                                          </p:val>
                                        </p:tav>
                                        <p:tav tm="100000">
                                          <p:val>
                                            <p:strVal val="#ppt_h"/>
                                          </p:val>
                                        </p:tav>
                                      </p:tavLst>
                                    </p:anim>
                                    <p:anim calcmode="lin" valueType="num">
                                      <p:cBhvr>
                                        <p:cTn id="9" dur="1000" fill="hold"/>
                                        <p:tgtEl>
                                          <p:spTgt spid="25"/>
                                        </p:tgtEl>
                                        <p:attrNameLst>
                                          <p:attrName>style.rotation</p:attrName>
                                        </p:attrNameLst>
                                      </p:cBhvr>
                                      <p:tavLst>
                                        <p:tav tm="0">
                                          <p:val>
                                            <p:fltVal val="90"/>
                                          </p:val>
                                        </p:tav>
                                        <p:tav tm="100000">
                                          <p:val>
                                            <p:fltVal val="0"/>
                                          </p:val>
                                        </p:tav>
                                      </p:tavLst>
                                    </p:anim>
                                    <p:animEffect transition="in" filter="fade">
                                      <p:cBhvr>
                                        <p:cTn id="10" dur="1000"/>
                                        <p:tgtEl>
                                          <p:spTgt spid="25"/>
                                        </p:tgtEl>
                                      </p:cBhvr>
                                    </p:animEffect>
                                  </p:childTnLst>
                                </p:cTn>
                              </p:par>
                            </p:childTnLst>
                          </p:cTn>
                        </p:par>
                        <p:par>
                          <p:cTn id="11" fill="hold">
                            <p:stCondLst>
                              <p:cond delay="1000"/>
                            </p:stCondLst>
                            <p:childTnLst>
                              <p:par>
                                <p:cTn id="12" presetID="50"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3"/>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Effect transition="in" filter="fade">
                                      <p:cBhvr>
                                        <p:cTn id="16" dur="1000"/>
                                        <p:tgtEl>
                                          <p:spTgt spid="7"/>
                                        </p:tgtEl>
                                      </p:cBhvr>
                                    </p:animEffect>
                                  </p:childTnLst>
                                </p:cTn>
                              </p:par>
                            </p:childTnLst>
                          </p:cTn>
                        </p:par>
                        <p:par>
                          <p:cTn id="17" fill="hold">
                            <p:stCondLst>
                              <p:cond delay="2000"/>
                            </p:stCondLst>
                            <p:childTnLst>
                              <p:par>
                                <p:cTn id="18" presetID="50" presetClass="entr" presetSubtype="0" decel="10000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1000" fill="hold"/>
                                        <p:tgtEl>
                                          <p:spTgt spid="13"/>
                                        </p:tgtEl>
                                        <p:attrNameLst>
                                          <p:attrName>ppt_w</p:attrName>
                                        </p:attrNameLst>
                                      </p:cBhvr>
                                      <p:tavLst>
                                        <p:tav tm="0">
                                          <p:val>
                                            <p:strVal val="#ppt_w+.3"/>
                                          </p:val>
                                        </p:tav>
                                        <p:tav tm="100000">
                                          <p:val>
                                            <p:strVal val="#ppt_w"/>
                                          </p:val>
                                        </p:tav>
                                      </p:tavLst>
                                    </p:anim>
                                    <p:anim calcmode="lin" valueType="num">
                                      <p:cBhvr>
                                        <p:cTn id="21" dur="1000" fill="hold"/>
                                        <p:tgtEl>
                                          <p:spTgt spid="13"/>
                                        </p:tgtEl>
                                        <p:attrNameLst>
                                          <p:attrName>ppt_h</p:attrName>
                                        </p:attrNameLst>
                                      </p:cBhvr>
                                      <p:tavLst>
                                        <p:tav tm="0">
                                          <p:val>
                                            <p:strVal val="#ppt_h"/>
                                          </p:val>
                                        </p:tav>
                                        <p:tav tm="100000">
                                          <p:val>
                                            <p:strVal val="#ppt_h"/>
                                          </p:val>
                                        </p:tav>
                                      </p:tavLst>
                                    </p:anim>
                                    <p:animEffect transition="in" filter="fade">
                                      <p:cBhvr>
                                        <p:cTn id="22" dur="1000"/>
                                        <p:tgtEl>
                                          <p:spTgt spid="13"/>
                                        </p:tgtEl>
                                      </p:cBhvr>
                                    </p:animEffect>
                                  </p:childTnLst>
                                </p:cTn>
                              </p:par>
                            </p:childTnLst>
                          </p:cTn>
                        </p:par>
                        <p:par>
                          <p:cTn id="23" fill="hold">
                            <p:stCondLst>
                              <p:cond delay="3000"/>
                            </p:stCondLst>
                            <p:childTnLst>
                              <p:par>
                                <p:cTn id="24" presetID="50" presetClass="entr" presetSubtype="0"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strVal val="#ppt_w+.3"/>
                                          </p:val>
                                        </p:tav>
                                        <p:tav tm="100000">
                                          <p:val>
                                            <p:strVal val="#ppt_w"/>
                                          </p:val>
                                        </p:tav>
                                      </p:tavLst>
                                    </p:anim>
                                    <p:anim calcmode="lin" valueType="num">
                                      <p:cBhvr>
                                        <p:cTn id="27" dur="1000" fill="hold"/>
                                        <p:tgtEl>
                                          <p:spTgt spid="8"/>
                                        </p:tgtEl>
                                        <p:attrNameLst>
                                          <p:attrName>ppt_h</p:attrName>
                                        </p:attrNameLst>
                                      </p:cBhvr>
                                      <p:tavLst>
                                        <p:tav tm="0">
                                          <p:val>
                                            <p:strVal val="#ppt_h"/>
                                          </p:val>
                                        </p:tav>
                                        <p:tav tm="100000">
                                          <p:val>
                                            <p:strVal val="#ppt_h"/>
                                          </p:val>
                                        </p:tav>
                                      </p:tavLst>
                                    </p:anim>
                                    <p:animEffect transition="in" filter="fade">
                                      <p:cBhvr>
                                        <p:cTn id="28" dur="1000"/>
                                        <p:tgtEl>
                                          <p:spTgt spid="8"/>
                                        </p:tgtEl>
                                      </p:cBhvr>
                                    </p:animEffect>
                                  </p:childTnLst>
                                </p:cTn>
                              </p:par>
                            </p:childTnLst>
                          </p:cTn>
                        </p:par>
                        <p:par>
                          <p:cTn id="29" fill="hold">
                            <p:stCondLst>
                              <p:cond delay="4000"/>
                            </p:stCondLst>
                            <p:childTnLst>
                              <p:par>
                                <p:cTn id="30" presetID="50" presetClass="entr" presetSubtype="0"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strVal val="#ppt_w+.3"/>
                                          </p:val>
                                        </p:tav>
                                        <p:tav tm="100000">
                                          <p:val>
                                            <p:strVal val="#ppt_w"/>
                                          </p:val>
                                        </p:tav>
                                      </p:tavLst>
                                    </p:anim>
                                    <p:anim calcmode="lin" valueType="num">
                                      <p:cBhvr>
                                        <p:cTn id="33" dur="1000" fill="hold"/>
                                        <p:tgtEl>
                                          <p:spTgt spid="18"/>
                                        </p:tgtEl>
                                        <p:attrNameLst>
                                          <p:attrName>ppt_h</p:attrName>
                                        </p:attrNameLst>
                                      </p:cBhvr>
                                      <p:tavLst>
                                        <p:tav tm="0">
                                          <p:val>
                                            <p:strVal val="#ppt_h"/>
                                          </p:val>
                                        </p:tav>
                                        <p:tav tm="100000">
                                          <p:val>
                                            <p:strVal val="#ppt_h"/>
                                          </p:val>
                                        </p:tav>
                                      </p:tavLst>
                                    </p:anim>
                                    <p:animEffect transition="in" filter="fade">
                                      <p:cBhvr>
                                        <p:cTn id="3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rot="21127437">
            <a:off x="1589895" y="2351313"/>
            <a:ext cx="3386799" cy="1904093"/>
          </a:xfrm>
          <a:prstGeom prst="rect">
            <a:avLst/>
          </a:prstGeom>
        </p:spPr>
      </p:pic>
      <p:sp>
        <p:nvSpPr>
          <p:cNvPr id="8" name="矩形 7"/>
          <p:cNvSpPr/>
          <p:nvPr/>
        </p:nvSpPr>
        <p:spPr>
          <a:xfrm>
            <a:off x="5653558" y="2770436"/>
            <a:ext cx="5200469" cy="64286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9" name="文本框 8"/>
          <p:cNvSpPr txBox="1"/>
          <p:nvPr/>
        </p:nvSpPr>
        <p:spPr>
          <a:xfrm>
            <a:off x="5653558" y="3576233"/>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10" name="任意多边形 9"/>
          <p:cNvSpPr/>
          <p:nvPr/>
        </p:nvSpPr>
        <p:spPr>
          <a:xfrm>
            <a:off x="5732584" y="3446186"/>
            <a:ext cx="4824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15003" y="1876424"/>
            <a:ext cx="1178517" cy="1425575"/>
          </a:xfrm>
          <a:prstGeom prst="rect">
            <a:avLst/>
          </a:prstGeom>
        </p:spPr>
      </p:pic>
      <p:pic>
        <p:nvPicPr>
          <p:cNvPr id="3" name="图片 2"/>
          <p:cNvPicPr>
            <a:picLocks noChangeAspect="1"/>
          </p:cNvPicPr>
          <p:nvPr/>
        </p:nvPicPr>
        <p:blipFill>
          <a:blip r:embed="rId1"/>
          <a:stretch>
            <a:fillRect/>
          </a:stretch>
        </p:blipFill>
        <p:spPr>
          <a:xfrm>
            <a:off x="1315003" y="4124324"/>
            <a:ext cx="1178517" cy="1425575"/>
          </a:xfrm>
          <a:prstGeom prst="rect">
            <a:avLst/>
          </a:prstGeom>
        </p:spPr>
      </p:pic>
      <p:pic>
        <p:nvPicPr>
          <p:cNvPr id="4" name="图片 3"/>
          <p:cNvPicPr>
            <a:picLocks noChangeAspect="1"/>
          </p:cNvPicPr>
          <p:nvPr/>
        </p:nvPicPr>
        <p:blipFill>
          <a:blip r:embed="rId1"/>
          <a:stretch>
            <a:fillRect/>
          </a:stretch>
        </p:blipFill>
        <p:spPr>
          <a:xfrm>
            <a:off x="6277528" y="1876424"/>
            <a:ext cx="1178517" cy="1425575"/>
          </a:xfrm>
          <a:prstGeom prst="rect">
            <a:avLst/>
          </a:prstGeom>
        </p:spPr>
      </p:pic>
      <p:pic>
        <p:nvPicPr>
          <p:cNvPr id="5" name="图片 4"/>
          <p:cNvPicPr>
            <a:picLocks noChangeAspect="1"/>
          </p:cNvPicPr>
          <p:nvPr/>
        </p:nvPicPr>
        <p:blipFill>
          <a:blip r:embed="rId1"/>
          <a:stretch>
            <a:fillRect/>
          </a:stretch>
        </p:blipFill>
        <p:spPr>
          <a:xfrm>
            <a:off x="6277528" y="4124324"/>
            <a:ext cx="1178517" cy="1425575"/>
          </a:xfrm>
          <a:prstGeom prst="rect">
            <a:avLst/>
          </a:prstGeom>
        </p:spPr>
      </p:pic>
      <p:grpSp>
        <p:nvGrpSpPr>
          <p:cNvPr id="6" name="组合 5"/>
          <p:cNvGrpSpPr/>
          <p:nvPr/>
        </p:nvGrpSpPr>
        <p:grpSpPr>
          <a:xfrm>
            <a:off x="2334643" y="2272393"/>
            <a:ext cx="3356545" cy="962022"/>
            <a:chOff x="7325359" y="2384859"/>
            <a:chExt cx="3356545" cy="962022"/>
          </a:xfrm>
        </p:grpSpPr>
        <p:sp>
          <p:nvSpPr>
            <p:cNvPr id="7" name="矩形 6"/>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用户可以在投影仪或者计算机上进行演示也可以将演示文稿出来制作成胶片</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2334643" y="4625977"/>
            <a:ext cx="3356545" cy="962022"/>
            <a:chOff x="7325359" y="2384859"/>
            <a:chExt cx="3356545" cy="962022"/>
          </a:xfrm>
        </p:grpSpPr>
        <p:sp>
          <p:nvSpPr>
            <p:cNvPr id="10" name="矩形 9"/>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用户可以在投影仪或者计算机上进行演示也可以将演示文稿出来制作成胶片</a:t>
              </a: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7456045" y="2272393"/>
            <a:ext cx="3356545" cy="962022"/>
            <a:chOff x="7325359" y="2384859"/>
            <a:chExt cx="3356545" cy="962022"/>
          </a:xfrm>
        </p:grpSpPr>
        <p:sp>
          <p:nvSpPr>
            <p:cNvPr id="13" name="矩形 12"/>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用户可以在投影仪或者计算机上进行演示也可以将演示文稿出来制作成胶片</a:t>
              </a:r>
            </a:p>
          </p:txBody>
        </p:sp>
        <p:sp>
          <p:nvSpPr>
            <p:cNvPr id="14" name="矩形 13"/>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5" name="组合 14"/>
          <p:cNvGrpSpPr/>
          <p:nvPr/>
        </p:nvGrpSpPr>
        <p:grpSpPr>
          <a:xfrm>
            <a:off x="7456045" y="4625977"/>
            <a:ext cx="3356545" cy="962022"/>
            <a:chOff x="7325359" y="2384859"/>
            <a:chExt cx="3356545" cy="962022"/>
          </a:xfrm>
        </p:grpSpPr>
        <p:sp>
          <p:nvSpPr>
            <p:cNvPr id="16" name="矩形 15"/>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用户可以在投影仪或者计算机上进行演示也可以将演示文稿出来制作成胶片</a:t>
              </a:r>
            </a:p>
          </p:txBody>
        </p:sp>
        <p:sp>
          <p:nvSpPr>
            <p:cNvPr id="17" name="矩形 16"/>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8" name="组合 17"/>
          <p:cNvGrpSpPr/>
          <p:nvPr/>
        </p:nvGrpSpPr>
        <p:grpSpPr>
          <a:xfrm>
            <a:off x="349774" y="298230"/>
            <a:ext cx="2907776" cy="1666264"/>
            <a:chOff x="349774" y="260130"/>
            <a:chExt cx="2907776" cy="1666264"/>
          </a:xfrm>
        </p:grpSpPr>
        <p:pic>
          <p:nvPicPr>
            <p:cNvPr id="19" name="图片 18"/>
            <p:cNvPicPr>
              <a:picLocks noChangeAspect="1"/>
            </p:cNvPicPr>
            <p:nvPr/>
          </p:nvPicPr>
          <p:blipFill>
            <a:blip r:embed="rId2"/>
            <a:stretch>
              <a:fillRect/>
            </a:stretch>
          </p:blipFill>
          <p:spPr>
            <a:xfrm>
              <a:off x="349774" y="260130"/>
              <a:ext cx="2907776" cy="1666264"/>
            </a:xfrm>
            <a:prstGeom prst="rect">
              <a:avLst/>
            </a:prstGeom>
          </p:spPr>
        </p:pic>
        <p:sp>
          <p:nvSpPr>
            <p:cNvPr id="20" name="矩形 19"/>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par>
                          <p:cTn id="17" fill="hold">
                            <p:stCondLst>
                              <p:cond delay="2000"/>
                            </p:stCondLst>
                            <p:childTnLst>
                              <p:par>
                                <p:cTn id="18" presetID="1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p:tgtEl>
                                          <p:spTgt spid="6"/>
                                        </p:tgtEl>
                                        <p:attrNameLst>
                                          <p:attrName>ppt_x</p:attrName>
                                        </p:attrNameLst>
                                      </p:cBhvr>
                                      <p:tavLst>
                                        <p:tav tm="0">
                                          <p:val>
                                            <p:strVal val="#ppt_x-#ppt_w*1.125000"/>
                                          </p:val>
                                        </p:tav>
                                        <p:tav tm="100000">
                                          <p:val>
                                            <p:strVal val="#ppt_x"/>
                                          </p:val>
                                        </p:tav>
                                      </p:tavLst>
                                    </p:anim>
                                    <p:animEffect transition="in" filter="wipe(right)">
                                      <p:cBhvr>
                                        <p:cTn id="21" dur="500"/>
                                        <p:tgtEl>
                                          <p:spTgt spid="6"/>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par>
                          <p:cTn id="29" fill="hold">
                            <p:stCondLst>
                              <p:cond delay="3500"/>
                            </p:stCondLst>
                            <p:childTnLst>
                              <p:par>
                                <p:cTn id="30" presetID="12" presetClass="entr" presetSubtype="8"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par>
                          <p:cTn id="34" fill="hold">
                            <p:stCondLst>
                              <p:cond delay="4000"/>
                            </p:stCondLst>
                            <p:childTnLst>
                              <p:par>
                                <p:cTn id="35" presetID="31"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1000" fill="hold"/>
                                        <p:tgtEl>
                                          <p:spTgt spid="3"/>
                                        </p:tgtEl>
                                        <p:attrNameLst>
                                          <p:attrName>ppt_w</p:attrName>
                                        </p:attrNameLst>
                                      </p:cBhvr>
                                      <p:tavLst>
                                        <p:tav tm="0">
                                          <p:val>
                                            <p:fltVal val="0"/>
                                          </p:val>
                                        </p:tav>
                                        <p:tav tm="100000">
                                          <p:val>
                                            <p:strVal val="#ppt_w"/>
                                          </p:val>
                                        </p:tav>
                                      </p:tavLst>
                                    </p:anim>
                                    <p:anim calcmode="lin" valueType="num">
                                      <p:cBhvr>
                                        <p:cTn id="38" dur="1000" fill="hold"/>
                                        <p:tgtEl>
                                          <p:spTgt spid="3"/>
                                        </p:tgtEl>
                                        <p:attrNameLst>
                                          <p:attrName>ppt_h</p:attrName>
                                        </p:attrNameLst>
                                      </p:cBhvr>
                                      <p:tavLst>
                                        <p:tav tm="0">
                                          <p:val>
                                            <p:fltVal val="0"/>
                                          </p:val>
                                        </p:tav>
                                        <p:tav tm="100000">
                                          <p:val>
                                            <p:strVal val="#ppt_h"/>
                                          </p:val>
                                        </p:tav>
                                      </p:tavLst>
                                    </p:anim>
                                    <p:anim calcmode="lin" valueType="num">
                                      <p:cBhvr>
                                        <p:cTn id="39" dur="1000" fill="hold"/>
                                        <p:tgtEl>
                                          <p:spTgt spid="3"/>
                                        </p:tgtEl>
                                        <p:attrNameLst>
                                          <p:attrName>style.rotation</p:attrName>
                                        </p:attrNameLst>
                                      </p:cBhvr>
                                      <p:tavLst>
                                        <p:tav tm="0">
                                          <p:val>
                                            <p:fltVal val="90"/>
                                          </p:val>
                                        </p:tav>
                                        <p:tav tm="100000">
                                          <p:val>
                                            <p:fltVal val="0"/>
                                          </p:val>
                                        </p:tav>
                                      </p:tavLst>
                                    </p:anim>
                                    <p:animEffect transition="in" filter="fade">
                                      <p:cBhvr>
                                        <p:cTn id="40" dur="1000"/>
                                        <p:tgtEl>
                                          <p:spTgt spid="3"/>
                                        </p:tgtEl>
                                      </p:cBhvr>
                                    </p:animEffect>
                                  </p:childTnLst>
                                </p:cTn>
                              </p:par>
                            </p:childTnLst>
                          </p:cTn>
                        </p:par>
                        <p:par>
                          <p:cTn id="41" fill="hold">
                            <p:stCondLst>
                              <p:cond delay="5000"/>
                            </p:stCondLst>
                            <p:childTnLst>
                              <p:par>
                                <p:cTn id="42" presetID="1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p:tgtEl>
                                          <p:spTgt spid="9"/>
                                        </p:tgtEl>
                                        <p:attrNameLst>
                                          <p:attrName>ppt_x</p:attrName>
                                        </p:attrNameLst>
                                      </p:cBhvr>
                                      <p:tavLst>
                                        <p:tav tm="0">
                                          <p:val>
                                            <p:strVal val="#ppt_x-#ppt_w*1.125000"/>
                                          </p:val>
                                        </p:tav>
                                        <p:tav tm="100000">
                                          <p:val>
                                            <p:strVal val="#ppt_x"/>
                                          </p:val>
                                        </p:tav>
                                      </p:tavLst>
                                    </p:anim>
                                    <p:animEffect transition="in" filter="wipe(right)">
                                      <p:cBhvr>
                                        <p:cTn id="45" dur="500"/>
                                        <p:tgtEl>
                                          <p:spTgt spid="9"/>
                                        </p:tgtEl>
                                      </p:cBhvr>
                                    </p:animEffect>
                                  </p:childTnLst>
                                </p:cTn>
                              </p:par>
                            </p:childTnLst>
                          </p:cTn>
                        </p:par>
                        <p:par>
                          <p:cTn id="46" fill="hold">
                            <p:stCondLst>
                              <p:cond delay="5500"/>
                            </p:stCondLst>
                            <p:childTnLst>
                              <p:par>
                                <p:cTn id="47" presetID="31"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0" fill="hold"/>
                                        <p:tgtEl>
                                          <p:spTgt spid="5"/>
                                        </p:tgtEl>
                                        <p:attrNameLst>
                                          <p:attrName>ppt_w</p:attrName>
                                        </p:attrNameLst>
                                      </p:cBhvr>
                                      <p:tavLst>
                                        <p:tav tm="0">
                                          <p:val>
                                            <p:fltVal val="0"/>
                                          </p:val>
                                        </p:tav>
                                        <p:tav tm="100000">
                                          <p:val>
                                            <p:strVal val="#ppt_w"/>
                                          </p:val>
                                        </p:tav>
                                      </p:tavLst>
                                    </p:anim>
                                    <p:anim calcmode="lin" valueType="num">
                                      <p:cBhvr>
                                        <p:cTn id="50" dur="1000" fill="hold"/>
                                        <p:tgtEl>
                                          <p:spTgt spid="5"/>
                                        </p:tgtEl>
                                        <p:attrNameLst>
                                          <p:attrName>ppt_h</p:attrName>
                                        </p:attrNameLst>
                                      </p:cBhvr>
                                      <p:tavLst>
                                        <p:tav tm="0">
                                          <p:val>
                                            <p:fltVal val="0"/>
                                          </p:val>
                                        </p:tav>
                                        <p:tav tm="100000">
                                          <p:val>
                                            <p:strVal val="#ppt_h"/>
                                          </p:val>
                                        </p:tav>
                                      </p:tavLst>
                                    </p:anim>
                                    <p:anim calcmode="lin" valueType="num">
                                      <p:cBhvr>
                                        <p:cTn id="51" dur="1000" fill="hold"/>
                                        <p:tgtEl>
                                          <p:spTgt spid="5"/>
                                        </p:tgtEl>
                                        <p:attrNameLst>
                                          <p:attrName>style.rotation</p:attrName>
                                        </p:attrNameLst>
                                      </p:cBhvr>
                                      <p:tavLst>
                                        <p:tav tm="0">
                                          <p:val>
                                            <p:fltVal val="90"/>
                                          </p:val>
                                        </p:tav>
                                        <p:tav tm="100000">
                                          <p:val>
                                            <p:fltVal val="0"/>
                                          </p:val>
                                        </p:tav>
                                      </p:tavLst>
                                    </p:anim>
                                    <p:animEffect transition="in" filter="fade">
                                      <p:cBhvr>
                                        <p:cTn id="52" dur="1000"/>
                                        <p:tgtEl>
                                          <p:spTgt spid="5"/>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p:tgtEl>
                                          <p:spTgt spid="15"/>
                                        </p:tgtEl>
                                        <p:attrNameLst>
                                          <p:attrName>ppt_x</p:attrName>
                                        </p:attrNameLst>
                                      </p:cBhvr>
                                      <p:tavLst>
                                        <p:tav tm="0">
                                          <p:val>
                                            <p:strVal val="#ppt_x-#ppt_w*1.125000"/>
                                          </p:val>
                                        </p:tav>
                                        <p:tav tm="100000">
                                          <p:val>
                                            <p:strVal val="#ppt_x"/>
                                          </p:val>
                                        </p:tav>
                                      </p:tavLst>
                                    </p:anim>
                                    <p:animEffect transition="in" filter="wipe(right)">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143375" y="2006486"/>
            <a:ext cx="3905250" cy="2444978"/>
          </a:xfrm>
          <a:prstGeom prst="rect">
            <a:avLst/>
          </a:prstGeom>
        </p:spPr>
      </p:pic>
      <p:grpSp>
        <p:nvGrpSpPr>
          <p:cNvPr id="3" name="组合 2"/>
          <p:cNvGrpSpPr/>
          <p:nvPr/>
        </p:nvGrpSpPr>
        <p:grpSpPr>
          <a:xfrm>
            <a:off x="8430643" y="2742293"/>
            <a:ext cx="2886645" cy="962022"/>
            <a:chOff x="7325359" y="2384859"/>
            <a:chExt cx="2886645" cy="962022"/>
          </a:xfrm>
        </p:grpSpPr>
        <p:sp>
          <p:nvSpPr>
            <p:cNvPr id="4" name="矩形 3"/>
            <p:cNvSpPr/>
            <p:nvPr/>
          </p:nvSpPr>
          <p:spPr>
            <a:xfrm>
              <a:off x="7325359" y="2737483"/>
              <a:ext cx="28866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937643" y="2742293"/>
            <a:ext cx="2886645" cy="962022"/>
            <a:chOff x="7325359" y="2384859"/>
            <a:chExt cx="2886645" cy="962022"/>
          </a:xfrm>
        </p:grpSpPr>
        <p:sp>
          <p:nvSpPr>
            <p:cNvPr id="7" name="矩形 6"/>
            <p:cNvSpPr/>
            <p:nvPr/>
          </p:nvSpPr>
          <p:spPr>
            <a:xfrm>
              <a:off x="7325359" y="2737483"/>
              <a:ext cx="28866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a:t>
              </a:r>
            </a:p>
          </p:txBody>
        </p:sp>
        <p:sp>
          <p:nvSpPr>
            <p:cNvPr id="8" name="矩形 7"/>
            <p:cNvSpPr/>
            <p:nvPr/>
          </p:nvSpPr>
          <p:spPr>
            <a:xfrm>
              <a:off x="7970030" y="2384859"/>
              <a:ext cx="2241974" cy="4020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3672821" y="4804088"/>
            <a:ext cx="4846358" cy="962022"/>
            <a:chOff x="6363759" y="2384859"/>
            <a:chExt cx="4846358" cy="962022"/>
          </a:xfrm>
        </p:grpSpPr>
        <p:sp>
          <p:nvSpPr>
            <p:cNvPr id="10" name="矩形 9"/>
            <p:cNvSpPr/>
            <p:nvPr/>
          </p:nvSpPr>
          <p:spPr>
            <a:xfrm>
              <a:off x="6363759" y="2737483"/>
              <a:ext cx="4846358"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用户可以在投影仪或者计算机上进行演示也可以将演示文稿打印出来制作成胶片用户可以在投影仪</a:t>
              </a:r>
            </a:p>
          </p:txBody>
        </p:sp>
        <p:sp>
          <p:nvSpPr>
            <p:cNvPr id="11" name="矩形 10"/>
            <p:cNvSpPr/>
            <p:nvPr/>
          </p:nvSpPr>
          <p:spPr>
            <a:xfrm>
              <a:off x="7665950"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349774" y="298230"/>
            <a:ext cx="2907776" cy="1666264"/>
            <a:chOff x="349774" y="260130"/>
            <a:chExt cx="2907776" cy="1666264"/>
          </a:xfrm>
        </p:grpSpPr>
        <p:pic>
          <p:nvPicPr>
            <p:cNvPr id="13" name="图片 12"/>
            <p:cNvPicPr>
              <a:picLocks noChangeAspect="1"/>
            </p:cNvPicPr>
            <p:nvPr/>
          </p:nvPicPr>
          <p:blipFill>
            <a:blip r:embed="rId2"/>
            <a:stretch>
              <a:fillRect/>
            </a:stretch>
          </p:blipFill>
          <p:spPr>
            <a:xfrm>
              <a:off x="349774" y="260130"/>
              <a:ext cx="2907776" cy="1666264"/>
            </a:xfrm>
            <a:prstGeom prst="rect">
              <a:avLst/>
            </a:prstGeom>
          </p:spPr>
        </p:pic>
        <p:sp>
          <p:nvSpPr>
            <p:cNvPr id="14" name="矩形 13"/>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2000"/>
                            </p:stCondLst>
                            <p:childTnLst>
                              <p:par>
                                <p:cTn id="27" presetID="14" presetClass="entr" presetSubtype="1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308496" y="2021606"/>
            <a:ext cx="1457053" cy="3535513"/>
          </a:xfrm>
          <a:prstGeom prst="rect">
            <a:avLst/>
          </a:prstGeom>
        </p:spPr>
      </p:pic>
      <p:grpSp>
        <p:nvGrpSpPr>
          <p:cNvPr id="3" name="组合 2"/>
          <p:cNvGrpSpPr/>
          <p:nvPr/>
        </p:nvGrpSpPr>
        <p:grpSpPr>
          <a:xfrm>
            <a:off x="4684143" y="2100949"/>
            <a:ext cx="5348857" cy="962022"/>
            <a:chOff x="7325359" y="2384859"/>
            <a:chExt cx="5348857" cy="962022"/>
          </a:xfrm>
        </p:grpSpPr>
        <p:sp>
          <p:nvSpPr>
            <p:cNvPr id="4" name="矩形 3"/>
            <p:cNvSpPr/>
            <p:nvPr/>
          </p:nvSpPr>
          <p:spPr>
            <a:xfrm>
              <a:off x="7325359" y="2737483"/>
              <a:ext cx="53488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用户可以在投影仪或者计算机上演示文稿打印进行演示也可以将演示文稿打印出来制作成胶片</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4684143" y="3348023"/>
            <a:ext cx="5348857" cy="962022"/>
            <a:chOff x="7325359" y="2384859"/>
            <a:chExt cx="5348857" cy="962022"/>
          </a:xfrm>
        </p:grpSpPr>
        <p:sp>
          <p:nvSpPr>
            <p:cNvPr id="7" name="矩形 6"/>
            <p:cNvSpPr/>
            <p:nvPr/>
          </p:nvSpPr>
          <p:spPr>
            <a:xfrm>
              <a:off x="7325359" y="2737483"/>
              <a:ext cx="53488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用户可以在投影仪或者计算机上演示文稿打印进行演示也可以将演示文稿打印出来制作成胶片</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4684143" y="4595097"/>
            <a:ext cx="5348857" cy="962022"/>
            <a:chOff x="7325359" y="2384859"/>
            <a:chExt cx="5348857" cy="962022"/>
          </a:xfrm>
        </p:grpSpPr>
        <p:sp>
          <p:nvSpPr>
            <p:cNvPr id="10" name="矩形 9"/>
            <p:cNvSpPr/>
            <p:nvPr/>
          </p:nvSpPr>
          <p:spPr>
            <a:xfrm>
              <a:off x="7325359" y="2737483"/>
              <a:ext cx="53488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用户可以在投影仪或者计算机上演示文稿打印进行演示也可以将演示文稿打印出来制作成胶片</a:t>
              </a: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sp>
        <p:nvSpPr>
          <p:cNvPr id="12" name="任意多边形 11"/>
          <p:cNvSpPr/>
          <p:nvPr/>
        </p:nvSpPr>
        <p:spPr>
          <a:xfrm>
            <a:off x="4760343" y="3145705"/>
            <a:ext cx="5220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3" name="任意多边形 12"/>
          <p:cNvSpPr/>
          <p:nvPr/>
        </p:nvSpPr>
        <p:spPr>
          <a:xfrm>
            <a:off x="4760343" y="4405479"/>
            <a:ext cx="5220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rgbClr val="D4293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14" name="组合 13"/>
          <p:cNvGrpSpPr/>
          <p:nvPr/>
        </p:nvGrpSpPr>
        <p:grpSpPr>
          <a:xfrm>
            <a:off x="349774" y="298230"/>
            <a:ext cx="2907776" cy="1666264"/>
            <a:chOff x="349774" y="260130"/>
            <a:chExt cx="2907776" cy="1666264"/>
          </a:xfrm>
        </p:grpSpPr>
        <p:pic>
          <p:nvPicPr>
            <p:cNvPr id="15" name="图片 14"/>
            <p:cNvPicPr>
              <a:picLocks noChangeAspect="1"/>
            </p:cNvPicPr>
            <p:nvPr/>
          </p:nvPicPr>
          <p:blipFill>
            <a:blip r:embed="rId2"/>
            <a:stretch>
              <a:fillRect/>
            </a:stretch>
          </p:blipFill>
          <p:spPr>
            <a:xfrm>
              <a:off x="349774" y="260130"/>
              <a:ext cx="2907776" cy="1666264"/>
            </a:xfrm>
            <a:prstGeom prst="rect">
              <a:avLst/>
            </a:prstGeom>
          </p:spPr>
        </p:pic>
        <p:sp>
          <p:nvSpPr>
            <p:cNvPr id="16" name="矩形 15"/>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724596" y="2074863"/>
            <a:ext cx="2322957" cy="1562100"/>
          </a:xfrm>
          <a:prstGeom prst="rect">
            <a:avLst/>
          </a:prstGeom>
        </p:spPr>
      </p:pic>
      <p:pic>
        <p:nvPicPr>
          <p:cNvPr id="3" name="图片 2"/>
          <p:cNvPicPr>
            <a:picLocks noChangeAspect="1"/>
          </p:cNvPicPr>
          <p:nvPr/>
        </p:nvPicPr>
        <p:blipFill>
          <a:blip r:embed="rId1"/>
          <a:stretch>
            <a:fillRect/>
          </a:stretch>
        </p:blipFill>
        <p:spPr>
          <a:xfrm>
            <a:off x="4934521" y="2074863"/>
            <a:ext cx="2322957" cy="1562100"/>
          </a:xfrm>
          <a:prstGeom prst="rect">
            <a:avLst/>
          </a:prstGeom>
        </p:spPr>
      </p:pic>
      <p:pic>
        <p:nvPicPr>
          <p:cNvPr id="4" name="图片 3"/>
          <p:cNvPicPr>
            <a:picLocks noChangeAspect="1"/>
          </p:cNvPicPr>
          <p:nvPr/>
        </p:nvPicPr>
        <p:blipFill>
          <a:blip r:embed="rId1"/>
          <a:stretch>
            <a:fillRect/>
          </a:stretch>
        </p:blipFill>
        <p:spPr>
          <a:xfrm>
            <a:off x="8144446" y="2074863"/>
            <a:ext cx="2322957" cy="1562100"/>
          </a:xfrm>
          <a:prstGeom prst="rect">
            <a:avLst/>
          </a:prstGeom>
        </p:spPr>
      </p:pic>
      <p:grpSp>
        <p:nvGrpSpPr>
          <p:cNvPr id="5" name="组合 4"/>
          <p:cNvGrpSpPr/>
          <p:nvPr/>
        </p:nvGrpSpPr>
        <p:grpSpPr>
          <a:xfrm>
            <a:off x="1765086" y="3861481"/>
            <a:ext cx="2241975" cy="1479086"/>
            <a:chOff x="7882644" y="2384859"/>
            <a:chExt cx="2241975" cy="1479086"/>
          </a:xfrm>
        </p:grpSpPr>
        <p:sp>
          <p:nvSpPr>
            <p:cNvPr id="6" name="矩形 5"/>
            <p:cNvSpPr/>
            <p:nvPr/>
          </p:nvSpPr>
          <p:spPr>
            <a:xfrm>
              <a:off x="7882645" y="2737483"/>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用户可以在投影仪或者计算机上进行演示也可以将演示文稿打作成胶片用户可以在投影仪或者计算机</a:t>
              </a:r>
            </a:p>
          </p:txBody>
        </p:sp>
        <p:sp>
          <p:nvSpPr>
            <p:cNvPr id="7" name="矩形 6"/>
            <p:cNvSpPr/>
            <p:nvPr/>
          </p:nvSpPr>
          <p:spPr>
            <a:xfrm>
              <a:off x="7882644"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8" name="组合 7"/>
          <p:cNvGrpSpPr/>
          <p:nvPr/>
        </p:nvGrpSpPr>
        <p:grpSpPr>
          <a:xfrm>
            <a:off x="4981538" y="3861481"/>
            <a:ext cx="2241975" cy="1479086"/>
            <a:chOff x="7882644" y="2384859"/>
            <a:chExt cx="2241975" cy="1479086"/>
          </a:xfrm>
        </p:grpSpPr>
        <p:sp>
          <p:nvSpPr>
            <p:cNvPr id="9" name="矩形 8"/>
            <p:cNvSpPr/>
            <p:nvPr/>
          </p:nvSpPr>
          <p:spPr>
            <a:xfrm>
              <a:off x="7882645" y="2737483"/>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用户可以在投影仪或者计算机上进行演示也可以将演示文稿打作成胶片用户可以在投影仪或者计算机</a:t>
              </a:r>
            </a:p>
          </p:txBody>
        </p:sp>
        <p:sp>
          <p:nvSpPr>
            <p:cNvPr id="10" name="矩形 9"/>
            <p:cNvSpPr/>
            <p:nvPr/>
          </p:nvSpPr>
          <p:spPr>
            <a:xfrm>
              <a:off x="7882644"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1" name="组合 10"/>
          <p:cNvGrpSpPr/>
          <p:nvPr/>
        </p:nvGrpSpPr>
        <p:grpSpPr>
          <a:xfrm>
            <a:off x="8184936" y="3861481"/>
            <a:ext cx="2241975" cy="1479086"/>
            <a:chOff x="7882644" y="2384859"/>
            <a:chExt cx="2241975" cy="1479086"/>
          </a:xfrm>
        </p:grpSpPr>
        <p:sp>
          <p:nvSpPr>
            <p:cNvPr id="12" name="矩形 11"/>
            <p:cNvSpPr/>
            <p:nvPr/>
          </p:nvSpPr>
          <p:spPr>
            <a:xfrm>
              <a:off x="7882645" y="2737483"/>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用户可以在投影仪或者计算机上进行演示也可以将演示文稿打作成胶片用户可以在投影仪或者计算机</a:t>
              </a:r>
            </a:p>
          </p:txBody>
        </p:sp>
        <p:sp>
          <p:nvSpPr>
            <p:cNvPr id="13" name="矩形 12"/>
            <p:cNvSpPr/>
            <p:nvPr/>
          </p:nvSpPr>
          <p:spPr>
            <a:xfrm>
              <a:off x="7882644"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4" name="组合 13"/>
          <p:cNvGrpSpPr/>
          <p:nvPr/>
        </p:nvGrpSpPr>
        <p:grpSpPr>
          <a:xfrm>
            <a:off x="349774" y="298230"/>
            <a:ext cx="2907776" cy="1666264"/>
            <a:chOff x="349774" y="260130"/>
            <a:chExt cx="2907776" cy="1666264"/>
          </a:xfrm>
        </p:grpSpPr>
        <p:pic>
          <p:nvPicPr>
            <p:cNvPr id="15" name="图片 14"/>
            <p:cNvPicPr>
              <a:picLocks noChangeAspect="1"/>
            </p:cNvPicPr>
            <p:nvPr/>
          </p:nvPicPr>
          <p:blipFill>
            <a:blip r:embed="rId2"/>
            <a:stretch>
              <a:fillRect/>
            </a:stretch>
          </p:blipFill>
          <p:spPr>
            <a:xfrm>
              <a:off x="349774" y="260130"/>
              <a:ext cx="2907776" cy="1666264"/>
            </a:xfrm>
            <a:prstGeom prst="rect">
              <a:avLst/>
            </a:prstGeom>
          </p:spPr>
        </p:pic>
        <p:sp>
          <p:nvSpPr>
            <p:cNvPr id="16" name="矩形 15"/>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ppt_w</p:attrName>
                                        </p:attrNameLst>
                                      </p:cBhvr>
                                      <p:tavLst>
                                        <p:tav tm="0">
                                          <p:val>
                                            <p:fltVal val="0"/>
                                          </p:val>
                                        </p:tav>
                                        <p:tav tm="100000">
                                          <p:val>
                                            <p:strVal val="#ppt_w"/>
                                          </p:val>
                                        </p:tav>
                                      </p:tavLst>
                                    </p:anim>
                                    <p:anim calcmode="lin" valueType="num">
                                      <p:cBhvr>
                                        <p:cTn id="34" dur="500" fill="hold"/>
                                        <p:tgtEl>
                                          <p:spTgt spid="4"/>
                                        </p:tgtEl>
                                        <p:attrNameLst>
                                          <p:attrName>ppt_h</p:attrName>
                                        </p:attrNameLst>
                                      </p:cBhvr>
                                      <p:tavLst>
                                        <p:tav tm="0">
                                          <p:val>
                                            <p:fltVal val="0"/>
                                          </p:val>
                                        </p:tav>
                                        <p:tav tm="100000">
                                          <p:val>
                                            <p:strVal val="#ppt_h"/>
                                          </p:val>
                                        </p:tav>
                                      </p:tavLst>
                                    </p:anim>
                                    <p:animEffect transition="in" filter="fade">
                                      <p:cBhvr>
                                        <p:cTn id="35" dur="500"/>
                                        <p:tgtEl>
                                          <p:spTgt spid="4"/>
                                        </p:tgtEl>
                                      </p:cBhvr>
                                    </p:animEffect>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19406" y="2347686"/>
            <a:ext cx="6553194" cy="1107996"/>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6600" dirty="0">
                <a:solidFill>
                  <a:srgbClr val="D42939"/>
                </a:solidFill>
                <a:latin typeface="迷你简准圆" pitchFamily="65" charset="-122"/>
                <a:ea typeface="迷你简准圆" pitchFamily="65" charset="-122"/>
              </a:rPr>
              <a:t>感谢您的观看</a:t>
            </a:r>
            <a:endParaRPr kumimoji="0" lang="zh-CN" altLang="en-US" sz="6600" b="0"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endParaRPr>
          </a:p>
        </p:txBody>
      </p:sp>
      <p:sp>
        <p:nvSpPr>
          <p:cNvPr id="6" name="文本框 5"/>
          <p:cNvSpPr txBox="1"/>
          <p:nvPr/>
        </p:nvSpPr>
        <p:spPr>
          <a:xfrm>
            <a:off x="2525486" y="3458028"/>
            <a:ext cx="7141028" cy="58349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rot="21127437">
            <a:off x="1589895" y="2351313"/>
            <a:ext cx="3386799" cy="1904093"/>
          </a:xfrm>
          <a:prstGeom prst="rect">
            <a:avLst/>
          </a:prstGeom>
        </p:spPr>
      </p:pic>
      <p:sp>
        <p:nvSpPr>
          <p:cNvPr id="8" name="矩形 7"/>
          <p:cNvSpPr/>
          <p:nvPr/>
        </p:nvSpPr>
        <p:spPr>
          <a:xfrm>
            <a:off x="5653558" y="2770436"/>
            <a:ext cx="5200469" cy="642868"/>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a:solidFill>
                  <a:srgbClr val="D42939"/>
                </a:solidFill>
                <a:latin typeface="迷你简准圆" pitchFamily="65" charset="-122"/>
                <a:ea typeface="迷你简准圆" pitchFamily="65" charset="-122"/>
              </a:rPr>
              <a:t>标题文字添加此处</a:t>
            </a:r>
          </a:p>
        </p:txBody>
      </p:sp>
      <p:sp>
        <p:nvSpPr>
          <p:cNvPr id="9" name="文本框 8"/>
          <p:cNvSpPr txBox="1"/>
          <p:nvPr/>
        </p:nvSpPr>
        <p:spPr>
          <a:xfrm>
            <a:off x="5653558" y="3576233"/>
            <a:ext cx="5663730"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10" name="任意多边形 9"/>
          <p:cNvSpPr/>
          <p:nvPr/>
        </p:nvSpPr>
        <p:spPr>
          <a:xfrm>
            <a:off x="5732584" y="3446186"/>
            <a:ext cx="4824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542971" y="2323857"/>
            <a:ext cx="3048002" cy="3134210"/>
          </a:xfrm>
          <a:prstGeom prst="rect">
            <a:avLst/>
          </a:prstGeom>
        </p:spPr>
      </p:pic>
      <p:grpSp>
        <p:nvGrpSpPr>
          <p:cNvPr id="3" name="组合 2"/>
          <p:cNvGrpSpPr/>
          <p:nvPr/>
        </p:nvGrpSpPr>
        <p:grpSpPr>
          <a:xfrm>
            <a:off x="7815601" y="2165350"/>
            <a:ext cx="3356545" cy="962022"/>
            <a:chOff x="7325359" y="2384859"/>
            <a:chExt cx="3356545" cy="962022"/>
          </a:xfrm>
        </p:grpSpPr>
        <p:sp>
          <p:nvSpPr>
            <p:cNvPr id="4" name="矩形 3"/>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7815601" y="4705350"/>
            <a:ext cx="3356545" cy="962022"/>
            <a:chOff x="7325359" y="2384859"/>
            <a:chExt cx="3356545" cy="962022"/>
          </a:xfrm>
        </p:grpSpPr>
        <p:sp>
          <p:nvSpPr>
            <p:cNvPr id="7" name="矩形 6"/>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1022915" y="2165350"/>
            <a:ext cx="3356545" cy="962022"/>
            <a:chOff x="7325359" y="2384859"/>
            <a:chExt cx="3356545" cy="962022"/>
          </a:xfrm>
        </p:grpSpPr>
        <p:sp>
          <p:nvSpPr>
            <p:cNvPr id="10" name="矩形 9"/>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1" name="矩形 10"/>
            <p:cNvSpPr/>
            <p:nvPr/>
          </p:nvSpPr>
          <p:spPr>
            <a:xfrm>
              <a:off x="843993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1022915" y="4705350"/>
            <a:ext cx="3356545" cy="962022"/>
            <a:chOff x="7325359" y="2384859"/>
            <a:chExt cx="3356545" cy="962022"/>
          </a:xfrm>
        </p:grpSpPr>
        <p:sp>
          <p:nvSpPr>
            <p:cNvPr id="13" name="矩形 12"/>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a:t>
              </a:r>
            </a:p>
          </p:txBody>
        </p:sp>
        <p:sp>
          <p:nvSpPr>
            <p:cNvPr id="14" name="矩形 13"/>
            <p:cNvSpPr/>
            <p:nvPr/>
          </p:nvSpPr>
          <p:spPr>
            <a:xfrm>
              <a:off x="8439930" y="2384859"/>
              <a:ext cx="2241974" cy="4020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5" name="组合 14"/>
          <p:cNvGrpSpPr/>
          <p:nvPr/>
        </p:nvGrpSpPr>
        <p:grpSpPr>
          <a:xfrm>
            <a:off x="349774" y="298230"/>
            <a:ext cx="2907776" cy="1666264"/>
            <a:chOff x="349774" y="260130"/>
            <a:chExt cx="2907776" cy="1666264"/>
          </a:xfrm>
        </p:grpSpPr>
        <p:pic>
          <p:nvPicPr>
            <p:cNvPr id="16" name="图片 15"/>
            <p:cNvPicPr>
              <a:picLocks noChangeAspect="1"/>
            </p:cNvPicPr>
            <p:nvPr/>
          </p:nvPicPr>
          <p:blipFill>
            <a:blip r:embed="rId2"/>
            <a:stretch>
              <a:fillRect/>
            </a:stretch>
          </p:blipFill>
          <p:spPr>
            <a:xfrm>
              <a:off x="349774" y="260130"/>
              <a:ext cx="2907776" cy="1666264"/>
            </a:xfrm>
            <a:prstGeom prst="rect">
              <a:avLst/>
            </a:prstGeom>
          </p:spPr>
        </p:pic>
        <p:sp>
          <p:nvSpPr>
            <p:cNvPr id="17" name="矩形 16"/>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ppt_x</p:attrName>
                                        </p:attrNameLst>
                                      </p:cBhvr>
                                      <p:tavLst>
                                        <p:tav tm="0">
                                          <p:val>
                                            <p:strVal val="#ppt_x+#ppt_w*1.125000"/>
                                          </p:val>
                                        </p:tav>
                                        <p:tav tm="100000">
                                          <p:val>
                                            <p:strVal val="#ppt_x"/>
                                          </p:val>
                                        </p:tav>
                                      </p:tavLst>
                                    </p:anim>
                                    <p:animEffect transition="in" filter="wipe(left)">
                                      <p:cBhvr>
                                        <p:cTn id="20" dur="500"/>
                                        <p:tgtEl>
                                          <p:spTgt spid="9"/>
                                        </p:tgtEl>
                                      </p:cBhvr>
                                    </p:animEffect>
                                  </p:childTnLst>
                                </p:cTn>
                              </p:par>
                              <p:par>
                                <p:cTn id="21" presetID="12" presetClass="entr" presetSubtype="2"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left)">
                                      <p:cBhvr>
                                        <p:cTn id="24" dur="500"/>
                                        <p:tgtEl>
                                          <p:spTgt spid="12"/>
                                        </p:tgtEl>
                                      </p:cBhvr>
                                    </p:animEffect>
                                  </p:childTnLst>
                                </p:cTn>
                              </p:par>
                              <p:par>
                                <p:cTn id="25" presetID="12" presetClass="entr" presetSubtype="8"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p:tgtEl>
                                          <p:spTgt spid="3"/>
                                        </p:tgtEl>
                                        <p:attrNameLst>
                                          <p:attrName>ppt_x</p:attrName>
                                        </p:attrNameLst>
                                      </p:cBhvr>
                                      <p:tavLst>
                                        <p:tav tm="0">
                                          <p:val>
                                            <p:strVal val="#ppt_x-#ppt_w*1.125000"/>
                                          </p:val>
                                        </p:tav>
                                        <p:tav tm="100000">
                                          <p:val>
                                            <p:strVal val="#ppt_x"/>
                                          </p:val>
                                        </p:tav>
                                      </p:tavLst>
                                    </p:anim>
                                    <p:animEffect transition="in" filter="wipe(right)">
                                      <p:cBhvr>
                                        <p:cTn id="28" dur="500"/>
                                        <p:tgtEl>
                                          <p:spTgt spid="3"/>
                                        </p:tgtEl>
                                      </p:cBhvr>
                                    </p:animEffect>
                                  </p:childTnLst>
                                </p:cTn>
                              </p:par>
                              <p:par>
                                <p:cTn id="29" presetID="12" presetClass="entr" presetSubtype="8"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p:tgtEl>
                                          <p:spTgt spid="6"/>
                                        </p:tgtEl>
                                        <p:attrNameLst>
                                          <p:attrName>ppt_x</p:attrName>
                                        </p:attrNameLst>
                                      </p:cBhvr>
                                      <p:tavLst>
                                        <p:tav tm="0">
                                          <p:val>
                                            <p:strVal val="#ppt_x-#ppt_w*1.125000"/>
                                          </p:val>
                                        </p:tav>
                                        <p:tav tm="100000">
                                          <p:val>
                                            <p:strVal val="#ppt_x"/>
                                          </p:val>
                                        </p:tav>
                                      </p:tavLst>
                                    </p:anim>
                                    <p:animEffect transition="in" filter="wipe(right)">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30142" y="4157436"/>
            <a:ext cx="2241974" cy="1220554"/>
            <a:chOff x="7882644" y="2384859"/>
            <a:chExt cx="2241974" cy="1220554"/>
          </a:xfrm>
        </p:grpSpPr>
        <p:sp>
          <p:nvSpPr>
            <p:cNvPr id="6" name="矩形 5"/>
            <p:cNvSpPr/>
            <p:nvPr/>
          </p:nvSpPr>
          <p:spPr>
            <a:xfrm>
              <a:off x="8003676" y="2737483"/>
              <a:ext cx="19999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用户可以在投影或者计算机上进行演也可以将演示打印出制作成胶片</a:t>
              </a:r>
            </a:p>
          </p:txBody>
        </p:sp>
        <p:sp>
          <p:nvSpPr>
            <p:cNvPr id="7" name="矩形 6"/>
            <p:cNvSpPr/>
            <p:nvPr/>
          </p:nvSpPr>
          <p:spPr>
            <a:xfrm>
              <a:off x="7882644"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1" name="组合 10"/>
          <p:cNvGrpSpPr/>
          <p:nvPr/>
        </p:nvGrpSpPr>
        <p:grpSpPr>
          <a:xfrm>
            <a:off x="4975013" y="4157436"/>
            <a:ext cx="2241974" cy="1220554"/>
            <a:chOff x="7882644" y="2384859"/>
            <a:chExt cx="2241974" cy="1220554"/>
          </a:xfrm>
        </p:grpSpPr>
        <p:sp>
          <p:nvSpPr>
            <p:cNvPr id="12" name="矩形 11"/>
            <p:cNvSpPr/>
            <p:nvPr/>
          </p:nvSpPr>
          <p:spPr>
            <a:xfrm>
              <a:off x="8003676" y="2737483"/>
              <a:ext cx="19999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用户可以在投影或者计算机上进行演也可以将演示打印出制作成胶片</a:t>
              </a:r>
            </a:p>
          </p:txBody>
        </p:sp>
        <p:sp>
          <p:nvSpPr>
            <p:cNvPr id="13" name="矩形 12"/>
            <p:cNvSpPr/>
            <p:nvPr/>
          </p:nvSpPr>
          <p:spPr>
            <a:xfrm>
              <a:off x="7882644"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4" name="组合 13"/>
          <p:cNvGrpSpPr/>
          <p:nvPr/>
        </p:nvGrpSpPr>
        <p:grpSpPr>
          <a:xfrm>
            <a:off x="7918238" y="4157436"/>
            <a:ext cx="2241974" cy="1220554"/>
            <a:chOff x="7882644" y="2384859"/>
            <a:chExt cx="2241974" cy="1220554"/>
          </a:xfrm>
        </p:grpSpPr>
        <p:sp>
          <p:nvSpPr>
            <p:cNvPr id="15" name="矩形 14"/>
            <p:cNvSpPr/>
            <p:nvPr/>
          </p:nvSpPr>
          <p:spPr>
            <a:xfrm>
              <a:off x="8003676" y="2737483"/>
              <a:ext cx="19999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迷你简准圆" pitchFamily="65" charset="-122"/>
                  <a:ea typeface="迷你简准圆" pitchFamily="65" charset="-122"/>
                </a:rPr>
                <a:t>用户可以在投影或者计算机上进行演也可以将演示打印出制作成胶片</a:t>
              </a:r>
            </a:p>
          </p:txBody>
        </p:sp>
        <p:sp>
          <p:nvSpPr>
            <p:cNvPr id="16" name="矩形 15"/>
            <p:cNvSpPr/>
            <p:nvPr/>
          </p:nvSpPr>
          <p:spPr>
            <a:xfrm>
              <a:off x="7882644"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7" name="组合 16"/>
          <p:cNvGrpSpPr/>
          <p:nvPr/>
        </p:nvGrpSpPr>
        <p:grpSpPr>
          <a:xfrm>
            <a:off x="349774" y="298230"/>
            <a:ext cx="2907776" cy="1666264"/>
            <a:chOff x="349774" y="260130"/>
            <a:chExt cx="2907776" cy="1666264"/>
          </a:xfrm>
        </p:grpSpPr>
        <p:pic>
          <p:nvPicPr>
            <p:cNvPr id="18" name="图片 17"/>
            <p:cNvPicPr>
              <a:picLocks noChangeAspect="1"/>
            </p:cNvPicPr>
            <p:nvPr/>
          </p:nvPicPr>
          <p:blipFill>
            <a:blip r:embed="rId1"/>
            <a:stretch>
              <a:fillRect/>
            </a:stretch>
          </p:blipFill>
          <p:spPr>
            <a:xfrm>
              <a:off x="349774" y="260130"/>
              <a:ext cx="2907776" cy="1666264"/>
            </a:xfrm>
            <a:prstGeom prst="rect">
              <a:avLst/>
            </a:prstGeom>
          </p:spPr>
        </p:pic>
        <p:sp>
          <p:nvSpPr>
            <p:cNvPr id="19" name="矩形 18"/>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grpSp>
        <p:nvGrpSpPr>
          <p:cNvPr id="23" name="组合 22"/>
          <p:cNvGrpSpPr/>
          <p:nvPr/>
        </p:nvGrpSpPr>
        <p:grpSpPr>
          <a:xfrm>
            <a:off x="2294970" y="2256645"/>
            <a:ext cx="1715610" cy="1593850"/>
            <a:chOff x="2294970" y="2256645"/>
            <a:chExt cx="1715610" cy="1593850"/>
          </a:xfrm>
        </p:grpSpPr>
        <p:pic>
          <p:nvPicPr>
            <p:cNvPr id="2" name="图片 1"/>
            <p:cNvPicPr>
              <a:picLocks noChangeAspect="1"/>
            </p:cNvPicPr>
            <p:nvPr/>
          </p:nvPicPr>
          <p:blipFill>
            <a:blip r:embed="rId2"/>
            <a:stretch>
              <a:fillRect/>
            </a:stretch>
          </p:blipFill>
          <p:spPr>
            <a:xfrm>
              <a:off x="2294970" y="2256645"/>
              <a:ext cx="1715610" cy="1593850"/>
            </a:xfrm>
            <a:prstGeom prst="rect">
              <a:avLst/>
            </a:prstGeom>
          </p:spPr>
        </p:pic>
        <p:sp>
          <p:nvSpPr>
            <p:cNvPr id="20" name="矩形 19"/>
            <p:cNvSpPr/>
            <p:nvPr/>
          </p:nvSpPr>
          <p:spPr>
            <a:xfrm>
              <a:off x="2702918" y="3112498"/>
              <a:ext cx="1068982" cy="57406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rgbClr val="D42939"/>
                  </a:solidFill>
                  <a:latin typeface="迷你简准圆" pitchFamily="65" charset="-122"/>
                  <a:ea typeface="迷你简准圆" pitchFamily="65" charset="-122"/>
                </a:rPr>
                <a:t>30%</a:t>
              </a:r>
              <a:endParaRPr lang="zh-CN" altLang="en-US" sz="2800" b="1" dirty="0">
                <a:solidFill>
                  <a:srgbClr val="D42939"/>
                </a:solidFill>
                <a:latin typeface="迷你简准圆" pitchFamily="65" charset="-122"/>
                <a:ea typeface="迷你简准圆" pitchFamily="65" charset="-122"/>
              </a:endParaRPr>
            </a:p>
          </p:txBody>
        </p:sp>
      </p:grpSp>
      <p:grpSp>
        <p:nvGrpSpPr>
          <p:cNvPr id="24" name="组合 23"/>
          <p:cNvGrpSpPr/>
          <p:nvPr/>
        </p:nvGrpSpPr>
        <p:grpSpPr>
          <a:xfrm>
            <a:off x="5238195" y="2256645"/>
            <a:ext cx="1715610" cy="1593850"/>
            <a:chOff x="5238195" y="2256645"/>
            <a:chExt cx="1715610" cy="1593850"/>
          </a:xfrm>
        </p:grpSpPr>
        <p:pic>
          <p:nvPicPr>
            <p:cNvPr id="3" name="图片 2"/>
            <p:cNvPicPr>
              <a:picLocks noChangeAspect="1"/>
            </p:cNvPicPr>
            <p:nvPr/>
          </p:nvPicPr>
          <p:blipFill>
            <a:blip r:embed="rId2"/>
            <a:stretch>
              <a:fillRect/>
            </a:stretch>
          </p:blipFill>
          <p:spPr>
            <a:xfrm>
              <a:off x="5238195" y="2256645"/>
              <a:ext cx="1715610" cy="1593850"/>
            </a:xfrm>
            <a:prstGeom prst="rect">
              <a:avLst/>
            </a:prstGeom>
          </p:spPr>
        </p:pic>
        <p:sp>
          <p:nvSpPr>
            <p:cNvPr id="21" name="矩形 20"/>
            <p:cNvSpPr/>
            <p:nvPr/>
          </p:nvSpPr>
          <p:spPr>
            <a:xfrm>
              <a:off x="5598518" y="3112498"/>
              <a:ext cx="1068982" cy="57406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rgbClr val="D42939"/>
                  </a:solidFill>
                  <a:latin typeface="迷你简准圆" pitchFamily="65" charset="-122"/>
                  <a:ea typeface="迷你简准圆" pitchFamily="65" charset="-122"/>
                </a:rPr>
                <a:t>30%</a:t>
              </a:r>
              <a:endParaRPr lang="zh-CN" altLang="en-US" sz="2800" b="1" dirty="0">
                <a:solidFill>
                  <a:srgbClr val="D42939"/>
                </a:solidFill>
                <a:latin typeface="迷你简准圆" pitchFamily="65" charset="-122"/>
                <a:ea typeface="迷你简准圆" pitchFamily="65" charset="-122"/>
              </a:endParaRPr>
            </a:p>
          </p:txBody>
        </p:sp>
      </p:grpSp>
      <p:grpSp>
        <p:nvGrpSpPr>
          <p:cNvPr id="25" name="组合 24"/>
          <p:cNvGrpSpPr/>
          <p:nvPr/>
        </p:nvGrpSpPr>
        <p:grpSpPr>
          <a:xfrm>
            <a:off x="8181420" y="2256645"/>
            <a:ext cx="1715610" cy="1593850"/>
            <a:chOff x="8181420" y="2256645"/>
            <a:chExt cx="1715610" cy="1593850"/>
          </a:xfrm>
        </p:grpSpPr>
        <p:pic>
          <p:nvPicPr>
            <p:cNvPr id="4" name="图片 3"/>
            <p:cNvPicPr>
              <a:picLocks noChangeAspect="1"/>
            </p:cNvPicPr>
            <p:nvPr/>
          </p:nvPicPr>
          <p:blipFill>
            <a:blip r:embed="rId2"/>
            <a:stretch>
              <a:fillRect/>
            </a:stretch>
          </p:blipFill>
          <p:spPr>
            <a:xfrm>
              <a:off x="8181420" y="2256645"/>
              <a:ext cx="1715610" cy="1593850"/>
            </a:xfrm>
            <a:prstGeom prst="rect">
              <a:avLst/>
            </a:prstGeom>
          </p:spPr>
        </p:pic>
        <p:sp>
          <p:nvSpPr>
            <p:cNvPr id="22" name="矩形 21"/>
            <p:cNvSpPr/>
            <p:nvPr/>
          </p:nvSpPr>
          <p:spPr>
            <a:xfrm>
              <a:off x="8504734" y="3112498"/>
              <a:ext cx="1068982" cy="57406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rgbClr val="D42939"/>
                  </a:solidFill>
                  <a:latin typeface="迷你简准圆" pitchFamily="65" charset="-122"/>
                  <a:ea typeface="迷你简准圆" pitchFamily="65" charset="-122"/>
                </a:rPr>
                <a:t>30%</a:t>
              </a:r>
              <a:endParaRPr lang="zh-CN" altLang="en-US" sz="2800" b="1" dirty="0">
                <a:solidFill>
                  <a:srgbClr val="D42939"/>
                </a:solidFill>
                <a:latin typeface="迷你简准圆" pitchFamily="65" charset="-122"/>
                <a:ea typeface="迷你简准圆" pitchFamily="65"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500"/>
                            </p:stCondLst>
                            <p:childTnLst>
                              <p:par>
                                <p:cTn id="29" presetID="14" presetClass="entr" presetSubtype="1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randombar(horizontal)">
                                      <p:cBhvr>
                                        <p:cTn id="34" dur="500"/>
                                        <p:tgtEl>
                                          <p:spTgt spid="11"/>
                                        </p:tgtEl>
                                      </p:cBhvr>
                                    </p:animEffect>
                                  </p:childTnLst>
                                </p:cTn>
                              </p:par>
                              <p:par>
                                <p:cTn id="35" presetID="14" presetClass="entr" presetSubtype="1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randombar(horizont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686629" y="2788428"/>
            <a:ext cx="4818742" cy="1947446"/>
          </a:xfrm>
          <a:prstGeom prst="rect">
            <a:avLst/>
          </a:prstGeom>
        </p:spPr>
      </p:pic>
      <p:grpSp>
        <p:nvGrpSpPr>
          <p:cNvPr id="3" name="组合 2"/>
          <p:cNvGrpSpPr/>
          <p:nvPr/>
        </p:nvGrpSpPr>
        <p:grpSpPr>
          <a:xfrm>
            <a:off x="1157001" y="5104498"/>
            <a:ext cx="3356545" cy="962022"/>
            <a:chOff x="7325359" y="2384859"/>
            <a:chExt cx="3356545" cy="962022"/>
          </a:xfrm>
        </p:grpSpPr>
        <p:sp>
          <p:nvSpPr>
            <p:cNvPr id="4" name="矩形 3"/>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4558872" y="4666657"/>
            <a:ext cx="3356545" cy="962022"/>
            <a:chOff x="7325359" y="2384859"/>
            <a:chExt cx="3356545" cy="962022"/>
          </a:xfrm>
        </p:grpSpPr>
        <p:sp>
          <p:nvSpPr>
            <p:cNvPr id="7" name="矩形 6"/>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7960743" y="4228817"/>
            <a:ext cx="3356545" cy="962022"/>
            <a:chOff x="7325359" y="2384859"/>
            <a:chExt cx="3356545" cy="962022"/>
          </a:xfrm>
        </p:grpSpPr>
        <p:sp>
          <p:nvSpPr>
            <p:cNvPr id="10" name="矩形 9"/>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a:t>
              </a: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997344" y="2477412"/>
            <a:ext cx="3356545" cy="962022"/>
            <a:chOff x="7325359" y="2384859"/>
            <a:chExt cx="3356545" cy="962022"/>
          </a:xfrm>
        </p:grpSpPr>
        <p:sp>
          <p:nvSpPr>
            <p:cNvPr id="13" name="矩形 12"/>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a:t>
              </a:r>
            </a:p>
          </p:txBody>
        </p:sp>
        <p:sp>
          <p:nvSpPr>
            <p:cNvPr id="14" name="矩形 13"/>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5" name="组合 14"/>
          <p:cNvGrpSpPr/>
          <p:nvPr/>
        </p:nvGrpSpPr>
        <p:grpSpPr>
          <a:xfrm>
            <a:off x="4399215" y="2039571"/>
            <a:ext cx="3356545" cy="962022"/>
            <a:chOff x="7325359" y="2384859"/>
            <a:chExt cx="3356545" cy="962022"/>
          </a:xfrm>
        </p:grpSpPr>
        <p:sp>
          <p:nvSpPr>
            <p:cNvPr id="16" name="矩形 15"/>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a:t>
              </a:r>
            </a:p>
          </p:txBody>
        </p:sp>
        <p:sp>
          <p:nvSpPr>
            <p:cNvPr id="17" name="矩形 16"/>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8" name="组合 17"/>
          <p:cNvGrpSpPr/>
          <p:nvPr/>
        </p:nvGrpSpPr>
        <p:grpSpPr>
          <a:xfrm>
            <a:off x="7801086" y="1601731"/>
            <a:ext cx="3356545" cy="962022"/>
            <a:chOff x="7325359" y="2384859"/>
            <a:chExt cx="3356545" cy="962022"/>
          </a:xfrm>
        </p:grpSpPr>
        <p:sp>
          <p:nvSpPr>
            <p:cNvPr id="19" name="矩形 18"/>
            <p:cNvSpPr/>
            <p:nvPr/>
          </p:nvSpPr>
          <p:spPr>
            <a:xfrm>
              <a:off x="7325359" y="2737483"/>
              <a:ext cx="335654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a:t>
              </a:r>
            </a:p>
          </p:txBody>
        </p:sp>
        <p:sp>
          <p:nvSpPr>
            <p:cNvPr id="20" name="矩形 19"/>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21" name="组合 20"/>
          <p:cNvGrpSpPr/>
          <p:nvPr/>
        </p:nvGrpSpPr>
        <p:grpSpPr>
          <a:xfrm>
            <a:off x="349774" y="298230"/>
            <a:ext cx="2907776" cy="1666264"/>
            <a:chOff x="349774" y="260130"/>
            <a:chExt cx="2907776" cy="1666264"/>
          </a:xfrm>
        </p:grpSpPr>
        <p:pic>
          <p:nvPicPr>
            <p:cNvPr id="22" name="图片 21"/>
            <p:cNvPicPr>
              <a:picLocks noChangeAspect="1"/>
            </p:cNvPicPr>
            <p:nvPr/>
          </p:nvPicPr>
          <p:blipFill>
            <a:blip r:embed="rId2"/>
            <a:stretch>
              <a:fillRect/>
            </a:stretch>
          </p:blipFill>
          <p:spPr>
            <a:xfrm>
              <a:off x="349774" y="260130"/>
              <a:ext cx="2907776" cy="1666264"/>
            </a:xfrm>
            <a:prstGeom prst="rect">
              <a:avLst/>
            </a:prstGeom>
          </p:spPr>
        </p:pic>
        <p:sp>
          <p:nvSpPr>
            <p:cNvPr id="23" name="矩形 22"/>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4"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par>
                          <p:cTn id="20" fill="hold">
                            <p:stCondLst>
                              <p:cond delay="2500"/>
                            </p:stCondLst>
                            <p:childTnLst>
                              <p:par>
                                <p:cTn id="21" presetID="14" presetClass="entr" presetSubtype="1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randombar(horizontal)">
                                      <p:cBhvr>
                                        <p:cTn id="23" dur="500"/>
                                        <p:tgtEl>
                                          <p:spTgt spid="12"/>
                                        </p:tgtEl>
                                      </p:cBhvr>
                                    </p:animEffect>
                                  </p:childTnLst>
                                </p:cTn>
                              </p:par>
                            </p:childTnLst>
                          </p:cTn>
                        </p:par>
                        <p:par>
                          <p:cTn id="24" fill="hold">
                            <p:stCondLst>
                              <p:cond delay="3000"/>
                            </p:stCondLst>
                            <p:childTnLst>
                              <p:par>
                                <p:cTn id="25" presetID="14" presetClass="entr" presetSubtype="1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par>
                          <p:cTn id="28" fill="hold">
                            <p:stCondLst>
                              <p:cond delay="3500"/>
                            </p:stCondLst>
                            <p:childTnLst>
                              <p:par>
                                <p:cTn id="29" presetID="14" presetClass="entr" presetSubtype="1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childTnLst>
                          </p:cTn>
                        </p:par>
                        <p:par>
                          <p:cTn id="32" fill="hold">
                            <p:stCondLst>
                              <p:cond delay="4000"/>
                            </p:stCondLst>
                            <p:childTnLst>
                              <p:par>
                                <p:cTn id="33" presetID="14" presetClass="entr" presetSubtype="1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randombar(horizontal)">
                                      <p:cBhvr>
                                        <p:cTn id="35" dur="500"/>
                                        <p:tgtEl>
                                          <p:spTgt spid="9"/>
                                        </p:tgtEl>
                                      </p:cBhvr>
                                    </p:animEffect>
                                  </p:childTnLst>
                                </p:cTn>
                              </p:par>
                            </p:childTnLst>
                          </p:cTn>
                        </p:par>
                        <p:par>
                          <p:cTn id="36" fill="hold">
                            <p:stCondLst>
                              <p:cond delay="4500"/>
                            </p:stCondLst>
                            <p:childTnLst>
                              <p:par>
                                <p:cTn id="37" presetID="14" presetClass="entr" presetSubtype="1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945755" y="2152402"/>
            <a:ext cx="2991370" cy="3437431"/>
          </a:xfrm>
          <a:prstGeom prst="rect">
            <a:avLst/>
          </a:prstGeom>
        </p:spPr>
      </p:pic>
      <p:grpSp>
        <p:nvGrpSpPr>
          <p:cNvPr id="3" name="组合 2"/>
          <p:cNvGrpSpPr/>
          <p:nvPr/>
        </p:nvGrpSpPr>
        <p:grpSpPr>
          <a:xfrm>
            <a:off x="5789043" y="2056493"/>
            <a:ext cx="4332857" cy="962022"/>
            <a:chOff x="7325359" y="2384859"/>
            <a:chExt cx="4332857" cy="962022"/>
          </a:xfrm>
        </p:grpSpPr>
        <p:sp>
          <p:nvSpPr>
            <p:cNvPr id="4" name="矩形 3"/>
            <p:cNvSpPr/>
            <p:nvPr/>
          </p:nvSpPr>
          <p:spPr>
            <a:xfrm>
              <a:off x="7325359" y="2737483"/>
              <a:ext cx="43328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6" name="组合 5"/>
          <p:cNvGrpSpPr/>
          <p:nvPr/>
        </p:nvGrpSpPr>
        <p:grpSpPr>
          <a:xfrm>
            <a:off x="5789043" y="3405653"/>
            <a:ext cx="4332857" cy="962022"/>
            <a:chOff x="7325359" y="2384859"/>
            <a:chExt cx="4332857" cy="962022"/>
          </a:xfrm>
        </p:grpSpPr>
        <p:sp>
          <p:nvSpPr>
            <p:cNvPr id="7" name="矩形 6"/>
            <p:cNvSpPr/>
            <p:nvPr/>
          </p:nvSpPr>
          <p:spPr>
            <a:xfrm>
              <a:off x="7325359" y="2737483"/>
              <a:ext cx="43328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9" name="组合 8"/>
          <p:cNvGrpSpPr/>
          <p:nvPr/>
        </p:nvGrpSpPr>
        <p:grpSpPr>
          <a:xfrm>
            <a:off x="5789043" y="4754812"/>
            <a:ext cx="4332857" cy="962022"/>
            <a:chOff x="7325359" y="2384859"/>
            <a:chExt cx="4332857" cy="962022"/>
          </a:xfrm>
        </p:grpSpPr>
        <p:sp>
          <p:nvSpPr>
            <p:cNvPr id="10" name="矩形 9"/>
            <p:cNvSpPr/>
            <p:nvPr/>
          </p:nvSpPr>
          <p:spPr>
            <a:xfrm>
              <a:off x="7325359" y="2737483"/>
              <a:ext cx="433285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标题文字添加</a:t>
              </a:r>
            </a:p>
          </p:txBody>
        </p:sp>
      </p:grpSp>
      <p:grpSp>
        <p:nvGrpSpPr>
          <p:cNvPr id="12" name="组合 11"/>
          <p:cNvGrpSpPr/>
          <p:nvPr/>
        </p:nvGrpSpPr>
        <p:grpSpPr>
          <a:xfrm>
            <a:off x="349774" y="298230"/>
            <a:ext cx="2907776" cy="1666264"/>
            <a:chOff x="349774" y="260130"/>
            <a:chExt cx="2907776" cy="1666264"/>
          </a:xfrm>
        </p:grpSpPr>
        <p:pic>
          <p:nvPicPr>
            <p:cNvPr id="13" name="图片 12"/>
            <p:cNvPicPr>
              <a:picLocks noChangeAspect="1"/>
            </p:cNvPicPr>
            <p:nvPr/>
          </p:nvPicPr>
          <p:blipFill>
            <a:blip r:embed="rId2"/>
            <a:stretch>
              <a:fillRect/>
            </a:stretch>
          </p:blipFill>
          <p:spPr>
            <a:xfrm>
              <a:off x="349774" y="260130"/>
              <a:ext cx="2907776" cy="1666264"/>
            </a:xfrm>
            <a:prstGeom prst="rect">
              <a:avLst/>
            </a:prstGeom>
          </p:spPr>
        </p:pic>
        <p:sp>
          <p:nvSpPr>
            <p:cNvPr id="14" name="矩形 13"/>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133849" y="2518226"/>
            <a:ext cx="3924302" cy="2542274"/>
          </a:xfrm>
          <a:prstGeom prst="rect">
            <a:avLst/>
          </a:prstGeom>
        </p:spPr>
      </p:pic>
      <p:grpSp>
        <p:nvGrpSpPr>
          <p:cNvPr id="3" name="组合 2"/>
          <p:cNvGrpSpPr/>
          <p:nvPr/>
        </p:nvGrpSpPr>
        <p:grpSpPr>
          <a:xfrm>
            <a:off x="8375651" y="2043793"/>
            <a:ext cx="2796157" cy="1220554"/>
            <a:chOff x="7325359" y="2384859"/>
            <a:chExt cx="2796157" cy="1220554"/>
          </a:xfrm>
        </p:grpSpPr>
        <p:sp>
          <p:nvSpPr>
            <p:cNvPr id="4" name="矩形 3"/>
            <p:cNvSpPr/>
            <p:nvPr/>
          </p:nvSpPr>
          <p:spPr>
            <a:xfrm>
              <a:off x="7325359" y="2737483"/>
              <a:ext cx="279615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5" name="矩形 4"/>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文字添加</a:t>
              </a:r>
            </a:p>
          </p:txBody>
        </p:sp>
      </p:grpSp>
      <p:grpSp>
        <p:nvGrpSpPr>
          <p:cNvPr id="6" name="组合 5"/>
          <p:cNvGrpSpPr/>
          <p:nvPr/>
        </p:nvGrpSpPr>
        <p:grpSpPr>
          <a:xfrm>
            <a:off x="8375651" y="4050393"/>
            <a:ext cx="2796157" cy="1220554"/>
            <a:chOff x="7325359" y="2384859"/>
            <a:chExt cx="2796157" cy="1220554"/>
          </a:xfrm>
        </p:grpSpPr>
        <p:sp>
          <p:nvSpPr>
            <p:cNvPr id="7" name="矩形 6"/>
            <p:cNvSpPr/>
            <p:nvPr/>
          </p:nvSpPr>
          <p:spPr>
            <a:xfrm>
              <a:off x="7325359" y="2737483"/>
              <a:ext cx="279615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迷你简准圆" pitchFamily="65" charset="-122"/>
                  <a:ea typeface="迷你简准圆" pitchFamily="65" charset="-122"/>
                </a:rPr>
                <a:t>文字添加</a:t>
              </a:r>
            </a:p>
          </p:txBody>
        </p:sp>
      </p:grpSp>
      <p:grpSp>
        <p:nvGrpSpPr>
          <p:cNvPr id="9" name="组合 8"/>
          <p:cNvGrpSpPr/>
          <p:nvPr/>
        </p:nvGrpSpPr>
        <p:grpSpPr>
          <a:xfrm>
            <a:off x="1035051" y="2043793"/>
            <a:ext cx="2796157" cy="1220554"/>
            <a:chOff x="7325359" y="2384859"/>
            <a:chExt cx="2796157" cy="1220554"/>
          </a:xfrm>
        </p:grpSpPr>
        <p:sp>
          <p:nvSpPr>
            <p:cNvPr id="10" name="矩形 9"/>
            <p:cNvSpPr/>
            <p:nvPr/>
          </p:nvSpPr>
          <p:spPr>
            <a:xfrm>
              <a:off x="7325359" y="2737483"/>
              <a:ext cx="279615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11" name="矩形 10"/>
            <p:cNvSpPr/>
            <p:nvPr/>
          </p:nvSpPr>
          <p:spPr>
            <a:xfrm>
              <a:off x="7879542"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文字添加</a:t>
              </a:r>
            </a:p>
          </p:txBody>
        </p:sp>
      </p:grpSp>
      <p:grpSp>
        <p:nvGrpSpPr>
          <p:cNvPr id="12" name="组合 11"/>
          <p:cNvGrpSpPr/>
          <p:nvPr/>
        </p:nvGrpSpPr>
        <p:grpSpPr>
          <a:xfrm>
            <a:off x="1035051" y="4050393"/>
            <a:ext cx="2796157" cy="1220554"/>
            <a:chOff x="7325359" y="2384859"/>
            <a:chExt cx="2796157" cy="1220554"/>
          </a:xfrm>
        </p:grpSpPr>
        <p:sp>
          <p:nvSpPr>
            <p:cNvPr id="13" name="矩形 12"/>
            <p:cNvSpPr/>
            <p:nvPr/>
          </p:nvSpPr>
          <p:spPr>
            <a:xfrm>
              <a:off x="7325359" y="2737483"/>
              <a:ext cx="279615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迷你简准圆" pitchFamily="65" charset="-122"/>
                  <a:ea typeface="迷你简准圆" pitchFamily="65" charset="-122"/>
                </a:rPr>
                <a:t>用户可以在投影仪或者计算机上进行演示也可以将演示文稿打印出来制作成胶片</a:t>
              </a:r>
            </a:p>
          </p:txBody>
        </p:sp>
        <p:sp>
          <p:nvSpPr>
            <p:cNvPr id="14" name="矩形 13"/>
            <p:cNvSpPr/>
            <p:nvPr/>
          </p:nvSpPr>
          <p:spPr>
            <a:xfrm>
              <a:off x="7879542"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迷你简准圆" pitchFamily="65" charset="-122"/>
                  <a:ea typeface="迷你简准圆" pitchFamily="65" charset="-122"/>
                </a:rPr>
                <a:t>文字添加</a:t>
              </a:r>
            </a:p>
          </p:txBody>
        </p:sp>
      </p:grpSp>
      <p:grpSp>
        <p:nvGrpSpPr>
          <p:cNvPr id="15" name="组合 14"/>
          <p:cNvGrpSpPr/>
          <p:nvPr/>
        </p:nvGrpSpPr>
        <p:grpSpPr>
          <a:xfrm>
            <a:off x="349774" y="298230"/>
            <a:ext cx="2907776" cy="1666264"/>
            <a:chOff x="349774" y="260130"/>
            <a:chExt cx="2907776" cy="1666264"/>
          </a:xfrm>
        </p:grpSpPr>
        <p:pic>
          <p:nvPicPr>
            <p:cNvPr id="16" name="图片 15"/>
            <p:cNvPicPr>
              <a:picLocks noChangeAspect="1"/>
            </p:cNvPicPr>
            <p:nvPr/>
          </p:nvPicPr>
          <p:blipFill>
            <a:blip r:embed="rId2"/>
            <a:stretch>
              <a:fillRect/>
            </a:stretch>
          </p:blipFill>
          <p:spPr>
            <a:xfrm>
              <a:off x="349774" y="260130"/>
              <a:ext cx="2907776" cy="1666264"/>
            </a:xfrm>
            <a:prstGeom prst="rect">
              <a:avLst/>
            </a:prstGeom>
          </p:spPr>
        </p:pic>
        <p:sp>
          <p:nvSpPr>
            <p:cNvPr id="17" name="矩形 16"/>
            <p:cNvSpPr/>
            <p:nvPr/>
          </p:nvSpPr>
          <p:spPr>
            <a:xfrm rot="20492608">
              <a:off x="565908" y="579524"/>
              <a:ext cx="2304292" cy="50520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标题添加此处</a:t>
              </a: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3000"/>
                            </p:stCondLst>
                            <p:childTnLst>
                              <p:par>
                                <p:cTn id="24" presetID="31"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1000" fill="hold"/>
                                        <p:tgtEl>
                                          <p:spTgt spid="3"/>
                                        </p:tgtEl>
                                        <p:attrNameLst>
                                          <p:attrName>ppt_w</p:attrName>
                                        </p:attrNameLst>
                                      </p:cBhvr>
                                      <p:tavLst>
                                        <p:tav tm="0">
                                          <p:val>
                                            <p:fltVal val="0"/>
                                          </p:val>
                                        </p:tav>
                                        <p:tav tm="100000">
                                          <p:val>
                                            <p:strVal val="#ppt_w"/>
                                          </p:val>
                                        </p:tav>
                                      </p:tavLst>
                                    </p:anim>
                                    <p:anim calcmode="lin" valueType="num">
                                      <p:cBhvr>
                                        <p:cTn id="27" dur="1000" fill="hold"/>
                                        <p:tgtEl>
                                          <p:spTgt spid="3"/>
                                        </p:tgtEl>
                                        <p:attrNameLst>
                                          <p:attrName>ppt_h</p:attrName>
                                        </p:attrNameLst>
                                      </p:cBhvr>
                                      <p:tavLst>
                                        <p:tav tm="0">
                                          <p:val>
                                            <p:fltVal val="0"/>
                                          </p:val>
                                        </p:tav>
                                        <p:tav tm="100000">
                                          <p:val>
                                            <p:strVal val="#ppt_h"/>
                                          </p:val>
                                        </p:tav>
                                      </p:tavLst>
                                    </p:anim>
                                    <p:anim calcmode="lin" valueType="num">
                                      <p:cBhvr>
                                        <p:cTn id="28" dur="1000" fill="hold"/>
                                        <p:tgtEl>
                                          <p:spTgt spid="3"/>
                                        </p:tgtEl>
                                        <p:attrNameLst>
                                          <p:attrName>style.rotation</p:attrName>
                                        </p:attrNameLst>
                                      </p:cBhvr>
                                      <p:tavLst>
                                        <p:tav tm="0">
                                          <p:val>
                                            <p:fltVal val="90"/>
                                          </p:val>
                                        </p:tav>
                                        <p:tav tm="100000">
                                          <p:val>
                                            <p:fltVal val="0"/>
                                          </p:val>
                                        </p:tav>
                                      </p:tavLst>
                                    </p:anim>
                                    <p:animEffect transition="in" filter="fade">
                                      <p:cBhvr>
                                        <p:cTn id="29" dur="1000"/>
                                        <p:tgtEl>
                                          <p:spTgt spid="3"/>
                                        </p:tgtEl>
                                      </p:cBhvr>
                                    </p:animEffect>
                                  </p:childTnLst>
                                </p:cTn>
                              </p:par>
                            </p:childTnLst>
                          </p:cTn>
                        </p:par>
                        <p:par>
                          <p:cTn id="30" fill="hold">
                            <p:stCondLst>
                              <p:cond delay="4000"/>
                            </p:stCondLst>
                            <p:childTnLst>
                              <p:par>
                                <p:cTn id="31" presetID="31"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 calcmode="lin" valueType="num">
                                      <p:cBhvr>
                                        <p:cTn id="35" dur="1000" fill="hold"/>
                                        <p:tgtEl>
                                          <p:spTgt spid="12"/>
                                        </p:tgtEl>
                                        <p:attrNameLst>
                                          <p:attrName>style.rotation</p:attrName>
                                        </p:attrNameLst>
                                      </p:cBhvr>
                                      <p:tavLst>
                                        <p:tav tm="0">
                                          <p:val>
                                            <p:fltVal val="90"/>
                                          </p:val>
                                        </p:tav>
                                        <p:tav tm="100000">
                                          <p:val>
                                            <p:fltVal val="0"/>
                                          </p:val>
                                        </p:tav>
                                      </p:tavLst>
                                    </p:anim>
                                    <p:animEffect transition="in" filter="fade">
                                      <p:cBhvr>
                                        <p:cTn id="36" dur="1000"/>
                                        <p:tgtEl>
                                          <p:spTgt spid="12"/>
                                        </p:tgtEl>
                                      </p:cBhvr>
                                    </p:animEffect>
                                  </p:childTnLst>
                                </p:cTn>
                              </p:par>
                            </p:childTnLst>
                          </p:cTn>
                        </p:par>
                        <p:par>
                          <p:cTn id="37" fill="hold">
                            <p:stCondLst>
                              <p:cond delay="5000"/>
                            </p:stCondLst>
                            <p:childTnLst>
                              <p:par>
                                <p:cTn id="38" presetID="31" presetClass="entr" presetSubtype="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ppt_w</p:attrName>
                                        </p:attrNameLst>
                                      </p:cBhvr>
                                      <p:tavLst>
                                        <p:tav tm="0">
                                          <p:val>
                                            <p:fltVal val="0"/>
                                          </p:val>
                                        </p:tav>
                                        <p:tav tm="100000">
                                          <p:val>
                                            <p:strVal val="#ppt_w"/>
                                          </p:val>
                                        </p:tav>
                                      </p:tavLst>
                                    </p:anim>
                                    <p:anim calcmode="lin" valueType="num">
                                      <p:cBhvr>
                                        <p:cTn id="41" dur="1000" fill="hold"/>
                                        <p:tgtEl>
                                          <p:spTgt spid="6"/>
                                        </p:tgtEl>
                                        <p:attrNameLst>
                                          <p:attrName>ppt_h</p:attrName>
                                        </p:attrNameLst>
                                      </p:cBhvr>
                                      <p:tavLst>
                                        <p:tav tm="0">
                                          <p:val>
                                            <p:fltVal val="0"/>
                                          </p:val>
                                        </p:tav>
                                        <p:tav tm="100000">
                                          <p:val>
                                            <p:strVal val="#ppt_h"/>
                                          </p:val>
                                        </p:tav>
                                      </p:tavLst>
                                    </p:anim>
                                    <p:anim calcmode="lin" valueType="num">
                                      <p:cBhvr>
                                        <p:cTn id="42" dur="1000" fill="hold"/>
                                        <p:tgtEl>
                                          <p:spTgt spid="6"/>
                                        </p:tgtEl>
                                        <p:attrNameLst>
                                          <p:attrName>style.rotation</p:attrName>
                                        </p:attrNameLst>
                                      </p:cBhvr>
                                      <p:tavLst>
                                        <p:tav tm="0">
                                          <p:val>
                                            <p:fltVal val="90"/>
                                          </p:val>
                                        </p:tav>
                                        <p:tav tm="100000">
                                          <p:val>
                                            <p:fltVal val="0"/>
                                          </p:val>
                                        </p:tav>
                                      </p:tavLst>
                                    </p:anim>
                                    <p:animEffect transition="in" filter="fade">
                                      <p:cBhvr>
                                        <p:cTn id="4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rot="21127437">
            <a:off x="1589895" y="2351313"/>
            <a:ext cx="3386799" cy="1904093"/>
          </a:xfrm>
          <a:prstGeom prst="rect">
            <a:avLst/>
          </a:prstGeom>
        </p:spPr>
      </p:pic>
      <p:sp>
        <p:nvSpPr>
          <p:cNvPr id="8" name="矩形 7"/>
          <p:cNvSpPr/>
          <p:nvPr/>
        </p:nvSpPr>
        <p:spPr>
          <a:xfrm>
            <a:off x="5653558" y="2770436"/>
            <a:ext cx="5200469" cy="642868"/>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D42939"/>
                </a:solidFill>
                <a:effectLst/>
                <a:uLnTx/>
                <a:uFillTx/>
                <a:latin typeface="迷你简准圆" pitchFamily="65" charset="-122"/>
                <a:ea typeface="迷你简准圆" pitchFamily="65" charset="-122"/>
                <a:cs typeface="+mn-cs"/>
              </a:rPr>
              <a:t>标题文字添加此处</a:t>
            </a:r>
          </a:p>
        </p:txBody>
      </p:sp>
      <p:sp>
        <p:nvSpPr>
          <p:cNvPr id="9" name="文本框 8"/>
          <p:cNvSpPr txBox="1"/>
          <p:nvPr/>
        </p:nvSpPr>
        <p:spPr>
          <a:xfrm>
            <a:off x="5653558" y="3576233"/>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10" name="任意多边形 9"/>
          <p:cNvSpPr/>
          <p:nvPr/>
        </p:nvSpPr>
        <p:spPr>
          <a:xfrm>
            <a:off x="5732584" y="3446186"/>
            <a:ext cx="4824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theme/theme1.xml><?xml version="1.0" encoding="utf-8"?>
<a:theme xmlns:a="http://schemas.openxmlformats.org/drawingml/2006/main" name="包图主题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3771</Words>
  <Application>Kingsoft Office WPP</Application>
  <PresentationFormat>宽屏</PresentationFormat>
  <Paragraphs>356</Paragraphs>
  <Slides>25</Slides>
  <Notes>25</Notes>
  <HiddenSlides>0</HiddenSlides>
  <MMClips>1</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包图主题2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逆流的小鱼</dc:creator>
  <cp:lastModifiedBy>apple</cp:lastModifiedBy>
  <cp:revision>17</cp:revision>
  <dcterms:created xsi:type="dcterms:W3CDTF">2017-07-13T02:53:00Z</dcterms:created>
  <dcterms:modified xsi:type="dcterms:W3CDTF">2018-07-01T04:45:00Z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2052-10.8.0.5391</vt:lpwstr>
  </property>
</Properties>
</file>