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6" r:id="rId2"/>
    <p:sldId id="257" r:id="rId3"/>
    <p:sldId id="258" r:id="rId4"/>
    <p:sldId id="265" r:id="rId5"/>
    <p:sldId id="267" r:id="rId6"/>
    <p:sldId id="266" r:id="rId7"/>
    <p:sldId id="259" r:id="rId8"/>
    <p:sldId id="270" r:id="rId9"/>
    <p:sldId id="269" r:id="rId10"/>
    <p:sldId id="268" r:id="rId11"/>
    <p:sldId id="260" r:id="rId12"/>
    <p:sldId id="273" r:id="rId13"/>
    <p:sldId id="272" r:id="rId14"/>
    <p:sldId id="271" r:id="rId15"/>
    <p:sldId id="262" r:id="rId16"/>
    <p:sldId id="275" r:id="rId17"/>
    <p:sldId id="274" r:id="rId18"/>
    <p:sldId id="263" r:id="rId19"/>
    <p:sldId id="276" r:id="rId20"/>
    <p:sldId id="26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9473"/>
    <a:srgbClr val="D8E5DB"/>
    <a:srgbClr val="E1FB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29" autoAdjust="0"/>
    <p:restoredTop sz="94660"/>
  </p:normalViewPr>
  <p:slideViewPr>
    <p:cSldViewPr snapToGrid="0">
      <p:cViewPr varScale="1">
        <p:scale>
          <a:sx n="110" d="100"/>
          <a:sy n="110" d="100"/>
        </p:scale>
        <p:origin x="5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lineChart>
        <c:grouping val="standard"/>
        <c:varyColors val="0"/>
        <c:ser>
          <c:idx val="0"/>
          <c:order val="0"/>
          <c:tx>
            <c:strRef>
              <c:f>Sheet1!$B$1</c:f>
              <c:strCache>
                <c:ptCount val="1"/>
                <c:pt idx="0">
                  <c:v>Series 1</c:v>
                </c:pt>
              </c:strCache>
            </c:strRef>
          </c:tx>
          <c:spPr>
            <a:ln w="12700" cap="rnd">
              <a:solidFill>
                <a:schemeClr val="tx1">
                  <a:lumMod val="50000"/>
                  <a:lumOff val="50000"/>
                </a:schemeClr>
              </a:solidFill>
              <a:round/>
            </a:ln>
            <a:effectLst/>
          </c:spPr>
          <c:marker>
            <c:symbol val="circle"/>
            <c:size val="5"/>
            <c:spPr>
              <a:solidFill>
                <a:schemeClr val="tx1">
                  <a:lumMod val="50000"/>
                  <a:lumOff val="50000"/>
                </a:schemeClr>
              </a:solidFill>
              <a:ln w="9525">
                <a:solidFill>
                  <a:schemeClr val="tx1">
                    <a:lumMod val="50000"/>
                    <a:lumOff val="50000"/>
                  </a:schemeClr>
                </a:solidFill>
              </a:ln>
              <a:effectLst/>
            </c:spPr>
          </c:marker>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FE5-4FEA-BDE0-35F76580BD8A}"/>
            </c:ext>
          </c:extLst>
        </c:ser>
        <c:ser>
          <c:idx val="1"/>
          <c:order val="1"/>
          <c:tx>
            <c:strRef>
              <c:f>Sheet1!$C$1</c:f>
              <c:strCache>
                <c:ptCount val="1"/>
                <c:pt idx="0">
                  <c:v>Series 2</c:v>
                </c:pt>
              </c:strCache>
            </c:strRef>
          </c:tx>
          <c:spPr>
            <a:ln w="12700" cap="rnd">
              <a:solidFill>
                <a:schemeClr val="tx1">
                  <a:lumMod val="75000"/>
                  <a:lumOff val="25000"/>
                </a:schemeClr>
              </a:solidFill>
              <a:round/>
            </a:ln>
            <a:effectLst/>
          </c:spPr>
          <c:marker>
            <c:symbol val="circle"/>
            <c:size val="5"/>
            <c:spPr>
              <a:solidFill>
                <a:schemeClr val="tx1">
                  <a:lumMod val="75000"/>
                  <a:lumOff val="25000"/>
                </a:schemeClr>
              </a:solidFill>
              <a:ln w="9525">
                <a:solidFill>
                  <a:schemeClr val="tx1">
                    <a:lumMod val="75000"/>
                    <a:lumOff val="25000"/>
                  </a:schemeClr>
                </a:solidFill>
              </a:ln>
              <a:effectLst/>
            </c:spPr>
          </c:marker>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smooth val="0"/>
          <c:extLst>
            <c:ext xmlns:c16="http://schemas.microsoft.com/office/drawing/2014/chart" uri="{C3380CC4-5D6E-409C-BE32-E72D297353CC}">
              <c16:uniqueId val="{00000001-EFE5-4FEA-BDE0-35F76580BD8A}"/>
            </c:ext>
          </c:extLst>
        </c:ser>
        <c:ser>
          <c:idx val="2"/>
          <c:order val="2"/>
          <c:tx>
            <c:strRef>
              <c:f>Sheet1!$D$1</c:f>
              <c:strCache>
                <c:ptCount val="1"/>
                <c:pt idx="0">
                  <c:v>Series 3</c:v>
                </c:pt>
              </c:strCache>
            </c:strRef>
          </c:tx>
          <c:spPr>
            <a:ln w="12700" cap="rnd">
              <a:solidFill>
                <a:schemeClr val="tx1">
                  <a:lumMod val="85000"/>
                  <a:lumOff val="15000"/>
                </a:schemeClr>
              </a:solidFill>
              <a:round/>
            </a:ln>
            <a:effectLst/>
          </c:spPr>
          <c:marker>
            <c:symbol val="circle"/>
            <c:size val="5"/>
            <c:spPr>
              <a:solidFill>
                <a:schemeClr val="tx1">
                  <a:lumMod val="85000"/>
                  <a:lumOff val="15000"/>
                </a:schemeClr>
              </a:solidFill>
              <a:ln w="9525">
                <a:solidFill>
                  <a:schemeClr val="tx1">
                    <a:lumMod val="85000"/>
                    <a:lumOff val="15000"/>
                  </a:schemeClr>
                </a:solidFill>
              </a:ln>
              <a:effectLst/>
            </c:spPr>
          </c:marker>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FE5-4FEA-BDE0-35F76580BD8A}"/>
            </c:ext>
          </c:extLst>
        </c:ser>
        <c:ser>
          <c:idx val="3"/>
          <c:order val="3"/>
          <c:tx>
            <c:strRef>
              <c:f>Sheet1!$E$1</c:f>
              <c:strCache>
                <c:ptCount val="1"/>
                <c:pt idx="0">
                  <c:v>series 4</c:v>
                </c:pt>
              </c:strCache>
            </c:strRef>
          </c:tx>
          <c:spPr>
            <a:ln w="12700" cap="rnd">
              <a:solidFill>
                <a:schemeClr val="tx1">
                  <a:lumMod val="95000"/>
                  <a:lumOff val="5000"/>
                </a:schemeClr>
              </a:solidFill>
              <a:round/>
            </a:ln>
            <a:effectLst/>
          </c:spPr>
          <c:marker>
            <c:symbol val="circle"/>
            <c:size val="5"/>
            <c:spPr>
              <a:solidFill>
                <a:schemeClr val="tx1">
                  <a:lumMod val="95000"/>
                  <a:lumOff val="5000"/>
                </a:schemeClr>
              </a:solidFill>
              <a:ln w="9525">
                <a:solidFill>
                  <a:schemeClr val="tx1">
                    <a:lumMod val="95000"/>
                    <a:lumOff val="5000"/>
                  </a:schemeClr>
                </a:solidFill>
              </a:ln>
              <a:effectLst/>
            </c:spPr>
          </c:marker>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smooth val="0"/>
          <c:extLst>
            <c:ext xmlns:c16="http://schemas.microsoft.com/office/drawing/2014/chart" uri="{C3380CC4-5D6E-409C-BE32-E72D297353CC}">
              <c16:uniqueId val="{00000003-EFE5-4FEA-BDE0-35F76580BD8A}"/>
            </c:ext>
          </c:extLst>
        </c:ser>
        <c:dLbls>
          <c:showLegendKey val="0"/>
          <c:showVal val="0"/>
          <c:showCatName val="0"/>
          <c:showSerName val="0"/>
          <c:showPercent val="0"/>
          <c:showBubbleSize val="0"/>
        </c:dLbls>
        <c:marker val="1"/>
        <c:smooth val="0"/>
        <c:axId val="-449924640"/>
        <c:axId val="-449931712"/>
      </c:lineChart>
      <c:catAx>
        <c:axId val="-449924640"/>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lang="zh-CN" sz="12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449931712"/>
        <c:crosses val="autoZero"/>
        <c:auto val="1"/>
        <c:lblAlgn val="ctr"/>
        <c:lblOffset val="100"/>
        <c:noMultiLvlLbl val="0"/>
      </c:catAx>
      <c:valAx>
        <c:axId val="-44993171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lang="zh-CN" sz="12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449924640"/>
        <c:crosses val="autoZero"/>
        <c:crossBetween val="between"/>
      </c:valAx>
      <c:spPr>
        <a:noFill/>
        <a:ln>
          <a:noFill/>
        </a:ln>
        <a:effectLst/>
      </c:spPr>
    </c:plotArea>
    <c:plotVisOnly val="1"/>
    <c:dispBlanksAs val="gap"/>
    <c:showDLblsOverMax val="0"/>
  </c:chart>
  <c:spPr>
    <a:noFill/>
    <a:ln>
      <a:noFill/>
    </a:ln>
    <a:effectLst/>
  </c:spPr>
  <c:txPr>
    <a:bodyPr/>
    <a:lstStyle/>
    <a:p>
      <a:pPr>
        <a:defRPr lang="zh-CN"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4701DD3-C81E-4797-8777-D124D7A0E4D5}" type="doc">
      <dgm:prSet loTypeId="urn:microsoft.com/office/officeart/2008/layout/AlternatingHexagons" loCatId="list" qsTypeId="urn:microsoft.com/office/officeart/2005/8/quickstyle/simple1#1" qsCatId="simple" csTypeId="urn:microsoft.com/office/officeart/2005/8/colors/accent1_2#1" csCatId="accent1" phldr="1"/>
      <dgm:spPr/>
      <dgm:t>
        <a:bodyPr/>
        <a:lstStyle/>
        <a:p>
          <a:endParaRPr lang="th-TH"/>
        </a:p>
      </dgm:t>
    </dgm:pt>
    <dgm:pt modelId="{C3BAF44C-3EE9-44FF-870B-AAB4BDD1E665}">
      <dgm:prSet phldrT="[Text]" custT="1"/>
      <dgm:spPr>
        <a:solidFill>
          <a:srgbClr val="6A9473"/>
        </a:solidFill>
      </dgm:spPr>
      <dgm:t>
        <a:bodyPr lIns="0" tIns="0" rIns="0" bIns="0"/>
        <a:lstStyle/>
        <a:p>
          <a:r>
            <a:rPr lang="en-US" sz="1600" b="1" dirty="0"/>
            <a:t>text</a:t>
          </a:r>
          <a:endParaRPr lang="th-TH" sz="1600" b="1" dirty="0"/>
        </a:p>
      </dgm:t>
    </dgm:pt>
    <dgm:pt modelId="{8BB0732D-8F5A-4ABB-BFF4-F0FD813F47E5}" type="parTrans" cxnId="{41738969-235C-440E-8DC2-24782C5EF36A}">
      <dgm:prSet/>
      <dgm:spPr/>
      <dgm:t>
        <a:bodyPr/>
        <a:lstStyle/>
        <a:p>
          <a:endParaRPr lang="th-TH"/>
        </a:p>
      </dgm:t>
    </dgm:pt>
    <dgm:pt modelId="{1404CA78-126F-44E7-A4A7-5E9DCF3F69CA}" type="sibTrans" cxnId="{41738969-235C-440E-8DC2-24782C5EF36A}">
      <dgm:prSet/>
      <dgm:spPr>
        <a:solidFill>
          <a:srgbClr val="6A9473"/>
        </a:solidFill>
      </dgm:spPr>
      <dgm:t>
        <a:bodyPr/>
        <a:lstStyle/>
        <a:p>
          <a:endParaRPr lang="th-TH"/>
        </a:p>
      </dgm:t>
    </dgm:pt>
    <dgm:pt modelId="{33C1B17C-3F47-420E-98B6-4A42DFC63740}">
      <dgm:prSet phldrT="[Text]" custT="1"/>
      <dgm:spPr>
        <a:solidFill>
          <a:srgbClr val="6A9473"/>
        </a:solidFill>
      </dgm:spPr>
      <dgm:t>
        <a:bodyPr lIns="0" tIns="0" rIns="0" bIns="0"/>
        <a:lstStyle/>
        <a:p>
          <a:r>
            <a:rPr lang="en-US" sz="1600" b="1" dirty="0"/>
            <a:t>text</a:t>
          </a:r>
          <a:endParaRPr lang="th-TH" sz="1600" b="1" dirty="0"/>
        </a:p>
      </dgm:t>
    </dgm:pt>
    <dgm:pt modelId="{BA725BC0-9398-462C-94DE-419FDC36A918}" type="parTrans" cxnId="{3532B987-2DB0-4764-855C-32A797FC01B7}">
      <dgm:prSet/>
      <dgm:spPr/>
      <dgm:t>
        <a:bodyPr/>
        <a:lstStyle/>
        <a:p>
          <a:endParaRPr lang="th-TH"/>
        </a:p>
      </dgm:t>
    </dgm:pt>
    <dgm:pt modelId="{FBC058DA-4FDD-41FC-B9E8-97705F66137D}" type="sibTrans" cxnId="{3532B987-2DB0-4764-855C-32A797FC01B7}">
      <dgm:prSet/>
      <dgm:spPr>
        <a:solidFill>
          <a:srgbClr val="6A9473"/>
        </a:solidFill>
      </dgm:spPr>
      <dgm:t>
        <a:bodyPr/>
        <a:lstStyle/>
        <a:p>
          <a:endParaRPr lang="th-TH"/>
        </a:p>
      </dgm:t>
    </dgm:pt>
    <dgm:pt modelId="{8071BD00-6096-4A8C-BD30-A63080A673A0}">
      <dgm:prSet phldrT="[Text]" custT="1"/>
      <dgm:spPr>
        <a:solidFill>
          <a:srgbClr val="6A9473"/>
        </a:solidFill>
      </dgm:spPr>
      <dgm:t>
        <a:bodyPr lIns="0" tIns="0" rIns="0" bIns="0"/>
        <a:lstStyle/>
        <a:p>
          <a:r>
            <a:rPr lang="en-US" altLang="zh-CN" sz="1600" b="1" dirty="0"/>
            <a:t>text</a:t>
          </a:r>
          <a:endParaRPr lang="th-TH" sz="1600" b="1" dirty="0"/>
        </a:p>
      </dgm:t>
    </dgm:pt>
    <dgm:pt modelId="{A497C352-8058-4683-823A-F65BF981FC50}" type="parTrans" cxnId="{3D1EDD6D-FAC8-48EF-8B9F-BBDE67F108DD}">
      <dgm:prSet/>
      <dgm:spPr/>
      <dgm:t>
        <a:bodyPr/>
        <a:lstStyle/>
        <a:p>
          <a:endParaRPr lang="th-TH"/>
        </a:p>
      </dgm:t>
    </dgm:pt>
    <dgm:pt modelId="{F53F032F-D5E2-4BE7-8B9E-A90AE4159E3B}" type="sibTrans" cxnId="{3D1EDD6D-FAC8-48EF-8B9F-BBDE67F108DD}">
      <dgm:prSet/>
      <dgm:spPr>
        <a:solidFill>
          <a:srgbClr val="6A9473"/>
        </a:solidFill>
      </dgm:spPr>
      <dgm:t>
        <a:bodyPr/>
        <a:lstStyle/>
        <a:p>
          <a:endParaRPr lang="th-TH"/>
        </a:p>
      </dgm:t>
    </dgm:pt>
    <dgm:pt modelId="{42E5CED4-A02B-483F-82A2-322CD64A0239}">
      <dgm:prSet custT="1"/>
      <dgm:spPr>
        <a:solidFill>
          <a:srgbClr val="6A9473"/>
        </a:solidFill>
      </dgm:spPr>
      <dgm:t>
        <a:bodyPr lIns="0" tIns="0" rIns="0" bIns="0"/>
        <a:lstStyle/>
        <a:p>
          <a:r>
            <a:rPr lang="en-US" sz="1600" b="1" dirty="0"/>
            <a:t>text</a:t>
          </a:r>
          <a:endParaRPr lang="th-TH" sz="1600" b="1" dirty="0"/>
        </a:p>
      </dgm:t>
    </dgm:pt>
    <dgm:pt modelId="{6E0A64BA-B0FC-464B-BA2D-EBFA03E9F7C2}" type="parTrans" cxnId="{AA238F50-E4A1-4ED8-B5AB-D0C19FAF24CF}">
      <dgm:prSet/>
      <dgm:spPr/>
      <dgm:t>
        <a:bodyPr/>
        <a:lstStyle/>
        <a:p>
          <a:endParaRPr lang="th-TH"/>
        </a:p>
      </dgm:t>
    </dgm:pt>
    <dgm:pt modelId="{AF93A24C-EBD1-489C-95DC-6FDB0FB196EE}" type="sibTrans" cxnId="{AA238F50-E4A1-4ED8-B5AB-D0C19FAF24CF}">
      <dgm:prSet/>
      <dgm:spPr>
        <a:solidFill>
          <a:srgbClr val="6A9473"/>
        </a:solidFill>
      </dgm:spPr>
      <dgm:t>
        <a:bodyPr/>
        <a:lstStyle/>
        <a:p>
          <a:endParaRPr lang="th-TH"/>
        </a:p>
      </dgm:t>
    </dgm:pt>
    <dgm:pt modelId="{1D0F427D-AF5B-4841-9883-FC53BE5C4F47}" type="pres">
      <dgm:prSet presAssocID="{44701DD3-C81E-4797-8777-D124D7A0E4D5}" presName="Name0" presStyleCnt="0">
        <dgm:presLayoutVars>
          <dgm:chMax/>
          <dgm:chPref/>
          <dgm:dir/>
          <dgm:animLvl val="lvl"/>
        </dgm:presLayoutVars>
      </dgm:prSet>
      <dgm:spPr/>
    </dgm:pt>
    <dgm:pt modelId="{4EE05CC1-5E02-4F92-AE6B-D8B3EBE56E5A}" type="pres">
      <dgm:prSet presAssocID="{C3BAF44C-3EE9-44FF-870B-AAB4BDD1E665}" presName="composite" presStyleCnt="0"/>
      <dgm:spPr/>
    </dgm:pt>
    <dgm:pt modelId="{925DE1D6-F49F-4F80-9528-F6418E33CD31}" type="pres">
      <dgm:prSet presAssocID="{C3BAF44C-3EE9-44FF-870B-AAB4BDD1E665}" presName="Parent1" presStyleLbl="node1" presStyleIdx="0" presStyleCnt="8" custLinFactNeighborX="39774" custLinFactNeighborY="2226">
        <dgm:presLayoutVars>
          <dgm:chMax val="1"/>
          <dgm:chPref val="1"/>
          <dgm:bulletEnabled val="1"/>
        </dgm:presLayoutVars>
      </dgm:prSet>
      <dgm:spPr/>
    </dgm:pt>
    <dgm:pt modelId="{2E22A886-72B7-4611-9A6C-B05C21D30F3A}" type="pres">
      <dgm:prSet presAssocID="{C3BAF44C-3EE9-44FF-870B-AAB4BDD1E665}" presName="Childtext1" presStyleLbl="revTx" presStyleIdx="0" presStyleCnt="4" custScaleX="217687" custLinFactNeighborX="95034" custLinFactNeighborY="3710">
        <dgm:presLayoutVars>
          <dgm:chMax val="0"/>
          <dgm:chPref val="0"/>
          <dgm:bulletEnabled val="1"/>
        </dgm:presLayoutVars>
      </dgm:prSet>
      <dgm:spPr/>
    </dgm:pt>
    <dgm:pt modelId="{F8F10D43-E1F5-4EDC-BE7D-B9447F60D254}" type="pres">
      <dgm:prSet presAssocID="{C3BAF44C-3EE9-44FF-870B-AAB4BDD1E665}" presName="BalanceSpacing" presStyleCnt="0"/>
      <dgm:spPr/>
    </dgm:pt>
    <dgm:pt modelId="{CAA9429E-74E2-4F7D-968A-B56C8AAA9208}" type="pres">
      <dgm:prSet presAssocID="{C3BAF44C-3EE9-44FF-870B-AAB4BDD1E665}" presName="BalanceSpacing1" presStyleCnt="0"/>
      <dgm:spPr/>
    </dgm:pt>
    <dgm:pt modelId="{0374AE5C-24FC-4D58-AAFC-0FB7A0C6CB8B}" type="pres">
      <dgm:prSet presAssocID="{1404CA78-126F-44E7-A4A7-5E9DCF3F69CA}" presName="Accent1Text" presStyleLbl="node1" presStyleIdx="1" presStyleCnt="8" custLinFactNeighborX="39774" custLinFactNeighborY="2226"/>
      <dgm:spPr/>
    </dgm:pt>
    <dgm:pt modelId="{3DFA21AC-A7C9-4C0C-9AED-182412F7BCEA}" type="pres">
      <dgm:prSet presAssocID="{1404CA78-126F-44E7-A4A7-5E9DCF3F69CA}" presName="spaceBetweenRectangles" presStyleCnt="0"/>
      <dgm:spPr/>
    </dgm:pt>
    <dgm:pt modelId="{9657F503-8F3C-4CEA-B326-33B9AF4F1D72}" type="pres">
      <dgm:prSet presAssocID="{42E5CED4-A02B-483F-82A2-322CD64A0239}" presName="composite" presStyleCnt="0"/>
      <dgm:spPr/>
    </dgm:pt>
    <dgm:pt modelId="{4A5C7131-66F6-4FB5-83A8-298B43E797E2}" type="pres">
      <dgm:prSet presAssocID="{42E5CED4-A02B-483F-82A2-322CD64A0239}" presName="Parent1" presStyleLbl="node1" presStyleIdx="2" presStyleCnt="8" custLinFactNeighborX="-37434" custLinFactNeighborY="1113">
        <dgm:presLayoutVars>
          <dgm:chMax val="1"/>
          <dgm:chPref val="1"/>
          <dgm:bulletEnabled val="1"/>
        </dgm:presLayoutVars>
      </dgm:prSet>
      <dgm:spPr/>
    </dgm:pt>
    <dgm:pt modelId="{6D69E465-0953-40C2-A9A3-B1446A3A70BB}" type="pres">
      <dgm:prSet presAssocID="{42E5CED4-A02B-483F-82A2-322CD64A0239}" presName="Childtext1" presStyleLbl="revTx" presStyleIdx="1" presStyleCnt="4" custScaleX="224944" custLinFactNeighborX="-94275" custLinFactNeighborY="1855">
        <dgm:presLayoutVars>
          <dgm:chMax val="0"/>
          <dgm:chPref val="0"/>
          <dgm:bulletEnabled val="1"/>
        </dgm:presLayoutVars>
      </dgm:prSet>
      <dgm:spPr/>
    </dgm:pt>
    <dgm:pt modelId="{ACF0C8B1-4BDC-4553-ACAA-6860C595FBE7}" type="pres">
      <dgm:prSet presAssocID="{42E5CED4-A02B-483F-82A2-322CD64A0239}" presName="BalanceSpacing" presStyleCnt="0"/>
      <dgm:spPr/>
    </dgm:pt>
    <dgm:pt modelId="{181BCC09-E317-4AAB-8BA3-819DB5B78E70}" type="pres">
      <dgm:prSet presAssocID="{42E5CED4-A02B-483F-82A2-322CD64A0239}" presName="BalanceSpacing1" presStyleCnt="0"/>
      <dgm:spPr/>
    </dgm:pt>
    <dgm:pt modelId="{14A9A01E-FB72-446D-B2EA-14C372D42926}" type="pres">
      <dgm:prSet presAssocID="{AF93A24C-EBD1-489C-95DC-6FDB0FB196EE}" presName="Accent1Text" presStyleLbl="node1" presStyleIdx="3" presStyleCnt="8" custLinFactNeighborX="-37434" custLinFactNeighborY="1113"/>
      <dgm:spPr/>
    </dgm:pt>
    <dgm:pt modelId="{C31AFAB5-73F1-4420-8164-4BC446A288B2}" type="pres">
      <dgm:prSet presAssocID="{AF93A24C-EBD1-489C-95DC-6FDB0FB196EE}" presName="spaceBetweenRectangles" presStyleCnt="0"/>
      <dgm:spPr/>
    </dgm:pt>
    <dgm:pt modelId="{CB271210-D06A-4D9F-A55A-D64B7D144528}" type="pres">
      <dgm:prSet presAssocID="{33C1B17C-3F47-420E-98B6-4A42DFC63740}" presName="composite" presStyleCnt="0"/>
      <dgm:spPr/>
    </dgm:pt>
    <dgm:pt modelId="{88B4F0E6-5C1B-4EB2-A864-3422B0E964A4}" type="pres">
      <dgm:prSet presAssocID="{33C1B17C-3F47-420E-98B6-4A42DFC63740}" presName="Parent1" presStyleLbl="node1" presStyleIdx="4" presStyleCnt="8" custLinFactNeighborX="39774">
        <dgm:presLayoutVars>
          <dgm:chMax val="1"/>
          <dgm:chPref val="1"/>
          <dgm:bulletEnabled val="1"/>
        </dgm:presLayoutVars>
      </dgm:prSet>
      <dgm:spPr/>
    </dgm:pt>
    <dgm:pt modelId="{C4BA1345-BE36-499C-AB6A-075D43D41F56}" type="pres">
      <dgm:prSet presAssocID="{33C1B17C-3F47-420E-98B6-4A42DFC63740}" presName="Childtext1" presStyleLbl="revTx" presStyleIdx="2" presStyleCnt="4" custScaleX="217687" custLinFactX="61" custLinFactNeighborX="100000">
        <dgm:presLayoutVars>
          <dgm:chMax val="0"/>
          <dgm:chPref val="0"/>
          <dgm:bulletEnabled val="1"/>
        </dgm:presLayoutVars>
      </dgm:prSet>
      <dgm:spPr/>
    </dgm:pt>
    <dgm:pt modelId="{05AA5091-5667-4E6F-999C-68329AB7F536}" type="pres">
      <dgm:prSet presAssocID="{33C1B17C-3F47-420E-98B6-4A42DFC63740}" presName="BalanceSpacing" presStyleCnt="0"/>
      <dgm:spPr/>
    </dgm:pt>
    <dgm:pt modelId="{7EBA2B6F-D43D-43C4-8D8F-1C6907E00F51}" type="pres">
      <dgm:prSet presAssocID="{33C1B17C-3F47-420E-98B6-4A42DFC63740}" presName="BalanceSpacing1" presStyleCnt="0"/>
      <dgm:spPr/>
    </dgm:pt>
    <dgm:pt modelId="{292A5773-AB48-43FA-A854-B96B96631BB6}" type="pres">
      <dgm:prSet presAssocID="{FBC058DA-4FDD-41FC-B9E8-97705F66137D}" presName="Accent1Text" presStyleLbl="node1" presStyleIdx="5" presStyleCnt="8" custLinFactNeighborX="39774"/>
      <dgm:spPr/>
    </dgm:pt>
    <dgm:pt modelId="{DACC0F52-4D4D-4EE3-AD46-1A1A62634884}" type="pres">
      <dgm:prSet presAssocID="{FBC058DA-4FDD-41FC-B9E8-97705F66137D}" presName="spaceBetweenRectangles" presStyleCnt="0"/>
      <dgm:spPr/>
    </dgm:pt>
    <dgm:pt modelId="{AC5B9D53-B3DA-414B-B7E0-B04A9832DFBC}" type="pres">
      <dgm:prSet presAssocID="{8071BD00-6096-4A8C-BD30-A63080A673A0}" presName="composite" presStyleCnt="0"/>
      <dgm:spPr/>
    </dgm:pt>
    <dgm:pt modelId="{79B56233-B15B-4AD5-B90F-9DE8F2CDE215}" type="pres">
      <dgm:prSet presAssocID="{8071BD00-6096-4A8C-BD30-A63080A673A0}" presName="Parent1" presStyleLbl="node1" presStyleIdx="6" presStyleCnt="8" custLinFactNeighborX="-37434" custLinFactNeighborY="-1113">
        <dgm:presLayoutVars>
          <dgm:chMax val="1"/>
          <dgm:chPref val="1"/>
          <dgm:bulletEnabled val="1"/>
        </dgm:presLayoutVars>
      </dgm:prSet>
      <dgm:spPr/>
    </dgm:pt>
    <dgm:pt modelId="{F92BF21B-527C-47D8-839F-9E7EEA104960}" type="pres">
      <dgm:prSet presAssocID="{8071BD00-6096-4A8C-BD30-A63080A673A0}" presName="Childtext1" presStyleLbl="revTx" presStyleIdx="3" presStyleCnt="4" custScaleX="224944" custLinFactNeighborX="-94276" custLinFactNeighborY="-1855">
        <dgm:presLayoutVars>
          <dgm:chMax val="0"/>
          <dgm:chPref val="0"/>
          <dgm:bulletEnabled val="1"/>
        </dgm:presLayoutVars>
      </dgm:prSet>
      <dgm:spPr/>
    </dgm:pt>
    <dgm:pt modelId="{00B12665-D891-46AB-BF1C-47DEF3FDB3EE}" type="pres">
      <dgm:prSet presAssocID="{8071BD00-6096-4A8C-BD30-A63080A673A0}" presName="BalanceSpacing" presStyleCnt="0"/>
      <dgm:spPr/>
    </dgm:pt>
    <dgm:pt modelId="{E4D9F244-359B-4341-85E8-2D32AEBFCE1A}" type="pres">
      <dgm:prSet presAssocID="{8071BD00-6096-4A8C-BD30-A63080A673A0}" presName="BalanceSpacing1" presStyleCnt="0"/>
      <dgm:spPr/>
    </dgm:pt>
    <dgm:pt modelId="{6DC7A619-BBE7-418C-96F3-379B91EE37E5}" type="pres">
      <dgm:prSet presAssocID="{F53F032F-D5E2-4BE7-8B9E-A90AE4159E3B}" presName="Accent1Text" presStyleLbl="node1" presStyleIdx="7" presStyleCnt="8" custLinFactNeighborX="-37434" custLinFactNeighborY="-1113"/>
      <dgm:spPr/>
    </dgm:pt>
  </dgm:ptLst>
  <dgm:cxnLst>
    <dgm:cxn modelId="{0405DD24-3EF4-48C3-B2DA-1F2D657A1D6D}" type="presOf" srcId="{44701DD3-C81E-4797-8777-D124D7A0E4D5}" destId="{1D0F427D-AF5B-4841-9883-FC53BE5C4F47}" srcOrd="0" destOrd="0" presId="urn:microsoft.com/office/officeart/2008/layout/AlternatingHexagons"/>
    <dgm:cxn modelId="{0803FB25-7296-48B2-AD03-D02D1F942C54}" type="presOf" srcId="{AF93A24C-EBD1-489C-95DC-6FDB0FB196EE}" destId="{14A9A01E-FB72-446D-B2EA-14C372D42926}" srcOrd="0" destOrd="0" presId="urn:microsoft.com/office/officeart/2008/layout/AlternatingHexagons"/>
    <dgm:cxn modelId="{49027D46-E611-48F8-8752-D7CBF078111C}" type="presOf" srcId="{1404CA78-126F-44E7-A4A7-5E9DCF3F69CA}" destId="{0374AE5C-24FC-4D58-AAFC-0FB7A0C6CB8B}" srcOrd="0" destOrd="0" presId="urn:microsoft.com/office/officeart/2008/layout/AlternatingHexagons"/>
    <dgm:cxn modelId="{41738969-235C-440E-8DC2-24782C5EF36A}" srcId="{44701DD3-C81E-4797-8777-D124D7A0E4D5}" destId="{C3BAF44C-3EE9-44FF-870B-AAB4BDD1E665}" srcOrd="0" destOrd="0" parTransId="{8BB0732D-8F5A-4ABB-BFF4-F0FD813F47E5}" sibTransId="{1404CA78-126F-44E7-A4A7-5E9DCF3F69CA}"/>
    <dgm:cxn modelId="{3D1EDD6D-FAC8-48EF-8B9F-BBDE67F108DD}" srcId="{44701DD3-C81E-4797-8777-D124D7A0E4D5}" destId="{8071BD00-6096-4A8C-BD30-A63080A673A0}" srcOrd="3" destOrd="0" parTransId="{A497C352-8058-4683-823A-F65BF981FC50}" sibTransId="{F53F032F-D5E2-4BE7-8B9E-A90AE4159E3B}"/>
    <dgm:cxn modelId="{01FAB34E-B626-49C6-9A50-59C07BA3E9DB}" type="presOf" srcId="{C3BAF44C-3EE9-44FF-870B-AAB4BDD1E665}" destId="{925DE1D6-F49F-4F80-9528-F6418E33CD31}" srcOrd="0" destOrd="0" presId="urn:microsoft.com/office/officeart/2008/layout/AlternatingHexagons"/>
    <dgm:cxn modelId="{AA238F50-E4A1-4ED8-B5AB-D0C19FAF24CF}" srcId="{44701DD3-C81E-4797-8777-D124D7A0E4D5}" destId="{42E5CED4-A02B-483F-82A2-322CD64A0239}" srcOrd="1" destOrd="0" parTransId="{6E0A64BA-B0FC-464B-BA2D-EBFA03E9F7C2}" sibTransId="{AF93A24C-EBD1-489C-95DC-6FDB0FB196EE}"/>
    <dgm:cxn modelId="{F4382352-A58D-40BE-A234-451B671C9079}" type="presOf" srcId="{8071BD00-6096-4A8C-BD30-A63080A673A0}" destId="{79B56233-B15B-4AD5-B90F-9DE8F2CDE215}" srcOrd="0" destOrd="0" presId="urn:microsoft.com/office/officeart/2008/layout/AlternatingHexagons"/>
    <dgm:cxn modelId="{FE11E477-96D7-4DE9-B8BE-48D014E0533A}" type="presOf" srcId="{FBC058DA-4FDD-41FC-B9E8-97705F66137D}" destId="{292A5773-AB48-43FA-A854-B96B96631BB6}" srcOrd="0" destOrd="0" presId="urn:microsoft.com/office/officeart/2008/layout/AlternatingHexagons"/>
    <dgm:cxn modelId="{3532B987-2DB0-4764-855C-32A797FC01B7}" srcId="{44701DD3-C81E-4797-8777-D124D7A0E4D5}" destId="{33C1B17C-3F47-420E-98B6-4A42DFC63740}" srcOrd="2" destOrd="0" parTransId="{BA725BC0-9398-462C-94DE-419FDC36A918}" sibTransId="{FBC058DA-4FDD-41FC-B9E8-97705F66137D}"/>
    <dgm:cxn modelId="{8E796988-BD84-496B-B298-F247C22FA239}" type="presOf" srcId="{F53F032F-D5E2-4BE7-8B9E-A90AE4159E3B}" destId="{6DC7A619-BBE7-418C-96F3-379B91EE37E5}" srcOrd="0" destOrd="0" presId="urn:microsoft.com/office/officeart/2008/layout/AlternatingHexagons"/>
    <dgm:cxn modelId="{A7BEE3B1-2BC1-4186-A84E-A1D9A36C097C}" type="presOf" srcId="{33C1B17C-3F47-420E-98B6-4A42DFC63740}" destId="{88B4F0E6-5C1B-4EB2-A864-3422B0E964A4}" srcOrd="0" destOrd="0" presId="urn:microsoft.com/office/officeart/2008/layout/AlternatingHexagons"/>
    <dgm:cxn modelId="{508215CB-187C-448E-A3EC-E1F3A15B87C6}" type="presOf" srcId="{42E5CED4-A02B-483F-82A2-322CD64A0239}" destId="{4A5C7131-66F6-4FB5-83A8-298B43E797E2}" srcOrd="0" destOrd="0" presId="urn:microsoft.com/office/officeart/2008/layout/AlternatingHexagons"/>
    <dgm:cxn modelId="{1FF913AD-6B52-45B0-B99D-7F7BD6C5AFDD}" type="presParOf" srcId="{1D0F427D-AF5B-4841-9883-FC53BE5C4F47}" destId="{4EE05CC1-5E02-4F92-AE6B-D8B3EBE56E5A}" srcOrd="0" destOrd="0" presId="urn:microsoft.com/office/officeart/2008/layout/AlternatingHexagons"/>
    <dgm:cxn modelId="{FB0D1C56-2AC9-4564-9D37-2D6AF6227C3C}" type="presParOf" srcId="{4EE05CC1-5E02-4F92-AE6B-D8B3EBE56E5A}" destId="{925DE1D6-F49F-4F80-9528-F6418E33CD31}" srcOrd="0" destOrd="0" presId="urn:microsoft.com/office/officeart/2008/layout/AlternatingHexagons"/>
    <dgm:cxn modelId="{15EB9382-2129-4F09-9D17-6DB493E3C017}" type="presParOf" srcId="{4EE05CC1-5E02-4F92-AE6B-D8B3EBE56E5A}" destId="{2E22A886-72B7-4611-9A6C-B05C21D30F3A}" srcOrd="1" destOrd="0" presId="urn:microsoft.com/office/officeart/2008/layout/AlternatingHexagons"/>
    <dgm:cxn modelId="{99D6170F-8BCE-4FF9-9C4C-87A64485B057}" type="presParOf" srcId="{4EE05CC1-5E02-4F92-AE6B-D8B3EBE56E5A}" destId="{F8F10D43-E1F5-4EDC-BE7D-B9447F60D254}" srcOrd="2" destOrd="0" presId="urn:microsoft.com/office/officeart/2008/layout/AlternatingHexagons"/>
    <dgm:cxn modelId="{C15C475F-B0D3-475B-8E8D-79E5D0011738}" type="presParOf" srcId="{4EE05CC1-5E02-4F92-AE6B-D8B3EBE56E5A}" destId="{CAA9429E-74E2-4F7D-968A-B56C8AAA9208}" srcOrd="3" destOrd="0" presId="urn:microsoft.com/office/officeart/2008/layout/AlternatingHexagons"/>
    <dgm:cxn modelId="{0050330F-F755-4834-87C8-5A05D41A77AE}" type="presParOf" srcId="{4EE05CC1-5E02-4F92-AE6B-D8B3EBE56E5A}" destId="{0374AE5C-24FC-4D58-AAFC-0FB7A0C6CB8B}" srcOrd="4" destOrd="0" presId="urn:microsoft.com/office/officeart/2008/layout/AlternatingHexagons"/>
    <dgm:cxn modelId="{E94DDBDA-F83A-4521-9622-C10B0B06F879}" type="presParOf" srcId="{1D0F427D-AF5B-4841-9883-FC53BE5C4F47}" destId="{3DFA21AC-A7C9-4C0C-9AED-182412F7BCEA}" srcOrd="1" destOrd="0" presId="urn:microsoft.com/office/officeart/2008/layout/AlternatingHexagons"/>
    <dgm:cxn modelId="{9492DC6C-B26B-49D4-B9DD-AFC26DF0A6BC}" type="presParOf" srcId="{1D0F427D-AF5B-4841-9883-FC53BE5C4F47}" destId="{9657F503-8F3C-4CEA-B326-33B9AF4F1D72}" srcOrd="2" destOrd="0" presId="urn:microsoft.com/office/officeart/2008/layout/AlternatingHexagons"/>
    <dgm:cxn modelId="{20B64865-47D7-4DEE-B50D-4D35033FAECB}" type="presParOf" srcId="{9657F503-8F3C-4CEA-B326-33B9AF4F1D72}" destId="{4A5C7131-66F6-4FB5-83A8-298B43E797E2}" srcOrd="0" destOrd="0" presId="urn:microsoft.com/office/officeart/2008/layout/AlternatingHexagons"/>
    <dgm:cxn modelId="{F3BE3D58-FC55-4FD2-BAB7-AA952F76C5DE}" type="presParOf" srcId="{9657F503-8F3C-4CEA-B326-33B9AF4F1D72}" destId="{6D69E465-0953-40C2-A9A3-B1446A3A70BB}" srcOrd="1" destOrd="0" presId="urn:microsoft.com/office/officeart/2008/layout/AlternatingHexagons"/>
    <dgm:cxn modelId="{DAE9A646-A33B-4960-8C5C-910153F56004}" type="presParOf" srcId="{9657F503-8F3C-4CEA-B326-33B9AF4F1D72}" destId="{ACF0C8B1-4BDC-4553-ACAA-6860C595FBE7}" srcOrd="2" destOrd="0" presId="urn:microsoft.com/office/officeart/2008/layout/AlternatingHexagons"/>
    <dgm:cxn modelId="{107240D1-3B5A-4230-AE1E-3BFC0D9CEC10}" type="presParOf" srcId="{9657F503-8F3C-4CEA-B326-33B9AF4F1D72}" destId="{181BCC09-E317-4AAB-8BA3-819DB5B78E70}" srcOrd="3" destOrd="0" presId="urn:microsoft.com/office/officeart/2008/layout/AlternatingHexagons"/>
    <dgm:cxn modelId="{8555F439-50C5-4FFF-BE46-14334F8D0979}" type="presParOf" srcId="{9657F503-8F3C-4CEA-B326-33B9AF4F1D72}" destId="{14A9A01E-FB72-446D-B2EA-14C372D42926}" srcOrd="4" destOrd="0" presId="urn:microsoft.com/office/officeart/2008/layout/AlternatingHexagons"/>
    <dgm:cxn modelId="{E8A1CB19-BFAD-4094-BC1E-1B78634A079E}" type="presParOf" srcId="{1D0F427D-AF5B-4841-9883-FC53BE5C4F47}" destId="{C31AFAB5-73F1-4420-8164-4BC446A288B2}" srcOrd="3" destOrd="0" presId="urn:microsoft.com/office/officeart/2008/layout/AlternatingHexagons"/>
    <dgm:cxn modelId="{D99D9408-6DB8-4E4B-97E5-834A3733DAD9}" type="presParOf" srcId="{1D0F427D-AF5B-4841-9883-FC53BE5C4F47}" destId="{CB271210-D06A-4D9F-A55A-D64B7D144528}" srcOrd="4" destOrd="0" presId="urn:microsoft.com/office/officeart/2008/layout/AlternatingHexagons"/>
    <dgm:cxn modelId="{BB184629-BC60-4AFA-88A1-BCC6ACD3F553}" type="presParOf" srcId="{CB271210-D06A-4D9F-A55A-D64B7D144528}" destId="{88B4F0E6-5C1B-4EB2-A864-3422B0E964A4}" srcOrd="0" destOrd="0" presId="urn:microsoft.com/office/officeart/2008/layout/AlternatingHexagons"/>
    <dgm:cxn modelId="{5B09AC37-F33F-435E-95B6-24132B6F8040}" type="presParOf" srcId="{CB271210-D06A-4D9F-A55A-D64B7D144528}" destId="{C4BA1345-BE36-499C-AB6A-075D43D41F56}" srcOrd="1" destOrd="0" presId="urn:microsoft.com/office/officeart/2008/layout/AlternatingHexagons"/>
    <dgm:cxn modelId="{3131B646-DA48-46E9-83ED-2D88529A8726}" type="presParOf" srcId="{CB271210-D06A-4D9F-A55A-D64B7D144528}" destId="{05AA5091-5667-4E6F-999C-68329AB7F536}" srcOrd="2" destOrd="0" presId="urn:microsoft.com/office/officeart/2008/layout/AlternatingHexagons"/>
    <dgm:cxn modelId="{D4C38631-82FF-44DA-BFCC-C3167F3F56EA}" type="presParOf" srcId="{CB271210-D06A-4D9F-A55A-D64B7D144528}" destId="{7EBA2B6F-D43D-43C4-8D8F-1C6907E00F51}" srcOrd="3" destOrd="0" presId="urn:microsoft.com/office/officeart/2008/layout/AlternatingHexagons"/>
    <dgm:cxn modelId="{F90616B5-84A8-43D7-8F09-FDFC945C3622}" type="presParOf" srcId="{CB271210-D06A-4D9F-A55A-D64B7D144528}" destId="{292A5773-AB48-43FA-A854-B96B96631BB6}" srcOrd="4" destOrd="0" presId="urn:microsoft.com/office/officeart/2008/layout/AlternatingHexagons"/>
    <dgm:cxn modelId="{EE5071A7-5EF5-4499-8D9C-B8FD63C51FE5}" type="presParOf" srcId="{1D0F427D-AF5B-4841-9883-FC53BE5C4F47}" destId="{DACC0F52-4D4D-4EE3-AD46-1A1A62634884}" srcOrd="5" destOrd="0" presId="urn:microsoft.com/office/officeart/2008/layout/AlternatingHexagons"/>
    <dgm:cxn modelId="{81C80B6A-0F00-4577-A654-B9F153CA6E7D}" type="presParOf" srcId="{1D0F427D-AF5B-4841-9883-FC53BE5C4F47}" destId="{AC5B9D53-B3DA-414B-B7E0-B04A9832DFBC}" srcOrd="6" destOrd="0" presId="urn:microsoft.com/office/officeart/2008/layout/AlternatingHexagons"/>
    <dgm:cxn modelId="{D5EC3320-D248-4890-BA38-1A1AB31AF07D}" type="presParOf" srcId="{AC5B9D53-B3DA-414B-B7E0-B04A9832DFBC}" destId="{79B56233-B15B-4AD5-B90F-9DE8F2CDE215}" srcOrd="0" destOrd="0" presId="urn:microsoft.com/office/officeart/2008/layout/AlternatingHexagons"/>
    <dgm:cxn modelId="{85DD61E9-17F6-4430-9BCF-1162C677445C}" type="presParOf" srcId="{AC5B9D53-B3DA-414B-B7E0-B04A9832DFBC}" destId="{F92BF21B-527C-47D8-839F-9E7EEA104960}" srcOrd="1" destOrd="0" presId="urn:microsoft.com/office/officeart/2008/layout/AlternatingHexagons"/>
    <dgm:cxn modelId="{967394EA-31D9-42BA-8729-F9BBBFA3FCCD}" type="presParOf" srcId="{AC5B9D53-B3DA-414B-B7E0-B04A9832DFBC}" destId="{00B12665-D891-46AB-BF1C-47DEF3FDB3EE}" srcOrd="2" destOrd="0" presId="urn:microsoft.com/office/officeart/2008/layout/AlternatingHexagons"/>
    <dgm:cxn modelId="{4BCFC285-D663-4FBD-9954-039638DC8000}" type="presParOf" srcId="{AC5B9D53-B3DA-414B-B7E0-B04A9832DFBC}" destId="{E4D9F244-359B-4341-85E8-2D32AEBFCE1A}" srcOrd="3" destOrd="0" presId="urn:microsoft.com/office/officeart/2008/layout/AlternatingHexagons"/>
    <dgm:cxn modelId="{F65CFB5B-1528-431C-8308-624E79710094}" type="presParOf" srcId="{AC5B9D53-B3DA-414B-B7E0-B04A9832DFBC}" destId="{6DC7A619-BBE7-418C-96F3-379B91EE37E5}"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DE1D6-F49F-4F80-9528-F6418E33CD31}">
      <dsp:nvSpPr>
        <dsp:cNvPr id="0" name=""/>
        <dsp:cNvSpPr/>
      </dsp:nvSpPr>
      <dsp:spPr>
        <a:xfrm rot="5400000">
          <a:off x="3819783" y="115944"/>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t>text</a:t>
          </a:r>
          <a:endParaRPr lang="th-TH" sz="1600" b="1" kern="1200" dirty="0"/>
        </a:p>
      </dsp:txBody>
      <dsp:txXfrm rot="-5400000">
        <a:off x="4081339" y="234393"/>
        <a:ext cx="780917" cy="897607"/>
      </dsp:txXfrm>
    </dsp:sp>
    <dsp:sp modelId="{2E22A886-72B7-4611-9A6C-B05C21D30F3A}">
      <dsp:nvSpPr>
        <dsp:cNvPr id="0" name=""/>
        <dsp:cNvSpPr/>
      </dsp:nvSpPr>
      <dsp:spPr>
        <a:xfrm>
          <a:off x="5148918" y="291988"/>
          <a:ext cx="3167993" cy="782417"/>
        </a:xfrm>
        <a:prstGeom prst="rect">
          <a:avLst/>
        </a:prstGeom>
        <a:noFill/>
        <a:ln>
          <a:noFill/>
        </a:ln>
        <a:effectLst/>
      </dsp:spPr>
      <dsp:style>
        <a:lnRef idx="0">
          <a:scrgbClr r="0" g="0" b="0"/>
        </a:lnRef>
        <a:fillRef idx="0">
          <a:scrgbClr r="0" g="0" b="0"/>
        </a:fillRef>
        <a:effectRef idx="0">
          <a:scrgbClr r="0" g="0" b="0"/>
        </a:effectRef>
        <a:fontRef idx="minor"/>
      </dsp:style>
    </dsp:sp>
    <dsp:sp modelId="{0374AE5C-24FC-4D58-AAFC-0FB7A0C6CB8B}">
      <dsp:nvSpPr>
        <dsp:cNvPr id="0" name=""/>
        <dsp:cNvSpPr/>
      </dsp:nvSpPr>
      <dsp:spPr>
        <a:xfrm rot="5400000">
          <a:off x="2594516" y="115944"/>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th-TH" sz="3600" kern="1200"/>
        </a:p>
      </dsp:txBody>
      <dsp:txXfrm rot="-5400000">
        <a:off x="2856072" y="234393"/>
        <a:ext cx="780917" cy="897607"/>
      </dsp:txXfrm>
    </dsp:sp>
    <dsp:sp modelId="{4A5C7131-66F6-4FB5-83A8-298B43E797E2}">
      <dsp:nvSpPr>
        <dsp:cNvPr id="0" name=""/>
        <dsp:cNvSpPr/>
      </dsp:nvSpPr>
      <dsp:spPr>
        <a:xfrm rot="5400000">
          <a:off x="3196960" y="1208291"/>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t>text</a:t>
          </a:r>
          <a:endParaRPr lang="th-TH" sz="1600" b="1" kern="1200" dirty="0"/>
        </a:p>
      </dsp:txBody>
      <dsp:txXfrm rot="-5400000">
        <a:off x="3458516" y="1326740"/>
        <a:ext cx="780917" cy="897607"/>
      </dsp:txXfrm>
    </dsp:sp>
    <dsp:sp modelId="{6D69E465-0953-40C2-A9A3-B1446A3A70BB}">
      <dsp:nvSpPr>
        <dsp:cNvPr id="0" name=""/>
        <dsp:cNvSpPr/>
      </dsp:nvSpPr>
      <dsp:spPr>
        <a:xfrm>
          <a:off x="43565" y="1384335"/>
          <a:ext cx="3168003" cy="782417"/>
        </a:xfrm>
        <a:prstGeom prst="rect">
          <a:avLst/>
        </a:prstGeom>
        <a:noFill/>
        <a:ln>
          <a:noFill/>
        </a:ln>
        <a:effectLst/>
      </dsp:spPr>
      <dsp:style>
        <a:lnRef idx="0">
          <a:scrgbClr r="0" g="0" b="0"/>
        </a:lnRef>
        <a:fillRef idx="0">
          <a:scrgbClr r="0" g="0" b="0"/>
        </a:fillRef>
        <a:effectRef idx="0">
          <a:scrgbClr r="0" g="0" b="0"/>
        </a:effectRef>
        <a:fontRef idx="minor"/>
      </dsp:style>
    </dsp:sp>
    <dsp:sp modelId="{14A9A01E-FB72-446D-B2EA-14C372D42926}">
      <dsp:nvSpPr>
        <dsp:cNvPr id="0" name=""/>
        <dsp:cNvSpPr/>
      </dsp:nvSpPr>
      <dsp:spPr>
        <a:xfrm rot="5400000">
          <a:off x="4422226" y="1208291"/>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th-TH" sz="3600" kern="1200"/>
        </a:p>
      </dsp:txBody>
      <dsp:txXfrm rot="-5400000">
        <a:off x="4683782" y="1326740"/>
        <a:ext cx="780917" cy="897607"/>
      </dsp:txXfrm>
    </dsp:sp>
    <dsp:sp modelId="{88B4F0E6-5C1B-4EB2-A864-3422B0E964A4}">
      <dsp:nvSpPr>
        <dsp:cNvPr id="0" name=""/>
        <dsp:cNvSpPr/>
      </dsp:nvSpPr>
      <dsp:spPr>
        <a:xfrm rot="5400000">
          <a:off x="3819783" y="2300638"/>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b="1" kern="1200" dirty="0"/>
            <a:t>text</a:t>
          </a:r>
          <a:endParaRPr lang="th-TH" sz="1600" b="1" kern="1200" dirty="0"/>
        </a:p>
      </dsp:txBody>
      <dsp:txXfrm rot="-5400000">
        <a:off x="4081339" y="2419087"/>
        <a:ext cx="780917" cy="897607"/>
      </dsp:txXfrm>
    </dsp:sp>
    <dsp:sp modelId="{C4BA1345-BE36-499C-AB6A-075D43D41F56}">
      <dsp:nvSpPr>
        <dsp:cNvPr id="0" name=""/>
        <dsp:cNvSpPr/>
      </dsp:nvSpPr>
      <dsp:spPr>
        <a:xfrm>
          <a:off x="5148919" y="2476682"/>
          <a:ext cx="3167993" cy="782417"/>
        </a:xfrm>
        <a:prstGeom prst="rect">
          <a:avLst/>
        </a:prstGeom>
        <a:noFill/>
        <a:ln>
          <a:noFill/>
        </a:ln>
        <a:effectLst/>
      </dsp:spPr>
      <dsp:style>
        <a:lnRef idx="0">
          <a:scrgbClr r="0" g="0" b="0"/>
        </a:lnRef>
        <a:fillRef idx="0">
          <a:scrgbClr r="0" g="0" b="0"/>
        </a:fillRef>
        <a:effectRef idx="0">
          <a:scrgbClr r="0" g="0" b="0"/>
        </a:effectRef>
        <a:fontRef idx="minor"/>
      </dsp:style>
    </dsp:sp>
    <dsp:sp modelId="{292A5773-AB48-43FA-A854-B96B96631BB6}">
      <dsp:nvSpPr>
        <dsp:cNvPr id="0" name=""/>
        <dsp:cNvSpPr/>
      </dsp:nvSpPr>
      <dsp:spPr>
        <a:xfrm rot="5400000">
          <a:off x="2594516" y="2300638"/>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th-TH" sz="3600" kern="1200"/>
        </a:p>
      </dsp:txBody>
      <dsp:txXfrm rot="-5400000">
        <a:off x="2856072" y="2419087"/>
        <a:ext cx="780917" cy="897607"/>
      </dsp:txXfrm>
    </dsp:sp>
    <dsp:sp modelId="{79B56233-B15B-4AD5-B90F-9DE8F2CDE215}">
      <dsp:nvSpPr>
        <dsp:cNvPr id="0" name=""/>
        <dsp:cNvSpPr/>
      </dsp:nvSpPr>
      <dsp:spPr>
        <a:xfrm rot="5400000">
          <a:off x="3196960" y="3392984"/>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altLang="zh-CN" sz="1600" b="1" kern="1200" dirty="0"/>
            <a:t>text</a:t>
          </a:r>
          <a:endParaRPr lang="th-TH" sz="1600" b="1" kern="1200" dirty="0"/>
        </a:p>
      </dsp:txBody>
      <dsp:txXfrm rot="-5400000">
        <a:off x="3458516" y="3511433"/>
        <a:ext cx="780917" cy="897607"/>
      </dsp:txXfrm>
    </dsp:sp>
    <dsp:sp modelId="{F92BF21B-527C-47D8-839F-9E7EEA104960}">
      <dsp:nvSpPr>
        <dsp:cNvPr id="0" name=""/>
        <dsp:cNvSpPr/>
      </dsp:nvSpPr>
      <dsp:spPr>
        <a:xfrm>
          <a:off x="43551" y="3569029"/>
          <a:ext cx="3168003" cy="782417"/>
        </a:xfrm>
        <a:prstGeom prst="rect">
          <a:avLst/>
        </a:prstGeom>
        <a:noFill/>
        <a:ln>
          <a:noFill/>
        </a:ln>
        <a:effectLst/>
      </dsp:spPr>
      <dsp:style>
        <a:lnRef idx="0">
          <a:scrgbClr r="0" g="0" b="0"/>
        </a:lnRef>
        <a:fillRef idx="0">
          <a:scrgbClr r="0" g="0" b="0"/>
        </a:fillRef>
        <a:effectRef idx="0">
          <a:scrgbClr r="0" g="0" b="0"/>
        </a:effectRef>
        <a:fontRef idx="minor"/>
      </dsp:style>
    </dsp:sp>
    <dsp:sp modelId="{6DC7A619-BBE7-418C-96F3-379B91EE37E5}">
      <dsp:nvSpPr>
        <dsp:cNvPr id="0" name=""/>
        <dsp:cNvSpPr/>
      </dsp:nvSpPr>
      <dsp:spPr>
        <a:xfrm rot="5400000">
          <a:off x="4422226" y="3392984"/>
          <a:ext cx="1304029" cy="1134505"/>
        </a:xfrm>
        <a:prstGeom prst="hexagon">
          <a:avLst>
            <a:gd name="adj" fmla="val 25000"/>
            <a:gd name="vf" fmla="val 115470"/>
          </a:avLst>
        </a:prstGeom>
        <a:solidFill>
          <a:srgbClr val="6A94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th-TH" sz="3600" kern="1200"/>
        </a:p>
      </dsp:txBody>
      <dsp:txXfrm rot="-5400000">
        <a:off x="4683782" y="3511433"/>
        <a:ext cx="780917" cy="897607"/>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2017/12/19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2017/12/19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6C8A935-0820-43A0-ABCA-CCED4440ABBD}"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79B511-83CC-47E4-B689-EF1EE696EC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8A935-0820-43A0-ABCA-CCED4440ABBD}" type="datetimeFigureOut">
              <a:rPr lang="zh-CN" altLang="en-US" smtClean="0"/>
              <a:t>2017/12/19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79B511-83CC-47E4-B689-EF1EE696EC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png"/><Relationship Id="rId7" Type="http://schemas.openxmlformats.org/officeDocument/2006/relationships/image" Target="../media/image9.png"/><Relationship Id="rId12" Type="http://schemas.microsoft.com/office/2007/relationships/hdphoto" Target="../media/hdphoto5.wdp"/><Relationship Id="rId2" Type="http://schemas.openxmlformats.org/officeDocument/2006/relationships/image" Target="../media/image3.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1.png"/><Relationship Id="rId5" Type="http://schemas.openxmlformats.org/officeDocument/2006/relationships/image" Target="../media/image8.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5" name="文本框 14"/>
          <p:cNvSpPr txBox="1"/>
          <p:nvPr/>
        </p:nvSpPr>
        <p:spPr>
          <a:xfrm>
            <a:off x="2844805" y="3164320"/>
            <a:ext cx="650239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dirty="0">
                <a:solidFill>
                  <a:srgbClr val="6A9473"/>
                </a:solidFill>
                <a:latin typeface="微软雅黑" panose="020B0503020204020204" pitchFamily="34" charset="-122"/>
                <a:ea typeface="微软雅黑" panose="020B0503020204020204" pitchFamily="34" charset="-122"/>
              </a:rPr>
              <a:t>小清新毕业答辩模板</a:t>
            </a:r>
          </a:p>
        </p:txBody>
      </p:sp>
      <p:grpSp>
        <p:nvGrpSpPr>
          <p:cNvPr id="16" name="组合 15"/>
          <p:cNvGrpSpPr/>
          <p:nvPr/>
        </p:nvGrpSpPr>
        <p:grpSpPr>
          <a:xfrm>
            <a:off x="4201686" y="4393637"/>
            <a:ext cx="3788628" cy="373755"/>
            <a:chOff x="4096056" y="4216417"/>
            <a:chExt cx="3788628" cy="373755"/>
          </a:xfrm>
        </p:grpSpPr>
        <p:sp>
          <p:nvSpPr>
            <p:cNvPr id="17" name="文本框 6"/>
            <p:cNvSpPr txBox="1"/>
            <p:nvPr/>
          </p:nvSpPr>
          <p:spPr>
            <a:xfrm>
              <a:off x="4096056"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6A9473"/>
                  </a:solidFill>
                  <a:latin typeface="微软雅黑" panose="020B0503020204020204" pitchFamily="34" charset="-122"/>
                  <a:ea typeface="微软雅黑" panose="020B0503020204020204" pitchFamily="34" charset="-122"/>
                </a:rPr>
                <a:t>答辩人：猪七爷</a:t>
              </a:r>
            </a:p>
          </p:txBody>
        </p:sp>
        <p:sp>
          <p:nvSpPr>
            <p:cNvPr id="18" name="文本框 7"/>
            <p:cNvSpPr txBox="1"/>
            <p:nvPr/>
          </p:nvSpPr>
          <p:spPr>
            <a:xfrm>
              <a:off x="6030920"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6A9473"/>
                  </a:solidFill>
                  <a:latin typeface="微软雅黑" panose="020B0503020204020204" pitchFamily="34" charset="-122"/>
                  <a:ea typeface="微软雅黑" panose="020B0503020204020204" pitchFamily="34" charset="-122"/>
                </a:rPr>
                <a:t>指导老师：猪七爷</a:t>
              </a:r>
            </a:p>
          </p:txBody>
        </p:sp>
      </p:grpSp>
      <p:sp>
        <p:nvSpPr>
          <p:cNvPr id="19" name="文本框 18"/>
          <p:cNvSpPr txBox="1"/>
          <p:nvPr/>
        </p:nvSpPr>
        <p:spPr>
          <a:xfrm>
            <a:off x="2676765" y="3931972"/>
            <a:ext cx="6838470" cy="461665"/>
          </a:xfrm>
          <a:prstGeom prst="rect">
            <a:avLst/>
          </a:prstGeom>
          <a:noFill/>
          <a:ln w="3175">
            <a:noFill/>
            <a:prstDash val="solid"/>
          </a:ln>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200" b="0" dirty="0">
                <a:solidFill>
                  <a:srgbClr val="6A9473"/>
                </a:solidFill>
                <a:latin typeface="微软雅黑" panose="020B0503020204020204" pitchFamily="34" charset="-122"/>
                <a:ea typeface="微软雅黑" panose="020B0503020204020204" pitchFamily="34" charset="-122"/>
              </a:rPr>
              <a:t>PROFESSIONAL GENERATION GRADUATION REPORT </a:t>
            </a:r>
          </a:p>
          <a:p>
            <a:r>
              <a:rPr lang="en-US" altLang="zh-CN" sz="1200" b="0" dirty="0">
                <a:solidFill>
                  <a:srgbClr val="6A9473"/>
                </a:solidFill>
                <a:latin typeface="微软雅黑" panose="020B0503020204020204" pitchFamily="34" charset="-122"/>
                <a:ea typeface="微软雅黑" panose="020B0503020204020204" pitchFamily="34" charset="-122"/>
              </a:rPr>
              <a:t>POWERPOINT TEMPLATE</a:t>
            </a:r>
            <a:endParaRPr lang="zh-CN" altLang="en-US" sz="12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4"/>
          <p:cNvSpPr/>
          <p:nvPr/>
        </p:nvSpPr>
        <p:spPr>
          <a:xfrm>
            <a:off x="1564078" y="2795030"/>
            <a:ext cx="1591702" cy="1591702"/>
          </a:xfrm>
          <a:prstGeom prst="ellipse">
            <a:avLst/>
          </a:prstGeom>
          <a:noFill/>
          <a:ln w="38100">
            <a:solidFill>
              <a:srgbClr val="6A947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4" name="Freeform 5"/>
          <p:cNvSpPr/>
          <p:nvPr/>
        </p:nvSpPr>
        <p:spPr bwMode="auto">
          <a:xfrm>
            <a:off x="1927565" y="2577168"/>
            <a:ext cx="864728" cy="761532"/>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rgbClr val="6A9473"/>
          </a:solidFill>
          <a:ln>
            <a:noFill/>
          </a:ln>
        </p:spPr>
        <p:txBody>
          <a:bodyPr vert="horz" wrap="square" lIns="91440" tIns="45720" rIns="91440" bIns="45720" numCol="1" anchor="ctr" anchorCtr="0" compatLnSpc="1"/>
          <a:lstStyle/>
          <a:p>
            <a:pPr algn="ctr"/>
            <a:r>
              <a:rPr lang="id-ID" sz="5400" b="1" dirty="0">
                <a:solidFill>
                  <a:schemeClr val="bg1"/>
                </a:solidFill>
              </a:rPr>
              <a:t>A</a:t>
            </a:r>
          </a:p>
        </p:txBody>
      </p:sp>
      <p:sp>
        <p:nvSpPr>
          <p:cNvPr id="15" name="Freeform 226"/>
          <p:cNvSpPr/>
          <p:nvPr/>
        </p:nvSpPr>
        <p:spPr bwMode="auto">
          <a:xfrm>
            <a:off x="2311965" y="3815196"/>
            <a:ext cx="99568" cy="23071"/>
          </a:xfrm>
          <a:custGeom>
            <a:avLst/>
            <a:gdLst>
              <a:gd name="T0" fmla="*/ 136 w 164"/>
              <a:gd name="T1" fmla="*/ 0 h 38"/>
              <a:gd name="T2" fmla="*/ 28 w 164"/>
              <a:gd name="T3" fmla="*/ 0 h 38"/>
              <a:gd name="T4" fmla="*/ 28 w 164"/>
              <a:gd name="T5" fmla="*/ 0 h 38"/>
              <a:gd name="T6" fmla="*/ 16 w 164"/>
              <a:gd name="T7" fmla="*/ 2 h 38"/>
              <a:gd name="T8" fmla="*/ 8 w 164"/>
              <a:gd name="T9" fmla="*/ 6 h 38"/>
              <a:gd name="T10" fmla="*/ 2 w 164"/>
              <a:gd name="T11" fmla="*/ 12 h 38"/>
              <a:gd name="T12" fmla="*/ 0 w 164"/>
              <a:gd name="T13" fmla="*/ 20 h 38"/>
              <a:gd name="T14" fmla="*/ 0 w 164"/>
              <a:gd name="T15" fmla="*/ 20 h 38"/>
              <a:gd name="T16" fmla="*/ 2 w 164"/>
              <a:gd name="T17" fmla="*/ 26 h 38"/>
              <a:gd name="T18" fmla="*/ 8 w 164"/>
              <a:gd name="T19" fmla="*/ 34 h 38"/>
              <a:gd name="T20" fmla="*/ 16 w 164"/>
              <a:gd name="T21" fmla="*/ 38 h 38"/>
              <a:gd name="T22" fmla="*/ 28 w 164"/>
              <a:gd name="T23" fmla="*/ 38 h 38"/>
              <a:gd name="T24" fmla="*/ 136 w 164"/>
              <a:gd name="T25" fmla="*/ 38 h 38"/>
              <a:gd name="T26" fmla="*/ 136 w 164"/>
              <a:gd name="T27" fmla="*/ 38 h 38"/>
              <a:gd name="T28" fmla="*/ 146 w 164"/>
              <a:gd name="T29" fmla="*/ 38 h 38"/>
              <a:gd name="T30" fmla="*/ 156 w 164"/>
              <a:gd name="T31" fmla="*/ 34 h 38"/>
              <a:gd name="T32" fmla="*/ 160 w 164"/>
              <a:gd name="T33" fmla="*/ 26 h 38"/>
              <a:gd name="T34" fmla="*/ 164 w 164"/>
              <a:gd name="T35" fmla="*/ 20 h 38"/>
              <a:gd name="T36" fmla="*/ 164 w 164"/>
              <a:gd name="T37" fmla="*/ 20 h 38"/>
              <a:gd name="T38" fmla="*/ 160 w 164"/>
              <a:gd name="T39" fmla="*/ 12 h 38"/>
              <a:gd name="T40" fmla="*/ 156 w 164"/>
              <a:gd name="T41" fmla="*/ 6 h 38"/>
              <a:gd name="T42" fmla="*/ 146 w 164"/>
              <a:gd name="T43" fmla="*/ 2 h 38"/>
              <a:gd name="T44" fmla="*/ 136 w 16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38">
                <a:moveTo>
                  <a:pt x="136" y="0"/>
                </a:moveTo>
                <a:lnTo>
                  <a:pt x="28" y="0"/>
                </a:lnTo>
                <a:lnTo>
                  <a:pt x="28" y="0"/>
                </a:lnTo>
                <a:lnTo>
                  <a:pt x="16" y="2"/>
                </a:lnTo>
                <a:lnTo>
                  <a:pt x="8" y="6"/>
                </a:lnTo>
                <a:lnTo>
                  <a:pt x="2" y="12"/>
                </a:lnTo>
                <a:lnTo>
                  <a:pt x="0" y="20"/>
                </a:lnTo>
                <a:lnTo>
                  <a:pt x="0" y="20"/>
                </a:lnTo>
                <a:lnTo>
                  <a:pt x="2" y="26"/>
                </a:lnTo>
                <a:lnTo>
                  <a:pt x="8" y="34"/>
                </a:lnTo>
                <a:lnTo>
                  <a:pt x="16" y="38"/>
                </a:lnTo>
                <a:lnTo>
                  <a:pt x="28" y="38"/>
                </a:lnTo>
                <a:lnTo>
                  <a:pt x="136" y="38"/>
                </a:lnTo>
                <a:lnTo>
                  <a:pt x="136" y="38"/>
                </a:lnTo>
                <a:lnTo>
                  <a:pt x="146" y="38"/>
                </a:lnTo>
                <a:lnTo>
                  <a:pt x="156" y="34"/>
                </a:lnTo>
                <a:lnTo>
                  <a:pt x="160" y="26"/>
                </a:lnTo>
                <a:lnTo>
                  <a:pt x="164" y="20"/>
                </a:lnTo>
                <a:lnTo>
                  <a:pt x="164" y="20"/>
                </a:lnTo>
                <a:lnTo>
                  <a:pt x="160" y="12"/>
                </a:lnTo>
                <a:lnTo>
                  <a:pt x="156" y="6"/>
                </a:lnTo>
                <a:lnTo>
                  <a:pt x="146" y="2"/>
                </a:lnTo>
                <a:lnTo>
                  <a:pt x="136" y="0"/>
                </a:lnTo>
                <a:close/>
              </a:path>
            </a:pathLst>
          </a:custGeom>
          <a:solidFill>
            <a:srgbClr val="6A9473"/>
          </a:solidFill>
          <a:ln>
            <a:noFill/>
          </a:ln>
        </p:spPr>
        <p:txBody>
          <a:bodyPr vert="horz" wrap="square" lIns="91440" tIns="45720" rIns="91440" bIns="45720" numCol="1" anchor="t" anchorCtr="0" compatLnSpc="1"/>
          <a:lstStyle/>
          <a:p>
            <a:endParaRPr lang="en-AU"/>
          </a:p>
        </p:txBody>
      </p:sp>
      <p:sp>
        <p:nvSpPr>
          <p:cNvPr id="16" name="Freeform 228"/>
          <p:cNvSpPr/>
          <p:nvPr/>
        </p:nvSpPr>
        <p:spPr bwMode="auto">
          <a:xfrm>
            <a:off x="2311965" y="3840695"/>
            <a:ext cx="99568" cy="23071"/>
          </a:xfrm>
          <a:custGeom>
            <a:avLst/>
            <a:gdLst>
              <a:gd name="T0" fmla="*/ 136 w 164"/>
              <a:gd name="T1" fmla="*/ 0 h 38"/>
              <a:gd name="T2" fmla="*/ 28 w 164"/>
              <a:gd name="T3" fmla="*/ 0 h 38"/>
              <a:gd name="T4" fmla="*/ 28 w 164"/>
              <a:gd name="T5" fmla="*/ 0 h 38"/>
              <a:gd name="T6" fmla="*/ 16 w 164"/>
              <a:gd name="T7" fmla="*/ 0 h 38"/>
              <a:gd name="T8" fmla="*/ 8 w 164"/>
              <a:gd name="T9" fmla="*/ 6 h 38"/>
              <a:gd name="T10" fmla="*/ 2 w 164"/>
              <a:gd name="T11" fmla="*/ 12 h 38"/>
              <a:gd name="T12" fmla="*/ 0 w 164"/>
              <a:gd name="T13" fmla="*/ 20 h 38"/>
              <a:gd name="T14" fmla="*/ 0 w 164"/>
              <a:gd name="T15" fmla="*/ 20 h 38"/>
              <a:gd name="T16" fmla="*/ 2 w 164"/>
              <a:gd name="T17" fmla="*/ 26 h 38"/>
              <a:gd name="T18" fmla="*/ 8 w 164"/>
              <a:gd name="T19" fmla="*/ 32 h 38"/>
              <a:gd name="T20" fmla="*/ 16 w 164"/>
              <a:gd name="T21" fmla="*/ 38 h 38"/>
              <a:gd name="T22" fmla="*/ 28 w 164"/>
              <a:gd name="T23" fmla="*/ 38 h 38"/>
              <a:gd name="T24" fmla="*/ 136 w 164"/>
              <a:gd name="T25" fmla="*/ 38 h 38"/>
              <a:gd name="T26" fmla="*/ 136 w 164"/>
              <a:gd name="T27" fmla="*/ 38 h 38"/>
              <a:gd name="T28" fmla="*/ 146 w 164"/>
              <a:gd name="T29" fmla="*/ 38 h 38"/>
              <a:gd name="T30" fmla="*/ 156 w 164"/>
              <a:gd name="T31" fmla="*/ 32 h 38"/>
              <a:gd name="T32" fmla="*/ 160 w 164"/>
              <a:gd name="T33" fmla="*/ 26 h 38"/>
              <a:gd name="T34" fmla="*/ 164 w 164"/>
              <a:gd name="T35" fmla="*/ 20 h 38"/>
              <a:gd name="T36" fmla="*/ 164 w 164"/>
              <a:gd name="T37" fmla="*/ 20 h 38"/>
              <a:gd name="T38" fmla="*/ 160 w 164"/>
              <a:gd name="T39" fmla="*/ 12 h 38"/>
              <a:gd name="T40" fmla="*/ 156 w 164"/>
              <a:gd name="T41" fmla="*/ 6 h 38"/>
              <a:gd name="T42" fmla="*/ 146 w 164"/>
              <a:gd name="T43" fmla="*/ 0 h 38"/>
              <a:gd name="T44" fmla="*/ 136 w 16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38">
                <a:moveTo>
                  <a:pt x="136" y="0"/>
                </a:moveTo>
                <a:lnTo>
                  <a:pt x="28" y="0"/>
                </a:lnTo>
                <a:lnTo>
                  <a:pt x="28" y="0"/>
                </a:lnTo>
                <a:lnTo>
                  <a:pt x="16" y="0"/>
                </a:lnTo>
                <a:lnTo>
                  <a:pt x="8" y="6"/>
                </a:lnTo>
                <a:lnTo>
                  <a:pt x="2" y="12"/>
                </a:lnTo>
                <a:lnTo>
                  <a:pt x="0" y="20"/>
                </a:lnTo>
                <a:lnTo>
                  <a:pt x="0" y="20"/>
                </a:lnTo>
                <a:lnTo>
                  <a:pt x="2" y="26"/>
                </a:lnTo>
                <a:lnTo>
                  <a:pt x="8" y="32"/>
                </a:lnTo>
                <a:lnTo>
                  <a:pt x="16" y="38"/>
                </a:lnTo>
                <a:lnTo>
                  <a:pt x="28" y="38"/>
                </a:lnTo>
                <a:lnTo>
                  <a:pt x="136" y="38"/>
                </a:lnTo>
                <a:lnTo>
                  <a:pt x="136" y="38"/>
                </a:lnTo>
                <a:lnTo>
                  <a:pt x="146" y="38"/>
                </a:lnTo>
                <a:lnTo>
                  <a:pt x="156" y="32"/>
                </a:lnTo>
                <a:lnTo>
                  <a:pt x="160" y="26"/>
                </a:lnTo>
                <a:lnTo>
                  <a:pt x="164" y="20"/>
                </a:lnTo>
                <a:lnTo>
                  <a:pt x="164" y="20"/>
                </a:lnTo>
                <a:lnTo>
                  <a:pt x="160" y="12"/>
                </a:lnTo>
                <a:lnTo>
                  <a:pt x="156" y="6"/>
                </a:lnTo>
                <a:lnTo>
                  <a:pt x="146" y="0"/>
                </a:lnTo>
                <a:lnTo>
                  <a:pt x="136" y="0"/>
                </a:lnTo>
                <a:close/>
              </a:path>
            </a:pathLst>
          </a:custGeom>
          <a:solidFill>
            <a:srgbClr val="6A9473"/>
          </a:solidFill>
          <a:ln>
            <a:noFill/>
          </a:ln>
        </p:spPr>
        <p:txBody>
          <a:bodyPr vert="horz" wrap="square" lIns="91440" tIns="45720" rIns="91440" bIns="45720" numCol="1" anchor="t" anchorCtr="0" compatLnSpc="1"/>
          <a:lstStyle/>
          <a:p>
            <a:endParaRPr lang="en-AU"/>
          </a:p>
        </p:txBody>
      </p:sp>
      <p:sp>
        <p:nvSpPr>
          <p:cNvPr id="17" name="Freeform 230"/>
          <p:cNvSpPr/>
          <p:nvPr/>
        </p:nvSpPr>
        <p:spPr bwMode="auto">
          <a:xfrm>
            <a:off x="2331393" y="3866194"/>
            <a:ext cx="59498" cy="23071"/>
          </a:xfrm>
          <a:custGeom>
            <a:avLst/>
            <a:gdLst>
              <a:gd name="T0" fmla="*/ 82 w 98"/>
              <a:gd name="T1" fmla="*/ 0 h 38"/>
              <a:gd name="T2" fmla="*/ 16 w 98"/>
              <a:gd name="T3" fmla="*/ 0 h 38"/>
              <a:gd name="T4" fmla="*/ 16 w 98"/>
              <a:gd name="T5" fmla="*/ 0 h 38"/>
              <a:gd name="T6" fmla="*/ 10 w 98"/>
              <a:gd name="T7" fmla="*/ 0 h 38"/>
              <a:gd name="T8" fmla="*/ 6 w 98"/>
              <a:gd name="T9" fmla="*/ 4 h 38"/>
              <a:gd name="T10" fmla="*/ 2 w 98"/>
              <a:gd name="T11" fmla="*/ 12 h 38"/>
              <a:gd name="T12" fmla="*/ 0 w 98"/>
              <a:gd name="T13" fmla="*/ 18 h 38"/>
              <a:gd name="T14" fmla="*/ 0 w 98"/>
              <a:gd name="T15" fmla="*/ 18 h 38"/>
              <a:gd name="T16" fmla="*/ 2 w 98"/>
              <a:gd name="T17" fmla="*/ 26 h 38"/>
              <a:gd name="T18" fmla="*/ 6 w 98"/>
              <a:gd name="T19" fmla="*/ 32 h 38"/>
              <a:gd name="T20" fmla="*/ 10 w 98"/>
              <a:gd name="T21" fmla="*/ 36 h 38"/>
              <a:gd name="T22" fmla="*/ 16 w 98"/>
              <a:gd name="T23" fmla="*/ 38 h 38"/>
              <a:gd name="T24" fmla="*/ 82 w 98"/>
              <a:gd name="T25" fmla="*/ 38 h 38"/>
              <a:gd name="T26" fmla="*/ 82 w 98"/>
              <a:gd name="T27" fmla="*/ 38 h 38"/>
              <a:gd name="T28" fmla="*/ 88 w 98"/>
              <a:gd name="T29" fmla="*/ 36 h 38"/>
              <a:gd name="T30" fmla="*/ 94 w 98"/>
              <a:gd name="T31" fmla="*/ 32 h 38"/>
              <a:gd name="T32" fmla="*/ 98 w 98"/>
              <a:gd name="T33" fmla="*/ 26 h 38"/>
              <a:gd name="T34" fmla="*/ 98 w 98"/>
              <a:gd name="T35" fmla="*/ 18 h 38"/>
              <a:gd name="T36" fmla="*/ 98 w 98"/>
              <a:gd name="T37" fmla="*/ 18 h 38"/>
              <a:gd name="T38" fmla="*/ 98 w 98"/>
              <a:gd name="T39" fmla="*/ 12 h 38"/>
              <a:gd name="T40" fmla="*/ 94 w 98"/>
              <a:gd name="T41" fmla="*/ 4 h 38"/>
              <a:gd name="T42" fmla="*/ 88 w 98"/>
              <a:gd name="T43" fmla="*/ 0 h 38"/>
              <a:gd name="T44" fmla="*/ 82 w 98"/>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38">
                <a:moveTo>
                  <a:pt x="82" y="0"/>
                </a:moveTo>
                <a:lnTo>
                  <a:pt x="16" y="0"/>
                </a:lnTo>
                <a:lnTo>
                  <a:pt x="16" y="0"/>
                </a:lnTo>
                <a:lnTo>
                  <a:pt x="10" y="0"/>
                </a:lnTo>
                <a:lnTo>
                  <a:pt x="6" y="4"/>
                </a:lnTo>
                <a:lnTo>
                  <a:pt x="2" y="12"/>
                </a:lnTo>
                <a:lnTo>
                  <a:pt x="0" y="18"/>
                </a:lnTo>
                <a:lnTo>
                  <a:pt x="0" y="18"/>
                </a:lnTo>
                <a:lnTo>
                  <a:pt x="2" y="26"/>
                </a:lnTo>
                <a:lnTo>
                  <a:pt x="6" y="32"/>
                </a:lnTo>
                <a:lnTo>
                  <a:pt x="10" y="36"/>
                </a:lnTo>
                <a:lnTo>
                  <a:pt x="16" y="38"/>
                </a:lnTo>
                <a:lnTo>
                  <a:pt x="82" y="38"/>
                </a:lnTo>
                <a:lnTo>
                  <a:pt x="82" y="38"/>
                </a:lnTo>
                <a:lnTo>
                  <a:pt x="88" y="36"/>
                </a:lnTo>
                <a:lnTo>
                  <a:pt x="94" y="32"/>
                </a:lnTo>
                <a:lnTo>
                  <a:pt x="98" y="26"/>
                </a:lnTo>
                <a:lnTo>
                  <a:pt x="98" y="18"/>
                </a:lnTo>
                <a:lnTo>
                  <a:pt x="98" y="18"/>
                </a:lnTo>
                <a:lnTo>
                  <a:pt x="98" y="12"/>
                </a:lnTo>
                <a:lnTo>
                  <a:pt x="94" y="4"/>
                </a:lnTo>
                <a:lnTo>
                  <a:pt x="88" y="0"/>
                </a:lnTo>
                <a:lnTo>
                  <a:pt x="82" y="0"/>
                </a:lnTo>
                <a:close/>
              </a:path>
            </a:pathLst>
          </a:custGeom>
          <a:solidFill>
            <a:srgbClr val="6A9473"/>
          </a:solidFill>
          <a:ln>
            <a:noFill/>
          </a:ln>
        </p:spPr>
        <p:txBody>
          <a:bodyPr vert="horz" wrap="square" lIns="91440" tIns="45720" rIns="91440" bIns="45720" numCol="1" anchor="t" anchorCtr="0" compatLnSpc="1"/>
          <a:lstStyle/>
          <a:p>
            <a:endParaRPr lang="en-AU"/>
          </a:p>
        </p:txBody>
      </p:sp>
      <p:sp>
        <p:nvSpPr>
          <p:cNvPr id="18" name="Freeform 232"/>
          <p:cNvSpPr>
            <a:spLocks noEditPoints="1"/>
          </p:cNvSpPr>
          <p:nvPr/>
        </p:nvSpPr>
        <p:spPr bwMode="auto">
          <a:xfrm>
            <a:off x="2206326" y="3435136"/>
            <a:ext cx="307205" cy="375203"/>
          </a:xfrm>
          <a:custGeom>
            <a:avLst/>
            <a:gdLst>
              <a:gd name="T0" fmla="*/ 422 w 506"/>
              <a:gd name="T1" fmla="*/ 314 h 618"/>
              <a:gd name="T2" fmla="*/ 436 w 506"/>
              <a:gd name="T3" fmla="*/ 258 h 618"/>
              <a:gd name="T4" fmla="*/ 432 w 506"/>
              <a:gd name="T5" fmla="*/ 208 h 618"/>
              <a:gd name="T6" fmla="*/ 418 w 506"/>
              <a:gd name="T7" fmla="*/ 166 h 618"/>
              <a:gd name="T8" fmla="*/ 396 w 506"/>
              <a:gd name="T9" fmla="*/ 132 h 618"/>
              <a:gd name="T10" fmla="*/ 370 w 506"/>
              <a:gd name="T11" fmla="*/ 104 h 618"/>
              <a:gd name="T12" fmla="*/ 332 w 506"/>
              <a:gd name="T13" fmla="*/ 72 h 618"/>
              <a:gd name="T14" fmla="*/ 324 w 506"/>
              <a:gd name="T15" fmla="*/ 68 h 618"/>
              <a:gd name="T16" fmla="*/ 364 w 506"/>
              <a:gd name="T17" fmla="*/ 78 h 618"/>
              <a:gd name="T18" fmla="*/ 396 w 506"/>
              <a:gd name="T19" fmla="*/ 90 h 618"/>
              <a:gd name="T20" fmla="*/ 420 w 506"/>
              <a:gd name="T21" fmla="*/ 104 h 618"/>
              <a:gd name="T22" fmla="*/ 438 w 506"/>
              <a:gd name="T23" fmla="*/ 122 h 618"/>
              <a:gd name="T24" fmla="*/ 450 w 506"/>
              <a:gd name="T25" fmla="*/ 142 h 618"/>
              <a:gd name="T26" fmla="*/ 460 w 506"/>
              <a:gd name="T27" fmla="*/ 184 h 618"/>
              <a:gd name="T28" fmla="*/ 458 w 506"/>
              <a:gd name="T29" fmla="*/ 226 h 618"/>
              <a:gd name="T30" fmla="*/ 446 w 506"/>
              <a:gd name="T31" fmla="*/ 264 h 618"/>
              <a:gd name="T32" fmla="*/ 428 w 506"/>
              <a:gd name="T33" fmla="*/ 304 h 618"/>
              <a:gd name="T34" fmla="*/ 258 w 506"/>
              <a:gd name="T35" fmla="*/ 0 h 618"/>
              <a:gd name="T36" fmla="*/ 252 w 506"/>
              <a:gd name="T37" fmla="*/ 0 h 618"/>
              <a:gd name="T38" fmla="*/ 246 w 506"/>
              <a:gd name="T39" fmla="*/ 0 h 618"/>
              <a:gd name="T40" fmla="*/ 246 w 506"/>
              <a:gd name="T41" fmla="*/ 0 h 618"/>
              <a:gd name="T42" fmla="*/ 186 w 506"/>
              <a:gd name="T43" fmla="*/ 6 h 618"/>
              <a:gd name="T44" fmla="*/ 136 w 506"/>
              <a:gd name="T45" fmla="*/ 18 h 618"/>
              <a:gd name="T46" fmla="*/ 96 w 506"/>
              <a:gd name="T47" fmla="*/ 36 h 618"/>
              <a:gd name="T48" fmla="*/ 64 w 506"/>
              <a:gd name="T49" fmla="*/ 60 h 618"/>
              <a:gd name="T50" fmla="*/ 38 w 506"/>
              <a:gd name="T51" fmla="*/ 88 h 618"/>
              <a:gd name="T52" fmla="*/ 20 w 506"/>
              <a:gd name="T53" fmla="*/ 118 h 618"/>
              <a:gd name="T54" fmla="*/ 8 w 506"/>
              <a:gd name="T55" fmla="*/ 152 h 618"/>
              <a:gd name="T56" fmla="*/ 2 w 506"/>
              <a:gd name="T57" fmla="*/ 188 h 618"/>
              <a:gd name="T58" fmla="*/ 0 w 506"/>
              <a:gd name="T59" fmla="*/ 224 h 618"/>
              <a:gd name="T60" fmla="*/ 10 w 506"/>
              <a:gd name="T61" fmla="*/ 296 h 618"/>
              <a:gd name="T62" fmla="*/ 32 w 506"/>
              <a:gd name="T63" fmla="*/ 360 h 618"/>
              <a:gd name="T64" fmla="*/ 64 w 506"/>
              <a:gd name="T65" fmla="*/ 412 h 618"/>
              <a:gd name="T66" fmla="*/ 80 w 506"/>
              <a:gd name="T67" fmla="*/ 430 h 618"/>
              <a:gd name="T68" fmla="*/ 112 w 506"/>
              <a:gd name="T69" fmla="*/ 462 h 618"/>
              <a:gd name="T70" fmla="*/ 134 w 506"/>
              <a:gd name="T71" fmla="*/ 494 h 618"/>
              <a:gd name="T72" fmla="*/ 150 w 506"/>
              <a:gd name="T73" fmla="*/ 526 h 618"/>
              <a:gd name="T74" fmla="*/ 166 w 506"/>
              <a:gd name="T75" fmla="*/ 580 h 618"/>
              <a:gd name="T76" fmla="*/ 170 w 506"/>
              <a:gd name="T77" fmla="*/ 618 h 618"/>
              <a:gd name="T78" fmla="*/ 266 w 506"/>
              <a:gd name="T79" fmla="*/ 618 h 618"/>
              <a:gd name="T80" fmla="*/ 340 w 506"/>
              <a:gd name="T81" fmla="*/ 618 h 618"/>
              <a:gd name="T82" fmla="*/ 344 w 506"/>
              <a:gd name="T83" fmla="*/ 580 h 618"/>
              <a:gd name="T84" fmla="*/ 358 w 506"/>
              <a:gd name="T85" fmla="*/ 526 h 618"/>
              <a:gd name="T86" fmla="*/ 374 w 506"/>
              <a:gd name="T87" fmla="*/ 494 h 618"/>
              <a:gd name="T88" fmla="*/ 396 w 506"/>
              <a:gd name="T89" fmla="*/ 462 h 618"/>
              <a:gd name="T90" fmla="*/ 426 w 506"/>
              <a:gd name="T91" fmla="*/ 430 h 618"/>
              <a:gd name="T92" fmla="*/ 444 w 506"/>
              <a:gd name="T93" fmla="*/ 412 h 618"/>
              <a:gd name="T94" fmla="*/ 474 w 506"/>
              <a:gd name="T95" fmla="*/ 360 h 618"/>
              <a:gd name="T96" fmla="*/ 498 w 506"/>
              <a:gd name="T97" fmla="*/ 296 h 618"/>
              <a:gd name="T98" fmla="*/ 506 w 506"/>
              <a:gd name="T99" fmla="*/ 224 h 618"/>
              <a:gd name="T100" fmla="*/ 504 w 506"/>
              <a:gd name="T101" fmla="*/ 188 h 618"/>
              <a:gd name="T102" fmla="*/ 498 w 506"/>
              <a:gd name="T103" fmla="*/ 152 h 618"/>
              <a:gd name="T104" fmla="*/ 486 w 506"/>
              <a:gd name="T105" fmla="*/ 118 h 618"/>
              <a:gd name="T106" fmla="*/ 466 w 506"/>
              <a:gd name="T107" fmla="*/ 88 h 618"/>
              <a:gd name="T108" fmla="*/ 442 w 506"/>
              <a:gd name="T109" fmla="*/ 60 h 618"/>
              <a:gd name="T110" fmla="*/ 408 w 506"/>
              <a:gd name="T111" fmla="*/ 36 h 618"/>
              <a:gd name="T112" fmla="*/ 368 w 506"/>
              <a:gd name="T113" fmla="*/ 18 h 618"/>
              <a:gd name="T114" fmla="*/ 318 w 506"/>
              <a:gd name="T115" fmla="*/ 6 h 618"/>
              <a:gd name="T116" fmla="*/ 258 w 506"/>
              <a:gd name="T117" fmla="*/ 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6" h="618">
                <a:moveTo>
                  <a:pt x="422" y="314"/>
                </a:moveTo>
                <a:lnTo>
                  <a:pt x="422" y="314"/>
                </a:lnTo>
                <a:lnTo>
                  <a:pt x="432" y="284"/>
                </a:lnTo>
                <a:lnTo>
                  <a:pt x="436" y="258"/>
                </a:lnTo>
                <a:lnTo>
                  <a:pt x="436" y="232"/>
                </a:lnTo>
                <a:lnTo>
                  <a:pt x="432" y="208"/>
                </a:lnTo>
                <a:lnTo>
                  <a:pt x="426" y="186"/>
                </a:lnTo>
                <a:lnTo>
                  <a:pt x="418" y="166"/>
                </a:lnTo>
                <a:lnTo>
                  <a:pt x="406" y="148"/>
                </a:lnTo>
                <a:lnTo>
                  <a:pt x="396" y="132"/>
                </a:lnTo>
                <a:lnTo>
                  <a:pt x="384" y="118"/>
                </a:lnTo>
                <a:lnTo>
                  <a:pt x="370" y="104"/>
                </a:lnTo>
                <a:lnTo>
                  <a:pt x="348" y="84"/>
                </a:lnTo>
                <a:lnTo>
                  <a:pt x="332" y="72"/>
                </a:lnTo>
                <a:lnTo>
                  <a:pt x="324" y="68"/>
                </a:lnTo>
                <a:lnTo>
                  <a:pt x="324" y="68"/>
                </a:lnTo>
                <a:lnTo>
                  <a:pt x="346" y="72"/>
                </a:lnTo>
                <a:lnTo>
                  <a:pt x="364" y="78"/>
                </a:lnTo>
                <a:lnTo>
                  <a:pt x="380" y="82"/>
                </a:lnTo>
                <a:lnTo>
                  <a:pt x="396" y="90"/>
                </a:lnTo>
                <a:lnTo>
                  <a:pt x="408" y="96"/>
                </a:lnTo>
                <a:lnTo>
                  <a:pt x="420" y="104"/>
                </a:lnTo>
                <a:lnTo>
                  <a:pt x="430" y="114"/>
                </a:lnTo>
                <a:lnTo>
                  <a:pt x="438" y="122"/>
                </a:lnTo>
                <a:lnTo>
                  <a:pt x="444" y="132"/>
                </a:lnTo>
                <a:lnTo>
                  <a:pt x="450" y="142"/>
                </a:lnTo>
                <a:lnTo>
                  <a:pt x="458" y="162"/>
                </a:lnTo>
                <a:lnTo>
                  <a:pt x="460" y="184"/>
                </a:lnTo>
                <a:lnTo>
                  <a:pt x="460" y="204"/>
                </a:lnTo>
                <a:lnTo>
                  <a:pt x="458" y="226"/>
                </a:lnTo>
                <a:lnTo>
                  <a:pt x="452" y="246"/>
                </a:lnTo>
                <a:lnTo>
                  <a:pt x="446" y="264"/>
                </a:lnTo>
                <a:lnTo>
                  <a:pt x="440" y="280"/>
                </a:lnTo>
                <a:lnTo>
                  <a:pt x="428" y="304"/>
                </a:lnTo>
                <a:lnTo>
                  <a:pt x="422" y="314"/>
                </a:lnTo>
                <a:close/>
                <a:moveTo>
                  <a:pt x="258" y="0"/>
                </a:moveTo>
                <a:lnTo>
                  <a:pt x="258" y="0"/>
                </a:lnTo>
                <a:lnTo>
                  <a:pt x="252" y="0"/>
                </a:lnTo>
                <a:lnTo>
                  <a:pt x="252" y="0"/>
                </a:lnTo>
                <a:lnTo>
                  <a:pt x="246" y="0"/>
                </a:lnTo>
                <a:lnTo>
                  <a:pt x="246" y="0"/>
                </a:lnTo>
                <a:lnTo>
                  <a:pt x="246" y="0"/>
                </a:lnTo>
                <a:lnTo>
                  <a:pt x="214" y="2"/>
                </a:lnTo>
                <a:lnTo>
                  <a:pt x="186" y="6"/>
                </a:lnTo>
                <a:lnTo>
                  <a:pt x="160" y="12"/>
                </a:lnTo>
                <a:lnTo>
                  <a:pt x="136" y="18"/>
                </a:lnTo>
                <a:lnTo>
                  <a:pt x="116" y="26"/>
                </a:lnTo>
                <a:lnTo>
                  <a:pt x="96" y="36"/>
                </a:lnTo>
                <a:lnTo>
                  <a:pt x="78" y="48"/>
                </a:lnTo>
                <a:lnTo>
                  <a:pt x="64" y="60"/>
                </a:lnTo>
                <a:lnTo>
                  <a:pt x="50" y="72"/>
                </a:lnTo>
                <a:lnTo>
                  <a:pt x="38" y="88"/>
                </a:lnTo>
                <a:lnTo>
                  <a:pt x="28" y="102"/>
                </a:lnTo>
                <a:lnTo>
                  <a:pt x="20" y="118"/>
                </a:lnTo>
                <a:lnTo>
                  <a:pt x="12" y="134"/>
                </a:lnTo>
                <a:lnTo>
                  <a:pt x="8" y="152"/>
                </a:lnTo>
                <a:lnTo>
                  <a:pt x="4" y="170"/>
                </a:lnTo>
                <a:lnTo>
                  <a:pt x="2" y="188"/>
                </a:lnTo>
                <a:lnTo>
                  <a:pt x="0" y="206"/>
                </a:lnTo>
                <a:lnTo>
                  <a:pt x="0" y="224"/>
                </a:lnTo>
                <a:lnTo>
                  <a:pt x="2" y="260"/>
                </a:lnTo>
                <a:lnTo>
                  <a:pt x="10" y="296"/>
                </a:lnTo>
                <a:lnTo>
                  <a:pt x="20" y="328"/>
                </a:lnTo>
                <a:lnTo>
                  <a:pt x="32" y="360"/>
                </a:lnTo>
                <a:lnTo>
                  <a:pt x="48" y="388"/>
                </a:lnTo>
                <a:lnTo>
                  <a:pt x="64" y="412"/>
                </a:lnTo>
                <a:lnTo>
                  <a:pt x="80" y="430"/>
                </a:lnTo>
                <a:lnTo>
                  <a:pt x="80" y="430"/>
                </a:lnTo>
                <a:lnTo>
                  <a:pt x="96" y="446"/>
                </a:lnTo>
                <a:lnTo>
                  <a:pt x="112" y="462"/>
                </a:lnTo>
                <a:lnTo>
                  <a:pt x="124" y="478"/>
                </a:lnTo>
                <a:lnTo>
                  <a:pt x="134" y="494"/>
                </a:lnTo>
                <a:lnTo>
                  <a:pt x="142" y="510"/>
                </a:lnTo>
                <a:lnTo>
                  <a:pt x="150" y="526"/>
                </a:lnTo>
                <a:lnTo>
                  <a:pt x="160" y="556"/>
                </a:lnTo>
                <a:lnTo>
                  <a:pt x="166" y="580"/>
                </a:lnTo>
                <a:lnTo>
                  <a:pt x="170" y="600"/>
                </a:lnTo>
                <a:lnTo>
                  <a:pt x="170" y="618"/>
                </a:lnTo>
                <a:lnTo>
                  <a:pt x="252" y="618"/>
                </a:lnTo>
                <a:lnTo>
                  <a:pt x="266" y="618"/>
                </a:lnTo>
                <a:lnTo>
                  <a:pt x="340" y="618"/>
                </a:lnTo>
                <a:lnTo>
                  <a:pt x="340" y="618"/>
                </a:lnTo>
                <a:lnTo>
                  <a:pt x="340" y="600"/>
                </a:lnTo>
                <a:lnTo>
                  <a:pt x="344" y="580"/>
                </a:lnTo>
                <a:lnTo>
                  <a:pt x="348" y="556"/>
                </a:lnTo>
                <a:lnTo>
                  <a:pt x="358" y="526"/>
                </a:lnTo>
                <a:lnTo>
                  <a:pt x="366" y="510"/>
                </a:lnTo>
                <a:lnTo>
                  <a:pt x="374" y="494"/>
                </a:lnTo>
                <a:lnTo>
                  <a:pt x="384" y="478"/>
                </a:lnTo>
                <a:lnTo>
                  <a:pt x="396" y="462"/>
                </a:lnTo>
                <a:lnTo>
                  <a:pt x="410" y="446"/>
                </a:lnTo>
                <a:lnTo>
                  <a:pt x="426" y="430"/>
                </a:lnTo>
                <a:lnTo>
                  <a:pt x="426" y="430"/>
                </a:lnTo>
                <a:lnTo>
                  <a:pt x="444" y="412"/>
                </a:lnTo>
                <a:lnTo>
                  <a:pt x="460" y="388"/>
                </a:lnTo>
                <a:lnTo>
                  <a:pt x="474" y="360"/>
                </a:lnTo>
                <a:lnTo>
                  <a:pt x="488" y="328"/>
                </a:lnTo>
                <a:lnTo>
                  <a:pt x="498" y="296"/>
                </a:lnTo>
                <a:lnTo>
                  <a:pt x="504" y="260"/>
                </a:lnTo>
                <a:lnTo>
                  <a:pt x="506" y="224"/>
                </a:lnTo>
                <a:lnTo>
                  <a:pt x="506" y="206"/>
                </a:lnTo>
                <a:lnTo>
                  <a:pt x="504" y="188"/>
                </a:lnTo>
                <a:lnTo>
                  <a:pt x="502" y="170"/>
                </a:lnTo>
                <a:lnTo>
                  <a:pt x="498" y="152"/>
                </a:lnTo>
                <a:lnTo>
                  <a:pt x="492" y="134"/>
                </a:lnTo>
                <a:lnTo>
                  <a:pt x="486" y="118"/>
                </a:lnTo>
                <a:lnTo>
                  <a:pt x="476" y="102"/>
                </a:lnTo>
                <a:lnTo>
                  <a:pt x="466" y="88"/>
                </a:lnTo>
                <a:lnTo>
                  <a:pt x="454" y="74"/>
                </a:lnTo>
                <a:lnTo>
                  <a:pt x="442" y="60"/>
                </a:lnTo>
                <a:lnTo>
                  <a:pt x="426" y="48"/>
                </a:lnTo>
                <a:lnTo>
                  <a:pt x="408" y="36"/>
                </a:lnTo>
                <a:lnTo>
                  <a:pt x="388" y="26"/>
                </a:lnTo>
                <a:lnTo>
                  <a:pt x="368" y="18"/>
                </a:lnTo>
                <a:lnTo>
                  <a:pt x="344" y="12"/>
                </a:lnTo>
                <a:lnTo>
                  <a:pt x="318" y="6"/>
                </a:lnTo>
                <a:lnTo>
                  <a:pt x="290" y="2"/>
                </a:lnTo>
                <a:lnTo>
                  <a:pt x="258" y="0"/>
                </a:lnTo>
                <a:lnTo>
                  <a:pt x="258" y="0"/>
                </a:lnTo>
                <a:close/>
              </a:path>
            </a:pathLst>
          </a:custGeom>
          <a:solidFill>
            <a:srgbClr val="6A9473"/>
          </a:solidFill>
          <a:ln>
            <a:noFill/>
          </a:ln>
        </p:spPr>
        <p:txBody>
          <a:bodyPr vert="horz" wrap="square" lIns="91440" tIns="45720" rIns="91440" bIns="45720" numCol="1" anchor="t" anchorCtr="0" compatLnSpc="1"/>
          <a:lstStyle/>
          <a:p>
            <a:endParaRPr lang="en-AU"/>
          </a:p>
        </p:txBody>
      </p:sp>
      <p:sp>
        <p:nvSpPr>
          <p:cNvPr id="19" name="Oval 7"/>
          <p:cNvSpPr/>
          <p:nvPr/>
        </p:nvSpPr>
        <p:spPr>
          <a:xfrm>
            <a:off x="4054792" y="2795030"/>
            <a:ext cx="1591702" cy="1591702"/>
          </a:xfrm>
          <a:prstGeom prst="ellipse">
            <a:avLst/>
          </a:prstGeom>
          <a:noFill/>
          <a:ln w="38100">
            <a:solidFill>
              <a:srgbClr val="6A947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0" name="Freeform 8"/>
          <p:cNvSpPr/>
          <p:nvPr/>
        </p:nvSpPr>
        <p:spPr bwMode="auto">
          <a:xfrm>
            <a:off x="4418279" y="2577168"/>
            <a:ext cx="864728" cy="761532"/>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rgbClr val="6A9473"/>
          </a:solidFill>
          <a:ln>
            <a:noFill/>
          </a:ln>
        </p:spPr>
        <p:txBody>
          <a:bodyPr vert="horz" wrap="square" lIns="91440" tIns="45720" rIns="91440" bIns="45720" numCol="1" anchor="ctr" anchorCtr="0" compatLnSpc="1"/>
          <a:lstStyle/>
          <a:p>
            <a:pPr algn="ctr"/>
            <a:r>
              <a:rPr lang="id-ID" sz="5400" b="1" dirty="0">
                <a:solidFill>
                  <a:schemeClr val="bg1"/>
                </a:solidFill>
              </a:rPr>
              <a:t>B</a:t>
            </a:r>
          </a:p>
        </p:txBody>
      </p:sp>
      <p:sp>
        <p:nvSpPr>
          <p:cNvPr id="21" name="Freeform 253"/>
          <p:cNvSpPr>
            <a:spLocks noEditPoints="1"/>
          </p:cNvSpPr>
          <p:nvPr/>
        </p:nvSpPr>
        <p:spPr bwMode="auto">
          <a:xfrm>
            <a:off x="4667291" y="3374424"/>
            <a:ext cx="366703" cy="463843"/>
          </a:xfrm>
          <a:custGeom>
            <a:avLst/>
            <a:gdLst>
              <a:gd name="T0" fmla="*/ 422 w 604"/>
              <a:gd name="T1" fmla="*/ 702 h 764"/>
              <a:gd name="T2" fmla="*/ 484 w 604"/>
              <a:gd name="T3" fmla="*/ 676 h 764"/>
              <a:gd name="T4" fmla="*/ 512 w 604"/>
              <a:gd name="T5" fmla="*/ 652 h 764"/>
              <a:gd name="T6" fmla="*/ 524 w 604"/>
              <a:gd name="T7" fmla="*/ 622 h 764"/>
              <a:gd name="T8" fmla="*/ 522 w 604"/>
              <a:gd name="T9" fmla="*/ 596 h 764"/>
              <a:gd name="T10" fmla="*/ 494 w 604"/>
              <a:gd name="T11" fmla="*/ 538 h 764"/>
              <a:gd name="T12" fmla="*/ 436 w 604"/>
              <a:gd name="T13" fmla="*/ 462 h 764"/>
              <a:gd name="T14" fmla="*/ 442 w 604"/>
              <a:gd name="T15" fmla="*/ 462 h 764"/>
              <a:gd name="T16" fmla="*/ 518 w 604"/>
              <a:gd name="T17" fmla="*/ 538 h 764"/>
              <a:gd name="T18" fmla="*/ 550 w 604"/>
              <a:gd name="T19" fmla="*/ 584 h 764"/>
              <a:gd name="T20" fmla="*/ 562 w 604"/>
              <a:gd name="T21" fmla="*/ 630 h 764"/>
              <a:gd name="T22" fmla="*/ 556 w 604"/>
              <a:gd name="T23" fmla="*/ 654 h 764"/>
              <a:gd name="T24" fmla="*/ 524 w 604"/>
              <a:gd name="T25" fmla="*/ 680 h 764"/>
              <a:gd name="T26" fmla="*/ 454 w 604"/>
              <a:gd name="T27" fmla="*/ 702 h 764"/>
              <a:gd name="T28" fmla="*/ 300 w 604"/>
              <a:gd name="T29" fmla="*/ 0 h 764"/>
              <a:gd name="T30" fmla="*/ 258 w 604"/>
              <a:gd name="T31" fmla="*/ 4 h 764"/>
              <a:gd name="T32" fmla="*/ 210 w 604"/>
              <a:gd name="T33" fmla="*/ 18 h 764"/>
              <a:gd name="T34" fmla="*/ 192 w 604"/>
              <a:gd name="T35" fmla="*/ 42 h 764"/>
              <a:gd name="T36" fmla="*/ 190 w 604"/>
              <a:gd name="T37" fmla="*/ 44 h 764"/>
              <a:gd name="T38" fmla="*/ 192 w 604"/>
              <a:gd name="T39" fmla="*/ 124 h 764"/>
              <a:gd name="T40" fmla="*/ 210 w 604"/>
              <a:gd name="T41" fmla="*/ 142 h 764"/>
              <a:gd name="T42" fmla="*/ 224 w 604"/>
              <a:gd name="T43" fmla="*/ 326 h 764"/>
              <a:gd name="T44" fmla="*/ 220 w 604"/>
              <a:gd name="T45" fmla="*/ 348 h 764"/>
              <a:gd name="T46" fmla="*/ 204 w 604"/>
              <a:gd name="T47" fmla="*/ 368 h 764"/>
              <a:gd name="T48" fmla="*/ 176 w 604"/>
              <a:gd name="T49" fmla="*/ 388 h 764"/>
              <a:gd name="T50" fmla="*/ 78 w 604"/>
              <a:gd name="T51" fmla="*/ 492 h 764"/>
              <a:gd name="T52" fmla="*/ 24 w 604"/>
              <a:gd name="T53" fmla="*/ 572 h 764"/>
              <a:gd name="T54" fmla="*/ 2 w 604"/>
              <a:gd name="T55" fmla="*/ 636 h 764"/>
              <a:gd name="T56" fmla="*/ 2 w 604"/>
              <a:gd name="T57" fmla="*/ 668 h 764"/>
              <a:gd name="T58" fmla="*/ 16 w 604"/>
              <a:gd name="T59" fmla="*/ 696 h 764"/>
              <a:gd name="T60" fmla="*/ 40 w 604"/>
              <a:gd name="T61" fmla="*/ 712 h 764"/>
              <a:gd name="T62" fmla="*/ 126 w 604"/>
              <a:gd name="T63" fmla="*/ 746 h 764"/>
              <a:gd name="T64" fmla="*/ 230 w 604"/>
              <a:gd name="T65" fmla="*/ 762 h 764"/>
              <a:gd name="T66" fmla="*/ 302 w 604"/>
              <a:gd name="T67" fmla="*/ 764 h 764"/>
              <a:gd name="T68" fmla="*/ 324 w 604"/>
              <a:gd name="T69" fmla="*/ 764 h 764"/>
              <a:gd name="T70" fmla="*/ 442 w 604"/>
              <a:gd name="T71" fmla="*/ 754 h 764"/>
              <a:gd name="T72" fmla="*/ 548 w 604"/>
              <a:gd name="T73" fmla="*/ 720 h 764"/>
              <a:gd name="T74" fmla="*/ 580 w 604"/>
              <a:gd name="T75" fmla="*/ 702 h 764"/>
              <a:gd name="T76" fmla="*/ 600 w 604"/>
              <a:gd name="T77" fmla="*/ 678 h 764"/>
              <a:gd name="T78" fmla="*/ 604 w 604"/>
              <a:gd name="T79" fmla="*/ 648 h 764"/>
              <a:gd name="T80" fmla="*/ 594 w 604"/>
              <a:gd name="T81" fmla="*/ 598 h 764"/>
              <a:gd name="T82" fmla="*/ 548 w 604"/>
              <a:gd name="T83" fmla="*/ 518 h 764"/>
              <a:gd name="T84" fmla="*/ 466 w 604"/>
              <a:gd name="T85" fmla="*/ 422 h 764"/>
              <a:gd name="T86" fmla="*/ 408 w 604"/>
              <a:gd name="T87" fmla="*/ 370 h 764"/>
              <a:gd name="T88" fmla="*/ 400 w 604"/>
              <a:gd name="T89" fmla="*/ 362 h 764"/>
              <a:gd name="T90" fmla="*/ 392 w 604"/>
              <a:gd name="T91" fmla="*/ 338 h 764"/>
              <a:gd name="T92" fmla="*/ 392 w 604"/>
              <a:gd name="T93" fmla="*/ 146 h 764"/>
              <a:gd name="T94" fmla="*/ 404 w 604"/>
              <a:gd name="T95" fmla="*/ 136 h 764"/>
              <a:gd name="T96" fmla="*/ 414 w 604"/>
              <a:gd name="T97" fmla="*/ 124 h 764"/>
              <a:gd name="T98" fmla="*/ 410 w 604"/>
              <a:gd name="T99" fmla="*/ 44 h 764"/>
              <a:gd name="T100" fmla="*/ 408 w 604"/>
              <a:gd name="T101" fmla="*/ 34 h 764"/>
              <a:gd name="T102" fmla="*/ 378 w 604"/>
              <a:gd name="T103" fmla="*/ 12 h 764"/>
              <a:gd name="T104" fmla="*/ 322 w 604"/>
              <a:gd name="T105"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4" h="764">
                <a:moveTo>
                  <a:pt x="402" y="706"/>
                </a:moveTo>
                <a:lnTo>
                  <a:pt x="402" y="706"/>
                </a:lnTo>
                <a:lnTo>
                  <a:pt x="422" y="702"/>
                </a:lnTo>
                <a:lnTo>
                  <a:pt x="440" y="696"/>
                </a:lnTo>
                <a:lnTo>
                  <a:pt x="462" y="686"/>
                </a:lnTo>
                <a:lnTo>
                  <a:pt x="484" y="676"/>
                </a:lnTo>
                <a:lnTo>
                  <a:pt x="494" y="668"/>
                </a:lnTo>
                <a:lnTo>
                  <a:pt x="504" y="660"/>
                </a:lnTo>
                <a:lnTo>
                  <a:pt x="512" y="652"/>
                </a:lnTo>
                <a:lnTo>
                  <a:pt x="518" y="642"/>
                </a:lnTo>
                <a:lnTo>
                  <a:pt x="522" y="632"/>
                </a:lnTo>
                <a:lnTo>
                  <a:pt x="524" y="622"/>
                </a:lnTo>
                <a:lnTo>
                  <a:pt x="524" y="622"/>
                </a:lnTo>
                <a:lnTo>
                  <a:pt x="524" y="610"/>
                </a:lnTo>
                <a:lnTo>
                  <a:pt x="522" y="596"/>
                </a:lnTo>
                <a:lnTo>
                  <a:pt x="518" y="582"/>
                </a:lnTo>
                <a:lnTo>
                  <a:pt x="510" y="568"/>
                </a:lnTo>
                <a:lnTo>
                  <a:pt x="494" y="538"/>
                </a:lnTo>
                <a:lnTo>
                  <a:pt x="474" y="510"/>
                </a:lnTo>
                <a:lnTo>
                  <a:pt x="454" y="484"/>
                </a:lnTo>
                <a:lnTo>
                  <a:pt x="436" y="462"/>
                </a:lnTo>
                <a:lnTo>
                  <a:pt x="420" y="444"/>
                </a:lnTo>
                <a:lnTo>
                  <a:pt x="420" y="444"/>
                </a:lnTo>
                <a:lnTo>
                  <a:pt x="442" y="462"/>
                </a:lnTo>
                <a:lnTo>
                  <a:pt x="466" y="482"/>
                </a:lnTo>
                <a:lnTo>
                  <a:pt x="492" y="508"/>
                </a:lnTo>
                <a:lnTo>
                  <a:pt x="518" y="538"/>
                </a:lnTo>
                <a:lnTo>
                  <a:pt x="530" y="552"/>
                </a:lnTo>
                <a:lnTo>
                  <a:pt x="540" y="568"/>
                </a:lnTo>
                <a:lnTo>
                  <a:pt x="550" y="584"/>
                </a:lnTo>
                <a:lnTo>
                  <a:pt x="556" y="600"/>
                </a:lnTo>
                <a:lnTo>
                  <a:pt x="562" y="616"/>
                </a:lnTo>
                <a:lnTo>
                  <a:pt x="562" y="630"/>
                </a:lnTo>
                <a:lnTo>
                  <a:pt x="562" y="630"/>
                </a:lnTo>
                <a:lnTo>
                  <a:pt x="560" y="644"/>
                </a:lnTo>
                <a:lnTo>
                  <a:pt x="556" y="654"/>
                </a:lnTo>
                <a:lnTo>
                  <a:pt x="548" y="664"/>
                </a:lnTo>
                <a:lnTo>
                  <a:pt x="538" y="674"/>
                </a:lnTo>
                <a:lnTo>
                  <a:pt x="524" y="680"/>
                </a:lnTo>
                <a:lnTo>
                  <a:pt x="512" y="688"/>
                </a:lnTo>
                <a:lnTo>
                  <a:pt x="482" y="696"/>
                </a:lnTo>
                <a:lnTo>
                  <a:pt x="454" y="702"/>
                </a:lnTo>
                <a:lnTo>
                  <a:pt x="428" y="704"/>
                </a:lnTo>
                <a:lnTo>
                  <a:pt x="402" y="706"/>
                </a:lnTo>
                <a:close/>
                <a:moveTo>
                  <a:pt x="300" y="0"/>
                </a:moveTo>
                <a:lnTo>
                  <a:pt x="300" y="0"/>
                </a:lnTo>
                <a:lnTo>
                  <a:pt x="278" y="0"/>
                </a:lnTo>
                <a:lnTo>
                  <a:pt x="258" y="4"/>
                </a:lnTo>
                <a:lnTo>
                  <a:pt x="240" y="8"/>
                </a:lnTo>
                <a:lnTo>
                  <a:pt x="224" y="12"/>
                </a:lnTo>
                <a:lnTo>
                  <a:pt x="210" y="18"/>
                </a:lnTo>
                <a:lnTo>
                  <a:pt x="200" y="26"/>
                </a:lnTo>
                <a:lnTo>
                  <a:pt x="194" y="34"/>
                </a:lnTo>
                <a:lnTo>
                  <a:pt x="192" y="42"/>
                </a:lnTo>
                <a:lnTo>
                  <a:pt x="192" y="42"/>
                </a:lnTo>
                <a:lnTo>
                  <a:pt x="192" y="44"/>
                </a:lnTo>
                <a:lnTo>
                  <a:pt x="190" y="44"/>
                </a:lnTo>
                <a:lnTo>
                  <a:pt x="190" y="124"/>
                </a:lnTo>
                <a:lnTo>
                  <a:pt x="192" y="124"/>
                </a:lnTo>
                <a:lnTo>
                  <a:pt x="192" y="124"/>
                </a:lnTo>
                <a:lnTo>
                  <a:pt x="194" y="130"/>
                </a:lnTo>
                <a:lnTo>
                  <a:pt x="200" y="136"/>
                </a:lnTo>
                <a:lnTo>
                  <a:pt x="210" y="142"/>
                </a:lnTo>
                <a:lnTo>
                  <a:pt x="224" y="148"/>
                </a:lnTo>
                <a:lnTo>
                  <a:pt x="224" y="148"/>
                </a:lnTo>
                <a:lnTo>
                  <a:pt x="224" y="326"/>
                </a:lnTo>
                <a:lnTo>
                  <a:pt x="224" y="326"/>
                </a:lnTo>
                <a:lnTo>
                  <a:pt x="222" y="338"/>
                </a:lnTo>
                <a:lnTo>
                  <a:pt x="220" y="348"/>
                </a:lnTo>
                <a:lnTo>
                  <a:pt x="216" y="356"/>
                </a:lnTo>
                <a:lnTo>
                  <a:pt x="212" y="362"/>
                </a:lnTo>
                <a:lnTo>
                  <a:pt x="204" y="368"/>
                </a:lnTo>
                <a:lnTo>
                  <a:pt x="200" y="370"/>
                </a:lnTo>
                <a:lnTo>
                  <a:pt x="200" y="370"/>
                </a:lnTo>
                <a:lnTo>
                  <a:pt x="176" y="388"/>
                </a:lnTo>
                <a:lnTo>
                  <a:pt x="140" y="422"/>
                </a:lnTo>
                <a:lnTo>
                  <a:pt x="100" y="468"/>
                </a:lnTo>
                <a:lnTo>
                  <a:pt x="78" y="492"/>
                </a:lnTo>
                <a:lnTo>
                  <a:pt x="58" y="518"/>
                </a:lnTo>
                <a:lnTo>
                  <a:pt x="40" y="546"/>
                </a:lnTo>
                <a:lnTo>
                  <a:pt x="24" y="572"/>
                </a:lnTo>
                <a:lnTo>
                  <a:pt x="12" y="598"/>
                </a:lnTo>
                <a:lnTo>
                  <a:pt x="4" y="624"/>
                </a:lnTo>
                <a:lnTo>
                  <a:pt x="2" y="636"/>
                </a:lnTo>
                <a:lnTo>
                  <a:pt x="0" y="648"/>
                </a:lnTo>
                <a:lnTo>
                  <a:pt x="0" y="658"/>
                </a:lnTo>
                <a:lnTo>
                  <a:pt x="2" y="668"/>
                </a:lnTo>
                <a:lnTo>
                  <a:pt x="6" y="678"/>
                </a:lnTo>
                <a:lnTo>
                  <a:pt x="10" y="688"/>
                </a:lnTo>
                <a:lnTo>
                  <a:pt x="16" y="696"/>
                </a:lnTo>
                <a:lnTo>
                  <a:pt x="26" y="702"/>
                </a:lnTo>
                <a:lnTo>
                  <a:pt x="26" y="702"/>
                </a:lnTo>
                <a:lnTo>
                  <a:pt x="40" y="712"/>
                </a:lnTo>
                <a:lnTo>
                  <a:pt x="56" y="720"/>
                </a:lnTo>
                <a:lnTo>
                  <a:pt x="90" y="736"/>
                </a:lnTo>
                <a:lnTo>
                  <a:pt x="126" y="746"/>
                </a:lnTo>
                <a:lnTo>
                  <a:pt x="162" y="754"/>
                </a:lnTo>
                <a:lnTo>
                  <a:pt x="196" y="758"/>
                </a:lnTo>
                <a:lnTo>
                  <a:pt x="230" y="762"/>
                </a:lnTo>
                <a:lnTo>
                  <a:pt x="282" y="764"/>
                </a:lnTo>
                <a:lnTo>
                  <a:pt x="282" y="764"/>
                </a:lnTo>
                <a:lnTo>
                  <a:pt x="302" y="764"/>
                </a:lnTo>
                <a:lnTo>
                  <a:pt x="302" y="764"/>
                </a:lnTo>
                <a:lnTo>
                  <a:pt x="324" y="764"/>
                </a:lnTo>
                <a:lnTo>
                  <a:pt x="324" y="764"/>
                </a:lnTo>
                <a:lnTo>
                  <a:pt x="376" y="762"/>
                </a:lnTo>
                <a:lnTo>
                  <a:pt x="408" y="758"/>
                </a:lnTo>
                <a:lnTo>
                  <a:pt x="442" y="754"/>
                </a:lnTo>
                <a:lnTo>
                  <a:pt x="478" y="746"/>
                </a:lnTo>
                <a:lnTo>
                  <a:pt x="514" y="736"/>
                </a:lnTo>
                <a:lnTo>
                  <a:pt x="548" y="720"/>
                </a:lnTo>
                <a:lnTo>
                  <a:pt x="564" y="712"/>
                </a:lnTo>
                <a:lnTo>
                  <a:pt x="580" y="702"/>
                </a:lnTo>
                <a:lnTo>
                  <a:pt x="580" y="702"/>
                </a:lnTo>
                <a:lnTo>
                  <a:pt x="588" y="696"/>
                </a:lnTo>
                <a:lnTo>
                  <a:pt x="594" y="688"/>
                </a:lnTo>
                <a:lnTo>
                  <a:pt x="600" y="678"/>
                </a:lnTo>
                <a:lnTo>
                  <a:pt x="602" y="668"/>
                </a:lnTo>
                <a:lnTo>
                  <a:pt x="604" y="658"/>
                </a:lnTo>
                <a:lnTo>
                  <a:pt x="604" y="648"/>
                </a:lnTo>
                <a:lnTo>
                  <a:pt x="604" y="636"/>
                </a:lnTo>
                <a:lnTo>
                  <a:pt x="602" y="624"/>
                </a:lnTo>
                <a:lnTo>
                  <a:pt x="594" y="598"/>
                </a:lnTo>
                <a:lnTo>
                  <a:pt x="580" y="572"/>
                </a:lnTo>
                <a:lnTo>
                  <a:pt x="566" y="546"/>
                </a:lnTo>
                <a:lnTo>
                  <a:pt x="548" y="518"/>
                </a:lnTo>
                <a:lnTo>
                  <a:pt x="528" y="492"/>
                </a:lnTo>
                <a:lnTo>
                  <a:pt x="508" y="468"/>
                </a:lnTo>
                <a:lnTo>
                  <a:pt x="466" y="422"/>
                </a:lnTo>
                <a:lnTo>
                  <a:pt x="432" y="388"/>
                </a:lnTo>
                <a:lnTo>
                  <a:pt x="418" y="378"/>
                </a:lnTo>
                <a:lnTo>
                  <a:pt x="408" y="370"/>
                </a:lnTo>
                <a:lnTo>
                  <a:pt x="408" y="370"/>
                </a:lnTo>
                <a:lnTo>
                  <a:pt x="406" y="368"/>
                </a:lnTo>
                <a:lnTo>
                  <a:pt x="400" y="362"/>
                </a:lnTo>
                <a:lnTo>
                  <a:pt x="396" y="356"/>
                </a:lnTo>
                <a:lnTo>
                  <a:pt x="394" y="348"/>
                </a:lnTo>
                <a:lnTo>
                  <a:pt x="392" y="338"/>
                </a:lnTo>
                <a:lnTo>
                  <a:pt x="392" y="326"/>
                </a:lnTo>
                <a:lnTo>
                  <a:pt x="392" y="326"/>
                </a:lnTo>
                <a:lnTo>
                  <a:pt x="392" y="146"/>
                </a:lnTo>
                <a:lnTo>
                  <a:pt x="392" y="146"/>
                </a:lnTo>
                <a:lnTo>
                  <a:pt x="398" y="142"/>
                </a:lnTo>
                <a:lnTo>
                  <a:pt x="404" y="136"/>
                </a:lnTo>
                <a:lnTo>
                  <a:pt x="408" y="130"/>
                </a:lnTo>
                <a:lnTo>
                  <a:pt x="410" y="124"/>
                </a:lnTo>
                <a:lnTo>
                  <a:pt x="414" y="124"/>
                </a:lnTo>
                <a:lnTo>
                  <a:pt x="414" y="44"/>
                </a:lnTo>
                <a:lnTo>
                  <a:pt x="410" y="44"/>
                </a:lnTo>
                <a:lnTo>
                  <a:pt x="410" y="44"/>
                </a:lnTo>
                <a:lnTo>
                  <a:pt x="410" y="42"/>
                </a:lnTo>
                <a:lnTo>
                  <a:pt x="410" y="42"/>
                </a:lnTo>
                <a:lnTo>
                  <a:pt x="408" y="34"/>
                </a:lnTo>
                <a:lnTo>
                  <a:pt x="402" y="26"/>
                </a:lnTo>
                <a:lnTo>
                  <a:pt x="392" y="18"/>
                </a:lnTo>
                <a:lnTo>
                  <a:pt x="378" y="12"/>
                </a:lnTo>
                <a:lnTo>
                  <a:pt x="362" y="8"/>
                </a:lnTo>
                <a:lnTo>
                  <a:pt x="344" y="4"/>
                </a:lnTo>
                <a:lnTo>
                  <a:pt x="322" y="0"/>
                </a:lnTo>
                <a:lnTo>
                  <a:pt x="300" y="0"/>
                </a:lnTo>
                <a:close/>
              </a:path>
            </a:pathLst>
          </a:custGeom>
          <a:solidFill>
            <a:srgbClr val="6A9473"/>
          </a:solidFill>
          <a:ln>
            <a:noFill/>
          </a:ln>
        </p:spPr>
        <p:txBody>
          <a:bodyPr vert="horz" wrap="square" lIns="91440" tIns="45720" rIns="91440" bIns="45720" numCol="1" anchor="t" anchorCtr="0" compatLnSpc="1"/>
          <a:lstStyle/>
          <a:p>
            <a:endParaRPr lang="en-AU"/>
          </a:p>
        </p:txBody>
      </p:sp>
      <p:sp>
        <p:nvSpPr>
          <p:cNvPr id="22" name="Oval 10"/>
          <p:cNvSpPr/>
          <p:nvPr/>
        </p:nvSpPr>
        <p:spPr>
          <a:xfrm>
            <a:off x="6545506" y="2795030"/>
            <a:ext cx="1591702" cy="1591702"/>
          </a:xfrm>
          <a:prstGeom prst="ellipse">
            <a:avLst/>
          </a:prstGeom>
          <a:noFill/>
          <a:ln w="38100">
            <a:solidFill>
              <a:srgbClr val="6A947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3" name="Freeform 11"/>
          <p:cNvSpPr/>
          <p:nvPr/>
        </p:nvSpPr>
        <p:spPr bwMode="auto">
          <a:xfrm>
            <a:off x="6908993" y="2577168"/>
            <a:ext cx="864728" cy="761532"/>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rgbClr val="6A9473"/>
          </a:solidFill>
          <a:ln>
            <a:noFill/>
          </a:ln>
        </p:spPr>
        <p:txBody>
          <a:bodyPr vert="horz" wrap="square" lIns="91440" tIns="45720" rIns="91440" bIns="45720" numCol="1" anchor="ctr" anchorCtr="0" compatLnSpc="1"/>
          <a:lstStyle/>
          <a:p>
            <a:pPr algn="ctr"/>
            <a:r>
              <a:rPr lang="id-ID" sz="5400" b="1" dirty="0">
                <a:solidFill>
                  <a:schemeClr val="bg1"/>
                </a:solidFill>
              </a:rPr>
              <a:t>C</a:t>
            </a:r>
          </a:p>
        </p:txBody>
      </p:sp>
      <p:sp>
        <p:nvSpPr>
          <p:cNvPr id="24" name="Freeform 25"/>
          <p:cNvSpPr>
            <a:spLocks noEditPoints="1"/>
          </p:cNvSpPr>
          <p:nvPr/>
        </p:nvSpPr>
        <p:spPr bwMode="auto">
          <a:xfrm>
            <a:off x="7164841" y="3392613"/>
            <a:ext cx="353030" cy="42746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6A947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Oval 13"/>
          <p:cNvSpPr/>
          <p:nvPr/>
        </p:nvSpPr>
        <p:spPr>
          <a:xfrm>
            <a:off x="9036220" y="2795030"/>
            <a:ext cx="1591702" cy="1591702"/>
          </a:xfrm>
          <a:prstGeom prst="ellipse">
            <a:avLst/>
          </a:prstGeom>
          <a:noFill/>
          <a:ln w="38100">
            <a:solidFill>
              <a:srgbClr val="6A947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6" name="Freeform 14"/>
          <p:cNvSpPr/>
          <p:nvPr/>
        </p:nvSpPr>
        <p:spPr bwMode="auto">
          <a:xfrm>
            <a:off x="9399707" y="2577168"/>
            <a:ext cx="864728" cy="761532"/>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rgbClr val="6A9473"/>
          </a:solidFill>
          <a:ln>
            <a:noFill/>
          </a:ln>
        </p:spPr>
        <p:txBody>
          <a:bodyPr vert="horz" wrap="square" lIns="91440" tIns="45720" rIns="91440" bIns="45720" numCol="1" anchor="ctr" anchorCtr="0" compatLnSpc="1"/>
          <a:lstStyle/>
          <a:p>
            <a:pPr algn="ctr"/>
            <a:r>
              <a:rPr lang="id-ID" sz="5400" b="1" dirty="0">
                <a:solidFill>
                  <a:schemeClr val="bg1"/>
                </a:solidFill>
              </a:rPr>
              <a:t>D</a:t>
            </a:r>
          </a:p>
        </p:txBody>
      </p:sp>
      <p:sp>
        <p:nvSpPr>
          <p:cNvPr id="27" name="Freeform 26"/>
          <p:cNvSpPr>
            <a:spLocks noEditPoints="1"/>
          </p:cNvSpPr>
          <p:nvPr/>
        </p:nvSpPr>
        <p:spPr bwMode="auto">
          <a:xfrm>
            <a:off x="9582185" y="3434195"/>
            <a:ext cx="499771" cy="404071"/>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6A947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文本框 27"/>
          <p:cNvSpPr txBox="1"/>
          <p:nvPr/>
        </p:nvSpPr>
        <p:spPr>
          <a:xfrm>
            <a:off x="1206184" y="4936261"/>
            <a:ext cx="221156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9" name="文本框 28"/>
          <p:cNvSpPr txBox="1"/>
          <p:nvPr/>
        </p:nvSpPr>
        <p:spPr>
          <a:xfrm>
            <a:off x="1688802" y="4659930"/>
            <a:ext cx="124632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0" name="文本框 29"/>
          <p:cNvSpPr txBox="1"/>
          <p:nvPr/>
        </p:nvSpPr>
        <p:spPr>
          <a:xfrm>
            <a:off x="3774573" y="4936261"/>
            <a:ext cx="221156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1" name="文本框 30"/>
          <p:cNvSpPr txBox="1"/>
          <p:nvPr/>
        </p:nvSpPr>
        <p:spPr>
          <a:xfrm>
            <a:off x="4257191" y="4659930"/>
            <a:ext cx="124632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2" name="文本框 31"/>
          <p:cNvSpPr txBox="1"/>
          <p:nvPr/>
        </p:nvSpPr>
        <p:spPr>
          <a:xfrm>
            <a:off x="6202417" y="4936261"/>
            <a:ext cx="221156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2"/>
          <p:cNvSpPr txBox="1"/>
          <p:nvPr/>
        </p:nvSpPr>
        <p:spPr>
          <a:xfrm>
            <a:off x="6685035" y="4659930"/>
            <a:ext cx="124632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4" name="文本框 33"/>
          <p:cNvSpPr txBox="1"/>
          <p:nvPr/>
        </p:nvSpPr>
        <p:spPr>
          <a:xfrm>
            <a:off x="8803433" y="4936261"/>
            <a:ext cx="221156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5" name="文本框 34"/>
          <p:cNvSpPr txBox="1"/>
          <p:nvPr/>
        </p:nvSpPr>
        <p:spPr>
          <a:xfrm>
            <a:off x="9286051" y="4659930"/>
            <a:ext cx="124632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1" name="文本框 10"/>
          <p:cNvSpPr txBox="1"/>
          <p:nvPr/>
        </p:nvSpPr>
        <p:spPr>
          <a:xfrm>
            <a:off x="5127376" y="2652972"/>
            <a:ext cx="1814752" cy="1446550"/>
          </a:xfrm>
          <a:prstGeom prst="rect">
            <a:avLst/>
          </a:prstGeom>
          <a:noFill/>
        </p:spPr>
        <p:txBody>
          <a:bodyPr wrap="square" rtlCol="0">
            <a:spAutoFit/>
          </a:bodyPr>
          <a:lstStyle/>
          <a:p>
            <a:pPr algn="ctr"/>
            <a:r>
              <a:rPr lang="en-US" altLang="zh-CN" sz="8800" dirty="0">
                <a:ln w="28575">
                  <a:noFill/>
                </a:ln>
                <a:solidFill>
                  <a:srgbClr val="6A9473"/>
                </a:solidFill>
                <a:latin typeface="Road Rage" pitchFamily="50" charset="0"/>
                <a:ea typeface="微软雅黑" panose="020B0503020204020204" pitchFamily="34" charset="-122"/>
              </a:rPr>
              <a:t>o3</a:t>
            </a:r>
            <a:endParaRPr lang="zh-CN" altLang="en-US" sz="8800" dirty="0">
              <a:ln w="28575">
                <a:noFill/>
              </a:ln>
              <a:solidFill>
                <a:srgbClr val="6A9473"/>
              </a:solidFill>
              <a:latin typeface="Road Rage" pitchFamily="50" charset="0"/>
              <a:ea typeface="微软雅黑" panose="020B0503020204020204" pitchFamily="34" charset="-122"/>
            </a:endParaRPr>
          </a:p>
        </p:txBody>
      </p:sp>
      <p:sp>
        <p:nvSpPr>
          <p:cNvPr id="13" name="矩形 12"/>
          <p:cNvSpPr/>
          <p:nvPr/>
        </p:nvSpPr>
        <p:spPr>
          <a:xfrm>
            <a:off x="4903673" y="3924300"/>
            <a:ext cx="2262158" cy="458908"/>
          </a:xfrm>
          <a:prstGeom prst="rect">
            <a:avLst/>
          </a:prstGeom>
        </p:spPr>
        <p:txBody>
          <a:bodyPr wrap="none">
            <a:spAutoFit/>
          </a:bodyPr>
          <a:lstStyle/>
          <a:p>
            <a:pPr algn="ctr">
              <a:lnSpc>
                <a:spcPct val="150000"/>
              </a:lnSpc>
            </a:pP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13059" y="4357808"/>
            <a:ext cx="4243386" cy="646331"/>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800" b="0" dirty="0">
                <a:solidFill>
                  <a:srgbClr val="6A9473"/>
                </a:solidFill>
                <a:latin typeface="微软雅黑" panose="020B0503020204020204" pitchFamily="34" charset="-122"/>
                <a:ea typeface="微软雅黑" panose="020B0503020204020204" pitchFamily="34" charset="-122"/>
              </a:rPr>
              <a:t>Professional generation</a:t>
            </a:r>
          </a:p>
          <a:p>
            <a:r>
              <a:rPr lang="en-US" altLang="zh-CN" sz="1800" b="0" dirty="0">
                <a:solidFill>
                  <a:srgbClr val="6A9473"/>
                </a:solidFill>
                <a:latin typeface="微软雅黑" panose="020B0503020204020204" pitchFamily="34" charset="-122"/>
                <a:ea typeface="微软雅黑" panose="020B0503020204020204" pitchFamily="34" charset="-122"/>
              </a:rPr>
              <a:t>PowerPoint</a:t>
            </a:r>
            <a:endParaRPr lang="zh-CN" altLang="en-US" sz="18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Diagram 5"/>
          <p:cNvGraphicFramePr/>
          <p:nvPr/>
        </p:nvGraphicFramePr>
        <p:xfrm>
          <a:off x="1816015" y="1753168"/>
          <a:ext cx="8316913" cy="4628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 name="Group 4"/>
          <p:cNvGrpSpPr>
            <a:grpSpLocks noChangeAspect="1"/>
          </p:cNvGrpSpPr>
          <p:nvPr/>
        </p:nvGrpSpPr>
        <p:grpSpPr bwMode="auto">
          <a:xfrm>
            <a:off x="4769063" y="2147472"/>
            <a:ext cx="582745" cy="547370"/>
            <a:chOff x="2216" y="1220"/>
            <a:chExt cx="313" cy="294"/>
          </a:xfrm>
          <a:solidFill>
            <a:schemeClr val="bg1"/>
          </a:solidFill>
        </p:grpSpPr>
        <p:sp>
          <p:nvSpPr>
            <p:cNvPr id="15" name="Freeform 5"/>
            <p:cNvSpPr>
              <a:spLocks noEditPoints="1"/>
            </p:cNvSpPr>
            <p:nvPr/>
          </p:nvSpPr>
          <p:spPr bwMode="auto">
            <a:xfrm>
              <a:off x="2216" y="1285"/>
              <a:ext cx="313" cy="229"/>
            </a:xfrm>
            <a:custGeom>
              <a:avLst/>
              <a:gdLst>
                <a:gd name="T0" fmla="*/ 1178 w 1383"/>
                <a:gd name="T1" fmla="*/ 245 h 1013"/>
                <a:gd name="T2" fmla="*/ 1081 w 1383"/>
                <a:gd name="T3" fmla="*/ 239 h 1013"/>
                <a:gd name="T4" fmla="*/ 965 w 1383"/>
                <a:gd name="T5" fmla="*/ 195 h 1013"/>
                <a:gd name="T6" fmla="*/ 1219 w 1383"/>
                <a:gd name="T7" fmla="*/ 200 h 1013"/>
                <a:gd name="T8" fmla="*/ 1179 w 1383"/>
                <a:gd name="T9" fmla="*/ 128 h 1013"/>
                <a:gd name="T10" fmla="*/ 1181 w 1383"/>
                <a:gd name="T11" fmla="*/ 80 h 1013"/>
                <a:gd name="T12" fmla="*/ 1069 w 1383"/>
                <a:gd name="T13" fmla="*/ 56 h 1013"/>
                <a:gd name="T14" fmla="*/ 959 w 1383"/>
                <a:gd name="T15" fmla="*/ 40 h 1013"/>
                <a:gd name="T16" fmla="*/ 859 w 1383"/>
                <a:gd name="T17" fmla="*/ 51 h 1013"/>
                <a:gd name="T18" fmla="*/ 797 w 1383"/>
                <a:gd name="T19" fmla="*/ 69 h 1013"/>
                <a:gd name="T20" fmla="*/ 743 w 1383"/>
                <a:gd name="T21" fmla="*/ 41 h 1013"/>
                <a:gd name="T22" fmla="*/ 740 w 1383"/>
                <a:gd name="T23" fmla="*/ 0 h 1013"/>
                <a:gd name="T24" fmla="*/ 303 w 1383"/>
                <a:gd name="T25" fmla="*/ 0 h 1013"/>
                <a:gd name="T26" fmla="*/ 0 w 1383"/>
                <a:gd name="T27" fmla="*/ 499 h 1013"/>
                <a:gd name="T28" fmla="*/ 767 w 1383"/>
                <a:gd name="T29" fmla="*/ 934 h 1013"/>
                <a:gd name="T30" fmla="*/ 1199 w 1383"/>
                <a:gd name="T31" fmla="*/ 891 h 1013"/>
                <a:gd name="T32" fmla="*/ 1182 w 1383"/>
                <a:gd name="T33" fmla="*/ 258 h 1013"/>
                <a:gd name="T34" fmla="*/ 541 w 1383"/>
                <a:gd name="T35" fmla="*/ 766 h 1013"/>
                <a:gd name="T36" fmla="*/ 455 w 1383"/>
                <a:gd name="T37" fmla="*/ 777 h 1013"/>
                <a:gd name="T38" fmla="*/ 264 w 1383"/>
                <a:gd name="T39" fmla="*/ 556 h 1013"/>
                <a:gd name="T40" fmla="*/ 375 w 1383"/>
                <a:gd name="T41" fmla="*/ 538 h 1013"/>
                <a:gd name="T42" fmla="*/ 472 w 1383"/>
                <a:gd name="T43" fmla="*/ 589 h 1013"/>
                <a:gd name="T44" fmla="*/ 380 w 1383"/>
                <a:gd name="T45" fmla="*/ 469 h 1013"/>
                <a:gd name="T46" fmla="*/ 421 w 1383"/>
                <a:gd name="T47" fmla="*/ 211 h 1013"/>
                <a:gd name="T48" fmla="*/ 426 w 1383"/>
                <a:gd name="T49" fmla="*/ 157 h 1013"/>
                <a:gd name="T50" fmla="*/ 516 w 1383"/>
                <a:gd name="T51" fmla="*/ 207 h 1013"/>
                <a:gd name="T52" fmla="*/ 670 w 1383"/>
                <a:gd name="T53" fmla="*/ 364 h 1013"/>
                <a:gd name="T54" fmla="*/ 497 w 1383"/>
                <a:gd name="T55" fmla="*/ 336 h 1013"/>
                <a:gd name="T56" fmla="*/ 584 w 1383"/>
                <a:gd name="T57" fmla="*/ 438 h 1013"/>
                <a:gd name="T58" fmla="*/ 538 w 1383"/>
                <a:gd name="T59" fmla="*/ 718 h 1013"/>
                <a:gd name="T60" fmla="*/ 1029 w 1383"/>
                <a:gd name="T61" fmla="*/ 765 h 1013"/>
                <a:gd name="T62" fmla="*/ 968 w 1383"/>
                <a:gd name="T63" fmla="*/ 773 h 1013"/>
                <a:gd name="T64" fmla="*/ 833 w 1383"/>
                <a:gd name="T65" fmla="*/ 616 h 1013"/>
                <a:gd name="T66" fmla="*/ 911 w 1383"/>
                <a:gd name="T67" fmla="*/ 603 h 1013"/>
                <a:gd name="T68" fmla="*/ 980 w 1383"/>
                <a:gd name="T69" fmla="*/ 640 h 1013"/>
                <a:gd name="T70" fmla="*/ 915 w 1383"/>
                <a:gd name="T71" fmla="*/ 555 h 1013"/>
                <a:gd name="T72" fmla="*/ 944 w 1383"/>
                <a:gd name="T73" fmla="*/ 371 h 1013"/>
                <a:gd name="T74" fmla="*/ 948 w 1383"/>
                <a:gd name="T75" fmla="*/ 333 h 1013"/>
                <a:gd name="T76" fmla="*/ 1011 w 1383"/>
                <a:gd name="T77" fmla="*/ 369 h 1013"/>
                <a:gd name="T78" fmla="*/ 1120 w 1383"/>
                <a:gd name="T79" fmla="*/ 480 h 1013"/>
                <a:gd name="T80" fmla="*/ 998 w 1383"/>
                <a:gd name="T81" fmla="*/ 460 h 1013"/>
                <a:gd name="T82" fmla="*/ 1059 w 1383"/>
                <a:gd name="T83" fmla="*/ 533 h 1013"/>
                <a:gd name="T84" fmla="*/ 1027 w 1383"/>
                <a:gd name="T85" fmla="*/ 731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3" h="1013">
                  <a:moveTo>
                    <a:pt x="1182" y="258"/>
                  </a:moveTo>
                  <a:cubicBezTo>
                    <a:pt x="1185" y="253"/>
                    <a:pt x="1185" y="248"/>
                    <a:pt x="1178" y="245"/>
                  </a:cubicBezTo>
                  <a:cubicBezTo>
                    <a:pt x="1181" y="239"/>
                    <a:pt x="1181" y="234"/>
                    <a:pt x="1180" y="229"/>
                  </a:cubicBezTo>
                  <a:cubicBezTo>
                    <a:pt x="1149" y="235"/>
                    <a:pt x="1116" y="239"/>
                    <a:pt x="1081" y="239"/>
                  </a:cubicBezTo>
                  <a:cubicBezTo>
                    <a:pt x="940" y="239"/>
                    <a:pt x="824" y="185"/>
                    <a:pt x="812" y="116"/>
                  </a:cubicBezTo>
                  <a:cubicBezTo>
                    <a:pt x="866" y="153"/>
                    <a:pt x="936" y="187"/>
                    <a:pt x="965" y="195"/>
                  </a:cubicBezTo>
                  <a:cubicBezTo>
                    <a:pt x="965" y="196"/>
                    <a:pt x="966" y="196"/>
                    <a:pt x="966" y="196"/>
                  </a:cubicBezTo>
                  <a:cubicBezTo>
                    <a:pt x="1056" y="232"/>
                    <a:pt x="1219" y="200"/>
                    <a:pt x="1219" y="200"/>
                  </a:cubicBezTo>
                  <a:cubicBezTo>
                    <a:pt x="1219" y="200"/>
                    <a:pt x="1222" y="188"/>
                    <a:pt x="1206" y="173"/>
                  </a:cubicBezTo>
                  <a:cubicBezTo>
                    <a:pt x="1190" y="158"/>
                    <a:pt x="1168" y="146"/>
                    <a:pt x="1179" y="128"/>
                  </a:cubicBezTo>
                  <a:cubicBezTo>
                    <a:pt x="1187" y="116"/>
                    <a:pt x="1201" y="97"/>
                    <a:pt x="1196" y="87"/>
                  </a:cubicBezTo>
                  <a:cubicBezTo>
                    <a:pt x="1195" y="83"/>
                    <a:pt x="1190" y="80"/>
                    <a:pt x="1181" y="80"/>
                  </a:cubicBezTo>
                  <a:cubicBezTo>
                    <a:pt x="1149" y="78"/>
                    <a:pt x="1110" y="86"/>
                    <a:pt x="1110" y="86"/>
                  </a:cubicBezTo>
                  <a:cubicBezTo>
                    <a:pt x="1110" y="86"/>
                    <a:pt x="1104" y="66"/>
                    <a:pt x="1069" y="56"/>
                  </a:cubicBezTo>
                  <a:cubicBezTo>
                    <a:pt x="1038" y="48"/>
                    <a:pt x="986" y="35"/>
                    <a:pt x="965" y="38"/>
                  </a:cubicBezTo>
                  <a:cubicBezTo>
                    <a:pt x="962" y="39"/>
                    <a:pt x="960" y="39"/>
                    <a:pt x="959" y="40"/>
                  </a:cubicBezTo>
                  <a:cubicBezTo>
                    <a:pt x="942" y="47"/>
                    <a:pt x="909" y="70"/>
                    <a:pt x="882" y="62"/>
                  </a:cubicBezTo>
                  <a:cubicBezTo>
                    <a:pt x="871" y="59"/>
                    <a:pt x="865" y="55"/>
                    <a:pt x="859" y="51"/>
                  </a:cubicBezTo>
                  <a:cubicBezTo>
                    <a:pt x="851" y="47"/>
                    <a:pt x="845" y="43"/>
                    <a:pt x="829" y="47"/>
                  </a:cubicBezTo>
                  <a:cubicBezTo>
                    <a:pt x="802" y="52"/>
                    <a:pt x="797" y="69"/>
                    <a:pt x="797" y="69"/>
                  </a:cubicBezTo>
                  <a:cubicBezTo>
                    <a:pt x="797" y="69"/>
                    <a:pt x="794" y="68"/>
                    <a:pt x="791" y="69"/>
                  </a:cubicBezTo>
                  <a:cubicBezTo>
                    <a:pt x="775" y="59"/>
                    <a:pt x="760" y="49"/>
                    <a:pt x="743" y="41"/>
                  </a:cubicBezTo>
                  <a:cubicBezTo>
                    <a:pt x="747" y="34"/>
                    <a:pt x="747" y="26"/>
                    <a:pt x="737" y="23"/>
                  </a:cubicBezTo>
                  <a:cubicBezTo>
                    <a:pt x="741" y="14"/>
                    <a:pt x="742" y="7"/>
                    <a:pt x="740" y="0"/>
                  </a:cubicBezTo>
                  <a:cubicBezTo>
                    <a:pt x="681" y="11"/>
                    <a:pt x="604" y="18"/>
                    <a:pt x="521" y="18"/>
                  </a:cubicBezTo>
                  <a:cubicBezTo>
                    <a:pt x="438" y="18"/>
                    <a:pt x="362" y="11"/>
                    <a:pt x="303" y="0"/>
                  </a:cubicBezTo>
                  <a:cubicBezTo>
                    <a:pt x="299" y="14"/>
                    <a:pt x="292" y="28"/>
                    <a:pt x="294" y="36"/>
                  </a:cubicBezTo>
                  <a:cubicBezTo>
                    <a:pt x="121" y="118"/>
                    <a:pt x="0" y="294"/>
                    <a:pt x="0" y="499"/>
                  </a:cubicBezTo>
                  <a:cubicBezTo>
                    <a:pt x="0" y="658"/>
                    <a:pt x="76" y="796"/>
                    <a:pt x="185" y="894"/>
                  </a:cubicBezTo>
                  <a:cubicBezTo>
                    <a:pt x="305" y="1002"/>
                    <a:pt x="632" y="1013"/>
                    <a:pt x="767" y="934"/>
                  </a:cubicBezTo>
                  <a:cubicBezTo>
                    <a:pt x="789" y="921"/>
                    <a:pt x="809" y="906"/>
                    <a:pt x="829" y="890"/>
                  </a:cubicBezTo>
                  <a:cubicBezTo>
                    <a:pt x="933" y="940"/>
                    <a:pt x="1117" y="939"/>
                    <a:pt x="1199" y="891"/>
                  </a:cubicBezTo>
                  <a:cubicBezTo>
                    <a:pt x="1300" y="832"/>
                    <a:pt x="1383" y="708"/>
                    <a:pt x="1383" y="583"/>
                  </a:cubicBezTo>
                  <a:cubicBezTo>
                    <a:pt x="1383" y="441"/>
                    <a:pt x="1301" y="318"/>
                    <a:pt x="1182" y="258"/>
                  </a:cubicBezTo>
                  <a:close/>
                  <a:moveTo>
                    <a:pt x="538" y="718"/>
                  </a:moveTo>
                  <a:lnTo>
                    <a:pt x="541" y="766"/>
                  </a:lnTo>
                  <a:cubicBezTo>
                    <a:pt x="541" y="770"/>
                    <a:pt x="537" y="773"/>
                    <a:pt x="532" y="773"/>
                  </a:cubicBezTo>
                  <a:lnTo>
                    <a:pt x="455" y="777"/>
                  </a:lnTo>
                  <a:cubicBezTo>
                    <a:pt x="446" y="777"/>
                    <a:pt x="446" y="771"/>
                    <a:pt x="444" y="721"/>
                  </a:cubicBezTo>
                  <a:cubicBezTo>
                    <a:pt x="330" y="710"/>
                    <a:pt x="269" y="655"/>
                    <a:pt x="264" y="556"/>
                  </a:cubicBezTo>
                  <a:cubicBezTo>
                    <a:pt x="264" y="552"/>
                    <a:pt x="267" y="549"/>
                    <a:pt x="273" y="548"/>
                  </a:cubicBezTo>
                  <a:lnTo>
                    <a:pt x="375" y="538"/>
                  </a:lnTo>
                  <a:cubicBezTo>
                    <a:pt x="381" y="537"/>
                    <a:pt x="385" y="539"/>
                    <a:pt x="387" y="546"/>
                  </a:cubicBezTo>
                  <a:cubicBezTo>
                    <a:pt x="397" y="589"/>
                    <a:pt x="448" y="595"/>
                    <a:pt x="472" y="589"/>
                  </a:cubicBezTo>
                  <a:cubicBezTo>
                    <a:pt x="486" y="587"/>
                    <a:pt x="495" y="580"/>
                    <a:pt x="498" y="570"/>
                  </a:cubicBezTo>
                  <a:cubicBezTo>
                    <a:pt x="506" y="542"/>
                    <a:pt x="483" y="516"/>
                    <a:pt x="380" y="469"/>
                  </a:cubicBezTo>
                  <a:cubicBezTo>
                    <a:pt x="315" y="440"/>
                    <a:pt x="277" y="425"/>
                    <a:pt x="274" y="364"/>
                  </a:cubicBezTo>
                  <a:cubicBezTo>
                    <a:pt x="271" y="301"/>
                    <a:pt x="322" y="231"/>
                    <a:pt x="421" y="211"/>
                  </a:cubicBezTo>
                  <a:lnTo>
                    <a:pt x="419" y="165"/>
                  </a:lnTo>
                  <a:cubicBezTo>
                    <a:pt x="419" y="160"/>
                    <a:pt x="422" y="157"/>
                    <a:pt x="426" y="157"/>
                  </a:cubicBezTo>
                  <a:lnTo>
                    <a:pt x="505" y="153"/>
                  </a:lnTo>
                  <a:cubicBezTo>
                    <a:pt x="513" y="153"/>
                    <a:pt x="513" y="158"/>
                    <a:pt x="516" y="207"/>
                  </a:cubicBezTo>
                  <a:cubicBezTo>
                    <a:pt x="615" y="219"/>
                    <a:pt x="678" y="280"/>
                    <a:pt x="681" y="354"/>
                  </a:cubicBezTo>
                  <a:cubicBezTo>
                    <a:pt x="682" y="359"/>
                    <a:pt x="677" y="362"/>
                    <a:pt x="670" y="364"/>
                  </a:cubicBezTo>
                  <a:lnTo>
                    <a:pt x="557" y="375"/>
                  </a:lnTo>
                  <a:cubicBezTo>
                    <a:pt x="557" y="375"/>
                    <a:pt x="554" y="330"/>
                    <a:pt x="497" y="336"/>
                  </a:cubicBezTo>
                  <a:cubicBezTo>
                    <a:pt x="474" y="339"/>
                    <a:pt x="473" y="353"/>
                    <a:pt x="473" y="359"/>
                  </a:cubicBezTo>
                  <a:cubicBezTo>
                    <a:pt x="474" y="385"/>
                    <a:pt x="510" y="399"/>
                    <a:pt x="584" y="438"/>
                  </a:cubicBezTo>
                  <a:cubicBezTo>
                    <a:pt x="652" y="475"/>
                    <a:pt x="689" y="502"/>
                    <a:pt x="691" y="554"/>
                  </a:cubicBezTo>
                  <a:cubicBezTo>
                    <a:pt x="695" y="638"/>
                    <a:pt x="638" y="698"/>
                    <a:pt x="538" y="718"/>
                  </a:cubicBezTo>
                  <a:close/>
                  <a:moveTo>
                    <a:pt x="1027" y="731"/>
                  </a:moveTo>
                  <a:lnTo>
                    <a:pt x="1029" y="765"/>
                  </a:lnTo>
                  <a:cubicBezTo>
                    <a:pt x="1029" y="768"/>
                    <a:pt x="1026" y="770"/>
                    <a:pt x="1023" y="770"/>
                  </a:cubicBezTo>
                  <a:lnTo>
                    <a:pt x="968" y="773"/>
                  </a:lnTo>
                  <a:cubicBezTo>
                    <a:pt x="962" y="773"/>
                    <a:pt x="962" y="769"/>
                    <a:pt x="960" y="733"/>
                  </a:cubicBezTo>
                  <a:cubicBezTo>
                    <a:pt x="880" y="725"/>
                    <a:pt x="836" y="686"/>
                    <a:pt x="833" y="616"/>
                  </a:cubicBezTo>
                  <a:cubicBezTo>
                    <a:pt x="833" y="613"/>
                    <a:pt x="835" y="611"/>
                    <a:pt x="839" y="610"/>
                  </a:cubicBezTo>
                  <a:lnTo>
                    <a:pt x="911" y="603"/>
                  </a:lnTo>
                  <a:cubicBezTo>
                    <a:pt x="916" y="603"/>
                    <a:pt x="919" y="604"/>
                    <a:pt x="920" y="609"/>
                  </a:cubicBezTo>
                  <a:cubicBezTo>
                    <a:pt x="927" y="640"/>
                    <a:pt x="963" y="643"/>
                    <a:pt x="980" y="640"/>
                  </a:cubicBezTo>
                  <a:cubicBezTo>
                    <a:pt x="990" y="638"/>
                    <a:pt x="996" y="633"/>
                    <a:pt x="998" y="626"/>
                  </a:cubicBezTo>
                  <a:cubicBezTo>
                    <a:pt x="1004" y="606"/>
                    <a:pt x="988" y="588"/>
                    <a:pt x="915" y="555"/>
                  </a:cubicBezTo>
                  <a:cubicBezTo>
                    <a:pt x="869" y="534"/>
                    <a:pt x="842" y="523"/>
                    <a:pt x="840" y="480"/>
                  </a:cubicBezTo>
                  <a:cubicBezTo>
                    <a:pt x="838" y="435"/>
                    <a:pt x="874" y="386"/>
                    <a:pt x="944" y="371"/>
                  </a:cubicBezTo>
                  <a:lnTo>
                    <a:pt x="942" y="339"/>
                  </a:lnTo>
                  <a:cubicBezTo>
                    <a:pt x="942" y="336"/>
                    <a:pt x="944" y="333"/>
                    <a:pt x="948" y="333"/>
                  </a:cubicBezTo>
                  <a:lnTo>
                    <a:pt x="1003" y="331"/>
                  </a:lnTo>
                  <a:cubicBezTo>
                    <a:pt x="1009" y="330"/>
                    <a:pt x="1009" y="334"/>
                    <a:pt x="1011" y="369"/>
                  </a:cubicBezTo>
                  <a:cubicBezTo>
                    <a:pt x="1082" y="377"/>
                    <a:pt x="1126" y="420"/>
                    <a:pt x="1128" y="473"/>
                  </a:cubicBezTo>
                  <a:cubicBezTo>
                    <a:pt x="1129" y="476"/>
                    <a:pt x="1126" y="479"/>
                    <a:pt x="1120" y="480"/>
                  </a:cubicBezTo>
                  <a:lnTo>
                    <a:pt x="1040" y="488"/>
                  </a:lnTo>
                  <a:cubicBezTo>
                    <a:pt x="1040" y="488"/>
                    <a:pt x="1038" y="456"/>
                    <a:pt x="998" y="460"/>
                  </a:cubicBezTo>
                  <a:cubicBezTo>
                    <a:pt x="981" y="462"/>
                    <a:pt x="980" y="472"/>
                    <a:pt x="981" y="476"/>
                  </a:cubicBezTo>
                  <a:cubicBezTo>
                    <a:pt x="981" y="495"/>
                    <a:pt x="1007" y="505"/>
                    <a:pt x="1059" y="533"/>
                  </a:cubicBezTo>
                  <a:cubicBezTo>
                    <a:pt x="1108" y="558"/>
                    <a:pt x="1134" y="578"/>
                    <a:pt x="1136" y="615"/>
                  </a:cubicBezTo>
                  <a:cubicBezTo>
                    <a:pt x="1138" y="674"/>
                    <a:pt x="1097" y="717"/>
                    <a:pt x="1027" y="731"/>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16" name="Freeform 6"/>
            <p:cNvSpPr/>
            <p:nvPr/>
          </p:nvSpPr>
          <p:spPr bwMode="auto">
            <a:xfrm>
              <a:off x="2249" y="1220"/>
              <a:ext cx="170" cy="63"/>
            </a:xfrm>
            <a:custGeom>
              <a:avLst/>
              <a:gdLst>
                <a:gd name="T0" fmla="*/ 179 w 751"/>
                <a:gd name="T1" fmla="*/ 270 h 282"/>
                <a:gd name="T2" fmla="*/ 352 w 751"/>
                <a:gd name="T3" fmla="*/ 282 h 282"/>
                <a:gd name="T4" fmla="*/ 592 w 751"/>
                <a:gd name="T5" fmla="*/ 259 h 282"/>
                <a:gd name="T6" fmla="*/ 751 w 751"/>
                <a:gd name="T7" fmla="*/ 175 h 282"/>
                <a:gd name="T8" fmla="*/ 719 w 751"/>
                <a:gd name="T9" fmla="*/ 138 h 282"/>
                <a:gd name="T10" fmla="*/ 656 w 751"/>
                <a:gd name="T11" fmla="*/ 80 h 282"/>
                <a:gd name="T12" fmla="*/ 665 w 751"/>
                <a:gd name="T13" fmla="*/ 7 h 282"/>
                <a:gd name="T14" fmla="*/ 638 w 751"/>
                <a:gd name="T15" fmla="*/ 3 h 282"/>
                <a:gd name="T16" fmla="*/ 528 w 751"/>
                <a:gd name="T17" fmla="*/ 45 h 282"/>
                <a:gd name="T18" fmla="*/ 452 w 751"/>
                <a:gd name="T19" fmla="*/ 17 h 282"/>
                <a:gd name="T20" fmla="*/ 279 w 751"/>
                <a:gd name="T21" fmla="*/ 35 h 282"/>
                <a:gd name="T22" fmla="*/ 271 w 751"/>
                <a:gd name="T23" fmla="*/ 40 h 282"/>
                <a:gd name="T24" fmla="*/ 161 w 751"/>
                <a:gd name="T25" fmla="*/ 109 h 282"/>
                <a:gd name="T26" fmla="*/ 120 w 751"/>
                <a:gd name="T27" fmla="*/ 103 h 282"/>
                <a:gd name="T28" fmla="*/ 70 w 751"/>
                <a:gd name="T29" fmla="*/ 109 h 282"/>
                <a:gd name="T30" fmla="*/ 30 w 751"/>
                <a:gd name="T31" fmla="*/ 159 h 282"/>
                <a:gd name="T32" fmla="*/ 0 w 751"/>
                <a:gd name="T33" fmla="*/ 198 h 282"/>
                <a:gd name="T34" fmla="*/ 186 w 751"/>
                <a:gd name="T35" fmla="*/ 268 h 282"/>
                <a:gd name="T36" fmla="*/ 179 w 751"/>
                <a:gd name="T37" fmla="*/ 27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1" h="282">
                  <a:moveTo>
                    <a:pt x="179" y="270"/>
                  </a:moveTo>
                  <a:cubicBezTo>
                    <a:pt x="233" y="277"/>
                    <a:pt x="291" y="282"/>
                    <a:pt x="352" y="282"/>
                  </a:cubicBezTo>
                  <a:cubicBezTo>
                    <a:pt x="439" y="282"/>
                    <a:pt x="521" y="273"/>
                    <a:pt x="592" y="259"/>
                  </a:cubicBezTo>
                  <a:lnTo>
                    <a:pt x="751" y="175"/>
                  </a:lnTo>
                  <a:cubicBezTo>
                    <a:pt x="751" y="175"/>
                    <a:pt x="751" y="155"/>
                    <a:pt x="719" y="138"/>
                  </a:cubicBezTo>
                  <a:cubicBezTo>
                    <a:pt x="687" y="121"/>
                    <a:pt x="647" y="113"/>
                    <a:pt x="656" y="80"/>
                  </a:cubicBezTo>
                  <a:cubicBezTo>
                    <a:pt x="663" y="57"/>
                    <a:pt x="677" y="21"/>
                    <a:pt x="665" y="7"/>
                  </a:cubicBezTo>
                  <a:cubicBezTo>
                    <a:pt x="660" y="2"/>
                    <a:pt x="652" y="0"/>
                    <a:pt x="638" y="3"/>
                  </a:cubicBezTo>
                  <a:cubicBezTo>
                    <a:pt x="587" y="16"/>
                    <a:pt x="528" y="45"/>
                    <a:pt x="528" y="45"/>
                  </a:cubicBezTo>
                  <a:cubicBezTo>
                    <a:pt x="528" y="45"/>
                    <a:pt x="511" y="17"/>
                    <a:pt x="452" y="17"/>
                  </a:cubicBezTo>
                  <a:cubicBezTo>
                    <a:pt x="399" y="17"/>
                    <a:pt x="312" y="21"/>
                    <a:pt x="279" y="35"/>
                  </a:cubicBezTo>
                  <a:cubicBezTo>
                    <a:pt x="276" y="37"/>
                    <a:pt x="273" y="38"/>
                    <a:pt x="271" y="40"/>
                  </a:cubicBezTo>
                  <a:cubicBezTo>
                    <a:pt x="248" y="58"/>
                    <a:pt x="206" y="109"/>
                    <a:pt x="161" y="109"/>
                  </a:cubicBezTo>
                  <a:cubicBezTo>
                    <a:pt x="142" y="109"/>
                    <a:pt x="131" y="106"/>
                    <a:pt x="120" y="103"/>
                  </a:cubicBezTo>
                  <a:cubicBezTo>
                    <a:pt x="105" y="99"/>
                    <a:pt x="94" y="97"/>
                    <a:pt x="70" y="109"/>
                  </a:cubicBezTo>
                  <a:cubicBezTo>
                    <a:pt x="30" y="130"/>
                    <a:pt x="30" y="159"/>
                    <a:pt x="30" y="159"/>
                  </a:cubicBezTo>
                  <a:cubicBezTo>
                    <a:pt x="30" y="159"/>
                    <a:pt x="0" y="156"/>
                    <a:pt x="0" y="198"/>
                  </a:cubicBezTo>
                  <a:cubicBezTo>
                    <a:pt x="101" y="245"/>
                    <a:pt x="186" y="268"/>
                    <a:pt x="186" y="268"/>
                  </a:cubicBezTo>
                  <a:cubicBezTo>
                    <a:pt x="186" y="268"/>
                    <a:pt x="183" y="269"/>
                    <a:pt x="179" y="270"/>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17" name="Freeform 10"/>
          <p:cNvSpPr>
            <a:spLocks noEditPoints="1"/>
          </p:cNvSpPr>
          <p:nvPr/>
        </p:nvSpPr>
        <p:spPr bwMode="auto">
          <a:xfrm>
            <a:off x="6681484" y="3198692"/>
            <a:ext cx="366730" cy="649701"/>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chemeClr val="bg1"/>
          </a:solid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nvGrpSpPr>
          <p:cNvPr id="18" name="Group 13"/>
          <p:cNvGrpSpPr>
            <a:grpSpLocks noChangeAspect="1"/>
          </p:cNvGrpSpPr>
          <p:nvPr/>
        </p:nvGrpSpPr>
        <p:grpSpPr bwMode="auto">
          <a:xfrm>
            <a:off x="4719984" y="4286596"/>
            <a:ext cx="684995" cy="643254"/>
            <a:chOff x="2149" y="2374"/>
            <a:chExt cx="640" cy="601"/>
          </a:xfrm>
          <a:solidFill>
            <a:schemeClr val="bg1"/>
          </a:solidFill>
        </p:grpSpPr>
        <p:sp>
          <p:nvSpPr>
            <p:cNvPr id="19" name="Freeform 14"/>
            <p:cNvSpPr/>
            <p:nvPr/>
          </p:nvSpPr>
          <p:spPr bwMode="auto">
            <a:xfrm>
              <a:off x="2287" y="2374"/>
              <a:ext cx="502" cy="308"/>
            </a:xfrm>
            <a:custGeom>
              <a:avLst/>
              <a:gdLst>
                <a:gd name="T0" fmla="*/ 2185 w 2214"/>
                <a:gd name="T1" fmla="*/ 11 h 1357"/>
                <a:gd name="T2" fmla="*/ 2126 w 2214"/>
                <a:gd name="T3" fmla="*/ 11 h 1357"/>
                <a:gd name="T4" fmla="*/ 1715 w 2214"/>
                <a:gd name="T5" fmla="*/ 246 h 1357"/>
                <a:gd name="T6" fmla="*/ 1685 w 2214"/>
                <a:gd name="T7" fmla="*/ 297 h 1357"/>
                <a:gd name="T8" fmla="*/ 1715 w 2214"/>
                <a:gd name="T9" fmla="*/ 348 h 1357"/>
                <a:gd name="T10" fmla="*/ 1817 w 2214"/>
                <a:gd name="T11" fmla="*/ 407 h 1357"/>
                <a:gd name="T12" fmla="*/ 1596 w 2214"/>
                <a:gd name="T13" fmla="*/ 723 h 1357"/>
                <a:gd name="T14" fmla="*/ 1339 w 2214"/>
                <a:gd name="T15" fmla="*/ 552 h 1357"/>
                <a:gd name="T16" fmla="*/ 1248 w 2214"/>
                <a:gd name="T17" fmla="*/ 535 h 1357"/>
                <a:gd name="T18" fmla="*/ 1173 w 2214"/>
                <a:gd name="T19" fmla="*/ 589 h 1357"/>
                <a:gd name="T20" fmla="*/ 910 w 2214"/>
                <a:gd name="T21" fmla="*/ 1027 h 1357"/>
                <a:gd name="T22" fmla="*/ 486 w 2214"/>
                <a:gd name="T23" fmla="*/ 462 h 1357"/>
                <a:gd name="T24" fmla="*/ 383 w 2214"/>
                <a:gd name="T25" fmla="*/ 415 h 1357"/>
                <a:gd name="T26" fmla="*/ 288 w 2214"/>
                <a:gd name="T27" fmla="*/ 476 h 1357"/>
                <a:gd name="T28" fmla="*/ 0 w 2214"/>
                <a:gd name="T29" fmla="*/ 1004 h 1357"/>
                <a:gd name="T30" fmla="*/ 241 w 2214"/>
                <a:gd name="T31" fmla="*/ 1054 h 1357"/>
                <a:gd name="T32" fmla="*/ 407 w 2214"/>
                <a:gd name="T33" fmla="*/ 749 h 1357"/>
                <a:gd name="T34" fmla="*/ 827 w 2214"/>
                <a:gd name="T35" fmla="*/ 1308 h 1357"/>
                <a:gd name="T36" fmla="*/ 927 w 2214"/>
                <a:gd name="T37" fmla="*/ 1355 h 1357"/>
                <a:gd name="T38" fmla="*/ 1022 w 2214"/>
                <a:gd name="T39" fmla="*/ 1298 h 1357"/>
                <a:gd name="T40" fmla="*/ 1311 w 2214"/>
                <a:gd name="T41" fmla="*/ 816 h 1357"/>
                <a:gd name="T42" fmla="*/ 1561 w 2214"/>
                <a:gd name="T43" fmla="*/ 983 h 1357"/>
                <a:gd name="T44" fmla="*/ 1723 w 2214"/>
                <a:gd name="T45" fmla="*/ 953 h 1357"/>
                <a:gd name="T46" fmla="*/ 2023 w 2214"/>
                <a:gd name="T47" fmla="*/ 524 h 1357"/>
                <a:gd name="T48" fmla="*/ 2126 w 2214"/>
                <a:gd name="T49" fmla="*/ 583 h 1357"/>
                <a:gd name="T50" fmla="*/ 2155 w 2214"/>
                <a:gd name="T51" fmla="*/ 591 h 1357"/>
                <a:gd name="T52" fmla="*/ 2185 w 2214"/>
                <a:gd name="T53" fmla="*/ 583 h 1357"/>
                <a:gd name="T54" fmla="*/ 2214 w 2214"/>
                <a:gd name="T55" fmla="*/ 532 h 1357"/>
                <a:gd name="T56" fmla="*/ 2214 w 2214"/>
                <a:gd name="T57" fmla="*/ 62 h 1357"/>
                <a:gd name="T58" fmla="*/ 2185 w 2214"/>
                <a:gd name="T59" fmla="*/ 1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4" h="1357">
                  <a:moveTo>
                    <a:pt x="2185" y="11"/>
                  </a:moveTo>
                  <a:cubicBezTo>
                    <a:pt x="2167" y="1"/>
                    <a:pt x="2144" y="0"/>
                    <a:pt x="2126" y="11"/>
                  </a:cubicBezTo>
                  <a:lnTo>
                    <a:pt x="1715" y="246"/>
                  </a:lnTo>
                  <a:cubicBezTo>
                    <a:pt x="1696" y="257"/>
                    <a:pt x="1685" y="276"/>
                    <a:pt x="1685" y="297"/>
                  </a:cubicBezTo>
                  <a:cubicBezTo>
                    <a:pt x="1685" y="318"/>
                    <a:pt x="1696" y="338"/>
                    <a:pt x="1715" y="348"/>
                  </a:cubicBezTo>
                  <a:lnTo>
                    <a:pt x="1817" y="407"/>
                  </a:lnTo>
                  <a:lnTo>
                    <a:pt x="1596" y="723"/>
                  </a:lnTo>
                  <a:lnTo>
                    <a:pt x="1339" y="552"/>
                  </a:lnTo>
                  <a:cubicBezTo>
                    <a:pt x="1312" y="534"/>
                    <a:pt x="1279" y="528"/>
                    <a:pt x="1248" y="535"/>
                  </a:cubicBezTo>
                  <a:cubicBezTo>
                    <a:pt x="1216" y="542"/>
                    <a:pt x="1189" y="562"/>
                    <a:pt x="1173" y="589"/>
                  </a:cubicBezTo>
                  <a:lnTo>
                    <a:pt x="910" y="1027"/>
                  </a:lnTo>
                  <a:lnTo>
                    <a:pt x="486" y="462"/>
                  </a:lnTo>
                  <a:cubicBezTo>
                    <a:pt x="462" y="430"/>
                    <a:pt x="423" y="413"/>
                    <a:pt x="383" y="415"/>
                  </a:cubicBezTo>
                  <a:cubicBezTo>
                    <a:pt x="343" y="418"/>
                    <a:pt x="307" y="441"/>
                    <a:pt x="288" y="476"/>
                  </a:cubicBezTo>
                  <a:lnTo>
                    <a:pt x="0" y="1004"/>
                  </a:lnTo>
                  <a:cubicBezTo>
                    <a:pt x="85" y="1006"/>
                    <a:pt x="166" y="1024"/>
                    <a:pt x="241" y="1054"/>
                  </a:cubicBezTo>
                  <a:lnTo>
                    <a:pt x="407" y="749"/>
                  </a:lnTo>
                  <a:lnTo>
                    <a:pt x="827" y="1308"/>
                  </a:lnTo>
                  <a:cubicBezTo>
                    <a:pt x="850" y="1340"/>
                    <a:pt x="886" y="1357"/>
                    <a:pt x="927" y="1355"/>
                  </a:cubicBezTo>
                  <a:cubicBezTo>
                    <a:pt x="966" y="1353"/>
                    <a:pt x="1001" y="1332"/>
                    <a:pt x="1022" y="1298"/>
                  </a:cubicBezTo>
                  <a:lnTo>
                    <a:pt x="1311" y="816"/>
                  </a:lnTo>
                  <a:lnTo>
                    <a:pt x="1561" y="983"/>
                  </a:lnTo>
                  <a:cubicBezTo>
                    <a:pt x="1614" y="1018"/>
                    <a:pt x="1686" y="1005"/>
                    <a:pt x="1723" y="953"/>
                  </a:cubicBezTo>
                  <a:lnTo>
                    <a:pt x="2023" y="524"/>
                  </a:lnTo>
                  <a:lnTo>
                    <a:pt x="2126" y="583"/>
                  </a:lnTo>
                  <a:cubicBezTo>
                    <a:pt x="2135" y="589"/>
                    <a:pt x="2145" y="591"/>
                    <a:pt x="2155" y="591"/>
                  </a:cubicBezTo>
                  <a:cubicBezTo>
                    <a:pt x="2166" y="591"/>
                    <a:pt x="2176" y="588"/>
                    <a:pt x="2185" y="583"/>
                  </a:cubicBezTo>
                  <a:cubicBezTo>
                    <a:pt x="2203" y="573"/>
                    <a:pt x="2214" y="553"/>
                    <a:pt x="2214" y="532"/>
                  </a:cubicBezTo>
                  <a:lnTo>
                    <a:pt x="2214" y="62"/>
                  </a:lnTo>
                  <a:cubicBezTo>
                    <a:pt x="2214" y="41"/>
                    <a:pt x="2203" y="22"/>
                    <a:pt x="2185" y="11"/>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0" name="Oval 15"/>
            <p:cNvSpPr>
              <a:spLocks noChangeArrowheads="1"/>
            </p:cNvSpPr>
            <p:nvPr/>
          </p:nvSpPr>
          <p:spPr bwMode="auto">
            <a:xfrm>
              <a:off x="2242" y="2722"/>
              <a:ext cx="80" cy="80"/>
            </a:xfrm>
            <a:prstGeom prst="ellipse">
              <a:avLst/>
            </a:pr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1" name="Freeform 16"/>
            <p:cNvSpPr>
              <a:spLocks noEditPoints="1"/>
            </p:cNvSpPr>
            <p:nvPr/>
          </p:nvSpPr>
          <p:spPr bwMode="auto">
            <a:xfrm>
              <a:off x="2149" y="2628"/>
              <a:ext cx="293" cy="347"/>
            </a:xfrm>
            <a:custGeom>
              <a:avLst/>
              <a:gdLst>
                <a:gd name="T0" fmla="*/ 1289 w 1294"/>
                <a:gd name="T1" fmla="*/ 860 h 1529"/>
                <a:gd name="T2" fmla="*/ 1289 w 1294"/>
                <a:gd name="T3" fmla="*/ 859 h 1529"/>
                <a:gd name="T4" fmla="*/ 1175 w 1294"/>
                <a:gd name="T5" fmla="*/ 575 h 1529"/>
                <a:gd name="T6" fmla="*/ 588 w 1294"/>
                <a:gd name="T7" fmla="*/ 0 h 1529"/>
                <a:gd name="T8" fmla="*/ 0 w 1294"/>
                <a:gd name="T9" fmla="*/ 588 h 1529"/>
                <a:gd name="T10" fmla="*/ 176 w 1294"/>
                <a:gd name="T11" fmla="*/ 1008 h 1529"/>
                <a:gd name="T12" fmla="*/ 176 w 1294"/>
                <a:gd name="T13" fmla="*/ 1529 h 1529"/>
                <a:gd name="T14" fmla="*/ 882 w 1294"/>
                <a:gd name="T15" fmla="*/ 1529 h 1529"/>
                <a:gd name="T16" fmla="*/ 882 w 1294"/>
                <a:gd name="T17" fmla="*/ 1294 h 1529"/>
                <a:gd name="T18" fmla="*/ 1117 w 1294"/>
                <a:gd name="T19" fmla="*/ 1059 h 1529"/>
                <a:gd name="T20" fmla="*/ 1117 w 1294"/>
                <a:gd name="T21" fmla="*/ 941 h 1529"/>
                <a:gd name="T22" fmla="*/ 1235 w 1294"/>
                <a:gd name="T23" fmla="*/ 941 h 1529"/>
                <a:gd name="T24" fmla="*/ 1294 w 1294"/>
                <a:gd name="T25" fmla="*/ 882 h 1529"/>
                <a:gd name="T26" fmla="*/ 1289 w 1294"/>
                <a:gd name="T27" fmla="*/ 860 h 1529"/>
                <a:gd name="T28" fmla="*/ 941 w 1294"/>
                <a:gd name="T29" fmla="*/ 647 h 1529"/>
                <a:gd name="T30" fmla="*/ 876 w 1294"/>
                <a:gd name="T31" fmla="*/ 647 h 1529"/>
                <a:gd name="T32" fmla="*/ 833 w 1294"/>
                <a:gd name="T33" fmla="*/ 750 h 1529"/>
                <a:gd name="T34" fmla="*/ 889 w 1294"/>
                <a:gd name="T35" fmla="*/ 806 h 1529"/>
                <a:gd name="T36" fmla="*/ 806 w 1294"/>
                <a:gd name="T37" fmla="*/ 889 h 1529"/>
                <a:gd name="T38" fmla="*/ 750 w 1294"/>
                <a:gd name="T39" fmla="*/ 833 h 1529"/>
                <a:gd name="T40" fmla="*/ 647 w 1294"/>
                <a:gd name="T41" fmla="*/ 876 h 1529"/>
                <a:gd name="T42" fmla="*/ 647 w 1294"/>
                <a:gd name="T43" fmla="*/ 941 h 1529"/>
                <a:gd name="T44" fmla="*/ 529 w 1294"/>
                <a:gd name="T45" fmla="*/ 941 h 1529"/>
                <a:gd name="T46" fmla="*/ 529 w 1294"/>
                <a:gd name="T47" fmla="*/ 876 h 1529"/>
                <a:gd name="T48" fmla="*/ 426 w 1294"/>
                <a:gd name="T49" fmla="*/ 833 h 1529"/>
                <a:gd name="T50" fmla="*/ 370 w 1294"/>
                <a:gd name="T51" fmla="*/ 889 h 1529"/>
                <a:gd name="T52" fmla="*/ 287 w 1294"/>
                <a:gd name="T53" fmla="*/ 806 h 1529"/>
                <a:gd name="T54" fmla="*/ 343 w 1294"/>
                <a:gd name="T55" fmla="*/ 750 h 1529"/>
                <a:gd name="T56" fmla="*/ 300 w 1294"/>
                <a:gd name="T57" fmla="*/ 647 h 1529"/>
                <a:gd name="T58" fmla="*/ 235 w 1294"/>
                <a:gd name="T59" fmla="*/ 647 h 1529"/>
                <a:gd name="T60" fmla="*/ 235 w 1294"/>
                <a:gd name="T61" fmla="*/ 529 h 1529"/>
                <a:gd name="T62" fmla="*/ 300 w 1294"/>
                <a:gd name="T63" fmla="*/ 529 h 1529"/>
                <a:gd name="T64" fmla="*/ 343 w 1294"/>
                <a:gd name="T65" fmla="*/ 426 h 1529"/>
                <a:gd name="T66" fmla="*/ 291 w 1294"/>
                <a:gd name="T67" fmla="*/ 374 h 1529"/>
                <a:gd name="T68" fmla="*/ 374 w 1294"/>
                <a:gd name="T69" fmla="*/ 291 h 1529"/>
                <a:gd name="T70" fmla="*/ 426 w 1294"/>
                <a:gd name="T71" fmla="*/ 343 h 1529"/>
                <a:gd name="T72" fmla="*/ 529 w 1294"/>
                <a:gd name="T73" fmla="*/ 300 h 1529"/>
                <a:gd name="T74" fmla="*/ 529 w 1294"/>
                <a:gd name="T75" fmla="*/ 236 h 1529"/>
                <a:gd name="T76" fmla="*/ 647 w 1294"/>
                <a:gd name="T77" fmla="*/ 236 h 1529"/>
                <a:gd name="T78" fmla="*/ 647 w 1294"/>
                <a:gd name="T79" fmla="*/ 300 h 1529"/>
                <a:gd name="T80" fmla="*/ 750 w 1294"/>
                <a:gd name="T81" fmla="*/ 343 h 1529"/>
                <a:gd name="T82" fmla="*/ 802 w 1294"/>
                <a:gd name="T83" fmla="*/ 291 h 1529"/>
                <a:gd name="T84" fmla="*/ 885 w 1294"/>
                <a:gd name="T85" fmla="*/ 374 h 1529"/>
                <a:gd name="T86" fmla="*/ 833 w 1294"/>
                <a:gd name="T87" fmla="*/ 426 h 1529"/>
                <a:gd name="T88" fmla="*/ 876 w 1294"/>
                <a:gd name="T89" fmla="*/ 529 h 1529"/>
                <a:gd name="T90" fmla="*/ 941 w 1294"/>
                <a:gd name="T91" fmla="*/ 529 h 1529"/>
                <a:gd name="T92" fmla="*/ 941 w 1294"/>
                <a:gd name="T93" fmla="*/ 647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4" h="1529">
                  <a:moveTo>
                    <a:pt x="1289" y="860"/>
                  </a:moveTo>
                  <a:cubicBezTo>
                    <a:pt x="1289" y="859"/>
                    <a:pt x="1289" y="859"/>
                    <a:pt x="1289" y="859"/>
                  </a:cubicBezTo>
                  <a:lnTo>
                    <a:pt x="1175" y="575"/>
                  </a:lnTo>
                  <a:cubicBezTo>
                    <a:pt x="1168" y="257"/>
                    <a:pt x="908" y="0"/>
                    <a:pt x="588" y="0"/>
                  </a:cubicBezTo>
                  <a:cubicBezTo>
                    <a:pt x="264" y="0"/>
                    <a:pt x="0" y="264"/>
                    <a:pt x="0" y="588"/>
                  </a:cubicBezTo>
                  <a:cubicBezTo>
                    <a:pt x="0" y="752"/>
                    <a:pt x="68" y="901"/>
                    <a:pt x="176" y="1008"/>
                  </a:cubicBezTo>
                  <a:lnTo>
                    <a:pt x="176" y="1529"/>
                  </a:lnTo>
                  <a:lnTo>
                    <a:pt x="882" y="1529"/>
                  </a:lnTo>
                  <a:lnTo>
                    <a:pt x="882" y="1294"/>
                  </a:lnTo>
                  <a:cubicBezTo>
                    <a:pt x="1044" y="1294"/>
                    <a:pt x="1117" y="1221"/>
                    <a:pt x="1117" y="1059"/>
                  </a:cubicBezTo>
                  <a:lnTo>
                    <a:pt x="1117" y="941"/>
                  </a:lnTo>
                  <a:lnTo>
                    <a:pt x="1235" y="941"/>
                  </a:lnTo>
                  <a:cubicBezTo>
                    <a:pt x="1267" y="941"/>
                    <a:pt x="1294" y="915"/>
                    <a:pt x="1294" y="882"/>
                  </a:cubicBezTo>
                  <a:cubicBezTo>
                    <a:pt x="1294" y="875"/>
                    <a:pt x="1289" y="860"/>
                    <a:pt x="1289" y="860"/>
                  </a:cubicBezTo>
                  <a:close/>
                  <a:moveTo>
                    <a:pt x="941" y="647"/>
                  </a:moveTo>
                  <a:lnTo>
                    <a:pt x="876" y="647"/>
                  </a:lnTo>
                  <a:cubicBezTo>
                    <a:pt x="868" y="685"/>
                    <a:pt x="853" y="719"/>
                    <a:pt x="833" y="750"/>
                  </a:cubicBezTo>
                  <a:lnTo>
                    <a:pt x="889" y="806"/>
                  </a:lnTo>
                  <a:lnTo>
                    <a:pt x="806" y="889"/>
                  </a:lnTo>
                  <a:lnTo>
                    <a:pt x="750" y="833"/>
                  </a:lnTo>
                  <a:cubicBezTo>
                    <a:pt x="719" y="854"/>
                    <a:pt x="684" y="869"/>
                    <a:pt x="647" y="876"/>
                  </a:cubicBezTo>
                  <a:lnTo>
                    <a:pt x="647" y="941"/>
                  </a:lnTo>
                  <a:lnTo>
                    <a:pt x="529" y="941"/>
                  </a:lnTo>
                  <a:lnTo>
                    <a:pt x="529" y="876"/>
                  </a:lnTo>
                  <a:cubicBezTo>
                    <a:pt x="492" y="869"/>
                    <a:pt x="457" y="854"/>
                    <a:pt x="426" y="833"/>
                  </a:cubicBezTo>
                  <a:lnTo>
                    <a:pt x="370" y="889"/>
                  </a:lnTo>
                  <a:lnTo>
                    <a:pt x="287" y="806"/>
                  </a:lnTo>
                  <a:lnTo>
                    <a:pt x="343" y="750"/>
                  </a:lnTo>
                  <a:cubicBezTo>
                    <a:pt x="323" y="719"/>
                    <a:pt x="308" y="685"/>
                    <a:pt x="300" y="647"/>
                  </a:cubicBezTo>
                  <a:lnTo>
                    <a:pt x="235" y="647"/>
                  </a:lnTo>
                  <a:lnTo>
                    <a:pt x="235" y="529"/>
                  </a:lnTo>
                  <a:lnTo>
                    <a:pt x="300" y="529"/>
                  </a:lnTo>
                  <a:cubicBezTo>
                    <a:pt x="308" y="492"/>
                    <a:pt x="323" y="457"/>
                    <a:pt x="343" y="426"/>
                  </a:cubicBezTo>
                  <a:lnTo>
                    <a:pt x="291" y="374"/>
                  </a:lnTo>
                  <a:lnTo>
                    <a:pt x="374" y="291"/>
                  </a:lnTo>
                  <a:lnTo>
                    <a:pt x="426" y="343"/>
                  </a:lnTo>
                  <a:cubicBezTo>
                    <a:pt x="457" y="323"/>
                    <a:pt x="492" y="308"/>
                    <a:pt x="529" y="300"/>
                  </a:cubicBezTo>
                  <a:lnTo>
                    <a:pt x="529" y="236"/>
                  </a:lnTo>
                  <a:lnTo>
                    <a:pt x="647" y="236"/>
                  </a:lnTo>
                  <a:lnTo>
                    <a:pt x="647" y="300"/>
                  </a:lnTo>
                  <a:cubicBezTo>
                    <a:pt x="684" y="308"/>
                    <a:pt x="719" y="323"/>
                    <a:pt x="750" y="343"/>
                  </a:cubicBezTo>
                  <a:lnTo>
                    <a:pt x="802" y="291"/>
                  </a:lnTo>
                  <a:lnTo>
                    <a:pt x="885" y="374"/>
                  </a:lnTo>
                  <a:lnTo>
                    <a:pt x="833" y="426"/>
                  </a:lnTo>
                  <a:cubicBezTo>
                    <a:pt x="853" y="457"/>
                    <a:pt x="868" y="492"/>
                    <a:pt x="876" y="529"/>
                  </a:cubicBezTo>
                  <a:lnTo>
                    <a:pt x="941" y="529"/>
                  </a:lnTo>
                  <a:lnTo>
                    <a:pt x="941" y="647"/>
                  </a:ln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22" name="Freeform 20"/>
          <p:cNvSpPr>
            <a:spLocks noEditPoints="1"/>
          </p:cNvSpPr>
          <p:nvPr/>
        </p:nvSpPr>
        <p:spPr bwMode="auto">
          <a:xfrm>
            <a:off x="6580058" y="5492749"/>
            <a:ext cx="642251" cy="430177"/>
          </a:xfrm>
          <a:custGeom>
            <a:avLst/>
            <a:gdLst>
              <a:gd name="T0" fmla="*/ 2821 w 2821"/>
              <a:gd name="T1" fmla="*/ 623 h 1889"/>
              <a:gd name="T2" fmla="*/ 2817 w 2821"/>
              <a:gd name="T3" fmla="*/ 621 h 1889"/>
              <a:gd name="T4" fmla="*/ 2817 w 2821"/>
              <a:gd name="T5" fmla="*/ 621 h 1889"/>
              <a:gd name="T6" fmla="*/ 1409 w 2821"/>
              <a:gd name="T7" fmla="*/ 0 h 1889"/>
              <a:gd name="T8" fmla="*/ 464 w 2821"/>
              <a:gd name="T9" fmla="*/ 417 h 1889"/>
              <a:gd name="T10" fmla="*/ 397 w 2821"/>
              <a:gd name="T11" fmla="*/ 391 h 1889"/>
              <a:gd name="T12" fmla="*/ 294 w 2821"/>
              <a:gd name="T13" fmla="*/ 492 h 1889"/>
              <a:gd name="T14" fmla="*/ 0 w 2821"/>
              <a:gd name="T15" fmla="*/ 621 h 1889"/>
              <a:gd name="T16" fmla="*/ 293 w 2821"/>
              <a:gd name="T17" fmla="*/ 750 h 1889"/>
              <a:gd name="T18" fmla="*/ 293 w 2821"/>
              <a:gd name="T19" fmla="*/ 1170 h 1889"/>
              <a:gd name="T20" fmla="*/ 237 w 2821"/>
              <a:gd name="T21" fmla="*/ 1170 h 1889"/>
              <a:gd name="T22" fmla="*/ 179 w 2821"/>
              <a:gd name="T23" fmla="*/ 1877 h 1889"/>
              <a:gd name="T24" fmla="*/ 504 w 2821"/>
              <a:gd name="T25" fmla="*/ 1877 h 1889"/>
              <a:gd name="T26" fmla="*/ 446 w 2821"/>
              <a:gd name="T27" fmla="*/ 1170 h 1889"/>
              <a:gd name="T28" fmla="*/ 391 w 2821"/>
              <a:gd name="T29" fmla="*/ 1170 h 1889"/>
              <a:gd name="T30" fmla="*/ 391 w 2821"/>
              <a:gd name="T31" fmla="*/ 793 h 1889"/>
              <a:gd name="T32" fmla="*/ 468 w 2821"/>
              <a:gd name="T33" fmla="*/ 827 h 1889"/>
              <a:gd name="T34" fmla="*/ 468 w 2821"/>
              <a:gd name="T35" fmla="*/ 827 h 1889"/>
              <a:gd name="T36" fmla="*/ 638 w 2821"/>
              <a:gd name="T37" fmla="*/ 903 h 1889"/>
              <a:gd name="T38" fmla="*/ 638 w 2821"/>
              <a:gd name="T39" fmla="*/ 1450 h 1889"/>
              <a:gd name="T40" fmla="*/ 1409 w 2821"/>
              <a:gd name="T41" fmla="*/ 1889 h 1889"/>
              <a:gd name="T42" fmla="*/ 2179 w 2821"/>
              <a:gd name="T43" fmla="*/ 1450 h 1889"/>
              <a:gd name="T44" fmla="*/ 2179 w 2821"/>
              <a:gd name="T45" fmla="*/ 906 h 1889"/>
              <a:gd name="T46" fmla="*/ 2821 w 2821"/>
              <a:gd name="T47" fmla="*/ 623 h 1889"/>
              <a:gd name="T48" fmla="*/ 2034 w 2821"/>
              <a:gd name="T49" fmla="*/ 1427 h 1889"/>
              <a:gd name="T50" fmla="*/ 1409 w 2821"/>
              <a:gd name="T51" fmla="*/ 1704 h 1889"/>
              <a:gd name="T52" fmla="*/ 784 w 2821"/>
              <a:gd name="T53" fmla="*/ 1427 h 1889"/>
              <a:gd name="T54" fmla="*/ 784 w 2821"/>
              <a:gd name="T55" fmla="*/ 967 h 1889"/>
              <a:gd name="T56" fmla="*/ 1412 w 2821"/>
              <a:gd name="T57" fmla="*/ 1244 h 1889"/>
              <a:gd name="T58" fmla="*/ 2034 w 2821"/>
              <a:gd name="T59" fmla="*/ 970 h 1889"/>
              <a:gd name="T60" fmla="*/ 2034 w 2821"/>
              <a:gd name="T61" fmla="*/ 1427 h 1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1" h="1889">
                <a:moveTo>
                  <a:pt x="2821" y="623"/>
                </a:moveTo>
                <a:lnTo>
                  <a:pt x="2817" y="621"/>
                </a:lnTo>
                <a:lnTo>
                  <a:pt x="2817" y="621"/>
                </a:lnTo>
                <a:lnTo>
                  <a:pt x="1409" y="0"/>
                </a:lnTo>
                <a:lnTo>
                  <a:pt x="464" y="417"/>
                </a:lnTo>
                <a:cubicBezTo>
                  <a:pt x="446" y="401"/>
                  <a:pt x="423" y="391"/>
                  <a:pt x="397" y="391"/>
                </a:cubicBezTo>
                <a:cubicBezTo>
                  <a:pt x="341" y="391"/>
                  <a:pt x="296" y="436"/>
                  <a:pt x="294" y="492"/>
                </a:cubicBezTo>
                <a:lnTo>
                  <a:pt x="0" y="621"/>
                </a:lnTo>
                <a:lnTo>
                  <a:pt x="293" y="750"/>
                </a:lnTo>
                <a:lnTo>
                  <a:pt x="293" y="1170"/>
                </a:lnTo>
                <a:lnTo>
                  <a:pt x="237" y="1170"/>
                </a:lnTo>
                <a:lnTo>
                  <a:pt x="179" y="1877"/>
                </a:lnTo>
                <a:lnTo>
                  <a:pt x="504" y="1877"/>
                </a:lnTo>
                <a:lnTo>
                  <a:pt x="446" y="1170"/>
                </a:lnTo>
                <a:lnTo>
                  <a:pt x="391" y="1170"/>
                </a:lnTo>
                <a:lnTo>
                  <a:pt x="391" y="793"/>
                </a:lnTo>
                <a:lnTo>
                  <a:pt x="468" y="827"/>
                </a:lnTo>
                <a:lnTo>
                  <a:pt x="468" y="827"/>
                </a:lnTo>
                <a:lnTo>
                  <a:pt x="638" y="903"/>
                </a:lnTo>
                <a:lnTo>
                  <a:pt x="638" y="1450"/>
                </a:lnTo>
                <a:cubicBezTo>
                  <a:pt x="638" y="1641"/>
                  <a:pt x="1374" y="1889"/>
                  <a:pt x="1409" y="1889"/>
                </a:cubicBezTo>
                <a:cubicBezTo>
                  <a:pt x="1443" y="1889"/>
                  <a:pt x="2179" y="1641"/>
                  <a:pt x="2179" y="1450"/>
                </a:cubicBezTo>
                <a:lnTo>
                  <a:pt x="2179" y="906"/>
                </a:lnTo>
                <a:lnTo>
                  <a:pt x="2821" y="623"/>
                </a:lnTo>
                <a:close/>
                <a:moveTo>
                  <a:pt x="2034" y="1427"/>
                </a:moveTo>
                <a:cubicBezTo>
                  <a:pt x="1969" y="1489"/>
                  <a:pt x="1691" y="1644"/>
                  <a:pt x="1409" y="1704"/>
                </a:cubicBezTo>
                <a:cubicBezTo>
                  <a:pt x="1131" y="1645"/>
                  <a:pt x="848" y="1489"/>
                  <a:pt x="784" y="1427"/>
                </a:cubicBezTo>
                <a:lnTo>
                  <a:pt x="784" y="967"/>
                </a:lnTo>
                <a:lnTo>
                  <a:pt x="1412" y="1244"/>
                </a:lnTo>
                <a:lnTo>
                  <a:pt x="2034" y="970"/>
                </a:lnTo>
                <a:lnTo>
                  <a:pt x="2034" y="1427"/>
                </a:lnTo>
                <a:close/>
              </a:path>
            </a:pathLst>
          </a:custGeom>
          <a:solidFill>
            <a:schemeClr val="bg1"/>
          </a:solid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3" name="文本框 22"/>
          <p:cNvSpPr txBox="1"/>
          <p:nvPr/>
        </p:nvSpPr>
        <p:spPr>
          <a:xfrm>
            <a:off x="7048214" y="2089250"/>
            <a:ext cx="331498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4" name="文本框 23"/>
          <p:cNvSpPr txBox="1"/>
          <p:nvPr/>
        </p:nvSpPr>
        <p:spPr>
          <a:xfrm>
            <a:off x="7048214" y="4223835"/>
            <a:ext cx="331498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5" name="文本框 24"/>
          <p:cNvSpPr txBox="1"/>
          <p:nvPr/>
        </p:nvSpPr>
        <p:spPr>
          <a:xfrm>
            <a:off x="1606801" y="3156826"/>
            <a:ext cx="331498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6" name="文本框 25"/>
          <p:cNvSpPr txBox="1"/>
          <p:nvPr/>
        </p:nvSpPr>
        <p:spPr>
          <a:xfrm>
            <a:off x="1606801" y="5291411"/>
            <a:ext cx="331498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5"/>
          <p:cNvSpPr/>
          <p:nvPr/>
        </p:nvSpPr>
        <p:spPr>
          <a:xfrm>
            <a:off x="5376000" y="3315733"/>
            <a:ext cx="1440000" cy="1440000"/>
          </a:xfrm>
          <a:prstGeom prst="ellipse">
            <a:avLst/>
          </a:prstGeom>
          <a:solidFill>
            <a:srgbClr val="6A9473"/>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r>
              <a:rPr lang="en-US" sz="1800" b="1" dirty="0">
                <a:solidFill>
                  <a:schemeClr val="bg1"/>
                </a:solidFill>
              </a:rPr>
              <a:t>Add title</a:t>
            </a:r>
            <a:endParaRPr lang="th-TH" sz="1800" b="1" dirty="0">
              <a:solidFill>
                <a:schemeClr val="bg1"/>
              </a:solidFill>
            </a:endParaRPr>
          </a:p>
        </p:txBody>
      </p:sp>
      <p:cxnSp>
        <p:nvCxnSpPr>
          <p:cNvPr id="14" name="Straight Connector 20"/>
          <p:cNvCxnSpPr>
            <a:stCxn id="12" idx="1"/>
            <a:endCxn id="20" idx="5"/>
          </p:cNvCxnSpPr>
          <p:nvPr/>
        </p:nvCxnSpPr>
        <p:spPr>
          <a:xfrm flipH="1" flipV="1">
            <a:off x="4497406" y="2671762"/>
            <a:ext cx="1089477" cy="854854"/>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23"/>
          <p:cNvCxnSpPr>
            <a:stCxn id="12" idx="2"/>
            <a:endCxn id="24" idx="6"/>
          </p:cNvCxnSpPr>
          <p:nvPr/>
        </p:nvCxnSpPr>
        <p:spPr>
          <a:xfrm flipH="1">
            <a:off x="4602848" y="4035733"/>
            <a:ext cx="773152" cy="3946"/>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26"/>
          <p:cNvCxnSpPr>
            <a:stCxn id="12" idx="3"/>
            <a:endCxn id="26" idx="7"/>
          </p:cNvCxnSpPr>
          <p:nvPr/>
        </p:nvCxnSpPr>
        <p:spPr>
          <a:xfrm flipH="1">
            <a:off x="4497406" y="4544850"/>
            <a:ext cx="1089477" cy="862746"/>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29"/>
          <p:cNvCxnSpPr>
            <a:stCxn id="12" idx="7"/>
            <a:endCxn id="32" idx="3"/>
          </p:cNvCxnSpPr>
          <p:nvPr/>
        </p:nvCxnSpPr>
        <p:spPr>
          <a:xfrm flipV="1">
            <a:off x="6605117" y="2671762"/>
            <a:ext cx="1116837" cy="854854"/>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32"/>
          <p:cNvCxnSpPr>
            <a:stCxn id="12" idx="6"/>
            <a:endCxn id="34" idx="2"/>
          </p:cNvCxnSpPr>
          <p:nvPr/>
        </p:nvCxnSpPr>
        <p:spPr>
          <a:xfrm>
            <a:off x="6816000" y="4035733"/>
            <a:ext cx="800512" cy="3946"/>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35"/>
          <p:cNvCxnSpPr>
            <a:stCxn id="12" idx="5"/>
            <a:endCxn id="38" idx="1"/>
          </p:cNvCxnSpPr>
          <p:nvPr/>
        </p:nvCxnSpPr>
        <p:spPr>
          <a:xfrm>
            <a:off x="6605117" y="4544850"/>
            <a:ext cx="1116837" cy="862746"/>
          </a:xfrm>
          <a:prstGeom prst="line">
            <a:avLst/>
          </a:prstGeom>
          <a:ln w="19050">
            <a:solidFill>
              <a:srgbClr val="6A9473"/>
            </a:solidFill>
            <a:prstDash val="sysDash"/>
          </a:ln>
        </p:spPr>
        <p:style>
          <a:lnRef idx="1">
            <a:schemeClr val="accent1"/>
          </a:lnRef>
          <a:fillRef idx="0">
            <a:schemeClr val="accent1"/>
          </a:fillRef>
          <a:effectRef idx="0">
            <a:schemeClr val="accent1"/>
          </a:effectRef>
          <a:fontRef idx="minor">
            <a:schemeClr val="tx1"/>
          </a:fontRef>
        </p:style>
      </p:cxnSp>
      <p:sp>
        <p:nvSpPr>
          <p:cNvPr id="20" name="Oval 10"/>
          <p:cNvSpPr/>
          <p:nvPr/>
        </p:nvSpPr>
        <p:spPr>
          <a:xfrm>
            <a:off x="3882848" y="2057204"/>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21" name="Group 4"/>
          <p:cNvGrpSpPr>
            <a:grpSpLocks noChangeAspect="1"/>
          </p:cNvGrpSpPr>
          <p:nvPr/>
        </p:nvGrpSpPr>
        <p:grpSpPr bwMode="auto">
          <a:xfrm>
            <a:off x="3983468" y="2213011"/>
            <a:ext cx="518761" cy="408386"/>
            <a:chOff x="2180" y="1159"/>
            <a:chExt cx="517" cy="407"/>
          </a:xfrm>
          <a:solidFill>
            <a:schemeClr val="bg1"/>
          </a:solidFill>
        </p:grpSpPr>
        <p:sp>
          <p:nvSpPr>
            <p:cNvPr id="22" name="Freeform 5"/>
            <p:cNvSpPr>
              <a:spLocks noEditPoints="1"/>
            </p:cNvSpPr>
            <p:nvPr/>
          </p:nvSpPr>
          <p:spPr bwMode="auto">
            <a:xfrm>
              <a:off x="2180" y="1159"/>
              <a:ext cx="517" cy="407"/>
            </a:xfrm>
            <a:custGeom>
              <a:avLst/>
              <a:gdLst>
                <a:gd name="T0" fmla="*/ 2158 w 2281"/>
                <a:gd name="T1" fmla="*/ 549 h 1797"/>
                <a:gd name="T2" fmla="*/ 1123 w 2281"/>
                <a:gd name="T3" fmla="*/ 135 h 1797"/>
                <a:gd name="T4" fmla="*/ 2129 w 2281"/>
                <a:gd name="T5" fmla="*/ 488 h 1797"/>
                <a:gd name="T6" fmla="*/ 1699 w 2281"/>
                <a:gd name="T7" fmla="*/ 621 h 1797"/>
                <a:gd name="T8" fmla="*/ 1207 w 2281"/>
                <a:gd name="T9" fmla="*/ 207 h 1797"/>
                <a:gd name="T10" fmla="*/ 1080 w 2281"/>
                <a:gd name="T11" fmla="*/ 100 h 1797"/>
                <a:gd name="T12" fmla="*/ 0 w 2281"/>
                <a:gd name="T13" fmla="*/ 481 h 1797"/>
                <a:gd name="T14" fmla="*/ 111 w 2281"/>
                <a:gd name="T15" fmla="*/ 715 h 1797"/>
                <a:gd name="T16" fmla="*/ 0 w 2281"/>
                <a:gd name="T17" fmla="*/ 884 h 1797"/>
                <a:gd name="T18" fmla="*/ 111 w 2281"/>
                <a:gd name="T19" fmla="*/ 1118 h 1797"/>
                <a:gd name="T20" fmla="*/ 1208 w 2281"/>
                <a:gd name="T21" fmla="*/ 1594 h 1797"/>
                <a:gd name="T22" fmla="*/ 1744 w 2281"/>
                <a:gd name="T23" fmla="*/ 1389 h 1797"/>
                <a:gd name="T24" fmla="*/ 2281 w 2281"/>
                <a:gd name="T25" fmla="*/ 1041 h 1797"/>
                <a:gd name="T26" fmla="*/ 2161 w 2281"/>
                <a:gd name="T27" fmla="*/ 820 h 1797"/>
                <a:gd name="T28" fmla="*/ 1531 w 2281"/>
                <a:gd name="T29" fmla="*/ 174 h 1797"/>
                <a:gd name="T30" fmla="*/ 1581 w 2281"/>
                <a:gd name="T31" fmla="*/ 522 h 1797"/>
                <a:gd name="T32" fmla="*/ 1531 w 2281"/>
                <a:gd name="T33" fmla="*/ 174 h 1797"/>
                <a:gd name="T34" fmla="*/ 209 w 2281"/>
                <a:gd name="T35" fmla="*/ 523 h 1797"/>
                <a:gd name="T36" fmla="*/ 1208 w 2281"/>
                <a:gd name="T37" fmla="*/ 822 h 1797"/>
                <a:gd name="T38" fmla="*/ 124 w 2281"/>
                <a:gd name="T39" fmla="*/ 510 h 1797"/>
                <a:gd name="T40" fmla="*/ 1160 w 2281"/>
                <a:gd name="T41" fmla="*/ 762 h 1797"/>
                <a:gd name="T42" fmla="*/ 741 w 2281"/>
                <a:gd name="T43" fmla="*/ 424 h 1797"/>
                <a:gd name="T44" fmla="*/ 704 w 2281"/>
                <a:gd name="T45" fmla="*/ 1126 h 1797"/>
                <a:gd name="T46" fmla="*/ 723 w 2281"/>
                <a:gd name="T47" fmla="*/ 1183 h 1797"/>
                <a:gd name="T48" fmla="*/ 704 w 2281"/>
                <a:gd name="T49" fmla="*/ 1126 h 1797"/>
                <a:gd name="T50" fmla="*/ 1208 w 2281"/>
                <a:gd name="T51" fmla="*/ 1119 h 1797"/>
                <a:gd name="T52" fmla="*/ 163 w 2281"/>
                <a:gd name="T53" fmla="*/ 766 h 1797"/>
                <a:gd name="T54" fmla="*/ 1208 w 2281"/>
                <a:gd name="T55" fmla="*/ 1191 h 1797"/>
                <a:gd name="T56" fmla="*/ 127 w 2281"/>
                <a:gd name="T57" fmla="*/ 912 h 1797"/>
                <a:gd name="T58" fmla="*/ 710 w 2281"/>
                <a:gd name="T59" fmla="*/ 1528 h 1797"/>
                <a:gd name="T60" fmla="*/ 723 w 2281"/>
                <a:gd name="T61" fmla="*/ 1586 h 1797"/>
                <a:gd name="T62" fmla="*/ 710 w 2281"/>
                <a:gd name="T63" fmla="*/ 1528 h 1797"/>
                <a:gd name="T64" fmla="*/ 167 w 2281"/>
                <a:gd name="T65" fmla="*/ 1170 h 1797"/>
                <a:gd name="T66" fmla="*/ 1208 w 2281"/>
                <a:gd name="T67" fmla="*/ 1523 h 1797"/>
                <a:gd name="T68" fmla="*/ 1659 w 2281"/>
                <a:gd name="T69" fmla="*/ 1409 h 1797"/>
                <a:gd name="T70" fmla="*/ 1293 w 2281"/>
                <a:gd name="T71" fmla="*/ 820 h 1797"/>
                <a:gd name="T72" fmla="*/ 812 w 2281"/>
                <a:gd name="T73" fmla="*/ 400 h 1797"/>
                <a:gd name="T74" fmla="*/ 689 w 2281"/>
                <a:gd name="T75" fmla="*/ 298 h 1797"/>
                <a:gd name="T76" fmla="*/ 1132 w 2281"/>
                <a:gd name="T77" fmla="*/ 231 h 1797"/>
                <a:gd name="T78" fmla="*/ 1626 w 2281"/>
                <a:gd name="T79" fmla="*/ 649 h 1797"/>
                <a:gd name="T80" fmla="*/ 2142 w 2281"/>
                <a:gd name="T81" fmla="*/ 755 h 1797"/>
                <a:gd name="T82" fmla="*/ 2084 w 2281"/>
                <a:gd name="T83" fmla="*/ 715 h 1797"/>
                <a:gd name="T84" fmla="*/ 2140 w 2281"/>
                <a:gd name="T85" fmla="*/ 621 h 1797"/>
                <a:gd name="T86" fmla="*/ 2082 w 2281"/>
                <a:gd name="T87" fmla="*/ 579 h 1797"/>
                <a:gd name="T88" fmla="*/ 1744 w 2281"/>
                <a:gd name="T89" fmla="*/ 1254 h 1797"/>
                <a:gd name="T90" fmla="*/ 2142 w 2281"/>
                <a:gd name="T91" fmla="*/ 1024 h 1797"/>
                <a:gd name="T92" fmla="*/ 2084 w 2281"/>
                <a:gd name="T93" fmla="*/ 984 h 1797"/>
                <a:gd name="T94" fmla="*/ 1744 w 2281"/>
                <a:gd name="T95" fmla="*/ 1049 h 1797"/>
                <a:gd name="T96" fmla="*/ 2142 w 2281"/>
                <a:gd name="T97" fmla="*/ 890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81" h="1797">
                  <a:moveTo>
                    <a:pt x="2161" y="686"/>
                  </a:moveTo>
                  <a:lnTo>
                    <a:pt x="2281" y="637"/>
                  </a:lnTo>
                  <a:lnTo>
                    <a:pt x="2158" y="549"/>
                  </a:lnTo>
                  <a:lnTo>
                    <a:pt x="2270" y="504"/>
                  </a:lnTo>
                  <a:lnTo>
                    <a:pt x="1562" y="0"/>
                  </a:lnTo>
                  <a:lnTo>
                    <a:pt x="1123" y="135"/>
                  </a:lnTo>
                  <a:lnTo>
                    <a:pt x="1182" y="186"/>
                  </a:lnTo>
                  <a:lnTo>
                    <a:pt x="1548" y="73"/>
                  </a:lnTo>
                  <a:lnTo>
                    <a:pt x="2129" y="488"/>
                  </a:lnTo>
                  <a:lnTo>
                    <a:pt x="1736" y="648"/>
                  </a:lnTo>
                  <a:lnTo>
                    <a:pt x="1733" y="648"/>
                  </a:lnTo>
                  <a:lnTo>
                    <a:pt x="1699" y="621"/>
                  </a:lnTo>
                  <a:lnTo>
                    <a:pt x="2066" y="478"/>
                  </a:lnTo>
                  <a:lnTo>
                    <a:pt x="1542" y="101"/>
                  </a:lnTo>
                  <a:lnTo>
                    <a:pt x="1207" y="207"/>
                  </a:lnTo>
                  <a:lnTo>
                    <a:pt x="1182" y="186"/>
                  </a:lnTo>
                  <a:lnTo>
                    <a:pt x="1121" y="135"/>
                  </a:lnTo>
                  <a:lnTo>
                    <a:pt x="1080" y="100"/>
                  </a:lnTo>
                  <a:lnTo>
                    <a:pt x="553" y="273"/>
                  </a:lnTo>
                  <a:lnTo>
                    <a:pt x="586" y="300"/>
                  </a:lnTo>
                  <a:lnTo>
                    <a:pt x="0" y="481"/>
                  </a:lnTo>
                  <a:lnTo>
                    <a:pt x="110" y="581"/>
                  </a:lnTo>
                  <a:lnTo>
                    <a:pt x="0" y="615"/>
                  </a:lnTo>
                  <a:lnTo>
                    <a:pt x="111" y="715"/>
                  </a:lnTo>
                  <a:lnTo>
                    <a:pt x="0" y="749"/>
                  </a:lnTo>
                  <a:lnTo>
                    <a:pt x="111" y="849"/>
                  </a:lnTo>
                  <a:lnTo>
                    <a:pt x="0" y="884"/>
                  </a:lnTo>
                  <a:lnTo>
                    <a:pt x="111" y="984"/>
                  </a:lnTo>
                  <a:lnTo>
                    <a:pt x="0" y="1018"/>
                  </a:lnTo>
                  <a:lnTo>
                    <a:pt x="111" y="1118"/>
                  </a:lnTo>
                  <a:lnTo>
                    <a:pt x="0" y="1153"/>
                  </a:lnTo>
                  <a:lnTo>
                    <a:pt x="710" y="1797"/>
                  </a:lnTo>
                  <a:lnTo>
                    <a:pt x="1208" y="1594"/>
                  </a:lnTo>
                  <a:lnTo>
                    <a:pt x="1208" y="1643"/>
                  </a:lnTo>
                  <a:lnTo>
                    <a:pt x="1744" y="1455"/>
                  </a:lnTo>
                  <a:lnTo>
                    <a:pt x="1744" y="1389"/>
                  </a:lnTo>
                  <a:lnTo>
                    <a:pt x="2279" y="1175"/>
                  </a:lnTo>
                  <a:lnTo>
                    <a:pt x="2159" y="1089"/>
                  </a:lnTo>
                  <a:lnTo>
                    <a:pt x="2281" y="1041"/>
                  </a:lnTo>
                  <a:lnTo>
                    <a:pt x="2160" y="955"/>
                  </a:lnTo>
                  <a:lnTo>
                    <a:pt x="2281" y="906"/>
                  </a:lnTo>
                  <a:lnTo>
                    <a:pt x="2161" y="820"/>
                  </a:lnTo>
                  <a:lnTo>
                    <a:pt x="2281" y="772"/>
                  </a:lnTo>
                  <a:lnTo>
                    <a:pt x="2161" y="686"/>
                  </a:lnTo>
                  <a:close/>
                  <a:moveTo>
                    <a:pt x="1531" y="174"/>
                  </a:moveTo>
                  <a:lnTo>
                    <a:pt x="1929" y="460"/>
                  </a:lnTo>
                  <a:lnTo>
                    <a:pt x="1642" y="573"/>
                  </a:lnTo>
                  <a:lnTo>
                    <a:pt x="1581" y="522"/>
                  </a:lnTo>
                  <a:cubicBezTo>
                    <a:pt x="1561" y="361"/>
                    <a:pt x="1402" y="306"/>
                    <a:pt x="1301" y="287"/>
                  </a:cubicBezTo>
                  <a:lnTo>
                    <a:pt x="1267" y="258"/>
                  </a:lnTo>
                  <a:lnTo>
                    <a:pt x="1531" y="174"/>
                  </a:lnTo>
                  <a:close/>
                  <a:moveTo>
                    <a:pt x="649" y="351"/>
                  </a:moveTo>
                  <a:lnTo>
                    <a:pt x="679" y="374"/>
                  </a:lnTo>
                  <a:lnTo>
                    <a:pt x="209" y="523"/>
                  </a:lnTo>
                  <a:lnTo>
                    <a:pt x="739" y="997"/>
                  </a:lnTo>
                  <a:lnTo>
                    <a:pt x="1208" y="810"/>
                  </a:lnTo>
                  <a:lnTo>
                    <a:pt x="1208" y="822"/>
                  </a:lnTo>
                  <a:lnTo>
                    <a:pt x="1208" y="847"/>
                  </a:lnTo>
                  <a:lnTo>
                    <a:pt x="717" y="1050"/>
                  </a:lnTo>
                  <a:lnTo>
                    <a:pt x="124" y="510"/>
                  </a:lnTo>
                  <a:lnTo>
                    <a:pt x="649" y="351"/>
                  </a:lnTo>
                  <a:close/>
                  <a:moveTo>
                    <a:pt x="1086" y="702"/>
                  </a:moveTo>
                  <a:lnTo>
                    <a:pt x="1160" y="762"/>
                  </a:lnTo>
                  <a:lnTo>
                    <a:pt x="753" y="921"/>
                  </a:lnTo>
                  <a:lnTo>
                    <a:pt x="339" y="551"/>
                  </a:lnTo>
                  <a:lnTo>
                    <a:pt x="741" y="424"/>
                  </a:lnTo>
                  <a:lnTo>
                    <a:pt x="770" y="447"/>
                  </a:lnTo>
                  <a:cubicBezTo>
                    <a:pt x="764" y="523"/>
                    <a:pt x="785" y="690"/>
                    <a:pt x="1086" y="702"/>
                  </a:cubicBezTo>
                  <a:close/>
                  <a:moveTo>
                    <a:pt x="704" y="1126"/>
                  </a:moveTo>
                  <a:lnTo>
                    <a:pt x="1208" y="918"/>
                  </a:lnTo>
                  <a:lnTo>
                    <a:pt x="1208" y="985"/>
                  </a:lnTo>
                  <a:lnTo>
                    <a:pt x="723" y="1183"/>
                  </a:lnTo>
                  <a:lnTo>
                    <a:pt x="127" y="643"/>
                  </a:lnTo>
                  <a:lnTo>
                    <a:pt x="161" y="632"/>
                  </a:lnTo>
                  <a:lnTo>
                    <a:pt x="704" y="1126"/>
                  </a:lnTo>
                  <a:close/>
                  <a:moveTo>
                    <a:pt x="710" y="1259"/>
                  </a:moveTo>
                  <a:lnTo>
                    <a:pt x="1208" y="1056"/>
                  </a:lnTo>
                  <a:lnTo>
                    <a:pt x="1208" y="1119"/>
                  </a:lnTo>
                  <a:lnTo>
                    <a:pt x="723" y="1317"/>
                  </a:lnTo>
                  <a:lnTo>
                    <a:pt x="127" y="778"/>
                  </a:lnTo>
                  <a:lnTo>
                    <a:pt x="163" y="766"/>
                  </a:lnTo>
                  <a:lnTo>
                    <a:pt x="710" y="1259"/>
                  </a:lnTo>
                  <a:close/>
                  <a:moveTo>
                    <a:pt x="710" y="1394"/>
                  </a:moveTo>
                  <a:lnTo>
                    <a:pt x="1208" y="1191"/>
                  </a:lnTo>
                  <a:lnTo>
                    <a:pt x="1208" y="1254"/>
                  </a:lnTo>
                  <a:lnTo>
                    <a:pt x="723" y="1452"/>
                  </a:lnTo>
                  <a:lnTo>
                    <a:pt x="127" y="912"/>
                  </a:lnTo>
                  <a:lnTo>
                    <a:pt x="163" y="901"/>
                  </a:lnTo>
                  <a:lnTo>
                    <a:pt x="710" y="1394"/>
                  </a:lnTo>
                  <a:close/>
                  <a:moveTo>
                    <a:pt x="710" y="1528"/>
                  </a:moveTo>
                  <a:lnTo>
                    <a:pt x="1208" y="1325"/>
                  </a:lnTo>
                  <a:lnTo>
                    <a:pt x="1208" y="1388"/>
                  </a:lnTo>
                  <a:lnTo>
                    <a:pt x="723" y="1586"/>
                  </a:lnTo>
                  <a:lnTo>
                    <a:pt x="127" y="1047"/>
                  </a:lnTo>
                  <a:lnTo>
                    <a:pt x="163" y="1035"/>
                  </a:lnTo>
                  <a:lnTo>
                    <a:pt x="710" y="1528"/>
                  </a:lnTo>
                  <a:close/>
                  <a:moveTo>
                    <a:pt x="723" y="1721"/>
                  </a:moveTo>
                  <a:lnTo>
                    <a:pt x="127" y="1181"/>
                  </a:lnTo>
                  <a:lnTo>
                    <a:pt x="167" y="1170"/>
                  </a:lnTo>
                  <a:lnTo>
                    <a:pt x="709" y="1663"/>
                  </a:lnTo>
                  <a:lnTo>
                    <a:pt x="1208" y="1460"/>
                  </a:lnTo>
                  <a:lnTo>
                    <a:pt x="1208" y="1523"/>
                  </a:lnTo>
                  <a:lnTo>
                    <a:pt x="723" y="1721"/>
                  </a:lnTo>
                  <a:close/>
                  <a:moveTo>
                    <a:pt x="1659" y="741"/>
                  </a:moveTo>
                  <a:lnTo>
                    <a:pt x="1659" y="1409"/>
                  </a:lnTo>
                  <a:lnTo>
                    <a:pt x="1293" y="1548"/>
                  </a:lnTo>
                  <a:lnTo>
                    <a:pt x="1293" y="892"/>
                  </a:lnTo>
                  <a:lnTo>
                    <a:pt x="1293" y="820"/>
                  </a:lnTo>
                  <a:lnTo>
                    <a:pt x="1293" y="791"/>
                  </a:lnTo>
                  <a:lnTo>
                    <a:pt x="1222" y="734"/>
                  </a:lnTo>
                  <a:lnTo>
                    <a:pt x="812" y="400"/>
                  </a:lnTo>
                  <a:lnTo>
                    <a:pt x="752" y="350"/>
                  </a:lnTo>
                  <a:lnTo>
                    <a:pt x="724" y="327"/>
                  </a:lnTo>
                  <a:lnTo>
                    <a:pt x="689" y="298"/>
                  </a:lnTo>
                  <a:lnTo>
                    <a:pt x="1065" y="175"/>
                  </a:lnTo>
                  <a:lnTo>
                    <a:pt x="1106" y="209"/>
                  </a:lnTo>
                  <a:lnTo>
                    <a:pt x="1132" y="231"/>
                  </a:lnTo>
                  <a:lnTo>
                    <a:pt x="1192" y="281"/>
                  </a:lnTo>
                  <a:lnTo>
                    <a:pt x="1572" y="600"/>
                  </a:lnTo>
                  <a:lnTo>
                    <a:pt x="1626" y="649"/>
                  </a:lnTo>
                  <a:lnTo>
                    <a:pt x="1659" y="688"/>
                  </a:lnTo>
                  <a:lnTo>
                    <a:pt x="1659" y="741"/>
                  </a:lnTo>
                  <a:close/>
                  <a:moveTo>
                    <a:pt x="2142" y="755"/>
                  </a:moveTo>
                  <a:lnTo>
                    <a:pt x="1744" y="914"/>
                  </a:lnTo>
                  <a:lnTo>
                    <a:pt x="1744" y="851"/>
                  </a:lnTo>
                  <a:lnTo>
                    <a:pt x="2084" y="715"/>
                  </a:lnTo>
                  <a:lnTo>
                    <a:pt x="2142" y="755"/>
                  </a:lnTo>
                  <a:close/>
                  <a:moveTo>
                    <a:pt x="2082" y="579"/>
                  </a:moveTo>
                  <a:lnTo>
                    <a:pt x="2140" y="621"/>
                  </a:lnTo>
                  <a:lnTo>
                    <a:pt x="1744" y="780"/>
                  </a:lnTo>
                  <a:lnTo>
                    <a:pt x="1744" y="714"/>
                  </a:lnTo>
                  <a:lnTo>
                    <a:pt x="2082" y="579"/>
                  </a:lnTo>
                  <a:close/>
                  <a:moveTo>
                    <a:pt x="2142" y="1159"/>
                  </a:moveTo>
                  <a:lnTo>
                    <a:pt x="1744" y="1317"/>
                  </a:lnTo>
                  <a:lnTo>
                    <a:pt x="1744" y="1254"/>
                  </a:lnTo>
                  <a:lnTo>
                    <a:pt x="2084" y="1118"/>
                  </a:lnTo>
                  <a:lnTo>
                    <a:pt x="2142" y="1159"/>
                  </a:lnTo>
                  <a:close/>
                  <a:moveTo>
                    <a:pt x="2142" y="1024"/>
                  </a:moveTo>
                  <a:lnTo>
                    <a:pt x="1744" y="1183"/>
                  </a:lnTo>
                  <a:lnTo>
                    <a:pt x="1744" y="1120"/>
                  </a:lnTo>
                  <a:lnTo>
                    <a:pt x="2084" y="984"/>
                  </a:lnTo>
                  <a:lnTo>
                    <a:pt x="2142" y="1024"/>
                  </a:lnTo>
                  <a:close/>
                  <a:moveTo>
                    <a:pt x="2142" y="890"/>
                  </a:moveTo>
                  <a:lnTo>
                    <a:pt x="1744" y="1049"/>
                  </a:lnTo>
                  <a:lnTo>
                    <a:pt x="1744" y="985"/>
                  </a:lnTo>
                  <a:lnTo>
                    <a:pt x="2084" y="849"/>
                  </a:lnTo>
                  <a:lnTo>
                    <a:pt x="2142" y="890"/>
                  </a:ln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3" name="Freeform 6"/>
            <p:cNvSpPr/>
            <p:nvPr/>
          </p:nvSpPr>
          <p:spPr bwMode="auto">
            <a:xfrm>
              <a:off x="2489" y="1336"/>
              <a:ext cx="61" cy="139"/>
            </a:xfrm>
            <a:custGeom>
              <a:avLst/>
              <a:gdLst>
                <a:gd name="T0" fmla="*/ 171 w 271"/>
                <a:gd name="T1" fmla="*/ 250 h 614"/>
                <a:gd name="T2" fmla="*/ 97 w 271"/>
                <a:gd name="T3" fmla="*/ 203 h 614"/>
                <a:gd name="T4" fmla="*/ 150 w 271"/>
                <a:gd name="T5" fmla="*/ 150 h 614"/>
                <a:gd name="T6" fmla="*/ 237 w 271"/>
                <a:gd name="T7" fmla="*/ 157 h 614"/>
                <a:gd name="T8" fmla="*/ 255 w 271"/>
                <a:gd name="T9" fmla="*/ 70 h 614"/>
                <a:gd name="T10" fmla="*/ 167 w 271"/>
                <a:gd name="T11" fmla="*/ 65 h 614"/>
                <a:gd name="T12" fmla="*/ 167 w 271"/>
                <a:gd name="T13" fmla="*/ 0 h 614"/>
                <a:gd name="T14" fmla="*/ 107 w 271"/>
                <a:gd name="T15" fmla="*/ 12 h 614"/>
                <a:gd name="T16" fmla="*/ 107 w 271"/>
                <a:gd name="T17" fmla="*/ 82 h 614"/>
                <a:gd name="T18" fmla="*/ 4 w 271"/>
                <a:gd name="T19" fmla="*/ 235 h 614"/>
                <a:gd name="T20" fmla="*/ 113 w 271"/>
                <a:gd name="T21" fmla="*/ 347 h 614"/>
                <a:gd name="T22" fmla="*/ 178 w 271"/>
                <a:gd name="T23" fmla="*/ 397 h 614"/>
                <a:gd name="T24" fmla="*/ 119 w 271"/>
                <a:gd name="T25" fmla="*/ 455 h 614"/>
                <a:gd name="T26" fmla="*/ 18 w 271"/>
                <a:gd name="T27" fmla="*/ 444 h 614"/>
                <a:gd name="T28" fmla="*/ 0 w 271"/>
                <a:gd name="T29" fmla="*/ 535 h 614"/>
                <a:gd name="T30" fmla="*/ 103 w 271"/>
                <a:gd name="T31" fmla="*/ 544 h 614"/>
                <a:gd name="T32" fmla="*/ 103 w 271"/>
                <a:gd name="T33" fmla="*/ 614 h 614"/>
                <a:gd name="T34" fmla="*/ 163 w 271"/>
                <a:gd name="T35" fmla="*/ 602 h 614"/>
                <a:gd name="T36" fmla="*/ 164 w 271"/>
                <a:gd name="T37" fmla="*/ 526 h 614"/>
                <a:gd name="T38" fmla="*/ 271 w 271"/>
                <a:gd name="T39" fmla="*/ 367 h 614"/>
                <a:gd name="T40" fmla="*/ 171 w 271"/>
                <a:gd name="T41" fmla="*/ 25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614">
                  <a:moveTo>
                    <a:pt x="171" y="250"/>
                  </a:moveTo>
                  <a:cubicBezTo>
                    <a:pt x="118" y="238"/>
                    <a:pt x="97" y="227"/>
                    <a:pt x="97" y="203"/>
                  </a:cubicBezTo>
                  <a:cubicBezTo>
                    <a:pt x="97" y="183"/>
                    <a:pt x="110" y="158"/>
                    <a:pt x="150" y="150"/>
                  </a:cubicBezTo>
                  <a:cubicBezTo>
                    <a:pt x="193" y="141"/>
                    <a:pt x="222" y="152"/>
                    <a:pt x="237" y="157"/>
                  </a:cubicBezTo>
                  <a:lnTo>
                    <a:pt x="255" y="70"/>
                  </a:lnTo>
                  <a:cubicBezTo>
                    <a:pt x="234" y="63"/>
                    <a:pt x="207" y="58"/>
                    <a:pt x="167" y="65"/>
                  </a:cubicBezTo>
                  <a:lnTo>
                    <a:pt x="167" y="0"/>
                  </a:lnTo>
                  <a:lnTo>
                    <a:pt x="107" y="12"/>
                  </a:lnTo>
                  <a:lnTo>
                    <a:pt x="107" y="82"/>
                  </a:lnTo>
                  <a:cubicBezTo>
                    <a:pt x="42" y="111"/>
                    <a:pt x="4" y="170"/>
                    <a:pt x="4" y="235"/>
                  </a:cubicBezTo>
                  <a:cubicBezTo>
                    <a:pt x="4" y="307"/>
                    <a:pt x="48" y="334"/>
                    <a:pt x="113" y="347"/>
                  </a:cubicBezTo>
                  <a:cubicBezTo>
                    <a:pt x="159" y="356"/>
                    <a:pt x="178" y="369"/>
                    <a:pt x="178" y="397"/>
                  </a:cubicBezTo>
                  <a:cubicBezTo>
                    <a:pt x="178" y="426"/>
                    <a:pt x="155" y="448"/>
                    <a:pt x="119" y="455"/>
                  </a:cubicBezTo>
                  <a:cubicBezTo>
                    <a:pt x="80" y="464"/>
                    <a:pt x="44" y="456"/>
                    <a:pt x="18" y="444"/>
                  </a:cubicBezTo>
                  <a:lnTo>
                    <a:pt x="0" y="535"/>
                  </a:lnTo>
                  <a:cubicBezTo>
                    <a:pt x="23" y="545"/>
                    <a:pt x="63" y="551"/>
                    <a:pt x="103" y="544"/>
                  </a:cubicBezTo>
                  <a:lnTo>
                    <a:pt x="103" y="614"/>
                  </a:lnTo>
                  <a:lnTo>
                    <a:pt x="163" y="602"/>
                  </a:lnTo>
                  <a:lnTo>
                    <a:pt x="164" y="526"/>
                  </a:lnTo>
                  <a:cubicBezTo>
                    <a:pt x="233" y="497"/>
                    <a:pt x="271" y="433"/>
                    <a:pt x="271" y="367"/>
                  </a:cubicBezTo>
                  <a:cubicBezTo>
                    <a:pt x="271" y="300"/>
                    <a:pt x="243" y="266"/>
                    <a:pt x="171" y="250"/>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24" name="Oval 11"/>
          <p:cNvSpPr/>
          <p:nvPr/>
        </p:nvSpPr>
        <p:spPr>
          <a:xfrm>
            <a:off x="3882848" y="3679679"/>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sp>
        <p:nvSpPr>
          <p:cNvPr id="25" name="Freeform 10"/>
          <p:cNvSpPr>
            <a:spLocks noEditPoints="1"/>
          </p:cNvSpPr>
          <p:nvPr/>
        </p:nvSpPr>
        <p:spPr bwMode="auto">
          <a:xfrm>
            <a:off x="4027408" y="3823866"/>
            <a:ext cx="430880" cy="431626"/>
          </a:xfrm>
          <a:custGeom>
            <a:avLst/>
            <a:gdLst>
              <a:gd name="T0" fmla="*/ 1722 w 2544"/>
              <a:gd name="T1" fmla="*/ 1218 h 2544"/>
              <a:gd name="T2" fmla="*/ 1567 w 2544"/>
              <a:gd name="T3" fmla="*/ 1225 h 2544"/>
              <a:gd name="T4" fmla="*/ 1283 w 2544"/>
              <a:gd name="T5" fmla="*/ 1020 h 2544"/>
              <a:gd name="T6" fmla="*/ 1291 w 2544"/>
              <a:gd name="T7" fmla="*/ 1172 h 2544"/>
              <a:gd name="T8" fmla="*/ 1456 w 2544"/>
              <a:gd name="T9" fmla="*/ 1490 h 2544"/>
              <a:gd name="T10" fmla="*/ 1163 w 2544"/>
              <a:gd name="T11" fmla="*/ 1810 h 2544"/>
              <a:gd name="T12" fmla="*/ 904 w 2544"/>
              <a:gd name="T13" fmla="*/ 1698 h 2544"/>
              <a:gd name="T14" fmla="*/ 814 w 2544"/>
              <a:gd name="T15" fmla="*/ 1773 h 2544"/>
              <a:gd name="T16" fmla="*/ 786 w 2544"/>
              <a:gd name="T17" fmla="*/ 1707 h 2544"/>
              <a:gd name="T18" fmla="*/ 718 w 2544"/>
              <a:gd name="T19" fmla="*/ 1316 h 2544"/>
              <a:gd name="T20" fmla="*/ 796 w 2544"/>
              <a:gd name="T21" fmla="*/ 1238 h 2544"/>
              <a:gd name="T22" fmla="*/ 985 w 2544"/>
              <a:gd name="T23" fmla="*/ 1562 h 2544"/>
              <a:gd name="T24" fmla="*/ 1270 w 2544"/>
              <a:gd name="T25" fmla="*/ 1606 h 2544"/>
              <a:gd name="T26" fmla="*/ 1241 w 2544"/>
              <a:gd name="T27" fmla="*/ 1367 h 2544"/>
              <a:gd name="T28" fmla="*/ 1100 w 2544"/>
              <a:gd name="T29" fmla="*/ 1085 h 2544"/>
              <a:gd name="T30" fmla="*/ 1574 w 2544"/>
              <a:gd name="T31" fmla="*/ 919 h 2544"/>
              <a:gd name="T32" fmla="*/ 1650 w 2544"/>
              <a:gd name="T33" fmla="*/ 843 h 2544"/>
              <a:gd name="T34" fmla="*/ 1705 w 2544"/>
              <a:gd name="T35" fmla="*/ 898 h 2544"/>
              <a:gd name="T36" fmla="*/ 1950 w 2544"/>
              <a:gd name="T37" fmla="*/ 494 h 2544"/>
              <a:gd name="T38" fmla="*/ 1950 w 2544"/>
              <a:gd name="T39" fmla="*/ 695 h 2544"/>
              <a:gd name="T40" fmla="*/ 1950 w 2544"/>
              <a:gd name="T41" fmla="*/ 494 h 2544"/>
              <a:gd name="T42" fmla="*/ 2343 w 2544"/>
              <a:gd name="T43" fmla="*/ 256 h 2544"/>
              <a:gd name="T44" fmla="*/ 2353 w 2544"/>
              <a:gd name="T45" fmla="*/ 1361 h 2544"/>
              <a:gd name="T46" fmla="*/ 1226 w 2544"/>
              <a:gd name="T47" fmla="*/ 2521 h 2544"/>
              <a:gd name="T48" fmla="*/ 1116 w 2544"/>
              <a:gd name="T49" fmla="*/ 2521 h 2544"/>
              <a:gd name="T50" fmla="*/ 0 w 2544"/>
              <a:gd name="T51" fmla="*/ 1373 h 2544"/>
              <a:gd name="T52" fmla="*/ 1128 w 2544"/>
              <a:gd name="T53" fmla="*/ 214 h 2544"/>
              <a:gd name="T54" fmla="*/ 2270 w 2544"/>
              <a:gd name="T55" fmla="*/ 197 h 2544"/>
              <a:gd name="T56" fmla="*/ 2474 w 2544"/>
              <a:gd name="T57" fmla="*/ 15 h 2544"/>
              <a:gd name="T58" fmla="*/ 2529 w 2544"/>
              <a:gd name="T59" fmla="*/ 70 h 2544"/>
              <a:gd name="T60" fmla="*/ 2192 w 2544"/>
              <a:gd name="T61" fmla="*/ 352 h 2544"/>
              <a:gd name="T62" fmla="*/ 188 w 2544"/>
              <a:gd name="T63" fmla="*/ 1373 h 2544"/>
              <a:gd name="T64" fmla="*/ 2198 w 2544"/>
              <a:gd name="T65" fmla="*/ 1330 h 2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4" h="2544">
                <a:moveTo>
                  <a:pt x="1625" y="978"/>
                </a:moveTo>
                <a:cubicBezTo>
                  <a:pt x="1684" y="1054"/>
                  <a:pt x="1718" y="1137"/>
                  <a:pt x="1722" y="1218"/>
                </a:cubicBezTo>
                <a:cubicBezTo>
                  <a:pt x="1724" y="1261"/>
                  <a:pt x="1691" y="1297"/>
                  <a:pt x="1648" y="1299"/>
                </a:cubicBezTo>
                <a:cubicBezTo>
                  <a:pt x="1605" y="1300"/>
                  <a:pt x="1569" y="1268"/>
                  <a:pt x="1567" y="1225"/>
                </a:cubicBezTo>
                <a:cubicBezTo>
                  <a:pt x="1564" y="1163"/>
                  <a:pt x="1527" y="1091"/>
                  <a:pt x="1464" y="1029"/>
                </a:cubicBezTo>
                <a:cubicBezTo>
                  <a:pt x="1405" y="969"/>
                  <a:pt x="1337" y="966"/>
                  <a:pt x="1283" y="1020"/>
                </a:cubicBezTo>
                <a:cubicBezTo>
                  <a:pt x="1253" y="1049"/>
                  <a:pt x="1255" y="1068"/>
                  <a:pt x="1255" y="1074"/>
                </a:cubicBezTo>
                <a:cubicBezTo>
                  <a:pt x="1257" y="1098"/>
                  <a:pt x="1267" y="1138"/>
                  <a:pt x="1291" y="1172"/>
                </a:cubicBezTo>
                <a:lnTo>
                  <a:pt x="1366" y="1275"/>
                </a:lnTo>
                <a:cubicBezTo>
                  <a:pt x="1425" y="1355"/>
                  <a:pt x="1450" y="1416"/>
                  <a:pt x="1456" y="1490"/>
                </a:cubicBezTo>
                <a:cubicBezTo>
                  <a:pt x="1464" y="1585"/>
                  <a:pt x="1440" y="1655"/>
                  <a:pt x="1380" y="1716"/>
                </a:cubicBezTo>
                <a:cubicBezTo>
                  <a:pt x="1317" y="1778"/>
                  <a:pt x="1243" y="1810"/>
                  <a:pt x="1163" y="1810"/>
                </a:cubicBezTo>
                <a:cubicBezTo>
                  <a:pt x="1150" y="1810"/>
                  <a:pt x="1138" y="1809"/>
                  <a:pt x="1125" y="1808"/>
                </a:cubicBezTo>
                <a:cubicBezTo>
                  <a:pt x="1050" y="1798"/>
                  <a:pt x="975" y="1760"/>
                  <a:pt x="904" y="1698"/>
                </a:cubicBezTo>
                <a:lnTo>
                  <a:pt x="841" y="1762"/>
                </a:lnTo>
                <a:cubicBezTo>
                  <a:pt x="834" y="1770"/>
                  <a:pt x="824" y="1773"/>
                  <a:pt x="814" y="1773"/>
                </a:cubicBezTo>
                <a:cubicBezTo>
                  <a:pt x="804" y="1773"/>
                  <a:pt x="794" y="1770"/>
                  <a:pt x="786" y="1762"/>
                </a:cubicBezTo>
                <a:cubicBezTo>
                  <a:pt x="771" y="1747"/>
                  <a:pt x="771" y="1723"/>
                  <a:pt x="786" y="1707"/>
                </a:cubicBezTo>
                <a:lnTo>
                  <a:pt x="849" y="1644"/>
                </a:lnTo>
                <a:cubicBezTo>
                  <a:pt x="758" y="1544"/>
                  <a:pt x="718" y="1444"/>
                  <a:pt x="718" y="1316"/>
                </a:cubicBezTo>
                <a:cubicBezTo>
                  <a:pt x="718" y="1273"/>
                  <a:pt x="753" y="1238"/>
                  <a:pt x="796" y="1238"/>
                </a:cubicBezTo>
                <a:lnTo>
                  <a:pt x="796" y="1238"/>
                </a:lnTo>
                <a:cubicBezTo>
                  <a:pt x="839" y="1238"/>
                  <a:pt x="873" y="1273"/>
                  <a:pt x="873" y="1316"/>
                </a:cubicBezTo>
                <a:cubicBezTo>
                  <a:pt x="873" y="1414"/>
                  <a:pt x="904" y="1481"/>
                  <a:pt x="985" y="1562"/>
                </a:cubicBezTo>
                <a:cubicBezTo>
                  <a:pt x="1038" y="1616"/>
                  <a:pt x="1093" y="1647"/>
                  <a:pt x="1144" y="1654"/>
                </a:cubicBezTo>
                <a:cubicBezTo>
                  <a:pt x="1191" y="1659"/>
                  <a:pt x="1232" y="1644"/>
                  <a:pt x="1270" y="1606"/>
                </a:cubicBezTo>
                <a:cubicBezTo>
                  <a:pt x="1294" y="1582"/>
                  <a:pt x="1306" y="1559"/>
                  <a:pt x="1301" y="1502"/>
                </a:cubicBezTo>
                <a:cubicBezTo>
                  <a:pt x="1298" y="1463"/>
                  <a:pt x="1288" y="1431"/>
                  <a:pt x="1241" y="1367"/>
                </a:cubicBezTo>
                <a:lnTo>
                  <a:pt x="1165" y="1262"/>
                </a:lnTo>
                <a:cubicBezTo>
                  <a:pt x="1129" y="1212"/>
                  <a:pt x="1105" y="1146"/>
                  <a:pt x="1100" y="1085"/>
                </a:cubicBezTo>
                <a:cubicBezTo>
                  <a:pt x="1097" y="1042"/>
                  <a:pt x="1107" y="976"/>
                  <a:pt x="1173" y="910"/>
                </a:cubicBezTo>
                <a:cubicBezTo>
                  <a:pt x="1289" y="795"/>
                  <a:pt x="1453" y="798"/>
                  <a:pt x="1574" y="919"/>
                </a:cubicBezTo>
                <a:cubicBezTo>
                  <a:pt x="1574" y="919"/>
                  <a:pt x="1574" y="919"/>
                  <a:pt x="1574" y="919"/>
                </a:cubicBezTo>
                <a:lnTo>
                  <a:pt x="1650" y="843"/>
                </a:lnTo>
                <a:cubicBezTo>
                  <a:pt x="1665" y="828"/>
                  <a:pt x="1690" y="828"/>
                  <a:pt x="1705" y="843"/>
                </a:cubicBezTo>
                <a:cubicBezTo>
                  <a:pt x="1720" y="858"/>
                  <a:pt x="1720" y="883"/>
                  <a:pt x="1705" y="898"/>
                </a:cubicBezTo>
                <a:lnTo>
                  <a:pt x="1625" y="978"/>
                </a:lnTo>
                <a:close/>
                <a:moveTo>
                  <a:pt x="1950" y="494"/>
                </a:moveTo>
                <a:cubicBezTo>
                  <a:pt x="1894" y="494"/>
                  <a:pt x="1849" y="539"/>
                  <a:pt x="1849" y="594"/>
                </a:cubicBezTo>
                <a:cubicBezTo>
                  <a:pt x="1849" y="650"/>
                  <a:pt x="1894" y="695"/>
                  <a:pt x="1950" y="695"/>
                </a:cubicBezTo>
                <a:cubicBezTo>
                  <a:pt x="2005" y="695"/>
                  <a:pt x="2050" y="650"/>
                  <a:pt x="2050" y="594"/>
                </a:cubicBezTo>
                <a:cubicBezTo>
                  <a:pt x="2050" y="539"/>
                  <a:pt x="2005" y="494"/>
                  <a:pt x="1950" y="494"/>
                </a:cubicBezTo>
                <a:close/>
                <a:moveTo>
                  <a:pt x="2529" y="70"/>
                </a:moveTo>
                <a:lnTo>
                  <a:pt x="2343" y="256"/>
                </a:lnTo>
                <a:cubicBezTo>
                  <a:pt x="2345" y="262"/>
                  <a:pt x="2347" y="268"/>
                  <a:pt x="2347" y="274"/>
                </a:cubicBezTo>
                <a:lnTo>
                  <a:pt x="2353" y="1361"/>
                </a:lnTo>
                <a:cubicBezTo>
                  <a:pt x="2353" y="1382"/>
                  <a:pt x="2345" y="1402"/>
                  <a:pt x="2330" y="1416"/>
                </a:cubicBezTo>
                <a:lnTo>
                  <a:pt x="1226" y="2521"/>
                </a:lnTo>
                <a:cubicBezTo>
                  <a:pt x="1210" y="2536"/>
                  <a:pt x="1191" y="2544"/>
                  <a:pt x="1171" y="2544"/>
                </a:cubicBezTo>
                <a:cubicBezTo>
                  <a:pt x="1151" y="2544"/>
                  <a:pt x="1131" y="2536"/>
                  <a:pt x="1116" y="2521"/>
                </a:cubicBezTo>
                <a:lnTo>
                  <a:pt x="23" y="1428"/>
                </a:lnTo>
                <a:cubicBezTo>
                  <a:pt x="8" y="1414"/>
                  <a:pt x="0" y="1394"/>
                  <a:pt x="0" y="1373"/>
                </a:cubicBezTo>
                <a:cubicBezTo>
                  <a:pt x="0" y="1353"/>
                  <a:pt x="8" y="1333"/>
                  <a:pt x="23" y="1318"/>
                </a:cubicBezTo>
                <a:lnTo>
                  <a:pt x="1128" y="214"/>
                </a:lnTo>
                <a:cubicBezTo>
                  <a:pt x="1142" y="199"/>
                  <a:pt x="1160" y="190"/>
                  <a:pt x="1183" y="191"/>
                </a:cubicBezTo>
                <a:lnTo>
                  <a:pt x="2270" y="197"/>
                </a:lnTo>
                <a:cubicBezTo>
                  <a:pt x="2276" y="197"/>
                  <a:pt x="2282" y="199"/>
                  <a:pt x="2288" y="201"/>
                </a:cubicBezTo>
                <a:lnTo>
                  <a:pt x="2474" y="15"/>
                </a:lnTo>
                <a:cubicBezTo>
                  <a:pt x="2489" y="0"/>
                  <a:pt x="2514" y="0"/>
                  <a:pt x="2529" y="15"/>
                </a:cubicBezTo>
                <a:cubicBezTo>
                  <a:pt x="2544" y="30"/>
                  <a:pt x="2544" y="55"/>
                  <a:pt x="2529" y="70"/>
                </a:cubicBezTo>
                <a:close/>
                <a:moveTo>
                  <a:pt x="2198" y="1330"/>
                </a:moveTo>
                <a:lnTo>
                  <a:pt x="2192" y="352"/>
                </a:lnTo>
                <a:lnTo>
                  <a:pt x="1215" y="346"/>
                </a:lnTo>
                <a:lnTo>
                  <a:pt x="188" y="1373"/>
                </a:lnTo>
                <a:lnTo>
                  <a:pt x="1171" y="2356"/>
                </a:lnTo>
                <a:lnTo>
                  <a:pt x="2198" y="1330"/>
                </a:lnTo>
                <a:close/>
              </a:path>
            </a:pathLst>
          </a:custGeom>
          <a:solidFill>
            <a:schemeClr val="bg1"/>
          </a:solid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6" name="Oval 12"/>
          <p:cNvSpPr/>
          <p:nvPr/>
        </p:nvSpPr>
        <p:spPr>
          <a:xfrm>
            <a:off x="3882848" y="5302154"/>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27" name="Group 52"/>
          <p:cNvGrpSpPr/>
          <p:nvPr/>
        </p:nvGrpSpPr>
        <p:grpSpPr>
          <a:xfrm>
            <a:off x="4029889" y="5487737"/>
            <a:ext cx="425923" cy="348835"/>
            <a:chOff x="1968028" y="4376288"/>
            <a:chExt cx="868363" cy="711200"/>
          </a:xfrm>
          <a:solidFill>
            <a:schemeClr val="bg1"/>
          </a:solidFill>
        </p:grpSpPr>
        <p:sp>
          <p:nvSpPr>
            <p:cNvPr id="28" name="Freeform 14"/>
            <p:cNvSpPr/>
            <p:nvPr/>
          </p:nvSpPr>
          <p:spPr bwMode="auto">
            <a:xfrm>
              <a:off x="1968028" y="4512813"/>
              <a:ext cx="155575" cy="314325"/>
            </a:xfrm>
            <a:custGeom>
              <a:avLst/>
              <a:gdLst>
                <a:gd name="T0" fmla="*/ 0 w 433"/>
                <a:gd name="T1" fmla="*/ 435 h 871"/>
                <a:gd name="T2" fmla="*/ 433 w 433"/>
                <a:gd name="T3" fmla="*/ 871 h 871"/>
                <a:gd name="T4" fmla="*/ 433 w 433"/>
                <a:gd name="T5" fmla="*/ 0 h 871"/>
                <a:gd name="T6" fmla="*/ 0 w 433"/>
                <a:gd name="T7" fmla="*/ 435 h 871"/>
              </a:gdLst>
              <a:ahLst/>
              <a:cxnLst>
                <a:cxn ang="0">
                  <a:pos x="T0" y="T1"/>
                </a:cxn>
                <a:cxn ang="0">
                  <a:pos x="T2" y="T3"/>
                </a:cxn>
                <a:cxn ang="0">
                  <a:pos x="T4" y="T5"/>
                </a:cxn>
                <a:cxn ang="0">
                  <a:pos x="T6" y="T7"/>
                </a:cxn>
              </a:cxnLst>
              <a:rect l="0" t="0" r="r" b="b"/>
              <a:pathLst>
                <a:path w="433" h="871">
                  <a:moveTo>
                    <a:pt x="0" y="435"/>
                  </a:moveTo>
                  <a:cubicBezTo>
                    <a:pt x="0" y="676"/>
                    <a:pt x="194" y="871"/>
                    <a:pt x="433" y="871"/>
                  </a:cubicBezTo>
                  <a:lnTo>
                    <a:pt x="433" y="0"/>
                  </a:lnTo>
                  <a:cubicBezTo>
                    <a:pt x="194" y="0"/>
                    <a:pt x="0" y="195"/>
                    <a:pt x="0" y="435"/>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29" name="Freeform 15"/>
            <p:cNvSpPr/>
            <p:nvPr/>
          </p:nvSpPr>
          <p:spPr bwMode="auto">
            <a:xfrm>
              <a:off x="2164878" y="4379463"/>
              <a:ext cx="457200" cy="581025"/>
            </a:xfrm>
            <a:custGeom>
              <a:avLst/>
              <a:gdLst>
                <a:gd name="T0" fmla="*/ 109 w 288"/>
                <a:gd name="T1" fmla="*/ 85 h 366"/>
                <a:gd name="T2" fmla="*/ 0 w 288"/>
                <a:gd name="T3" fmla="*/ 85 h 366"/>
                <a:gd name="T4" fmla="*/ 0 w 288"/>
                <a:gd name="T5" fmla="*/ 283 h 366"/>
                <a:gd name="T6" fmla="*/ 109 w 288"/>
                <a:gd name="T7" fmla="*/ 283 h 366"/>
                <a:gd name="T8" fmla="*/ 288 w 288"/>
                <a:gd name="T9" fmla="*/ 366 h 366"/>
                <a:gd name="T10" fmla="*/ 288 w 288"/>
                <a:gd name="T11" fmla="*/ 0 h 366"/>
                <a:gd name="T12" fmla="*/ 109 w 288"/>
                <a:gd name="T13" fmla="*/ 85 h 366"/>
              </a:gdLst>
              <a:ahLst/>
              <a:cxnLst>
                <a:cxn ang="0">
                  <a:pos x="T0" y="T1"/>
                </a:cxn>
                <a:cxn ang="0">
                  <a:pos x="T2" y="T3"/>
                </a:cxn>
                <a:cxn ang="0">
                  <a:pos x="T4" y="T5"/>
                </a:cxn>
                <a:cxn ang="0">
                  <a:pos x="T6" y="T7"/>
                </a:cxn>
                <a:cxn ang="0">
                  <a:pos x="T8" y="T9"/>
                </a:cxn>
                <a:cxn ang="0">
                  <a:pos x="T10" y="T11"/>
                </a:cxn>
                <a:cxn ang="0">
                  <a:pos x="T12" y="T13"/>
                </a:cxn>
              </a:cxnLst>
              <a:rect l="0" t="0" r="r" b="b"/>
              <a:pathLst>
                <a:path w="288" h="366">
                  <a:moveTo>
                    <a:pt x="109" y="85"/>
                  </a:moveTo>
                  <a:lnTo>
                    <a:pt x="0" y="85"/>
                  </a:lnTo>
                  <a:lnTo>
                    <a:pt x="0" y="283"/>
                  </a:lnTo>
                  <a:lnTo>
                    <a:pt x="109" y="283"/>
                  </a:lnTo>
                  <a:lnTo>
                    <a:pt x="288" y="366"/>
                  </a:lnTo>
                  <a:lnTo>
                    <a:pt x="288" y="0"/>
                  </a:lnTo>
                  <a:lnTo>
                    <a:pt x="109" y="85"/>
                  </a:lnTo>
                  <a:close/>
                </a:path>
              </a:pathLst>
            </a:custGeom>
            <a:grpFill/>
            <a:ln w="9525">
              <a:noFill/>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0" name="Freeform 16"/>
            <p:cNvSpPr/>
            <p:nvPr/>
          </p:nvSpPr>
          <p:spPr bwMode="auto">
            <a:xfrm>
              <a:off x="2164878" y="4865238"/>
              <a:ext cx="212725" cy="222250"/>
            </a:xfrm>
            <a:custGeom>
              <a:avLst/>
              <a:gdLst>
                <a:gd name="T0" fmla="*/ 593 w 593"/>
                <a:gd name="T1" fmla="*/ 621 h 621"/>
                <a:gd name="T2" fmla="*/ 0 w 593"/>
                <a:gd name="T3" fmla="*/ 0 h 621"/>
                <a:gd name="T4" fmla="*/ 226 w 593"/>
                <a:gd name="T5" fmla="*/ 0 h 621"/>
                <a:gd name="T6" fmla="*/ 593 w 593"/>
                <a:gd name="T7" fmla="*/ 395 h 621"/>
                <a:gd name="T8" fmla="*/ 593 w 593"/>
                <a:gd name="T9" fmla="*/ 621 h 621"/>
              </a:gdLst>
              <a:ahLst/>
              <a:cxnLst>
                <a:cxn ang="0">
                  <a:pos x="T0" y="T1"/>
                </a:cxn>
                <a:cxn ang="0">
                  <a:pos x="T2" y="T3"/>
                </a:cxn>
                <a:cxn ang="0">
                  <a:pos x="T4" y="T5"/>
                </a:cxn>
                <a:cxn ang="0">
                  <a:pos x="T6" y="T7"/>
                </a:cxn>
                <a:cxn ang="0">
                  <a:pos x="T8" y="T9"/>
                </a:cxn>
              </a:cxnLst>
              <a:rect l="0" t="0" r="r" b="b"/>
              <a:pathLst>
                <a:path w="593" h="621">
                  <a:moveTo>
                    <a:pt x="593" y="621"/>
                  </a:moveTo>
                  <a:cubicBezTo>
                    <a:pt x="265" y="608"/>
                    <a:pt x="0" y="327"/>
                    <a:pt x="0" y="0"/>
                  </a:cubicBezTo>
                  <a:lnTo>
                    <a:pt x="226" y="0"/>
                  </a:lnTo>
                  <a:cubicBezTo>
                    <a:pt x="226" y="211"/>
                    <a:pt x="383" y="386"/>
                    <a:pt x="593" y="395"/>
                  </a:cubicBezTo>
                  <a:lnTo>
                    <a:pt x="593" y="621"/>
                  </a:ln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1" name="Freeform 17"/>
            <p:cNvSpPr>
              <a:spLocks noEditPoints="1"/>
            </p:cNvSpPr>
            <p:nvPr/>
          </p:nvSpPr>
          <p:spPr bwMode="auto">
            <a:xfrm>
              <a:off x="2661766" y="4376288"/>
              <a:ext cx="174625" cy="588963"/>
            </a:xfrm>
            <a:custGeom>
              <a:avLst/>
              <a:gdLst>
                <a:gd name="T0" fmla="*/ 0 w 484"/>
                <a:gd name="T1" fmla="*/ 1636 h 1637"/>
                <a:gd name="T2" fmla="*/ 146 w 484"/>
                <a:gd name="T3" fmla="*/ 1637 h 1637"/>
                <a:gd name="T4" fmla="*/ 146 w 484"/>
                <a:gd name="T5" fmla="*/ 0 h 1637"/>
                <a:gd name="T6" fmla="*/ 0 w 484"/>
                <a:gd name="T7" fmla="*/ 0 h 1637"/>
                <a:gd name="T8" fmla="*/ 0 w 484"/>
                <a:gd name="T9" fmla="*/ 1636 h 1637"/>
                <a:gd name="T10" fmla="*/ 259 w 484"/>
                <a:gd name="T11" fmla="*/ 593 h 1637"/>
                <a:gd name="T12" fmla="*/ 259 w 484"/>
                <a:gd name="T13" fmla="*/ 1044 h 1637"/>
                <a:gd name="T14" fmla="*/ 484 w 484"/>
                <a:gd name="T15" fmla="*/ 818 h 1637"/>
                <a:gd name="T16" fmla="*/ 259 w 484"/>
                <a:gd name="T17" fmla="*/ 593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1637">
                  <a:moveTo>
                    <a:pt x="0" y="1636"/>
                  </a:moveTo>
                  <a:lnTo>
                    <a:pt x="146" y="1637"/>
                  </a:lnTo>
                  <a:lnTo>
                    <a:pt x="146" y="0"/>
                  </a:lnTo>
                  <a:lnTo>
                    <a:pt x="0" y="0"/>
                  </a:lnTo>
                  <a:lnTo>
                    <a:pt x="0" y="1636"/>
                  </a:lnTo>
                  <a:close/>
                  <a:moveTo>
                    <a:pt x="259" y="593"/>
                  </a:moveTo>
                  <a:lnTo>
                    <a:pt x="259" y="1044"/>
                  </a:lnTo>
                  <a:cubicBezTo>
                    <a:pt x="380" y="1044"/>
                    <a:pt x="484" y="950"/>
                    <a:pt x="484" y="818"/>
                  </a:cubicBezTo>
                  <a:cubicBezTo>
                    <a:pt x="484" y="686"/>
                    <a:pt x="380" y="593"/>
                    <a:pt x="259" y="593"/>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32" name="Oval 6"/>
          <p:cNvSpPr/>
          <p:nvPr/>
        </p:nvSpPr>
        <p:spPr>
          <a:xfrm>
            <a:off x="7616512" y="2057204"/>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sp>
        <p:nvSpPr>
          <p:cNvPr id="33" name="Freeform 21"/>
          <p:cNvSpPr/>
          <p:nvPr/>
        </p:nvSpPr>
        <p:spPr bwMode="auto">
          <a:xfrm>
            <a:off x="7793776" y="2220272"/>
            <a:ext cx="365472" cy="393865"/>
          </a:xfrm>
          <a:custGeom>
            <a:avLst/>
            <a:gdLst>
              <a:gd name="T0" fmla="*/ 2013 w 2210"/>
              <a:gd name="T1" fmla="*/ 637 h 2384"/>
              <a:gd name="T2" fmla="*/ 2013 w 2210"/>
              <a:gd name="T3" fmla="*/ 338 h 2384"/>
              <a:gd name="T4" fmla="*/ 1666 w 2210"/>
              <a:gd name="T5" fmla="*/ 684 h 2384"/>
              <a:gd name="T6" fmla="*/ 1064 w 2210"/>
              <a:gd name="T7" fmla="*/ 1286 h 2384"/>
              <a:gd name="T8" fmla="*/ 646 w 2210"/>
              <a:gd name="T9" fmla="*/ 868 h 2384"/>
              <a:gd name="T10" fmla="*/ 316 w 2210"/>
              <a:gd name="T11" fmla="*/ 1198 h 2384"/>
              <a:gd name="T12" fmla="*/ 191 w 2210"/>
              <a:gd name="T13" fmla="*/ 1073 h 2384"/>
              <a:gd name="T14" fmla="*/ 210 w 2210"/>
              <a:gd name="T15" fmla="*/ 1211 h 2384"/>
              <a:gd name="T16" fmla="*/ 891 w 2210"/>
              <a:gd name="T17" fmla="*/ 1750 h 2384"/>
              <a:gd name="T18" fmla="*/ 1590 w 2210"/>
              <a:gd name="T19" fmla="*/ 1051 h 2384"/>
              <a:gd name="T20" fmla="*/ 1573 w 2210"/>
              <a:gd name="T21" fmla="*/ 897 h 2384"/>
              <a:gd name="T22" fmla="*/ 1726 w 2210"/>
              <a:gd name="T23" fmla="*/ 744 h 2384"/>
              <a:gd name="T24" fmla="*/ 1780 w 2210"/>
              <a:gd name="T25" fmla="*/ 1051 h 2384"/>
              <a:gd name="T26" fmla="*/ 1646 w 2210"/>
              <a:gd name="T27" fmla="*/ 1521 h 2384"/>
              <a:gd name="T28" fmla="*/ 2123 w 2210"/>
              <a:gd name="T29" fmla="*/ 1996 h 2384"/>
              <a:gd name="T30" fmla="*/ 2123 w 2210"/>
              <a:gd name="T31" fmla="*/ 2284 h 2384"/>
              <a:gd name="T32" fmla="*/ 2103 w 2210"/>
              <a:gd name="T33" fmla="*/ 2304 h 2384"/>
              <a:gd name="T34" fmla="*/ 1815 w 2210"/>
              <a:gd name="T35" fmla="*/ 2304 h 2384"/>
              <a:gd name="T36" fmla="*/ 1332 w 2210"/>
              <a:gd name="T37" fmla="*/ 1823 h 2384"/>
              <a:gd name="T38" fmla="*/ 891 w 2210"/>
              <a:gd name="T39" fmla="*/ 1941 h 2384"/>
              <a:gd name="T40" fmla="*/ 0 w 2210"/>
              <a:gd name="T41" fmla="*/ 1051 h 2384"/>
              <a:gd name="T42" fmla="*/ 2 w 2210"/>
              <a:gd name="T43" fmla="*/ 1003 h 2384"/>
              <a:gd name="T44" fmla="*/ 8 w 2210"/>
              <a:gd name="T45" fmla="*/ 938 h 2384"/>
              <a:gd name="T46" fmla="*/ 20 w 2210"/>
              <a:gd name="T47" fmla="*/ 866 h 2384"/>
              <a:gd name="T48" fmla="*/ 891 w 2210"/>
              <a:gd name="T49" fmla="*/ 161 h 2384"/>
              <a:gd name="T50" fmla="*/ 1524 w 2210"/>
              <a:gd name="T51" fmla="*/ 427 h 2384"/>
              <a:gd name="T52" fmla="*/ 1389 w 2210"/>
              <a:gd name="T53" fmla="*/ 562 h 2384"/>
              <a:gd name="T54" fmla="*/ 891 w 2210"/>
              <a:gd name="T55" fmla="*/ 352 h 2384"/>
              <a:gd name="T56" fmla="*/ 262 w 2210"/>
              <a:gd name="T57" fmla="*/ 744 h 2384"/>
              <a:gd name="T58" fmla="*/ 227 w 2210"/>
              <a:gd name="T59" fmla="*/ 829 h 2384"/>
              <a:gd name="T60" fmla="*/ 316 w 2210"/>
              <a:gd name="T61" fmla="*/ 919 h 2384"/>
              <a:gd name="T62" fmla="*/ 646 w 2210"/>
              <a:gd name="T63" fmla="*/ 589 h 2384"/>
              <a:gd name="T64" fmla="*/ 1064 w 2210"/>
              <a:gd name="T65" fmla="*/ 1007 h 2384"/>
              <a:gd name="T66" fmla="*/ 1449 w 2210"/>
              <a:gd name="T67" fmla="*/ 621 h 2384"/>
              <a:gd name="T68" fmla="*/ 1584 w 2210"/>
              <a:gd name="T69" fmla="*/ 487 h 2384"/>
              <a:gd name="T70" fmla="*/ 1873 w 2210"/>
              <a:gd name="T71" fmla="*/ 198 h 2384"/>
              <a:gd name="T72" fmla="*/ 1586 w 2210"/>
              <a:gd name="T73" fmla="*/ 198 h 2384"/>
              <a:gd name="T74" fmla="*/ 1586 w 2210"/>
              <a:gd name="T75" fmla="*/ 0 h 2384"/>
              <a:gd name="T76" fmla="*/ 2210 w 2210"/>
              <a:gd name="T77" fmla="*/ 0 h 2384"/>
              <a:gd name="T78" fmla="*/ 2210 w 2210"/>
              <a:gd name="T79" fmla="*/ 637 h 2384"/>
              <a:gd name="T80" fmla="*/ 2013 w 2210"/>
              <a:gd name="T81" fmla="*/ 637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0" h="2384">
                <a:moveTo>
                  <a:pt x="2013" y="637"/>
                </a:moveTo>
                <a:lnTo>
                  <a:pt x="2013" y="338"/>
                </a:lnTo>
                <a:lnTo>
                  <a:pt x="1666" y="684"/>
                </a:lnTo>
                <a:lnTo>
                  <a:pt x="1064" y="1286"/>
                </a:lnTo>
                <a:lnTo>
                  <a:pt x="646" y="868"/>
                </a:lnTo>
                <a:lnTo>
                  <a:pt x="316" y="1198"/>
                </a:lnTo>
                <a:lnTo>
                  <a:pt x="191" y="1073"/>
                </a:lnTo>
                <a:cubicBezTo>
                  <a:pt x="193" y="1121"/>
                  <a:pt x="199" y="1167"/>
                  <a:pt x="210" y="1211"/>
                </a:cubicBezTo>
                <a:cubicBezTo>
                  <a:pt x="283" y="1520"/>
                  <a:pt x="560" y="1750"/>
                  <a:pt x="891" y="1750"/>
                </a:cubicBezTo>
                <a:cubicBezTo>
                  <a:pt x="1276" y="1750"/>
                  <a:pt x="1590" y="1436"/>
                  <a:pt x="1590" y="1051"/>
                </a:cubicBezTo>
                <a:cubicBezTo>
                  <a:pt x="1590" y="998"/>
                  <a:pt x="1584" y="947"/>
                  <a:pt x="1573" y="897"/>
                </a:cubicBezTo>
                <a:lnTo>
                  <a:pt x="1726" y="744"/>
                </a:lnTo>
                <a:cubicBezTo>
                  <a:pt x="1761" y="840"/>
                  <a:pt x="1780" y="943"/>
                  <a:pt x="1780" y="1051"/>
                </a:cubicBezTo>
                <a:cubicBezTo>
                  <a:pt x="1780" y="1223"/>
                  <a:pt x="1731" y="1385"/>
                  <a:pt x="1646" y="1521"/>
                </a:cubicBezTo>
                <a:lnTo>
                  <a:pt x="2123" y="1996"/>
                </a:lnTo>
                <a:cubicBezTo>
                  <a:pt x="2203" y="2076"/>
                  <a:pt x="2203" y="2205"/>
                  <a:pt x="2123" y="2284"/>
                </a:cubicBezTo>
                <a:lnTo>
                  <a:pt x="2103" y="2304"/>
                </a:lnTo>
                <a:cubicBezTo>
                  <a:pt x="2024" y="2384"/>
                  <a:pt x="1894" y="2384"/>
                  <a:pt x="1815" y="2304"/>
                </a:cubicBezTo>
                <a:lnTo>
                  <a:pt x="1332" y="1823"/>
                </a:lnTo>
                <a:cubicBezTo>
                  <a:pt x="1202" y="1898"/>
                  <a:pt x="1051" y="1941"/>
                  <a:pt x="891" y="1941"/>
                </a:cubicBezTo>
                <a:cubicBezTo>
                  <a:pt x="400" y="1941"/>
                  <a:pt x="0" y="1542"/>
                  <a:pt x="0" y="1051"/>
                </a:cubicBezTo>
                <a:cubicBezTo>
                  <a:pt x="0" y="1035"/>
                  <a:pt x="1" y="1019"/>
                  <a:pt x="2" y="1003"/>
                </a:cubicBezTo>
                <a:cubicBezTo>
                  <a:pt x="3" y="981"/>
                  <a:pt x="5" y="959"/>
                  <a:pt x="8" y="938"/>
                </a:cubicBezTo>
                <a:cubicBezTo>
                  <a:pt x="11" y="914"/>
                  <a:pt x="15" y="890"/>
                  <a:pt x="20" y="866"/>
                </a:cubicBezTo>
                <a:cubicBezTo>
                  <a:pt x="105" y="464"/>
                  <a:pt x="463" y="161"/>
                  <a:pt x="891" y="161"/>
                </a:cubicBezTo>
                <a:cubicBezTo>
                  <a:pt x="1138" y="161"/>
                  <a:pt x="1363" y="263"/>
                  <a:pt x="1524" y="427"/>
                </a:cubicBezTo>
                <a:lnTo>
                  <a:pt x="1389" y="562"/>
                </a:lnTo>
                <a:cubicBezTo>
                  <a:pt x="1262" y="432"/>
                  <a:pt x="1086" y="352"/>
                  <a:pt x="891" y="352"/>
                </a:cubicBezTo>
                <a:cubicBezTo>
                  <a:pt x="614" y="352"/>
                  <a:pt x="375" y="512"/>
                  <a:pt x="262" y="744"/>
                </a:cubicBezTo>
                <a:cubicBezTo>
                  <a:pt x="248" y="772"/>
                  <a:pt x="237" y="800"/>
                  <a:pt x="227" y="829"/>
                </a:cubicBezTo>
                <a:lnTo>
                  <a:pt x="316" y="919"/>
                </a:lnTo>
                <a:lnTo>
                  <a:pt x="646" y="589"/>
                </a:lnTo>
                <a:lnTo>
                  <a:pt x="1064" y="1007"/>
                </a:lnTo>
                <a:lnTo>
                  <a:pt x="1449" y="621"/>
                </a:lnTo>
                <a:lnTo>
                  <a:pt x="1584" y="487"/>
                </a:lnTo>
                <a:lnTo>
                  <a:pt x="1873" y="198"/>
                </a:lnTo>
                <a:lnTo>
                  <a:pt x="1586" y="198"/>
                </a:lnTo>
                <a:lnTo>
                  <a:pt x="1586" y="0"/>
                </a:lnTo>
                <a:lnTo>
                  <a:pt x="2210" y="0"/>
                </a:lnTo>
                <a:lnTo>
                  <a:pt x="2210" y="637"/>
                </a:lnTo>
                <a:lnTo>
                  <a:pt x="2013" y="637"/>
                </a:lnTo>
                <a:close/>
              </a:path>
            </a:pathLst>
          </a:custGeom>
          <a:solidFill>
            <a:schemeClr val="bg1"/>
          </a:solid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4" name="Oval 7"/>
          <p:cNvSpPr/>
          <p:nvPr/>
        </p:nvSpPr>
        <p:spPr>
          <a:xfrm>
            <a:off x="7616512" y="3679679"/>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35" name="Group 24"/>
          <p:cNvGrpSpPr>
            <a:grpSpLocks noChangeAspect="1"/>
          </p:cNvGrpSpPr>
          <p:nvPr/>
        </p:nvGrpSpPr>
        <p:grpSpPr bwMode="auto">
          <a:xfrm>
            <a:off x="7833320" y="3859738"/>
            <a:ext cx="286385" cy="359882"/>
            <a:chOff x="3914" y="1882"/>
            <a:chExt cx="226" cy="284"/>
          </a:xfrm>
          <a:solidFill>
            <a:schemeClr val="bg1"/>
          </a:solidFill>
        </p:grpSpPr>
        <p:sp>
          <p:nvSpPr>
            <p:cNvPr id="36" name="Freeform 25"/>
            <p:cNvSpPr>
              <a:spLocks noEditPoints="1"/>
            </p:cNvSpPr>
            <p:nvPr/>
          </p:nvSpPr>
          <p:spPr bwMode="auto">
            <a:xfrm>
              <a:off x="3914" y="1882"/>
              <a:ext cx="226" cy="284"/>
            </a:xfrm>
            <a:custGeom>
              <a:avLst/>
              <a:gdLst>
                <a:gd name="T0" fmla="*/ 870 w 1000"/>
                <a:gd name="T1" fmla="*/ 144 h 1255"/>
                <a:gd name="T2" fmla="*/ 858 w 1000"/>
                <a:gd name="T3" fmla="*/ 26 h 1255"/>
                <a:gd name="T4" fmla="*/ 853 w 1000"/>
                <a:gd name="T5" fmla="*/ 0 h 1255"/>
                <a:gd name="T6" fmla="*/ 154 w 1000"/>
                <a:gd name="T7" fmla="*/ 0 h 1255"/>
                <a:gd name="T8" fmla="*/ 149 w 1000"/>
                <a:gd name="T9" fmla="*/ 26 h 1255"/>
                <a:gd name="T10" fmla="*/ 135 w 1000"/>
                <a:gd name="T11" fmla="*/ 143 h 1255"/>
                <a:gd name="T12" fmla="*/ 0 w 1000"/>
                <a:gd name="T13" fmla="*/ 311 h 1255"/>
                <a:gd name="T14" fmla="*/ 177 w 1000"/>
                <a:gd name="T15" fmla="*/ 485 h 1255"/>
                <a:gd name="T16" fmla="*/ 237 w 1000"/>
                <a:gd name="T17" fmla="*/ 591 h 1255"/>
                <a:gd name="T18" fmla="*/ 395 w 1000"/>
                <a:gd name="T19" fmla="*/ 690 h 1255"/>
                <a:gd name="T20" fmla="*/ 295 w 1000"/>
                <a:gd name="T21" fmla="*/ 971 h 1255"/>
                <a:gd name="T22" fmla="*/ 143 w 1000"/>
                <a:gd name="T23" fmla="*/ 971 h 1255"/>
                <a:gd name="T24" fmla="*/ 143 w 1000"/>
                <a:gd name="T25" fmla="*/ 1255 h 1255"/>
                <a:gd name="T26" fmla="*/ 858 w 1000"/>
                <a:gd name="T27" fmla="*/ 1255 h 1255"/>
                <a:gd name="T28" fmla="*/ 858 w 1000"/>
                <a:gd name="T29" fmla="*/ 971 h 1255"/>
                <a:gd name="T30" fmla="*/ 708 w 1000"/>
                <a:gd name="T31" fmla="*/ 971 h 1255"/>
                <a:gd name="T32" fmla="*/ 608 w 1000"/>
                <a:gd name="T33" fmla="*/ 689 h 1255"/>
                <a:gd name="T34" fmla="*/ 765 w 1000"/>
                <a:gd name="T35" fmla="*/ 590 h 1255"/>
                <a:gd name="T36" fmla="*/ 826 w 1000"/>
                <a:gd name="T37" fmla="*/ 485 h 1255"/>
                <a:gd name="T38" fmla="*/ 1000 w 1000"/>
                <a:gd name="T39" fmla="*/ 311 h 1255"/>
                <a:gd name="T40" fmla="*/ 870 w 1000"/>
                <a:gd name="T41" fmla="*/ 144 h 1255"/>
                <a:gd name="T42" fmla="*/ 65 w 1000"/>
                <a:gd name="T43" fmla="*/ 311 h 1255"/>
                <a:gd name="T44" fmla="*/ 133 w 1000"/>
                <a:gd name="T45" fmla="*/ 212 h 1255"/>
                <a:gd name="T46" fmla="*/ 155 w 1000"/>
                <a:gd name="T47" fmla="*/ 417 h 1255"/>
                <a:gd name="T48" fmla="*/ 65 w 1000"/>
                <a:gd name="T49" fmla="*/ 311 h 1255"/>
                <a:gd name="T50" fmla="*/ 793 w 1000"/>
                <a:gd name="T51" fmla="*/ 1190 h 1255"/>
                <a:gd name="T52" fmla="*/ 208 w 1000"/>
                <a:gd name="T53" fmla="*/ 1190 h 1255"/>
                <a:gd name="T54" fmla="*/ 208 w 1000"/>
                <a:gd name="T55" fmla="*/ 1036 h 1255"/>
                <a:gd name="T56" fmla="*/ 793 w 1000"/>
                <a:gd name="T57" fmla="*/ 1036 h 1255"/>
                <a:gd name="T58" fmla="*/ 793 w 1000"/>
                <a:gd name="T59" fmla="*/ 1190 h 1255"/>
                <a:gd name="T60" fmla="*/ 639 w 1000"/>
                <a:gd name="T61" fmla="*/ 971 h 1255"/>
                <a:gd name="T62" fmla="*/ 364 w 1000"/>
                <a:gd name="T63" fmla="*/ 971 h 1255"/>
                <a:gd name="T64" fmla="*/ 460 w 1000"/>
                <a:gd name="T65" fmla="*/ 701 h 1255"/>
                <a:gd name="T66" fmla="*/ 501 w 1000"/>
                <a:gd name="T67" fmla="*/ 705 h 1255"/>
                <a:gd name="T68" fmla="*/ 543 w 1000"/>
                <a:gd name="T69" fmla="*/ 701 h 1255"/>
                <a:gd name="T70" fmla="*/ 639 w 1000"/>
                <a:gd name="T71" fmla="*/ 971 h 1255"/>
                <a:gd name="T72" fmla="*/ 715 w 1000"/>
                <a:gd name="T73" fmla="*/ 549 h 1255"/>
                <a:gd name="T74" fmla="*/ 501 w 1000"/>
                <a:gd name="T75" fmla="*/ 640 h 1255"/>
                <a:gd name="T76" fmla="*/ 287 w 1000"/>
                <a:gd name="T77" fmla="*/ 549 h 1255"/>
                <a:gd name="T78" fmla="*/ 209 w 1000"/>
                <a:gd name="T79" fmla="*/ 65 h 1255"/>
                <a:gd name="T80" fmla="*/ 798 w 1000"/>
                <a:gd name="T81" fmla="*/ 65 h 1255"/>
                <a:gd name="T82" fmla="*/ 715 w 1000"/>
                <a:gd name="T83" fmla="*/ 549 h 1255"/>
                <a:gd name="T84" fmla="*/ 849 w 1000"/>
                <a:gd name="T85" fmla="*/ 416 h 1255"/>
                <a:gd name="T86" fmla="*/ 872 w 1000"/>
                <a:gd name="T87" fmla="*/ 214 h 1255"/>
                <a:gd name="T88" fmla="*/ 935 w 1000"/>
                <a:gd name="T89" fmla="*/ 311 h 1255"/>
                <a:gd name="T90" fmla="*/ 849 w 1000"/>
                <a:gd name="T91" fmla="*/ 416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0" h="1255">
                  <a:moveTo>
                    <a:pt x="870" y="144"/>
                  </a:moveTo>
                  <a:cubicBezTo>
                    <a:pt x="867" y="78"/>
                    <a:pt x="859" y="32"/>
                    <a:pt x="858" y="26"/>
                  </a:cubicBezTo>
                  <a:lnTo>
                    <a:pt x="853" y="0"/>
                  </a:lnTo>
                  <a:lnTo>
                    <a:pt x="154" y="0"/>
                  </a:lnTo>
                  <a:lnTo>
                    <a:pt x="149" y="26"/>
                  </a:lnTo>
                  <a:cubicBezTo>
                    <a:pt x="148" y="31"/>
                    <a:pt x="140" y="78"/>
                    <a:pt x="135" y="143"/>
                  </a:cubicBezTo>
                  <a:cubicBezTo>
                    <a:pt x="57" y="162"/>
                    <a:pt x="0" y="230"/>
                    <a:pt x="0" y="311"/>
                  </a:cubicBezTo>
                  <a:cubicBezTo>
                    <a:pt x="0" y="406"/>
                    <a:pt x="79" y="483"/>
                    <a:pt x="177" y="485"/>
                  </a:cubicBezTo>
                  <a:cubicBezTo>
                    <a:pt x="192" y="523"/>
                    <a:pt x="211" y="559"/>
                    <a:pt x="237" y="591"/>
                  </a:cubicBezTo>
                  <a:cubicBezTo>
                    <a:pt x="278" y="641"/>
                    <a:pt x="332" y="673"/>
                    <a:pt x="395" y="690"/>
                  </a:cubicBezTo>
                  <a:lnTo>
                    <a:pt x="295" y="971"/>
                  </a:lnTo>
                  <a:lnTo>
                    <a:pt x="143" y="971"/>
                  </a:lnTo>
                  <a:lnTo>
                    <a:pt x="143" y="1255"/>
                  </a:lnTo>
                  <a:lnTo>
                    <a:pt x="858" y="1255"/>
                  </a:lnTo>
                  <a:lnTo>
                    <a:pt x="858" y="971"/>
                  </a:lnTo>
                  <a:lnTo>
                    <a:pt x="708" y="971"/>
                  </a:lnTo>
                  <a:lnTo>
                    <a:pt x="608" y="689"/>
                  </a:lnTo>
                  <a:cubicBezTo>
                    <a:pt x="670" y="672"/>
                    <a:pt x="724" y="640"/>
                    <a:pt x="765" y="590"/>
                  </a:cubicBezTo>
                  <a:cubicBezTo>
                    <a:pt x="791" y="559"/>
                    <a:pt x="811" y="523"/>
                    <a:pt x="826" y="485"/>
                  </a:cubicBezTo>
                  <a:cubicBezTo>
                    <a:pt x="923" y="482"/>
                    <a:pt x="1000" y="405"/>
                    <a:pt x="1000" y="311"/>
                  </a:cubicBezTo>
                  <a:cubicBezTo>
                    <a:pt x="1000" y="232"/>
                    <a:pt x="946" y="165"/>
                    <a:pt x="870" y="144"/>
                  </a:cubicBezTo>
                  <a:close/>
                  <a:moveTo>
                    <a:pt x="65" y="311"/>
                  </a:moveTo>
                  <a:cubicBezTo>
                    <a:pt x="65" y="267"/>
                    <a:pt x="93" y="230"/>
                    <a:pt x="133" y="212"/>
                  </a:cubicBezTo>
                  <a:cubicBezTo>
                    <a:pt x="132" y="276"/>
                    <a:pt x="137" y="347"/>
                    <a:pt x="155" y="417"/>
                  </a:cubicBezTo>
                  <a:cubicBezTo>
                    <a:pt x="104" y="405"/>
                    <a:pt x="65" y="363"/>
                    <a:pt x="65" y="311"/>
                  </a:cubicBezTo>
                  <a:close/>
                  <a:moveTo>
                    <a:pt x="793" y="1190"/>
                  </a:moveTo>
                  <a:lnTo>
                    <a:pt x="208" y="1190"/>
                  </a:lnTo>
                  <a:lnTo>
                    <a:pt x="208" y="1036"/>
                  </a:lnTo>
                  <a:lnTo>
                    <a:pt x="793" y="1036"/>
                  </a:lnTo>
                  <a:lnTo>
                    <a:pt x="793" y="1190"/>
                  </a:lnTo>
                  <a:close/>
                  <a:moveTo>
                    <a:pt x="639" y="971"/>
                  </a:moveTo>
                  <a:lnTo>
                    <a:pt x="364" y="971"/>
                  </a:lnTo>
                  <a:lnTo>
                    <a:pt x="460" y="701"/>
                  </a:lnTo>
                  <a:cubicBezTo>
                    <a:pt x="474" y="702"/>
                    <a:pt x="486" y="705"/>
                    <a:pt x="501" y="705"/>
                  </a:cubicBezTo>
                  <a:cubicBezTo>
                    <a:pt x="515" y="705"/>
                    <a:pt x="529" y="702"/>
                    <a:pt x="543" y="701"/>
                  </a:cubicBezTo>
                  <a:lnTo>
                    <a:pt x="639" y="971"/>
                  </a:lnTo>
                  <a:close/>
                  <a:moveTo>
                    <a:pt x="715" y="549"/>
                  </a:moveTo>
                  <a:cubicBezTo>
                    <a:pt x="664" y="610"/>
                    <a:pt x="594" y="640"/>
                    <a:pt x="501" y="640"/>
                  </a:cubicBezTo>
                  <a:cubicBezTo>
                    <a:pt x="407" y="640"/>
                    <a:pt x="338" y="610"/>
                    <a:pt x="287" y="549"/>
                  </a:cubicBezTo>
                  <a:cubicBezTo>
                    <a:pt x="172" y="410"/>
                    <a:pt x="197" y="148"/>
                    <a:pt x="209" y="65"/>
                  </a:cubicBezTo>
                  <a:lnTo>
                    <a:pt x="798" y="65"/>
                  </a:lnTo>
                  <a:cubicBezTo>
                    <a:pt x="809" y="149"/>
                    <a:pt x="832" y="409"/>
                    <a:pt x="715" y="549"/>
                  </a:cubicBezTo>
                  <a:close/>
                  <a:moveTo>
                    <a:pt x="849" y="416"/>
                  </a:moveTo>
                  <a:cubicBezTo>
                    <a:pt x="866" y="348"/>
                    <a:pt x="872" y="277"/>
                    <a:pt x="872" y="214"/>
                  </a:cubicBezTo>
                  <a:cubicBezTo>
                    <a:pt x="910" y="232"/>
                    <a:pt x="935" y="269"/>
                    <a:pt x="935" y="311"/>
                  </a:cubicBezTo>
                  <a:cubicBezTo>
                    <a:pt x="935" y="362"/>
                    <a:pt x="898" y="404"/>
                    <a:pt x="849" y="416"/>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37" name="Freeform 26"/>
            <p:cNvSpPr/>
            <p:nvPr/>
          </p:nvSpPr>
          <p:spPr bwMode="auto">
            <a:xfrm>
              <a:off x="3995" y="1921"/>
              <a:ext cx="68" cy="64"/>
            </a:xfrm>
            <a:custGeom>
              <a:avLst/>
              <a:gdLst>
                <a:gd name="T0" fmla="*/ 194 w 297"/>
                <a:gd name="T1" fmla="*/ 93 h 282"/>
                <a:gd name="T2" fmla="*/ 148 w 297"/>
                <a:gd name="T3" fmla="*/ 0 h 282"/>
                <a:gd name="T4" fmla="*/ 102 w 297"/>
                <a:gd name="T5" fmla="*/ 93 h 282"/>
                <a:gd name="T6" fmla="*/ 0 w 297"/>
                <a:gd name="T7" fmla="*/ 108 h 282"/>
                <a:gd name="T8" fmla="*/ 74 w 297"/>
                <a:gd name="T9" fmla="*/ 180 h 282"/>
                <a:gd name="T10" fmla="*/ 56 w 297"/>
                <a:gd name="T11" fmla="*/ 282 h 282"/>
                <a:gd name="T12" fmla="*/ 148 w 297"/>
                <a:gd name="T13" fmla="*/ 234 h 282"/>
                <a:gd name="T14" fmla="*/ 240 w 297"/>
                <a:gd name="T15" fmla="*/ 282 h 282"/>
                <a:gd name="T16" fmla="*/ 223 w 297"/>
                <a:gd name="T17" fmla="*/ 180 h 282"/>
                <a:gd name="T18" fmla="*/ 297 w 297"/>
                <a:gd name="T19" fmla="*/ 108 h 282"/>
                <a:gd name="T20" fmla="*/ 194 w 297"/>
                <a:gd name="T21" fmla="*/ 9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282">
                  <a:moveTo>
                    <a:pt x="194" y="93"/>
                  </a:moveTo>
                  <a:lnTo>
                    <a:pt x="148" y="0"/>
                  </a:lnTo>
                  <a:lnTo>
                    <a:pt x="102" y="93"/>
                  </a:lnTo>
                  <a:lnTo>
                    <a:pt x="0" y="108"/>
                  </a:lnTo>
                  <a:lnTo>
                    <a:pt x="74" y="180"/>
                  </a:lnTo>
                  <a:lnTo>
                    <a:pt x="56" y="282"/>
                  </a:lnTo>
                  <a:lnTo>
                    <a:pt x="148" y="234"/>
                  </a:lnTo>
                  <a:lnTo>
                    <a:pt x="240" y="282"/>
                  </a:lnTo>
                  <a:lnTo>
                    <a:pt x="223" y="180"/>
                  </a:lnTo>
                  <a:lnTo>
                    <a:pt x="297" y="108"/>
                  </a:lnTo>
                  <a:lnTo>
                    <a:pt x="194" y="93"/>
                  </a:ln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38" name="Oval 8"/>
          <p:cNvSpPr/>
          <p:nvPr/>
        </p:nvSpPr>
        <p:spPr>
          <a:xfrm>
            <a:off x="7616512" y="5302154"/>
            <a:ext cx="720000" cy="72000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h-TH"/>
            </a:defPPr>
            <a:lvl1pPr marL="0" algn="l" defTabSz="914400" rtl="0" eaLnBrk="1" latinLnBrk="0" hangingPunct="1">
              <a:defRPr sz="2800" kern="1200">
                <a:solidFill>
                  <a:schemeClr val="lt1"/>
                </a:solidFill>
                <a:latin typeface="+mn-lt"/>
                <a:ea typeface="+mn-ea"/>
                <a:cs typeface="+mn-cs"/>
              </a:defRPr>
            </a:lvl1pPr>
            <a:lvl2pPr marL="457200" algn="l" defTabSz="914400" rtl="0" eaLnBrk="1" latinLnBrk="0" hangingPunct="1">
              <a:defRPr sz="2800" kern="1200">
                <a:solidFill>
                  <a:schemeClr val="lt1"/>
                </a:solidFill>
                <a:latin typeface="+mn-lt"/>
                <a:ea typeface="+mn-ea"/>
                <a:cs typeface="+mn-cs"/>
              </a:defRPr>
            </a:lvl2pPr>
            <a:lvl3pPr marL="914400" algn="l" defTabSz="914400" rtl="0" eaLnBrk="1" latinLnBrk="0" hangingPunct="1">
              <a:defRPr sz="2800" kern="1200">
                <a:solidFill>
                  <a:schemeClr val="lt1"/>
                </a:solidFill>
                <a:latin typeface="+mn-lt"/>
                <a:ea typeface="+mn-ea"/>
                <a:cs typeface="+mn-cs"/>
              </a:defRPr>
            </a:lvl3pPr>
            <a:lvl4pPr marL="1371600" algn="l" defTabSz="914400" rtl="0" eaLnBrk="1" latinLnBrk="0" hangingPunct="1">
              <a:defRPr sz="2800" kern="1200">
                <a:solidFill>
                  <a:schemeClr val="lt1"/>
                </a:solidFill>
                <a:latin typeface="+mn-lt"/>
                <a:ea typeface="+mn-ea"/>
                <a:cs typeface="+mn-cs"/>
              </a:defRPr>
            </a:lvl4pPr>
            <a:lvl5pPr marL="1828800" algn="l" defTabSz="914400" rtl="0" eaLnBrk="1" latinLnBrk="0" hangingPunct="1">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endParaRPr lang="th-TH" sz="2000" dirty="0">
              <a:solidFill>
                <a:schemeClr val="tx1">
                  <a:lumMod val="75000"/>
                  <a:lumOff val="25000"/>
                </a:schemeClr>
              </a:solidFill>
            </a:endParaRPr>
          </a:p>
        </p:txBody>
      </p:sp>
      <p:grpSp>
        <p:nvGrpSpPr>
          <p:cNvPr id="39" name="Group 29"/>
          <p:cNvGrpSpPr>
            <a:grpSpLocks noChangeAspect="1"/>
          </p:cNvGrpSpPr>
          <p:nvPr/>
        </p:nvGrpSpPr>
        <p:grpSpPr bwMode="auto">
          <a:xfrm>
            <a:off x="7778869" y="5472178"/>
            <a:ext cx="441007" cy="410443"/>
            <a:chOff x="4239" y="2878"/>
            <a:chExt cx="606" cy="564"/>
          </a:xfrm>
          <a:solidFill>
            <a:schemeClr val="bg1"/>
          </a:solidFill>
        </p:grpSpPr>
        <p:sp>
          <p:nvSpPr>
            <p:cNvPr id="40" name="Freeform 30"/>
            <p:cNvSpPr/>
            <p:nvPr/>
          </p:nvSpPr>
          <p:spPr bwMode="auto">
            <a:xfrm>
              <a:off x="4410" y="2878"/>
              <a:ext cx="282" cy="219"/>
            </a:xfrm>
            <a:custGeom>
              <a:avLst/>
              <a:gdLst>
                <a:gd name="T0" fmla="*/ 0 w 1242"/>
                <a:gd name="T1" fmla="*/ 483 h 963"/>
                <a:gd name="T2" fmla="*/ 140 w 1242"/>
                <a:gd name="T3" fmla="*/ 622 h 963"/>
                <a:gd name="T4" fmla="*/ 265 w 1242"/>
                <a:gd name="T5" fmla="*/ 606 h 963"/>
                <a:gd name="T6" fmla="*/ 279 w 1242"/>
                <a:gd name="T7" fmla="*/ 690 h 963"/>
                <a:gd name="T8" fmla="*/ 279 w 1242"/>
                <a:gd name="T9" fmla="*/ 963 h 963"/>
                <a:gd name="T10" fmla="*/ 511 w 1242"/>
                <a:gd name="T11" fmla="*/ 963 h 963"/>
                <a:gd name="T12" fmla="*/ 553 w 1242"/>
                <a:gd name="T13" fmla="*/ 953 h 963"/>
                <a:gd name="T14" fmla="*/ 547 w 1242"/>
                <a:gd name="T15" fmla="*/ 867 h 963"/>
                <a:gd name="T16" fmla="*/ 759 w 1242"/>
                <a:gd name="T17" fmla="*/ 675 h 963"/>
                <a:gd name="T18" fmla="*/ 971 w 1242"/>
                <a:gd name="T19" fmla="*/ 867 h 963"/>
                <a:gd name="T20" fmla="*/ 965 w 1242"/>
                <a:gd name="T21" fmla="*/ 953 h 963"/>
                <a:gd name="T22" fmla="*/ 1006 w 1242"/>
                <a:gd name="T23" fmla="*/ 963 h 963"/>
                <a:gd name="T24" fmla="*/ 1239 w 1242"/>
                <a:gd name="T25" fmla="*/ 963 h 963"/>
                <a:gd name="T26" fmla="*/ 1239 w 1242"/>
                <a:gd name="T27" fmla="*/ 117 h 963"/>
                <a:gd name="T28" fmla="*/ 1214 w 1242"/>
                <a:gd name="T29" fmla="*/ 28 h 963"/>
                <a:gd name="T30" fmla="*/ 1118 w 1242"/>
                <a:gd name="T31" fmla="*/ 3 h 963"/>
                <a:gd name="T32" fmla="*/ 279 w 1242"/>
                <a:gd name="T33" fmla="*/ 3 h 963"/>
                <a:gd name="T34" fmla="*/ 279 w 1242"/>
                <a:gd name="T35" fmla="*/ 276 h 963"/>
                <a:gd name="T36" fmla="*/ 265 w 1242"/>
                <a:gd name="T37" fmla="*/ 361 h 963"/>
                <a:gd name="T38" fmla="*/ 140 w 1242"/>
                <a:gd name="T39" fmla="*/ 344 h 963"/>
                <a:gd name="T40" fmla="*/ 0 w 1242"/>
                <a:gd name="T41" fmla="*/ 48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2" h="963">
                  <a:moveTo>
                    <a:pt x="0" y="483"/>
                  </a:moveTo>
                  <a:cubicBezTo>
                    <a:pt x="0" y="560"/>
                    <a:pt x="63" y="622"/>
                    <a:pt x="140" y="622"/>
                  </a:cubicBezTo>
                  <a:cubicBezTo>
                    <a:pt x="209" y="622"/>
                    <a:pt x="243" y="579"/>
                    <a:pt x="265" y="606"/>
                  </a:cubicBezTo>
                  <a:cubicBezTo>
                    <a:pt x="277" y="620"/>
                    <a:pt x="279" y="637"/>
                    <a:pt x="279" y="690"/>
                  </a:cubicBezTo>
                  <a:lnTo>
                    <a:pt x="279" y="963"/>
                  </a:lnTo>
                  <a:lnTo>
                    <a:pt x="511" y="963"/>
                  </a:lnTo>
                  <a:cubicBezTo>
                    <a:pt x="545" y="963"/>
                    <a:pt x="550" y="960"/>
                    <a:pt x="553" y="953"/>
                  </a:cubicBezTo>
                  <a:cubicBezTo>
                    <a:pt x="559" y="940"/>
                    <a:pt x="547" y="918"/>
                    <a:pt x="547" y="867"/>
                  </a:cubicBezTo>
                  <a:cubicBezTo>
                    <a:pt x="547" y="760"/>
                    <a:pt x="660" y="675"/>
                    <a:pt x="759" y="675"/>
                  </a:cubicBezTo>
                  <a:cubicBezTo>
                    <a:pt x="858" y="675"/>
                    <a:pt x="971" y="756"/>
                    <a:pt x="971" y="867"/>
                  </a:cubicBezTo>
                  <a:cubicBezTo>
                    <a:pt x="971" y="918"/>
                    <a:pt x="959" y="940"/>
                    <a:pt x="965" y="953"/>
                  </a:cubicBezTo>
                  <a:cubicBezTo>
                    <a:pt x="967" y="960"/>
                    <a:pt x="972" y="963"/>
                    <a:pt x="1006" y="963"/>
                  </a:cubicBezTo>
                  <a:lnTo>
                    <a:pt x="1239" y="963"/>
                  </a:lnTo>
                  <a:lnTo>
                    <a:pt x="1239" y="117"/>
                  </a:lnTo>
                  <a:cubicBezTo>
                    <a:pt x="1239" y="117"/>
                    <a:pt x="1242" y="57"/>
                    <a:pt x="1214" y="28"/>
                  </a:cubicBezTo>
                  <a:cubicBezTo>
                    <a:pt x="1185" y="0"/>
                    <a:pt x="1118" y="3"/>
                    <a:pt x="1118" y="3"/>
                  </a:cubicBezTo>
                  <a:lnTo>
                    <a:pt x="279" y="3"/>
                  </a:lnTo>
                  <a:lnTo>
                    <a:pt x="279" y="276"/>
                  </a:lnTo>
                  <a:cubicBezTo>
                    <a:pt x="279" y="329"/>
                    <a:pt x="277" y="347"/>
                    <a:pt x="265" y="361"/>
                  </a:cubicBezTo>
                  <a:cubicBezTo>
                    <a:pt x="243" y="388"/>
                    <a:pt x="209" y="344"/>
                    <a:pt x="140" y="344"/>
                  </a:cubicBezTo>
                  <a:cubicBezTo>
                    <a:pt x="63" y="344"/>
                    <a:pt x="0" y="406"/>
                    <a:pt x="0" y="483"/>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1" name="Freeform 31"/>
            <p:cNvSpPr/>
            <p:nvPr/>
          </p:nvSpPr>
          <p:spPr bwMode="auto">
            <a:xfrm>
              <a:off x="4239" y="2878"/>
              <a:ext cx="219" cy="282"/>
            </a:xfrm>
            <a:custGeom>
              <a:avLst/>
              <a:gdLst>
                <a:gd name="T0" fmla="*/ 5 w 965"/>
                <a:gd name="T1" fmla="*/ 965 h 1244"/>
                <a:gd name="T2" fmla="*/ 279 w 965"/>
                <a:gd name="T3" fmla="*/ 965 h 1244"/>
                <a:gd name="T4" fmla="*/ 363 w 965"/>
                <a:gd name="T5" fmla="*/ 979 h 1244"/>
                <a:gd name="T6" fmla="*/ 346 w 965"/>
                <a:gd name="T7" fmla="*/ 1104 h 1244"/>
                <a:gd name="T8" fmla="*/ 485 w 965"/>
                <a:gd name="T9" fmla="*/ 1244 h 1244"/>
                <a:gd name="T10" fmla="*/ 625 w 965"/>
                <a:gd name="T11" fmla="*/ 1104 h 1244"/>
                <a:gd name="T12" fmla="*/ 608 w 965"/>
                <a:gd name="T13" fmla="*/ 979 h 1244"/>
                <a:gd name="T14" fmla="*/ 692 w 965"/>
                <a:gd name="T15" fmla="*/ 965 h 1244"/>
                <a:gd name="T16" fmla="*/ 965 w 965"/>
                <a:gd name="T17" fmla="*/ 965 h 1244"/>
                <a:gd name="T18" fmla="*/ 965 w 965"/>
                <a:gd name="T19" fmla="*/ 733 h 1244"/>
                <a:gd name="T20" fmla="*/ 955 w 965"/>
                <a:gd name="T21" fmla="*/ 691 h 1244"/>
                <a:gd name="T22" fmla="*/ 869 w 965"/>
                <a:gd name="T23" fmla="*/ 697 h 1244"/>
                <a:gd name="T24" fmla="*/ 677 w 965"/>
                <a:gd name="T25" fmla="*/ 485 h 1244"/>
                <a:gd name="T26" fmla="*/ 869 w 965"/>
                <a:gd name="T27" fmla="*/ 273 h 1244"/>
                <a:gd name="T28" fmla="*/ 955 w 965"/>
                <a:gd name="T29" fmla="*/ 280 h 1244"/>
                <a:gd name="T30" fmla="*/ 965 w 965"/>
                <a:gd name="T31" fmla="*/ 238 h 1244"/>
                <a:gd name="T32" fmla="*/ 965 w 965"/>
                <a:gd name="T33" fmla="*/ 5 h 1244"/>
                <a:gd name="T34" fmla="*/ 141 w 965"/>
                <a:gd name="T35" fmla="*/ 5 h 1244"/>
                <a:gd name="T36" fmla="*/ 31 w 965"/>
                <a:gd name="T37" fmla="*/ 30 h 1244"/>
                <a:gd name="T38" fmla="*/ 5 w 965"/>
                <a:gd name="T39" fmla="*/ 129 h 1244"/>
                <a:gd name="T40" fmla="*/ 5 w 965"/>
                <a:gd name="T41" fmla="*/ 965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5" h="1244">
                  <a:moveTo>
                    <a:pt x="5" y="965"/>
                  </a:moveTo>
                  <a:lnTo>
                    <a:pt x="279" y="965"/>
                  </a:lnTo>
                  <a:cubicBezTo>
                    <a:pt x="331" y="965"/>
                    <a:pt x="349" y="967"/>
                    <a:pt x="363" y="979"/>
                  </a:cubicBezTo>
                  <a:cubicBezTo>
                    <a:pt x="390" y="1001"/>
                    <a:pt x="346" y="1035"/>
                    <a:pt x="346" y="1104"/>
                  </a:cubicBezTo>
                  <a:cubicBezTo>
                    <a:pt x="346" y="1181"/>
                    <a:pt x="409" y="1244"/>
                    <a:pt x="485" y="1244"/>
                  </a:cubicBezTo>
                  <a:cubicBezTo>
                    <a:pt x="562" y="1244"/>
                    <a:pt x="625" y="1181"/>
                    <a:pt x="625" y="1104"/>
                  </a:cubicBezTo>
                  <a:cubicBezTo>
                    <a:pt x="625" y="1035"/>
                    <a:pt x="581" y="1002"/>
                    <a:pt x="608" y="979"/>
                  </a:cubicBezTo>
                  <a:cubicBezTo>
                    <a:pt x="622" y="967"/>
                    <a:pt x="639" y="965"/>
                    <a:pt x="692" y="965"/>
                  </a:cubicBezTo>
                  <a:lnTo>
                    <a:pt x="965" y="965"/>
                  </a:lnTo>
                  <a:lnTo>
                    <a:pt x="965" y="733"/>
                  </a:lnTo>
                  <a:cubicBezTo>
                    <a:pt x="965" y="699"/>
                    <a:pt x="962" y="694"/>
                    <a:pt x="955" y="691"/>
                  </a:cubicBezTo>
                  <a:cubicBezTo>
                    <a:pt x="942" y="685"/>
                    <a:pt x="920" y="697"/>
                    <a:pt x="869" y="697"/>
                  </a:cubicBezTo>
                  <a:cubicBezTo>
                    <a:pt x="762" y="697"/>
                    <a:pt x="677" y="584"/>
                    <a:pt x="677" y="485"/>
                  </a:cubicBezTo>
                  <a:cubicBezTo>
                    <a:pt x="677" y="386"/>
                    <a:pt x="758" y="273"/>
                    <a:pt x="869" y="273"/>
                  </a:cubicBezTo>
                  <a:cubicBezTo>
                    <a:pt x="920" y="273"/>
                    <a:pt x="942" y="285"/>
                    <a:pt x="955" y="280"/>
                  </a:cubicBezTo>
                  <a:cubicBezTo>
                    <a:pt x="962" y="277"/>
                    <a:pt x="965" y="272"/>
                    <a:pt x="965" y="238"/>
                  </a:cubicBezTo>
                  <a:lnTo>
                    <a:pt x="965" y="5"/>
                  </a:lnTo>
                  <a:lnTo>
                    <a:pt x="141" y="5"/>
                  </a:lnTo>
                  <a:cubicBezTo>
                    <a:pt x="141" y="5"/>
                    <a:pt x="61" y="0"/>
                    <a:pt x="31" y="30"/>
                  </a:cubicBezTo>
                  <a:cubicBezTo>
                    <a:pt x="0" y="61"/>
                    <a:pt x="5" y="129"/>
                    <a:pt x="5" y="129"/>
                  </a:cubicBezTo>
                  <a:lnTo>
                    <a:pt x="5" y="965"/>
                  </a:ln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2" name="Freeform 32"/>
            <p:cNvSpPr/>
            <p:nvPr/>
          </p:nvSpPr>
          <p:spPr bwMode="auto">
            <a:xfrm>
              <a:off x="4240" y="3113"/>
              <a:ext cx="281" cy="218"/>
            </a:xfrm>
            <a:custGeom>
              <a:avLst/>
              <a:gdLst>
                <a:gd name="T0" fmla="*/ 1240 w 1240"/>
                <a:gd name="T1" fmla="*/ 480 h 960"/>
                <a:gd name="T2" fmla="*/ 1101 w 1240"/>
                <a:gd name="T3" fmla="*/ 341 h 960"/>
                <a:gd name="T4" fmla="*/ 975 w 1240"/>
                <a:gd name="T5" fmla="*/ 357 h 960"/>
                <a:gd name="T6" fmla="*/ 961 w 1240"/>
                <a:gd name="T7" fmla="*/ 273 h 960"/>
                <a:gd name="T8" fmla="*/ 961 w 1240"/>
                <a:gd name="T9" fmla="*/ 0 h 960"/>
                <a:gd name="T10" fmla="*/ 729 w 1240"/>
                <a:gd name="T11" fmla="*/ 0 h 960"/>
                <a:gd name="T12" fmla="*/ 687 w 1240"/>
                <a:gd name="T13" fmla="*/ 10 h 960"/>
                <a:gd name="T14" fmla="*/ 693 w 1240"/>
                <a:gd name="T15" fmla="*/ 96 h 960"/>
                <a:gd name="T16" fmla="*/ 481 w 1240"/>
                <a:gd name="T17" fmla="*/ 288 h 960"/>
                <a:gd name="T18" fmla="*/ 270 w 1240"/>
                <a:gd name="T19" fmla="*/ 96 h 960"/>
                <a:gd name="T20" fmla="*/ 276 w 1240"/>
                <a:gd name="T21" fmla="*/ 10 h 960"/>
                <a:gd name="T22" fmla="*/ 234 w 1240"/>
                <a:gd name="T23" fmla="*/ 0 h 960"/>
                <a:gd name="T24" fmla="*/ 1 w 1240"/>
                <a:gd name="T25" fmla="*/ 0 h 960"/>
                <a:gd name="T26" fmla="*/ 1 w 1240"/>
                <a:gd name="T27" fmla="*/ 828 h 960"/>
                <a:gd name="T28" fmla="*/ 30 w 1240"/>
                <a:gd name="T29" fmla="*/ 928 h 960"/>
                <a:gd name="T30" fmla="*/ 129 w 1240"/>
                <a:gd name="T31" fmla="*/ 960 h 960"/>
                <a:gd name="T32" fmla="*/ 961 w 1240"/>
                <a:gd name="T33" fmla="*/ 960 h 960"/>
                <a:gd name="T34" fmla="*/ 961 w 1240"/>
                <a:gd name="T35" fmla="*/ 687 h 960"/>
                <a:gd name="T36" fmla="*/ 975 w 1240"/>
                <a:gd name="T37" fmla="*/ 602 h 960"/>
                <a:gd name="T38" fmla="*/ 1101 w 1240"/>
                <a:gd name="T39" fmla="*/ 619 h 960"/>
                <a:gd name="T40" fmla="*/ 1240 w 1240"/>
                <a:gd name="T41" fmla="*/ 48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0" h="960">
                  <a:moveTo>
                    <a:pt x="1240" y="480"/>
                  </a:moveTo>
                  <a:cubicBezTo>
                    <a:pt x="1240" y="403"/>
                    <a:pt x="1178" y="341"/>
                    <a:pt x="1101" y="341"/>
                  </a:cubicBezTo>
                  <a:cubicBezTo>
                    <a:pt x="1031" y="341"/>
                    <a:pt x="998" y="385"/>
                    <a:pt x="975" y="357"/>
                  </a:cubicBezTo>
                  <a:cubicBezTo>
                    <a:pt x="963" y="343"/>
                    <a:pt x="961" y="326"/>
                    <a:pt x="961" y="273"/>
                  </a:cubicBezTo>
                  <a:lnTo>
                    <a:pt x="961" y="0"/>
                  </a:lnTo>
                  <a:lnTo>
                    <a:pt x="729" y="0"/>
                  </a:lnTo>
                  <a:cubicBezTo>
                    <a:pt x="695" y="0"/>
                    <a:pt x="690" y="3"/>
                    <a:pt x="687" y="10"/>
                  </a:cubicBezTo>
                  <a:cubicBezTo>
                    <a:pt x="681" y="23"/>
                    <a:pt x="693" y="45"/>
                    <a:pt x="693" y="96"/>
                  </a:cubicBezTo>
                  <a:cubicBezTo>
                    <a:pt x="693" y="203"/>
                    <a:pt x="580" y="288"/>
                    <a:pt x="481" y="288"/>
                  </a:cubicBezTo>
                  <a:cubicBezTo>
                    <a:pt x="382" y="288"/>
                    <a:pt x="270" y="207"/>
                    <a:pt x="270" y="96"/>
                  </a:cubicBezTo>
                  <a:cubicBezTo>
                    <a:pt x="270" y="45"/>
                    <a:pt x="282" y="23"/>
                    <a:pt x="276" y="10"/>
                  </a:cubicBezTo>
                  <a:cubicBezTo>
                    <a:pt x="273" y="3"/>
                    <a:pt x="268" y="0"/>
                    <a:pt x="234" y="0"/>
                  </a:cubicBezTo>
                  <a:lnTo>
                    <a:pt x="1" y="0"/>
                  </a:lnTo>
                  <a:lnTo>
                    <a:pt x="1" y="828"/>
                  </a:lnTo>
                  <a:cubicBezTo>
                    <a:pt x="1" y="828"/>
                    <a:pt x="0" y="898"/>
                    <a:pt x="30" y="928"/>
                  </a:cubicBezTo>
                  <a:cubicBezTo>
                    <a:pt x="60" y="958"/>
                    <a:pt x="129" y="960"/>
                    <a:pt x="129" y="960"/>
                  </a:cubicBezTo>
                  <a:lnTo>
                    <a:pt x="961" y="960"/>
                  </a:lnTo>
                  <a:lnTo>
                    <a:pt x="961" y="687"/>
                  </a:lnTo>
                  <a:cubicBezTo>
                    <a:pt x="961" y="634"/>
                    <a:pt x="963" y="616"/>
                    <a:pt x="975" y="602"/>
                  </a:cubicBezTo>
                  <a:cubicBezTo>
                    <a:pt x="998" y="575"/>
                    <a:pt x="1031" y="619"/>
                    <a:pt x="1101" y="619"/>
                  </a:cubicBezTo>
                  <a:cubicBezTo>
                    <a:pt x="1178" y="619"/>
                    <a:pt x="1240" y="557"/>
                    <a:pt x="1240" y="480"/>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sp>
          <p:nvSpPr>
            <p:cNvPr id="43" name="Freeform 33"/>
            <p:cNvSpPr/>
            <p:nvPr/>
          </p:nvSpPr>
          <p:spPr bwMode="auto">
            <a:xfrm>
              <a:off x="4537" y="3143"/>
              <a:ext cx="308" cy="299"/>
            </a:xfrm>
            <a:custGeom>
              <a:avLst/>
              <a:gdLst>
                <a:gd name="T0" fmla="*/ 770 w 1358"/>
                <a:gd name="T1" fmla="*/ 1267 h 1322"/>
                <a:gd name="T2" fmla="*/ 1358 w 1358"/>
                <a:gd name="T3" fmla="*/ 679 h 1322"/>
                <a:gd name="T4" fmla="*/ 1164 w 1358"/>
                <a:gd name="T5" fmla="*/ 486 h 1322"/>
                <a:gd name="T6" fmla="*/ 1114 w 1358"/>
                <a:gd name="T7" fmla="*/ 416 h 1322"/>
                <a:gd name="T8" fmla="*/ 1215 w 1358"/>
                <a:gd name="T9" fmla="*/ 339 h 1322"/>
                <a:gd name="T10" fmla="*/ 1215 w 1358"/>
                <a:gd name="T11" fmla="*/ 142 h 1322"/>
                <a:gd name="T12" fmla="*/ 1018 w 1358"/>
                <a:gd name="T13" fmla="*/ 142 h 1322"/>
                <a:gd name="T14" fmla="*/ 941 w 1358"/>
                <a:gd name="T15" fmla="*/ 243 h 1322"/>
                <a:gd name="T16" fmla="*/ 872 w 1358"/>
                <a:gd name="T17" fmla="*/ 193 h 1322"/>
                <a:gd name="T18" fmla="*/ 679 w 1358"/>
                <a:gd name="T19" fmla="*/ 0 h 1322"/>
                <a:gd name="T20" fmla="*/ 514 w 1358"/>
                <a:gd name="T21" fmla="*/ 164 h 1322"/>
                <a:gd name="T22" fmla="*/ 492 w 1358"/>
                <a:gd name="T23" fmla="*/ 201 h 1322"/>
                <a:gd name="T24" fmla="*/ 557 w 1358"/>
                <a:gd name="T25" fmla="*/ 258 h 1322"/>
                <a:gd name="T26" fmla="*/ 543 w 1358"/>
                <a:gd name="T27" fmla="*/ 543 h 1322"/>
                <a:gd name="T28" fmla="*/ 258 w 1358"/>
                <a:gd name="T29" fmla="*/ 557 h 1322"/>
                <a:gd name="T30" fmla="*/ 201 w 1358"/>
                <a:gd name="T31" fmla="*/ 492 h 1322"/>
                <a:gd name="T32" fmla="*/ 164 w 1358"/>
                <a:gd name="T33" fmla="*/ 514 h 1322"/>
                <a:gd name="T34" fmla="*/ 0 w 1358"/>
                <a:gd name="T35" fmla="*/ 679 h 1322"/>
                <a:gd name="T36" fmla="*/ 590 w 1358"/>
                <a:gd name="T37" fmla="*/ 1269 h 1322"/>
                <a:gd name="T38" fmla="*/ 679 w 1358"/>
                <a:gd name="T39" fmla="*/ 1322 h 1322"/>
                <a:gd name="T40" fmla="*/ 770 w 1358"/>
                <a:gd name="T41" fmla="*/ 126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8" h="1322">
                  <a:moveTo>
                    <a:pt x="770" y="1267"/>
                  </a:moveTo>
                  <a:lnTo>
                    <a:pt x="1358" y="679"/>
                  </a:lnTo>
                  <a:lnTo>
                    <a:pt x="1164" y="486"/>
                  </a:lnTo>
                  <a:cubicBezTo>
                    <a:pt x="1127" y="448"/>
                    <a:pt x="1116" y="435"/>
                    <a:pt x="1114" y="416"/>
                  </a:cubicBezTo>
                  <a:cubicBezTo>
                    <a:pt x="1111" y="381"/>
                    <a:pt x="1166" y="389"/>
                    <a:pt x="1215" y="339"/>
                  </a:cubicBezTo>
                  <a:cubicBezTo>
                    <a:pt x="1270" y="285"/>
                    <a:pt x="1270" y="197"/>
                    <a:pt x="1215" y="142"/>
                  </a:cubicBezTo>
                  <a:cubicBezTo>
                    <a:pt x="1161" y="88"/>
                    <a:pt x="1073" y="88"/>
                    <a:pt x="1018" y="142"/>
                  </a:cubicBezTo>
                  <a:cubicBezTo>
                    <a:pt x="969" y="192"/>
                    <a:pt x="976" y="246"/>
                    <a:pt x="941" y="243"/>
                  </a:cubicBezTo>
                  <a:cubicBezTo>
                    <a:pt x="923" y="242"/>
                    <a:pt x="909" y="230"/>
                    <a:pt x="872" y="193"/>
                  </a:cubicBezTo>
                  <a:lnTo>
                    <a:pt x="679" y="0"/>
                  </a:lnTo>
                  <a:lnTo>
                    <a:pt x="514" y="164"/>
                  </a:lnTo>
                  <a:cubicBezTo>
                    <a:pt x="490" y="189"/>
                    <a:pt x="489" y="194"/>
                    <a:pt x="492" y="201"/>
                  </a:cubicBezTo>
                  <a:cubicBezTo>
                    <a:pt x="497" y="214"/>
                    <a:pt x="521" y="222"/>
                    <a:pt x="557" y="258"/>
                  </a:cubicBezTo>
                  <a:cubicBezTo>
                    <a:pt x="633" y="333"/>
                    <a:pt x="613" y="473"/>
                    <a:pt x="543" y="543"/>
                  </a:cubicBezTo>
                  <a:cubicBezTo>
                    <a:pt x="473" y="613"/>
                    <a:pt x="336" y="636"/>
                    <a:pt x="258" y="557"/>
                  </a:cubicBezTo>
                  <a:cubicBezTo>
                    <a:pt x="222" y="521"/>
                    <a:pt x="215" y="497"/>
                    <a:pt x="201" y="492"/>
                  </a:cubicBezTo>
                  <a:cubicBezTo>
                    <a:pt x="194" y="489"/>
                    <a:pt x="189" y="490"/>
                    <a:pt x="164" y="514"/>
                  </a:cubicBezTo>
                  <a:lnTo>
                    <a:pt x="0" y="679"/>
                  </a:lnTo>
                  <a:lnTo>
                    <a:pt x="590" y="1269"/>
                  </a:lnTo>
                  <a:cubicBezTo>
                    <a:pt x="590" y="1269"/>
                    <a:pt x="636" y="1322"/>
                    <a:pt x="679" y="1322"/>
                  </a:cubicBezTo>
                  <a:cubicBezTo>
                    <a:pt x="721" y="1322"/>
                    <a:pt x="770" y="1267"/>
                    <a:pt x="770" y="1267"/>
                  </a:cubicBezTo>
                  <a:close/>
                </a:path>
              </a:pathLst>
            </a:custGeom>
            <a:grpFill/>
            <a:ln w="0">
              <a:noFill/>
              <a:prstDash val="solid"/>
              <a:round/>
            </a:ln>
          </p:spPr>
          <p:txBody>
            <a:bodyPr vert="horz" wrap="square" lIns="91440" tIns="45720" rIns="91440" bIns="45720" numCol="1" anchor="t" anchorCtr="0" compatLnSpc="1"/>
            <a:ls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endParaRPr lang="th-TH">
                <a:solidFill>
                  <a:schemeClr val="tx1">
                    <a:lumMod val="75000"/>
                    <a:lumOff val="25000"/>
                  </a:schemeClr>
                </a:solidFill>
              </a:endParaRPr>
            </a:p>
          </p:txBody>
        </p:sp>
      </p:grpSp>
      <p:sp>
        <p:nvSpPr>
          <p:cNvPr id="44" name="文本框 43"/>
          <p:cNvSpPr txBox="1"/>
          <p:nvPr/>
        </p:nvSpPr>
        <p:spPr>
          <a:xfrm>
            <a:off x="1137400" y="2057204"/>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文本框 44"/>
          <p:cNvSpPr txBox="1"/>
          <p:nvPr/>
        </p:nvSpPr>
        <p:spPr>
          <a:xfrm>
            <a:off x="1137400" y="3701038"/>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6" name="文本框 45"/>
          <p:cNvSpPr txBox="1"/>
          <p:nvPr/>
        </p:nvSpPr>
        <p:spPr>
          <a:xfrm>
            <a:off x="1137400" y="5328744"/>
            <a:ext cx="2610895"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文本框 46"/>
          <p:cNvSpPr txBox="1"/>
          <p:nvPr/>
        </p:nvSpPr>
        <p:spPr>
          <a:xfrm>
            <a:off x="8496237" y="2057204"/>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8" name="文本框 47"/>
          <p:cNvSpPr txBox="1"/>
          <p:nvPr/>
        </p:nvSpPr>
        <p:spPr>
          <a:xfrm>
            <a:off x="8496237" y="3701038"/>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9" name="文本框 48"/>
          <p:cNvSpPr txBox="1"/>
          <p:nvPr/>
        </p:nvSpPr>
        <p:spPr>
          <a:xfrm>
            <a:off x="8496237" y="5328744"/>
            <a:ext cx="2610895"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687891" y="2211728"/>
            <a:ext cx="8816219" cy="3915913"/>
            <a:chOff x="1830512" y="2211728"/>
            <a:chExt cx="8816219" cy="3915913"/>
          </a:xfrm>
        </p:grpSpPr>
        <p:grpSp>
          <p:nvGrpSpPr>
            <p:cNvPr id="14" name="组合 13"/>
            <p:cNvGrpSpPr/>
            <p:nvPr/>
          </p:nvGrpSpPr>
          <p:grpSpPr>
            <a:xfrm>
              <a:off x="1978276" y="2211728"/>
              <a:ext cx="8537324" cy="2997206"/>
              <a:chOff x="3910330" y="4608490"/>
              <a:chExt cx="16556433" cy="5812482"/>
            </a:xfrm>
          </p:grpSpPr>
          <p:grpSp>
            <p:nvGrpSpPr>
              <p:cNvPr id="27" name="Group 17"/>
              <p:cNvGrpSpPr/>
              <p:nvPr/>
            </p:nvGrpSpPr>
            <p:grpSpPr>
              <a:xfrm>
                <a:off x="3910330" y="4608490"/>
                <a:ext cx="2579152" cy="5775672"/>
                <a:chOff x="2745043" y="1666209"/>
                <a:chExt cx="740512" cy="1658495"/>
              </a:xfrm>
            </p:grpSpPr>
            <p:sp>
              <p:nvSpPr>
                <p:cNvPr id="64"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65" name="Rectangle 41"/>
                <p:cNvSpPr/>
                <p:nvPr/>
              </p:nvSpPr>
              <p:spPr>
                <a:xfrm>
                  <a:off x="2745043" y="1666209"/>
                  <a:ext cx="740512" cy="635000"/>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8" name="Group 3"/>
              <p:cNvGrpSpPr/>
              <p:nvPr/>
            </p:nvGrpSpPr>
            <p:grpSpPr>
              <a:xfrm>
                <a:off x="6688700" y="4608490"/>
                <a:ext cx="2579152" cy="5775671"/>
                <a:chOff x="6688700" y="4608490"/>
                <a:chExt cx="2579152" cy="5775671"/>
              </a:xfrm>
            </p:grpSpPr>
            <p:sp>
              <p:nvSpPr>
                <p:cNvPr id="62" name="Freeform 1"/>
                <p:cNvSpPr>
                  <a:spLocks noChangeArrowheads="1"/>
                </p:cNvSpPr>
                <p:nvPr/>
              </p:nvSpPr>
              <p:spPr bwMode="auto">
                <a:xfrm rot="16200000">
                  <a:off x="5090442"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63" name="Rectangle 39"/>
                <p:cNvSpPr/>
                <p:nvPr/>
              </p:nvSpPr>
              <p:spPr>
                <a:xfrm>
                  <a:off x="6688700" y="4608490"/>
                  <a:ext cx="2579152" cy="2211373"/>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9" name="Group 4"/>
              <p:cNvGrpSpPr/>
              <p:nvPr/>
            </p:nvGrpSpPr>
            <p:grpSpPr>
              <a:xfrm>
                <a:off x="9493657" y="4645301"/>
                <a:ext cx="2579152" cy="5775671"/>
                <a:chOff x="9493657" y="4645301"/>
                <a:chExt cx="2579152" cy="5775671"/>
              </a:xfrm>
            </p:grpSpPr>
            <p:sp>
              <p:nvSpPr>
                <p:cNvPr id="60" name="Freeform 1"/>
                <p:cNvSpPr>
                  <a:spLocks noChangeArrowheads="1"/>
                </p:cNvSpPr>
                <p:nvPr/>
              </p:nvSpPr>
              <p:spPr bwMode="auto">
                <a:xfrm rot="16200000">
                  <a:off x="789539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61" name="Rectangle 37"/>
                <p:cNvSpPr/>
                <p:nvPr/>
              </p:nvSpPr>
              <p:spPr>
                <a:xfrm>
                  <a:off x="9493657" y="4645301"/>
                  <a:ext cx="2579152" cy="2211373"/>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0" name="Group 5"/>
              <p:cNvGrpSpPr/>
              <p:nvPr/>
            </p:nvGrpSpPr>
            <p:grpSpPr>
              <a:xfrm>
                <a:off x="12272027" y="4645301"/>
                <a:ext cx="2579152" cy="5775671"/>
                <a:chOff x="12272027" y="4645301"/>
                <a:chExt cx="2579152" cy="5775671"/>
              </a:xfrm>
            </p:grpSpPr>
            <p:sp>
              <p:nvSpPr>
                <p:cNvPr id="58" name="Freeform 1"/>
                <p:cNvSpPr>
                  <a:spLocks noChangeArrowheads="1"/>
                </p:cNvSpPr>
                <p:nvPr/>
              </p:nvSpPr>
              <p:spPr bwMode="auto">
                <a:xfrm rot="16200000">
                  <a:off x="1067376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59" name="Rectangle 35"/>
                <p:cNvSpPr/>
                <p:nvPr/>
              </p:nvSpPr>
              <p:spPr>
                <a:xfrm>
                  <a:off x="12272027" y="4645301"/>
                  <a:ext cx="2579152" cy="2211373"/>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6"/>
              <p:cNvGrpSpPr/>
              <p:nvPr/>
            </p:nvGrpSpPr>
            <p:grpSpPr>
              <a:xfrm>
                <a:off x="15076984" y="4608490"/>
                <a:ext cx="2579152" cy="5775671"/>
                <a:chOff x="15076984" y="4608490"/>
                <a:chExt cx="2579152" cy="5775671"/>
              </a:xfrm>
            </p:grpSpPr>
            <p:sp>
              <p:nvSpPr>
                <p:cNvPr id="56" name="Freeform 1"/>
                <p:cNvSpPr>
                  <a:spLocks noChangeArrowheads="1"/>
                </p:cNvSpPr>
                <p:nvPr/>
              </p:nvSpPr>
              <p:spPr bwMode="auto">
                <a:xfrm rot="16200000">
                  <a:off x="1347872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57" name="Rectangle 33"/>
                <p:cNvSpPr/>
                <p:nvPr/>
              </p:nvSpPr>
              <p:spPr>
                <a:xfrm>
                  <a:off x="15076984" y="4608490"/>
                  <a:ext cx="2579152" cy="2211373"/>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2" name="Group 7"/>
              <p:cNvGrpSpPr/>
              <p:nvPr/>
            </p:nvGrpSpPr>
            <p:grpSpPr>
              <a:xfrm>
                <a:off x="17855354" y="4608490"/>
                <a:ext cx="2579152" cy="5775671"/>
                <a:chOff x="17855354" y="4608490"/>
                <a:chExt cx="2579152" cy="5775671"/>
              </a:xfrm>
            </p:grpSpPr>
            <p:sp>
              <p:nvSpPr>
                <p:cNvPr id="54" name="Freeform 1"/>
                <p:cNvSpPr>
                  <a:spLocks noChangeArrowheads="1"/>
                </p:cNvSpPr>
                <p:nvPr/>
              </p:nvSpPr>
              <p:spPr bwMode="auto">
                <a:xfrm rot="16200000">
                  <a:off x="1625709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6A9473"/>
                </a:solidFill>
                <a:ln>
                  <a:noFill/>
                </a:ln>
                <a:effectLst/>
              </p:spPr>
              <p:txBody>
                <a:bodyPr wrap="none" anchor="ctr"/>
                <a:lstStyle/>
                <a:p>
                  <a:endParaRPr lang="en-US"/>
                </a:p>
              </p:txBody>
            </p:sp>
            <p:sp>
              <p:nvSpPr>
                <p:cNvPr id="55" name="Rectangle 31"/>
                <p:cNvSpPr/>
                <p:nvPr/>
              </p:nvSpPr>
              <p:spPr>
                <a:xfrm>
                  <a:off x="17855354" y="4608490"/>
                  <a:ext cx="2579152" cy="2211373"/>
                </a:xfrm>
                <a:prstGeom prst="rect">
                  <a:avLst/>
                </a:prstGeom>
                <a:solidFill>
                  <a:srgbClr val="6A9473">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 name="Title 20"/>
              <p:cNvSpPr txBox="1"/>
              <p:nvPr/>
            </p:nvSpPr>
            <p:spPr>
              <a:xfrm>
                <a:off x="3910330" y="4790554"/>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1</a:t>
                </a:r>
              </a:p>
            </p:txBody>
          </p:sp>
          <p:sp>
            <p:nvSpPr>
              <p:cNvPr id="34" name="Title 20"/>
              <p:cNvSpPr txBox="1"/>
              <p:nvPr/>
            </p:nvSpPr>
            <p:spPr>
              <a:xfrm>
                <a:off x="6688699" y="4842597"/>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2</a:t>
                </a:r>
              </a:p>
            </p:txBody>
          </p:sp>
          <p:sp>
            <p:nvSpPr>
              <p:cNvPr id="35" name="Title 20"/>
              <p:cNvSpPr txBox="1"/>
              <p:nvPr/>
            </p:nvSpPr>
            <p:spPr>
              <a:xfrm>
                <a:off x="9461400" y="4918786"/>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3</a:t>
                </a:r>
              </a:p>
            </p:txBody>
          </p:sp>
          <p:sp>
            <p:nvSpPr>
              <p:cNvPr id="36" name="Title 20"/>
              <p:cNvSpPr txBox="1"/>
              <p:nvPr/>
            </p:nvSpPr>
            <p:spPr>
              <a:xfrm>
                <a:off x="12304284" y="4970829"/>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4</a:t>
                </a:r>
              </a:p>
            </p:txBody>
          </p:sp>
          <p:sp>
            <p:nvSpPr>
              <p:cNvPr id="37" name="Title 20"/>
              <p:cNvSpPr txBox="1"/>
              <p:nvPr/>
            </p:nvSpPr>
            <p:spPr>
              <a:xfrm>
                <a:off x="15076985" y="4931250"/>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5</a:t>
                </a:r>
              </a:p>
            </p:txBody>
          </p:sp>
          <p:sp>
            <p:nvSpPr>
              <p:cNvPr id="38" name="Title 20"/>
              <p:cNvSpPr txBox="1"/>
              <p:nvPr/>
            </p:nvSpPr>
            <p:spPr>
              <a:xfrm>
                <a:off x="17887611" y="4983294"/>
                <a:ext cx="2579152" cy="154000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800" dirty="0">
                    <a:solidFill>
                      <a:schemeClr val="bg1"/>
                    </a:solidFill>
                    <a:latin typeface="Arial" panose="020B0604020202020204"/>
                    <a:cs typeface="Arial" panose="020B0604020202020204"/>
                  </a:rPr>
                  <a:t>6</a:t>
                </a:r>
              </a:p>
            </p:txBody>
          </p:sp>
          <p:sp>
            <p:nvSpPr>
              <p:cNvPr id="39" name="Freeform 218"/>
              <p:cNvSpPr>
                <a:spLocks noChangeArrowheads="1"/>
              </p:cNvSpPr>
              <p:nvPr/>
            </p:nvSpPr>
            <p:spPr bwMode="auto">
              <a:xfrm>
                <a:off x="18720829" y="7254508"/>
                <a:ext cx="859477" cy="1502832"/>
              </a:xfrm>
              <a:custGeom>
                <a:avLst/>
                <a:gdLst>
                  <a:gd name="T0" fmla="*/ 791 w 896"/>
                  <a:gd name="T1" fmla="*/ 0 h 1564"/>
                  <a:gd name="T2" fmla="*/ 104 w 896"/>
                  <a:gd name="T3" fmla="*/ 0 h 1564"/>
                  <a:gd name="T4" fmla="*/ 0 w 896"/>
                  <a:gd name="T5" fmla="*/ 115 h 1564"/>
                  <a:gd name="T6" fmla="*/ 0 w 896"/>
                  <a:gd name="T7" fmla="*/ 1458 h 1564"/>
                  <a:gd name="T8" fmla="*/ 104 w 896"/>
                  <a:gd name="T9" fmla="*/ 1563 h 1564"/>
                  <a:gd name="T10" fmla="*/ 791 w 896"/>
                  <a:gd name="T11" fmla="*/ 1563 h 1564"/>
                  <a:gd name="T12" fmla="*/ 895 w 896"/>
                  <a:gd name="T13" fmla="*/ 1458 h 1564"/>
                  <a:gd name="T14" fmla="*/ 895 w 896"/>
                  <a:gd name="T15" fmla="*/ 115 h 1564"/>
                  <a:gd name="T16" fmla="*/ 791 w 896"/>
                  <a:gd name="T17" fmla="*/ 0 h 1564"/>
                  <a:gd name="T18" fmla="*/ 333 w 896"/>
                  <a:gd name="T19" fmla="*/ 84 h 1564"/>
                  <a:gd name="T20" fmla="*/ 562 w 896"/>
                  <a:gd name="T21" fmla="*/ 84 h 1564"/>
                  <a:gd name="T22" fmla="*/ 572 w 896"/>
                  <a:gd name="T23" fmla="*/ 94 h 1564"/>
                  <a:gd name="T24" fmla="*/ 562 w 896"/>
                  <a:gd name="T25" fmla="*/ 105 h 1564"/>
                  <a:gd name="T26" fmla="*/ 333 w 896"/>
                  <a:gd name="T27" fmla="*/ 105 h 1564"/>
                  <a:gd name="T28" fmla="*/ 322 w 896"/>
                  <a:gd name="T29" fmla="*/ 94 h 1564"/>
                  <a:gd name="T30" fmla="*/ 333 w 896"/>
                  <a:gd name="T31" fmla="*/ 84 h 1564"/>
                  <a:gd name="T32" fmla="*/ 447 w 896"/>
                  <a:gd name="T33" fmla="*/ 1511 h 1564"/>
                  <a:gd name="T34" fmla="*/ 395 w 896"/>
                  <a:gd name="T35" fmla="*/ 1458 h 1564"/>
                  <a:gd name="T36" fmla="*/ 447 w 896"/>
                  <a:gd name="T37" fmla="*/ 1406 h 1564"/>
                  <a:gd name="T38" fmla="*/ 499 w 896"/>
                  <a:gd name="T39" fmla="*/ 1458 h 1564"/>
                  <a:gd name="T40" fmla="*/ 447 w 896"/>
                  <a:gd name="T41" fmla="*/ 1511 h 1564"/>
                  <a:gd name="T42" fmla="*/ 822 w 896"/>
                  <a:gd name="T43" fmla="*/ 1365 h 1564"/>
                  <a:gd name="T44" fmla="*/ 73 w 896"/>
                  <a:gd name="T45" fmla="*/ 1365 h 1564"/>
                  <a:gd name="T46" fmla="*/ 73 w 896"/>
                  <a:gd name="T47" fmla="*/ 167 h 1564"/>
                  <a:gd name="T48" fmla="*/ 822 w 896"/>
                  <a:gd name="T49" fmla="*/ 167 h 1564"/>
                  <a:gd name="T50" fmla="*/ 822 w 896"/>
                  <a:gd name="T51" fmla="*/ 1365 h 1564"/>
                  <a:gd name="T52" fmla="*/ 822 w 896"/>
                  <a:gd name="T53" fmla="*/ 1365 h 1564"/>
                  <a:gd name="T54" fmla="*/ 822 w 896"/>
                  <a:gd name="T55" fmla="*/ 1365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96" h="1564">
                    <a:moveTo>
                      <a:pt x="791" y="0"/>
                    </a:moveTo>
                    <a:cubicBezTo>
                      <a:pt x="104" y="0"/>
                      <a:pt x="104" y="0"/>
                      <a:pt x="104" y="0"/>
                    </a:cubicBezTo>
                    <a:cubicBezTo>
                      <a:pt x="41" y="0"/>
                      <a:pt x="0" y="53"/>
                      <a:pt x="0" y="115"/>
                    </a:cubicBezTo>
                    <a:cubicBezTo>
                      <a:pt x="0" y="1458"/>
                      <a:pt x="0" y="1458"/>
                      <a:pt x="0" y="1458"/>
                    </a:cubicBezTo>
                    <a:cubicBezTo>
                      <a:pt x="0" y="1511"/>
                      <a:pt x="41" y="1563"/>
                      <a:pt x="104" y="1563"/>
                    </a:cubicBezTo>
                    <a:cubicBezTo>
                      <a:pt x="791" y="1563"/>
                      <a:pt x="791" y="1563"/>
                      <a:pt x="791" y="1563"/>
                    </a:cubicBezTo>
                    <a:cubicBezTo>
                      <a:pt x="853" y="1563"/>
                      <a:pt x="895" y="1511"/>
                      <a:pt x="895" y="1458"/>
                    </a:cubicBezTo>
                    <a:cubicBezTo>
                      <a:pt x="895" y="115"/>
                      <a:pt x="895" y="115"/>
                      <a:pt x="895" y="115"/>
                    </a:cubicBezTo>
                    <a:cubicBezTo>
                      <a:pt x="895" y="53"/>
                      <a:pt x="853" y="0"/>
                      <a:pt x="791" y="0"/>
                    </a:cubicBezTo>
                    <a:close/>
                    <a:moveTo>
                      <a:pt x="333" y="84"/>
                    </a:moveTo>
                    <a:cubicBezTo>
                      <a:pt x="562" y="84"/>
                      <a:pt x="562" y="84"/>
                      <a:pt x="562" y="84"/>
                    </a:cubicBezTo>
                    <a:cubicBezTo>
                      <a:pt x="562" y="84"/>
                      <a:pt x="572" y="84"/>
                      <a:pt x="572" y="94"/>
                    </a:cubicBezTo>
                    <a:cubicBezTo>
                      <a:pt x="572" y="105"/>
                      <a:pt x="562" y="105"/>
                      <a:pt x="562" y="105"/>
                    </a:cubicBezTo>
                    <a:cubicBezTo>
                      <a:pt x="333" y="105"/>
                      <a:pt x="333" y="105"/>
                      <a:pt x="333" y="105"/>
                    </a:cubicBezTo>
                    <a:cubicBezTo>
                      <a:pt x="333" y="105"/>
                      <a:pt x="322" y="105"/>
                      <a:pt x="322" y="94"/>
                    </a:cubicBezTo>
                    <a:cubicBezTo>
                      <a:pt x="322" y="84"/>
                      <a:pt x="333" y="84"/>
                      <a:pt x="333" y="84"/>
                    </a:cubicBezTo>
                    <a:close/>
                    <a:moveTo>
                      <a:pt x="447" y="1511"/>
                    </a:moveTo>
                    <a:cubicBezTo>
                      <a:pt x="416" y="1511"/>
                      <a:pt x="395" y="1490"/>
                      <a:pt x="395" y="1458"/>
                    </a:cubicBezTo>
                    <a:cubicBezTo>
                      <a:pt x="395" y="1427"/>
                      <a:pt x="416" y="1406"/>
                      <a:pt x="447" y="1406"/>
                    </a:cubicBezTo>
                    <a:cubicBezTo>
                      <a:pt x="478" y="1406"/>
                      <a:pt x="499" y="1427"/>
                      <a:pt x="499" y="1458"/>
                    </a:cubicBezTo>
                    <a:cubicBezTo>
                      <a:pt x="499" y="1490"/>
                      <a:pt x="478" y="1511"/>
                      <a:pt x="447" y="1511"/>
                    </a:cubicBezTo>
                    <a:close/>
                    <a:moveTo>
                      <a:pt x="822" y="1365"/>
                    </a:moveTo>
                    <a:cubicBezTo>
                      <a:pt x="73" y="1365"/>
                      <a:pt x="73" y="1365"/>
                      <a:pt x="73" y="1365"/>
                    </a:cubicBezTo>
                    <a:cubicBezTo>
                      <a:pt x="73" y="167"/>
                      <a:pt x="73" y="167"/>
                      <a:pt x="73" y="167"/>
                    </a:cubicBezTo>
                    <a:cubicBezTo>
                      <a:pt x="822" y="167"/>
                      <a:pt x="822" y="167"/>
                      <a:pt x="822" y="167"/>
                    </a:cubicBezTo>
                    <a:lnTo>
                      <a:pt x="822" y="1365"/>
                    </a:lnTo>
                    <a:close/>
                    <a:moveTo>
                      <a:pt x="822" y="1365"/>
                    </a:moveTo>
                    <a:lnTo>
                      <a:pt x="822" y="1365"/>
                    </a:lnTo>
                    <a:close/>
                  </a:path>
                </a:pathLst>
              </a:custGeom>
              <a:solidFill>
                <a:schemeClr val="bg1"/>
              </a:solidFill>
              <a:ln>
                <a:noFill/>
              </a:ln>
              <a:effectLst/>
            </p:spPr>
            <p:txBody>
              <a:bodyPr wrap="none" lIns="243852" tIns="121926" rIns="243852" bIns="121926" anchor="ctr"/>
              <a:lstStyle/>
              <a:p>
                <a:pPr>
                  <a:defRPr/>
                </a:pPr>
                <a:r>
                  <a:rPr lang="en-US" dirty="0"/>
                  <a:t>					</a:t>
                </a:r>
              </a:p>
            </p:txBody>
          </p:sp>
          <p:grpSp>
            <p:nvGrpSpPr>
              <p:cNvPr id="40" name="Group 13"/>
              <p:cNvGrpSpPr/>
              <p:nvPr/>
            </p:nvGrpSpPr>
            <p:grpSpPr bwMode="auto">
              <a:xfrm>
                <a:off x="12902769" y="7391054"/>
                <a:ext cx="1345671" cy="1161683"/>
                <a:chOff x="4679950" y="1301750"/>
                <a:chExt cx="290513" cy="250825"/>
              </a:xfrm>
              <a:solidFill>
                <a:schemeClr val="bg1"/>
              </a:solidFill>
            </p:grpSpPr>
            <p:sp>
              <p:nvSpPr>
                <p:cNvPr id="52" name="Freeform 114"/>
                <p:cNvSpPr>
                  <a:spLocks noChangeArrowheads="1"/>
                </p:cNvSpPr>
                <p:nvPr/>
              </p:nvSpPr>
              <p:spPr bwMode="auto">
                <a:xfrm>
                  <a:off x="4679950" y="1335088"/>
                  <a:ext cx="252413" cy="217487"/>
                </a:xfrm>
                <a:custGeom>
                  <a:avLst/>
                  <a:gdLst>
                    <a:gd name="T0" fmla="*/ 73 w 699"/>
                    <a:gd name="T1" fmla="*/ 520 h 605"/>
                    <a:gd name="T2" fmla="*/ 73 w 699"/>
                    <a:gd name="T3" fmla="*/ 0 h 605"/>
                    <a:gd name="T4" fmla="*/ 21 w 699"/>
                    <a:gd name="T5" fmla="*/ 0 h 605"/>
                    <a:gd name="T6" fmla="*/ 0 w 699"/>
                    <a:gd name="T7" fmla="*/ 20 h 605"/>
                    <a:gd name="T8" fmla="*/ 0 w 699"/>
                    <a:gd name="T9" fmla="*/ 593 h 605"/>
                    <a:gd name="T10" fmla="*/ 21 w 699"/>
                    <a:gd name="T11" fmla="*/ 604 h 605"/>
                    <a:gd name="T12" fmla="*/ 688 w 699"/>
                    <a:gd name="T13" fmla="*/ 604 h 605"/>
                    <a:gd name="T14" fmla="*/ 698 w 699"/>
                    <a:gd name="T15" fmla="*/ 593 h 605"/>
                    <a:gd name="T16" fmla="*/ 698 w 699"/>
                    <a:gd name="T17" fmla="*/ 541 h 605"/>
                    <a:gd name="T18" fmla="*/ 83 w 699"/>
                    <a:gd name="T19" fmla="*/ 541 h 605"/>
                    <a:gd name="T20" fmla="*/ 73 w 699"/>
                    <a:gd name="T21" fmla="*/ 520 h 605"/>
                    <a:gd name="T22" fmla="*/ 73 w 699"/>
                    <a:gd name="T23" fmla="*/ 520 h 605"/>
                    <a:gd name="T24" fmla="*/ 73 w 699"/>
                    <a:gd name="T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605">
                      <a:moveTo>
                        <a:pt x="73" y="520"/>
                      </a:moveTo>
                      <a:cubicBezTo>
                        <a:pt x="73" y="0"/>
                        <a:pt x="73" y="0"/>
                        <a:pt x="73" y="0"/>
                      </a:cubicBezTo>
                      <a:cubicBezTo>
                        <a:pt x="21" y="0"/>
                        <a:pt x="21" y="0"/>
                        <a:pt x="21" y="0"/>
                      </a:cubicBezTo>
                      <a:cubicBezTo>
                        <a:pt x="10" y="0"/>
                        <a:pt x="0" y="10"/>
                        <a:pt x="0" y="20"/>
                      </a:cubicBezTo>
                      <a:cubicBezTo>
                        <a:pt x="0" y="593"/>
                        <a:pt x="0" y="593"/>
                        <a:pt x="0" y="593"/>
                      </a:cubicBezTo>
                      <a:cubicBezTo>
                        <a:pt x="0" y="604"/>
                        <a:pt x="10" y="604"/>
                        <a:pt x="21" y="604"/>
                      </a:cubicBezTo>
                      <a:cubicBezTo>
                        <a:pt x="688" y="604"/>
                        <a:pt x="688" y="604"/>
                        <a:pt x="688" y="604"/>
                      </a:cubicBezTo>
                      <a:cubicBezTo>
                        <a:pt x="688" y="604"/>
                        <a:pt x="698" y="604"/>
                        <a:pt x="698" y="593"/>
                      </a:cubicBezTo>
                      <a:cubicBezTo>
                        <a:pt x="698" y="541"/>
                        <a:pt x="698" y="541"/>
                        <a:pt x="698" y="541"/>
                      </a:cubicBezTo>
                      <a:cubicBezTo>
                        <a:pt x="83" y="541"/>
                        <a:pt x="83" y="541"/>
                        <a:pt x="83" y="541"/>
                      </a:cubicBezTo>
                      <a:cubicBezTo>
                        <a:pt x="83" y="541"/>
                        <a:pt x="73" y="531"/>
                        <a:pt x="73" y="520"/>
                      </a:cubicBezTo>
                      <a:close/>
                      <a:moveTo>
                        <a:pt x="73" y="520"/>
                      </a:moveTo>
                      <a:lnTo>
                        <a:pt x="73" y="520"/>
                      </a:lnTo>
                      <a:close/>
                    </a:path>
                  </a:pathLst>
                </a:custGeom>
                <a:grpFill/>
                <a:ln>
                  <a:noFill/>
                </a:ln>
                <a:effectLst/>
              </p:spPr>
              <p:txBody>
                <a:bodyPr wrap="none" anchor="ctr"/>
                <a:lstStyle/>
                <a:p>
                  <a:pPr>
                    <a:defRPr/>
                  </a:pPr>
                  <a:endParaRPr lang="en-US"/>
                </a:p>
              </p:txBody>
            </p:sp>
            <p:sp>
              <p:nvSpPr>
                <p:cNvPr id="53" name="Freeform 115"/>
                <p:cNvSpPr>
                  <a:spLocks noChangeArrowheads="1"/>
                </p:cNvSpPr>
                <p:nvPr/>
              </p:nvSpPr>
              <p:spPr bwMode="auto">
                <a:xfrm>
                  <a:off x="4718050" y="1301750"/>
                  <a:ext cx="252413" cy="217488"/>
                </a:xfrm>
                <a:custGeom>
                  <a:avLst/>
                  <a:gdLst>
                    <a:gd name="T0" fmla="*/ 677 w 699"/>
                    <a:gd name="T1" fmla="*/ 0 h 605"/>
                    <a:gd name="T2" fmla="*/ 11 w 699"/>
                    <a:gd name="T3" fmla="*/ 0 h 605"/>
                    <a:gd name="T4" fmla="*/ 0 w 699"/>
                    <a:gd name="T5" fmla="*/ 10 h 605"/>
                    <a:gd name="T6" fmla="*/ 0 w 699"/>
                    <a:gd name="T7" fmla="*/ 583 h 605"/>
                    <a:gd name="T8" fmla="*/ 11 w 699"/>
                    <a:gd name="T9" fmla="*/ 604 h 605"/>
                    <a:gd name="T10" fmla="*/ 677 w 699"/>
                    <a:gd name="T11" fmla="*/ 604 h 605"/>
                    <a:gd name="T12" fmla="*/ 698 w 699"/>
                    <a:gd name="T13" fmla="*/ 583 h 605"/>
                    <a:gd name="T14" fmla="*/ 698 w 699"/>
                    <a:gd name="T15" fmla="*/ 10 h 605"/>
                    <a:gd name="T16" fmla="*/ 677 w 699"/>
                    <a:gd name="T17" fmla="*/ 0 h 605"/>
                    <a:gd name="T18" fmla="*/ 188 w 699"/>
                    <a:gd name="T19" fmla="*/ 52 h 605"/>
                    <a:gd name="T20" fmla="*/ 261 w 699"/>
                    <a:gd name="T21" fmla="*/ 125 h 605"/>
                    <a:gd name="T22" fmla="*/ 188 w 699"/>
                    <a:gd name="T23" fmla="*/ 198 h 605"/>
                    <a:gd name="T24" fmla="*/ 115 w 699"/>
                    <a:gd name="T25" fmla="*/ 125 h 605"/>
                    <a:gd name="T26" fmla="*/ 188 w 699"/>
                    <a:gd name="T27" fmla="*/ 52 h 605"/>
                    <a:gd name="T28" fmla="*/ 646 w 699"/>
                    <a:gd name="T29" fmla="*/ 427 h 605"/>
                    <a:gd name="T30" fmla="*/ 52 w 699"/>
                    <a:gd name="T31" fmla="*/ 427 h 605"/>
                    <a:gd name="T32" fmla="*/ 167 w 699"/>
                    <a:gd name="T33" fmla="*/ 292 h 605"/>
                    <a:gd name="T34" fmla="*/ 240 w 699"/>
                    <a:gd name="T35" fmla="*/ 333 h 605"/>
                    <a:gd name="T36" fmla="*/ 313 w 699"/>
                    <a:gd name="T37" fmla="*/ 198 h 605"/>
                    <a:gd name="T38" fmla="*/ 406 w 699"/>
                    <a:gd name="T39" fmla="*/ 260 h 605"/>
                    <a:gd name="T40" fmla="*/ 490 w 699"/>
                    <a:gd name="T41" fmla="*/ 94 h 605"/>
                    <a:gd name="T42" fmla="*/ 646 w 699"/>
                    <a:gd name="T43" fmla="*/ 417 h 605"/>
                    <a:gd name="T44" fmla="*/ 646 w 699"/>
                    <a:gd name="T45" fmla="*/ 427 h 605"/>
                    <a:gd name="T46" fmla="*/ 646 w 699"/>
                    <a:gd name="T47" fmla="*/ 427 h 605"/>
                    <a:gd name="T48" fmla="*/ 646 w 699"/>
                    <a:gd name="T49" fmla="*/ 42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9" h="605">
                      <a:moveTo>
                        <a:pt x="677" y="0"/>
                      </a:moveTo>
                      <a:cubicBezTo>
                        <a:pt x="11" y="0"/>
                        <a:pt x="11" y="0"/>
                        <a:pt x="11" y="0"/>
                      </a:cubicBezTo>
                      <a:cubicBezTo>
                        <a:pt x="11" y="0"/>
                        <a:pt x="0" y="0"/>
                        <a:pt x="0" y="10"/>
                      </a:cubicBezTo>
                      <a:cubicBezTo>
                        <a:pt x="0" y="583"/>
                        <a:pt x="0" y="583"/>
                        <a:pt x="0" y="583"/>
                      </a:cubicBezTo>
                      <a:cubicBezTo>
                        <a:pt x="0" y="594"/>
                        <a:pt x="11" y="604"/>
                        <a:pt x="11" y="604"/>
                      </a:cubicBezTo>
                      <a:cubicBezTo>
                        <a:pt x="677" y="604"/>
                        <a:pt x="677" y="604"/>
                        <a:pt x="677" y="604"/>
                      </a:cubicBezTo>
                      <a:cubicBezTo>
                        <a:pt x="688" y="604"/>
                        <a:pt x="698" y="594"/>
                        <a:pt x="698" y="583"/>
                      </a:cubicBezTo>
                      <a:cubicBezTo>
                        <a:pt x="698" y="10"/>
                        <a:pt x="698" y="10"/>
                        <a:pt x="698" y="10"/>
                      </a:cubicBezTo>
                      <a:cubicBezTo>
                        <a:pt x="698" y="0"/>
                        <a:pt x="688" y="0"/>
                        <a:pt x="677" y="0"/>
                      </a:cubicBezTo>
                      <a:close/>
                      <a:moveTo>
                        <a:pt x="188" y="52"/>
                      </a:moveTo>
                      <a:cubicBezTo>
                        <a:pt x="229" y="52"/>
                        <a:pt x="261" y="83"/>
                        <a:pt x="261" y="125"/>
                      </a:cubicBezTo>
                      <a:cubicBezTo>
                        <a:pt x="261" y="167"/>
                        <a:pt x="229" y="198"/>
                        <a:pt x="188" y="198"/>
                      </a:cubicBezTo>
                      <a:cubicBezTo>
                        <a:pt x="146" y="198"/>
                        <a:pt x="115" y="167"/>
                        <a:pt x="115" y="125"/>
                      </a:cubicBezTo>
                      <a:cubicBezTo>
                        <a:pt x="115" y="83"/>
                        <a:pt x="146" y="52"/>
                        <a:pt x="188" y="52"/>
                      </a:cubicBezTo>
                      <a:close/>
                      <a:moveTo>
                        <a:pt x="646" y="427"/>
                      </a:moveTo>
                      <a:cubicBezTo>
                        <a:pt x="52" y="427"/>
                        <a:pt x="52" y="427"/>
                        <a:pt x="52" y="427"/>
                      </a:cubicBezTo>
                      <a:cubicBezTo>
                        <a:pt x="167" y="292"/>
                        <a:pt x="167" y="292"/>
                        <a:pt x="167" y="292"/>
                      </a:cubicBezTo>
                      <a:cubicBezTo>
                        <a:pt x="240" y="333"/>
                        <a:pt x="240" y="333"/>
                        <a:pt x="240" y="333"/>
                      </a:cubicBezTo>
                      <a:cubicBezTo>
                        <a:pt x="313" y="198"/>
                        <a:pt x="313" y="198"/>
                        <a:pt x="313" y="198"/>
                      </a:cubicBezTo>
                      <a:cubicBezTo>
                        <a:pt x="406" y="260"/>
                        <a:pt x="406" y="260"/>
                        <a:pt x="406" y="260"/>
                      </a:cubicBezTo>
                      <a:cubicBezTo>
                        <a:pt x="490" y="94"/>
                        <a:pt x="490" y="94"/>
                        <a:pt x="490" y="94"/>
                      </a:cubicBezTo>
                      <a:cubicBezTo>
                        <a:pt x="646" y="417"/>
                        <a:pt x="646" y="417"/>
                        <a:pt x="646" y="417"/>
                      </a:cubicBezTo>
                      <a:lnTo>
                        <a:pt x="646" y="427"/>
                      </a:lnTo>
                      <a:close/>
                      <a:moveTo>
                        <a:pt x="646" y="427"/>
                      </a:moveTo>
                      <a:lnTo>
                        <a:pt x="646" y="427"/>
                      </a:lnTo>
                      <a:close/>
                    </a:path>
                  </a:pathLst>
                </a:custGeom>
                <a:grpFill/>
                <a:ln>
                  <a:noFill/>
                </a:ln>
                <a:effectLst/>
              </p:spPr>
              <p:txBody>
                <a:bodyPr wrap="none" anchor="ctr"/>
                <a:lstStyle/>
                <a:p>
                  <a:pPr>
                    <a:defRPr/>
                  </a:pPr>
                  <a:endParaRPr lang="en-US"/>
                </a:p>
              </p:txBody>
            </p:sp>
          </p:grpSp>
          <p:sp>
            <p:nvSpPr>
              <p:cNvPr id="41" name="Freeform 214"/>
              <p:cNvSpPr>
                <a:spLocks noChangeArrowheads="1"/>
              </p:cNvSpPr>
              <p:nvPr/>
            </p:nvSpPr>
            <p:spPr bwMode="auto">
              <a:xfrm>
                <a:off x="10017360" y="7390359"/>
                <a:ext cx="1498808" cy="1190597"/>
              </a:xfrm>
              <a:custGeom>
                <a:avLst/>
                <a:gdLst>
                  <a:gd name="T0" fmla="*/ 562 w 1115"/>
                  <a:gd name="T1" fmla="*/ 333 h 886"/>
                  <a:gd name="T2" fmla="*/ 395 w 1115"/>
                  <a:gd name="T3" fmla="*/ 500 h 886"/>
                  <a:gd name="T4" fmla="*/ 562 w 1115"/>
                  <a:gd name="T5" fmla="*/ 667 h 886"/>
                  <a:gd name="T6" fmla="*/ 729 w 1115"/>
                  <a:gd name="T7" fmla="*/ 500 h 886"/>
                  <a:gd name="T8" fmla="*/ 562 w 1115"/>
                  <a:gd name="T9" fmla="*/ 333 h 886"/>
                  <a:gd name="T10" fmla="*/ 1000 w 1115"/>
                  <a:gd name="T11" fmla="*/ 167 h 886"/>
                  <a:gd name="T12" fmla="*/ 875 w 1115"/>
                  <a:gd name="T13" fmla="*/ 167 h 886"/>
                  <a:gd name="T14" fmla="*/ 822 w 1115"/>
                  <a:gd name="T15" fmla="*/ 135 h 886"/>
                  <a:gd name="T16" fmla="*/ 791 w 1115"/>
                  <a:gd name="T17" fmla="*/ 31 h 886"/>
                  <a:gd name="T18" fmla="*/ 750 w 1115"/>
                  <a:gd name="T19" fmla="*/ 0 h 886"/>
                  <a:gd name="T20" fmla="*/ 375 w 1115"/>
                  <a:gd name="T21" fmla="*/ 0 h 886"/>
                  <a:gd name="T22" fmla="*/ 322 w 1115"/>
                  <a:gd name="T23" fmla="*/ 31 h 886"/>
                  <a:gd name="T24" fmla="*/ 291 w 1115"/>
                  <a:gd name="T25" fmla="*/ 135 h 886"/>
                  <a:gd name="T26" fmla="*/ 250 w 1115"/>
                  <a:gd name="T27" fmla="*/ 167 h 886"/>
                  <a:gd name="T28" fmla="*/ 114 w 1115"/>
                  <a:gd name="T29" fmla="*/ 167 h 886"/>
                  <a:gd name="T30" fmla="*/ 0 w 1115"/>
                  <a:gd name="T31" fmla="*/ 281 h 886"/>
                  <a:gd name="T32" fmla="*/ 0 w 1115"/>
                  <a:gd name="T33" fmla="*/ 781 h 886"/>
                  <a:gd name="T34" fmla="*/ 114 w 1115"/>
                  <a:gd name="T35" fmla="*/ 885 h 886"/>
                  <a:gd name="T36" fmla="*/ 1000 w 1115"/>
                  <a:gd name="T37" fmla="*/ 885 h 886"/>
                  <a:gd name="T38" fmla="*/ 1114 w 1115"/>
                  <a:gd name="T39" fmla="*/ 781 h 886"/>
                  <a:gd name="T40" fmla="*/ 1114 w 1115"/>
                  <a:gd name="T41" fmla="*/ 281 h 886"/>
                  <a:gd name="T42" fmla="*/ 1000 w 1115"/>
                  <a:gd name="T43" fmla="*/ 167 h 886"/>
                  <a:gd name="T44" fmla="*/ 562 w 1115"/>
                  <a:gd name="T45" fmla="*/ 781 h 886"/>
                  <a:gd name="T46" fmla="*/ 281 w 1115"/>
                  <a:gd name="T47" fmla="*/ 500 h 886"/>
                  <a:gd name="T48" fmla="*/ 562 w 1115"/>
                  <a:gd name="T49" fmla="*/ 219 h 886"/>
                  <a:gd name="T50" fmla="*/ 833 w 1115"/>
                  <a:gd name="T51" fmla="*/ 500 h 886"/>
                  <a:gd name="T52" fmla="*/ 562 w 1115"/>
                  <a:gd name="T53" fmla="*/ 781 h 886"/>
                  <a:gd name="T54" fmla="*/ 968 w 1115"/>
                  <a:gd name="T55" fmla="*/ 354 h 886"/>
                  <a:gd name="T56" fmla="*/ 927 w 1115"/>
                  <a:gd name="T57" fmla="*/ 312 h 886"/>
                  <a:gd name="T58" fmla="*/ 968 w 1115"/>
                  <a:gd name="T59" fmla="*/ 281 h 886"/>
                  <a:gd name="T60" fmla="*/ 1000 w 1115"/>
                  <a:gd name="T61" fmla="*/ 312 h 886"/>
                  <a:gd name="T62" fmla="*/ 968 w 1115"/>
                  <a:gd name="T63" fmla="*/ 354 h 886"/>
                  <a:gd name="T64" fmla="*/ 968 w 1115"/>
                  <a:gd name="T65" fmla="*/ 354 h 886"/>
                  <a:gd name="T66" fmla="*/ 968 w 1115"/>
                  <a:gd name="T67" fmla="*/ 35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5" h="886">
                    <a:moveTo>
                      <a:pt x="562" y="333"/>
                    </a:moveTo>
                    <a:cubicBezTo>
                      <a:pt x="468" y="333"/>
                      <a:pt x="395" y="406"/>
                      <a:pt x="395" y="500"/>
                    </a:cubicBezTo>
                    <a:cubicBezTo>
                      <a:pt x="395" y="594"/>
                      <a:pt x="468" y="667"/>
                      <a:pt x="562" y="667"/>
                    </a:cubicBezTo>
                    <a:cubicBezTo>
                      <a:pt x="645" y="667"/>
                      <a:pt x="729" y="594"/>
                      <a:pt x="729" y="500"/>
                    </a:cubicBezTo>
                    <a:cubicBezTo>
                      <a:pt x="729" y="406"/>
                      <a:pt x="645" y="333"/>
                      <a:pt x="562" y="333"/>
                    </a:cubicBezTo>
                    <a:close/>
                    <a:moveTo>
                      <a:pt x="1000" y="167"/>
                    </a:moveTo>
                    <a:cubicBezTo>
                      <a:pt x="875" y="167"/>
                      <a:pt x="875" y="167"/>
                      <a:pt x="875" y="167"/>
                    </a:cubicBezTo>
                    <a:cubicBezTo>
                      <a:pt x="854" y="167"/>
                      <a:pt x="833" y="156"/>
                      <a:pt x="822" y="135"/>
                    </a:cubicBezTo>
                    <a:cubicBezTo>
                      <a:pt x="791" y="31"/>
                      <a:pt x="791" y="31"/>
                      <a:pt x="791" y="31"/>
                    </a:cubicBezTo>
                    <a:cubicBezTo>
                      <a:pt x="781" y="10"/>
                      <a:pt x="770" y="0"/>
                      <a:pt x="750" y="0"/>
                    </a:cubicBezTo>
                    <a:cubicBezTo>
                      <a:pt x="375" y="0"/>
                      <a:pt x="375" y="0"/>
                      <a:pt x="375" y="0"/>
                    </a:cubicBezTo>
                    <a:cubicBezTo>
                      <a:pt x="354" y="0"/>
                      <a:pt x="333" y="10"/>
                      <a:pt x="322" y="31"/>
                    </a:cubicBezTo>
                    <a:cubicBezTo>
                      <a:pt x="291" y="135"/>
                      <a:pt x="291" y="135"/>
                      <a:pt x="291" y="135"/>
                    </a:cubicBezTo>
                    <a:cubicBezTo>
                      <a:pt x="281" y="156"/>
                      <a:pt x="270" y="167"/>
                      <a:pt x="250" y="167"/>
                    </a:cubicBezTo>
                    <a:cubicBezTo>
                      <a:pt x="114" y="167"/>
                      <a:pt x="114" y="167"/>
                      <a:pt x="114" y="167"/>
                    </a:cubicBezTo>
                    <a:cubicBezTo>
                      <a:pt x="52" y="167"/>
                      <a:pt x="0" y="219"/>
                      <a:pt x="0" y="281"/>
                    </a:cubicBezTo>
                    <a:cubicBezTo>
                      <a:pt x="0" y="781"/>
                      <a:pt x="0" y="781"/>
                      <a:pt x="0" y="781"/>
                    </a:cubicBezTo>
                    <a:cubicBezTo>
                      <a:pt x="0" y="844"/>
                      <a:pt x="52" y="885"/>
                      <a:pt x="114" y="885"/>
                    </a:cubicBezTo>
                    <a:cubicBezTo>
                      <a:pt x="1000" y="885"/>
                      <a:pt x="1000" y="885"/>
                      <a:pt x="1000" y="885"/>
                    </a:cubicBezTo>
                    <a:cubicBezTo>
                      <a:pt x="1062" y="885"/>
                      <a:pt x="1114" y="844"/>
                      <a:pt x="1114" y="781"/>
                    </a:cubicBezTo>
                    <a:cubicBezTo>
                      <a:pt x="1114" y="281"/>
                      <a:pt x="1114" y="281"/>
                      <a:pt x="1114" y="281"/>
                    </a:cubicBezTo>
                    <a:cubicBezTo>
                      <a:pt x="1114" y="219"/>
                      <a:pt x="1062" y="167"/>
                      <a:pt x="1000" y="167"/>
                    </a:cubicBezTo>
                    <a:close/>
                    <a:moveTo>
                      <a:pt x="562" y="781"/>
                    </a:moveTo>
                    <a:cubicBezTo>
                      <a:pt x="406" y="781"/>
                      <a:pt x="281" y="656"/>
                      <a:pt x="281" y="500"/>
                    </a:cubicBezTo>
                    <a:cubicBezTo>
                      <a:pt x="281" y="344"/>
                      <a:pt x="406" y="219"/>
                      <a:pt x="562" y="219"/>
                    </a:cubicBezTo>
                    <a:cubicBezTo>
                      <a:pt x="708" y="219"/>
                      <a:pt x="833" y="344"/>
                      <a:pt x="833" y="500"/>
                    </a:cubicBezTo>
                    <a:cubicBezTo>
                      <a:pt x="833" y="656"/>
                      <a:pt x="708" y="781"/>
                      <a:pt x="562" y="781"/>
                    </a:cubicBezTo>
                    <a:close/>
                    <a:moveTo>
                      <a:pt x="968" y="354"/>
                    </a:moveTo>
                    <a:cubicBezTo>
                      <a:pt x="947" y="354"/>
                      <a:pt x="927" y="333"/>
                      <a:pt x="927" y="312"/>
                    </a:cubicBezTo>
                    <a:cubicBezTo>
                      <a:pt x="927" y="292"/>
                      <a:pt x="947" y="281"/>
                      <a:pt x="968" y="281"/>
                    </a:cubicBezTo>
                    <a:cubicBezTo>
                      <a:pt x="989" y="281"/>
                      <a:pt x="1000" y="292"/>
                      <a:pt x="1000" y="312"/>
                    </a:cubicBezTo>
                    <a:cubicBezTo>
                      <a:pt x="1000" y="333"/>
                      <a:pt x="989" y="354"/>
                      <a:pt x="968" y="354"/>
                    </a:cubicBezTo>
                    <a:close/>
                    <a:moveTo>
                      <a:pt x="968" y="354"/>
                    </a:moveTo>
                    <a:lnTo>
                      <a:pt x="968" y="354"/>
                    </a:lnTo>
                    <a:close/>
                  </a:path>
                </a:pathLst>
              </a:custGeom>
              <a:solidFill>
                <a:schemeClr val="bg1"/>
              </a:solidFill>
              <a:ln>
                <a:noFill/>
              </a:ln>
              <a:effectLst/>
            </p:spPr>
            <p:txBody>
              <a:bodyPr wrap="none" lIns="243852" tIns="121926" rIns="243852" bIns="121926" anchor="ctr"/>
              <a:lstStyle/>
              <a:p>
                <a:pPr>
                  <a:defRPr/>
                </a:pPr>
                <a:endParaRPr lang="en-US"/>
              </a:p>
            </p:txBody>
          </p:sp>
          <p:grpSp>
            <p:nvGrpSpPr>
              <p:cNvPr id="42" name="Group 322"/>
              <p:cNvGrpSpPr/>
              <p:nvPr/>
            </p:nvGrpSpPr>
            <p:grpSpPr bwMode="auto">
              <a:xfrm>
                <a:off x="15604356" y="7406911"/>
                <a:ext cx="1493514" cy="1198032"/>
                <a:chOff x="5640388" y="2998788"/>
                <a:chExt cx="280987" cy="225425"/>
              </a:xfrm>
              <a:solidFill>
                <a:schemeClr val="bg1"/>
              </a:solidFill>
            </p:grpSpPr>
            <p:sp>
              <p:nvSpPr>
                <p:cNvPr id="49" name="Freeform 242"/>
                <p:cNvSpPr>
                  <a:spLocks noChangeArrowheads="1"/>
                </p:cNvSpPr>
                <p:nvPr/>
              </p:nvSpPr>
              <p:spPr bwMode="auto">
                <a:xfrm>
                  <a:off x="5749925" y="3160713"/>
                  <a:ext cx="68263" cy="63500"/>
                </a:xfrm>
                <a:custGeom>
                  <a:avLst/>
                  <a:gdLst>
                    <a:gd name="T0" fmla="*/ 188 w 189"/>
                    <a:gd name="T1" fmla="*/ 84 h 178"/>
                    <a:gd name="T2" fmla="*/ 94 w 189"/>
                    <a:gd name="T3" fmla="*/ 177 h 178"/>
                    <a:gd name="T4" fmla="*/ 0 w 189"/>
                    <a:gd name="T5" fmla="*/ 84 h 178"/>
                    <a:gd name="T6" fmla="*/ 94 w 189"/>
                    <a:gd name="T7" fmla="*/ 0 h 178"/>
                    <a:gd name="T8" fmla="*/ 188 w 189"/>
                    <a:gd name="T9" fmla="*/ 84 h 178"/>
                    <a:gd name="T10" fmla="*/ 188 w 189"/>
                    <a:gd name="T11" fmla="*/ 84 h 178"/>
                    <a:gd name="T12" fmla="*/ 188 w 189"/>
                    <a:gd name="T13" fmla="*/ 84 h 178"/>
                  </a:gdLst>
                  <a:ahLst/>
                  <a:cxnLst>
                    <a:cxn ang="0">
                      <a:pos x="T0" y="T1"/>
                    </a:cxn>
                    <a:cxn ang="0">
                      <a:pos x="T2" y="T3"/>
                    </a:cxn>
                    <a:cxn ang="0">
                      <a:pos x="T4" y="T5"/>
                    </a:cxn>
                    <a:cxn ang="0">
                      <a:pos x="T6" y="T7"/>
                    </a:cxn>
                    <a:cxn ang="0">
                      <a:pos x="T8" y="T9"/>
                    </a:cxn>
                    <a:cxn ang="0">
                      <a:pos x="T10" y="T11"/>
                    </a:cxn>
                    <a:cxn ang="0">
                      <a:pos x="T12" y="T13"/>
                    </a:cxn>
                  </a:cxnLst>
                  <a:rect l="0" t="0" r="r" b="b"/>
                  <a:pathLst>
                    <a:path w="189" h="178">
                      <a:moveTo>
                        <a:pt x="188" y="84"/>
                      </a:moveTo>
                      <a:cubicBezTo>
                        <a:pt x="188" y="136"/>
                        <a:pt x="146" y="177"/>
                        <a:pt x="94" y="177"/>
                      </a:cubicBezTo>
                      <a:cubicBezTo>
                        <a:pt x="42" y="177"/>
                        <a:pt x="0" y="136"/>
                        <a:pt x="0" y="84"/>
                      </a:cubicBezTo>
                      <a:cubicBezTo>
                        <a:pt x="0" y="31"/>
                        <a:pt x="42" y="0"/>
                        <a:pt x="94" y="0"/>
                      </a:cubicBezTo>
                      <a:cubicBezTo>
                        <a:pt x="146" y="0"/>
                        <a:pt x="188" y="31"/>
                        <a:pt x="188" y="84"/>
                      </a:cubicBezTo>
                      <a:close/>
                      <a:moveTo>
                        <a:pt x="188" y="84"/>
                      </a:moveTo>
                      <a:lnTo>
                        <a:pt x="188" y="84"/>
                      </a:lnTo>
                      <a:close/>
                    </a:path>
                  </a:pathLst>
                </a:custGeom>
                <a:grpFill/>
                <a:ln>
                  <a:noFill/>
                </a:ln>
                <a:effectLst/>
              </p:spPr>
              <p:txBody>
                <a:bodyPr wrap="none" anchor="ctr"/>
                <a:lstStyle/>
                <a:p>
                  <a:pPr>
                    <a:defRPr/>
                  </a:pPr>
                  <a:endParaRPr lang="en-US"/>
                </a:p>
              </p:txBody>
            </p:sp>
            <p:sp>
              <p:nvSpPr>
                <p:cNvPr id="50" name="Freeform 243"/>
                <p:cNvSpPr>
                  <a:spLocks noChangeArrowheads="1"/>
                </p:cNvSpPr>
                <p:nvPr/>
              </p:nvSpPr>
              <p:spPr bwMode="auto">
                <a:xfrm>
                  <a:off x="5692775" y="3070225"/>
                  <a:ext cx="180975" cy="90488"/>
                </a:xfrm>
                <a:custGeom>
                  <a:avLst/>
                  <a:gdLst>
                    <a:gd name="T0" fmla="*/ 469 w 501"/>
                    <a:gd name="T1" fmla="*/ 114 h 250"/>
                    <a:gd name="T2" fmla="*/ 458 w 501"/>
                    <a:gd name="T3" fmla="*/ 114 h 250"/>
                    <a:gd name="T4" fmla="*/ 52 w 501"/>
                    <a:gd name="T5" fmla="*/ 114 h 250"/>
                    <a:gd name="T6" fmla="*/ 31 w 501"/>
                    <a:gd name="T7" fmla="*/ 135 h 250"/>
                    <a:gd name="T8" fmla="*/ 21 w 501"/>
                    <a:gd name="T9" fmla="*/ 145 h 250"/>
                    <a:gd name="T10" fmla="*/ 21 w 501"/>
                    <a:gd name="T11" fmla="*/ 229 h 250"/>
                    <a:gd name="T12" fmla="*/ 94 w 501"/>
                    <a:gd name="T13" fmla="*/ 229 h 250"/>
                    <a:gd name="T14" fmla="*/ 125 w 501"/>
                    <a:gd name="T15" fmla="*/ 197 h 250"/>
                    <a:gd name="T16" fmla="*/ 385 w 501"/>
                    <a:gd name="T17" fmla="*/ 197 h 250"/>
                    <a:gd name="T18" fmla="*/ 406 w 501"/>
                    <a:gd name="T19" fmla="*/ 218 h 250"/>
                    <a:gd name="T20" fmla="*/ 489 w 501"/>
                    <a:gd name="T21" fmla="*/ 218 h 250"/>
                    <a:gd name="T22" fmla="*/ 500 w 501"/>
                    <a:gd name="T23" fmla="*/ 177 h 250"/>
                    <a:gd name="T24" fmla="*/ 489 w 501"/>
                    <a:gd name="T25" fmla="*/ 145 h 250"/>
                    <a:gd name="T26" fmla="*/ 469 w 501"/>
                    <a:gd name="T27" fmla="*/ 114 h 250"/>
                    <a:gd name="T28" fmla="*/ 469 w 501"/>
                    <a:gd name="T29" fmla="*/ 114 h 250"/>
                    <a:gd name="T30" fmla="*/ 469 w 501"/>
                    <a:gd name="T31" fmla="*/ 11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1" h="250">
                      <a:moveTo>
                        <a:pt x="469" y="114"/>
                      </a:moveTo>
                      <a:cubicBezTo>
                        <a:pt x="458" y="114"/>
                        <a:pt x="458" y="114"/>
                        <a:pt x="458" y="114"/>
                      </a:cubicBezTo>
                      <a:cubicBezTo>
                        <a:pt x="333" y="0"/>
                        <a:pt x="156" y="10"/>
                        <a:pt x="52" y="114"/>
                      </a:cubicBezTo>
                      <a:cubicBezTo>
                        <a:pt x="31" y="135"/>
                        <a:pt x="31" y="135"/>
                        <a:pt x="31" y="135"/>
                      </a:cubicBezTo>
                      <a:cubicBezTo>
                        <a:pt x="21" y="145"/>
                        <a:pt x="21" y="145"/>
                        <a:pt x="21" y="145"/>
                      </a:cubicBezTo>
                      <a:cubicBezTo>
                        <a:pt x="0" y="177"/>
                        <a:pt x="0" y="208"/>
                        <a:pt x="21" y="229"/>
                      </a:cubicBezTo>
                      <a:cubicBezTo>
                        <a:pt x="42" y="249"/>
                        <a:pt x="73" y="249"/>
                        <a:pt x="94" y="229"/>
                      </a:cubicBezTo>
                      <a:cubicBezTo>
                        <a:pt x="125" y="197"/>
                        <a:pt x="125" y="197"/>
                        <a:pt x="125" y="197"/>
                      </a:cubicBezTo>
                      <a:cubicBezTo>
                        <a:pt x="198" y="125"/>
                        <a:pt x="312" y="125"/>
                        <a:pt x="385" y="197"/>
                      </a:cubicBezTo>
                      <a:cubicBezTo>
                        <a:pt x="406" y="218"/>
                        <a:pt x="406" y="218"/>
                        <a:pt x="406" y="218"/>
                      </a:cubicBezTo>
                      <a:cubicBezTo>
                        <a:pt x="427" y="239"/>
                        <a:pt x="469" y="239"/>
                        <a:pt x="489" y="218"/>
                      </a:cubicBezTo>
                      <a:cubicBezTo>
                        <a:pt x="500" y="208"/>
                        <a:pt x="500" y="197"/>
                        <a:pt x="500" y="177"/>
                      </a:cubicBezTo>
                      <a:cubicBezTo>
                        <a:pt x="500" y="166"/>
                        <a:pt x="500" y="156"/>
                        <a:pt x="489" y="145"/>
                      </a:cubicBezTo>
                      <a:lnTo>
                        <a:pt x="469" y="114"/>
                      </a:lnTo>
                      <a:close/>
                      <a:moveTo>
                        <a:pt x="469" y="114"/>
                      </a:moveTo>
                      <a:lnTo>
                        <a:pt x="469" y="114"/>
                      </a:lnTo>
                      <a:close/>
                    </a:path>
                  </a:pathLst>
                </a:custGeom>
                <a:grpFill/>
                <a:ln>
                  <a:noFill/>
                </a:ln>
                <a:effectLst/>
              </p:spPr>
              <p:txBody>
                <a:bodyPr wrap="none" anchor="ctr"/>
                <a:lstStyle/>
                <a:p>
                  <a:pPr>
                    <a:defRPr/>
                  </a:pPr>
                  <a:endParaRPr lang="en-US"/>
                </a:p>
              </p:txBody>
            </p:sp>
            <p:sp>
              <p:nvSpPr>
                <p:cNvPr id="51" name="Freeform 244"/>
                <p:cNvSpPr>
                  <a:spLocks noChangeArrowheads="1"/>
                </p:cNvSpPr>
                <p:nvPr/>
              </p:nvSpPr>
              <p:spPr bwMode="auto">
                <a:xfrm>
                  <a:off x="5640388" y="2998788"/>
                  <a:ext cx="280987" cy="112712"/>
                </a:xfrm>
                <a:custGeom>
                  <a:avLst/>
                  <a:gdLst>
                    <a:gd name="T0" fmla="*/ 760 w 782"/>
                    <a:gd name="T1" fmla="*/ 208 h 313"/>
                    <a:gd name="T2" fmla="*/ 750 w 782"/>
                    <a:gd name="T3" fmla="*/ 187 h 313"/>
                    <a:gd name="T4" fmla="*/ 740 w 782"/>
                    <a:gd name="T5" fmla="*/ 187 h 313"/>
                    <a:gd name="T6" fmla="*/ 729 w 782"/>
                    <a:gd name="T7" fmla="*/ 177 h 313"/>
                    <a:gd name="T8" fmla="*/ 719 w 782"/>
                    <a:gd name="T9" fmla="*/ 166 h 313"/>
                    <a:gd name="T10" fmla="*/ 63 w 782"/>
                    <a:gd name="T11" fmla="*/ 177 h 313"/>
                    <a:gd name="T12" fmla="*/ 52 w 782"/>
                    <a:gd name="T13" fmla="*/ 187 h 313"/>
                    <a:gd name="T14" fmla="*/ 21 w 782"/>
                    <a:gd name="T15" fmla="*/ 218 h 313"/>
                    <a:gd name="T16" fmla="*/ 21 w 782"/>
                    <a:gd name="T17" fmla="*/ 291 h 313"/>
                    <a:gd name="T18" fmla="*/ 94 w 782"/>
                    <a:gd name="T19" fmla="*/ 291 h 313"/>
                    <a:gd name="T20" fmla="*/ 125 w 782"/>
                    <a:gd name="T21" fmla="*/ 260 h 313"/>
                    <a:gd name="T22" fmla="*/ 136 w 782"/>
                    <a:gd name="T23" fmla="*/ 250 h 313"/>
                    <a:gd name="T24" fmla="*/ 667 w 782"/>
                    <a:gd name="T25" fmla="*/ 250 h 313"/>
                    <a:gd name="T26" fmla="*/ 688 w 782"/>
                    <a:gd name="T27" fmla="*/ 281 h 313"/>
                    <a:gd name="T28" fmla="*/ 760 w 782"/>
                    <a:gd name="T29" fmla="*/ 281 h 313"/>
                    <a:gd name="T30" fmla="*/ 760 w 782"/>
                    <a:gd name="T31" fmla="*/ 208 h 313"/>
                    <a:gd name="T32" fmla="*/ 760 w 782"/>
                    <a:gd name="T33" fmla="*/ 208 h 313"/>
                    <a:gd name="T34" fmla="*/ 760 w 782"/>
                    <a:gd name="T35" fmla="*/ 2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2" h="313">
                      <a:moveTo>
                        <a:pt x="760" y="208"/>
                      </a:moveTo>
                      <a:cubicBezTo>
                        <a:pt x="750" y="187"/>
                        <a:pt x="750" y="187"/>
                        <a:pt x="750" y="187"/>
                      </a:cubicBezTo>
                      <a:lnTo>
                        <a:pt x="740" y="187"/>
                      </a:lnTo>
                      <a:cubicBezTo>
                        <a:pt x="729" y="177"/>
                        <a:pt x="729" y="177"/>
                        <a:pt x="729" y="177"/>
                      </a:cubicBezTo>
                      <a:cubicBezTo>
                        <a:pt x="729" y="166"/>
                        <a:pt x="729" y="166"/>
                        <a:pt x="719" y="166"/>
                      </a:cubicBezTo>
                      <a:cubicBezTo>
                        <a:pt x="531" y="0"/>
                        <a:pt x="240" y="0"/>
                        <a:pt x="63" y="177"/>
                      </a:cubicBezTo>
                      <a:lnTo>
                        <a:pt x="52" y="187"/>
                      </a:lnTo>
                      <a:cubicBezTo>
                        <a:pt x="21" y="218"/>
                        <a:pt x="21" y="218"/>
                        <a:pt x="21" y="218"/>
                      </a:cubicBezTo>
                      <a:cubicBezTo>
                        <a:pt x="0" y="239"/>
                        <a:pt x="0" y="270"/>
                        <a:pt x="21" y="291"/>
                      </a:cubicBezTo>
                      <a:cubicBezTo>
                        <a:pt x="42" y="312"/>
                        <a:pt x="73" y="312"/>
                        <a:pt x="94" y="291"/>
                      </a:cubicBezTo>
                      <a:cubicBezTo>
                        <a:pt x="125" y="260"/>
                        <a:pt x="125" y="260"/>
                        <a:pt x="125" y="260"/>
                      </a:cubicBezTo>
                      <a:cubicBezTo>
                        <a:pt x="125" y="260"/>
                        <a:pt x="125" y="250"/>
                        <a:pt x="136" y="250"/>
                      </a:cubicBezTo>
                      <a:cubicBezTo>
                        <a:pt x="282" y="114"/>
                        <a:pt x="510" y="114"/>
                        <a:pt x="667" y="250"/>
                      </a:cubicBezTo>
                      <a:cubicBezTo>
                        <a:pt x="688" y="281"/>
                        <a:pt x="688" y="281"/>
                        <a:pt x="688" y="281"/>
                      </a:cubicBezTo>
                      <a:cubicBezTo>
                        <a:pt x="708" y="302"/>
                        <a:pt x="740" y="302"/>
                        <a:pt x="760" y="281"/>
                      </a:cubicBezTo>
                      <a:cubicBezTo>
                        <a:pt x="781" y="260"/>
                        <a:pt x="781" y="229"/>
                        <a:pt x="760" y="208"/>
                      </a:cubicBezTo>
                      <a:close/>
                      <a:moveTo>
                        <a:pt x="760" y="208"/>
                      </a:moveTo>
                      <a:lnTo>
                        <a:pt x="760" y="208"/>
                      </a:lnTo>
                      <a:close/>
                    </a:path>
                  </a:pathLst>
                </a:custGeom>
                <a:grpFill/>
                <a:ln>
                  <a:noFill/>
                </a:ln>
                <a:effectLst/>
              </p:spPr>
              <p:txBody>
                <a:bodyPr wrap="none" anchor="ctr"/>
                <a:lstStyle/>
                <a:p>
                  <a:pPr>
                    <a:defRPr/>
                  </a:pPr>
                  <a:endParaRPr lang="en-US"/>
                </a:p>
              </p:txBody>
            </p:sp>
          </p:grpSp>
          <p:sp>
            <p:nvSpPr>
              <p:cNvPr id="43" name="Freeform 299"/>
              <p:cNvSpPr>
                <a:spLocks noChangeArrowheads="1"/>
              </p:cNvSpPr>
              <p:nvPr/>
            </p:nvSpPr>
            <p:spPr bwMode="auto">
              <a:xfrm>
                <a:off x="7165148" y="7072478"/>
                <a:ext cx="1600408" cy="153246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852" tIns="121926" rIns="243852" bIns="121926" anchor="ctr"/>
              <a:lstStyle/>
              <a:p>
                <a:pPr>
                  <a:defRPr/>
                </a:pPr>
                <a:endParaRPr lang="en-US"/>
              </a:p>
            </p:txBody>
          </p:sp>
          <p:grpSp>
            <p:nvGrpSpPr>
              <p:cNvPr id="44" name="Group 62"/>
              <p:cNvGrpSpPr/>
              <p:nvPr/>
            </p:nvGrpSpPr>
            <p:grpSpPr>
              <a:xfrm>
                <a:off x="4480231" y="7305134"/>
                <a:ext cx="1318150" cy="1565101"/>
                <a:chOff x="1393825" y="2339975"/>
                <a:chExt cx="330200" cy="392113"/>
              </a:xfrm>
              <a:solidFill>
                <a:schemeClr val="bg1"/>
              </a:solidFill>
            </p:grpSpPr>
            <p:sp>
              <p:nvSpPr>
                <p:cNvPr id="45" name="Freeform 201"/>
                <p:cNvSpPr>
                  <a:spLocks noChangeArrowheads="1"/>
                </p:cNvSpPr>
                <p:nvPr/>
              </p:nvSpPr>
              <p:spPr bwMode="auto">
                <a:xfrm>
                  <a:off x="1393825" y="2339975"/>
                  <a:ext cx="330200" cy="374650"/>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p:spPr>
              <p:txBody>
                <a:bodyPr wrap="none" anchor="ctr"/>
                <a:lstStyle/>
                <a:p>
                  <a:pPr>
                    <a:defRPr/>
                  </a:pPr>
                  <a:endParaRPr lang="en-US"/>
                </a:p>
              </p:txBody>
            </p:sp>
            <p:sp>
              <p:nvSpPr>
                <p:cNvPr id="46" name="Freeform 202"/>
                <p:cNvSpPr>
                  <a:spLocks noChangeArrowheads="1"/>
                </p:cNvSpPr>
                <p:nvPr/>
              </p:nvSpPr>
              <p:spPr bwMode="auto">
                <a:xfrm>
                  <a:off x="1479550" y="2643188"/>
                  <a:ext cx="71438" cy="8255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p:spPr>
              <p:txBody>
                <a:bodyPr wrap="none" anchor="ctr"/>
                <a:lstStyle/>
                <a:p>
                  <a:pPr>
                    <a:defRPr/>
                  </a:pPr>
                  <a:endParaRPr lang="en-US"/>
                </a:p>
              </p:txBody>
            </p:sp>
            <p:sp>
              <p:nvSpPr>
                <p:cNvPr id="47" name="Freeform 203"/>
                <p:cNvSpPr>
                  <a:spLocks noChangeArrowheads="1"/>
                </p:cNvSpPr>
                <p:nvPr/>
              </p:nvSpPr>
              <p:spPr bwMode="auto">
                <a:xfrm>
                  <a:off x="1422400" y="2616200"/>
                  <a:ext cx="93663" cy="115888"/>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p:spPr>
              <p:txBody>
                <a:bodyPr wrap="none" anchor="ctr"/>
                <a:lstStyle/>
                <a:p>
                  <a:pPr>
                    <a:defRPr/>
                  </a:pPr>
                  <a:endParaRPr lang="en-US"/>
                </a:p>
              </p:txBody>
            </p:sp>
            <p:sp>
              <p:nvSpPr>
                <p:cNvPr id="48" name="Freeform 204"/>
                <p:cNvSpPr>
                  <a:spLocks noChangeArrowheads="1"/>
                </p:cNvSpPr>
                <p:nvPr/>
              </p:nvSpPr>
              <p:spPr bwMode="auto">
                <a:xfrm>
                  <a:off x="1411288" y="2587625"/>
                  <a:ext cx="71437" cy="85725"/>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p:spPr>
              <p:txBody>
                <a:bodyPr wrap="none" anchor="ctr"/>
                <a:lstStyle/>
                <a:p>
                  <a:pPr>
                    <a:defRPr/>
                  </a:pPr>
                  <a:endParaRPr lang="en-US"/>
                </a:p>
              </p:txBody>
            </p:sp>
          </p:grpSp>
        </p:grpSp>
        <p:sp>
          <p:nvSpPr>
            <p:cNvPr id="15" name="文本框 14"/>
            <p:cNvSpPr txBox="1"/>
            <p:nvPr/>
          </p:nvSpPr>
          <p:spPr>
            <a:xfrm>
              <a:off x="1830512"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16" name="文本框 15"/>
            <p:cNvSpPr txBox="1"/>
            <p:nvPr/>
          </p:nvSpPr>
          <p:spPr>
            <a:xfrm>
              <a:off x="1978276"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7" name="文本框 16"/>
            <p:cNvSpPr txBox="1"/>
            <p:nvPr/>
          </p:nvSpPr>
          <p:spPr>
            <a:xfrm>
              <a:off x="3308215"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18" name="文本框 17"/>
            <p:cNvSpPr txBox="1"/>
            <p:nvPr/>
          </p:nvSpPr>
          <p:spPr>
            <a:xfrm>
              <a:off x="3455979"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19" name="文本框 18"/>
            <p:cNvSpPr txBox="1"/>
            <p:nvPr/>
          </p:nvSpPr>
          <p:spPr>
            <a:xfrm>
              <a:off x="4740352"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0" name="文本框 19"/>
            <p:cNvSpPr txBox="1"/>
            <p:nvPr/>
          </p:nvSpPr>
          <p:spPr>
            <a:xfrm>
              <a:off x="4888116"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1" name="文本框 20"/>
            <p:cNvSpPr txBox="1"/>
            <p:nvPr/>
          </p:nvSpPr>
          <p:spPr>
            <a:xfrm>
              <a:off x="6166956"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2" name="文本框 21"/>
            <p:cNvSpPr txBox="1"/>
            <p:nvPr/>
          </p:nvSpPr>
          <p:spPr>
            <a:xfrm>
              <a:off x="6314720"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3" name="文本框 22"/>
            <p:cNvSpPr txBox="1"/>
            <p:nvPr/>
          </p:nvSpPr>
          <p:spPr>
            <a:xfrm>
              <a:off x="7619109"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4" name="文本框 23"/>
            <p:cNvSpPr txBox="1"/>
            <p:nvPr/>
          </p:nvSpPr>
          <p:spPr>
            <a:xfrm>
              <a:off x="7766873"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5" name="文本框 24"/>
            <p:cNvSpPr txBox="1"/>
            <p:nvPr/>
          </p:nvSpPr>
          <p:spPr>
            <a:xfrm>
              <a:off x="9066301" y="5573643"/>
              <a:ext cx="1580430" cy="553998"/>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26" name="文本框 25"/>
            <p:cNvSpPr txBox="1"/>
            <p:nvPr/>
          </p:nvSpPr>
          <p:spPr>
            <a:xfrm>
              <a:off x="9214065" y="529424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1" name="文本框 10"/>
          <p:cNvSpPr txBox="1"/>
          <p:nvPr/>
        </p:nvSpPr>
        <p:spPr>
          <a:xfrm>
            <a:off x="5127376" y="2652972"/>
            <a:ext cx="1814752" cy="1446550"/>
          </a:xfrm>
          <a:prstGeom prst="rect">
            <a:avLst/>
          </a:prstGeom>
          <a:noFill/>
        </p:spPr>
        <p:txBody>
          <a:bodyPr wrap="square" rtlCol="0">
            <a:spAutoFit/>
          </a:bodyPr>
          <a:lstStyle/>
          <a:p>
            <a:pPr algn="ctr"/>
            <a:r>
              <a:rPr lang="en-US" altLang="zh-CN" sz="8800" dirty="0">
                <a:ln w="28575">
                  <a:noFill/>
                </a:ln>
                <a:solidFill>
                  <a:srgbClr val="6A9473"/>
                </a:solidFill>
                <a:latin typeface="Road Rage" pitchFamily="50" charset="0"/>
                <a:ea typeface="微软雅黑" panose="020B0503020204020204" pitchFamily="34" charset="-122"/>
              </a:rPr>
              <a:t>o4</a:t>
            </a:r>
            <a:endParaRPr lang="zh-CN" altLang="en-US" sz="8800" dirty="0">
              <a:ln w="28575">
                <a:noFill/>
              </a:ln>
              <a:solidFill>
                <a:srgbClr val="6A9473"/>
              </a:solidFill>
              <a:latin typeface="Road Rage" pitchFamily="50" charset="0"/>
              <a:ea typeface="微软雅黑" panose="020B0503020204020204" pitchFamily="34" charset="-122"/>
            </a:endParaRPr>
          </a:p>
        </p:txBody>
      </p:sp>
      <p:sp>
        <p:nvSpPr>
          <p:cNvPr id="13" name="矩形 12"/>
          <p:cNvSpPr/>
          <p:nvPr/>
        </p:nvSpPr>
        <p:spPr>
          <a:xfrm>
            <a:off x="4903673" y="3924300"/>
            <a:ext cx="2262158" cy="458908"/>
          </a:xfrm>
          <a:prstGeom prst="rect">
            <a:avLst/>
          </a:prstGeom>
        </p:spPr>
        <p:txBody>
          <a:bodyPr wrap="none">
            <a:spAutoFit/>
          </a:bodyPr>
          <a:lstStyle/>
          <a:p>
            <a:pPr algn="ctr">
              <a:lnSpc>
                <a:spcPct val="150000"/>
              </a:lnSpc>
            </a:pP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13059" y="4357808"/>
            <a:ext cx="4243386" cy="646331"/>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800" b="0" dirty="0">
                <a:solidFill>
                  <a:srgbClr val="6A9473"/>
                </a:solidFill>
                <a:latin typeface="微软雅黑" panose="020B0503020204020204" pitchFamily="34" charset="-122"/>
                <a:ea typeface="微软雅黑" panose="020B0503020204020204" pitchFamily="34" charset="-122"/>
              </a:rPr>
              <a:t>Professional generation</a:t>
            </a:r>
          </a:p>
          <a:p>
            <a:r>
              <a:rPr lang="en-US" altLang="zh-CN" sz="1800" b="0" dirty="0">
                <a:solidFill>
                  <a:srgbClr val="6A9473"/>
                </a:solidFill>
                <a:latin typeface="微软雅黑" panose="020B0503020204020204" pitchFamily="34" charset="-122"/>
                <a:ea typeface="微软雅黑" panose="020B0503020204020204" pitchFamily="34" charset="-122"/>
              </a:rPr>
              <a:t>PowerPoint</a:t>
            </a:r>
            <a:endParaRPr lang="zh-CN" altLang="en-US" sz="18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3"/>
          <p:cNvSpPr/>
          <p:nvPr/>
        </p:nvSpPr>
        <p:spPr>
          <a:xfrm>
            <a:off x="5859898" y="2111711"/>
            <a:ext cx="324694" cy="324694"/>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1</a:t>
            </a:r>
            <a:endParaRPr lang="en-US" sz="2800" b="1" dirty="0">
              <a:solidFill>
                <a:schemeClr val="bg1"/>
              </a:solidFill>
            </a:endParaRPr>
          </a:p>
        </p:txBody>
      </p:sp>
      <p:sp>
        <p:nvSpPr>
          <p:cNvPr id="14" name="Oval 5"/>
          <p:cNvSpPr/>
          <p:nvPr/>
        </p:nvSpPr>
        <p:spPr>
          <a:xfrm>
            <a:off x="5859898" y="3192647"/>
            <a:ext cx="324694" cy="324694"/>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2</a:t>
            </a:r>
            <a:endParaRPr lang="en-US" sz="2800" b="1" dirty="0">
              <a:solidFill>
                <a:schemeClr val="bg1"/>
              </a:solidFill>
            </a:endParaRPr>
          </a:p>
        </p:txBody>
      </p:sp>
      <p:sp>
        <p:nvSpPr>
          <p:cNvPr id="15" name="Oval 7"/>
          <p:cNvSpPr/>
          <p:nvPr/>
        </p:nvSpPr>
        <p:spPr>
          <a:xfrm>
            <a:off x="5859898" y="4259266"/>
            <a:ext cx="324694" cy="324694"/>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3</a:t>
            </a:r>
            <a:endParaRPr lang="en-US" sz="2800" b="1" dirty="0">
              <a:solidFill>
                <a:schemeClr val="bg1"/>
              </a:solidFill>
            </a:endParaRPr>
          </a:p>
        </p:txBody>
      </p:sp>
      <p:sp>
        <p:nvSpPr>
          <p:cNvPr id="16" name="Oval 9"/>
          <p:cNvSpPr/>
          <p:nvPr/>
        </p:nvSpPr>
        <p:spPr>
          <a:xfrm>
            <a:off x="5859898" y="5325885"/>
            <a:ext cx="324694" cy="324694"/>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4</a:t>
            </a:r>
            <a:endParaRPr lang="en-US" sz="2800" b="1" dirty="0">
              <a:solidFill>
                <a:schemeClr val="bg1"/>
              </a:solidFill>
            </a:endParaRPr>
          </a:p>
        </p:txBody>
      </p:sp>
      <p:grpSp>
        <p:nvGrpSpPr>
          <p:cNvPr id="17" name="Group 26"/>
          <p:cNvGrpSpPr/>
          <p:nvPr/>
        </p:nvGrpSpPr>
        <p:grpSpPr>
          <a:xfrm>
            <a:off x="1258663" y="2204503"/>
            <a:ext cx="3708316" cy="3548866"/>
            <a:chOff x="3570881" y="4445286"/>
            <a:chExt cx="6766869" cy="6475908"/>
          </a:xfrm>
        </p:grpSpPr>
        <p:grpSp>
          <p:nvGrpSpPr>
            <p:cNvPr id="18" name="Group 15"/>
            <p:cNvGrpSpPr/>
            <p:nvPr/>
          </p:nvGrpSpPr>
          <p:grpSpPr>
            <a:xfrm>
              <a:off x="9144749" y="7182894"/>
              <a:ext cx="1193001" cy="1193002"/>
              <a:chOff x="7888736" y="2198344"/>
              <a:chExt cx="782853" cy="782854"/>
            </a:xfrm>
            <a:solidFill>
              <a:srgbClr val="F13B48"/>
            </a:solidFill>
          </p:grpSpPr>
          <p:sp>
            <p:nvSpPr>
              <p:cNvPr id="39" name="Freeform 23"/>
              <p:cNvSpPr>
                <a:spLocks noEditPoints="1"/>
              </p:cNvSpPr>
              <p:nvPr/>
            </p:nvSpPr>
            <p:spPr bwMode="auto">
              <a:xfrm>
                <a:off x="7888736" y="2198344"/>
                <a:ext cx="782853" cy="78285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6A9473"/>
              </a:solidFill>
              <a:ln>
                <a:noFill/>
              </a:ln>
            </p:spPr>
            <p:txBody>
              <a:bodyPr vert="horz" wrap="square" lIns="121920" tIns="60960" rIns="121920" bIns="60960" numCol="1" anchor="t" anchorCtr="0" compatLnSpc="1"/>
              <a:lstStyle/>
              <a:p>
                <a:endParaRPr lang="en-US" sz="2400" dirty="0"/>
              </a:p>
            </p:txBody>
          </p:sp>
          <p:sp>
            <p:nvSpPr>
              <p:cNvPr id="40" name="Freeform 17"/>
              <p:cNvSpPr>
                <a:spLocks noChangeAspect="1" noChangeArrowheads="1"/>
              </p:cNvSpPr>
              <p:nvPr/>
            </p:nvSpPr>
            <p:spPr bwMode="auto">
              <a:xfrm>
                <a:off x="8113790" y="2435369"/>
                <a:ext cx="377798" cy="334106"/>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rgbClr val="6A9473"/>
              </a:solidFill>
              <a:ln>
                <a:noFill/>
              </a:ln>
              <a:effectLst/>
            </p:spPr>
            <p:txBody>
              <a:bodyPr wrap="square" anchor="ctr">
                <a:noAutofit/>
              </a:bodyPr>
              <a:lstStyle/>
              <a:p>
                <a:pPr>
                  <a:defRPr/>
                </a:pPr>
                <a:endParaRPr lang="en-US" sz="2400" dirty="0">
                  <a:ea typeface="宋体" panose="02010600030101010101" pitchFamily="2" charset="-122"/>
                </a:endParaRPr>
              </a:p>
            </p:txBody>
          </p:sp>
        </p:grpSp>
        <p:grpSp>
          <p:nvGrpSpPr>
            <p:cNvPr id="19" name="Group 18"/>
            <p:cNvGrpSpPr/>
            <p:nvPr/>
          </p:nvGrpSpPr>
          <p:grpSpPr>
            <a:xfrm flipH="1">
              <a:off x="4027922" y="4777172"/>
              <a:ext cx="5953934" cy="5873162"/>
              <a:chOff x="5628905" y="1805056"/>
              <a:chExt cx="3554951" cy="3506724"/>
            </a:xfrm>
          </p:grpSpPr>
          <p:sp>
            <p:nvSpPr>
              <p:cNvPr id="35" name="Block Arc 19"/>
              <p:cNvSpPr/>
              <p:nvPr/>
            </p:nvSpPr>
            <p:spPr>
              <a:xfrm>
                <a:off x="5628905" y="1805056"/>
                <a:ext cx="3483614" cy="3483612"/>
              </a:xfrm>
              <a:prstGeom prst="blockArc">
                <a:avLst>
                  <a:gd name="adj1" fmla="val 11789250"/>
                  <a:gd name="adj2" fmla="val 15360620"/>
                  <a:gd name="adj3" fmla="val 5119"/>
                </a:avLst>
              </a:prstGeom>
              <a:solidFill>
                <a:srgbClr val="6A947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dirty="0"/>
              </a:p>
            </p:txBody>
          </p:sp>
          <p:sp>
            <p:nvSpPr>
              <p:cNvPr id="36" name="Block Arc 20"/>
              <p:cNvSpPr/>
              <p:nvPr/>
            </p:nvSpPr>
            <p:spPr>
              <a:xfrm>
                <a:off x="5654735" y="1828168"/>
                <a:ext cx="3483614" cy="3483612"/>
              </a:xfrm>
              <a:prstGeom prst="blockArc">
                <a:avLst>
                  <a:gd name="adj1" fmla="val 1053616"/>
                  <a:gd name="adj2" fmla="val 4473124"/>
                  <a:gd name="adj3" fmla="val 5193"/>
                </a:avLst>
              </a:prstGeom>
              <a:solidFill>
                <a:srgbClr val="6A947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7" name="Block Arc 21"/>
              <p:cNvSpPr/>
              <p:nvPr/>
            </p:nvSpPr>
            <p:spPr>
              <a:xfrm flipH="1">
                <a:off x="5694978" y="1828168"/>
                <a:ext cx="3483614" cy="3483612"/>
              </a:xfrm>
              <a:prstGeom prst="blockArc">
                <a:avLst>
                  <a:gd name="adj1" fmla="val 1053616"/>
                  <a:gd name="adj2" fmla="val 4473124"/>
                  <a:gd name="adj3" fmla="val 5193"/>
                </a:avLst>
              </a:prstGeom>
              <a:solidFill>
                <a:srgbClr val="6A947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8" name="Block Arc 22"/>
              <p:cNvSpPr/>
              <p:nvPr/>
            </p:nvSpPr>
            <p:spPr>
              <a:xfrm flipH="1">
                <a:off x="5700242" y="1805056"/>
                <a:ext cx="3483614" cy="3483612"/>
              </a:xfrm>
              <a:prstGeom prst="blockArc">
                <a:avLst>
                  <a:gd name="adj1" fmla="val 11789250"/>
                  <a:gd name="adj2" fmla="val 15360620"/>
                  <a:gd name="adj3" fmla="val 5119"/>
                </a:avLst>
              </a:prstGeom>
              <a:solidFill>
                <a:srgbClr val="6A947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20" name="Group 23"/>
            <p:cNvGrpSpPr/>
            <p:nvPr/>
          </p:nvGrpSpPr>
          <p:grpSpPr>
            <a:xfrm flipH="1">
              <a:off x="3570881" y="7182896"/>
              <a:ext cx="1193001" cy="1193002"/>
              <a:chOff x="8744432" y="3241456"/>
              <a:chExt cx="712312" cy="712313"/>
            </a:xfrm>
            <a:solidFill>
              <a:srgbClr val="00BBD6"/>
            </a:solidFill>
          </p:grpSpPr>
          <p:sp>
            <p:nvSpPr>
              <p:cNvPr id="33" name="Freeform 23"/>
              <p:cNvSpPr>
                <a:spLocks noEditPoints="1"/>
              </p:cNvSpPr>
              <p:nvPr/>
            </p:nvSpPr>
            <p:spPr bwMode="auto">
              <a:xfrm>
                <a:off x="8744432" y="3241456"/>
                <a:ext cx="712312" cy="71231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6A9473"/>
              </a:solidFill>
              <a:ln>
                <a:noFill/>
              </a:ln>
            </p:spPr>
            <p:txBody>
              <a:bodyPr vert="horz" wrap="square" lIns="121920" tIns="60960" rIns="121920" bIns="60960" numCol="1" anchor="t" anchorCtr="0" compatLnSpc="1"/>
              <a:lstStyle/>
              <a:p>
                <a:endParaRPr lang="en-US" sz="2400" dirty="0"/>
              </a:p>
            </p:txBody>
          </p:sp>
          <p:sp>
            <p:nvSpPr>
              <p:cNvPr id="34" name="Freeform 273"/>
              <p:cNvSpPr>
                <a:spLocks noChangeArrowheads="1"/>
              </p:cNvSpPr>
              <p:nvPr/>
            </p:nvSpPr>
            <p:spPr bwMode="auto">
              <a:xfrm>
                <a:off x="8941304" y="3482907"/>
                <a:ext cx="337342" cy="229996"/>
              </a:xfrm>
              <a:custGeom>
                <a:avLst/>
                <a:gdLst>
                  <a:gd name="T0" fmla="*/ 925 w 949"/>
                  <a:gd name="T1" fmla="*/ 40 h 647"/>
                  <a:gd name="T2" fmla="*/ 868 w 949"/>
                  <a:gd name="T3" fmla="*/ 17 h 647"/>
                  <a:gd name="T4" fmla="*/ 742 w 949"/>
                  <a:gd name="T5" fmla="*/ 0 h 647"/>
                  <a:gd name="T6" fmla="*/ 725 w 949"/>
                  <a:gd name="T7" fmla="*/ 40 h 647"/>
                  <a:gd name="T8" fmla="*/ 148 w 949"/>
                  <a:gd name="T9" fmla="*/ 17 h 647"/>
                  <a:gd name="T10" fmla="*/ 97 w 949"/>
                  <a:gd name="T11" fmla="*/ 0 h 647"/>
                  <a:gd name="T12" fmla="*/ 85 w 949"/>
                  <a:gd name="T13" fmla="*/ 40 h 647"/>
                  <a:gd name="T14" fmla="*/ 0 w 949"/>
                  <a:gd name="T15" fmla="*/ 69 h 647"/>
                  <a:gd name="T16" fmla="*/ 28 w 949"/>
                  <a:gd name="T17" fmla="*/ 646 h 647"/>
                  <a:gd name="T18" fmla="*/ 948 w 949"/>
                  <a:gd name="T19" fmla="*/ 617 h 647"/>
                  <a:gd name="T20" fmla="*/ 925 w 949"/>
                  <a:gd name="T21" fmla="*/ 40 h 647"/>
                  <a:gd name="T22" fmla="*/ 114 w 949"/>
                  <a:gd name="T23" fmla="*/ 80 h 647"/>
                  <a:gd name="T24" fmla="*/ 114 w 949"/>
                  <a:gd name="T25" fmla="*/ 160 h 647"/>
                  <a:gd name="T26" fmla="*/ 114 w 949"/>
                  <a:gd name="T27" fmla="*/ 80 h 647"/>
                  <a:gd name="T28" fmla="*/ 851 w 949"/>
                  <a:gd name="T29" fmla="*/ 97 h 647"/>
                  <a:gd name="T30" fmla="*/ 725 w 949"/>
                  <a:gd name="T31" fmla="*/ 114 h 647"/>
                  <a:gd name="T32" fmla="*/ 742 w 949"/>
                  <a:gd name="T33" fmla="*/ 143 h 647"/>
                  <a:gd name="T34" fmla="*/ 868 w 949"/>
                  <a:gd name="T35" fmla="*/ 131 h 647"/>
                  <a:gd name="T36" fmla="*/ 851 w 949"/>
                  <a:gd name="T37" fmla="*/ 97 h 647"/>
                  <a:gd name="T38" fmla="*/ 474 w 949"/>
                  <a:gd name="T39" fmla="*/ 74 h 647"/>
                  <a:gd name="T40" fmla="*/ 474 w 949"/>
                  <a:gd name="T41" fmla="*/ 611 h 647"/>
                  <a:gd name="T42" fmla="*/ 474 w 949"/>
                  <a:gd name="T43" fmla="*/ 74 h 647"/>
                  <a:gd name="T44" fmla="*/ 474 w 949"/>
                  <a:gd name="T45" fmla="*/ 131 h 647"/>
                  <a:gd name="T46" fmla="*/ 474 w 949"/>
                  <a:gd name="T47" fmla="*/ 560 h 647"/>
                  <a:gd name="T48" fmla="*/ 474 w 949"/>
                  <a:gd name="T49" fmla="*/ 131 h 647"/>
                  <a:gd name="T50" fmla="*/ 474 w 949"/>
                  <a:gd name="T51" fmla="*/ 188 h 647"/>
                  <a:gd name="T52" fmla="*/ 474 w 949"/>
                  <a:gd name="T53" fmla="*/ 497 h 647"/>
                  <a:gd name="T54" fmla="*/ 474 w 949"/>
                  <a:gd name="T55" fmla="*/ 188 h 647"/>
                  <a:gd name="T56" fmla="*/ 474 w 949"/>
                  <a:gd name="T57" fmla="*/ 229 h 647"/>
                  <a:gd name="T58" fmla="*/ 497 w 949"/>
                  <a:gd name="T59" fmla="*/ 251 h 647"/>
                  <a:gd name="T60" fmla="*/ 394 w 949"/>
                  <a:gd name="T61" fmla="*/ 423 h 647"/>
                  <a:gd name="T62" fmla="*/ 474 w 949"/>
                  <a:gd name="T63" fmla="*/ 229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9" h="647">
                    <a:moveTo>
                      <a:pt x="925" y="40"/>
                    </a:moveTo>
                    <a:lnTo>
                      <a:pt x="925" y="40"/>
                    </a:lnTo>
                    <a:cubicBezTo>
                      <a:pt x="868" y="40"/>
                      <a:pt x="868" y="40"/>
                      <a:pt x="868" y="40"/>
                    </a:cubicBezTo>
                    <a:cubicBezTo>
                      <a:pt x="868" y="17"/>
                      <a:pt x="868" y="17"/>
                      <a:pt x="868" y="17"/>
                    </a:cubicBezTo>
                    <a:cubicBezTo>
                      <a:pt x="868" y="6"/>
                      <a:pt x="862" y="0"/>
                      <a:pt x="851" y="0"/>
                    </a:cubicBezTo>
                    <a:cubicBezTo>
                      <a:pt x="742" y="0"/>
                      <a:pt x="742" y="0"/>
                      <a:pt x="742" y="0"/>
                    </a:cubicBezTo>
                    <a:cubicBezTo>
                      <a:pt x="731" y="0"/>
                      <a:pt x="725" y="6"/>
                      <a:pt x="725" y="17"/>
                    </a:cubicBezTo>
                    <a:cubicBezTo>
                      <a:pt x="725" y="40"/>
                      <a:pt x="725" y="40"/>
                      <a:pt x="725" y="40"/>
                    </a:cubicBezTo>
                    <a:cubicBezTo>
                      <a:pt x="148" y="40"/>
                      <a:pt x="148" y="40"/>
                      <a:pt x="148" y="40"/>
                    </a:cubicBezTo>
                    <a:cubicBezTo>
                      <a:pt x="148" y="17"/>
                      <a:pt x="148" y="17"/>
                      <a:pt x="148" y="17"/>
                    </a:cubicBezTo>
                    <a:cubicBezTo>
                      <a:pt x="148" y="6"/>
                      <a:pt x="148" y="0"/>
                      <a:pt x="137" y="0"/>
                    </a:cubicBezTo>
                    <a:cubicBezTo>
                      <a:pt x="97" y="0"/>
                      <a:pt x="97" y="0"/>
                      <a:pt x="97" y="0"/>
                    </a:cubicBezTo>
                    <a:cubicBezTo>
                      <a:pt x="91" y="0"/>
                      <a:pt x="85" y="6"/>
                      <a:pt x="85" y="17"/>
                    </a:cubicBezTo>
                    <a:cubicBezTo>
                      <a:pt x="85" y="40"/>
                      <a:pt x="85" y="40"/>
                      <a:pt x="85" y="40"/>
                    </a:cubicBezTo>
                    <a:cubicBezTo>
                      <a:pt x="28" y="40"/>
                      <a:pt x="28" y="40"/>
                      <a:pt x="28" y="40"/>
                    </a:cubicBezTo>
                    <a:cubicBezTo>
                      <a:pt x="11" y="40"/>
                      <a:pt x="0" y="51"/>
                      <a:pt x="0" y="69"/>
                    </a:cubicBezTo>
                    <a:cubicBezTo>
                      <a:pt x="0" y="617"/>
                      <a:pt x="0" y="617"/>
                      <a:pt x="0" y="617"/>
                    </a:cubicBezTo>
                    <a:cubicBezTo>
                      <a:pt x="0" y="634"/>
                      <a:pt x="11" y="646"/>
                      <a:pt x="28" y="646"/>
                    </a:cubicBezTo>
                    <a:cubicBezTo>
                      <a:pt x="925" y="646"/>
                      <a:pt x="925" y="646"/>
                      <a:pt x="925" y="646"/>
                    </a:cubicBezTo>
                    <a:cubicBezTo>
                      <a:pt x="942" y="646"/>
                      <a:pt x="948" y="634"/>
                      <a:pt x="948" y="617"/>
                    </a:cubicBezTo>
                    <a:cubicBezTo>
                      <a:pt x="948" y="69"/>
                      <a:pt x="948" y="69"/>
                      <a:pt x="948" y="69"/>
                    </a:cubicBezTo>
                    <a:cubicBezTo>
                      <a:pt x="948" y="51"/>
                      <a:pt x="942" y="40"/>
                      <a:pt x="925" y="40"/>
                    </a:cubicBezTo>
                    <a:close/>
                    <a:moveTo>
                      <a:pt x="114" y="80"/>
                    </a:moveTo>
                    <a:lnTo>
                      <a:pt x="114" y="80"/>
                    </a:lnTo>
                    <a:cubicBezTo>
                      <a:pt x="97" y="80"/>
                      <a:pt x="74" y="97"/>
                      <a:pt x="74" y="120"/>
                    </a:cubicBezTo>
                    <a:cubicBezTo>
                      <a:pt x="74" y="143"/>
                      <a:pt x="97" y="160"/>
                      <a:pt x="114" y="160"/>
                    </a:cubicBezTo>
                    <a:cubicBezTo>
                      <a:pt x="143" y="160"/>
                      <a:pt x="160" y="143"/>
                      <a:pt x="160" y="120"/>
                    </a:cubicBezTo>
                    <a:cubicBezTo>
                      <a:pt x="160" y="97"/>
                      <a:pt x="143" y="80"/>
                      <a:pt x="114" y="80"/>
                    </a:cubicBezTo>
                    <a:close/>
                    <a:moveTo>
                      <a:pt x="851" y="97"/>
                    </a:moveTo>
                    <a:lnTo>
                      <a:pt x="851" y="97"/>
                    </a:lnTo>
                    <a:cubicBezTo>
                      <a:pt x="742" y="97"/>
                      <a:pt x="742" y="97"/>
                      <a:pt x="742" y="97"/>
                    </a:cubicBezTo>
                    <a:cubicBezTo>
                      <a:pt x="731" y="97"/>
                      <a:pt x="725" y="103"/>
                      <a:pt x="725" y="114"/>
                    </a:cubicBezTo>
                    <a:cubicBezTo>
                      <a:pt x="725" y="131"/>
                      <a:pt x="725" y="131"/>
                      <a:pt x="725" y="131"/>
                    </a:cubicBezTo>
                    <a:cubicBezTo>
                      <a:pt x="725" y="137"/>
                      <a:pt x="731" y="143"/>
                      <a:pt x="742" y="143"/>
                    </a:cubicBezTo>
                    <a:cubicBezTo>
                      <a:pt x="851" y="143"/>
                      <a:pt x="851" y="143"/>
                      <a:pt x="851" y="143"/>
                    </a:cubicBezTo>
                    <a:cubicBezTo>
                      <a:pt x="862" y="143"/>
                      <a:pt x="868" y="137"/>
                      <a:pt x="868" y="131"/>
                    </a:cubicBezTo>
                    <a:cubicBezTo>
                      <a:pt x="868" y="114"/>
                      <a:pt x="868" y="114"/>
                      <a:pt x="868" y="114"/>
                    </a:cubicBezTo>
                    <a:cubicBezTo>
                      <a:pt x="868" y="103"/>
                      <a:pt x="862" y="97"/>
                      <a:pt x="851" y="97"/>
                    </a:cubicBezTo>
                    <a:close/>
                    <a:moveTo>
                      <a:pt x="474" y="74"/>
                    </a:moveTo>
                    <a:lnTo>
                      <a:pt x="474" y="74"/>
                    </a:lnTo>
                    <a:cubicBezTo>
                      <a:pt x="623" y="74"/>
                      <a:pt x="742" y="194"/>
                      <a:pt x="742" y="343"/>
                    </a:cubicBezTo>
                    <a:cubicBezTo>
                      <a:pt x="742" y="491"/>
                      <a:pt x="623" y="611"/>
                      <a:pt x="474" y="611"/>
                    </a:cubicBezTo>
                    <a:cubicBezTo>
                      <a:pt x="331" y="611"/>
                      <a:pt x="206" y="491"/>
                      <a:pt x="206" y="343"/>
                    </a:cubicBezTo>
                    <a:cubicBezTo>
                      <a:pt x="206" y="194"/>
                      <a:pt x="331" y="74"/>
                      <a:pt x="474" y="74"/>
                    </a:cubicBezTo>
                    <a:close/>
                    <a:moveTo>
                      <a:pt x="474" y="131"/>
                    </a:moveTo>
                    <a:lnTo>
                      <a:pt x="474" y="131"/>
                    </a:lnTo>
                    <a:cubicBezTo>
                      <a:pt x="594" y="131"/>
                      <a:pt x="691" y="223"/>
                      <a:pt x="691" y="343"/>
                    </a:cubicBezTo>
                    <a:cubicBezTo>
                      <a:pt x="691" y="463"/>
                      <a:pt x="594" y="560"/>
                      <a:pt x="474" y="560"/>
                    </a:cubicBezTo>
                    <a:cubicBezTo>
                      <a:pt x="360" y="560"/>
                      <a:pt x="263" y="463"/>
                      <a:pt x="263" y="343"/>
                    </a:cubicBezTo>
                    <a:cubicBezTo>
                      <a:pt x="263" y="223"/>
                      <a:pt x="360" y="131"/>
                      <a:pt x="474" y="131"/>
                    </a:cubicBezTo>
                    <a:close/>
                    <a:moveTo>
                      <a:pt x="474" y="188"/>
                    </a:moveTo>
                    <a:lnTo>
                      <a:pt x="474" y="188"/>
                    </a:lnTo>
                    <a:cubicBezTo>
                      <a:pt x="560" y="188"/>
                      <a:pt x="628" y="257"/>
                      <a:pt x="628" y="343"/>
                    </a:cubicBezTo>
                    <a:cubicBezTo>
                      <a:pt x="628" y="428"/>
                      <a:pt x="560" y="497"/>
                      <a:pt x="474" y="497"/>
                    </a:cubicBezTo>
                    <a:cubicBezTo>
                      <a:pt x="394" y="497"/>
                      <a:pt x="325" y="428"/>
                      <a:pt x="325" y="343"/>
                    </a:cubicBezTo>
                    <a:cubicBezTo>
                      <a:pt x="325" y="257"/>
                      <a:pt x="394" y="188"/>
                      <a:pt x="474" y="188"/>
                    </a:cubicBezTo>
                    <a:close/>
                    <a:moveTo>
                      <a:pt x="474" y="229"/>
                    </a:moveTo>
                    <a:lnTo>
                      <a:pt x="474" y="229"/>
                    </a:lnTo>
                    <a:cubicBezTo>
                      <a:pt x="514" y="229"/>
                      <a:pt x="542" y="246"/>
                      <a:pt x="565" y="268"/>
                    </a:cubicBezTo>
                    <a:cubicBezTo>
                      <a:pt x="548" y="257"/>
                      <a:pt x="520" y="251"/>
                      <a:pt x="497" y="251"/>
                    </a:cubicBezTo>
                    <a:cubicBezTo>
                      <a:pt x="434" y="251"/>
                      <a:pt x="377" y="303"/>
                      <a:pt x="377" y="366"/>
                    </a:cubicBezTo>
                    <a:cubicBezTo>
                      <a:pt x="377" y="388"/>
                      <a:pt x="382" y="405"/>
                      <a:pt x="394" y="423"/>
                    </a:cubicBezTo>
                    <a:cubicBezTo>
                      <a:pt x="371" y="405"/>
                      <a:pt x="360" y="377"/>
                      <a:pt x="360" y="343"/>
                    </a:cubicBezTo>
                    <a:cubicBezTo>
                      <a:pt x="360" y="280"/>
                      <a:pt x="411" y="229"/>
                      <a:pt x="474" y="229"/>
                    </a:cubicBezTo>
                    <a:close/>
                  </a:path>
                </a:pathLst>
              </a:custGeom>
              <a:solidFill>
                <a:srgbClr val="6A9473"/>
              </a:solidFill>
              <a:ln>
                <a:noFill/>
              </a:ln>
              <a:effectLst/>
            </p:spPr>
            <p:txBody>
              <a:bodyPr wrap="none" anchor="ctr"/>
              <a:lstStyle/>
              <a:p>
                <a:endParaRPr lang="en-US" dirty="0">
                  <a:latin typeface="Calibri Light" panose="020F0302020204030204"/>
                </a:endParaRPr>
              </a:p>
            </p:txBody>
          </p:sp>
        </p:grpSp>
        <p:sp>
          <p:nvSpPr>
            <p:cNvPr id="21" name="Freeform 23"/>
            <p:cNvSpPr>
              <a:spLocks noEditPoints="1"/>
            </p:cNvSpPr>
            <p:nvPr/>
          </p:nvSpPr>
          <p:spPr bwMode="auto">
            <a:xfrm>
              <a:off x="6406652" y="4445286"/>
              <a:ext cx="1193001" cy="1193002"/>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6A9473"/>
            </a:solidFill>
            <a:ln>
              <a:noFill/>
            </a:ln>
          </p:spPr>
          <p:txBody>
            <a:bodyPr vert="horz" wrap="square" lIns="121920" tIns="60960" rIns="121920" bIns="60960" numCol="1" anchor="t" anchorCtr="0" compatLnSpc="1"/>
            <a:lstStyle/>
            <a:p>
              <a:endParaRPr lang="en-US" sz="2400" dirty="0"/>
            </a:p>
          </p:txBody>
        </p:sp>
        <p:sp>
          <p:nvSpPr>
            <p:cNvPr id="22" name="Freeform 23"/>
            <p:cNvSpPr>
              <a:spLocks noEditPoints="1"/>
            </p:cNvSpPr>
            <p:nvPr/>
          </p:nvSpPr>
          <p:spPr bwMode="auto">
            <a:xfrm>
              <a:off x="6406652" y="9728192"/>
              <a:ext cx="1193001" cy="1193002"/>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6A9473"/>
            </a:solidFill>
            <a:ln>
              <a:noFill/>
            </a:ln>
          </p:spPr>
          <p:txBody>
            <a:bodyPr vert="horz" wrap="square" lIns="121920" tIns="60960" rIns="121920" bIns="60960" numCol="1" anchor="t" anchorCtr="0" compatLnSpc="1"/>
            <a:lstStyle/>
            <a:p>
              <a:endParaRPr lang="en-US" sz="2400" dirty="0"/>
            </a:p>
          </p:txBody>
        </p:sp>
        <p:grpSp>
          <p:nvGrpSpPr>
            <p:cNvPr id="23" name="Group 32"/>
            <p:cNvGrpSpPr/>
            <p:nvPr/>
          </p:nvGrpSpPr>
          <p:grpSpPr>
            <a:xfrm flipH="1">
              <a:off x="5710475" y="6420998"/>
              <a:ext cx="2524488" cy="2524484"/>
              <a:chOff x="6671933" y="2786545"/>
              <a:chExt cx="1507311" cy="1507309"/>
            </a:xfrm>
          </p:grpSpPr>
          <p:grpSp>
            <p:nvGrpSpPr>
              <p:cNvPr id="26" name="Group 33"/>
              <p:cNvGrpSpPr/>
              <p:nvPr/>
            </p:nvGrpSpPr>
            <p:grpSpPr>
              <a:xfrm>
                <a:off x="6671933" y="2786545"/>
                <a:ext cx="1507311" cy="1507309"/>
                <a:chOff x="3795843" y="1995681"/>
                <a:chExt cx="1589462" cy="1589460"/>
              </a:xfrm>
            </p:grpSpPr>
            <p:sp>
              <p:nvSpPr>
                <p:cNvPr id="31" name="Freeform 38"/>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rgbClr val="6A947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lvl="0" algn="ctr" defTabSz="1289050">
                    <a:lnSpc>
                      <a:spcPct val="90000"/>
                    </a:lnSpc>
                    <a:spcBef>
                      <a:spcPct val="0"/>
                    </a:spcBef>
                    <a:spcAft>
                      <a:spcPct val="35000"/>
                    </a:spcAft>
                  </a:pPr>
                  <a:endParaRPr lang="en-US" sz="5400" kern="1200" dirty="0"/>
                </a:p>
              </p:txBody>
            </p:sp>
            <p:sp>
              <p:nvSpPr>
                <p:cNvPr id="32" name="Oval 39"/>
                <p:cNvSpPr>
                  <a:spLocks noChangeAspect="1"/>
                </p:cNvSpPr>
                <p:nvPr/>
              </p:nvSpPr>
              <p:spPr>
                <a:xfrm>
                  <a:off x="3795843" y="1995681"/>
                  <a:ext cx="1589462" cy="1589460"/>
                </a:xfrm>
                <a:prstGeom prst="ellipse">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Group 34"/>
              <p:cNvGrpSpPr/>
              <p:nvPr/>
            </p:nvGrpSpPr>
            <p:grpSpPr>
              <a:xfrm>
                <a:off x="7021760" y="3127923"/>
                <a:ext cx="793577" cy="713169"/>
                <a:chOff x="5583238" y="3892551"/>
                <a:chExt cx="360363" cy="323850"/>
              </a:xfrm>
              <a:solidFill>
                <a:schemeClr val="bg1"/>
              </a:solidFill>
            </p:grpSpPr>
            <p:sp>
              <p:nvSpPr>
                <p:cNvPr id="28" name="Freeform 5"/>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6"/>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7"/>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24" name="Freeform 40"/>
            <p:cNvSpPr>
              <a:spLocks noEditPoints="1"/>
            </p:cNvSpPr>
            <p:nvPr/>
          </p:nvSpPr>
          <p:spPr bwMode="auto">
            <a:xfrm>
              <a:off x="6795742" y="4695344"/>
              <a:ext cx="414819" cy="65513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6A947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41"/>
            <p:cNvSpPr>
              <a:spLocks noEditPoints="1"/>
            </p:cNvSpPr>
            <p:nvPr/>
          </p:nvSpPr>
          <p:spPr bwMode="auto">
            <a:xfrm>
              <a:off x="6780345" y="9997774"/>
              <a:ext cx="482041" cy="58367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6A947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1" name="文本框 40"/>
          <p:cNvSpPr txBox="1"/>
          <p:nvPr/>
        </p:nvSpPr>
        <p:spPr>
          <a:xfrm>
            <a:off x="6264244" y="2204503"/>
            <a:ext cx="4669093" cy="532903"/>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42" name="文本框 41"/>
          <p:cNvSpPr txBox="1"/>
          <p:nvPr/>
        </p:nvSpPr>
        <p:spPr>
          <a:xfrm>
            <a:off x="6264243" y="1942670"/>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p>
        </p:txBody>
      </p:sp>
      <p:sp>
        <p:nvSpPr>
          <p:cNvPr id="43" name="文本框 42"/>
          <p:cNvSpPr txBox="1"/>
          <p:nvPr/>
        </p:nvSpPr>
        <p:spPr>
          <a:xfrm>
            <a:off x="6264244" y="3273704"/>
            <a:ext cx="4669093" cy="532903"/>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44" name="文本框 43"/>
          <p:cNvSpPr txBox="1"/>
          <p:nvPr/>
        </p:nvSpPr>
        <p:spPr>
          <a:xfrm>
            <a:off x="6264243" y="3011871"/>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p>
        </p:txBody>
      </p:sp>
      <p:sp>
        <p:nvSpPr>
          <p:cNvPr id="45" name="文本框 44"/>
          <p:cNvSpPr txBox="1"/>
          <p:nvPr/>
        </p:nvSpPr>
        <p:spPr>
          <a:xfrm>
            <a:off x="6264244" y="4358519"/>
            <a:ext cx="4669093" cy="532903"/>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46" name="文本框 45"/>
          <p:cNvSpPr txBox="1"/>
          <p:nvPr/>
        </p:nvSpPr>
        <p:spPr>
          <a:xfrm>
            <a:off x="6264243" y="4096686"/>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p>
        </p:txBody>
      </p:sp>
      <p:sp>
        <p:nvSpPr>
          <p:cNvPr id="47" name="文本框 46"/>
          <p:cNvSpPr txBox="1"/>
          <p:nvPr/>
        </p:nvSpPr>
        <p:spPr>
          <a:xfrm>
            <a:off x="6264244" y="5418112"/>
            <a:ext cx="4669093" cy="532903"/>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48" name="文本框 47"/>
          <p:cNvSpPr txBox="1"/>
          <p:nvPr/>
        </p:nvSpPr>
        <p:spPr>
          <a:xfrm>
            <a:off x="6264243" y="5156279"/>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Chart 1"/>
          <p:cNvGraphicFramePr/>
          <p:nvPr/>
        </p:nvGraphicFramePr>
        <p:xfrm>
          <a:off x="1247407" y="2513514"/>
          <a:ext cx="4894628" cy="3535913"/>
        </p:xfrm>
        <a:graphic>
          <a:graphicData uri="http://schemas.openxmlformats.org/drawingml/2006/chart">
            <c:chart xmlns:c="http://schemas.openxmlformats.org/drawingml/2006/chart" xmlns:r="http://schemas.openxmlformats.org/officeDocument/2006/relationships" r:id="rId3"/>
          </a:graphicData>
        </a:graphic>
      </p:graphicFrame>
      <p:sp>
        <p:nvSpPr>
          <p:cNvPr id="14" name="Oval 17"/>
          <p:cNvSpPr/>
          <p:nvPr/>
        </p:nvSpPr>
        <p:spPr>
          <a:xfrm>
            <a:off x="6703778" y="2252206"/>
            <a:ext cx="644056" cy="644056"/>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93"/>
          <p:cNvSpPr>
            <a:spLocks noChangeArrowheads="1"/>
          </p:cNvSpPr>
          <p:nvPr/>
        </p:nvSpPr>
        <p:spPr bwMode="auto">
          <a:xfrm>
            <a:off x="6880647" y="2450987"/>
            <a:ext cx="290318" cy="246494"/>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lnTo>
                  <a:pt x="25" y="104"/>
                </a:lnTo>
                <a:cubicBezTo>
                  <a:pt x="3" y="81"/>
                  <a:pt x="3" y="45"/>
                  <a:pt x="25" y="22"/>
                </a:cubicBezTo>
                <a:lnTo>
                  <a:pt x="25" y="22"/>
                </a:lnTo>
                <a:cubicBezTo>
                  <a:pt x="48" y="0"/>
                  <a:pt x="84" y="0"/>
                  <a:pt x="107" y="22"/>
                </a:cubicBezTo>
                <a:lnTo>
                  <a:pt x="117" y="32"/>
                </a:lnTo>
                <a:lnTo>
                  <a:pt x="127" y="22"/>
                </a:lnTo>
                <a:lnTo>
                  <a:pt x="127" y="22"/>
                </a:lnTo>
                <a:cubicBezTo>
                  <a:pt x="149" y="0"/>
                  <a:pt x="186" y="0"/>
                  <a:pt x="209" y="22"/>
                </a:cubicBezTo>
                <a:lnTo>
                  <a:pt x="209" y="22"/>
                </a:lnTo>
                <a:cubicBezTo>
                  <a:pt x="231" y="45"/>
                  <a:pt x="231" y="81"/>
                  <a:pt x="209" y="104"/>
                </a:cubicBezTo>
                <a:lnTo>
                  <a:pt x="117" y="196"/>
                </a:lnTo>
                <a:close/>
                <a:moveTo>
                  <a:pt x="66" y="14"/>
                </a:moveTo>
                <a:lnTo>
                  <a:pt x="66" y="14"/>
                </a:lnTo>
                <a:cubicBezTo>
                  <a:pt x="22" y="14"/>
                  <a:pt x="0" y="67"/>
                  <a:pt x="31" y="98"/>
                </a:cubicBezTo>
                <a:lnTo>
                  <a:pt x="117" y="184"/>
                </a:lnTo>
                <a:lnTo>
                  <a:pt x="203" y="98"/>
                </a:lnTo>
                <a:lnTo>
                  <a:pt x="203" y="98"/>
                </a:lnTo>
                <a:cubicBezTo>
                  <a:pt x="221" y="79"/>
                  <a:pt x="221" y="47"/>
                  <a:pt x="203" y="28"/>
                </a:cubicBezTo>
                <a:lnTo>
                  <a:pt x="203" y="28"/>
                </a:lnTo>
                <a:cubicBezTo>
                  <a:pt x="183" y="9"/>
                  <a:pt x="152" y="9"/>
                  <a:pt x="133" y="28"/>
                </a:cubicBezTo>
                <a:lnTo>
                  <a:pt x="117" y="44"/>
                </a:lnTo>
                <a:lnTo>
                  <a:pt x="101" y="28"/>
                </a:lnTo>
                <a:lnTo>
                  <a:pt x="101" y="28"/>
                </a:lnTo>
                <a:cubicBezTo>
                  <a:pt x="92" y="19"/>
                  <a:pt x="79" y="14"/>
                  <a:pt x="66" y="14"/>
                </a:cubicBezTo>
                <a:close/>
              </a:path>
            </a:pathLst>
          </a:custGeom>
          <a:solidFill>
            <a:schemeClr val="bg1"/>
          </a:solidFill>
          <a:ln>
            <a:noFill/>
          </a:ln>
          <a:effectLst/>
        </p:spPr>
        <p:txBody>
          <a:bodyPr wrap="none" anchor="ctr"/>
          <a:lstStyle/>
          <a:p>
            <a:endParaRPr lang="en-US"/>
          </a:p>
        </p:txBody>
      </p:sp>
      <p:sp>
        <p:nvSpPr>
          <p:cNvPr id="16" name="Oval 27"/>
          <p:cNvSpPr/>
          <p:nvPr/>
        </p:nvSpPr>
        <p:spPr>
          <a:xfrm>
            <a:off x="6703778" y="4276954"/>
            <a:ext cx="644056" cy="644056"/>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217"/>
          <p:cNvSpPr>
            <a:spLocks noChangeArrowheads="1"/>
          </p:cNvSpPr>
          <p:nvPr/>
        </p:nvSpPr>
        <p:spPr bwMode="auto">
          <a:xfrm>
            <a:off x="6888598" y="4492168"/>
            <a:ext cx="268410" cy="213628"/>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bg1"/>
          </a:solidFill>
          <a:ln>
            <a:noFill/>
          </a:ln>
          <a:effectLst/>
        </p:spPr>
        <p:txBody>
          <a:bodyPr wrap="none" anchor="ctr"/>
          <a:lstStyle/>
          <a:p>
            <a:endParaRPr lang="en-US"/>
          </a:p>
        </p:txBody>
      </p:sp>
      <p:sp>
        <p:nvSpPr>
          <p:cNvPr id="18" name="Oval 32"/>
          <p:cNvSpPr/>
          <p:nvPr/>
        </p:nvSpPr>
        <p:spPr>
          <a:xfrm>
            <a:off x="9047553" y="2252206"/>
            <a:ext cx="644056" cy="644056"/>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37"/>
          <p:cNvSpPr/>
          <p:nvPr/>
        </p:nvSpPr>
        <p:spPr>
          <a:xfrm>
            <a:off x="9047553" y="4276954"/>
            <a:ext cx="644056" cy="644056"/>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222"/>
          <p:cNvSpPr>
            <a:spLocks noChangeArrowheads="1"/>
          </p:cNvSpPr>
          <p:nvPr/>
        </p:nvSpPr>
        <p:spPr bwMode="auto">
          <a:xfrm>
            <a:off x="9235376" y="2458404"/>
            <a:ext cx="268410" cy="26293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bg1"/>
          </a:solidFill>
          <a:ln>
            <a:noFill/>
          </a:ln>
          <a:effectLst/>
        </p:spPr>
        <p:txBody>
          <a:bodyPr wrap="none" anchor="ctr"/>
          <a:lstStyle/>
          <a:p>
            <a:endParaRPr lang="en-US"/>
          </a:p>
        </p:txBody>
      </p:sp>
      <p:sp>
        <p:nvSpPr>
          <p:cNvPr id="21" name="Freeform 160"/>
          <p:cNvSpPr>
            <a:spLocks noChangeArrowheads="1"/>
          </p:cNvSpPr>
          <p:nvPr/>
        </p:nvSpPr>
        <p:spPr bwMode="auto">
          <a:xfrm>
            <a:off x="9235376" y="4478737"/>
            <a:ext cx="257452" cy="21910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ffectLst/>
        </p:spPr>
        <p:txBody>
          <a:bodyPr wrap="none" anchor="ctr"/>
          <a:lstStyle/>
          <a:p>
            <a:endParaRPr lang="en-US"/>
          </a:p>
        </p:txBody>
      </p:sp>
      <p:sp>
        <p:nvSpPr>
          <p:cNvPr id="22" name="文本框 21"/>
          <p:cNvSpPr txBox="1"/>
          <p:nvPr/>
        </p:nvSpPr>
        <p:spPr>
          <a:xfrm>
            <a:off x="6595811" y="3266090"/>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3" name="文本框 22"/>
          <p:cNvSpPr txBox="1"/>
          <p:nvPr/>
        </p:nvSpPr>
        <p:spPr>
          <a:xfrm>
            <a:off x="8947026" y="3266090"/>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4" name="文本框 23"/>
          <p:cNvSpPr txBox="1"/>
          <p:nvPr/>
        </p:nvSpPr>
        <p:spPr>
          <a:xfrm>
            <a:off x="6595811" y="5325343"/>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5" name="文本框 24"/>
          <p:cNvSpPr txBox="1"/>
          <p:nvPr/>
        </p:nvSpPr>
        <p:spPr>
          <a:xfrm>
            <a:off x="8947026" y="5325343"/>
            <a:ext cx="2040538"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p:cNvSpPr txBox="1"/>
          <p:nvPr/>
        </p:nvSpPr>
        <p:spPr>
          <a:xfrm>
            <a:off x="6355868" y="3031163"/>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7" name="文本框 26"/>
          <p:cNvSpPr txBox="1"/>
          <p:nvPr/>
        </p:nvSpPr>
        <p:spPr>
          <a:xfrm>
            <a:off x="8721329" y="3031163"/>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8" name="文本框 27"/>
          <p:cNvSpPr txBox="1"/>
          <p:nvPr/>
        </p:nvSpPr>
        <p:spPr>
          <a:xfrm>
            <a:off x="6355868" y="5052005"/>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29" name="文本框 28"/>
          <p:cNvSpPr txBox="1"/>
          <p:nvPr/>
        </p:nvSpPr>
        <p:spPr>
          <a:xfrm>
            <a:off x="8721329" y="5052005"/>
            <a:ext cx="143404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1" name="文本框 10"/>
          <p:cNvSpPr txBox="1"/>
          <p:nvPr/>
        </p:nvSpPr>
        <p:spPr>
          <a:xfrm>
            <a:off x="5127376" y="2652972"/>
            <a:ext cx="1814752" cy="1446550"/>
          </a:xfrm>
          <a:prstGeom prst="rect">
            <a:avLst/>
          </a:prstGeom>
          <a:noFill/>
        </p:spPr>
        <p:txBody>
          <a:bodyPr wrap="square" rtlCol="0">
            <a:spAutoFit/>
          </a:bodyPr>
          <a:lstStyle/>
          <a:p>
            <a:pPr algn="ctr"/>
            <a:r>
              <a:rPr lang="en-US" altLang="zh-CN" sz="8800" dirty="0">
                <a:ln w="28575">
                  <a:noFill/>
                </a:ln>
                <a:solidFill>
                  <a:srgbClr val="6A9473"/>
                </a:solidFill>
                <a:latin typeface="Road Rage" pitchFamily="50" charset="0"/>
                <a:ea typeface="微软雅黑" panose="020B0503020204020204" pitchFamily="34" charset="-122"/>
              </a:rPr>
              <a:t>o5</a:t>
            </a:r>
            <a:endParaRPr lang="zh-CN" altLang="en-US" sz="8800" dirty="0">
              <a:ln w="28575">
                <a:noFill/>
              </a:ln>
              <a:solidFill>
                <a:srgbClr val="6A9473"/>
              </a:solidFill>
              <a:latin typeface="Road Rage" pitchFamily="50" charset="0"/>
              <a:ea typeface="微软雅黑" panose="020B0503020204020204" pitchFamily="34" charset="-122"/>
            </a:endParaRPr>
          </a:p>
        </p:txBody>
      </p:sp>
      <p:sp>
        <p:nvSpPr>
          <p:cNvPr id="13" name="矩形 12"/>
          <p:cNvSpPr/>
          <p:nvPr/>
        </p:nvSpPr>
        <p:spPr>
          <a:xfrm>
            <a:off x="4903673" y="3924300"/>
            <a:ext cx="2262158" cy="458908"/>
          </a:xfrm>
          <a:prstGeom prst="rect">
            <a:avLst/>
          </a:prstGeom>
        </p:spPr>
        <p:txBody>
          <a:bodyPr wrap="none">
            <a:spAutoFit/>
          </a:bodyPr>
          <a:lstStyle/>
          <a:p>
            <a:pPr algn="ctr">
              <a:lnSpc>
                <a:spcPct val="150000"/>
              </a:lnSpc>
            </a:pP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13059" y="4357808"/>
            <a:ext cx="4243386" cy="646331"/>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800" b="0" dirty="0">
                <a:solidFill>
                  <a:srgbClr val="6A9473"/>
                </a:solidFill>
                <a:latin typeface="微软雅黑" panose="020B0503020204020204" pitchFamily="34" charset="-122"/>
                <a:ea typeface="微软雅黑" panose="020B0503020204020204" pitchFamily="34" charset="-122"/>
              </a:rPr>
              <a:t>Professional generation</a:t>
            </a:r>
          </a:p>
          <a:p>
            <a:r>
              <a:rPr lang="en-US" altLang="zh-CN" sz="1800" b="0" dirty="0">
                <a:solidFill>
                  <a:srgbClr val="6A9473"/>
                </a:solidFill>
                <a:latin typeface="微软雅黑" panose="020B0503020204020204" pitchFamily="34" charset="-122"/>
                <a:ea typeface="微软雅黑" panose="020B0503020204020204" pitchFamily="34" charset="-122"/>
              </a:rPr>
              <a:t>PowerPoint</a:t>
            </a:r>
            <a:endParaRPr lang="zh-CN" altLang="en-US" sz="18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19"/>
          <p:cNvSpPr>
            <a:spLocks noChangeArrowheads="1"/>
          </p:cNvSpPr>
          <p:nvPr/>
        </p:nvSpPr>
        <p:spPr bwMode="auto">
          <a:xfrm>
            <a:off x="4426915" y="2501357"/>
            <a:ext cx="3095625" cy="3095625"/>
          </a:xfrm>
          <a:prstGeom prst="ellipse">
            <a:avLst/>
          </a:prstGeom>
          <a:solidFill>
            <a:schemeClr val="bg1">
              <a:alpha val="25000"/>
            </a:schemeClr>
          </a:solidFill>
          <a:ln w="12700">
            <a:solidFill>
              <a:schemeClr val="bg1">
                <a:lumMod val="95000"/>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14" name="Oval 20"/>
          <p:cNvSpPr>
            <a:spLocks noChangeArrowheads="1"/>
          </p:cNvSpPr>
          <p:nvPr/>
        </p:nvSpPr>
        <p:spPr bwMode="auto">
          <a:xfrm>
            <a:off x="4553915" y="2628357"/>
            <a:ext cx="2843212" cy="2843212"/>
          </a:xfrm>
          <a:prstGeom prst="ellipse">
            <a:avLst/>
          </a:prstGeom>
          <a:solidFill>
            <a:srgbClr val="6A9473">
              <a:alpha val="50000"/>
            </a:srgbClr>
          </a:solidFill>
          <a:ln w="57150">
            <a:solidFill>
              <a:srgbClr val="6A9473"/>
            </a:solidFill>
            <a:round/>
          </a:ln>
          <a:effectLst/>
        </p:spPr>
        <p:txBody>
          <a:bodyPr wrap="none" anchor="ctr"/>
          <a:lstStyle/>
          <a:p>
            <a:pPr fontAlgn="base">
              <a:spcBef>
                <a:spcPct val="0"/>
              </a:spcBef>
              <a:spcAft>
                <a:spcPct val="0"/>
              </a:spcAft>
            </a:pPr>
            <a:endParaRPr lang="zh-CN" altLang="en-US">
              <a:solidFill>
                <a:srgbClr val="000000"/>
              </a:solidFill>
            </a:endParaRPr>
          </a:p>
        </p:txBody>
      </p:sp>
      <p:sp>
        <p:nvSpPr>
          <p:cNvPr id="15" name="Arc 39"/>
          <p:cNvSpPr/>
          <p:nvPr/>
        </p:nvSpPr>
        <p:spPr bwMode="auto">
          <a:xfrm rot="884024">
            <a:off x="6106490" y="3033169"/>
            <a:ext cx="1200150" cy="1196975"/>
          </a:xfrm>
          <a:custGeom>
            <a:avLst/>
            <a:gdLst>
              <a:gd name="G0" fmla="+- 0 0 0"/>
              <a:gd name="G1" fmla="+- 20637 0 0"/>
              <a:gd name="G2" fmla="+- 21600 0 0"/>
              <a:gd name="T0" fmla="*/ 6379 w 20646"/>
              <a:gd name="T1" fmla="*/ 0 h 20637"/>
              <a:gd name="T2" fmla="*/ 20646 w 20646"/>
              <a:gd name="T3" fmla="*/ 14290 h 20637"/>
              <a:gd name="T4" fmla="*/ 0 w 20646"/>
              <a:gd name="T5" fmla="*/ 20637 h 20637"/>
            </a:gdLst>
            <a:ahLst/>
            <a:cxnLst>
              <a:cxn ang="0">
                <a:pos x="T0" y="T1"/>
              </a:cxn>
              <a:cxn ang="0">
                <a:pos x="T2" y="T3"/>
              </a:cxn>
              <a:cxn ang="0">
                <a:pos x="T4" y="T5"/>
              </a:cxn>
            </a:cxnLst>
            <a:rect l="0" t="0" r="r" b="b"/>
            <a:pathLst>
              <a:path w="20646" h="20637" fill="none" extrusionOk="0">
                <a:moveTo>
                  <a:pt x="6378" y="0"/>
                </a:moveTo>
                <a:cubicBezTo>
                  <a:pt x="13205" y="2110"/>
                  <a:pt x="18546" y="7460"/>
                  <a:pt x="20646" y="14289"/>
                </a:cubicBezTo>
              </a:path>
              <a:path w="20646" h="20637" stroke="0" extrusionOk="0">
                <a:moveTo>
                  <a:pt x="6378" y="0"/>
                </a:moveTo>
                <a:cubicBezTo>
                  <a:pt x="13205" y="2110"/>
                  <a:pt x="18546" y="7460"/>
                  <a:pt x="20646" y="14289"/>
                </a:cubicBezTo>
                <a:lnTo>
                  <a:pt x="0" y="20637"/>
                </a:lnTo>
                <a:close/>
              </a:path>
            </a:pathLst>
          </a:custGeom>
          <a:solidFill>
            <a:srgbClr val="6A9473"/>
          </a:solidFill>
          <a:ln>
            <a:noFill/>
          </a:ln>
          <a:effectLst/>
        </p:spPr>
        <p:txBody>
          <a:bodyPr wrap="none" anchor="ctr"/>
          <a:lstStyle/>
          <a:p>
            <a:pPr fontAlgn="base">
              <a:spcBef>
                <a:spcPct val="0"/>
              </a:spcBef>
              <a:spcAft>
                <a:spcPct val="0"/>
              </a:spcAft>
            </a:pPr>
            <a:endParaRPr lang="zh-CN" altLang="en-US">
              <a:solidFill>
                <a:srgbClr val="000000"/>
              </a:solidFill>
            </a:endParaRPr>
          </a:p>
        </p:txBody>
      </p:sp>
      <p:sp>
        <p:nvSpPr>
          <p:cNvPr id="16" name="Arc 40"/>
          <p:cNvSpPr/>
          <p:nvPr/>
        </p:nvSpPr>
        <p:spPr bwMode="auto">
          <a:xfrm rot="4500000">
            <a:off x="6128715" y="3874544"/>
            <a:ext cx="1200150" cy="1216025"/>
          </a:xfrm>
          <a:custGeom>
            <a:avLst/>
            <a:gdLst>
              <a:gd name="G0" fmla="+- 0 0 0"/>
              <a:gd name="G1" fmla="+- 20919 0 0"/>
              <a:gd name="G2" fmla="+- 21600 0 0"/>
              <a:gd name="T0" fmla="*/ 5380 w 20690"/>
              <a:gd name="T1" fmla="*/ 0 h 20919"/>
              <a:gd name="T2" fmla="*/ 20690 w 20690"/>
              <a:gd name="T3" fmla="*/ 14717 h 20919"/>
              <a:gd name="T4" fmla="*/ 0 w 20690"/>
              <a:gd name="T5" fmla="*/ 20919 h 20919"/>
            </a:gdLst>
            <a:ahLst/>
            <a:cxnLst>
              <a:cxn ang="0">
                <a:pos x="T0" y="T1"/>
              </a:cxn>
              <a:cxn ang="0">
                <a:pos x="T2" y="T3"/>
              </a:cxn>
              <a:cxn ang="0">
                <a:pos x="T4" y="T5"/>
              </a:cxn>
            </a:cxnLst>
            <a:rect l="0" t="0" r="r" b="b"/>
            <a:pathLst>
              <a:path w="20690" h="20919" fill="none" extrusionOk="0">
                <a:moveTo>
                  <a:pt x="5380" y="-1"/>
                </a:moveTo>
                <a:cubicBezTo>
                  <a:pt x="12709" y="1884"/>
                  <a:pt x="18517" y="7467"/>
                  <a:pt x="20690" y="14716"/>
                </a:cubicBezTo>
              </a:path>
              <a:path w="20690" h="20919" stroke="0" extrusionOk="0">
                <a:moveTo>
                  <a:pt x="5380" y="-1"/>
                </a:moveTo>
                <a:cubicBezTo>
                  <a:pt x="12709" y="1884"/>
                  <a:pt x="18517" y="7467"/>
                  <a:pt x="20690" y="14716"/>
                </a:cubicBezTo>
                <a:lnTo>
                  <a:pt x="0" y="20919"/>
                </a:lnTo>
                <a:close/>
              </a:path>
            </a:pathLst>
          </a:custGeom>
          <a:solidFill>
            <a:srgbClr val="6A9473"/>
          </a:solidFill>
          <a:ln>
            <a:noFill/>
          </a:ln>
          <a:effectLst/>
        </p:spPr>
        <p:txBody>
          <a:bodyPr wrap="none" anchor="ctr"/>
          <a:lstStyle/>
          <a:p>
            <a:pPr fontAlgn="base">
              <a:spcBef>
                <a:spcPct val="0"/>
              </a:spcBef>
              <a:spcAft>
                <a:spcPct val="0"/>
              </a:spcAft>
            </a:pPr>
            <a:endParaRPr lang="zh-CN" altLang="en-US">
              <a:solidFill>
                <a:srgbClr val="000000"/>
              </a:solidFill>
            </a:endParaRPr>
          </a:p>
        </p:txBody>
      </p:sp>
      <p:sp>
        <p:nvSpPr>
          <p:cNvPr id="17" name="Arc 41"/>
          <p:cNvSpPr/>
          <p:nvPr/>
        </p:nvSpPr>
        <p:spPr bwMode="auto">
          <a:xfrm rot="20724172" flipH="1">
            <a:off x="4636465" y="3026819"/>
            <a:ext cx="1203325" cy="1203325"/>
          </a:xfrm>
          <a:custGeom>
            <a:avLst/>
            <a:gdLst>
              <a:gd name="G0" fmla="+- 0 0 0"/>
              <a:gd name="G1" fmla="+- 20739 0 0"/>
              <a:gd name="G2" fmla="+- 21600 0 0"/>
              <a:gd name="T0" fmla="*/ 6038 w 20704"/>
              <a:gd name="T1" fmla="*/ 0 h 20739"/>
              <a:gd name="T2" fmla="*/ 20704 w 20704"/>
              <a:gd name="T3" fmla="*/ 14583 h 20739"/>
              <a:gd name="T4" fmla="*/ 0 w 20704"/>
              <a:gd name="T5" fmla="*/ 20739 h 20739"/>
            </a:gdLst>
            <a:ahLst/>
            <a:cxnLst>
              <a:cxn ang="0">
                <a:pos x="T0" y="T1"/>
              </a:cxn>
              <a:cxn ang="0">
                <a:pos x="T2" y="T3"/>
              </a:cxn>
              <a:cxn ang="0">
                <a:pos x="T4" y="T5"/>
              </a:cxn>
            </a:cxnLst>
            <a:rect l="0" t="0" r="r" b="b"/>
            <a:pathLst>
              <a:path w="20704" h="20739" fill="none" extrusionOk="0">
                <a:moveTo>
                  <a:pt x="6037" y="0"/>
                </a:moveTo>
                <a:cubicBezTo>
                  <a:pt x="13087" y="2052"/>
                  <a:pt x="18611" y="7545"/>
                  <a:pt x="20704" y="14582"/>
                </a:cubicBezTo>
              </a:path>
              <a:path w="20704" h="20739" stroke="0" extrusionOk="0">
                <a:moveTo>
                  <a:pt x="6037" y="0"/>
                </a:moveTo>
                <a:cubicBezTo>
                  <a:pt x="13087" y="2052"/>
                  <a:pt x="18611" y="7545"/>
                  <a:pt x="20704" y="14582"/>
                </a:cubicBezTo>
                <a:lnTo>
                  <a:pt x="0" y="20739"/>
                </a:lnTo>
                <a:close/>
              </a:path>
            </a:pathLst>
          </a:custGeom>
          <a:solidFill>
            <a:srgbClr val="6A9473"/>
          </a:solidFill>
          <a:ln>
            <a:noFill/>
          </a:ln>
          <a:effectLst/>
        </p:spPr>
        <p:txBody>
          <a:bodyPr wrap="none" anchor="ctr"/>
          <a:lstStyle/>
          <a:p>
            <a:pPr fontAlgn="base">
              <a:spcBef>
                <a:spcPct val="0"/>
              </a:spcBef>
              <a:spcAft>
                <a:spcPct val="0"/>
              </a:spcAft>
            </a:pPr>
            <a:endParaRPr lang="zh-CN" altLang="en-US">
              <a:solidFill>
                <a:srgbClr val="000000"/>
              </a:solidFill>
            </a:endParaRPr>
          </a:p>
        </p:txBody>
      </p:sp>
      <p:sp>
        <p:nvSpPr>
          <p:cNvPr id="18" name="Arc 42"/>
          <p:cNvSpPr/>
          <p:nvPr/>
        </p:nvSpPr>
        <p:spPr bwMode="auto">
          <a:xfrm rot="17100000" flipH="1">
            <a:off x="4648371" y="3875338"/>
            <a:ext cx="1193800" cy="1211262"/>
          </a:xfrm>
          <a:custGeom>
            <a:avLst/>
            <a:gdLst>
              <a:gd name="G0" fmla="+- 0 0 0"/>
              <a:gd name="G1" fmla="+- 20851 0 0"/>
              <a:gd name="G2" fmla="+- 21600 0 0"/>
              <a:gd name="T0" fmla="*/ 5637 w 20584"/>
              <a:gd name="T1" fmla="*/ 0 h 20851"/>
              <a:gd name="T2" fmla="*/ 20584 w 20584"/>
              <a:gd name="T3" fmla="*/ 14306 h 20851"/>
              <a:gd name="T4" fmla="*/ 0 w 20584"/>
              <a:gd name="T5" fmla="*/ 20851 h 20851"/>
            </a:gdLst>
            <a:ahLst/>
            <a:cxnLst>
              <a:cxn ang="0">
                <a:pos x="T0" y="T1"/>
              </a:cxn>
              <a:cxn ang="0">
                <a:pos x="T2" y="T3"/>
              </a:cxn>
              <a:cxn ang="0">
                <a:pos x="T4" y="T5"/>
              </a:cxn>
            </a:cxnLst>
            <a:rect l="0" t="0" r="r" b="b"/>
            <a:pathLst>
              <a:path w="20584" h="20851" fill="none" extrusionOk="0">
                <a:moveTo>
                  <a:pt x="5637" y="-1"/>
                </a:moveTo>
                <a:cubicBezTo>
                  <a:pt x="12728" y="1916"/>
                  <a:pt x="18358" y="7305"/>
                  <a:pt x="20584" y="14305"/>
                </a:cubicBezTo>
              </a:path>
              <a:path w="20584" h="20851" stroke="0" extrusionOk="0">
                <a:moveTo>
                  <a:pt x="5637" y="-1"/>
                </a:moveTo>
                <a:cubicBezTo>
                  <a:pt x="12728" y="1916"/>
                  <a:pt x="18358" y="7305"/>
                  <a:pt x="20584" y="14305"/>
                </a:cubicBezTo>
                <a:lnTo>
                  <a:pt x="0" y="20851"/>
                </a:lnTo>
                <a:close/>
              </a:path>
            </a:pathLst>
          </a:custGeom>
          <a:solidFill>
            <a:srgbClr val="6A9473"/>
          </a:solidFill>
          <a:ln>
            <a:noFill/>
          </a:ln>
          <a:effectLst/>
        </p:spPr>
        <p:txBody>
          <a:bodyPr wrap="none" anchor="ctr"/>
          <a:lstStyle/>
          <a:p>
            <a:pPr fontAlgn="base">
              <a:spcBef>
                <a:spcPct val="0"/>
              </a:spcBef>
              <a:spcAft>
                <a:spcPct val="0"/>
              </a:spcAft>
            </a:pPr>
            <a:endParaRPr lang="zh-CN" altLang="en-US">
              <a:solidFill>
                <a:srgbClr val="000000"/>
              </a:solidFill>
            </a:endParaRPr>
          </a:p>
        </p:txBody>
      </p:sp>
      <p:sp>
        <p:nvSpPr>
          <p:cNvPr id="19" name="Arc 44"/>
          <p:cNvSpPr/>
          <p:nvPr/>
        </p:nvSpPr>
        <p:spPr bwMode="auto">
          <a:xfrm rot="884024">
            <a:off x="6069977" y="3345907"/>
            <a:ext cx="827088" cy="830262"/>
          </a:xfrm>
          <a:custGeom>
            <a:avLst/>
            <a:gdLst>
              <a:gd name="G0" fmla="+- 0 0 0"/>
              <a:gd name="G1" fmla="+- 20754 0 0"/>
              <a:gd name="G2" fmla="+- 21600 0 0"/>
              <a:gd name="T0" fmla="*/ 5986 w 20590"/>
              <a:gd name="T1" fmla="*/ 0 h 20754"/>
              <a:gd name="T2" fmla="*/ 20590 w 20590"/>
              <a:gd name="T3" fmla="*/ 14225 h 20754"/>
              <a:gd name="T4" fmla="*/ 0 w 20590"/>
              <a:gd name="T5" fmla="*/ 20754 h 20754"/>
            </a:gdLst>
            <a:ahLst/>
            <a:cxnLst>
              <a:cxn ang="0">
                <a:pos x="T0" y="T1"/>
              </a:cxn>
              <a:cxn ang="0">
                <a:pos x="T2" y="T3"/>
              </a:cxn>
              <a:cxn ang="0">
                <a:pos x="T4" y="T5"/>
              </a:cxn>
            </a:cxnLst>
            <a:rect l="0" t="0" r="r" b="b"/>
            <a:pathLst>
              <a:path w="20590" h="20754" fill="none" extrusionOk="0">
                <a:moveTo>
                  <a:pt x="5985" y="0"/>
                </a:moveTo>
                <a:cubicBezTo>
                  <a:pt x="12926" y="2001"/>
                  <a:pt x="18406" y="7339"/>
                  <a:pt x="20589" y="14225"/>
                </a:cubicBezTo>
              </a:path>
              <a:path w="20590" h="20754" stroke="0" extrusionOk="0">
                <a:moveTo>
                  <a:pt x="5985" y="0"/>
                </a:moveTo>
                <a:cubicBezTo>
                  <a:pt x="12926" y="2001"/>
                  <a:pt x="18406" y="7339"/>
                  <a:pt x="20589" y="14225"/>
                </a:cubicBezTo>
                <a:lnTo>
                  <a:pt x="0" y="20754"/>
                </a:lnTo>
                <a:close/>
              </a:path>
            </a:pathLst>
          </a:custGeom>
          <a:solidFill>
            <a:srgbClr val="6A9473"/>
          </a:solidFill>
          <a:ln w="3175">
            <a:solidFill>
              <a:schemeClr val="bg1"/>
            </a:solidFill>
            <a:round/>
          </a:ln>
          <a:effectLst/>
        </p:spPr>
        <p:txBody>
          <a:bodyPr wrap="none" anchor="ctr"/>
          <a:lstStyle/>
          <a:p>
            <a:pPr fontAlgn="base">
              <a:spcBef>
                <a:spcPct val="0"/>
              </a:spcBef>
              <a:spcAft>
                <a:spcPct val="0"/>
              </a:spcAft>
            </a:pPr>
            <a:endParaRPr lang="zh-CN" altLang="en-US">
              <a:solidFill>
                <a:srgbClr val="000000"/>
              </a:solidFill>
            </a:endParaRPr>
          </a:p>
        </p:txBody>
      </p:sp>
      <p:sp>
        <p:nvSpPr>
          <p:cNvPr id="20" name="Arc 45"/>
          <p:cNvSpPr/>
          <p:nvPr/>
        </p:nvSpPr>
        <p:spPr bwMode="auto">
          <a:xfrm rot="4500000">
            <a:off x="6081883" y="3932489"/>
            <a:ext cx="828675" cy="836612"/>
          </a:xfrm>
          <a:custGeom>
            <a:avLst/>
            <a:gdLst>
              <a:gd name="G0" fmla="+- 0 0 0"/>
              <a:gd name="G1" fmla="+- 20863 0 0"/>
              <a:gd name="G2" fmla="+- 21600 0 0"/>
              <a:gd name="T0" fmla="*/ 5593 w 20718"/>
              <a:gd name="T1" fmla="*/ 0 h 20863"/>
              <a:gd name="T2" fmla="*/ 20718 w 20718"/>
              <a:gd name="T3" fmla="*/ 14753 h 20863"/>
              <a:gd name="T4" fmla="*/ 0 w 20718"/>
              <a:gd name="T5" fmla="*/ 20863 h 20863"/>
            </a:gdLst>
            <a:ahLst/>
            <a:cxnLst>
              <a:cxn ang="0">
                <a:pos x="T0" y="T1"/>
              </a:cxn>
              <a:cxn ang="0">
                <a:pos x="T2" y="T3"/>
              </a:cxn>
              <a:cxn ang="0">
                <a:pos x="T4" y="T5"/>
              </a:cxn>
            </a:cxnLst>
            <a:rect l="0" t="0" r="r" b="b"/>
            <a:pathLst>
              <a:path w="20718" h="20863" fill="none" extrusionOk="0">
                <a:moveTo>
                  <a:pt x="5593" y="-1"/>
                </a:moveTo>
                <a:cubicBezTo>
                  <a:pt x="12859" y="1947"/>
                  <a:pt x="18589" y="7536"/>
                  <a:pt x="20717" y="14753"/>
                </a:cubicBezTo>
              </a:path>
              <a:path w="20718" h="20863" stroke="0" extrusionOk="0">
                <a:moveTo>
                  <a:pt x="5593" y="-1"/>
                </a:moveTo>
                <a:cubicBezTo>
                  <a:pt x="12859" y="1947"/>
                  <a:pt x="18589" y="7536"/>
                  <a:pt x="20717" y="14753"/>
                </a:cubicBezTo>
                <a:lnTo>
                  <a:pt x="0" y="20863"/>
                </a:lnTo>
                <a:close/>
              </a:path>
            </a:pathLst>
          </a:custGeom>
          <a:solidFill>
            <a:srgbClr val="6A9473"/>
          </a:solidFill>
          <a:ln w="3175">
            <a:solidFill>
              <a:schemeClr val="bg1"/>
            </a:solidFill>
            <a:round/>
          </a:ln>
          <a:effectLst/>
        </p:spPr>
        <p:txBody>
          <a:bodyPr wrap="none" anchor="ctr"/>
          <a:lstStyle/>
          <a:p>
            <a:pPr fontAlgn="base">
              <a:spcBef>
                <a:spcPct val="0"/>
              </a:spcBef>
              <a:spcAft>
                <a:spcPct val="0"/>
              </a:spcAft>
            </a:pPr>
            <a:endParaRPr lang="zh-CN" altLang="en-US">
              <a:solidFill>
                <a:srgbClr val="000000"/>
              </a:solidFill>
            </a:endParaRPr>
          </a:p>
        </p:txBody>
      </p:sp>
      <p:sp>
        <p:nvSpPr>
          <p:cNvPr id="21" name="Arc 46"/>
          <p:cNvSpPr/>
          <p:nvPr/>
        </p:nvSpPr>
        <p:spPr bwMode="auto">
          <a:xfrm rot="20724172" flipH="1">
            <a:off x="5058740" y="3352257"/>
            <a:ext cx="827087" cy="825500"/>
          </a:xfrm>
          <a:custGeom>
            <a:avLst/>
            <a:gdLst>
              <a:gd name="G0" fmla="+- 0 0 0"/>
              <a:gd name="G1" fmla="+- 20650 0 0"/>
              <a:gd name="G2" fmla="+- 21600 0 0"/>
              <a:gd name="T0" fmla="*/ 6335 w 20600"/>
              <a:gd name="T1" fmla="*/ 0 h 20650"/>
              <a:gd name="T2" fmla="*/ 20600 w 20600"/>
              <a:gd name="T3" fmla="*/ 14154 h 20650"/>
              <a:gd name="T4" fmla="*/ 0 w 20600"/>
              <a:gd name="T5" fmla="*/ 20650 h 20650"/>
            </a:gdLst>
            <a:ahLst/>
            <a:cxnLst>
              <a:cxn ang="0">
                <a:pos x="T0" y="T1"/>
              </a:cxn>
              <a:cxn ang="0">
                <a:pos x="T2" y="T3"/>
              </a:cxn>
              <a:cxn ang="0">
                <a:pos x="T4" y="T5"/>
              </a:cxn>
            </a:cxnLst>
            <a:rect l="0" t="0" r="r" b="b"/>
            <a:pathLst>
              <a:path w="20600" h="20650" fill="none" extrusionOk="0">
                <a:moveTo>
                  <a:pt x="6335" y="-1"/>
                </a:moveTo>
                <a:cubicBezTo>
                  <a:pt x="13128" y="2084"/>
                  <a:pt x="18462" y="7376"/>
                  <a:pt x="20600" y="14153"/>
                </a:cubicBezTo>
              </a:path>
              <a:path w="20600" h="20650" stroke="0" extrusionOk="0">
                <a:moveTo>
                  <a:pt x="6335" y="-1"/>
                </a:moveTo>
                <a:cubicBezTo>
                  <a:pt x="13128" y="2084"/>
                  <a:pt x="18462" y="7376"/>
                  <a:pt x="20600" y="14153"/>
                </a:cubicBezTo>
                <a:lnTo>
                  <a:pt x="0" y="20650"/>
                </a:lnTo>
                <a:close/>
              </a:path>
            </a:pathLst>
          </a:custGeom>
          <a:solidFill>
            <a:srgbClr val="6A9473"/>
          </a:solidFill>
          <a:ln w="3175">
            <a:solidFill>
              <a:schemeClr val="bg1"/>
            </a:solidFill>
            <a:round/>
          </a:ln>
          <a:effectLst/>
        </p:spPr>
        <p:txBody>
          <a:bodyPr wrap="none" anchor="ctr"/>
          <a:lstStyle/>
          <a:p>
            <a:pPr fontAlgn="base">
              <a:spcBef>
                <a:spcPct val="0"/>
              </a:spcBef>
              <a:spcAft>
                <a:spcPct val="0"/>
              </a:spcAft>
            </a:pPr>
            <a:endParaRPr lang="zh-CN" altLang="en-US">
              <a:solidFill>
                <a:srgbClr val="000000"/>
              </a:solidFill>
            </a:endParaRPr>
          </a:p>
        </p:txBody>
      </p:sp>
      <p:sp>
        <p:nvSpPr>
          <p:cNvPr id="22" name="Arc 47"/>
          <p:cNvSpPr/>
          <p:nvPr/>
        </p:nvSpPr>
        <p:spPr bwMode="auto">
          <a:xfrm rot="17100000" flipH="1">
            <a:off x="5057946" y="3932488"/>
            <a:ext cx="825500" cy="833438"/>
          </a:xfrm>
          <a:custGeom>
            <a:avLst/>
            <a:gdLst>
              <a:gd name="G0" fmla="+- 0 0 0"/>
              <a:gd name="G1" fmla="+- 20821 0 0"/>
              <a:gd name="G2" fmla="+- 21600 0 0"/>
              <a:gd name="T0" fmla="*/ 5747 w 20653"/>
              <a:gd name="T1" fmla="*/ 0 h 20821"/>
              <a:gd name="T2" fmla="*/ 20653 w 20653"/>
              <a:gd name="T3" fmla="*/ 14496 h 20821"/>
              <a:gd name="T4" fmla="*/ 0 w 20653"/>
              <a:gd name="T5" fmla="*/ 20821 h 20821"/>
            </a:gdLst>
            <a:ahLst/>
            <a:cxnLst>
              <a:cxn ang="0">
                <a:pos x="T0" y="T1"/>
              </a:cxn>
              <a:cxn ang="0">
                <a:pos x="T2" y="T3"/>
              </a:cxn>
              <a:cxn ang="0">
                <a:pos x="T4" y="T5"/>
              </a:cxn>
            </a:cxnLst>
            <a:rect l="0" t="0" r="r" b="b"/>
            <a:pathLst>
              <a:path w="20653" h="20821" fill="none" extrusionOk="0">
                <a:moveTo>
                  <a:pt x="5747" y="-1"/>
                </a:moveTo>
                <a:cubicBezTo>
                  <a:pt x="12867" y="1965"/>
                  <a:pt x="18490" y="7432"/>
                  <a:pt x="20653" y="14495"/>
                </a:cubicBezTo>
              </a:path>
              <a:path w="20653" h="20821" stroke="0" extrusionOk="0">
                <a:moveTo>
                  <a:pt x="5747" y="-1"/>
                </a:moveTo>
                <a:cubicBezTo>
                  <a:pt x="12867" y="1965"/>
                  <a:pt x="18490" y="7432"/>
                  <a:pt x="20653" y="14495"/>
                </a:cubicBezTo>
                <a:lnTo>
                  <a:pt x="0" y="20821"/>
                </a:lnTo>
                <a:close/>
              </a:path>
            </a:pathLst>
          </a:custGeom>
          <a:solidFill>
            <a:srgbClr val="6A9473"/>
          </a:solidFill>
          <a:ln w="3175">
            <a:solidFill>
              <a:schemeClr val="bg1"/>
            </a:solidFill>
            <a:round/>
          </a:ln>
          <a:effectLst/>
        </p:spPr>
        <p:txBody>
          <a:bodyPr wrap="none" anchor="ctr"/>
          <a:lstStyle/>
          <a:p>
            <a:pPr fontAlgn="base">
              <a:spcBef>
                <a:spcPct val="0"/>
              </a:spcBef>
              <a:spcAft>
                <a:spcPct val="0"/>
              </a:spcAft>
            </a:pPr>
            <a:endParaRPr lang="zh-CN" altLang="en-US">
              <a:solidFill>
                <a:srgbClr val="000000"/>
              </a:solidFill>
            </a:endParaRPr>
          </a:p>
        </p:txBody>
      </p:sp>
      <p:sp>
        <p:nvSpPr>
          <p:cNvPr id="23" name="Oval 48"/>
          <p:cNvSpPr>
            <a:spLocks noChangeArrowheads="1"/>
          </p:cNvSpPr>
          <p:nvPr/>
        </p:nvSpPr>
        <p:spPr bwMode="auto">
          <a:xfrm>
            <a:off x="5306390" y="3363369"/>
            <a:ext cx="1368425" cy="1368425"/>
          </a:xfrm>
          <a:prstGeom prst="ellipse">
            <a:avLst/>
          </a:prstGeom>
          <a:solidFill>
            <a:srgbClr val="6A9473"/>
          </a:solidFill>
          <a:ln>
            <a:noFill/>
          </a:ln>
          <a:effectLst/>
        </p:spPr>
        <p:txBody>
          <a:bodyPr wrap="none" anchor="ctr"/>
          <a:lstStyle/>
          <a:p>
            <a:pPr fontAlgn="base">
              <a:spcBef>
                <a:spcPct val="0"/>
              </a:spcBef>
              <a:spcAft>
                <a:spcPct val="0"/>
              </a:spcAft>
            </a:pPr>
            <a:endParaRPr lang="zh-CN" altLang="en-US">
              <a:solidFill>
                <a:srgbClr val="000000"/>
              </a:solidFill>
            </a:endParaRPr>
          </a:p>
        </p:txBody>
      </p:sp>
      <p:sp>
        <p:nvSpPr>
          <p:cNvPr id="24" name="Oval 49"/>
          <p:cNvSpPr>
            <a:spLocks noChangeArrowheads="1"/>
          </p:cNvSpPr>
          <p:nvPr/>
        </p:nvSpPr>
        <p:spPr bwMode="auto">
          <a:xfrm>
            <a:off x="5377827" y="3447507"/>
            <a:ext cx="1223963" cy="1220787"/>
          </a:xfrm>
          <a:prstGeom prst="ellipse">
            <a:avLst/>
          </a:prstGeom>
          <a:gradFill rotWithShape="0">
            <a:gsLst>
              <a:gs pos="0">
                <a:srgbClr val="A1BAD3">
                  <a:alpha val="64999"/>
                </a:srgbClr>
              </a:gs>
              <a:gs pos="43000">
                <a:srgbClr val="A1BAD3">
                  <a:gamma/>
                  <a:tint val="28627"/>
                  <a:invGamma/>
                  <a:alpha val="63000"/>
                </a:srgbClr>
              </a:gs>
            </a:gsLst>
            <a:lin ang="5400000" scaled="1"/>
          </a:gradFill>
          <a:ln w="9525">
            <a:solidFill>
              <a:schemeClr val="accent3">
                <a:lumMod val="75000"/>
              </a:schemeClr>
            </a:solidFill>
            <a:round/>
          </a:ln>
          <a:effectLst/>
        </p:spPr>
        <p:txBody>
          <a:bodyPr wrap="none" anchor="ctr"/>
          <a:lstStyle/>
          <a:p>
            <a:pPr algn="ctr" fontAlgn="base" latinLnBrk="1">
              <a:spcBef>
                <a:spcPct val="0"/>
              </a:spcBef>
              <a:spcAft>
                <a:spcPct val="0"/>
              </a:spcAft>
            </a:pPr>
            <a:endParaRPr kumimoji="1" lang="zh-CN" altLang="zh-CN" sz="1600">
              <a:solidFill>
                <a:srgbClr val="000000"/>
              </a:solidFill>
              <a:ea typeface="HY견고딕" pitchFamily="18" charset="-127"/>
            </a:endParaRPr>
          </a:p>
        </p:txBody>
      </p:sp>
      <p:sp>
        <p:nvSpPr>
          <p:cNvPr id="25" name="AutoShape 52"/>
          <p:cNvSpPr>
            <a:spLocks noChangeAspect="1" noChangeArrowheads="1"/>
          </p:cNvSpPr>
          <p:nvPr/>
        </p:nvSpPr>
        <p:spPr bwMode="auto">
          <a:xfrm>
            <a:off x="5379415" y="3449094"/>
            <a:ext cx="1220787" cy="1220788"/>
          </a:xfrm>
          <a:custGeom>
            <a:avLst/>
            <a:gdLst>
              <a:gd name="G0" fmla="+- 451 0 0"/>
              <a:gd name="G1" fmla="+- 21600 0 451"/>
              <a:gd name="G2" fmla="+- 21600 0 45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1" y="10800"/>
                </a:moveTo>
                <a:cubicBezTo>
                  <a:pt x="451" y="16516"/>
                  <a:pt x="5084" y="21149"/>
                  <a:pt x="10800" y="21149"/>
                </a:cubicBezTo>
                <a:cubicBezTo>
                  <a:pt x="16516" y="21149"/>
                  <a:pt x="21149" y="16516"/>
                  <a:pt x="21149" y="10800"/>
                </a:cubicBezTo>
                <a:cubicBezTo>
                  <a:pt x="21149" y="5084"/>
                  <a:pt x="16516" y="451"/>
                  <a:pt x="10800" y="451"/>
                </a:cubicBezTo>
                <a:cubicBezTo>
                  <a:pt x="5084" y="451"/>
                  <a:pt x="451" y="5084"/>
                  <a:pt x="451" y="10800"/>
                </a:cubicBezTo>
                <a:close/>
              </a:path>
            </a:pathLst>
          </a:custGeom>
          <a:solidFill>
            <a:srgbClr val="6A9473"/>
          </a:solidFill>
          <a:ln>
            <a:solidFill>
              <a:srgbClr val="5EAA79"/>
            </a:solidFill>
          </a:ln>
          <a:effectLst/>
        </p:spPr>
        <p:txBody>
          <a:bodyPr wrap="none" anchor="ctr"/>
          <a:lstStyle/>
          <a:p>
            <a:pPr fontAlgn="base">
              <a:spcBef>
                <a:spcPct val="0"/>
              </a:spcBef>
              <a:spcAft>
                <a:spcPct val="0"/>
              </a:spcAft>
            </a:pPr>
            <a:endParaRPr lang="zh-CN" altLang="en-US">
              <a:solidFill>
                <a:srgbClr val="000000"/>
              </a:solidFill>
            </a:endParaRPr>
          </a:p>
        </p:txBody>
      </p:sp>
      <p:pic>
        <p:nvPicPr>
          <p:cNvPr id="26" name="Picture 105" descr="02章_05-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127002" y="4347619"/>
            <a:ext cx="188913" cy="18256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6" descr="02章_05-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153990" y="3484019"/>
            <a:ext cx="188912" cy="1825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8" descr="02章_05-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638302" y="3555457"/>
            <a:ext cx="188913" cy="18256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9" descr="02章_05-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638302" y="4347619"/>
            <a:ext cx="188913" cy="182563"/>
          </a:xfrm>
          <a:prstGeom prst="rect">
            <a:avLst/>
          </a:prstGeom>
          <a:noFill/>
          <a:extLst>
            <a:ext uri="{909E8E84-426E-40DD-AFC4-6F175D3DCCD1}">
              <a14:hiddenFill xmlns:a14="http://schemas.microsoft.com/office/drawing/2010/main">
                <a:solidFill>
                  <a:srgbClr val="FFFFFF"/>
                </a:solidFill>
              </a14:hiddenFill>
            </a:ext>
          </a:extLst>
        </p:spPr>
      </p:pic>
      <p:sp>
        <p:nvSpPr>
          <p:cNvPr id="30" name="AutoShape 121"/>
          <p:cNvSpPr>
            <a:spLocks noChangeArrowheads="1"/>
          </p:cNvSpPr>
          <p:nvPr/>
        </p:nvSpPr>
        <p:spPr bwMode="auto">
          <a:xfrm>
            <a:off x="4719736" y="4384132"/>
            <a:ext cx="604838" cy="307975"/>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a:solidFill>
                  <a:srgbClr val="FFFFFF"/>
                </a:solidFill>
                <a:latin typeface="+mj-lt"/>
                <a:ea typeface="Gulim" panose="020B0600000101010101" pitchFamily="34" charset="-127"/>
              </a:rPr>
              <a:t>1</a:t>
            </a:r>
          </a:p>
        </p:txBody>
      </p:sp>
      <p:sp>
        <p:nvSpPr>
          <p:cNvPr id="31" name="AutoShape 122"/>
          <p:cNvSpPr>
            <a:spLocks noChangeArrowheads="1"/>
          </p:cNvSpPr>
          <p:nvPr/>
        </p:nvSpPr>
        <p:spPr bwMode="auto">
          <a:xfrm>
            <a:off x="6664424" y="4384132"/>
            <a:ext cx="604837" cy="306387"/>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a:solidFill>
                  <a:srgbClr val="FFFFFF"/>
                </a:solidFill>
                <a:latin typeface="+mj-lt"/>
                <a:ea typeface="Gulim" panose="020B0600000101010101" pitchFamily="34" charset="-127"/>
              </a:rPr>
              <a:t>4</a:t>
            </a:r>
          </a:p>
        </p:txBody>
      </p:sp>
      <p:sp>
        <p:nvSpPr>
          <p:cNvPr id="32" name="AutoShape 123"/>
          <p:cNvSpPr>
            <a:spLocks noChangeArrowheads="1"/>
          </p:cNvSpPr>
          <p:nvPr/>
        </p:nvSpPr>
        <p:spPr bwMode="auto">
          <a:xfrm>
            <a:off x="6664424" y="3447507"/>
            <a:ext cx="604837" cy="306387"/>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a:solidFill>
                  <a:srgbClr val="FFFFFF"/>
                </a:solidFill>
                <a:latin typeface="+mj-lt"/>
                <a:ea typeface="Gulim" panose="020B0600000101010101" pitchFamily="34" charset="-127"/>
              </a:rPr>
              <a:t>3</a:t>
            </a:r>
          </a:p>
        </p:txBody>
      </p:sp>
      <p:sp>
        <p:nvSpPr>
          <p:cNvPr id="33" name="AutoShape 124"/>
          <p:cNvSpPr>
            <a:spLocks noChangeArrowheads="1"/>
          </p:cNvSpPr>
          <p:nvPr/>
        </p:nvSpPr>
        <p:spPr bwMode="auto">
          <a:xfrm>
            <a:off x="4691161" y="3447507"/>
            <a:ext cx="604838" cy="306387"/>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a:solidFill>
                  <a:srgbClr val="FFFFFF"/>
                </a:solidFill>
                <a:latin typeface="+mj-lt"/>
                <a:ea typeface="Gulim" panose="020B0600000101010101" pitchFamily="34" charset="-127"/>
              </a:rPr>
              <a:t>2</a:t>
            </a:r>
          </a:p>
        </p:txBody>
      </p:sp>
      <p:sp>
        <p:nvSpPr>
          <p:cNvPr id="34" name="AutoShape 96"/>
          <p:cNvSpPr/>
          <p:nvPr/>
        </p:nvSpPr>
        <p:spPr bwMode="auto">
          <a:xfrm>
            <a:off x="5793492" y="3668132"/>
            <a:ext cx="454179" cy="454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50789" tIns="50789" rIns="50789" bIns="50789" anchor="ctr"/>
          <a:lstStyle/>
          <a:p>
            <a:pPr defTabSz="456565">
              <a:defRPr/>
            </a:pPr>
            <a:endParaRPr lang="es-ES" sz="28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5" name="TextBox 39"/>
          <p:cNvSpPr txBox="1"/>
          <p:nvPr/>
        </p:nvSpPr>
        <p:spPr>
          <a:xfrm>
            <a:off x="5563515" y="4125095"/>
            <a:ext cx="858248" cy="307777"/>
          </a:xfrm>
          <a:prstGeom prst="rect">
            <a:avLst/>
          </a:prstGeom>
          <a:noFill/>
        </p:spPr>
        <p:txBody>
          <a:bodyPr wrap="none" rtlCol="0">
            <a:spAutoFit/>
          </a:bodyPr>
          <a:lstStyle/>
          <a:p>
            <a:pPr algn="ctr"/>
            <a:r>
              <a:rPr lang="en-US" sz="1400" dirty="0">
                <a:solidFill>
                  <a:schemeClr val="tx1">
                    <a:lumMod val="65000"/>
                    <a:lumOff val="35000"/>
                  </a:schemeClr>
                </a:solidFill>
              </a:rPr>
              <a:t>Text here</a:t>
            </a:r>
          </a:p>
        </p:txBody>
      </p:sp>
      <p:sp>
        <p:nvSpPr>
          <p:cNvPr id="36" name="文本框 35"/>
          <p:cNvSpPr txBox="1"/>
          <p:nvPr/>
        </p:nvSpPr>
        <p:spPr>
          <a:xfrm>
            <a:off x="7497182" y="2948250"/>
            <a:ext cx="296280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7" name="文本框 36"/>
          <p:cNvSpPr txBox="1"/>
          <p:nvPr/>
        </p:nvSpPr>
        <p:spPr>
          <a:xfrm>
            <a:off x="7497182" y="2688729"/>
            <a:ext cx="103958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8" name="文本框 37"/>
          <p:cNvSpPr txBox="1"/>
          <p:nvPr/>
        </p:nvSpPr>
        <p:spPr>
          <a:xfrm>
            <a:off x="7497182" y="4940417"/>
            <a:ext cx="296280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9" name="文本框 38"/>
          <p:cNvSpPr txBox="1"/>
          <p:nvPr/>
        </p:nvSpPr>
        <p:spPr>
          <a:xfrm>
            <a:off x="7497182" y="4680896"/>
            <a:ext cx="103958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0" name="文本框 39"/>
          <p:cNvSpPr txBox="1"/>
          <p:nvPr/>
        </p:nvSpPr>
        <p:spPr>
          <a:xfrm>
            <a:off x="1415118" y="2948250"/>
            <a:ext cx="2962803"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1" name="文本框 40"/>
          <p:cNvSpPr txBox="1"/>
          <p:nvPr/>
        </p:nvSpPr>
        <p:spPr>
          <a:xfrm>
            <a:off x="3338336" y="2688729"/>
            <a:ext cx="103958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2" name="文本框 41"/>
          <p:cNvSpPr txBox="1"/>
          <p:nvPr/>
        </p:nvSpPr>
        <p:spPr>
          <a:xfrm>
            <a:off x="1415118" y="4940417"/>
            <a:ext cx="2962803"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3" name="文本框 42"/>
          <p:cNvSpPr txBox="1"/>
          <p:nvPr/>
        </p:nvSpPr>
        <p:spPr>
          <a:xfrm>
            <a:off x="3338336" y="4680896"/>
            <a:ext cx="103958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20" name="文本框 19"/>
          <p:cNvSpPr txBox="1"/>
          <p:nvPr/>
        </p:nvSpPr>
        <p:spPr>
          <a:xfrm>
            <a:off x="3692737" y="3103936"/>
            <a:ext cx="1918880" cy="917571"/>
          </a:xfrm>
          <a:prstGeom prst="rect">
            <a:avLst/>
          </a:prstGeom>
          <a:noFill/>
          <a:ln>
            <a:noFill/>
          </a:ln>
        </p:spPr>
        <p:txBody>
          <a:bodyPr wrap="square" rtlCol="0">
            <a:spAutoFit/>
          </a:bodyPr>
          <a:lstStyle/>
          <a:p>
            <a:pPr algn="ctr"/>
            <a:r>
              <a:rPr lang="zh-CN" altLang="en-US" sz="5400" dirty="0">
                <a:solidFill>
                  <a:srgbClr val="6A9473"/>
                </a:solidFill>
                <a:latin typeface="禹卫书法行书简体" panose="02000603000000000000" pitchFamily="2" charset="-122"/>
                <a:ea typeface="禹卫书法行书简体" panose="02000603000000000000" pitchFamily="2" charset="-122"/>
              </a:rPr>
              <a:t>目录</a:t>
            </a:r>
          </a:p>
        </p:txBody>
      </p:sp>
      <p:sp>
        <p:nvSpPr>
          <p:cNvPr id="21" name="文本框 20"/>
          <p:cNvSpPr txBox="1"/>
          <p:nvPr/>
        </p:nvSpPr>
        <p:spPr>
          <a:xfrm>
            <a:off x="3924907" y="3911600"/>
            <a:ext cx="1532899" cy="397614"/>
          </a:xfrm>
          <a:prstGeom prst="rect">
            <a:avLst/>
          </a:prstGeom>
          <a:noFill/>
          <a:ln>
            <a:noFill/>
          </a:ln>
        </p:spPr>
        <p:txBody>
          <a:bodyPr wrap="square" rtlCol="0">
            <a:spAutoFit/>
          </a:bodyPr>
          <a:lstStyle/>
          <a:p>
            <a:pPr algn="ctr"/>
            <a:r>
              <a:rPr lang="en-US" altLang="zh-CN" sz="2000" dirty="0">
                <a:solidFill>
                  <a:srgbClr val="6A9473"/>
                </a:solidFill>
                <a:latin typeface="微软雅黑" panose="020B0503020204020204" pitchFamily="34" charset="-122"/>
                <a:ea typeface="微软雅黑" panose="020B0503020204020204" pitchFamily="34" charset="-122"/>
              </a:rPr>
              <a:t>Contents</a:t>
            </a:r>
            <a:endParaRPr lang="zh-CN" altLang="en-US" sz="2000" dirty="0">
              <a:solidFill>
                <a:srgbClr val="6A9473"/>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611618" y="2480439"/>
            <a:ext cx="3380108" cy="2862322"/>
          </a:xfrm>
          <a:prstGeom prst="rect">
            <a:avLst/>
          </a:prstGeom>
          <a:noFill/>
        </p:spPr>
        <p:txBody>
          <a:bodyPr wrap="square" rtlCol="0">
            <a:spAutoFit/>
          </a:bodyPr>
          <a:lstStyle/>
          <a:p>
            <a:pPr>
              <a:lnSpc>
                <a:spcPct val="150000"/>
              </a:lnSpc>
            </a:pPr>
            <a:r>
              <a:rPr lang="en-US" altLang="zh-CN" sz="2400" dirty="0">
                <a:solidFill>
                  <a:srgbClr val="6A9473"/>
                </a:solidFill>
                <a:latin typeface="Road Rage" pitchFamily="50" charset="0"/>
                <a:ea typeface="华文仿宋" panose="02010600040101010101" pitchFamily="2" charset="-122"/>
              </a:rPr>
              <a:t>o1</a:t>
            </a:r>
            <a:r>
              <a:rPr lang="en-US" altLang="zh-CN" sz="2400" dirty="0">
                <a:solidFill>
                  <a:srgbClr val="6A9473"/>
                </a:solidFill>
                <a:latin typeface="华文仿宋" panose="02010600040101010101" pitchFamily="2" charset="-122"/>
                <a:ea typeface="华文仿宋" panose="02010600040101010101" pitchFamily="2" charset="-122"/>
              </a:rPr>
              <a:t>.</a:t>
            </a: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6A9473"/>
                </a:solidFill>
                <a:latin typeface="Road Rage" pitchFamily="50" charset="0"/>
                <a:ea typeface="华文仿宋" panose="02010600040101010101" pitchFamily="2" charset="-122"/>
              </a:rPr>
              <a:t>o2</a:t>
            </a:r>
            <a:r>
              <a:rPr lang="en-US" altLang="zh-CN" sz="2400" dirty="0">
                <a:solidFill>
                  <a:srgbClr val="6A9473"/>
                </a:solidFill>
                <a:latin typeface="华文仿宋" panose="02010600040101010101" pitchFamily="2" charset="-122"/>
                <a:ea typeface="华文仿宋" panose="02010600040101010101" pitchFamily="2" charset="-122"/>
              </a:rPr>
              <a:t>.</a:t>
            </a:r>
            <a:r>
              <a:rPr lang="zh-CN" altLang="en-US" dirty="0">
                <a:solidFill>
                  <a:srgbClr val="6A9473"/>
                </a:solidFill>
                <a:latin typeface="微软雅黑" panose="020B0503020204020204" pitchFamily="34" charset="-122"/>
                <a:ea typeface="微软雅黑" panose="020B0503020204020204" pitchFamily="34" charset="-122"/>
              </a:rPr>
              <a:t>单击文本框输入标题</a:t>
            </a:r>
          </a:p>
          <a:p>
            <a:pPr>
              <a:lnSpc>
                <a:spcPct val="150000"/>
              </a:lnSpc>
            </a:pPr>
            <a:r>
              <a:rPr lang="en-US" altLang="zh-CN" sz="2400" dirty="0">
                <a:solidFill>
                  <a:srgbClr val="6A9473"/>
                </a:solidFill>
                <a:latin typeface="Road Rage" pitchFamily="50" charset="0"/>
                <a:ea typeface="华文仿宋" panose="02010600040101010101" pitchFamily="2" charset="-122"/>
              </a:rPr>
              <a:t>o3</a:t>
            </a:r>
            <a:r>
              <a:rPr lang="en-US" altLang="zh-CN" sz="2400" dirty="0">
                <a:solidFill>
                  <a:srgbClr val="6A9473"/>
                </a:solidFill>
                <a:latin typeface="华文仿宋" panose="02010600040101010101" pitchFamily="2" charset="-122"/>
                <a:ea typeface="华文仿宋" panose="02010600040101010101" pitchFamily="2" charset="-122"/>
              </a:rPr>
              <a:t>.</a:t>
            </a:r>
            <a:r>
              <a:rPr lang="zh-CN" altLang="en-US" dirty="0">
                <a:solidFill>
                  <a:srgbClr val="6A9473"/>
                </a:solidFill>
                <a:latin typeface="微软雅黑" panose="020B0503020204020204" pitchFamily="34" charset="-122"/>
                <a:ea typeface="微软雅黑" panose="020B0503020204020204" pitchFamily="34" charset="-122"/>
              </a:rPr>
              <a:t>单击文本框输入标题</a:t>
            </a:r>
          </a:p>
          <a:p>
            <a:pPr>
              <a:lnSpc>
                <a:spcPct val="150000"/>
              </a:lnSpc>
            </a:pPr>
            <a:r>
              <a:rPr lang="en-US" altLang="zh-CN" sz="2400" dirty="0">
                <a:solidFill>
                  <a:srgbClr val="6A9473"/>
                </a:solidFill>
                <a:latin typeface="Road Rage" pitchFamily="50" charset="0"/>
                <a:ea typeface="华文仿宋" panose="02010600040101010101" pitchFamily="2" charset="-122"/>
              </a:rPr>
              <a:t>o4</a:t>
            </a:r>
            <a:r>
              <a:rPr lang="en-US" altLang="zh-CN" sz="2400" dirty="0">
                <a:solidFill>
                  <a:srgbClr val="6A9473"/>
                </a:solidFill>
                <a:latin typeface="华文仿宋" panose="02010600040101010101" pitchFamily="2" charset="-122"/>
                <a:ea typeface="华文仿宋" panose="02010600040101010101" pitchFamily="2" charset="-122"/>
              </a:rPr>
              <a:t>.</a:t>
            </a:r>
            <a:r>
              <a:rPr lang="zh-CN" altLang="en-US" dirty="0">
                <a:solidFill>
                  <a:srgbClr val="6A9473"/>
                </a:solidFill>
                <a:latin typeface="微软雅黑" panose="020B0503020204020204" pitchFamily="34" charset="-122"/>
                <a:ea typeface="微软雅黑" panose="020B0503020204020204" pitchFamily="34" charset="-122"/>
              </a:rPr>
              <a:t>单击文本框输入标题</a:t>
            </a:r>
          </a:p>
          <a:p>
            <a:pPr>
              <a:lnSpc>
                <a:spcPct val="150000"/>
              </a:lnSpc>
            </a:pPr>
            <a:r>
              <a:rPr lang="en-US" altLang="zh-CN" sz="2400" dirty="0">
                <a:solidFill>
                  <a:srgbClr val="6A9473"/>
                </a:solidFill>
                <a:latin typeface="Road Rage" pitchFamily="50" charset="0"/>
                <a:ea typeface="华文仿宋" panose="02010600040101010101" pitchFamily="2" charset="-122"/>
              </a:rPr>
              <a:t>o5</a:t>
            </a:r>
            <a:r>
              <a:rPr lang="en-US" altLang="zh-CN" sz="2400" dirty="0">
                <a:solidFill>
                  <a:srgbClr val="6A9473"/>
                </a:solidFill>
                <a:latin typeface="华文仿宋" panose="02010600040101010101" pitchFamily="2" charset="-122"/>
                <a:ea typeface="华文仿宋" panose="02010600040101010101" pitchFamily="2" charset="-122"/>
              </a:rPr>
              <a:t>.</a:t>
            </a:r>
            <a:r>
              <a:rPr lang="zh-CN" altLang="en-US" dirty="0">
                <a:solidFill>
                  <a:srgbClr val="6A9473"/>
                </a:solidFill>
                <a:latin typeface="微软雅黑" panose="020B0503020204020204" pitchFamily="34" charset="-122"/>
                <a:ea typeface="微软雅黑" panose="020B0503020204020204" pitchFamily="34" charset="-122"/>
              </a:rPr>
              <a:t>单击文本框输入标题</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grpSp>
        <p:nvGrpSpPr>
          <p:cNvPr id="3" name="组合 2"/>
          <p:cNvGrpSpPr/>
          <p:nvPr/>
        </p:nvGrpSpPr>
        <p:grpSpPr>
          <a:xfrm>
            <a:off x="2383742" y="2832506"/>
            <a:ext cx="7424516" cy="2389727"/>
            <a:chOff x="2329676" y="2781706"/>
            <a:chExt cx="7424516" cy="2389727"/>
          </a:xfrm>
        </p:grpSpPr>
        <p:sp>
          <p:nvSpPr>
            <p:cNvPr id="16" name="文本框 15"/>
            <p:cNvSpPr txBox="1"/>
            <p:nvPr/>
          </p:nvSpPr>
          <p:spPr>
            <a:xfrm>
              <a:off x="2329676" y="4525102"/>
              <a:ext cx="7424516" cy="646331"/>
            </a:xfrm>
            <a:prstGeom prst="rect">
              <a:avLst/>
            </a:prstGeom>
            <a:noFill/>
          </p:spPr>
          <p:txBody>
            <a:bodyPr wrap="square" rtlCol="0">
              <a:spAutoFit/>
            </a:bodyPr>
            <a:lstStyle/>
            <a:p>
              <a:pPr algn="ctr"/>
              <a:r>
                <a:rPr lang="zh-CN" altLang="en-US" sz="3600" dirty="0">
                  <a:solidFill>
                    <a:srgbClr val="6A9473"/>
                  </a:solidFill>
                  <a:latin typeface="微软雅黑" panose="020B0503020204020204" pitchFamily="34" charset="-122"/>
                  <a:ea typeface="微软雅黑" panose="020B0503020204020204" pitchFamily="34" charset="-122"/>
                </a:rPr>
                <a:t>汇报完毕</a:t>
              </a:r>
            </a:p>
          </p:txBody>
        </p:sp>
        <p:sp>
          <p:nvSpPr>
            <p:cNvPr id="17" name="文本框 19"/>
            <p:cNvSpPr txBox="1"/>
            <p:nvPr/>
          </p:nvSpPr>
          <p:spPr>
            <a:xfrm>
              <a:off x="3511729" y="2781706"/>
              <a:ext cx="506041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5400" b="1" dirty="0">
                  <a:solidFill>
                    <a:srgbClr val="6A9473"/>
                  </a:solidFill>
                  <a:latin typeface="Road Rage" pitchFamily="50" charset="0"/>
                </a:rPr>
                <a:t>Report is </a:t>
              </a:r>
            </a:p>
            <a:p>
              <a:pPr algn="ctr"/>
              <a:r>
                <a:rPr lang="en-US" altLang="zh-CN" sz="5400" b="1" dirty="0">
                  <a:solidFill>
                    <a:srgbClr val="6A9473"/>
                  </a:solidFill>
                  <a:latin typeface="Road Rage" pitchFamily="50" charset="0"/>
                </a:rPr>
                <a:t>completed</a:t>
              </a:r>
              <a:endParaRPr lang="zh-CN" altLang="en-US" sz="6000" dirty="0">
                <a:solidFill>
                  <a:srgbClr val="6A9473"/>
                </a:solidFill>
                <a:latin typeface="Road Rage" pitchFamily="50" charset="0"/>
                <a:ea typeface="微软雅黑" panose="020B0503020204020204" pitchFamily="34" charset="-122"/>
                <a:cs typeface="Arial" panose="020B0604020202020204" pitchFamily="3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1" name="文本框 10"/>
          <p:cNvSpPr txBox="1"/>
          <p:nvPr/>
        </p:nvSpPr>
        <p:spPr>
          <a:xfrm>
            <a:off x="5127376" y="2652972"/>
            <a:ext cx="1814752" cy="1446550"/>
          </a:xfrm>
          <a:prstGeom prst="rect">
            <a:avLst/>
          </a:prstGeom>
          <a:noFill/>
        </p:spPr>
        <p:txBody>
          <a:bodyPr wrap="square" rtlCol="0">
            <a:spAutoFit/>
          </a:bodyPr>
          <a:lstStyle/>
          <a:p>
            <a:pPr algn="ctr"/>
            <a:r>
              <a:rPr lang="en-US" altLang="zh-CN" sz="8800" dirty="0">
                <a:ln w="28575">
                  <a:noFill/>
                </a:ln>
                <a:solidFill>
                  <a:srgbClr val="6A9473"/>
                </a:solidFill>
                <a:latin typeface="Road Rage" pitchFamily="50" charset="0"/>
                <a:ea typeface="微软雅黑" panose="020B0503020204020204" pitchFamily="34" charset="-122"/>
              </a:rPr>
              <a:t>o1</a:t>
            </a:r>
            <a:endParaRPr lang="zh-CN" altLang="en-US" sz="8800" dirty="0">
              <a:ln w="28575">
                <a:noFill/>
              </a:ln>
              <a:solidFill>
                <a:srgbClr val="6A9473"/>
              </a:solidFill>
              <a:latin typeface="Road Rage" pitchFamily="50" charset="0"/>
              <a:ea typeface="微软雅黑" panose="020B0503020204020204" pitchFamily="34" charset="-122"/>
            </a:endParaRPr>
          </a:p>
        </p:txBody>
      </p:sp>
      <p:sp>
        <p:nvSpPr>
          <p:cNvPr id="13" name="矩形 12"/>
          <p:cNvSpPr/>
          <p:nvPr/>
        </p:nvSpPr>
        <p:spPr>
          <a:xfrm>
            <a:off x="4903673" y="3924300"/>
            <a:ext cx="2262158" cy="458908"/>
          </a:xfrm>
          <a:prstGeom prst="rect">
            <a:avLst/>
          </a:prstGeom>
        </p:spPr>
        <p:txBody>
          <a:bodyPr wrap="none">
            <a:spAutoFit/>
          </a:bodyPr>
          <a:lstStyle/>
          <a:p>
            <a:pPr algn="ctr">
              <a:lnSpc>
                <a:spcPct val="150000"/>
              </a:lnSpc>
            </a:pP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13059" y="4357808"/>
            <a:ext cx="4243386" cy="646331"/>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800" b="0" dirty="0">
                <a:solidFill>
                  <a:srgbClr val="6A9473"/>
                </a:solidFill>
                <a:latin typeface="微软雅黑" panose="020B0503020204020204" pitchFamily="34" charset="-122"/>
                <a:ea typeface="微软雅黑" panose="020B0503020204020204" pitchFamily="34" charset="-122"/>
              </a:rPr>
              <a:t>Professional generation</a:t>
            </a:r>
          </a:p>
          <a:p>
            <a:r>
              <a:rPr lang="en-US" altLang="zh-CN" sz="1800" b="0" dirty="0">
                <a:solidFill>
                  <a:srgbClr val="6A9473"/>
                </a:solidFill>
                <a:latin typeface="微软雅黑" panose="020B0503020204020204" pitchFamily="34" charset="-122"/>
                <a:ea typeface="微软雅黑" panose="020B0503020204020204" pitchFamily="34" charset="-122"/>
              </a:rPr>
              <a:t>PowerPoint</a:t>
            </a:r>
            <a:endParaRPr lang="zh-CN" altLang="en-US" sz="18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3429000"/>
            <a:ext cx="12192000" cy="245291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6" name="Group 1"/>
          <p:cNvGrpSpPr/>
          <p:nvPr/>
        </p:nvGrpSpPr>
        <p:grpSpPr>
          <a:xfrm>
            <a:off x="668945" y="2124965"/>
            <a:ext cx="6073879" cy="3294867"/>
            <a:chOff x="685800" y="4495800"/>
            <a:chExt cx="18262979" cy="9907028"/>
          </a:xfrm>
        </p:grpSpPr>
        <p:pic>
          <p:nvPicPr>
            <p:cNvPr id="17"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4495800"/>
              <a:ext cx="18262979" cy="9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p:cNvSpPr/>
            <p:nvPr/>
          </p:nvSpPr>
          <p:spPr>
            <a:xfrm>
              <a:off x="4086917" y="5477178"/>
              <a:ext cx="11534083" cy="7121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t="33448" b="20064"/>
          <a:stretch>
            <a:fillRect/>
          </a:stretch>
        </p:blipFill>
        <p:spPr>
          <a:xfrm>
            <a:off x="1800084" y="2449586"/>
            <a:ext cx="3835991" cy="2454859"/>
          </a:xfrm>
          <a:prstGeom prst="rect">
            <a:avLst/>
          </a:prstGeom>
          <a:ln>
            <a:solidFill>
              <a:schemeClr val="bg1"/>
            </a:solidFill>
          </a:ln>
        </p:spPr>
      </p:pic>
      <p:sp>
        <p:nvSpPr>
          <p:cNvPr id="20" name="文本框 19"/>
          <p:cNvSpPr txBox="1"/>
          <p:nvPr/>
        </p:nvSpPr>
        <p:spPr>
          <a:xfrm>
            <a:off x="7740803" y="3743371"/>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1" name="TextBox 38"/>
          <p:cNvSpPr txBox="1"/>
          <p:nvPr/>
        </p:nvSpPr>
        <p:spPr>
          <a:xfrm>
            <a:off x="7803997" y="4873224"/>
            <a:ext cx="3314944" cy="738664"/>
          </a:xfrm>
          <a:prstGeom prst="rect">
            <a:avLst/>
          </a:prstGeom>
          <a:noFill/>
        </p:spPr>
        <p:txBody>
          <a:bodyPr wrap="square" lIns="0" tIns="0" rIns="0" bIns="0" rtlCol="0">
            <a:spAutoFit/>
          </a:bodyPr>
          <a:lstStyle/>
          <a:p>
            <a:pPr algn="just"/>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a:solidFill>
                <a:schemeClr val="bg1"/>
              </a:solidFill>
              <a:latin typeface="Arial" panose="020B0604020202020204" pitchFamily="34" charset="0"/>
              <a:cs typeface="Arial" panose="020B0604020202020204" pitchFamily="34" charset="0"/>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0085" y="2449586"/>
            <a:ext cx="3835990" cy="24548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Straight Connector 16"/>
          <p:cNvCxnSpPr/>
          <p:nvPr/>
        </p:nvCxnSpPr>
        <p:spPr>
          <a:xfrm>
            <a:off x="1850201" y="4110788"/>
            <a:ext cx="7765623" cy="0"/>
          </a:xfrm>
          <a:prstGeom prst="line">
            <a:avLst/>
          </a:prstGeom>
          <a:ln w="28575" cmpd="sng">
            <a:solidFill>
              <a:srgbClr val="6A9473"/>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7"/>
          <p:cNvCxnSpPr/>
          <p:nvPr/>
        </p:nvCxnSpPr>
        <p:spPr>
          <a:xfrm flipV="1">
            <a:off x="5741849" y="2789053"/>
            <a:ext cx="0" cy="1321735"/>
          </a:xfrm>
          <a:prstGeom prst="line">
            <a:avLst/>
          </a:prstGeom>
          <a:ln w="28575" cmpd="sng">
            <a:solidFill>
              <a:srgbClr val="6A9473"/>
            </a:solidFill>
          </a:ln>
          <a:effectLst/>
        </p:spPr>
        <p:style>
          <a:lnRef idx="2">
            <a:schemeClr val="accent1"/>
          </a:lnRef>
          <a:fillRef idx="0">
            <a:schemeClr val="accent1"/>
          </a:fillRef>
          <a:effectRef idx="1">
            <a:schemeClr val="accent1"/>
          </a:effectRef>
          <a:fontRef idx="minor">
            <a:schemeClr val="tx1"/>
          </a:fontRef>
        </p:style>
      </p:cxnSp>
      <p:sp>
        <p:nvSpPr>
          <p:cNvPr id="15" name="Rounded Rectangle 7"/>
          <p:cNvSpPr/>
          <p:nvPr/>
        </p:nvSpPr>
        <p:spPr>
          <a:xfrm>
            <a:off x="1850201" y="3167422"/>
            <a:ext cx="791985" cy="791985"/>
          </a:xfrm>
          <a:prstGeom prst="roundRect">
            <a:avLst>
              <a:gd name="adj" fmla="val 5882"/>
            </a:avLst>
          </a:prstGeom>
          <a:solidFill>
            <a:srgbClr val="6A94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16" name="Rounded Rectangle 8"/>
          <p:cNvSpPr/>
          <p:nvPr/>
        </p:nvSpPr>
        <p:spPr>
          <a:xfrm>
            <a:off x="2730275" y="3167422"/>
            <a:ext cx="791985" cy="791985"/>
          </a:xfrm>
          <a:prstGeom prst="roundRect">
            <a:avLst>
              <a:gd name="adj" fmla="val 5882"/>
            </a:avLst>
          </a:prstGeom>
          <a:solidFill>
            <a:srgbClr val="6A94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17" name="Rounded Rectangle 9"/>
          <p:cNvSpPr/>
          <p:nvPr/>
        </p:nvSpPr>
        <p:spPr>
          <a:xfrm>
            <a:off x="3608781" y="3167422"/>
            <a:ext cx="791985" cy="791985"/>
          </a:xfrm>
          <a:prstGeom prst="roundRect">
            <a:avLst>
              <a:gd name="adj" fmla="val 5882"/>
            </a:avLst>
          </a:prstGeom>
          <a:solidFill>
            <a:srgbClr val="6A94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18" name="Rounded Rectangle 10"/>
          <p:cNvSpPr/>
          <p:nvPr/>
        </p:nvSpPr>
        <p:spPr>
          <a:xfrm>
            <a:off x="4488855" y="3167422"/>
            <a:ext cx="791985" cy="791985"/>
          </a:xfrm>
          <a:prstGeom prst="roundRect">
            <a:avLst>
              <a:gd name="adj" fmla="val 5882"/>
            </a:avLst>
          </a:prstGeom>
          <a:solidFill>
            <a:srgbClr val="6A94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19" name="Rounded Rectangle 11"/>
          <p:cNvSpPr/>
          <p:nvPr/>
        </p:nvSpPr>
        <p:spPr>
          <a:xfrm>
            <a:off x="6326292" y="3705966"/>
            <a:ext cx="791985" cy="791985"/>
          </a:xfrm>
          <a:prstGeom prst="roundRect">
            <a:avLst>
              <a:gd name="adj" fmla="val 5882"/>
            </a:avLst>
          </a:prstGeom>
          <a:solidFill>
            <a:srgbClr val="6A9473"/>
          </a:solidFill>
          <a:ln w="63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20" name="Rounded Rectangle 12"/>
          <p:cNvSpPr/>
          <p:nvPr/>
        </p:nvSpPr>
        <p:spPr>
          <a:xfrm>
            <a:off x="7347623" y="3705966"/>
            <a:ext cx="791985" cy="791985"/>
          </a:xfrm>
          <a:prstGeom prst="roundRect">
            <a:avLst>
              <a:gd name="adj" fmla="val 5882"/>
            </a:avLst>
          </a:prstGeom>
          <a:solidFill>
            <a:srgbClr val="6A9473"/>
          </a:solidFill>
          <a:ln w="63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21" name="Rounded Rectangle 13"/>
          <p:cNvSpPr/>
          <p:nvPr/>
        </p:nvSpPr>
        <p:spPr>
          <a:xfrm>
            <a:off x="8358559" y="3705966"/>
            <a:ext cx="791985" cy="791985"/>
          </a:xfrm>
          <a:prstGeom prst="roundRect">
            <a:avLst>
              <a:gd name="adj" fmla="val 5882"/>
            </a:avLst>
          </a:prstGeom>
          <a:solidFill>
            <a:srgbClr val="6A9473"/>
          </a:solidFill>
          <a:ln w="63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22" name="Rounded Rectangle 14"/>
          <p:cNvSpPr/>
          <p:nvPr/>
        </p:nvSpPr>
        <p:spPr>
          <a:xfrm>
            <a:off x="9396253" y="3705966"/>
            <a:ext cx="791985" cy="791985"/>
          </a:xfrm>
          <a:prstGeom prst="roundRect">
            <a:avLst>
              <a:gd name="adj" fmla="val 5882"/>
            </a:avLst>
          </a:prstGeom>
          <a:solidFill>
            <a:srgbClr val="6A9473"/>
          </a:solidFill>
          <a:ln w="63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sp>
        <p:nvSpPr>
          <p:cNvPr id="23" name="Rounded Rectangle 15"/>
          <p:cNvSpPr/>
          <p:nvPr/>
        </p:nvSpPr>
        <p:spPr>
          <a:xfrm>
            <a:off x="5352758" y="2205106"/>
            <a:ext cx="791985" cy="791985"/>
          </a:xfrm>
          <a:prstGeom prst="roundRect">
            <a:avLst>
              <a:gd name="adj" fmla="val 5882"/>
            </a:avLst>
          </a:prstGeom>
          <a:solidFill>
            <a:srgbClr val="6A94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lumMod val="75000"/>
                  <a:lumOff val="25000"/>
                </a:schemeClr>
              </a:solidFill>
              <a:latin typeface="Lato Regular"/>
            </a:endParaRPr>
          </a:p>
        </p:txBody>
      </p:sp>
      <p:pic>
        <p:nvPicPr>
          <p:cNvPr id="24" name="Picture 20"/>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detail="2"/>
                    </a14:imgEffect>
                  </a14:imgLayer>
                </a14:imgProps>
              </a:ext>
              <a:ext uri="{28A0092B-C50C-407E-A947-70E740481C1C}">
                <a14:useLocalDpi xmlns:a14="http://schemas.microsoft.com/office/drawing/2010/main" val="0"/>
              </a:ext>
            </a:extLst>
          </a:blip>
          <a:stretch>
            <a:fillRect/>
          </a:stretch>
        </p:blipFill>
        <p:spPr>
          <a:xfrm>
            <a:off x="2059230" y="3310866"/>
            <a:ext cx="439576" cy="414299"/>
          </a:xfrm>
          <a:prstGeom prst="rect">
            <a:avLst/>
          </a:prstGeom>
        </p:spPr>
      </p:pic>
      <p:pic>
        <p:nvPicPr>
          <p:cNvPr id="25" name="Picture 21"/>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artisticPhotocopy detail="2"/>
                    </a14:imgEffect>
                  </a14:imgLayer>
                </a14:imgProps>
              </a:ext>
              <a:ext uri="{28A0092B-C50C-407E-A947-70E740481C1C}">
                <a14:useLocalDpi xmlns:a14="http://schemas.microsoft.com/office/drawing/2010/main" val="0"/>
              </a:ext>
            </a:extLst>
          </a:blip>
          <a:stretch>
            <a:fillRect/>
          </a:stretch>
        </p:blipFill>
        <p:spPr>
          <a:xfrm>
            <a:off x="5562057" y="2323558"/>
            <a:ext cx="392582" cy="513304"/>
          </a:xfrm>
          <a:prstGeom prst="rect">
            <a:avLst/>
          </a:prstGeom>
        </p:spPr>
      </p:pic>
      <p:pic>
        <p:nvPicPr>
          <p:cNvPr id="26" name="Picture 22"/>
          <p:cNvPicPr>
            <a:picLocks noChangeAspect="1"/>
          </p:cNvPicPr>
          <p:nvPr/>
        </p:nvPicPr>
        <p:blipFill>
          <a:blip r:embed="rId7" cstate="print">
            <a:lum bright="70000" contrast="-70000"/>
            <a:extLst>
              <a:ext uri="{BEBA8EAE-BF5A-486C-A8C5-ECC9F3942E4B}">
                <a14:imgProps xmlns:a14="http://schemas.microsoft.com/office/drawing/2010/main">
                  <a14:imgLayer r:embed="rId8">
                    <a14:imgEffect>
                      <a14:artisticPhotocopy detail="2"/>
                    </a14:imgEffect>
                  </a14:imgLayer>
                </a14:imgProps>
              </a:ext>
              <a:ext uri="{28A0092B-C50C-407E-A947-70E740481C1C}">
                <a14:useLocalDpi xmlns:a14="http://schemas.microsoft.com/office/drawing/2010/main" val="0"/>
              </a:ext>
            </a:extLst>
          </a:blip>
          <a:stretch>
            <a:fillRect/>
          </a:stretch>
        </p:blipFill>
        <p:spPr>
          <a:xfrm>
            <a:off x="4682894" y="3290877"/>
            <a:ext cx="404319" cy="483899"/>
          </a:xfrm>
          <a:prstGeom prst="rect">
            <a:avLst/>
          </a:prstGeom>
        </p:spPr>
      </p:pic>
      <p:pic>
        <p:nvPicPr>
          <p:cNvPr id="27" name="Picture 23"/>
          <p:cNvPicPr>
            <a:picLocks noChangeAspect="1"/>
          </p:cNvPicPr>
          <p:nvPr/>
        </p:nvPicPr>
        <p:blipFill>
          <a:blip r:embed="rId9" cstate="print">
            <a:lum bright="70000" contrast="-70000"/>
            <a:extLst>
              <a:ext uri="{BEBA8EAE-BF5A-486C-A8C5-ECC9F3942E4B}">
                <a14:imgProps xmlns:a14="http://schemas.microsoft.com/office/drawing/2010/main">
                  <a14:imgLayer r:embed="rId10">
                    <a14:imgEffect>
                      <a14:artisticPhotocopy detail="2"/>
                    </a14:imgEffect>
                  </a14:imgLayer>
                </a14:imgProps>
              </a:ext>
              <a:ext uri="{28A0092B-C50C-407E-A947-70E740481C1C}">
                <a14:useLocalDpi xmlns:a14="http://schemas.microsoft.com/office/drawing/2010/main" val="0"/>
              </a:ext>
            </a:extLst>
          </a:blip>
          <a:stretch>
            <a:fillRect/>
          </a:stretch>
        </p:blipFill>
        <p:spPr>
          <a:xfrm>
            <a:off x="2932092" y="3344720"/>
            <a:ext cx="389274" cy="389274"/>
          </a:xfrm>
          <a:prstGeom prst="rect">
            <a:avLst/>
          </a:prstGeom>
        </p:spPr>
      </p:pic>
      <p:pic>
        <p:nvPicPr>
          <p:cNvPr id="28" name="Picture 24"/>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artisticPhotocopy detail="2"/>
                    </a14:imgEffect>
                  </a14:imgLayer>
                </a14:imgProps>
              </a:ext>
              <a:ext uri="{28A0092B-C50C-407E-A947-70E740481C1C}">
                <a14:useLocalDpi xmlns:a14="http://schemas.microsoft.com/office/drawing/2010/main" val="0"/>
              </a:ext>
            </a:extLst>
          </a:blip>
          <a:stretch>
            <a:fillRect/>
          </a:stretch>
        </p:blipFill>
        <p:spPr>
          <a:xfrm>
            <a:off x="3811999" y="3314852"/>
            <a:ext cx="439975" cy="439975"/>
          </a:xfrm>
          <a:prstGeom prst="rect">
            <a:avLst/>
          </a:prstGeom>
        </p:spPr>
      </p:pic>
      <p:pic>
        <p:nvPicPr>
          <p:cNvPr id="29" name="Picture 20"/>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detail="2"/>
                    </a14:imgEffect>
                  </a14:imgLayer>
                </a14:imgProps>
              </a:ext>
              <a:ext uri="{28A0092B-C50C-407E-A947-70E740481C1C}">
                <a14:useLocalDpi xmlns:a14="http://schemas.microsoft.com/office/drawing/2010/main" val="0"/>
              </a:ext>
            </a:extLst>
          </a:blip>
          <a:stretch>
            <a:fillRect/>
          </a:stretch>
        </p:blipFill>
        <p:spPr>
          <a:xfrm>
            <a:off x="6548824" y="3862519"/>
            <a:ext cx="439576" cy="414299"/>
          </a:xfrm>
          <a:prstGeom prst="rect">
            <a:avLst/>
          </a:prstGeom>
        </p:spPr>
      </p:pic>
      <p:pic>
        <p:nvPicPr>
          <p:cNvPr id="30" name="Picture 22"/>
          <p:cNvPicPr>
            <a:picLocks noChangeAspect="1"/>
          </p:cNvPicPr>
          <p:nvPr/>
        </p:nvPicPr>
        <p:blipFill>
          <a:blip r:embed="rId7" cstate="print">
            <a:lum bright="70000" contrast="-70000"/>
            <a:extLst>
              <a:ext uri="{BEBA8EAE-BF5A-486C-A8C5-ECC9F3942E4B}">
                <a14:imgProps xmlns:a14="http://schemas.microsoft.com/office/drawing/2010/main">
                  <a14:imgLayer r:embed="rId8">
                    <a14:imgEffect>
                      <a14:artisticPhotocopy detail="2"/>
                    </a14:imgEffect>
                  </a14:imgLayer>
                </a14:imgProps>
              </a:ext>
              <a:ext uri="{28A0092B-C50C-407E-A947-70E740481C1C}">
                <a14:useLocalDpi xmlns:a14="http://schemas.microsoft.com/office/drawing/2010/main" val="0"/>
              </a:ext>
            </a:extLst>
          </a:blip>
          <a:stretch>
            <a:fillRect/>
          </a:stretch>
        </p:blipFill>
        <p:spPr>
          <a:xfrm>
            <a:off x="9593921" y="3862519"/>
            <a:ext cx="404319" cy="483899"/>
          </a:xfrm>
          <a:prstGeom prst="rect">
            <a:avLst/>
          </a:prstGeom>
        </p:spPr>
      </p:pic>
      <p:pic>
        <p:nvPicPr>
          <p:cNvPr id="31" name="Picture 23"/>
          <p:cNvPicPr>
            <a:picLocks noChangeAspect="1"/>
          </p:cNvPicPr>
          <p:nvPr/>
        </p:nvPicPr>
        <p:blipFill>
          <a:blip r:embed="rId9" cstate="print">
            <a:lum bright="70000" contrast="-70000"/>
            <a:extLst>
              <a:ext uri="{BEBA8EAE-BF5A-486C-A8C5-ECC9F3942E4B}">
                <a14:imgProps xmlns:a14="http://schemas.microsoft.com/office/drawing/2010/main">
                  <a14:imgLayer r:embed="rId10">
                    <a14:imgEffect>
                      <a14:artisticPhotocopy detail="2"/>
                    </a14:imgEffect>
                  </a14:imgLayer>
                </a14:imgProps>
              </a:ext>
              <a:ext uri="{28A0092B-C50C-407E-A947-70E740481C1C}">
                <a14:useLocalDpi xmlns:a14="http://schemas.microsoft.com/office/drawing/2010/main" val="0"/>
              </a:ext>
            </a:extLst>
          </a:blip>
          <a:stretch>
            <a:fillRect/>
          </a:stretch>
        </p:blipFill>
        <p:spPr>
          <a:xfrm>
            <a:off x="7534542" y="3906061"/>
            <a:ext cx="389274" cy="389274"/>
          </a:xfrm>
          <a:prstGeom prst="rect">
            <a:avLst/>
          </a:prstGeom>
        </p:spPr>
      </p:pic>
      <p:pic>
        <p:nvPicPr>
          <p:cNvPr id="32" name="Picture 24"/>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artisticPhotocopy detail="2"/>
                    </a14:imgEffect>
                  </a14:imgLayer>
                </a14:imgProps>
              </a:ext>
              <a:ext uri="{28A0092B-C50C-407E-A947-70E740481C1C}">
                <a14:useLocalDpi xmlns:a14="http://schemas.microsoft.com/office/drawing/2010/main" val="0"/>
              </a:ext>
            </a:extLst>
          </a:blip>
          <a:stretch>
            <a:fillRect/>
          </a:stretch>
        </p:blipFill>
        <p:spPr>
          <a:xfrm>
            <a:off x="8501554" y="3862519"/>
            <a:ext cx="439975" cy="439975"/>
          </a:xfrm>
          <a:prstGeom prst="rect">
            <a:avLst/>
          </a:prstGeom>
        </p:spPr>
      </p:pic>
      <p:sp>
        <p:nvSpPr>
          <p:cNvPr id="33" name="文本框 32"/>
          <p:cNvSpPr txBox="1"/>
          <p:nvPr/>
        </p:nvSpPr>
        <p:spPr>
          <a:xfrm>
            <a:off x="6328874" y="2559865"/>
            <a:ext cx="385936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34" name="文本框 33"/>
          <p:cNvSpPr txBox="1"/>
          <p:nvPr/>
        </p:nvSpPr>
        <p:spPr>
          <a:xfrm>
            <a:off x="6343730" y="2258386"/>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5" name="文本框 34"/>
          <p:cNvSpPr txBox="1"/>
          <p:nvPr/>
        </p:nvSpPr>
        <p:spPr>
          <a:xfrm>
            <a:off x="6328874" y="4983892"/>
            <a:ext cx="3859363"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36" name="文本框 35"/>
          <p:cNvSpPr txBox="1"/>
          <p:nvPr/>
        </p:nvSpPr>
        <p:spPr>
          <a:xfrm>
            <a:off x="6343730" y="468241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7" name="文本框 36"/>
          <p:cNvSpPr txBox="1"/>
          <p:nvPr/>
        </p:nvSpPr>
        <p:spPr>
          <a:xfrm>
            <a:off x="1852784" y="4983892"/>
            <a:ext cx="376132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38" name="文本框 37"/>
          <p:cNvSpPr txBox="1"/>
          <p:nvPr/>
        </p:nvSpPr>
        <p:spPr>
          <a:xfrm>
            <a:off x="1867639" y="468241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ángulo redondeado 517"/>
          <p:cNvSpPr/>
          <p:nvPr/>
        </p:nvSpPr>
        <p:spPr>
          <a:xfrm>
            <a:off x="1733026" y="3573627"/>
            <a:ext cx="1807021" cy="489128"/>
          </a:xfrm>
          <a:prstGeom prst="roundRect">
            <a:avLst>
              <a:gd name="adj" fmla="val 50000"/>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Triángulo 519"/>
          <p:cNvSpPr/>
          <p:nvPr/>
        </p:nvSpPr>
        <p:spPr>
          <a:xfrm rot="10800000">
            <a:off x="2438227" y="4062755"/>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Rectángulo redondeado 11"/>
          <p:cNvSpPr/>
          <p:nvPr/>
        </p:nvSpPr>
        <p:spPr>
          <a:xfrm>
            <a:off x="8614372" y="3573627"/>
            <a:ext cx="1643179" cy="489128"/>
          </a:xfrm>
          <a:prstGeom prst="roundRect">
            <a:avLst>
              <a:gd name="adj" fmla="val 50000"/>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Triángulo 516"/>
          <p:cNvSpPr/>
          <p:nvPr/>
        </p:nvSpPr>
        <p:spPr>
          <a:xfrm>
            <a:off x="9393273" y="3291142"/>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 name="Rectángulo 5"/>
          <p:cNvSpPr/>
          <p:nvPr/>
        </p:nvSpPr>
        <p:spPr>
          <a:xfrm>
            <a:off x="3289521" y="3573628"/>
            <a:ext cx="1392653" cy="489127"/>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8" name="Triángulo 6"/>
          <p:cNvSpPr/>
          <p:nvPr/>
        </p:nvSpPr>
        <p:spPr>
          <a:xfrm>
            <a:off x="3822006" y="3291142"/>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 name="Rectángulo 510"/>
          <p:cNvSpPr/>
          <p:nvPr/>
        </p:nvSpPr>
        <p:spPr>
          <a:xfrm>
            <a:off x="4682175" y="3573628"/>
            <a:ext cx="1392653" cy="489127"/>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0" name="Triángulo 511"/>
          <p:cNvSpPr/>
          <p:nvPr/>
        </p:nvSpPr>
        <p:spPr>
          <a:xfrm rot="10800000">
            <a:off x="5214660" y="4062755"/>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 name="Rectángulo 512"/>
          <p:cNvSpPr/>
          <p:nvPr/>
        </p:nvSpPr>
        <p:spPr>
          <a:xfrm>
            <a:off x="6079591" y="3573628"/>
            <a:ext cx="1392653" cy="489127"/>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2" name="Triángulo 513"/>
          <p:cNvSpPr/>
          <p:nvPr/>
        </p:nvSpPr>
        <p:spPr>
          <a:xfrm>
            <a:off x="6612077" y="3291142"/>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Rectángulo 514"/>
          <p:cNvSpPr/>
          <p:nvPr/>
        </p:nvSpPr>
        <p:spPr>
          <a:xfrm>
            <a:off x="7472245" y="3573628"/>
            <a:ext cx="1392653" cy="489127"/>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Triángulo 515"/>
          <p:cNvSpPr/>
          <p:nvPr/>
        </p:nvSpPr>
        <p:spPr>
          <a:xfrm rot="10800000">
            <a:off x="8004730" y="4062755"/>
            <a:ext cx="327683" cy="282485"/>
          </a:xfrm>
          <a:prstGeom prst="triangl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文本框 24"/>
          <p:cNvSpPr txBox="1"/>
          <p:nvPr/>
        </p:nvSpPr>
        <p:spPr>
          <a:xfrm>
            <a:off x="2070435"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26" name="文本框 25"/>
          <p:cNvSpPr txBox="1"/>
          <p:nvPr/>
        </p:nvSpPr>
        <p:spPr>
          <a:xfrm>
            <a:off x="3454214"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27" name="文本框 26"/>
          <p:cNvSpPr txBox="1"/>
          <p:nvPr/>
        </p:nvSpPr>
        <p:spPr>
          <a:xfrm>
            <a:off x="4837993"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28" name="文本框 27"/>
          <p:cNvSpPr txBox="1"/>
          <p:nvPr/>
        </p:nvSpPr>
        <p:spPr>
          <a:xfrm>
            <a:off x="6221772"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29" name="文本框 28"/>
          <p:cNvSpPr txBox="1"/>
          <p:nvPr/>
        </p:nvSpPr>
        <p:spPr>
          <a:xfrm>
            <a:off x="7605551"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30" name="文本框 29"/>
          <p:cNvSpPr txBox="1"/>
          <p:nvPr/>
        </p:nvSpPr>
        <p:spPr>
          <a:xfrm>
            <a:off x="8989330" y="3633525"/>
            <a:ext cx="1063266" cy="369332"/>
          </a:xfrm>
          <a:prstGeom prst="rect">
            <a:avLst/>
          </a:prstGeom>
          <a:solidFill>
            <a:srgbClr val="6A9473"/>
          </a:solidFill>
        </p:spPr>
        <p:txBody>
          <a:bodyPr wrap="square" rtlCol="0">
            <a:spAutoFit/>
          </a:bodyPr>
          <a:lstStyle/>
          <a:p>
            <a:pPr algn="ctr"/>
            <a:r>
              <a:rPr lang="en-US" altLang="zh-CN" dirty="0">
                <a:solidFill>
                  <a:schemeClr val="bg1"/>
                </a:solidFill>
              </a:rPr>
              <a:t>text here</a:t>
            </a:r>
            <a:endParaRPr lang="zh-CN" altLang="en-US" dirty="0">
              <a:solidFill>
                <a:schemeClr val="bg1"/>
              </a:solidFill>
            </a:endParaRPr>
          </a:p>
        </p:txBody>
      </p:sp>
      <p:sp>
        <p:nvSpPr>
          <p:cNvPr id="31" name="文本框 30"/>
          <p:cNvSpPr txBox="1"/>
          <p:nvPr/>
        </p:nvSpPr>
        <p:spPr>
          <a:xfrm>
            <a:off x="7131457" y="4700195"/>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416496" y="4405138"/>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3" name="文本框 32"/>
          <p:cNvSpPr txBox="1"/>
          <p:nvPr/>
        </p:nvSpPr>
        <p:spPr>
          <a:xfrm>
            <a:off x="4374810" y="4700195"/>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659849" y="4405138"/>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5" name="文本框 34"/>
          <p:cNvSpPr txBox="1"/>
          <p:nvPr/>
        </p:nvSpPr>
        <p:spPr>
          <a:xfrm>
            <a:off x="1618163" y="4700195"/>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903202" y="4405138"/>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7" name="文本框 36"/>
          <p:cNvSpPr txBox="1"/>
          <p:nvPr/>
        </p:nvSpPr>
        <p:spPr>
          <a:xfrm>
            <a:off x="2957716" y="2543126"/>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242755" y="2248069"/>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9" name="文本框 38"/>
          <p:cNvSpPr txBox="1"/>
          <p:nvPr/>
        </p:nvSpPr>
        <p:spPr>
          <a:xfrm>
            <a:off x="5738912" y="2543126"/>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023951" y="2248069"/>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1" name="文本框 40"/>
          <p:cNvSpPr txBox="1"/>
          <p:nvPr/>
        </p:nvSpPr>
        <p:spPr>
          <a:xfrm>
            <a:off x="8520108" y="2543126"/>
            <a:ext cx="2027545"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805147" y="2248069"/>
            <a:ext cx="1457466"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a:off x="0" y="0"/>
            <a:ext cx="1591266" cy="6858000"/>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7813" t="43327" r="36042" b="16252"/>
          <a:stretch>
            <a:fillRect/>
          </a:stretch>
        </p:blipFill>
        <p:spPr>
          <a:xfrm>
            <a:off x="2069399" y="253236"/>
            <a:ext cx="8053202" cy="5949169"/>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a:off x="10493829" y="0"/>
            <a:ext cx="1698172" cy="827314"/>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4512" r="79688"/>
          <a:stretch>
            <a:fillRect/>
          </a:stretch>
        </p:blipFill>
        <p:spPr>
          <a:xfrm flipH="1">
            <a:off x="10600734" y="0"/>
            <a:ext cx="1591266" cy="6858000"/>
          </a:xfrm>
          <a:prstGeom prst="rect">
            <a:avLst/>
          </a:prstGeom>
        </p:spPr>
      </p:pic>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89349" r="4248" b="87521"/>
          <a:stretch>
            <a:fillRect/>
          </a:stretch>
        </p:blipFill>
        <p:spPr>
          <a:xfrm flipH="1">
            <a:off x="-2" y="0"/>
            <a:ext cx="1698173" cy="827314"/>
          </a:xfrm>
          <a:prstGeom prst="rect">
            <a:avLst/>
          </a:prstGeom>
        </p:spPr>
      </p:pic>
      <p:sp>
        <p:nvSpPr>
          <p:cNvPr id="11" name="文本框 10"/>
          <p:cNvSpPr txBox="1"/>
          <p:nvPr/>
        </p:nvSpPr>
        <p:spPr>
          <a:xfrm>
            <a:off x="5127376" y="2652972"/>
            <a:ext cx="1814752" cy="1446550"/>
          </a:xfrm>
          <a:prstGeom prst="rect">
            <a:avLst/>
          </a:prstGeom>
          <a:noFill/>
        </p:spPr>
        <p:txBody>
          <a:bodyPr wrap="square" rtlCol="0">
            <a:spAutoFit/>
          </a:bodyPr>
          <a:lstStyle/>
          <a:p>
            <a:pPr algn="ctr"/>
            <a:r>
              <a:rPr lang="en-US" altLang="zh-CN" sz="8800" dirty="0">
                <a:ln w="28575">
                  <a:noFill/>
                </a:ln>
                <a:solidFill>
                  <a:srgbClr val="6A9473"/>
                </a:solidFill>
                <a:latin typeface="Road Rage" pitchFamily="50" charset="0"/>
                <a:ea typeface="微软雅黑" panose="020B0503020204020204" pitchFamily="34" charset="-122"/>
              </a:rPr>
              <a:t>o2</a:t>
            </a:r>
            <a:endParaRPr lang="zh-CN" altLang="en-US" sz="8800" dirty="0">
              <a:ln w="28575">
                <a:noFill/>
              </a:ln>
              <a:solidFill>
                <a:srgbClr val="6A9473"/>
              </a:solidFill>
              <a:latin typeface="Road Rage" pitchFamily="50" charset="0"/>
              <a:ea typeface="微软雅黑" panose="020B0503020204020204" pitchFamily="34" charset="-122"/>
            </a:endParaRPr>
          </a:p>
        </p:txBody>
      </p:sp>
      <p:sp>
        <p:nvSpPr>
          <p:cNvPr id="13" name="矩形 12"/>
          <p:cNvSpPr/>
          <p:nvPr/>
        </p:nvSpPr>
        <p:spPr>
          <a:xfrm>
            <a:off x="4903673" y="3924300"/>
            <a:ext cx="2262158" cy="458908"/>
          </a:xfrm>
          <a:prstGeom prst="rect">
            <a:avLst/>
          </a:prstGeom>
        </p:spPr>
        <p:txBody>
          <a:bodyPr wrap="none">
            <a:spAutoFit/>
          </a:bodyPr>
          <a:lstStyle/>
          <a:p>
            <a:pPr algn="ctr">
              <a:lnSpc>
                <a:spcPct val="150000"/>
              </a:lnSpc>
            </a:pPr>
            <a:r>
              <a:rPr lang="zh-CN" altLang="en-US" dirty="0">
                <a:solidFill>
                  <a:srgbClr val="6A9473"/>
                </a:solidFill>
                <a:latin typeface="微软雅黑" panose="020B0503020204020204" pitchFamily="34" charset="-122"/>
                <a:ea typeface="微软雅黑" panose="020B0503020204020204" pitchFamily="34" charset="-122"/>
              </a:rPr>
              <a:t>单击文本框输入标题</a:t>
            </a:r>
            <a:endParaRPr lang="en-US" altLang="zh-CN" dirty="0">
              <a:solidFill>
                <a:srgbClr val="6A9473"/>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913059" y="4357808"/>
            <a:ext cx="4243386" cy="646331"/>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800" b="0" dirty="0">
                <a:solidFill>
                  <a:srgbClr val="6A9473"/>
                </a:solidFill>
                <a:latin typeface="微软雅黑" panose="020B0503020204020204" pitchFamily="34" charset="-122"/>
                <a:ea typeface="微软雅黑" panose="020B0503020204020204" pitchFamily="34" charset="-122"/>
              </a:rPr>
              <a:t>Professional generation</a:t>
            </a:r>
          </a:p>
          <a:p>
            <a:r>
              <a:rPr lang="en-US" altLang="zh-CN" sz="1800" b="0" dirty="0">
                <a:solidFill>
                  <a:srgbClr val="6A9473"/>
                </a:solidFill>
                <a:latin typeface="微软雅黑" panose="020B0503020204020204" pitchFamily="34" charset="-122"/>
                <a:ea typeface="微软雅黑" panose="020B0503020204020204" pitchFamily="34" charset="-122"/>
              </a:rPr>
              <a:t>PowerPoint</a:t>
            </a:r>
            <a:endParaRPr lang="zh-CN" altLang="en-US" sz="1800" b="0" dirty="0">
              <a:solidFill>
                <a:srgbClr val="6A947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타원 14"/>
          <p:cNvSpPr/>
          <p:nvPr/>
        </p:nvSpPr>
        <p:spPr>
          <a:xfrm>
            <a:off x="6750644" y="4598344"/>
            <a:ext cx="1104351" cy="1104351"/>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4" name="타원 15"/>
          <p:cNvSpPr/>
          <p:nvPr/>
        </p:nvSpPr>
        <p:spPr>
          <a:xfrm>
            <a:off x="4358475" y="2206175"/>
            <a:ext cx="1104351" cy="1104351"/>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5" name="타원 16"/>
          <p:cNvSpPr/>
          <p:nvPr/>
        </p:nvSpPr>
        <p:spPr>
          <a:xfrm>
            <a:off x="6750643" y="2206175"/>
            <a:ext cx="1104351" cy="1104351"/>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sp>
        <p:nvSpPr>
          <p:cNvPr id="16" name="타원 17"/>
          <p:cNvSpPr/>
          <p:nvPr/>
        </p:nvSpPr>
        <p:spPr>
          <a:xfrm>
            <a:off x="4358474" y="4598344"/>
            <a:ext cx="1104351" cy="1104351"/>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cxnSp>
        <p:nvCxnSpPr>
          <p:cNvPr id="17" name="직선 연결선 41"/>
          <p:cNvCxnSpPr>
            <a:stCxn id="14" idx="5"/>
            <a:endCxn id="12" idx="1"/>
          </p:cNvCxnSpPr>
          <p:nvPr/>
        </p:nvCxnSpPr>
        <p:spPr>
          <a:xfrm>
            <a:off x="5301098" y="3148798"/>
            <a:ext cx="1611275" cy="1611275"/>
          </a:xfrm>
          <a:prstGeom prst="line">
            <a:avLst/>
          </a:prstGeom>
          <a:ln>
            <a:solidFill>
              <a:srgbClr val="6A9473"/>
            </a:solidFill>
          </a:ln>
        </p:spPr>
        <p:style>
          <a:lnRef idx="1">
            <a:schemeClr val="accent1"/>
          </a:lnRef>
          <a:fillRef idx="0">
            <a:schemeClr val="accent1"/>
          </a:fillRef>
          <a:effectRef idx="0">
            <a:schemeClr val="accent1"/>
          </a:effectRef>
          <a:fontRef idx="minor">
            <a:schemeClr val="tx1"/>
          </a:fontRef>
        </p:style>
      </p:cxnSp>
      <p:cxnSp>
        <p:nvCxnSpPr>
          <p:cNvPr id="18" name="직선 연결선 42"/>
          <p:cNvCxnSpPr>
            <a:stCxn id="15" idx="3"/>
            <a:endCxn id="16" idx="7"/>
          </p:cNvCxnSpPr>
          <p:nvPr/>
        </p:nvCxnSpPr>
        <p:spPr>
          <a:xfrm flipH="1">
            <a:off x="5301096" y="3148798"/>
            <a:ext cx="1611275" cy="1611275"/>
          </a:xfrm>
          <a:prstGeom prst="line">
            <a:avLst/>
          </a:prstGeom>
          <a:ln>
            <a:solidFill>
              <a:srgbClr val="6A9473"/>
            </a:solidFill>
          </a:ln>
        </p:spPr>
        <p:style>
          <a:lnRef idx="1">
            <a:schemeClr val="accent1"/>
          </a:lnRef>
          <a:fillRef idx="0">
            <a:schemeClr val="accent1"/>
          </a:fillRef>
          <a:effectRef idx="0">
            <a:schemeClr val="accent1"/>
          </a:effectRef>
          <a:fontRef idx="minor">
            <a:schemeClr val="tx1"/>
          </a:fontRef>
        </p:style>
      </p:cxnSp>
      <p:sp>
        <p:nvSpPr>
          <p:cNvPr id="19" name="타원 45"/>
          <p:cNvSpPr/>
          <p:nvPr/>
        </p:nvSpPr>
        <p:spPr>
          <a:xfrm>
            <a:off x="5091176" y="2979758"/>
            <a:ext cx="2010863" cy="2010860"/>
          </a:xfrm>
          <a:prstGeom prst="ellipse">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ko-KR" altLang="en-US" dirty="0">
              <a:latin typeface="Tahoma" panose="020B0604030504040204" pitchFamily="34" charset="0"/>
              <a:ea typeface="Adobe 고딕 Std B" panose="020B0800000000000000" pitchFamily="34" charset="-127"/>
            </a:endParaRPr>
          </a:p>
        </p:txBody>
      </p:sp>
      <p:grpSp>
        <p:nvGrpSpPr>
          <p:cNvPr id="20" name="Group 39"/>
          <p:cNvGrpSpPr/>
          <p:nvPr/>
        </p:nvGrpSpPr>
        <p:grpSpPr>
          <a:xfrm>
            <a:off x="4653703" y="2420002"/>
            <a:ext cx="532033" cy="575776"/>
            <a:chOff x="4197349" y="1384299"/>
            <a:chExt cx="598491" cy="647696"/>
          </a:xfrm>
          <a:solidFill>
            <a:schemeClr val="bg1"/>
          </a:solidFill>
        </p:grpSpPr>
        <p:sp>
          <p:nvSpPr>
            <p:cNvPr id="21" name="Freeform 28"/>
            <p:cNvSpPr/>
            <p:nvPr/>
          </p:nvSpPr>
          <p:spPr bwMode="auto">
            <a:xfrm>
              <a:off x="4275135" y="1939920"/>
              <a:ext cx="79375" cy="92075"/>
            </a:xfrm>
            <a:custGeom>
              <a:avLst/>
              <a:gdLst>
                <a:gd name="T0" fmla="*/ 16 w 50"/>
                <a:gd name="T1" fmla="*/ 0 h 58"/>
                <a:gd name="T2" fmla="*/ 0 w 50"/>
                <a:gd name="T3" fmla="*/ 58 h 58"/>
                <a:gd name="T4" fmla="*/ 38 w 50"/>
                <a:gd name="T5" fmla="*/ 58 h 58"/>
                <a:gd name="T6" fmla="*/ 50 w 50"/>
                <a:gd name="T7" fmla="*/ 21 h 58"/>
              </a:gdLst>
              <a:ahLst/>
              <a:cxnLst>
                <a:cxn ang="0">
                  <a:pos x="T0" y="T1"/>
                </a:cxn>
                <a:cxn ang="0">
                  <a:pos x="T2" y="T3"/>
                </a:cxn>
                <a:cxn ang="0">
                  <a:pos x="T4" y="T5"/>
                </a:cxn>
                <a:cxn ang="0">
                  <a:pos x="T6" y="T7"/>
                </a:cxn>
              </a:cxnLst>
              <a:rect l="0" t="0" r="r" b="b"/>
              <a:pathLst>
                <a:path w="50" h="58">
                  <a:moveTo>
                    <a:pt x="16" y="0"/>
                  </a:moveTo>
                  <a:lnTo>
                    <a:pt x="0" y="58"/>
                  </a:lnTo>
                  <a:lnTo>
                    <a:pt x="38" y="58"/>
                  </a:lnTo>
                  <a:lnTo>
                    <a:pt x="50" y="21"/>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2" name="Freeform 29"/>
            <p:cNvSpPr/>
            <p:nvPr/>
          </p:nvSpPr>
          <p:spPr bwMode="auto">
            <a:xfrm>
              <a:off x="4554535" y="1943096"/>
              <a:ext cx="79375" cy="88899"/>
            </a:xfrm>
            <a:custGeom>
              <a:avLst/>
              <a:gdLst>
                <a:gd name="T0" fmla="*/ 34 w 50"/>
                <a:gd name="T1" fmla="*/ 0 h 56"/>
                <a:gd name="T2" fmla="*/ 50 w 50"/>
                <a:gd name="T3" fmla="*/ 56 h 56"/>
                <a:gd name="T4" fmla="*/ 11 w 50"/>
                <a:gd name="T5" fmla="*/ 56 h 56"/>
                <a:gd name="T6" fmla="*/ 0 w 50"/>
                <a:gd name="T7" fmla="*/ 18 h 56"/>
              </a:gdLst>
              <a:ahLst/>
              <a:cxnLst>
                <a:cxn ang="0">
                  <a:pos x="T0" y="T1"/>
                </a:cxn>
                <a:cxn ang="0">
                  <a:pos x="T2" y="T3"/>
                </a:cxn>
                <a:cxn ang="0">
                  <a:pos x="T4" y="T5"/>
                </a:cxn>
                <a:cxn ang="0">
                  <a:pos x="T6" y="T7"/>
                </a:cxn>
              </a:cxnLst>
              <a:rect l="0" t="0" r="r" b="b"/>
              <a:pathLst>
                <a:path w="50" h="56">
                  <a:moveTo>
                    <a:pt x="34" y="0"/>
                  </a:moveTo>
                  <a:lnTo>
                    <a:pt x="50" y="56"/>
                  </a:lnTo>
                  <a:lnTo>
                    <a:pt x="11" y="56"/>
                  </a:lnTo>
                  <a:lnTo>
                    <a:pt x="0" y="18"/>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3" name="Freeform 30"/>
            <p:cNvSpPr>
              <a:spLocks noEditPoints="1"/>
            </p:cNvSpPr>
            <p:nvPr/>
          </p:nvSpPr>
          <p:spPr bwMode="auto">
            <a:xfrm>
              <a:off x="4197349" y="1474784"/>
              <a:ext cx="517524" cy="515936"/>
            </a:xfrm>
            <a:custGeom>
              <a:avLst/>
              <a:gdLst>
                <a:gd name="T0" fmla="*/ 265 w 326"/>
                <a:gd name="T1" fmla="*/ 36 h 325"/>
                <a:gd name="T2" fmla="*/ 224 w 326"/>
                <a:gd name="T3" fmla="*/ 12 h 325"/>
                <a:gd name="T4" fmla="*/ 178 w 326"/>
                <a:gd name="T5" fmla="*/ 1 h 325"/>
                <a:gd name="T6" fmla="*/ 132 w 326"/>
                <a:gd name="T7" fmla="*/ 3 h 325"/>
                <a:gd name="T8" fmla="*/ 87 w 326"/>
                <a:gd name="T9" fmla="*/ 18 h 325"/>
                <a:gd name="T10" fmla="*/ 48 w 326"/>
                <a:gd name="T11" fmla="*/ 47 h 325"/>
                <a:gd name="T12" fmla="*/ 27 w 326"/>
                <a:gd name="T13" fmla="*/ 72 h 325"/>
                <a:gd name="T14" fmla="*/ 7 w 326"/>
                <a:gd name="T15" fmla="*/ 116 h 325"/>
                <a:gd name="T16" fmla="*/ 0 w 326"/>
                <a:gd name="T17" fmla="*/ 162 h 325"/>
                <a:gd name="T18" fmla="*/ 7 w 326"/>
                <a:gd name="T19" fmla="*/ 209 h 325"/>
                <a:gd name="T20" fmla="*/ 27 w 326"/>
                <a:gd name="T21" fmla="*/ 252 h 325"/>
                <a:gd name="T22" fmla="*/ 47 w 326"/>
                <a:gd name="T23" fmla="*/ 277 h 325"/>
                <a:gd name="T24" fmla="*/ 87 w 326"/>
                <a:gd name="T25" fmla="*/ 306 h 325"/>
                <a:gd name="T26" fmla="*/ 132 w 326"/>
                <a:gd name="T27" fmla="*/ 322 h 325"/>
                <a:gd name="T28" fmla="*/ 178 w 326"/>
                <a:gd name="T29" fmla="*/ 324 h 325"/>
                <a:gd name="T30" fmla="*/ 224 w 326"/>
                <a:gd name="T31" fmla="*/ 313 h 325"/>
                <a:gd name="T32" fmla="*/ 265 w 326"/>
                <a:gd name="T33" fmla="*/ 288 h 325"/>
                <a:gd name="T34" fmla="*/ 289 w 326"/>
                <a:gd name="T35" fmla="*/ 265 h 325"/>
                <a:gd name="T36" fmla="*/ 314 w 326"/>
                <a:gd name="T37" fmla="*/ 224 h 325"/>
                <a:gd name="T38" fmla="*/ 325 w 326"/>
                <a:gd name="T39" fmla="*/ 178 h 325"/>
                <a:gd name="T40" fmla="*/ 323 w 326"/>
                <a:gd name="T41" fmla="*/ 131 h 325"/>
                <a:gd name="T42" fmla="*/ 307 w 326"/>
                <a:gd name="T43" fmla="*/ 86 h 325"/>
                <a:gd name="T44" fmla="*/ 277 w 326"/>
                <a:gd name="T45" fmla="*/ 47 h 325"/>
                <a:gd name="T46" fmla="*/ 248 w 326"/>
                <a:gd name="T47" fmla="*/ 248 h 325"/>
                <a:gd name="T48" fmla="*/ 219 w 326"/>
                <a:gd name="T49" fmla="*/ 269 h 325"/>
                <a:gd name="T50" fmla="*/ 185 w 326"/>
                <a:gd name="T51" fmla="*/ 281 h 325"/>
                <a:gd name="T52" fmla="*/ 151 w 326"/>
                <a:gd name="T53" fmla="*/ 283 h 325"/>
                <a:gd name="T54" fmla="*/ 117 w 326"/>
                <a:gd name="T55" fmla="*/ 274 h 325"/>
                <a:gd name="T56" fmla="*/ 86 w 326"/>
                <a:gd name="T57" fmla="*/ 256 h 325"/>
                <a:gd name="T58" fmla="*/ 68 w 326"/>
                <a:gd name="T59" fmla="*/ 239 h 325"/>
                <a:gd name="T60" fmla="*/ 50 w 326"/>
                <a:gd name="T61" fmla="*/ 208 h 325"/>
                <a:gd name="T62" fmla="*/ 42 w 326"/>
                <a:gd name="T63" fmla="*/ 174 h 325"/>
                <a:gd name="T64" fmla="*/ 44 w 326"/>
                <a:gd name="T65" fmla="*/ 139 h 325"/>
                <a:gd name="T66" fmla="*/ 55 w 326"/>
                <a:gd name="T67" fmla="*/ 106 h 325"/>
                <a:gd name="T68" fmla="*/ 77 w 326"/>
                <a:gd name="T69" fmla="*/ 76 h 325"/>
                <a:gd name="T70" fmla="*/ 96 w 326"/>
                <a:gd name="T71" fmla="*/ 61 h 325"/>
                <a:gd name="T72" fmla="*/ 128 w 326"/>
                <a:gd name="T73" fmla="*/ 46 h 325"/>
                <a:gd name="T74" fmla="*/ 163 w 326"/>
                <a:gd name="T75" fmla="*/ 41 h 325"/>
                <a:gd name="T76" fmla="*/ 197 w 326"/>
                <a:gd name="T77" fmla="*/ 46 h 325"/>
                <a:gd name="T78" fmla="*/ 230 w 326"/>
                <a:gd name="T79" fmla="*/ 61 h 325"/>
                <a:gd name="T80" fmla="*/ 248 w 326"/>
                <a:gd name="T81" fmla="*/ 76 h 325"/>
                <a:gd name="T82" fmla="*/ 270 w 326"/>
                <a:gd name="T83" fmla="*/ 106 h 325"/>
                <a:gd name="T84" fmla="*/ 281 w 326"/>
                <a:gd name="T85" fmla="*/ 139 h 325"/>
                <a:gd name="T86" fmla="*/ 283 w 326"/>
                <a:gd name="T87" fmla="*/ 174 h 325"/>
                <a:gd name="T88" fmla="*/ 275 w 326"/>
                <a:gd name="T89" fmla="*/ 208 h 325"/>
                <a:gd name="T90" fmla="*/ 257 w 326"/>
                <a:gd name="T91" fmla="*/ 239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325">
                  <a:moveTo>
                    <a:pt x="277" y="47"/>
                  </a:moveTo>
                  <a:lnTo>
                    <a:pt x="277" y="47"/>
                  </a:lnTo>
                  <a:lnTo>
                    <a:pt x="265" y="36"/>
                  </a:lnTo>
                  <a:lnTo>
                    <a:pt x="252" y="26"/>
                  </a:lnTo>
                  <a:lnTo>
                    <a:pt x="238" y="18"/>
                  </a:lnTo>
                  <a:lnTo>
                    <a:pt x="224" y="12"/>
                  </a:lnTo>
                  <a:lnTo>
                    <a:pt x="209" y="7"/>
                  </a:lnTo>
                  <a:lnTo>
                    <a:pt x="193" y="3"/>
                  </a:lnTo>
                  <a:lnTo>
                    <a:pt x="178" y="1"/>
                  </a:lnTo>
                  <a:lnTo>
                    <a:pt x="163" y="0"/>
                  </a:lnTo>
                  <a:lnTo>
                    <a:pt x="147" y="1"/>
                  </a:lnTo>
                  <a:lnTo>
                    <a:pt x="132" y="3"/>
                  </a:lnTo>
                  <a:lnTo>
                    <a:pt x="117" y="7"/>
                  </a:lnTo>
                  <a:lnTo>
                    <a:pt x="102" y="12"/>
                  </a:lnTo>
                  <a:lnTo>
                    <a:pt x="87" y="18"/>
                  </a:lnTo>
                  <a:lnTo>
                    <a:pt x="73" y="26"/>
                  </a:lnTo>
                  <a:lnTo>
                    <a:pt x="60" y="36"/>
                  </a:lnTo>
                  <a:lnTo>
                    <a:pt x="48" y="47"/>
                  </a:lnTo>
                  <a:lnTo>
                    <a:pt x="48" y="47"/>
                  </a:lnTo>
                  <a:lnTo>
                    <a:pt x="36" y="59"/>
                  </a:lnTo>
                  <a:lnTo>
                    <a:pt x="27" y="72"/>
                  </a:lnTo>
                  <a:lnTo>
                    <a:pt x="19" y="86"/>
                  </a:lnTo>
                  <a:lnTo>
                    <a:pt x="12" y="101"/>
                  </a:lnTo>
                  <a:lnTo>
                    <a:pt x="7" y="116"/>
                  </a:lnTo>
                  <a:lnTo>
                    <a:pt x="3" y="131"/>
                  </a:lnTo>
                  <a:lnTo>
                    <a:pt x="1" y="147"/>
                  </a:lnTo>
                  <a:lnTo>
                    <a:pt x="0" y="162"/>
                  </a:lnTo>
                  <a:lnTo>
                    <a:pt x="1" y="178"/>
                  </a:lnTo>
                  <a:lnTo>
                    <a:pt x="3" y="193"/>
                  </a:lnTo>
                  <a:lnTo>
                    <a:pt x="7" y="209"/>
                  </a:lnTo>
                  <a:lnTo>
                    <a:pt x="12" y="224"/>
                  </a:lnTo>
                  <a:lnTo>
                    <a:pt x="19" y="238"/>
                  </a:lnTo>
                  <a:lnTo>
                    <a:pt x="27" y="252"/>
                  </a:lnTo>
                  <a:lnTo>
                    <a:pt x="36" y="265"/>
                  </a:lnTo>
                  <a:lnTo>
                    <a:pt x="47" y="277"/>
                  </a:lnTo>
                  <a:lnTo>
                    <a:pt x="47" y="277"/>
                  </a:lnTo>
                  <a:lnTo>
                    <a:pt x="60" y="288"/>
                  </a:lnTo>
                  <a:lnTo>
                    <a:pt x="73" y="298"/>
                  </a:lnTo>
                  <a:lnTo>
                    <a:pt x="87" y="306"/>
                  </a:lnTo>
                  <a:lnTo>
                    <a:pt x="102" y="313"/>
                  </a:lnTo>
                  <a:lnTo>
                    <a:pt x="117" y="319"/>
                  </a:lnTo>
                  <a:lnTo>
                    <a:pt x="132" y="322"/>
                  </a:lnTo>
                  <a:lnTo>
                    <a:pt x="147" y="324"/>
                  </a:lnTo>
                  <a:lnTo>
                    <a:pt x="162" y="325"/>
                  </a:lnTo>
                  <a:lnTo>
                    <a:pt x="178" y="324"/>
                  </a:lnTo>
                  <a:lnTo>
                    <a:pt x="193" y="322"/>
                  </a:lnTo>
                  <a:lnTo>
                    <a:pt x="209" y="319"/>
                  </a:lnTo>
                  <a:lnTo>
                    <a:pt x="224" y="313"/>
                  </a:lnTo>
                  <a:lnTo>
                    <a:pt x="238" y="306"/>
                  </a:lnTo>
                  <a:lnTo>
                    <a:pt x="252" y="298"/>
                  </a:lnTo>
                  <a:lnTo>
                    <a:pt x="265" y="288"/>
                  </a:lnTo>
                  <a:lnTo>
                    <a:pt x="277" y="277"/>
                  </a:lnTo>
                  <a:lnTo>
                    <a:pt x="277" y="277"/>
                  </a:lnTo>
                  <a:lnTo>
                    <a:pt x="289" y="265"/>
                  </a:lnTo>
                  <a:lnTo>
                    <a:pt x="298" y="252"/>
                  </a:lnTo>
                  <a:lnTo>
                    <a:pt x="307" y="238"/>
                  </a:lnTo>
                  <a:lnTo>
                    <a:pt x="314" y="224"/>
                  </a:lnTo>
                  <a:lnTo>
                    <a:pt x="319" y="209"/>
                  </a:lnTo>
                  <a:lnTo>
                    <a:pt x="323" y="193"/>
                  </a:lnTo>
                  <a:lnTo>
                    <a:pt x="325" y="178"/>
                  </a:lnTo>
                  <a:lnTo>
                    <a:pt x="326" y="162"/>
                  </a:lnTo>
                  <a:lnTo>
                    <a:pt x="325" y="147"/>
                  </a:lnTo>
                  <a:lnTo>
                    <a:pt x="323" y="131"/>
                  </a:lnTo>
                  <a:lnTo>
                    <a:pt x="319" y="116"/>
                  </a:lnTo>
                  <a:lnTo>
                    <a:pt x="314" y="101"/>
                  </a:lnTo>
                  <a:lnTo>
                    <a:pt x="307" y="86"/>
                  </a:lnTo>
                  <a:lnTo>
                    <a:pt x="298" y="72"/>
                  </a:lnTo>
                  <a:lnTo>
                    <a:pt x="289" y="59"/>
                  </a:lnTo>
                  <a:lnTo>
                    <a:pt x="277" y="47"/>
                  </a:lnTo>
                  <a:lnTo>
                    <a:pt x="277" y="47"/>
                  </a:lnTo>
                  <a:close/>
                  <a:moveTo>
                    <a:pt x="248" y="248"/>
                  </a:moveTo>
                  <a:lnTo>
                    <a:pt x="248" y="248"/>
                  </a:lnTo>
                  <a:lnTo>
                    <a:pt x="239" y="256"/>
                  </a:lnTo>
                  <a:lnTo>
                    <a:pt x="230" y="263"/>
                  </a:lnTo>
                  <a:lnTo>
                    <a:pt x="219" y="269"/>
                  </a:lnTo>
                  <a:lnTo>
                    <a:pt x="209" y="274"/>
                  </a:lnTo>
                  <a:lnTo>
                    <a:pt x="197" y="278"/>
                  </a:lnTo>
                  <a:lnTo>
                    <a:pt x="185" y="281"/>
                  </a:lnTo>
                  <a:lnTo>
                    <a:pt x="174" y="283"/>
                  </a:lnTo>
                  <a:lnTo>
                    <a:pt x="162" y="283"/>
                  </a:lnTo>
                  <a:lnTo>
                    <a:pt x="151" y="283"/>
                  </a:lnTo>
                  <a:lnTo>
                    <a:pt x="140" y="281"/>
                  </a:lnTo>
                  <a:lnTo>
                    <a:pt x="128" y="278"/>
                  </a:lnTo>
                  <a:lnTo>
                    <a:pt x="117" y="274"/>
                  </a:lnTo>
                  <a:lnTo>
                    <a:pt x="107" y="269"/>
                  </a:lnTo>
                  <a:lnTo>
                    <a:pt x="96" y="263"/>
                  </a:lnTo>
                  <a:lnTo>
                    <a:pt x="86" y="256"/>
                  </a:lnTo>
                  <a:lnTo>
                    <a:pt x="77" y="248"/>
                  </a:lnTo>
                  <a:lnTo>
                    <a:pt x="77" y="248"/>
                  </a:lnTo>
                  <a:lnTo>
                    <a:pt x="68" y="239"/>
                  </a:lnTo>
                  <a:lnTo>
                    <a:pt x="61" y="229"/>
                  </a:lnTo>
                  <a:lnTo>
                    <a:pt x="55" y="219"/>
                  </a:lnTo>
                  <a:lnTo>
                    <a:pt x="50" y="208"/>
                  </a:lnTo>
                  <a:lnTo>
                    <a:pt x="46" y="196"/>
                  </a:lnTo>
                  <a:lnTo>
                    <a:pt x="44" y="185"/>
                  </a:lnTo>
                  <a:lnTo>
                    <a:pt x="42" y="174"/>
                  </a:lnTo>
                  <a:lnTo>
                    <a:pt x="41" y="162"/>
                  </a:lnTo>
                  <a:lnTo>
                    <a:pt x="42" y="151"/>
                  </a:lnTo>
                  <a:lnTo>
                    <a:pt x="44" y="139"/>
                  </a:lnTo>
                  <a:lnTo>
                    <a:pt x="46" y="128"/>
                  </a:lnTo>
                  <a:lnTo>
                    <a:pt x="50" y="117"/>
                  </a:lnTo>
                  <a:lnTo>
                    <a:pt x="55" y="106"/>
                  </a:lnTo>
                  <a:lnTo>
                    <a:pt x="61" y="96"/>
                  </a:lnTo>
                  <a:lnTo>
                    <a:pt x="68" y="85"/>
                  </a:lnTo>
                  <a:lnTo>
                    <a:pt x="77" y="76"/>
                  </a:lnTo>
                  <a:lnTo>
                    <a:pt x="77" y="76"/>
                  </a:lnTo>
                  <a:lnTo>
                    <a:pt x="86" y="68"/>
                  </a:lnTo>
                  <a:lnTo>
                    <a:pt x="96" y="61"/>
                  </a:lnTo>
                  <a:lnTo>
                    <a:pt x="107" y="55"/>
                  </a:lnTo>
                  <a:lnTo>
                    <a:pt x="117" y="50"/>
                  </a:lnTo>
                  <a:lnTo>
                    <a:pt x="128" y="46"/>
                  </a:lnTo>
                  <a:lnTo>
                    <a:pt x="140" y="43"/>
                  </a:lnTo>
                  <a:lnTo>
                    <a:pt x="151" y="42"/>
                  </a:lnTo>
                  <a:lnTo>
                    <a:pt x="163" y="41"/>
                  </a:lnTo>
                  <a:lnTo>
                    <a:pt x="174" y="42"/>
                  </a:lnTo>
                  <a:lnTo>
                    <a:pt x="185" y="43"/>
                  </a:lnTo>
                  <a:lnTo>
                    <a:pt x="197" y="46"/>
                  </a:lnTo>
                  <a:lnTo>
                    <a:pt x="209" y="50"/>
                  </a:lnTo>
                  <a:lnTo>
                    <a:pt x="219" y="55"/>
                  </a:lnTo>
                  <a:lnTo>
                    <a:pt x="230" y="61"/>
                  </a:lnTo>
                  <a:lnTo>
                    <a:pt x="239" y="68"/>
                  </a:lnTo>
                  <a:lnTo>
                    <a:pt x="248" y="76"/>
                  </a:lnTo>
                  <a:lnTo>
                    <a:pt x="248" y="76"/>
                  </a:lnTo>
                  <a:lnTo>
                    <a:pt x="257" y="85"/>
                  </a:lnTo>
                  <a:lnTo>
                    <a:pt x="264" y="96"/>
                  </a:lnTo>
                  <a:lnTo>
                    <a:pt x="270" y="106"/>
                  </a:lnTo>
                  <a:lnTo>
                    <a:pt x="275" y="117"/>
                  </a:lnTo>
                  <a:lnTo>
                    <a:pt x="279" y="128"/>
                  </a:lnTo>
                  <a:lnTo>
                    <a:pt x="281" y="139"/>
                  </a:lnTo>
                  <a:lnTo>
                    <a:pt x="283" y="151"/>
                  </a:lnTo>
                  <a:lnTo>
                    <a:pt x="284" y="162"/>
                  </a:lnTo>
                  <a:lnTo>
                    <a:pt x="283" y="174"/>
                  </a:lnTo>
                  <a:lnTo>
                    <a:pt x="281" y="185"/>
                  </a:lnTo>
                  <a:lnTo>
                    <a:pt x="279" y="196"/>
                  </a:lnTo>
                  <a:lnTo>
                    <a:pt x="275" y="208"/>
                  </a:lnTo>
                  <a:lnTo>
                    <a:pt x="270" y="219"/>
                  </a:lnTo>
                  <a:lnTo>
                    <a:pt x="264" y="229"/>
                  </a:lnTo>
                  <a:lnTo>
                    <a:pt x="257" y="239"/>
                  </a:lnTo>
                  <a:lnTo>
                    <a:pt x="248" y="248"/>
                  </a:lnTo>
                  <a:lnTo>
                    <a:pt x="248" y="248"/>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4" name="Freeform 31"/>
            <p:cNvSpPr>
              <a:spLocks noEditPoints="1"/>
            </p:cNvSpPr>
            <p:nvPr/>
          </p:nvSpPr>
          <p:spPr bwMode="auto">
            <a:xfrm>
              <a:off x="4322762" y="1600196"/>
              <a:ext cx="265113" cy="263525"/>
            </a:xfrm>
            <a:custGeom>
              <a:avLst/>
              <a:gdLst>
                <a:gd name="T0" fmla="*/ 143 w 167"/>
                <a:gd name="T1" fmla="*/ 25 h 166"/>
                <a:gd name="T2" fmla="*/ 130 w 167"/>
                <a:gd name="T3" fmla="*/ 15 h 166"/>
                <a:gd name="T4" fmla="*/ 114 w 167"/>
                <a:gd name="T5" fmla="*/ 6 h 166"/>
                <a:gd name="T6" fmla="*/ 99 w 167"/>
                <a:gd name="T7" fmla="*/ 2 h 166"/>
                <a:gd name="T8" fmla="*/ 83 w 167"/>
                <a:gd name="T9" fmla="*/ 0 h 166"/>
                <a:gd name="T10" fmla="*/ 68 w 167"/>
                <a:gd name="T11" fmla="*/ 2 h 166"/>
                <a:gd name="T12" fmla="*/ 53 w 167"/>
                <a:gd name="T13" fmla="*/ 6 h 166"/>
                <a:gd name="T14" fmla="*/ 38 w 167"/>
                <a:gd name="T15" fmla="*/ 15 h 166"/>
                <a:gd name="T16" fmla="*/ 25 w 167"/>
                <a:gd name="T17" fmla="*/ 25 h 166"/>
                <a:gd name="T18" fmla="*/ 20 w 167"/>
                <a:gd name="T19" fmla="*/ 31 h 166"/>
                <a:gd name="T20" fmla="*/ 10 w 167"/>
                <a:gd name="T21" fmla="*/ 45 h 166"/>
                <a:gd name="T22" fmla="*/ 4 w 167"/>
                <a:gd name="T23" fmla="*/ 60 h 166"/>
                <a:gd name="T24" fmla="*/ 1 w 167"/>
                <a:gd name="T25" fmla="*/ 75 h 166"/>
                <a:gd name="T26" fmla="*/ 1 w 167"/>
                <a:gd name="T27" fmla="*/ 91 h 166"/>
                <a:gd name="T28" fmla="*/ 4 w 167"/>
                <a:gd name="T29" fmla="*/ 106 h 166"/>
                <a:gd name="T30" fmla="*/ 10 w 167"/>
                <a:gd name="T31" fmla="*/ 121 h 166"/>
                <a:gd name="T32" fmla="*/ 20 w 167"/>
                <a:gd name="T33" fmla="*/ 136 h 166"/>
                <a:gd name="T34" fmla="*/ 25 w 167"/>
                <a:gd name="T35" fmla="*/ 142 h 166"/>
                <a:gd name="T36" fmla="*/ 38 w 167"/>
                <a:gd name="T37" fmla="*/ 153 h 166"/>
                <a:gd name="T38" fmla="*/ 53 w 167"/>
                <a:gd name="T39" fmla="*/ 160 h 166"/>
                <a:gd name="T40" fmla="*/ 68 w 167"/>
                <a:gd name="T41" fmla="*/ 165 h 166"/>
                <a:gd name="T42" fmla="*/ 83 w 167"/>
                <a:gd name="T43" fmla="*/ 166 h 166"/>
                <a:gd name="T44" fmla="*/ 99 w 167"/>
                <a:gd name="T45" fmla="*/ 165 h 166"/>
                <a:gd name="T46" fmla="*/ 114 w 167"/>
                <a:gd name="T47" fmla="*/ 160 h 166"/>
                <a:gd name="T48" fmla="*/ 130 w 167"/>
                <a:gd name="T49" fmla="*/ 153 h 166"/>
                <a:gd name="T50" fmla="*/ 143 w 167"/>
                <a:gd name="T51" fmla="*/ 142 h 166"/>
                <a:gd name="T52" fmla="*/ 148 w 167"/>
                <a:gd name="T53" fmla="*/ 136 h 166"/>
                <a:gd name="T54" fmla="*/ 157 w 167"/>
                <a:gd name="T55" fmla="*/ 121 h 166"/>
                <a:gd name="T56" fmla="*/ 163 w 167"/>
                <a:gd name="T57" fmla="*/ 106 h 166"/>
                <a:gd name="T58" fmla="*/ 166 w 167"/>
                <a:gd name="T59" fmla="*/ 91 h 166"/>
                <a:gd name="T60" fmla="*/ 166 w 167"/>
                <a:gd name="T61" fmla="*/ 75 h 166"/>
                <a:gd name="T62" fmla="*/ 163 w 167"/>
                <a:gd name="T63" fmla="*/ 60 h 166"/>
                <a:gd name="T64" fmla="*/ 157 w 167"/>
                <a:gd name="T65" fmla="*/ 45 h 166"/>
                <a:gd name="T66" fmla="*/ 148 w 167"/>
                <a:gd name="T67" fmla="*/ 31 h 166"/>
                <a:gd name="T68" fmla="*/ 143 w 167"/>
                <a:gd name="T69" fmla="*/ 25 h 166"/>
                <a:gd name="T70" fmla="*/ 109 w 167"/>
                <a:gd name="T71" fmla="*/ 109 h 166"/>
                <a:gd name="T72" fmla="*/ 97 w 167"/>
                <a:gd name="T73" fmla="*/ 116 h 166"/>
                <a:gd name="T74" fmla="*/ 83 w 167"/>
                <a:gd name="T75" fmla="*/ 119 h 166"/>
                <a:gd name="T76" fmla="*/ 70 w 167"/>
                <a:gd name="T77" fmla="*/ 116 h 166"/>
                <a:gd name="T78" fmla="*/ 58 w 167"/>
                <a:gd name="T79" fmla="*/ 109 h 166"/>
                <a:gd name="T80" fmla="*/ 53 w 167"/>
                <a:gd name="T81" fmla="*/ 103 h 166"/>
                <a:gd name="T82" fmla="*/ 48 w 167"/>
                <a:gd name="T83" fmla="*/ 90 h 166"/>
                <a:gd name="T84" fmla="*/ 48 w 167"/>
                <a:gd name="T85" fmla="*/ 76 h 166"/>
                <a:gd name="T86" fmla="*/ 53 w 167"/>
                <a:gd name="T87" fmla="*/ 63 h 166"/>
                <a:gd name="T88" fmla="*/ 58 w 167"/>
                <a:gd name="T89" fmla="*/ 58 h 166"/>
                <a:gd name="T90" fmla="*/ 70 w 167"/>
                <a:gd name="T91" fmla="*/ 50 h 166"/>
                <a:gd name="T92" fmla="*/ 83 w 167"/>
                <a:gd name="T93" fmla="*/ 47 h 166"/>
                <a:gd name="T94" fmla="*/ 97 w 167"/>
                <a:gd name="T95" fmla="*/ 50 h 166"/>
                <a:gd name="T96" fmla="*/ 109 w 167"/>
                <a:gd name="T97" fmla="*/ 58 h 166"/>
                <a:gd name="T98" fmla="*/ 114 w 167"/>
                <a:gd name="T99" fmla="*/ 63 h 166"/>
                <a:gd name="T100" fmla="*/ 119 w 167"/>
                <a:gd name="T101" fmla="*/ 76 h 166"/>
                <a:gd name="T102" fmla="*/ 119 w 167"/>
                <a:gd name="T103" fmla="*/ 90 h 166"/>
                <a:gd name="T104" fmla="*/ 114 w 167"/>
                <a:gd name="T105" fmla="*/ 103 h 166"/>
                <a:gd name="T106" fmla="*/ 109 w 167"/>
                <a:gd name="T107" fmla="*/ 10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7" h="166">
                  <a:moveTo>
                    <a:pt x="143" y="25"/>
                  </a:moveTo>
                  <a:lnTo>
                    <a:pt x="143" y="25"/>
                  </a:lnTo>
                  <a:lnTo>
                    <a:pt x="136" y="19"/>
                  </a:lnTo>
                  <a:lnTo>
                    <a:pt x="130" y="15"/>
                  </a:lnTo>
                  <a:lnTo>
                    <a:pt x="123" y="9"/>
                  </a:lnTo>
                  <a:lnTo>
                    <a:pt x="114" y="6"/>
                  </a:lnTo>
                  <a:lnTo>
                    <a:pt x="107" y="3"/>
                  </a:lnTo>
                  <a:lnTo>
                    <a:pt x="99" y="2"/>
                  </a:lnTo>
                  <a:lnTo>
                    <a:pt x="91" y="0"/>
                  </a:lnTo>
                  <a:lnTo>
                    <a:pt x="83" y="0"/>
                  </a:lnTo>
                  <a:lnTo>
                    <a:pt x="76" y="0"/>
                  </a:lnTo>
                  <a:lnTo>
                    <a:pt x="68" y="2"/>
                  </a:lnTo>
                  <a:lnTo>
                    <a:pt x="60" y="3"/>
                  </a:lnTo>
                  <a:lnTo>
                    <a:pt x="53" y="6"/>
                  </a:lnTo>
                  <a:lnTo>
                    <a:pt x="45" y="9"/>
                  </a:lnTo>
                  <a:lnTo>
                    <a:pt x="38" y="15"/>
                  </a:lnTo>
                  <a:lnTo>
                    <a:pt x="32" y="19"/>
                  </a:lnTo>
                  <a:lnTo>
                    <a:pt x="25" y="25"/>
                  </a:lnTo>
                  <a:lnTo>
                    <a:pt x="25" y="25"/>
                  </a:lnTo>
                  <a:lnTo>
                    <a:pt x="20" y="31"/>
                  </a:lnTo>
                  <a:lnTo>
                    <a:pt x="15" y="38"/>
                  </a:lnTo>
                  <a:lnTo>
                    <a:pt x="10" y="45"/>
                  </a:lnTo>
                  <a:lnTo>
                    <a:pt x="6" y="52"/>
                  </a:lnTo>
                  <a:lnTo>
                    <a:pt x="4" y="60"/>
                  </a:lnTo>
                  <a:lnTo>
                    <a:pt x="2" y="67"/>
                  </a:lnTo>
                  <a:lnTo>
                    <a:pt x="1" y="75"/>
                  </a:lnTo>
                  <a:lnTo>
                    <a:pt x="0" y="83"/>
                  </a:lnTo>
                  <a:lnTo>
                    <a:pt x="1" y="91"/>
                  </a:lnTo>
                  <a:lnTo>
                    <a:pt x="2" y="99"/>
                  </a:lnTo>
                  <a:lnTo>
                    <a:pt x="4" y="106"/>
                  </a:lnTo>
                  <a:lnTo>
                    <a:pt x="6" y="114"/>
                  </a:lnTo>
                  <a:lnTo>
                    <a:pt x="10" y="121"/>
                  </a:lnTo>
                  <a:lnTo>
                    <a:pt x="15" y="129"/>
                  </a:lnTo>
                  <a:lnTo>
                    <a:pt x="20" y="136"/>
                  </a:lnTo>
                  <a:lnTo>
                    <a:pt x="25" y="142"/>
                  </a:lnTo>
                  <a:lnTo>
                    <a:pt x="25" y="142"/>
                  </a:lnTo>
                  <a:lnTo>
                    <a:pt x="32" y="148"/>
                  </a:lnTo>
                  <a:lnTo>
                    <a:pt x="38" y="153"/>
                  </a:lnTo>
                  <a:lnTo>
                    <a:pt x="45" y="157"/>
                  </a:lnTo>
                  <a:lnTo>
                    <a:pt x="53" y="160"/>
                  </a:lnTo>
                  <a:lnTo>
                    <a:pt x="60" y="163"/>
                  </a:lnTo>
                  <a:lnTo>
                    <a:pt x="68" y="165"/>
                  </a:lnTo>
                  <a:lnTo>
                    <a:pt x="76" y="166"/>
                  </a:lnTo>
                  <a:lnTo>
                    <a:pt x="83" y="166"/>
                  </a:lnTo>
                  <a:lnTo>
                    <a:pt x="91" y="166"/>
                  </a:lnTo>
                  <a:lnTo>
                    <a:pt x="99" y="165"/>
                  </a:lnTo>
                  <a:lnTo>
                    <a:pt x="107" y="163"/>
                  </a:lnTo>
                  <a:lnTo>
                    <a:pt x="114" y="160"/>
                  </a:lnTo>
                  <a:lnTo>
                    <a:pt x="123" y="157"/>
                  </a:lnTo>
                  <a:lnTo>
                    <a:pt x="130" y="153"/>
                  </a:lnTo>
                  <a:lnTo>
                    <a:pt x="136" y="148"/>
                  </a:lnTo>
                  <a:lnTo>
                    <a:pt x="143" y="142"/>
                  </a:lnTo>
                  <a:lnTo>
                    <a:pt x="143" y="142"/>
                  </a:lnTo>
                  <a:lnTo>
                    <a:pt x="148" y="136"/>
                  </a:lnTo>
                  <a:lnTo>
                    <a:pt x="153" y="129"/>
                  </a:lnTo>
                  <a:lnTo>
                    <a:pt x="157" y="121"/>
                  </a:lnTo>
                  <a:lnTo>
                    <a:pt x="161" y="114"/>
                  </a:lnTo>
                  <a:lnTo>
                    <a:pt x="163" y="106"/>
                  </a:lnTo>
                  <a:lnTo>
                    <a:pt x="165" y="99"/>
                  </a:lnTo>
                  <a:lnTo>
                    <a:pt x="166" y="91"/>
                  </a:lnTo>
                  <a:lnTo>
                    <a:pt x="167" y="83"/>
                  </a:lnTo>
                  <a:lnTo>
                    <a:pt x="166" y="75"/>
                  </a:lnTo>
                  <a:lnTo>
                    <a:pt x="165" y="67"/>
                  </a:lnTo>
                  <a:lnTo>
                    <a:pt x="163" y="60"/>
                  </a:lnTo>
                  <a:lnTo>
                    <a:pt x="161" y="52"/>
                  </a:lnTo>
                  <a:lnTo>
                    <a:pt x="157" y="45"/>
                  </a:lnTo>
                  <a:lnTo>
                    <a:pt x="153" y="38"/>
                  </a:lnTo>
                  <a:lnTo>
                    <a:pt x="148" y="31"/>
                  </a:lnTo>
                  <a:lnTo>
                    <a:pt x="143" y="25"/>
                  </a:lnTo>
                  <a:lnTo>
                    <a:pt x="143" y="25"/>
                  </a:lnTo>
                  <a:close/>
                  <a:moveTo>
                    <a:pt x="109" y="109"/>
                  </a:moveTo>
                  <a:lnTo>
                    <a:pt x="109" y="109"/>
                  </a:lnTo>
                  <a:lnTo>
                    <a:pt x="103" y="113"/>
                  </a:lnTo>
                  <a:lnTo>
                    <a:pt x="97" y="116"/>
                  </a:lnTo>
                  <a:lnTo>
                    <a:pt x="90" y="118"/>
                  </a:lnTo>
                  <a:lnTo>
                    <a:pt x="83" y="119"/>
                  </a:lnTo>
                  <a:lnTo>
                    <a:pt x="77" y="118"/>
                  </a:lnTo>
                  <a:lnTo>
                    <a:pt x="70" y="116"/>
                  </a:lnTo>
                  <a:lnTo>
                    <a:pt x="64" y="113"/>
                  </a:lnTo>
                  <a:lnTo>
                    <a:pt x="58" y="109"/>
                  </a:lnTo>
                  <a:lnTo>
                    <a:pt x="58" y="109"/>
                  </a:lnTo>
                  <a:lnTo>
                    <a:pt x="53" y="103"/>
                  </a:lnTo>
                  <a:lnTo>
                    <a:pt x="50" y="97"/>
                  </a:lnTo>
                  <a:lnTo>
                    <a:pt x="48" y="90"/>
                  </a:lnTo>
                  <a:lnTo>
                    <a:pt x="48" y="83"/>
                  </a:lnTo>
                  <a:lnTo>
                    <a:pt x="48" y="76"/>
                  </a:lnTo>
                  <a:lnTo>
                    <a:pt x="50" y="70"/>
                  </a:lnTo>
                  <a:lnTo>
                    <a:pt x="53" y="63"/>
                  </a:lnTo>
                  <a:lnTo>
                    <a:pt x="58" y="58"/>
                  </a:lnTo>
                  <a:lnTo>
                    <a:pt x="58" y="58"/>
                  </a:lnTo>
                  <a:lnTo>
                    <a:pt x="64" y="53"/>
                  </a:lnTo>
                  <a:lnTo>
                    <a:pt x="70" y="50"/>
                  </a:lnTo>
                  <a:lnTo>
                    <a:pt x="77" y="48"/>
                  </a:lnTo>
                  <a:lnTo>
                    <a:pt x="83" y="47"/>
                  </a:lnTo>
                  <a:lnTo>
                    <a:pt x="90" y="48"/>
                  </a:lnTo>
                  <a:lnTo>
                    <a:pt x="97" y="50"/>
                  </a:lnTo>
                  <a:lnTo>
                    <a:pt x="103" y="53"/>
                  </a:lnTo>
                  <a:lnTo>
                    <a:pt x="109" y="58"/>
                  </a:lnTo>
                  <a:lnTo>
                    <a:pt x="109" y="58"/>
                  </a:lnTo>
                  <a:lnTo>
                    <a:pt x="114" y="63"/>
                  </a:lnTo>
                  <a:lnTo>
                    <a:pt x="117" y="70"/>
                  </a:lnTo>
                  <a:lnTo>
                    <a:pt x="119" y="76"/>
                  </a:lnTo>
                  <a:lnTo>
                    <a:pt x="119" y="83"/>
                  </a:lnTo>
                  <a:lnTo>
                    <a:pt x="119" y="90"/>
                  </a:lnTo>
                  <a:lnTo>
                    <a:pt x="117" y="97"/>
                  </a:lnTo>
                  <a:lnTo>
                    <a:pt x="114" y="103"/>
                  </a:lnTo>
                  <a:lnTo>
                    <a:pt x="109" y="109"/>
                  </a:lnTo>
                  <a:lnTo>
                    <a:pt x="109" y="109"/>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5" name="Freeform 32"/>
            <p:cNvSpPr>
              <a:spLocks noEditPoints="1"/>
            </p:cNvSpPr>
            <p:nvPr/>
          </p:nvSpPr>
          <p:spPr bwMode="auto">
            <a:xfrm>
              <a:off x="4197351" y="1474785"/>
              <a:ext cx="517525" cy="515937"/>
            </a:xfrm>
            <a:custGeom>
              <a:avLst/>
              <a:gdLst>
                <a:gd name="T0" fmla="*/ 265 w 326"/>
                <a:gd name="T1" fmla="*/ 36 h 325"/>
                <a:gd name="T2" fmla="*/ 224 w 326"/>
                <a:gd name="T3" fmla="*/ 12 h 325"/>
                <a:gd name="T4" fmla="*/ 178 w 326"/>
                <a:gd name="T5" fmla="*/ 1 h 325"/>
                <a:gd name="T6" fmla="*/ 132 w 326"/>
                <a:gd name="T7" fmla="*/ 3 h 325"/>
                <a:gd name="T8" fmla="*/ 87 w 326"/>
                <a:gd name="T9" fmla="*/ 18 h 325"/>
                <a:gd name="T10" fmla="*/ 48 w 326"/>
                <a:gd name="T11" fmla="*/ 47 h 325"/>
                <a:gd name="T12" fmla="*/ 27 w 326"/>
                <a:gd name="T13" fmla="*/ 72 h 325"/>
                <a:gd name="T14" fmla="*/ 7 w 326"/>
                <a:gd name="T15" fmla="*/ 116 h 325"/>
                <a:gd name="T16" fmla="*/ 0 w 326"/>
                <a:gd name="T17" fmla="*/ 162 h 325"/>
                <a:gd name="T18" fmla="*/ 7 w 326"/>
                <a:gd name="T19" fmla="*/ 209 h 325"/>
                <a:gd name="T20" fmla="*/ 27 w 326"/>
                <a:gd name="T21" fmla="*/ 252 h 325"/>
                <a:gd name="T22" fmla="*/ 47 w 326"/>
                <a:gd name="T23" fmla="*/ 277 h 325"/>
                <a:gd name="T24" fmla="*/ 87 w 326"/>
                <a:gd name="T25" fmla="*/ 306 h 325"/>
                <a:gd name="T26" fmla="*/ 132 w 326"/>
                <a:gd name="T27" fmla="*/ 322 h 325"/>
                <a:gd name="T28" fmla="*/ 178 w 326"/>
                <a:gd name="T29" fmla="*/ 324 h 325"/>
                <a:gd name="T30" fmla="*/ 224 w 326"/>
                <a:gd name="T31" fmla="*/ 313 h 325"/>
                <a:gd name="T32" fmla="*/ 265 w 326"/>
                <a:gd name="T33" fmla="*/ 288 h 325"/>
                <a:gd name="T34" fmla="*/ 289 w 326"/>
                <a:gd name="T35" fmla="*/ 265 h 325"/>
                <a:gd name="T36" fmla="*/ 314 w 326"/>
                <a:gd name="T37" fmla="*/ 224 h 325"/>
                <a:gd name="T38" fmla="*/ 325 w 326"/>
                <a:gd name="T39" fmla="*/ 178 h 325"/>
                <a:gd name="T40" fmla="*/ 323 w 326"/>
                <a:gd name="T41" fmla="*/ 131 h 325"/>
                <a:gd name="T42" fmla="*/ 307 w 326"/>
                <a:gd name="T43" fmla="*/ 86 h 325"/>
                <a:gd name="T44" fmla="*/ 277 w 326"/>
                <a:gd name="T45" fmla="*/ 47 h 325"/>
                <a:gd name="T46" fmla="*/ 248 w 326"/>
                <a:gd name="T47" fmla="*/ 248 h 325"/>
                <a:gd name="T48" fmla="*/ 219 w 326"/>
                <a:gd name="T49" fmla="*/ 269 h 325"/>
                <a:gd name="T50" fmla="*/ 185 w 326"/>
                <a:gd name="T51" fmla="*/ 281 h 325"/>
                <a:gd name="T52" fmla="*/ 151 w 326"/>
                <a:gd name="T53" fmla="*/ 283 h 325"/>
                <a:gd name="T54" fmla="*/ 117 w 326"/>
                <a:gd name="T55" fmla="*/ 274 h 325"/>
                <a:gd name="T56" fmla="*/ 86 w 326"/>
                <a:gd name="T57" fmla="*/ 256 h 325"/>
                <a:gd name="T58" fmla="*/ 68 w 326"/>
                <a:gd name="T59" fmla="*/ 239 h 325"/>
                <a:gd name="T60" fmla="*/ 50 w 326"/>
                <a:gd name="T61" fmla="*/ 208 h 325"/>
                <a:gd name="T62" fmla="*/ 42 w 326"/>
                <a:gd name="T63" fmla="*/ 174 h 325"/>
                <a:gd name="T64" fmla="*/ 44 w 326"/>
                <a:gd name="T65" fmla="*/ 139 h 325"/>
                <a:gd name="T66" fmla="*/ 55 w 326"/>
                <a:gd name="T67" fmla="*/ 106 h 325"/>
                <a:gd name="T68" fmla="*/ 77 w 326"/>
                <a:gd name="T69" fmla="*/ 76 h 325"/>
                <a:gd name="T70" fmla="*/ 96 w 326"/>
                <a:gd name="T71" fmla="*/ 61 h 325"/>
                <a:gd name="T72" fmla="*/ 128 w 326"/>
                <a:gd name="T73" fmla="*/ 46 h 325"/>
                <a:gd name="T74" fmla="*/ 163 w 326"/>
                <a:gd name="T75" fmla="*/ 41 h 325"/>
                <a:gd name="T76" fmla="*/ 197 w 326"/>
                <a:gd name="T77" fmla="*/ 46 h 325"/>
                <a:gd name="T78" fmla="*/ 230 w 326"/>
                <a:gd name="T79" fmla="*/ 61 h 325"/>
                <a:gd name="T80" fmla="*/ 248 w 326"/>
                <a:gd name="T81" fmla="*/ 76 h 325"/>
                <a:gd name="T82" fmla="*/ 270 w 326"/>
                <a:gd name="T83" fmla="*/ 106 h 325"/>
                <a:gd name="T84" fmla="*/ 281 w 326"/>
                <a:gd name="T85" fmla="*/ 139 h 325"/>
                <a:gd name="T86" fmla="*/ 283 w 326"/>
                <a:gd name="T87" fmla="*/ 174 h 325"/>
                <a:gd name="T88" fmla="*/ 275 w 326"/>
                <a:gd name="T89" fmla="*/ 208 h 325"/>
                <a:gd name="T90" fmla="*/ 257 w 326"/>
                <a:gd name="T91" fmla="*/ 239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325">
                  <a:moveTo>
                    <a:pt x="277" y="47"/>
                  </a:moveTo>
                  <a:lnTo>
                    <a:pt x="277" y="47"/>
                  </a:lnTo>
                  <a:lnTo>
                    <a:pt x="265" y="36"/>
                  </a:lnTo>
                  <a:lnTo>
                    <a:pt x="252" y="26"/>
                  </a:lnTo>
                  <a:lnTo>
                    <a:pt x="238" y="18"/>
                  </a:lnTo>
                  <a:lnTo>
                    <a:pt x="224" y="12"/>
                  </a:lnTo>
                  <a:lnTo>
                    <a:pt x="209" y="7"/>
                  </a:lnTo>
                  <a:lnTo>
                    <a:pt x="193" y="3"/>
                  </a:lnTo>
                  <a:lnTo>
                    <a:pt x="178" y="1"/>
                  </a:lnTo>
                  <a:lnTo>
                    <a:pt x="163" y="0"/>
                  </a:lnTo>
                  <a:lnTo>
                    <a:pt x="147" y="1"/>
                  </a:lnTo>
                  <a:lnTo>
                    <a:pt x="132" y="3"/>
                  </a:lnTo>
                  <a:lnTo>
                    <a:pt x="117" y="7"/>
                  </a:lnTo>
                  <a:lnTo>
                    <a:pt x="102" y="12"/>
                  </a:lnTo>
                  <a:lnTo>
                    <a:pt x="87" y="18"/>
                  </a:lnTo>
                  <a:lnTo>
                    <a:pt x="73" y="26"/>
                  </a:lnTo>
                  <a:lnTo>
                    <a:pt x="60" y="36"/>
                  </a:lnTo>
                  <a:lnTo>
                    <a:pt x="48" y="47"/>
                  </a:lnTo>
                  <a:lnTo>
                    <a:pt x="48" y="47"/>
                  </a:lnTo>
                  <a:lnTo>
                    <a:pt x="36" y="59"/>
                  </a:lnTo>
                  <a:lnTo>
                    <a:pt x="27" y="72"/>
                  </a:lnTo>
                  <a:lnTo>
                    <a:pt x="19" y="86"/>
                  </a:lnTo>
                  <a:lnTo>
                    <a:pt x="12" y="101"/>
                  </a:lnTo>
                  <a:lnTo>
                    <a:pt x="7" y="116"/>
                  </a:lnTo>
                  <a:lnTo>
                    <a:pt x="3" y="131"/>
                  </a:lnTo>
                  <a:lnTo>
                    <a:pt x="1" y="147"/>
                  </a:lnTo>
                  <a:lnTo>
                    <a:pt x="0" y="162"/>
                  </a:lnTo>
                  <a:lnTo>
                    <a:pt x="1" y="178"/>
                  </a:lnTo>
                  <a:lnTo>
                    <a:pt x="3" y="193"/>
                  </a:lnTo>
                  <a:lnTo>
                    <a:pt x="7" y="209"/>
                  </a:lnTo>
                  <a:lnTo>
                    <a:pt x="12" y="224"/>
                  </a:lnTo>
                  <a:lnTo>
                    <a:pt x="19" y="238"/>
                  </a:lnTo>
                  <a:lnTo>
                    <a:pt x="27" y="252"/>
                  </a:lnTo>
                  <a:lnTo>
                    <a:pt x="36" y="265"/>
                  </a:lnTo>
                  <a:lnTo>
                    <a:pt x="47" y="277"/>
                  </a:lnTo>
                  <a:lnTo>
                    <a:pt x="47" y="277"/>
                  </a:lnTo>
                  <a:lnTo>
                    <a:pt x="60" y="288"/>
                  </a:lnTo>
                  <a:lnTo>
                    <a:pt x="73" y="298"/>
                  </a:lnTo>
                  <a:lnTo>
                    <a:pt x="87" y="306"/>
                  </a:lnTo>
                  <a:lnTo>
                    <a:pt x="102" y="313"/>
                  </a:lnTo>
                  <a:lnTo>
                    <a:pt x="117" y="319"/>
                  </a:lnTo>
                  <a:lnTo>
                    <a:pt x="132" y="322"/>
                  </a:lnTo>
                  <a:lnTo>
                    <a:pt x="147" y="324"/>
                  </a:lnTo>
                  <a:lnTo>
                    <a:pt x="162" y="325"/>
                  </a:lnTo>
                  <a:lnTo>
                    <a:pt x="178" y="324"/>
                  </a:lnTo>
                  <a:lnTo>
                    <a:pt x="193" y="322"/>
                  </a:lnTo>
                  <a:lnTo>
                    <a:pt x="209" y="319"/>
                  </a:lnTo>
                  <a:lnTo>
                    <a:pt x="224" y="313"/>
                  </a:lnTo>
                  <a:lnTo>
                    <a:pt x="238" y="306"/>
                  </a:lnTo>
                  <a:lnTo>
                    <a:pt x="252" y="298"/>
                  </a:lnTo>
                  <a:lnTo>
                    <a:pt x="265" y="288"/>
                  </a:lnTo>
                  <a:lnTo>
                    <a:pt x="277" y="277"/>
                  </a:lnTo>
                  <a:lnTo>
                    <a:pt x="277" y="277"/>
                  </a:lnTo>
                  <a:lnTo>
                    <a:pt x="289" y="265"/>
                  </a:lnTo>
                  <a:lnTo>
                    <a:pt x="298" y="252"/>
                  </a:lnTo>
                  <a:lnTo>
                    <a:pt x="307" y="238"/>
                  </a:lnTo>
                  <a:lnTo>
                    <a:pt x="314" y="224"/>
                  </a:lnTo>
                  <a:lnTo>
                    <a:pt x="319" y="209"/>
                  </a:lnTo>
                  <a:lnTo>
                    <a:pt x="323" y="193"/>
                  </a:lnTo>
                  <a:lnTo>
                    <a:pt x="325" y="178"/>
                  </a:lnTo>
                  <a:lnTo>
                    <a:pt x="326" y="162"/>
                  </a:lnTo>
                  <a:lnTo>
                    <a:pt x="325" y="147"/>
                  </a:lnTo>
                  <a:lnTo>
                    <a:pt x="323" y="131"/>
                  </a:lnTo>
                  <a:lnTo>
                    <a:pt x="319" y="116"/>
                  </a:lnTo>
                  <a:lnTo>
                    <a:pt x="314" y="101"/>
                  </a:lnTo>
                  <a:lnTo>
                    <a:pt x="307" y="86"/>
                  </a:lnTo>
                  <a:lnTo>
                    <a:pt x="298" y="72"/>
                  </a:lnTo>
                  <a:lnTo>
                    <a:pt x="289" y="59"/>
                  </a:lnTo>
                  <a:lnTo>
                    <a:pt x="277" y="47"/>
                  </a:lnTo>
                  <a:lnTo>
                    <a:pt x="277" y="47"/>
                  </a:lnTo>
                  <a:close/>
                  <a:moveTo>
                    <a:pt x="248" y="248"/>
                  </a:moveTo>
                  <a:lnTo>
                    <a:pt x="248" y="248"/>
                  </a:lnTo>
                  <a:lnTo>
                    <a:pt x="239" y="256"/>
                  </a:lnTo>
                  <a:lnTo>
                    <a:pt x="230" y="263"/>
                  </a:lnTo>
                  <a:lnTo>
                    <a:pt x="219" y="269"/>
                  </a:lnTo>
                  <a:lnTo>
                    <a:pt x="209" y="274"/>
                  </a:lnTo>
                  <a:lnTo>
                    <a:pt x="197" y="278"/>
                  </a:lnTo>
                  <a:lnTo>
                    <a:pt x="185" y="281"/>
                  </a:lnTo>
                  <a:lnTo>
                    <a:pt x="174" y="283"/>
                  </a:lnTo>
                  <a:lnTo>
                    <a:pt x="162" y="283"/>
                  </a:lnTo>
                  <a:lnTo>
                    <a:pt x="151" y="283"/>
                  </a:lnTo>
                  <a:lnTo>
                    <a:pt x="140" y="281"/>
                  </a:lnTo>
                  <a:lnTo>
                    <a:pt x="128" y="278"/>
                  </a:lnTo>
                  <a:lnTo>
                    <a:pt x="117" y="274"/>
                  </a:lnTo>
                  <a:lnTo>
                    <a:pt x="107" y="269"/>
                  </a:lnTo>
                  <a:lnTo>
                    <a:pt x="96" y="263"/>
                  </a:lnTo>
                  <a:lnTo>
                    <a:pt x="86" y="256"/>
                  </a:lnTo>
                  <a:lnTo>
                    <a:pt x="77" y="248"/>
                  </a:lnTo>
                  <a:lnTo>
                    <a:pt x="77" y="248"/>
                  </a:lnTo>
                  <a:lnTo>
                    <a:pt x="68" y="239"/>
                  </a:lnTo>
                  <a:lnTo>
                    <a:pt x="61" y="229"/>
                  </a:lnTo>
                  <a:lnTo>
                    <a:pt x="55" y="219"/>
                  </a:lnTo>
                  <a:lnTo>
                    <a:pt x="50" y="208"/>
                  </a:lnTo>
                  <a:lnTo>
                    <a:pt x="46" y="196"/>
                  </a:lnTo>
                  <a:lnTo>
                    <a:pt x="44" y="185"/>
                  </a:lnTo>
                  <a:lnTo>
                    <a:pt x="42" y="174"/>
                  </a:lnTo>
                  <a:lnTo>
                    <a:pt x="41" y="162"/>
                  </a:lnTo>
                  <a:lnTo>
                    <a:pt x="42" y="151"/>
                  </a:lnTo>
                  <a:lnTo>
                    <a:pt x="44" y="139"/>
                  </a:lnTo>
                  <a:lnTo>
                    <a:pt x="46" y="128"/>
                  </a:lnTo>
                  <a:lnTo>
                    <a:pt x="50" y="117"/>
                  </a:lnTo>
                  <a:lnTo>
                    <a:pt x="55" y="106"/>
                  </a:lnTo>
                  <a:lnTo>
                    <a:pt x="61" y="96"/>
                  </a:lnTo>
                  <a:lnTo>
                    <a:pt x="68" y="85"/>
                  </a:lnTo>
                  <a:lnTo>
                    <a:pt x="77" y="76"/>
                  </a:lnTo>
                  <a:lnTo>
                    <a:pt x="77" y="76"/>
                  </a:lnTo>
                  <a:lnTo>
                    <a:pt x="86" y="68"/>
                  </a:lnTo>
                  <a:lnTo>
                    <a:pt x="96" y="61"/>
                  </a:lnTo>
                  <a:lnTo>
                    <a:pt x="107" y="55"/>
                  </a:lnTo>
                  <a:lnTo>
                    <a:pt x="117" y="50"/>
                  </a:lnTo>
                  <a:lnTo>
                    <a:pt x="128" y="46"/>
                  </a:lnTo>
                  <a:lnTo>
                    <a:pt x="140" y="43"/>
                  </a:lnTo>
                  <a:lnTo>
                    <a:pt x="151" y="42"/>
                  </a:lnTo>
                  <a:lnTo>
                    <a:pt x="163" y="41"/>
                  </a:lnTo>
                  <a:lnTo>
                    <a:pt x="174" y="42"/>
                  </a:lnTo>
                  <a:lnTo>
                    <a:pt x="185" y="43"/>
                  </a:lnTo>
                  <a:lnTo>
                    <a:pt x="197" y="46"/>
                  </a:lnTo>
                  <a:lnTo>
                    <a:pt x="209" y="50"/>
                  </a:lnTo>
                  <a:lnTo>
                    <a:pt x="219" y="55"/>
                  </a:lnTo>
                  <a:lnTo>
                    <a:pt x="230" y="61"/>
                  </a:lnTo>
                  <a:lnTo>
                    <a:pt x="239" y="68"/>
                  </a:lnTo>
                  <a:lnTo>
                    <a:pt x="248" y="76"/>
                  </a:lnTo>
                  <a:lnTo>
                    <a:pt x="248" y="76"/>
                  </a:lnTo>
                  <a:lnTo>
                    <a:pt x="257" y="85"/>
                  </a:lnTo>
                  <a:lnTo>
                    <a:pt x="264" y="96"/>
                  </a:lnTo>
                  <a:lnTo>
                    <a:pt x="270" y="106"/>
                  </a:lnTo>
                  <a:lnTo>
                    <a:pt x="275" y="117"/>
                  </a:lnTo>
                  <a:lnTo>
                    <a:pt x="279" y="128"/>
                  </a:lnTo>
                  <a:lnTo>
                    <a:pt x="281" y="139"/>
                  </a:lnTo>
                  <a:lnTo>
                    <a:pt x="283" y="151"/>
                  </a:lnTo>
                  <a:lnTo>
                    <a:pt x="284" y="162"/>
                  </a:lnTo>
                  <a:lnTo>
                    <a:pt x="283" y="174"/>
                  </a:lnTo>
                  <a:lnTo>
                    <a:pt x="281" y="185"/>
                  </a:lnTo>
                  <a:lnTo>
                    <a:pt x="279" y="196"/>
                  </a:lnTo>
                  <a:lnTo>
                    <a:pt x="275" y="208"/>
                  </a:lnTo>
                  <a:lnTo>
                    <a:pt x="270" y="219"/>
                  </a:lnTo>
                  <a:lnTo>
                    <a:pt x="264" y="229"/>
                  </a:lnTo>
                  <a:lnTo>
                    <a:pt x="257" y="239"/>
                  </a:lnTo>
                  <a:lnTo>
                    <a:pt x="248" y="248"/>
                  </a:lnTo>
                  <a:lnTo>
                    <a:pt x="248" y="248"/>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6" name="Freeform 33"/>
            <p:cNvSpPr>
              <a:spLocks noEditPoints="1"/>
            </p:cNvSpPr>
            <p:nvPr/>
          </p:nvSpPr>
          <p:spPr bwMode="auto">
            <a:xfrm>
              <a:off x="4322764" y="1600196"/>
              <a:ext cx="265113" cy="263525"/>
            </a:xfrm>
            <a:custGeom>
              <a:avLst/>
              <a:gdLst>
                <a:gd name="T0" fmla="*/ 143 w 167"/>
                <a:gd name="T1" fmla="*/ 25 h 166"/>
                <a:gd name="T2" fmla="*/ 130 w 167"/>
                <a:gd name="T3" fmla="*/ 15 h 166"/>
                <a:gd name="T4" fmla="*/ 114 w 167"/>
                <a:gd name="T5" fmla="*/ 6 h 166"/>
                <a:gd name="T6" fmla="*/ 99 w 167"/>
                <a:gd name="T7" fmla="*/ 2 h 166"/>
                <a:gd name="T8" fmla="*/ 83 w 167"/>
                <a:gd name="T9" fmla="*/ 0 h 166"/>
                <a:gd name="T10" fmla="*/ 68 w 167"/>
                <a:gd name="T11" fmla="*/ 2 h 166"/>
                <a:gd name="T12" fmla="*/ 53 w 167"/>
                <a:gd name="T13" fmla="*/ 6 h 166"/>
                <a:gd name="T14" fmla="*/ 38 w 167"/>
                <a:gd name="T15" fmla="*/ 15 h 166"/>
                <a:gd name="T16" fmla="*/ 25 w 167"/>
                <a:gd name="T17" fmla="*/ 25 h 166"/>
                <a:gd name="T18" fmla="*/ 20 w 167"/>
                <a:gd name="T19" fmla="*/ 31 h 166"/>
                <a:gd name="T20" fmla="*/ 10 w 167"/>
                <a:gd name="T21" fmla="*/ 45 h 166"/>
                <a:gd name="T22" fmla="*/ 4 w 167"/>
                <a:gd name="T23" fmla="*/ 60 h 166"/>
                <a:gd name="T24" fmla="*/ 1 w 167"/>
                <a:gd name="T25" fmla="*/ 75 h 166"/>
                <a:gd name="T26" fmla="*/ 1 w 167"/>
                <a:gd name="T27" fmla="*/ 91 h 166"/>
                <a:gd name="T28" fmla="*/ 4 w 167"/>
                <a:gd name="T29" fmla="*/ 106 h 166"/>
                <a:gd name="T30" fmla="*/ 10 w 167"/>
                <a:gd name="T31" fmla="*/ 121 h 166"/>
                <a:gd name="T32" fmla="*/ 20 w 167"/>
                <a:gd name="T33" fmla="*/ 136 h 166"/>
                <a:gd name="T34" fmla="*/ 25 w 167"/>
                <a:gd name="T35" fmla="*/ 142 h 166"/>
                <a:gd name="T36" fmla="*/ 38 w 167"/>
                <a:gd name="T37" fmla="*/ 153 h 166"/>
                <a:gd name="T38" fmla="*/ 53 w 167"/>
                <a:gd name="T39" fmla="*/ 160 h 166"/>
                <a:gd name="T40" fmla="*/ 68 w 167"/>
                <a:gd name="T41" fmla="*/ 165 h 166"/>
                <a:gd name="T42" fmla="*/ 83 w 167"/>
                <a:gd name="T43" fmla="*/ 166 h 166"/>
                <a:gd name="T44" fmla="*/ 99 w 167"/>
                <a:gd name="T45" fmla="*/ 165 h 166"/>
                <a:gd name="T46" fmla="*/ 114 w 167"/>
                <a:gd name="T47" fmla="*/ 160 h 166"/>
                <a:gd name="T48" fmla="*/ 130 w 167"/>
                <a:gd name="T49" fmla="*/ 153 h 166"/>
                <a:gd name="T50" fmla="*/ 143 w 167"/>
                <a:gd name="T51" fmla="*/ 142 h 166"/>
                <a:gd name="T52" fmla="*/ 148 w 167"/>
                <a:gd name="T53" fmla="*/ 136 h 166"/>
                <a:gd name="T54" fmla="*/ 157 w 167"/>
                <a:gd name="T55" fmla="*/ 121 h 166"/>
                <a:gd name="T56" fmla="*/ 163 w 167"/>
                <a:gd name="T57" fmla="*/ 106 h 166"/>
                <a:gd name="T58" fmla="*/ 166 w 167"/>
                <a:gd name="T59" fmla="*/ 91 h 166"/>
                <a:gd name="T60" fmla="*/ 166 w 167"/>
                <a:gd name="T61" fmla="*/ 75 h 166"/>
                <a:gd name="T62" fmla="*/ 163 w 167"/>
                <a:gd name="T63" fmla="*/ 60 h 166"/>
                <a:gd name="T64" fmla="*/ 157 w 167"/>
                <a:gd name="T65" fmla="*/ 45 h 166"/>
                <a:gd name="T66" fmla="*/ 148 w 167"/>
                <a:gd name="T67" fmla="*/ 31 h 166"/>
                <a:gd name="T68" fmla="*/ 143 w 167"/>
                <a:gd name="T69" fmla="*/ 25 h 166"/>
                <a:gd name="T70" fmla="*/ 109 w 167"/>
                <a:gd name="T71" fmla="*/ 109 h 166"/>
                <a:gd name="T72" fmla="*/ 97 w 167"/>
                <a:gd name="T73" fmla="*/ 116 h 166"/>
                <a:gd name="T74" fmla="*/ 83 w 167"/>
                <a:gd name="T75" fmla="*/ 119 h 166"/>
                <a:gd name="T76" fmla="*/ 70 w 167"/>
                <a:gd name="T77" fmla="*/ 116 h 166"/>
                <a:gd name="T78" fmla="*/ 58 w 167"/>
                <a:gd name="T79" fmla="*/ 109 h 166"/>
                <a:gd name="T80" fmla="*/ 53 w 167"/>
                <a:gd name="T81" fmla="*/ 103 h 166"/>
                <a:gd name="T82" fmla="*/ 48 w 167"/>
                <a:gd name="T83" fmla="*/ 90 h 166"/>
                <a:gd name="T84" fmla="*/ 48 w 167"/>
                <a:gd name="T85" fmla="*/ 76 h 166"/>
                <a:gd name="T86" fmla="*/ 53 w 167"/>
                <a:gd name="T87" fmla="*/ 63 h 166"/>
                <a:gd name="T88" fmla="*/ 58 w 167"/>
                <a:gd name="T89" fmla="*/ 58 h 166"/>
                <a:gd name="T90" fmla="*/ 70 w 167"/>
                <a:gd name="T91" fmla="*/ 50 h 166"/>
                <a:gd name="T92" fmla="*/ 83 w 167"/>
                <a:gd name="T93" fmla="*/ 47 h 166"/>
                <a:gd name="T94" fmla="*/ 97 w 167"/>
                <a:gd name="T95" fmla="*/ 50 h 166"/>
                <a:gd name="T96" fmla="*/ 109 w 167"/>
                <a:gd name="T97" fmla="*/ 58 h 166"/>
                <a:gd name="T98" fmla="*/ 114 w 167"/>
                <a:gd name="T99" fmla="*/ 63 h 166"/>
                <a:gd name="T100" fmla="*/ 119 w 167"/>
                <a:gd name="T101" fmla="*/ 76 h 166"/>
                <a:gd name="T102" fmla="*/ 119 w 167"/>
                <a:gd name="T103" fmla="*/ 90 h 166"/>
                <a:gd name="T104" fmla="*/ 114 w 167"/>
                <a:gd name="T105" fmla="*/ 103 h 166"/>
                <a:gd name="T106" fmla="*/ 109 w 167"/>
                <a:gd name="T107" fmla="*/ 10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7" h="166">
                  <a:moveTo>
                    <a:pt x="143" y="25"/>
                  </a:moveTo>
                  <a:lnTo>
                    <a:pt x="143" y="25"/>
                  </a:lnTo>
                  <a:lnTo>
                    <a:pt x="136" y="19"/>
                  </a:lnTo>
                  <a:lnTo>
                    <a:pt x="130" y="15"/>
                  </a:lnTo>
                  <a:lnTo>
                    <a:pt x="123" y="9"/>
                  </a:lnTo>
                  <a:lnTo>
                    <a:pt x="114" y="6"/>
                  </a:lnTo>
                  <a:lnTo>
                    <a:pt x="107" y="3"/>
                  </a:lnTo>
                  <a:lnTo>
                    <a:pt x="99" y="2"/>
                  </a:lnTo>
                  <a:lnTo>
                    <a:pt x="91" y="0"/>
                  </a:lnTo>
                  <a:lnTo>
                    <a:pt x="83" y="0"/>
                  </a:lnTo>
                  <a:lnTo>
                    <a:pt x="76" y="0"/>
                  </a:lnTo>
                  <a:lnTo>
                    <a:pt x="68" y="2"/>
                  </a:lnTo>
                  <a:lnTo>
                    <a:pt x="60" y="3"/>
                  </a:lnTo>
                  <a:lnTo>
                    <a:pt x="53" y="6"/>
                  </a:lnTo>
                  <a:lnTo>
                    <a:pt x="45" y="9"/>
                  </a:lnTo>
                  <a:lnTo>
                    <a:pt x="38" y="15"/>
                  </a:lnTo>
                  <a:lnTo>
                    <a:pt x="32" y="19"/>
                  </a:lnTo>
                  <a:lnTo>
                    <a:pt x="25" y="25"/>
                  </a:lnTo>
                  <a:lnTo>
                    <a:pt x="25" y="25"/>
                  </a:lnTo>
                  <a:lnTo>
                    <a:pt x="20" y="31"/>
                  </a:lnTo>
                  <a:lnTo>
                    <a:pt x="15" y="38"/>
                  </a:lnTo>
                  <a:lnTo>
                    <a:pt x="10" y="45"/>
                  </a:lnTo>
                  <a:lnTo>
                    <a:pt x="6" y="52"/>
                  </a:lnTo>
                  <a:lnTo>
                    <a:pt x="4" y="60"/>
                  </a:lnTo>
                  <a:lnTo>
                    <a:pt x="2" y="67"/>
                  </a:lnTo>
                  <a:lnTo>
                    <a:pt x="1" y="75"/>
                  </a:lnTo>
                  <a:lnTo>
                    <a:pt x="0" y="83"/>
                  </a:lnTo>
                  <a:lnTo>
                    <a:pt x="1" y="91"/>
                  </a:lnTo>
                  <a:lnTo>
                    <a:pt x="2" y="99"/>
                  </a:lnTo>
                  <a:lnTo>
                    <a:pt x="4" y="106"/>
                  </a:lnTo>
                  <a:lnTo>
                    <a:pt x="6" y="114"/>
                  </a:lnTo>
                  <a:lnTo>
                    <a:pt x="10" y="121"/>
                  </a:lnTo>
                  <a:lnTo>
                    <a:pt x="15" y="129"/>
                  </a:lnTo>
                  <a:lnTo>
                    <a:pt x="20" y="136"/>
                  </a:lnTo>
                  <a:lnTo>
                    <a:pt x="25" y="142"/>
                  </a:lnTo>
                  <a:lnTo>
                    <a:pt x="25" y="142"/>
                  </a:lnTo>
                  <a:lnTo>
                    <a:pt x="32" y="148"/>
                  </a:lnTo>
                  <a:lnTo>
                    <a:pt x="38" y="153"/>
                  </a:lnTo>
                  <a:lnTo>
                    <a:pt x="45" y="157"/>
                  </a:lnTo>
                  <a:lnTo>
                    <a:pt x="53" y="160"/>
                  </a:lnTo>
                  <a:lnTo>
                    <a:pt x="60" y="163"/>
                  </a:lnTo>
                  <a:lnTo>
                    <a:pt x="68" y="165"/>
                  </a:lnTo>
                  <a:lnTo>
                    <a:pt x="76" y="166"/>
                  </a:lnTo>
                  <a:lnTo>
                    <a:pt x="83" y="166"/>
                  </a:lnTo>
                  <a:lnTo>
                    <a:pt x="91" y="166"/>
                  </a:lnTo>
                  <a:lnTo>
                    <a:pt x="99" y="165"/>
                  </a:lnTo>
                  <a:lnTo>
                    <a:pt x="107" y="163"/>
                  </a:lnTo>
                  <a:lnTo>
                    <a:pt x="114" y="160"/>
                  </a:lnTo>
                  <a:lnTo>
                    <a:pt x="123" y="157"/>
                  </a:lnTo>
                  <a:lnTo>
                    <a:pt x="130" y="153"/>
                  </a:lnTo>
                  <a:lnTo>
                    <a:pt x="136" y="148"/>
                  </a:lnTo>
                  <a:lnTo>
                    <a:pt x="143" y="142"/>
                  </a:lnTo>
                  <a:lnTo>
                    <a:pt x="143" y="142"/>
                  </a:lnTo>
                  <a:lnTo>
                    <a:pt x="148" y="136"/>
                  </a:lnTo>
                  <a:lnTo>
                    <a:pt x="153" y="129"/>
                  </a:lnTo>
                  <a:lnTo>
                    <a:pt x="157" y="121"/>
                  </a:lnTo>
                  <a:lnTo>
                    <a:pt x="161" y="114"/>
                  </a:lnTo>
                  <a:lnTo>
                    <a:pt x="163" y="106"/>
                  </a:lnTo>
                  <a:lnTo>
                    <a:pt x="165" y="99"/>
                  </a:lnTo>
                  <a:lnTo>
                    <a:pt x="166" y="91"/>
                  </a:lnTo>
                  <a:lnTo>
                    <a:pt x="167" y="83"/>
                  </a:lnTo>
                  <a:lnTo>
                    <a:pt x="166" y="75"/>
                  </a:lnTo>
                  <a:lnTo>
                    <a:pt x="165" y="67"/>
                  </a:lnTo>
                  <a:lnTo>
                    <a:pt x="163" y="60"/>
                  </a:lnTo>
                  <a:lnTo>
                    <a:pt x="161" y="52"/>
                  </a:lnTo>
                  <a:lnTo>
                    <a:pt x="157" y="45"/>
                  </a:lnTo>
                  <a:lnTo>
                    <a:pt x="153" y="38"/>
                  </a:lnTo>
                  <a:lnTo>
                    <a:pt x="148" y="31"/>
                  </a:lnTo>
                  <a:lnTo>
                    <a:pt x="143" y="25"/>
                  </a:lnTo>
                  <a:lnTo>
                    <a:pt x="143" y="25"/>
                  </a:lnTo>
                  <a:close/>
                  <a:moveTo>
                    <a:pt x="109" y="109"/>
                  </a:moveTo>
                  <a:lnTo>
                    <a:pt x="109" y="109"/>
                  </a:lnTo>
                  <a:lnTo>
                    <a:pt x="103" y="113"/>
                  </a:lnTo>
                  <a:lnTo>
                    <a:pt x="97" y="116"/>
                  </a:lnTo>
                  <a:lnTo>
                    <a:pt x="90" y="118"/>
                  </a:lnTo>
                  <a:lnTo>
                    <a:pt x="83" y="119"/>
                  </a:lnTo>
                  <a:lnTo>
                    <a:pt x="77" y="118"/>
                  </a:lnTo>
                  <a:lnTo>
                    <a:pt x="70" y="116"/>
                  </a:lnTo>
                  <a:lnTo>
                    <a:pt x="64" y="113"/>
                  </a:lnTo>
                  <a:lnTo>
                    <a:pt x="58" y="109"/>
                  </a:lnTo>
                  <a:lnTo>
                    <a:pt x="58" y="109"/>
                  </a:lnTo>
                  <a:lnTo>
                    <a:pt x="53" y="103"/>
                  </a:lnTo>
                  <a:lnTo>
                    <a:pt x="50" y="97"/>
                  </a:lnTo>
                  <a:lnTo>
                    <a:pt x="48" y="90"/>
                  </a:lnTo>
                  <a:lnTo>
                    <a:pt x="48" y="83"/>
                  </a:lnTo>
                  <a:lnTo>
                    <a:pt x="48" y="76"/>
                  </a:lnTo>
                  <a:lnTo>
                    <a:pt x="50" y="70"/>
                  </a:lnTo>
                  <a:lnTo>
                    <a:pt x="53" y="63"/>
                  </a:lnTo>
                  <a:lnTo>
                    <a:pt x="58" y="58"/>
                  </a:lnTo>
                  <a:lnTo>
                    <a:pt x="58" y="58"/>
                  </a:lnTo>
                  <a:lnTo>
                    <a:pt x="64" y="53"/>
                  </a:lnTo>
                  <a:lnTo>
                    <a:pt x="70" y="50"/>
                  </a:lnTo>
                  <a:lnTo>
                    <a:pt x="77" y="48"/>
                  </a:lnTo>
                  <a:lnTo>
                    <a:pt x="83" y="47"/>
                  </a:lnTo>
                  <a:lnTo>
                    <a:pt x="90" y="48"/>
                  </a:lnTo>
                  <a:lnTo>
                    <a:pt x="97" y="50"/>
                  </a:lnTo>
                  <a:lnTo>
                    <a:pt x="103" y="53"/>
                  </a:lnTo>
                  <a:lnTo>
                    <a:pt x="109" y="58"/>
                  </a:lnTo>
                  <a:lnTo>
                    <a:pt x="109" y="58"/>
                  </a:lnTo>
                  <a:lnTo>
                    <a:pt x="114" y="63"/>
                  </a:lnTo>
                  <a:lnTo>
                    <a:pt x="117" y="70"/>
                  </a:lnTo>
                  <a:lnTo>
                    <a:pt x="119" y="76"/>
                  </a:lnTo>
                  <a:lnTo>
                    <a:pt x="119" y="83"/>
                  </a:lnTo>
                  <a:lnTo>
                    <a:pt x="119" y="90"/>
                  </a:lnTo>
                  <a:lnTo>
                    <a:pt x="117" y="97"/>
                  </a:lnTo>
                  <a:lnTo>
                    <a:pt x="114" y="103"/>
                  </a:lnTo>
                  <a:lnTo>
                    <a:pt x="109" y="109"/>
                  </a:lnTo>
                  <a:lnTo>
                    <a:pt x="109" y="109"/>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7" name="Freeform 34"/>
            <p:cNvSpPr/>
            <p:nvPr/>
          </p:nvSpPr>
          <p:spPr bwMode="auto">
            <a:xfrm>
              <a:off x="4640264" y="1384299"/>
              <a:ext cx="107950" cy="141288"/>
            </a:xfrm>
            <a:custGeom>
              <a:avLst/>
              <a:gdLst>
                <a:gd name="T0" fmla="*/ 10 w 68"/>
                <a:gd name="T1" fmla="*/ 89 h 89"/>
                <a:gd name="T2" fmla="*/ 0 w 68"/>
                <a:gd name="T3" fmla="*/ 58 h 89"/>
                <a:gd name="T4" fmla="*/ 58 w 68"/>
                <a:gd name="T5" fmla="*/ 0 h 89"/>
                <a:gd name="T6" fmla="*/ 68 w 68"/>
                <a:gd name="T7" fmla="*/ 30 h 89"/>
                <a:gd name="T8" fmla="*/ 10 w 68"/>
                <a:gd name="T9" fmla="*/ 89 h 89"/>
              </a:gdLst>
              <a:ahLst/>
              <a:cxnLst>
                <a:cxn ang="0">
                  <a:pos x="T0" y="T1"/>
                </a:cxn>
                <a:cxn ang="0">
                  <a:pos x="T2" y="T3"/>
                </a:cxn>
                <a:cxn ang="0">
                  <a:pos x="T4" y="T5"/>
                </a:cxn>
                <a:cxn ang="0">
                  <a:pos x="T6" y="T7"/>
                </a:cxn>
                <a:cxn ang="0">
                  <a:pos x="T8" y="T9"/>
                </a:cxn>
              </a:cxnLst>
              <a:rect l="0" t="0" r="r" b="b"/>
              <a:pathLst>
                <a:path w="68" h="89">
                  <a:moveTo>
                    <a:pt x="10" y="89"/>
                  </a:moveTo>
                  <a:lnTo>
                    <a:pt x="0" y="58"/>
                  </a:lnTo>
                  <a:lnTo>
                    <a:pt x="58" y="0"/>
                  </a:lnTo>
                  <a:lnTo>
                    <a:pt x="68" y="30"/>
                  </a:lnTo>
                  <a:lnTo>
                    <a:pt x="10" y="89"/>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8" name="Freeform 35"/>
            <p:cNvSpPr/>
            <p:nvPr/>
          </p:nvSpPr>
          <p:spPr bwMode="auto">
            <a:xfrm>
              <a:off x="4656140" y="1431924"/>
              <a:ext cx="139700" cy="109538"/>
            </a:xfrm>
            <a:custGeom>
              <a:avLst/>
              <a:gdLst>
                <a:gd name="T0" fmla="*/ 0 w 88"/>
                <a:gd name="T1" fmla="*/ 59 h 69"/>
                <a:gd name="T2" fmla="*/ 31 w 88"/>
                <a:gd name="T3" fmla="*/ 69 h 69"/>
                <a:gd name="T4" fmla="*/ 88 w 88"/>
                <a:gd name="T5" fmla="*/ 10 h 69"/>
                <a:gd name="T6" fmla="*/ 58 w 88"/>
                <a:gd name="T7" fmla="*/ 0 h 69"/>
                <a:gd name="T8" fmla="*/ 0 w 88"/>
                <a:gd name="T9" fmla="*/ 59 h 69"/>
              </a:gdLst>
              <a:ahLst/>
              <a:cxnLst>
                <a:cxn ang="0">
                  <a:pos x="T0" y="T1"/>
                </a:cxn>
                <a:cxn ang="0">
                  <a:pos x="T2" y="T3"/>
                </a:cxn>
                <a:cxn ang="0">
                  <a:pos x="T4" y="T5"/>
                </a:cxn>
                <a:cxn ang="0">
                  <a:pos x="T6" y="T7"/>
                </a:cxn>
                <a:cxn ang="0">
                  <a:pos x="T8" y="T9"/>
                </a:cxn>
              </a:cxnLst>
              <a:rect l="0" t="0" r="r" b="b"/>
              <a:pathLst>
                <a:path w="88" h="69">
                  <a:moveTo>
                    <a:pt x="0" y="59"/>
                  </a:moveTo>
                  <a:lnTo>
                    <a:pt x="31" y="69"/>
                  </a:lnTo>
                  <a:lnTo>
                    <a:pt x="88" y="10"/>
                  </a:lnTo>
                  <a:lnTo>
                    <a:pt x="58" y="0"/>
                  </a:lnTo>
                  <a:lnTo>
                    <a:pt x="0" y="59"/>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29" name="Line 36"/>
            <p:cNvSpPr>
              <a:spLocks noChangeShapeType="1"/>
            </p:cNvSpPr>
            <p:nvPr/>
          </p:nvSpPr>
          <p:spPr bwMode="auto">
            <a:xfrm flipV="1">
              <a:off x="4452938" y="1419226"/>
              <a:ext cx="309563" cy="309562"/>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grpSp>
      <p:grpSp>
        <p:nvGrpSpPr>
          <p:cNvPr id="30" name="Group 49"/>
          <p:cNvGrpSpPr/>
          <p:nvPr/>
        </p:nvGrpSpPr>
        <p:grpSpPr>
          <a:xfrm>
            <a:off x="7048159" y="2409169"/>
            <a:ext cx="769635" cy="560261"/>
            <a:chOff x="3696003" y="4646635"/>
            <a:chExt cx="769635" cy="630244"/>
          </a:xfrm>
          <a:solidFill>
            <a:schemeClr val="bg1"/>
          </a:solidFill>
        </p:grpSpPr>
        <p:sp>
          <p:nvSpPr>
            <p:cNvPr id="31" name="Freeform 314"/>
            <p:cNvSpPr/>
            <p:nvPr/>
          </p:nvSpPr>
          <p:spPr bwMode="auto">
            <a:xfrm>
              <a:off x="3896397" y="4735531"/>
              <a:ext cx="149590" cy="131763"/>
            </a:xfrm>
            <a:custGeom>
              <a:avLst/>
              <a:gdLst>
                <a:gd name="T0" fmla="*/ 106 w 106"/>
                <a:gd name="T1" fmla="*/ 83 h 83"/>
                <a:gd name="T2" fmla="*/ 106 w 106"/>
                <a:gd name="T3" fmla="*/ 83 h 83"/>
                <a:gd name="T4" fmla="*/ 106 w 106"/>
                <a:gd name="T5" fmla="*/ 24 h 83"/>
                <a:gd name="T6" fmla="*/ 106 w 106"/>
                <a:gd name="T7" fmla="*/ 24 h 83"/>
                <a:gd name="T8" fmla="*/ 105 w 106"/>
                <a:gd name="T9" fmla="*/ 18 h 83"/>
                <a:gd name="T10" fmla="*/ 102 w 106"/>
                <a:gd name="T11" fmla="*/ 13 h 83"/>
                <a:gd name="T12" fmla="*/ 98 w 106"/>
                <a:gd name="T13" fmla="*/ 8 h 83"/>
                <a:gd name="T14" fmla="*/ 93 w 106"/>
                <a:gd name="T15" fmla="*/ 6 h 83"/>
                <a:gd name="T16" fmla="*/ 93 w 106"/>
                <a:gd name="T17" fmla="*/ 6 h 83"/>
                <a:gd name="T18" fmla="*/ 83 w 106"/>
                <a:gd name="T19" fmla="*/ 3 h 83"/>
                <a:gd name="T20" fmla="*/ 72 w 106"/>
                <a:gd name="T21" fmla="*/ 1 h 83"/>
                <a:gd name="T22" fmla="*/ 62 w 106"/>
                <a:gd name="T23" fmla="*/ 0 h 83"/>
                <a:gd name="T24" fmla="*/ 52 w 106"/>
                <a:gd name="T25" fmla="*/ 0 h 83"/>
                <a:gd name="T26" fmla="*/ 42 w 106"/>
                <a:gd name="T27" fmla="*/ 0 h 83"/>
                <a:gd name="T28" fmla="*/ 32 w 106"/>
                <a:gd name="T29" fmla="*/ 1 h 83"/>
                <a:gd name="T30" fmla="*/ 23 w 106"/>
                <a:gd name="T31" fmla="*/ 3 h 83"/>
                <a:gd name="T32" fmla="*/ 13 w 106"/>
                <a:gd name="T33" fmla="*/ 6 h 83"/>
                <a:gd name="T34" fmla="*/ 13 w 106"/>
                <a:gd name="T35" fmla="*/ 6 h 83"/>
                <a:gd name="T36" fmla="*/ 8 w 106"/>
                <a:gd name="T37" fmla="*/ 8 h 83"/>
                <a:gd name="T38" fmla="*/ 4 w 106"/>
                <a:gd name="T39" fmla="*/ 13 h 83"/>
                <a:gd name="T40" fmla="*/ 1 w 106"/>
                <a:gd name="T41" fmla="*/ 18 h 83"/>
                <a:gd name="T42" fmla="*/ 0 w 106"/>
                <a:gd name="T43" fmla="*/ 24 h 83"/>
                <a:gd name="T44" fmla="*/ 0 w 106"/>
                <a:gd name="T45" fmla="*/ 24 h 83"/>
                <a:gd name="T46" fmla="*/ 0 w 106"/>
                <a:gd name="T47" fmla="*/ 83 h 83"/>
                <a:gd name="T48" fmla="*/ 106 w 106"/>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3">
                  <a:moveTo>
                    <a:pt x="106" y="83"/>
                  </a:moveTo>
                  <a:lnTo>
                    <a:pt x="106" y="83"/>
                  </a:lnTo>
                  <a:lnTo>
                    <a:pt x="106" y="24"/>
                  </a:lnTo>
                  <a:lnTo>
                    <a:pt x="106" y="24"/>
                  </a:lnTo>
                  <a:lnTo>
                    <a:pt x="105" y="18"/>
                  </a:lnTo>
                  <a:lnTo>
                    <a:pt x="102" y="13"/>
                  </a:lnTo>
                  <a:lnTo>
                    <a:pt x="98" y="8"/>
                  </a:lnTo>
                  <a:lnTo>
                    <a:pt x="93" y="6"/>
                  </a:lnTo>
                  <a:lnTo>
                    <a:pt x="93" y="6"/>
                  </a:lnTo>
                  <a:lnTo>
                    <a:pt x="83" y="3"/>
                  </a:lnTo>
                  <a:lnTo>
                    <a:pt x="72" y="1"/>
                  </a:lnTo>
                  <a:lnTo>
                    <a:pt x="62" y="0"/>
                  </a:lnTo>
                  <a:lnTo>
                    <a:pt x="52" y="0"/>
                  </a:lnTo>
                  <a:lnTo>
                    <a:pt x="42" y="0"/>
                  </a:lnTo>
                  <a:lnTo>
                    <a:pt x="32" y="1"/>
                  </a:lnTo>
                  <a:lnTo>
                    <a:pt x="23" y="3"/>
                  </a:lnTo>
                  <a:lnTo>
                    <a:pt x="13" y="6"/>
                  </a:lnTo>
                  <a:lnTo>
                    <a:pt x="13" y="6"/>
                  </a:lnTo>
                  <a:lnTo>
                    <a:pt x="8" y="8"/>
                  </a:lnTo>
                  <a:lnTo>
                    <a:pt x="4" y="13"/>
                  </a:lnTo>
                  <a:lnTo>
                    <a:pt x="1" y="18"/>
                  </a:lnTo>
                  <a:lnTo>
                    <a:pt x="0" y="24"/>
                  </a:lnTo>
                  <a:lnTo>
                    <a:pt x="0" y="24"/>
                  </a:lnTo>
                  <a:lnTo>
                    <a:pt x="0" y="83"/>
                  </a:lnTo>
                  <a:lnTo>
                    <a:pt x="106" y="83"/>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2" name="Freeform 315"/>
            <p:cNvSpPr/>
            <p:nvPr/>
          </p:nvSpPr>
          <p:spPr bwMode="auto">
            <a:xfrm>
              <a:off x="3933089" y="4646635"/>
              <a:ext cx="74795" cy="87313"/>
            </a:xfrm>
            <a:custGeom>
              <a:avLst/>
              <a:gdLst>
                <a:gd name="T0" fmla="*/ 53 w 53"/>
                <a:gd name="T1" fmla="*/ 27 h 55"/>
                <a:gd name="T2" fmla="*/ 53 w 53"/>
                <a:gd name="T3" fmla="*/ 27 h 55"/>
                <a:gd name="T4" fmla="*/ 53 w 53"/>
                <a:gd name="T5" fmla="*/ 34 h 55"/>
                <a:gd name="T6" fmla="*/ 51 w 53"/>
                <a:gd name="T7" fmla="*/ 39 h 55"/>
                <a:gd name="T8" fmla="*/ 48 w 53"/>
                <a:gd name="T9" fmla="*/ 43 h 55"/>
                <a:gd name="T10" fmla="*/ 45 w 53"/>
                <a:gd name="T11" fmla="*/ 47 h 55"/>
                <a:gd name="T12" fmla="*/ 41 w 53"/>
                <a:gd name="T13" fmla="*/ 50 h 55"/>
                <a:gd name="T14" fmla="*/ 37 w 53"/>
                <a:gd name="T15" fmla="*/ 53 h 55"/>
                <a:gd name="T16" fmla="*/ 32 w 53"/>
                <a:gd name="T17" fmla="*/ 54 h 55"/>
                <a:gd name="T18" fmla="*/ 26 w 53"/>
                <a:gd name="T19" fmla="*/ 55 h 55"/>
                <a:gd name="T20" fmla="*/ 26 w 53"/>
                <a:gd name="T21" fmla="*/ 55 h 55"/>
                <a:gd name="T22" fmla="*/ 21 w 53"/>
                <a:gd name="T23" fmla="*/ 54 h 55"/>
                <a:gd name="T24" fmla="*/ 16 w 53"/>
                <a:gd name="T25" fmla="*/ 53 h 55"/>
                <a:gd name="T26" fmla="*/ 11 w 53"/>
                <a:gd name="T27" fmla="*/ 50 h 55"/>
                <a:gd name="T28" fmla="*/ 7 w 53"/>
                <a:gd name="T29" fmla="*/ 47 h 55"/>
                <a:gd name="T30" fmla="*/ 4 w 53"/>
                <a:gd name="T31" fmla="*/ 43 h 55"/>
                <a:gd name="T32" fmla="*/ 2 w 53"/>
                <a:gd name="T33" fmla="*/ 39 h 55"/>
                <a:gd name="T34" fmla="*/ 0 w 53"/>
                <a:gd name="T35" fmla="*/ 34 h 55"/>
                <a:gd name="T36" fmla="*/ 0 w 53"/>
                <a:gd name="T37" fmla="*/ 27 h 55"/>
                <a:gd name="T38" fmla="*/ 0 w 53"/>
                <a:gd name="T39" fmla="*/ 27 h 55"/>
                <a:gd name="T40" fmla="*/ 0 w 53"/>
                <a:gd name="T41" fmla="*/ 22 h 55"/>
                <a:gd name="T42" fmla="*/ 2 w 53"/>
                <a:gd name="T43" fmla="*/ 17 h 55"/>
                <a:gd name="T44" fmla="*/ 4 w 53"/>
                <a:gd name="T45" fmla="*/ 12 h 55"/>
                <a:gd name="T46" fmla="*/ 7 w 53"/>
                <a:gd name="T47" fmla="*/ 8 h 55"/>
                <a:gd name="T48" fmla="*/ 11 w 53"/>
                <a:gd name="T49" fmla="*/ 5 h 55"/>
                <a:gd name="T50" fmla="*/ 16 w 53"/>
                <a:gd name="T51" fmla="*/ 2 h 55"/>
                <a:gd name="T52" fmla="*/ 21 w 53"/>
                <a:gd name="T53" fmla="*/ 1 h 55"/>
                <a:gd name="T54" fmla="*/ 26 w 53"/>
                <a:gd name="T55" fmla="*/ 0 h 55"/>
                <a:gd name="T56" fmla="*/ 26 w 53"/>
                <a:gd name="T57" fmla="*/ 0 h 55"/>
                <a:gd name="T58" fmla="*/ 32 w 53"/>
                <a:gd name="T59" fmla="*/ 1 h 55"/>
                <a:gd name="T60" fmla="*/ 37 w 53"/>
                <a:gd name="T61" fmla="*/ 2 h 55"/>
                <a:gd name="T62" fmla="*/ 41 w 53"/>
                <a:gd name="T63" fmla="*/ 5 h 55"/>
                <a:gd name="T64" fmla="*/ 45 w 53"/>
                <a:gd name="T65" fmla="*/ 8 h 55"/>
                <a:gd name="T66" fmla="*/ 48 w 53"/>
                <a:gd name="T67" fmla="*/ 12 h 55"/>
                <a:gd name="T68" fmla="*/ 51 w 53"/>
                <a:gd name="T69" fmla="*/ 17 h 55"/>
                <a:gd name="T70" fmla="*/ 53 w 53"/>
                <a:gd name="T71" fmla="*/ 22 h 55"/>
                <a:gd name="T72" fmla="*/ 53 w 53"/>
                <a:gd name="T73" fmla="*/ 27 h 55"/>
                <a:gd name="T74" fmla="*/ 53 w 53"/>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5">
                  <a:moveTo>
                    <a:pt x="53" y="27"/>
                  </a:moveTo>
                  <a:lnTo>
                    <a:pt x="53" y="27"/>
                  </a:lnTo>
                  <a:lnTo>
                    <a:pt x="53" y="34"/>
                  </a:lnTo>
                  <a:lnTo>
                    <a:pt x="51" y="39"/>
                  </a:lnTo>
                  <a:lnTo>
                    <a:pt x="48" y="43"/>
                  </a:lnTo>
                  <a:lnTo>
                    <a:pt x="45" y="47"/>
                  </a:lnTo>
                  <a:lnTo>
                    <a:pt x="41" y="50"/>
                  </a:lnTo>
                  <a:lnTo>
                    <a:pt x="37" y="53"/>
                  </a:lnTo>
                  <a:lnTo>
                    <a:pt x="32" y="54"/>
                  </a:lnTo>
                  <a:lnTo>
                    <a:pt x="26" y="55"/>
                  </a:lnTo>
                  <a:lnTo>
                    <a:pt x="26" y="55"/>
                  </a:lnTo>
                  <a:lnTo>
                    <a:pt x="21" y="54"/>
                  </a:lnTo>
                  <a:lnTo>
                    <a:pt x="16" y="53"/>
                  </a:lnTo>
                  <a:lnTo>
                    <a:pt x="11" y="50"/>
                  </a:lnTo>
                  <a:lnTo>
                    <a:pt x="7" y="47"/>
                  </a:lnTo>
                  <a:lnTo>
                    <a:pt x="4" y="43"/>
                  </a:lnTo>
                  <a:lnTo>
                    <a:pt x="2" y="39"/>
                  </a:lnTo>
                  <a:lnTo>
                    <a:pt x="0" y="34"/>
                  </a:lnTo>
                  <a:lnTo>
                    <a:pt x="0" y="27"/>
                  </a:lnTo>
                  <a:lnTo>
                    <a:pt x="0" y="27"/>
                  </a:lnTo>
                  <a:lnTo>
                    <a:pt x="0" y="22"/>
                  </a:lnTo>
                  <a:lnTo>
                    <a:pt x="2" y="17"/>
                  </a:lnTo>
                  <a:lnTo>
                    <a:pt x="4" y="12"/>
                  </a:lnTo>
                  <a:lnTo>
                    <a:pt x="7" y="8"/>
                  </a:lnTo>
                  <a:lnTo>
                    <a:pt x="11" y="5"/>
                  </a:lnTo>
                  <a:lnTo>
                    <a:pt x="16" y="2"/>
                  </a:lnTo>
                  <a:lnTo>
                    <a:pt x="21" y="1"/>
                  </a:lnTo>
                  <a:lnTo>
                    <a:pt x="26" y="0"/>
                  </a:lnTo>
                  <a:lnTo>
                    <a:pt x="26" y="0"/>
                  </a:lnTo>
                  <a:lnTo>
                    <a:pt x="32" y="1"/>
                  </a:lnTo>
                  <a:lnTo>
                    <a:pt x="37" y="2"/>
                  </a:lnTo>
                  <a:lnTo>
                    <a:pt x="41" y="5"/>
                  </a:lnTo>
                  <a:lnTo>
                    <a:pt x="45" y="8"/>
                  </a:lnTo>
                  <a:lnTo>
                    <a:pt x="48" y="12"/>
                  </a:lnTo>
                  <a:lnTo>
                    <a:pt x="51" y="17"/>
                  </a:lnTo>
                  <a:lnTo>
                    <a:pt x="53" y="22"/>
                  </a:lnTo>
                  <a:lnTo>
                    <a:pt x="53" y="27"/>
                  </a:lnTo>
                  <a:lnTo>
                    <a:pt x="53" y="27"/>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3" name="Line 316"/>
            <p:cNvSpPr>
              <a:spLocks noChangeShapeType="1"/>
            </p:cNvSpPr>
            <p:nvPr/>
          </p:nvSpPr>
          <p:spPr bwMode="auto">
            <a:xfrm>
              <a:off x="3930267" y="4779985"/>
              <a:ext cx="0" cy="85725"/>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4" name="Line 317"/>
            <p:cNvSpPr>
              <a:spLocks noChangeShapeType="1"/>
            </p:cNvSpPr>
            <p:nvPr/>
          </p:nvSpPr>
          <p:spPr bwMode="auto">
            <a:xfrm>
              <a:off x="4010706" y="4779985"/>
              <a:ext cx="0" cy="85725"/>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5" name="Freeform 318"/>
            <p:cNvSpPr/>
            <p:nvPr/>
          </p:nvSpPr>
          <p:spPr bwMode="auto">
            <a:xfrm>
              <a:off x="3896397" y="5143524"/>
              <a:ext cx="149590" cy="133350"/>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2 w 106"/>
                <a:gd name="T11" fmla="*/ 13 h 84"/>
                <a:gd name="T12" fmla="*/ 98 w 106"/>
                <a:gd name="T13" fmla="*/ 8 h 84"/>
                <a:gd name="T14" fmla="*/ 93 w 106"/>
                <a:gd name="T15" fmla="*/ 6 h 84"/>
                <a:gd name="T16" fmla="*/ 93 w 106"/>
                <a:gd name="T17" fmla="*/ 6 h 84"/>
                <a:gd name="T18" fmla="*/ 83 w 106"/>
                <a:gd name="T19" fmla="*/ 3 h 84"/>
                <a:gd name="T20" fmla="*/ 72 w 106"/>
                <a:gd name="T21" fmla="*/ 1 h 84"/>
                <a:gd name="T22" fmla="*/ 62 w 106"/>
                <a:gd name="T23" fmla="*/ 0 h 84"/>
                <a:gd name="T24" fmla="*/ 52 w 106"/>
                <a:gd name="T25" fmla="*/ 0 h 84"/>
                <a:gd name="T26" fmla="*/ 42 w 106"/>
                <a:gd name="T27" fmla="*/ 0 h 84"/>
                <a:gd name="T28" fmla="*/ 32 w 106"/>
                <a:gd name="T29" fmla="*/ 1 h 84"/>
                <a:gd name="T30" fmla="*/ 23 w 106"/>
                <a:gd name="T31" fmla="*/ 3 h 84"/>
                <a:gd name="T32" fmla="*/ 13 w 106"/>
                <a:gd name="T33" fmla="*/ 6 h 84"/>
                <a:gd name="T34" fmla="*/ 13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2" y="13"/>
                  </a:lnTo>
                  <a:lnTo>
                    <a:pt x="98" y="8"/>
                  </a:lnTo>
                  <a:lnTo>
                    <a:pt x="93" y="6"/>
                  </a:lnTo>
                  <a:lnTo>
                    <a:pt x="93" y="6"/>
                  </a:lnTo>
                  <a:lnTo>
                    <a:pt x="83" y="3"/>
                  </a:lnTo>
                  <a:lnTo>
                    <a:pt x="72" y="1"/>
                  </a:lnTo>
                  <a:lnTo>
                    <a:pt x="62" y="0"/>
                  </a:lnTo>
                  <a:lnTo>
                    <a:pt x="52" y="0"/>
                  </a:lnTo>
                  <a:lnTo>
                    <a:pt x="42" y="0"/>
                  </a:lnTo>
                  <a:lnTo>
                    <a:pt x="32" y="1"/>
                  </a:lnTo>
                  <a:lnTo>
                    <a:pt x="23" y="3"/>
                  </a:lnTo>
                  <a:lnTo>
                    <a:pt x="13" y="6"/>
                  </a:lnTo>
                  <a:lnTo>
                    <a:pt x="13" y="6"/>
                  </a:lnTo>
                  <a:lnTo>
                    <a:pt x="8" y="8"/>
                  </a:lnTo>
                  <a:lnTo>
                    <a:pt x="4" y="13"/>
                  </a:lnTo>
                  <a:lnTo>
                    <a:pt x="1" y="18"/>
                  </a:lnTo>
                  <a:lnTo>
                    <a:pt x="0" y="24"/>
                  </a:lnTo>
                  <a:lnTo>
                    <a:pt x="0" y="24"/>
                  </a:lnTo>
                  <a:lnTo>
                    <a:pt x="0" y="84"/>
                  </a:lnTo>
                  <a:lnTo>
                    <a:pt x="106" y="84"/>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6" name="Freeform 319"/>
            <p:cNvSpPr/>
            <p:nvPr/>
          </p:nvSpPr>
          <p:spPr bwMode="auto">
            <a:xfrm>
              <a:off x="3933089" y="5056212"/>
              <a:ext cx="74795" cy="85725"/>
            </a:xfrm>
            <a:custGeom>
              <a:avLst/>
              <a:gdLst>
                <a:gd name="T0" fmla="*/ 53 w 53"/>
                <a:gd name="T1" fmla="*/ 27 h 54"/>
                <a:gd name="T2" fmla="*/ 53 w 53"/>
                <a:gd name="T3" fmla="*/ 27 h 54"/>
                <a:gd name="T4" fmla="*/ 52 w 53"/>
                <a:gd name="T5" fmla="*/ 33 h 54"/>
                <a:gd name="T6" fmla="*/ 51 w 53"/>
                <a:gd name="T7" fmla="*/ 38 h 54"/>
                <a:gd name="T8" fmla="*/ 48 w 53"/>
                <a:gd name="T9" fmla="*/ 42 h 54"/>
                <a:gd name="T10" fmla="*/ 45 w 53"/>
                <a:gd name="T11" fmla="*/ 46 h 54"/>
                <a:gd name="T12" fmla="*/ 41 w 53"/>
                <a:gd name="T13" fmla="*/ 49 h 54"/>
                <a:gd name="T14" fmla="*/ 37 w 53"/>
                <a:gd name="T15" fmla="*/ 52 h 54"/>
                <a:gd name="T16" fmla="*/ 32 w 53"/>
                <a:gd name="T17" fmla="*/ 53 h 54"/>
                <a:gd name="T18" fmla="*/ 26 w 53"/>
                <a:gd name="T19" fmla="*/ 54 h 54"/>
                <a:gd name="T20" fmla="*/ 26 w 53"/>
                <a:gd name="T21" fmla="*/ 54 h 54"/>
                <a:gd name="T22" fmla="*/ 21 w 53"/>
                <a:gd name="T23" fmla="*/ 53 h 54"/>
                <a:gd name="T24" fmla="*/ 16 w 53"/>
                <a:gd name="T25" fmla="*/ 52 h 54"/>
                <a:gd name="T26" fmla="*/ 11 w 53"/>
                <a:gd name="T27" fmla="*/ 49 h 54"/>
                <a:gd name="T28" fmla="*/ 7 w 53"/>
                <a:gd name="T29" fmla="*/ 46 h 54"/>
                <a:gd name="T30" fmla="*/ 4 w 53"/>
                <a:gd name="T31" fmla="*/ 42 h 54"/>
                <a:gd name="T32" fmla="*/ 2 w 53"/>
                <a:gd name="T33" fmla="*/ 38 h 54"/>
                <a:gd name="T34" fmla="*/ 0 w 53"/>
                <a:gd name="T35" fmla="*/ 33 h 54"/>
                <a:gd name="T36" fmla="*/ 0 w 53"/>
                <a:gd name="T37" fmla="*/ 27 h 54"/>
                <a:gd name="T38" fmla="*/ 0 w 53"/>
                <a:gd name="T39" fmla="*/ 27 h 54"/>
                <a:gd name="T40" fmla="*/ 0 w 53"/>
                <a:gd name="T41" fmla="*/ 22 h 54"/>
                <a:gd name="T42" fmla="*/ 2 w 53"/>
                <a:gd name="T43" fmla="*/ 17 h 54"/>
                <a:gd name="T44" fmla="*/ 4 w 53"/>
                <a:gd name="T45" fmla="*/ 12 h 54"/>
                <a:gd name="T46" fmla="*/ 7 w 53"/>
                <a:gd name="T47" fmla="*/ 8 h 54"/>
                <a:gd name="T48" fmla="*/ 11 w 53"/>
                <a:gd name="T49" fmla="*/ 5 h 54"/>
                <a:gd name="T50" fmla="*/ 16 w 53"/>
                <a:gd name="T51" fmla="*/ 2 h 54"/>
                <a:gd name="T52" fmla="*/ 21 w 53"/>
                <a:gd name="T53" fmla="*/ 1 h 54"/>
                <a:gd name="T54" fmla="*/ 26 w 53"/>
                <a:gd name="T55" fmla="*/ 0 h 54"/>
                <a:gd name="T56" fmla="*/ 26 w 53"/>
                <a:gd name="T57" fmla="*/ 0 h 54"/>
                <a:gd name="T58" fmla="*/ 32 w 53"/>
                <a:gd name="T59" fmla="*/ 1 h 54"/>
                <a:gd name="T60" fmla="*/ 37 w 53"/>
                <a:gd name="T61" fmla="*/ 2 h 54"/>
                <a:gd name="T62" fmla="*/ 41 w 53"/>
                <a:gd name="T63" fmla="*/ 5 h 54"/>
                <a:gd name="T64" fmla="*/ 45 w 53"/>
                <a:gd name="T65" fmla="*/ 8 h 54"/>
                <a:gd name="T66" fmla="*/ 48 w 53"/>
                <a:gd name="T67" fmla="*/ 12 h 54"/>
                <a:gd name="T68" fmla="*/ 51 w 53"/>
                <a:gd name="T69" fmla="*/ 17 h 54"/>
                <a:gd name="T70" fmla="*/ 52 w 53"/>
                <a:gd name="T71" fmla="*/ 22 h 54"/>
                <a:gd name="T72" fmla="*/ 53 w 53"/>
                <a:gd name="T73" fmla="*/ 27 h 54"/>
                <a:gd name="T74" fmla="*/ 53 w 53"/>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4">
                  <a:moveTo>
                    <a:pt x="53" y="27"/>
                  </a:moveTo>
                  <a:lnTo>
                    <a:pt x="53" y="27"/>
                  </a:lnTo>
                  <a:lnTo>
                    <a:pt x="52" y="33"/>
                  </a:lnTo>
                  <a:lnTo>
                    <a:pt x="51" y="38"/>
                  </a:lnTo>
                  <a:lnTo>
                    <a:pt x="48" y="42"/>
                  </a:lnTo>
                  <a:lnTo>
                    <a:pt x="45" y="46"/>
                  </a:lnTo>
                  <a:lnTo>
                    <a:pt x="41" y="49"/>
                  </a:lnTo>
                  <a:lnTo>
                    <a:pt x="37" y="52"/>
                  </a:lnTo>
                  <a:lnTo>
                    <a:pt x="32" y="53"/>
                  </a:lnTo>
                  <a:lnTo>
                    <a:pt x="26" y="54"/>
                  </a:lnTo>
                  <a:lnTo>
                    <a:pt x="26" y="54"/>
                  </a:lnTo>
                  <a:lnTo>
                    <a:pt x="21" y="53"/>
                  </a:lnTo>
                  <a:lnTo>
                    <a:pt x="16" y="52"/>
                  </a:lnTo>
                  <a:lnTo>
                    <a:pt x="11" y="49"/>
                  </a:lnTo>
                  <a:lnTo>
                    <a:pt x="7" y="46"/>
                  </a:lnTo>
                  <a:lnTo>
                    <a:pt x="4" y="42"/>
                  </a:lnTo>
                  <a:lnTo>
                    <a:pt x="2" y="38"/>
                  </a:lnTo>
                  <a:lnTo>
                    <a:pt x="0" y="33"/>
                  </a:lnTo>
                  <a:lnTo>
                    <a:pt x="0" y="27"/>
                  </a:lnTo>
                  <a:lnTo>
                    <a:pt x="0" y="27"/>
                  </a:lnTo>
                  <a:lnTo>
                    <a:pt x="0" y="22"/>
                  </a:lnTo>
                  <a:lnTo>
                    <a:pt x="2" y="17"/>
                  </a:lnTo>
                  <a:lnTo>
                    <a:pt x="4" y="12"/>
                  </a:lnTo>
                  <a:lnTo>
                    <a:pt x="7" y="8"/>
                  </a:lnTo>
                  <a:lnTo>
                    <a:pt x="11" y="5"/>
                  </a:lnTo>
                  <a:lnTo>
                    <a:pt x="16" y="2"/>
                  </a:lnTo>
                  <a:lnTo>
                    <a:pt x="21" y="1"/>
                  </a:lnTo>
                  <a:lnTo>
                    <a:pt x="26" y="0"/>
                  </a:lnTo>
                  <a:lnTo>
                    <a:pt x="26" y="0"/>
                  </a:lnTo>
                  <a:lnTo>
                    <a:pt x="32" y="1"/>
                  </a:lnTo>
                  <a:lnTo>
                    <a:pt x="37" y="2"/>
                  </a:lnTo>
                  <a:lnTo>
                    <a:pt x="41" y="5"/>
                  </a:lnTo>
                  <a:lnTo>
                    <a:pt x="45" y="8"/>
                  </a:lnTo>
                  <a:lnTo>
                    <a:pt x="48" y="12"/>
                  </a:lnTo>
                  <a:lnTo>
                    <a:pt x="51" y="17"/>
                  </a:lnTo>
                  <a:lnTo>
                    <a:pt x="52" y="22"/>
                  </a:lnTo>
                  <a:lnTo>
                    <a:pt x="53" y="27"/>
                  </a:lnTo>
                  <a:lnTo>
                    <a:pt x="53" y="27"/>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7" name="Line 320"/>
            <p:cNvSpPr>
              <a:spLocks noChangeShapeType="1"/>
            </p:cNvSpPr>
            <p:nvPr/>
          </p:nvSpPr>
          <p:spPr bwMode="auto">
            <a:xfrm>
              <a:off x="3930267" y="5187974"/>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8" name="Line 321"/>
            <p:cNvSpPr>
              <a:spLocks noChangeShapeType="1"/>
            </p:cNvSpPr>
            <p:nvPr/>
          </p:nvSpPr>
          <p:spPr bwMode="auto">
            <a:xfrm>
              <a:off x="4010706" y="5187974"/>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39" name="Freeform 322"/>
            <p:cNvSpPr/>
            <p:nvPr/>
          </p:nvSpPr>
          <p:spPr bwMode="auto">
            <a:xfrm>
              <a:off x="3696003" y="5143528"/>
              <a:ext cx="149590" cy="133351"/>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3 w 106"/>
                <a:gd name="T11" fmla="*/ 13 h 84"/>
                <a:gd name="T12" fmla="*/ 98 w 106"/>
                <a:gd name="T13" fmla="*/ 8 h 84"/>
                <a:gd name="T14" fmla="*/ 93 w 106"/>
                <a:gd name="T15" fmla="*/ 6 h 84"/>
                <a:gd name="T16" fmla="*/ 93 w 106"/>
                <a:gd name="T17" fmla="*/ 6 h 84"/>
                <a:gd name="T18" fmla="*/ 83 w 106"/>
                <a:gd name="T19" fmla="*/ 3 h 84"/>
                <a:gd name="T20" fmla="*/ 74 w 106"/>
                <a:gd name="T21" fmla="*/ 1 h 84"/>
                <a:gd name="T22" fmla="*/ 64 w 106"/>
                <a:gd name="T23" fmla="*/ 0 h 84"/>
                <a:gd name="T24" fmla="*/ 54 w 106"/>
                <a:gd name="T25" fmla="*/ 0 h 84"/>
                <a:gd name="T26" fmla="*/ 44 w 106"/>
                <a:gd name="T27" fmla="*/ 0 h 84"/>
                <a:gd name="T28" fmla="*/ 34 w 106"/>
                <a:gd name="T29" fmla="*/ 1 h 84"/>
                <a:gd name="T30" fmla="*/ 24 w 106"/>
                <a:gd name="T31" fmla="*/ 3 h 84"/>
                <a:gd name="T32" fmla="*/ 14 w 106"/>
                <a:gd name="T33" fmla="*/ 6 h 84"/>
                <a:gd name="T34" fmla="*/ 14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3" y="13"/>
                  </a:lnTo>
                  <a:lnTo>
                    <a:pt x="98" y="8"/>
                  </a:lnTo>
                  <a:lnTo>
                    <a:pt x="93" y="6"/>
                  </a:lnTo>
                  <a:lnTo>
                    <a:pt x="93" y="6"/>
                  </a:lnTo>
                  <a:lnTo>
                    <a:pt x="83" y="3"/>
                  </a:lnTo>
                  <a:lnTo>
                    <a:pt x="74" y="1"/>
                  </a:lnTo>
                  <a:lnTo>
                    <a:pt x="64" y="0"/>
                  </a:lnTo>
                  <a:lnTo>
                    <a:pt x="54" y="0"/>
                  </a:lnTo>
                  <a:lnTo>
                    <a:pt x="44" y="0"/>
                  </a:lnTo>
                  <a:lnTo>
                    <a:pt x="34" y="1"/>
                  </a:lnTo>
                  <a:lnTo>
                    <a:pt x="24" y="3"/>
                  </a:lnTo>
                  <a:lnTo>
                    <a:pt x="14" y="6"/>
                  </a:lnTo>
                  <a:lnTo>
                    <a:pt x="14" y="6"/>
                  </a:lnTo>
                  <a:lnTo>
                    <a:pt x="8" y="8"/>
                  </a:lnTo>
                  <a:lnTo>
                    <a:pt x="4" y="13"/>
                  </a:lnTo>
                  <a:lnTo>
                    <a:pt x="1" y="18"/>
                  </a:lnTo>
                  <a:lnTo>
                    <a:pt x="0" y="24"/>
                  </a:lnTo>
                  <a:lnTo>
                    <a:pt x="0" y="24"/>
                  </a:lnTo>
                  <a:lnTo>
                    <a:pt x="0" y="84"/>
                  </a:lnTo>
                  <a:lnTo>
                    <a:pt x="106" y="84"/>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0" name="Freeform 323"/>
            <p:cNvSpPr/>
            <p:nvPr/>
          </p:nvSpPr>
          <p:spPr bwMode="auto">
            <a:xfrm>
              <a:off x="3734106" y="5056215"/>
              <a:ext cx="76206" cy="85725"/>
            </a:xfrm>
            <a:custGeom>
              <a:avLst/>
              <a:gdLst>
                <a:gd name="T0" fmla="*/ 54 w 54"/>
                <a:gd name="T1" fmla="*/ 27 h 54"/>
                <a:gd name="T2" fmla="*/ 54 w 54"/>
                <a:gd name="T3" fmla="*/ 27 h 54"/>
                <a:gd name="T4" fmla="*/ 53 w 54"/>
                <a:gd name="T5" fmla="*/ 33 h 54"/>
                <a:gd name="T6" fmla="*/ 51 w 54"/>
                <a:gd name="T7" fmla="*/ 38 h 54"/>
                <a:gd name="T8" fmla="*/ 49 w 54"/>
                <a:gd name="T9" fmla="*/ 42 h 54"/>
                <a:gd name="T10" fmla="*/ 46 w 54"/>
                <a:gd name="T11" fmla="*/ 46 h 54"/>
                <a:gd name="T12" fmla="*/ 42 w 54"/>
                <a:gd name="T13" fmla="*/ 49 h 54"/>
                <a:gd name="T14" fmla="*/ 37 w 54"/>
                <a:gd name="T15" fmla="*/ 52 h 54"/>
                <a:gd name="T16" fmla="*/ 32 w 54"/>
                <a:gd name="T17" fmla="*/ 53 h 54"/>
                <a:gd name="T18" fmla="*/ 27 w 54"/>
                <a:gd name="T19" fmla="*/ 54 h 54"/>
                <a:gd name="T20" fmla="*/ 27 w 54"/>
                <a:gd name="T21" fmla="*/ 54 h 54"/>
                <a:gd name="T22" fmla="*/ 21 w 54"/>
                <a:gd name="T23" fmla="*/ 53 h 54"/>
                <a:gd name="T24" fmla="*/ 16 w 54"/>
                <a:gd name="T25" fmla="*/ 52 h 54"/>
                <a:gd name="T26" fmla="*/ 12 w 54"/>
                <a:gd name="T27" fmla="*/ 49 h 54"/>
                <a:gd name="T28" fmla="*/ 8 w 54"/>
                <a:gd name="T29" fmla="*/ 46 h 54"/>
                <a:gd name="T30" fmla="*/ 5 w 54"/>
                <a:gd name="T31" fmla="*/ 42 h 54"/>
                <a:gd name="T32" fmla="*/ 2 w 54"/>
                <a:gd name="T33" fmla="*/ 38 h 54"/>
                <a:gd name="T34" fmla="*/ 1 w 54"/>
                <a:gd name="T35" fmla="*/ 33 h 54"/>
                <a:gd name="T36" fmla="*/ 0 w 54"/>
                <a:gd name="T37" fmla="*/ 27 h 54"/>
                <a:gd name="T38" fmla="*/ 0 w 54"/>
                <a:gd name="T39" fmla="*/ 27 h 54"/>
                <a:gd name="T40" fmla="*/ 1 w 54"/>
                <a:gd name="T41" fmla="*/ 22 h 54"/>
                <a:gd name="T42" fmla="*/ 2 w 54"/>
                <a:gd name="T43" fmla="*/ 17 h 54"/>
                <a:gd name="T44" fmla="*/ 5 w 54"/>
                <a:gd name="T45" fmla="*/ 12 h 54"/>
                <a:gd name="T46" fmla="*/ 8 w 54"/>
                <a:gd name="T47" fmla="*/ 8 h 54"/>
                <a:gd name="T48" fmla="*/ 12 w 54"/>
                <a:gd name="T49" fmla="*/ 5 h 54"/>
                <a:gd name="T50" fmla="*/ 16 w 54"/>
                <a:gd name="T51" fmla="*/ 2 h 54"/>
                <a:gd name="T52" fmla="*/ 21 w 54"/>
                <a:gd name="T53" fmla="*/ 1 h 54"/>
                <a:gd name="T54" fmla="*/ 27 w 54"/>
                <a:gd name="T55" fmla="*/ 0 h 54"/>
                <a:gd name="T56" fmla="*/ 27 w 54"/>
                <a:gd name="T57" fmla="*/ 0 h 54"/>
                <a:gd name="T58" fmla="*/ 32 w 54"/>
                <a:gd name="T59" fmla="*/ 1 h 54"/>
                <a:gd name="T60" fmla="*/ 37 w 54"/>
                <a:gd name="T61" fmla="*/ 2 h 54"/>
                <a:gd name="T62" fmla="*/ 42 w 54"/>
                <a:gd name="T63" fmla="*/ 5 h 54"/>
                <a:gd name="T64" fmla="*/ 46 w 54"/>
                <a:gd name="T65" fmla="*/ 8 h 54"/>
                <a:gd name="T66" fmla="*/ 49 w 54"/>
                <a:gd name="T67" fmla="*/ 12 h 54"/>
                <a:gd name="T68" fmla="*/ 51 w 54"/>
                <a:gd name="T69" fmla="*/ 17 h 54"/>
                <a:gd name="T70" fmla="*/ 53 w 54"/>
                <a:gd name="T71" fmla="*/ 22 h 54"/>
                <a:gd name="T72" fmla="*/ 54 w 54"/>
                <a:gd name="T73" fmla="*/ 27 h 54"/>
                <a:gd name="T74" fmla="*/ 54 w 54"/>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4">
                  <a:moveTo>
                    <a:pt x="54" y="27"/>
                  </a:moveTo>
                  <a:lnTo>
                    <a:pt x="54" y="27"/>
                  </a:lnTo>
                  <a:lnTo>
                    <a:pt x="53" y="33"/>
                  </a:lnTo>
                  <a:lnTo>
                    <a:pt x="51" y="38"/>
                  </a:lnTo>
                  <a:lnTo>
                    <a:pt x="49" y="42"/>
                  </a:lnTo>
                  <a:lnTo>
                    <a:pt x="46" y="46"/>
                  </a:lnTo>
                  <a:lnTo>
                    <a:pt x="42" y="49"/>
                  </a:lnTo>
                  <a:lnTo>
                    <a:pt x="37" y="52"/>
                  </a:lnTo>
                  <a:lnTo>
                    <a:pt x="32" y="53"/>
                  </a:lnTo>
                  <a:lnTo>
                    <a:pt x="27" y="54"/>
                  </a:lnTo>
                  <a:lnTo>
                    <a:pt x="27" y="54"/>
                  </a:lnTo>
                  <a:lnTo>
                    <a:pt x="21" y="53"/>
                  </a:lnTo>
                  <a:lnTo>
                    <a:pt x="16" y="52"/>
                  </a:lnTo>
                  <a:lnTo>
                    <a:pt x="12" y="49"/>
                  </a:lnTo>
                  <a:lnTo>
                    <a:pt x="8" y="46"/>
                  </a:lnTo>
                  <a:lnTo>
                    <a:pt x="5" y="42"/>
                  </a:lnTo>
                  <a:lnTo>
                    <a:pt x="2" y="38"/>
                  </a:lnTo>
                  <a:lnTo>
                    <a:pt x="1" y="33"/>
                  </a:lnTo>
                  <a:lnTo>
                    <a:pt x="0" y="27"/>
                  </a:lnTo>
                  <a:lnTo>
                    <a:pt x="0" y="27"/>
                  </a:lnTo>
                  <a:lnTo>
                    <a:pt x="1" y="22"/>
                  </a:lnTo>
                  <a:lnTo>
                    <a:pt x="2" y="17"/>
                  </a:lnTo>
                  <a:lnTo>
                    <a:pt x="5" y="12"/>
                  </a:lnTo>
                  <a:lnTo>
                    <a:pt x="8" y="8"/>
                  </a:lnTo>
                  <a:lnTo>
                    <a:pt x="12" y="5"/>
                  </a:lnTo>
                  <a:lnTo>
                    <a:pt x="16" y="2"/>
                  </a:lnTo>
                  <a:lnTo>
                    <a:pt x="21" y="1"/>
                  </a:lnTo>
                  <a:lnTo>
                    <a:pt x="27" y="0"/>
                  </a:lnTo>
                  <a:lnTo>
                    <a:pt x="27" y="0"/>
                  </a:lnTo>
                  <a:lnTo>
                    <a:pt x="32" y="1"/>
                  </a:lnTo>
                  <a:lnTo>
                    <a:pt x="37" y="2"/>
                  </a:lnTo>
                  <a:lnTo>
                    <a:pt x="42" y="5"/>
                  </a:lnTo>
                  <a:lnTo>
                    <a:pt x="46" y="8"/>
                  </a:lnTo>
                  <a:lnTo>
                    <a:pt x="49" y="12"/>
                  </a:lnTo>
                  <a:lnTo>
                    <a:pt x="51" y="17"/>
                  </a:lnTo>
                  <a:lnTo>
                    <a:pt x="53" y="22"/>
                  </a:lnTo>
                  <a:lnTo>
                    <a:pt x="54" y="27"/>
                  </a:lnTo>
                  <a:lnTo>
                    <a:pt x="54" y="27"/>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1" name="Line 324"/>
            <p:cNvSpPr>
              <a:spLocks noChangeShapeType="1"/>
            </p:cNvSpPr>
            <p:nvPr/>
          </p:nvSpPr>
          <p:spPr bwMode="auto">
            <a:xfrm>
              <a:off x="3731283" y="5187977"/>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2" name="Line 325"/>
            <p:cNvSpPr>
              <a:spLocks noChangeShapeType="1"/>
            </p:cNvSpPr>
            <p:nvPr/>
          </p:nvSpPr>
          <p:spPr bwMode="auto">
            <a:xfrm>
              <a:off x="3811724" y="5187977"/>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3" name="Freeform 326"/>
            <p:cNvSpPr/>
            <p:nvPr/>
          </p:nvSpPr>
          <p:spPr bwMode="auto">
            <a:xfrm>
              <a:off x="4093969" y="5143526"/>
              <a:ext cx="149590" cy="133351"/>
            </a:xfrm>
            <a:custGeom>
              <a:avLst/>
              <a:gdLst>
                <a:gd name="T0" fmla="*/ 106 w 106"/>
                <a:gd name="T1" fmla="*/ 84 h 84"/>
                <a:gd name="T2" fmla="*/ 106 w 106"/>
                <a:gd name="T3" fmla="*/ 84 h 84"/>
                <a:gd name="T4" fmla="*/ 106 w 106"/>
                <a:gd name="T5" fmla="*/ 24 h 84"/>
                <a:gd name="T6" fmla="*/ 106 w 106"/>
                <a:gd name="T7" fmla="*/ 24 h 84"/>
                <a:gd name="T8" fmla="*/ 105 w 106"/>
                <a:gd name="T9" fmla="*/ 18 h 84"/>
                <a:gd name="T10" fmla="*/ 103 w 106"/>
                <a:gd name="T11" fmla="*/ 13 h 84"/>
                <a:gd name="T12" fmla="*/ 98 w 106"/>
                <a:gd name="T13" fmla="*/ 8 h 84"/>
                <a:gd name="T14" fmla="*/ 93 w 106"/>
                <a:gd name="T15" fmla="*/ 6 h 84"/>
                <a:gd name="T16" fmla="*/ 93 w 106"/>
                <a:gd name="T17" fmla="*/ 6 h 84"/>
                <a:gd name="T18" fmla="*/ 83 w 106"/>
                <a:gd name="T19" fmla="*/ 3 h 84"/>
                <a:gd name="T20" fmla="*/ 74 w 106"/>
                <a:gd name="T21" fmla="*/ 1 h 84"/>
                <a:gd name="T22" fmla="*/ 64 w 106"/>
                <a:gd name="T23" fmla="*/ 0 h 84"/>
                <a:gd name="T24" fmla="*/ 54 w 106"/>
                <a:gd name="T25" fmla="*/ 0 h 84"/>
                <a:gd name="T26" fmla="*/ 43 w 106"/>
                <a:gd name="T27" fmla="*/ 0 h 84"/>
                <a:gd name="T28" fmla="*/ 33 w 106"/>
                <a:gd name="T29" fmla="*/ 1 h 84"/>
                <a:gd name="T30" fmla="*/ 23 w 106"/>
                <a:gd name="T31" fmla="*/ 3 h 84"/>
                <a:gd name="T32" fmla="*/ 13 w 106"/>
                <a:gd name="T33" fmla="*/ 6 h 84"/>
                <a:gd name="T34" fmla="*/ 13 w 106"/>
                <a:gd name="T35" fmla="*/ 6 h 84"/>
                <a:gd name="T36" fmla="*/ 8 w 106"/>
                <a:gd name="T37" fmla="*/ 8 h 84"/>
                <a:gd name="T38" fmla="*/ 4 w 106"/>
                <a:gd name="T39" fmla="*/ 13 h 84"/>
                <a:gd name="T40" fmla="*/ 1 w 106"/>
                <a:gd name="T41" fmla="*/ 18 h 84"/>
                <a:gd name="T42" fmla="*/ 0 w 106"/>
                <a:gd name="T43" fmla="*/ 24 h 84"/>
                <a:gd name="T44" fmla="*/ 0 w 106"/>
                <a:gd name="T45" fmla="*/ 24 h 84"/>
                <a:gd name="T46" fmla="*/ 0 w 106"/>
                <a:gd name="T47" fmla="*/ 84 h 84"/>
                <a:gd name="T48" fmla="*/ 106 w 106"/>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4">
                  <a:moveTo>
                    <a:pt x="106" y="84"/>
                  </a:moveTo>
                  <a:lnTo>
                    <a:pt x="106" y="84"/>
                  </a:lnTo>
                  <a:lnTo>
                    <a:pt x="106" y="24"/>
                  </a:lnTo>
                  <a:lnTo>
                    <a:pt x="106" y="24"/>
                  </a:lnTo>
                  <a:lnTo>
                    <a:pt x="105" y="18"/>
                  </a:lnTo>
                  <a:lnTo>
                    <a:pt x="103" y="13"/>
                  </a:lnTo>
                  <a:lnTo>
                    <a:pt x="98" y="8"/>
                  </a:lnTo>
                  <a:lnTo>
                    <a:pt x="93" y="6"/>
                  </a:lnTo>
                  <a:lnTo>
                    <a:pt x="93" y="6"/>
                  </a:lnTo>
                  <a:lnTo>
                    <a:pt x="83" y="3"/>
                  </a:lnTo>
                  <a:lnTo>
                    <a:pt x="74" y="1"/>
                  </a:lnTo>
                  <a:lnTo>
                    <a:pt x="64" y="0"/>
                  </a:lnTo>
                  <a:lnTo>
                    <a:pt x="54" y="0"/>
                  </a:lnTo>
                  <a:lnTo>
                    <a:pt x="43" y="0"/>
                  </a:lnTo>
                  <a:lnTo>
                    <a:pt x="33" y="1"/>
                  </a:lnTo>
                  <a:lnTo>
                    <a:pt x="23" y="3"/>
                  </a:lnTo>
                  <a:lnTo>
                    <a:pt x="13" y="6"/>
                  </a:lnTo>
                  <a:lnTo>
                    <a:pt x="13" y="6"/>
                  </a:lnTo>
                  <a:lnTo>
                    <a:pt x="8" y="8"/>
                  </a:lnTo>
                  <a:lnTo>
                    <a:pt x="4" y="13"/>
                  </a:lnTo>
                  <a:lnTo>
                    <a:pt x="1" y="18"/>
                  </a:lnTo>
                  <a:lnTo>
                    <a:pt x="0" y="24"/>
                  </a:lnTo>
                  <a:lnTo>
                    <a:pt x="0" y="24"/>
                  </a:lnTo>
                  <a:lnTo>
                    <a:pt x="0" y="84"/>
                  </a:lnTo>
                  <a:lnTo>
                    <a:pt x="106" y="84"/>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4" name="Freeform 327"/>
            <p:cNvSpPr/>
            <p:nvPr/>
          </p:nvSpPr>
          <p:spPr bwMode="auto">
            <a:xfrm>
              <a:off x="4130661" y="5056214"/>
              <a:ext cx="77618" cy="85725"/>
            </a:xfrm>
            <a:custGeom>
              <a:avLst/>
              <a:gdLst>
                <a:gd name="T0" fmla="*/ 55 w 55"/>
                <a:gd name="T1" fmla="*/ 27 h 54"/>
                <a:gd name="T2" fmla="*/ 55 w 55"/>
                <a:gd name="T3" fmla="*/ 27 h 54"/>
                <a:gd name="T4" fmla="*/ 54 w 55"/>
                <a:gd name="T5" fmla="*/ 33 h 54"/>
                <a:gd name="T6" fmla="*/ 52 w 55"/>
                <a:gd name="T7" fmla="*/ 38 h 54"/>
                <a:gd name="T8" fmla="*/ 50 w 55"/>
                <a:gd name="T9" fmla="*/ 42 h 54"/>
                <a:gd name="T10" fmla="*/ 47 w 55"/>
                <a:gd name="T11" fmla="*/ 46 h 54"/>
                <a:gd name="T12" fmla="*/ 43 w 55"/>
                <a:gd name="T13" fmla="*/ 49 h 54"/>
                <a:gd name="T14" fmla="*/ 38 w 55"/>
                <a:gd name="T15" fmla="*/ 52 h 54"/>
                <a:gd name="T16" fmla="*/ 33 w 55"/>
                <a:gd name="T17" fmla="*/ 53 h 54"/>
                <a:gd name="T18" fmla="*/ 28 w 55"/>
                <a:gd name="T19" fmla="*/ 54 h 54"/>
                <a:gd name="T20" fmla="*/ 28 w 55"/>
                <a:gd name="T21" fmla="*/ 54 h 54"/>
                <a:gd name="T22" fmla="*/ 21 w 55"/>
                <a:gd name="T23" fmla="*/ 53 h 54"/>
                <a:gd name="T24" fmla="*/ 16 w 55"/>
                <a:gd name="T25" fmla="*/ 52 h 54"/>
                <a:gd name="T26" fmla="*/ 12 w 55"/>
                <a:gd name="T27" fmla="*/ 49 h 54"/>
                <a:gd name="T28" fmla="*/ 8 w 55"/>
                <a:gd name="T29" fmla="*/ 46 h 54"/>
                <a:gd name="T30" fmla="*/ 5 w 55"/>
                <a:gd name="T31" fmla="*/ 42 h 54"/>
                <a:gd name="T32" fmla="*/ 2 w 55"/>
                <a:gd name="T33" fmla="*/ 38 h 54"/>
                <a:gd name="T34" fmla="*/ 1 w 55"/>
                <a:gd name="T35" fmla="*/ 33 h 54"/>
                <a:gd name="T36" fmla="*/ 0 w 55"/>
                <a:gd name="T37" fmla="*/ 27 h 54"/>
                <a:gd name="T38" fmla="*/ 0 w 55"/>
                <a:gd name="T39" fmla="*/ 27 h 54"/>
                <a:gd name="T40" fmla="*/ 1 w 55"/>
                <a:gd name="T41" fmla="*/ 22 h 54"/>
                <a:gd name="T42" fmla="*/ 2 w 55"/>
                <a:gd name="T43" fmla="*/ 17 h 54"/>
                <a:gd name="T44" fmla="*/ 5 w 55"/>
                <a:gd name="T45" fmla="*/ 12 h 54"/>
                <a:gd name="T46" fmla="*/ 8 w 55"/>
                <a:gd name="T47" fmla="*/ 8 h 54"/>
                <a:gd name="T48" fmla="*/ 12 w 55"/>
                <a:gd name="T49" fmla="*/ 5 h 54"/>
                <a:gd name="T50" fmla="*/ 16 w 55"/>
                <a:gd name="T51" fmla="*/ 2 h 54"/>
                <a:gd name="T52" fmla="*/ 21 w 55"/>
                <a:gd name="T53" fmla="*/ 1 h 54"/>
                <a:gd name="T54" fmla="*/ 28 w 55"/>
                <a:gd name="T55" fmla="*/ 0 h 54"/>
                <a:gd name="T56" fmla="*/ 28 w 55"/>
                <a:gd name="T57" fmla="*/ 0 h 54"/>
                <a:gd name="T58" fmla="*/ 33 w 55"/>
                <a:gd name="T59" fmla="*/ 1 h 54"/>
                <a:gd name="T60" fmla="*/ 38 w 55"/>
                <a:gd name="T61" fmla="*/ 2 h 54"/>
                <a:gd name="T62" fmla="*/ 43 w 55"/>
                <a:gd name="T63" fmla="*/ 5 h 54"/>
                <a:gd name="T64" fmla="*/ 47 w 55"/>
                <a:gd name="T65" fmla="*/ 8 h 54"/>
                <a:gd name="T66" fmla="*/ 50 w 55"/>
                <a:gd name="T67" fmla="*/ 12 h 54"/>
                <a:gd name="T68" fmla="*/ 52 w 55"/>
                <a:gd name="T69" fmla="*/ 17 h 54"/>
                <a:gd name="T70" fmla="*/ 54 w 55"/>
                <a:gd name="T71" fmla="*/ 22 h 54"/>
                <a:gd name="T72" fmla="*/ 55 w 55"/>
                <a:gd name="T73" fmla="*/ 27 h 54"/>
                <a:gd name="T74" fmla="*/ 55 w 55"/>
                <a:gd name="T7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4">
                  <a:moveTo>
                    <a:pt x="55" y="27"/>
                  </a:moveTo>
                  <a:lnTo>
                    <a:pt x="55" y="27"/>
                  </a:lnTo>
                  <a:lnTo>
                    <a:pt x="54" y="33"/>
                  </a:lnTo>
                  <a:lnTo>
                    <a:pt x="52" y="38"/>
                  </a:lnTo>
                  <a:lnTo>
                    <a:pt x="50" y="42"/>
                  </a:lnTo>
                  <a:lnTo>
                    <a:pt x="47" y="46"/>
                  </a:lnTo>
                  <a:lnTo>
                    <a:pt x="43" y="49"/>
                  </a:lnTo>
                  <a:lnTo>
                    <a:pt x="38" y="52"/>
                  </a:lnTo>
                  <a:lnTo>
                    <a:pt x="33" y="53"/>
                  </a:lnTo>
                  <a:lnTo>
                    <a:pt x="28" y="54"/>
                  </a:lnTo>
                  <a:lnTo>
                    <a:pt x="28" y="54"/>
                  </a:lnTo>
                  <a:lnTo>
                    <a:pt x="21" y="53"/>
                  </a:lnTo>
                  <a:lnTo>
                    <a:pt x="16" y="52"/>
                  </a:lnTo>
                  <a:lnTo>
                    <a:pt x="12" y="49"/>
                  </a:lnTo>
                  <a:lnTo>
                    <a:pt x="8" y="46"/>
                  </a:lnTo>
                  <a:lnTo>
                    <a:pt x="5" y="42"/>
                  </a:lnTo>
                  <a:lnTo>
                    <a:pt x="2" y="38"/>
                  </a:lnTo>
                  <a:lnTo>
                    <a:pt x="1" y="33"/>
                  </a:lnTo>
                  <a:lnTo>
                    <a:pt x="0" y="27"/>
                  </a:lnTo>
                  <a:lnTo>
                    <a:pt x="0" y="27"/>
                  </a:lnTo>
                  <a:lnTo>
                    <a:pt x="1" y="22"/>
                  </a:lnTo>
                  <a:lnTo>
                    <a:pt x="2" y="17"/>
                  </a:lnTo>
                  <a:lnTo>
                    <a:pt x="5" y="12"/>
                  </a:lnTo>
                  <a:lnTo>
                    <a:pt x="8" y="8"/>
                  </a:lnTo>
                  <a:lnTo>
                    <a:pt x="12" y="5"/>
                  </a:lnTo>
                  <a:lnTo>
                    <a:pt x="16" y="2"/>
                  </a:lnTo>
                  <a:lnTo>
                    <a:pt x="21" y="1"/>
                  </a:lnTo>
                  <a:lnTo>
                    <a:pt x="28" y="0"/>
                  </a:lnTo>
                  <a:lnTo>
                    <a:pt x="28" y="0"/>
                  </a:lnTo>
                  <a:lnTo>
                    <a:pt x="33" y="1"/>
                  </a:lnTo>
                  <a:lnTo>
                    <a:pt x="38" y="2"/>
                  </a:lnTo>
                  <a:lnTo>
                    <a:pt x="43" y="5"/>
                  </a:lnTo>
                  <a:lnTo>
                    <a:pt x="47" y="8"/>
                  </a:lnTo>
                  <a:lnTo>
                    <a:pt x="50" y="12"/>
                  </a:lnTo>
                  <a:lnTo>
                    <a:pt x="52" y="17"/>
                  </a:lnTo>
                  <a:lnTo>
                    <a:pt x="54" y="22"/>
                  </a:lnTo>
                  <a:lnTo>
                    <a:pt x="55" y="27"/>
                  </a:lnTo>
                  <a:lnTo>
                    <a:pt x="55" y="27"/>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5" name="Line 328"/>
            <p:cNvSpPr>
              <a:spLocks noChangeShapeType="1"/>
            </p:cNvSpPr>
            <p:nvPr/>
          </p:nvSpPr>
          <p:spPr bwMode="auto">
            <a:xfrm>
              <a:off x="4127838" y="5187971"/>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6" name="Line 329"/>
            <p:cNvSpPr>
              <a:spLocks noChangeShapeType="1"/>
            </p:cNvSpPr>
            <p:nvPr/>
          </p:nvSpPr>
          <p:spPr bwMode="auto">
            <a:xfrm>
              <a:off x="4209690" y="5187965"/>
              <a:ext cx="0" cy="87313"/>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7" name="Freeform 330"/>
            <p:cNvSpPr/>
            <p:nvPr/>
          </p:nvSpPr>
          <p:spPr bwMode="auto">
            <a:xfrm>
              <a:off x="3767975" y="4945068"/>
              <a:ext cx="406433" cy="68263"/>
            </a:xfrm>
            <a:custGeom>
              <a:avLst/>
              <a:gdLst>
                <a:gd name="T0" fmla="*/ 0 w 288"/>
                <a:gd name="T1" fmla="*/ 43 h 43"/>
                <a:gd name="T2" fmla="*/ 0 w 288"/>
                <a:gd name="T3" fmla="*/ 16 h 43"/>
                <a:gd name="T4" fmla="*/ 0 w 288"/>
                <a:gd name="T5" fmla="*/ 16 h 43"/>
                <a:gd name="T6" fmla="*/ 0 w 288"/>
                <a:gd name="T7" fmla="*/ 13 h 43"/>
                <a:gd name="T8" fmla="*/ 1 w 288"/>
                <a:gd name="T9" fmla="*/ 10 h 43"/>
                <a:gd name="T10" fmla="*/ 4 w 288"/>
                <a:gd name="T11" fmla="*/ 5 h 43"/>
                <a:gd name="T12" fmla="*/ 10 w 288"/>
                <a:gd name="T13" fmla="*/ 1 h 43"/>
                <a:gd name="T14" fmla="*/ 13 w 288"/>
                <a:gd name="T15" fmla="*/ 0 h 43"/>
                <a:gd name="T16" fmla="*/ 16 w 288"/>
                <a:gd name="T17" fmla="*/ 0 h 43"/>
                <a:gd name="T18" fmla="*/ 271 w 288"/>
                <a:gd name="T19" fmla="*/ 0 h 43"/>
                <a:gd name="T20" fmla="*/ 271 w 288"/>
                <a:gd name="T21" fmla="*/ 0 h 43"/>
                <a:gd name="T22" fmla="*/ 274 w 288"/>
                <a:gd name="T23" fmla="*/ 0 h 43"/>
                <a:gd name="T24" fmla="*/ 277 w 288"/>
                <a:gd name="T25" fmla="*/ 1 h 43"/>
                <a:gd name="T26" fmla="*/ 283 w 288"/>
                <a:gd name="T27" fmla="*/ 5 h 43"/>
                <a:gd name="T28" fmla="*/ 287 w 288"/>
                <a:gd name="T29" fmla="*/ 10 h 43"/>
                <a:gd name="T30" fmla="*/ 287 w 288"/>
                <a:gd name="T31" fmla="*/ 13 h 43"/>
                <a:gd name="T32" fmla="*/ 288 w 288"/>
                <a:gd name="T33" fmla="*/ 16 h 43"/>
                <a:gd name="T34" fmla="*/ 288 w 288"/>
                <a:gd name="T3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43">
                  <a:moveTo>
                    <a:pt x="0" y="43"/>
                  </a:moveTo>
                  <a:lnTo>
                    <a:pt x="0" y="16"/>
                  </a:lnTo>
                  <a:lnTo>
                    <a:pt x="0" y="16"/>
                  </a:lnTo>
                  <a:lnTo>
                    <a:pt x="0" y="13"/>
                  </a:lnTo>
                  <a:lnTo>
                    <a:pt x="1" y="10"/>
                  </a:lnTo>
                  <a:lnTo>
                    <a:pt x="4" y="5"/>
                  </a:lnTo>
                  <a:lnTo>
                    <a:pt x="10" y="1"/>
                  </a:lnTo>
                  <a:lnTo>
                    <a:pt x="13" y="0"/>
                  </a:lnTo>
                  <a:lnTo>
                    <a:pt x="16" y="0"/>
                  </a:lnTo>
                  <a:lnTo>
                    <a:pt x="271" y="0"/>
                  </a:lnTo>
                  <a:lnTo>
                    <a:pt x="271" y="0"/>
                  </a:lnTo>
                  <a:lnTo>
                    <a:pt x="274" y="0"/>
                  </a:lnTo>
                  <a:lnTo>
                    <a:pt x="277" y="1"/>
                  </a:lnTo>
                  <a:lnTo>
                    <a:pt x="283" y="5"/>
                  </a:lnTo>
                  <a:lnTo>
                    <a:pt x="287" y="10"/>
                  </a:lnTo>
                  <a:lnTo>
                    <a:pt x="287" y="13"/>
                  </a:lnTo>
                  <a:lnTo>
                    <a:pt x="288" y="16"/>
                  </a:lnTo>
                  <a:lnTo>
                    <a:pt x="288" y="43"/>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48" name="Line 331"/>
            <p:cNvSpPr>
              <a:spLocks noChangeShapeType="1"/>
            </p:cNvSpPr>
            <p:nvPr/>
          </p:nvSpPr>
          <p:spPr bwMode="auto">
            <a:xfrm flipV="1">
              <a:off x="4465638" y="4895851"/>
              <a:ext cx="0" cy="115888"/>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grpSp>
      <p:grpSp>
        <p:nvGrpSpPr>
          <p:cNvPr id="49" name="Group 68"/>
          <p:cNvGrpSpPr/>
          <p:nvPr/>
        </p:nvGrpSpPr>
        <p:grpSpPr>
          <a:xfrm>
            <a:off x="4629713" y="4895188"/>
            <a:ext cx="550380" cy="516509"/>
            <a:chOff x="228601" y="2501903"/>
            <a:chExt cx="619129" cy="581026"/>
          </a:xfrm>
          <a:solidFill>
            <a:schemeClr val="bg1"/>
          </a:solidFill>
        </p:grpSpPr>
        <p:sp>
          <p:nvSpPr>
            <p:cNvPr id="50" name="Freeform 340"/>
            <p:cNvSpPr>
              <a:spLocks noEditPoints="1"/>
            </p:cNvSpPr>
            <p:nvPr/>
          </p:nvSpPr>
          <p:spPr bwMode="auto">
            <a:xfrm>
              <a:off x="228601" y="2670179"/>
              <a:ext cx="415927" cy="412750"/>
            </a:xfrm>
            <a:custGeom>
              <a:avLst/>
              <a:gdLst>
                <a:gd name="T0" fmla="*/ 262 w 262"/>
                <a:gd name="T1" fmla="*/ 111 h 260"/>
                <a:gd name="T2" fmla="*/ 240 w 262"/>
                <a:gd name="T3" fmla="*/ 107 h 260"/>
                <a:gd name="T4" fmla="*/ 252 w 262"/>
                <a:gd name="T5" fmla="*/ 79 h 260"/>
                <a:gd name="T6" fmla="*/ 212 w 262"/>
                <a:gd name="T7" fmla="*/ 55 h 260"/>
                <a:gd name="T8" fmla="*/ 203 w 262"/>
                <a:gd name="T9" fmla="*/ 47 h 260"/>
                <a:gd name="T10" fmla="*/ 180 w 262"/>
                <a:gd name="T11" fmla="*/ 8 h 260"/>
                <a:gd name="T12" fmla="*/ 164 w 262"/>
                <a:gd name="T13" fmla="*/ 25 h 260"/>
                <a:gd name="T14" fmla="*/ 147 w 262"/>
                <a:gd name="T15" fmla="*/ 0 h 260"/>
                <a:gd name="T16" fmla="*/ 107 w 262"/>
                <a:gd name="T17" fmla="*/ 22 h 260"/>
                <a:gd name="T18" fmla="*/ 95 w 262"/>
                <a:gd name="T19" fmla="*/ 25 h 260"/>
                <a:gd name="T20" fmla="*/ 50 w 262"/>
                <a:gd name="T21" fmla="*/ 27 h 260"/>
                <a:gd name="T22" fmla="*/ 56 w 262"/>
                <a:gd name="T23" fmla="*/ 47 h 260"/>
                <a:gd name="T24" fmla="*/ 26 w 262"/>
                <a:gd name="T25" fmla="*/ 50 h 260"/>
                <a:gd name="T26" fmla="*/ 22 w 262"/>
                <a:gd name="T27" fmla="*/ 95 h 260"/>
                <a:gd name="T28" fmla="*/ 18 w 262"/>
                <a:gd name="T29" fmla="*/ 110 h 260"/>
                <a:gd name="T30" fmla="*/ 0 w 262"/>
                <a:gd name="T31" fmla="*/ 149 h 260"/>
                <a:gd name="T32" fmla="*/ 17 w 262"/>
                <a:gd name="T33" fmla="*/ 153 h 260"/>
                <a:gd name="T34" fmla="*/ 21 w 262"/>
                <a:gd name="T35" fmla="*/ 170 h 260"/>
                <a:gd name="T36" fmla="*/ 27 w 262"/>
                <a:gd name="T37" fmla="*/ 212 h 260"/>
                <a:gd name="T38" fmla="*/ 42 w 262"/>
                <a:gd name="T39" fmla="*/ 207 h 260"/>
                <a:gd name="T40" fmla="*/ 56 w 262"/>
                <a:gd name="T41" fmla="*/ 221 h 260"/>
                <a:gd name="T42" fmla="*/ 83 w 262"/>
                <a:gd name="T43" fmla="*/ 253 h 260"/>
                <a:gd name="T44" fmla="*/ 93 w 262"/>
                <a:gd name="T45" fmla="*/ 241 h 260"/>
                <a:gd name="T46" fmla="*/ 111 w 262"/>
                <a:gd name="T47" fmla="*/ 246 h 260"/>
                <a:gd name="T48" fmla="*/ 150 w 262"/>
                <a:gd name="T49" fmla="*/ 260 h 260"/>
                <a:gd name="T50" fmla="*/ 154 w 262"/>
                <a:gd name="T51" fmla="*/ 245 h 260"/>
                <a:gd name="T52" fmla="*/ 172 w 262"/>
                <a:gd name="T53" fmla="*/ 240 h 260"/>
                <a:gd name="T54" fmla="*/ 213 w 262"/>
                <a:gd name="T55" fmla="*/ 234 h 260"/>
                <a:gd name="T56" fmla="*/ 207 w 262"/>
                <a:gd name="T57" fmla="*/ 217 h 260"/>
                <a:gd name="T58" fmla="*/ 219 w 262"/>
                <a:gd name="T59" fmla="*/ 204 h 260"/>
                <a:gd name="T60" fmla="*/ 253 w 262"/>
                <a:gd name="T61" fmla="*/ 178 h 260"/>
                <a:gd name="T62" fmla="*/ 239 w 262"/>
                <a:gd name="T63" fmla="*/ 165 h 260"/>
                <a:gd name="T64" fmla="*/ 262 w 262"/>
                <a:gd name="T65" fmla="*/ 146 h 260"/>
                <a:gd name="T66" fmla="*/ 190 w 262"/>
                <a:gd name="T67" fmla="*/ 134 h 260"/>
                <a:gd name="T68" fmla="*/ 188 w 262"/>
                <a:gd name="T69" fmla="*/ 146 h 260"/>
                <a:gd name="T70" fmla="*/ 179 w 262"/>
                <a:gd name="T71" fmla="*/ 167 h 260"/>
                <a:gd name="T72" fmla="*/ 163 w 262"/>
                <a:gd name="T73" fmla="*/ 183 h 260"/>
                <a:gd name="T74" fmla="*/ 141 w 262"/>
                <a:gd name="T75" fmla="*/ 192 h 260"/>
                <a:gd name="T76" fmla="*/ 129 w 262"/>
                <a:gd name="T77" fmla="*/ 193 h 260"/>
                <a:gd name="T78" fmla="*/ 123 w 262"/>
                <a:gd name="T79" fmla="*/ 193 h 260"/>
                <a:gd name="T80" fmla="*/ 106 w 262"/>
                <a:gd name="T81" fmla="*/ 188 h 260"/>
                <a:gd name="T82" fmla="*/ 87 w 262"/>
                <a:gd name="T83" fmla="*/ 176 h 260"/>
                <a:gd name="T84" fmla="*/ 75 w 262"/>
                <a:gd name="T85" fmla="*/ 157 h 260"/>
                <a:gd name="T86" fmla="*/ 70 w 262"/>
                <a:gd name="T87" fmla="*/ 140 h 260"/>
                <a:gd name="T88" fmla="*/ 70 w 262"/>
                <a:gd name="T89" fmla="*/ 134 h 260"/>
                <a:gd name="T90" fmla="*/ 71 w 262"/>
                <a:gd name="T91" fmla="*/ 122 h 260"/>
                <a:gd name="T92" fmla="*/ 80 w 262"/>
                <a:gd name="T93" fmla="*/ 100 h 260"/>
                <a:gd name="T94" fmla="*/ 96 w 262"/>
                <a:gd name="T95" fmla="*/ 83 h 260"/>
                <a:gd name="T96" fmla="*/ 117 w 262"/>
                <a:gd name="T97" fmla="*/ 74 h 260"/>
                <a:gd name="T98" fmla="*/ 129 w 262"/>
                <a:gd name="T99" fmla="*/ 73 h 260"/>
                <a:gd name="T100" fmla="*/ 135 w 262"/>
                <a:gd name="T101" fmla="*/ 74 h 260"/>
                <a:gd name="T102" fmla="*/ 152 w 262"/>
                <a:gd name="T103" fmla="*/ 78 h 260"/>
                <a:gd name="T104" fmla="*/ 172 w 262"/>
                <a:gd name="T105" fmla="*/ 91 h 260"/>
                <a:gd name="T106" fmla="*/ 185 w 262"/>
                <a:gd name="T107" fmla="*/ 111 h 260"/>
                <a:gd name="T108" fmla="*/ 189 w 262"/>
                <a:gd name="T109" fmla="*/ 128 h 260"/>
                <a:gd name="T110" fmla="*/ 190 w 262"/>
                <a:gd name="T111" fmla="*/ 13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260">
                  <a:moveTo>
                    <a:pt x="262" y="146"/>
                  </a:moveTo>
                  <a:lnTo>
                    <a:pt x="262" y="111"/>
                  </a:lnTo>
                  <a:lnTo>
                    <a:pt x="240" y="107"/>
                  </a:lnTo>
                  <a:lnTo>
                    <a:pt x="240" y="107"/>
                  </a:lnTo>
                  <a:lnTo>
                    <a:pt x="236" y="93"/>
                  </a:lnTo>
                  <a:lnTo>
                    <a:pt x="252" y="79"/>
                  </a:lnTo>
                  <a:lnTo>
                    <a:pt x="234" y="48"/>
                  </a:lnTo>
                  <a:lnTo>
                    <a:pt x="212" y="55"/>
                  </a:lnTo>
                  <a:lnTo>
                    <a:pt x="212" y="55"/>
                  </a:lnTo>
                  <a:lnTo>
                    <a:pt x="203" y="47"/>
                  </a:lnTo>
                  <a:lnTo>
                    <a:pt x="210" y="25"/>
                  </a:lnTo>
                  <a:lnTo>
                    <a:pt x="180" y="8"/>
                  </a:lnTo>
                  <a:lnTo>
                    <a:pt x="164" y="25"/>
                  </a:lnTo>
                  <a:lnTo>
                    <a:pt x="164" y="25"/>
                  </a:lnTo>
                  <a:lnTo>
                    <a:pt x="152" y="22"/>
                  </a:lnTo>
                  <a:lnTo>
                    <a:pt x="147" y="0"/>
                  </a:lnTo>
                  <a:lnTo>
                    <a:pt x="112" y="0"/>
                  </a:lnTo>
                  <a:lnTo>
                    <a:pt x="107" y="22"/>
                  </a:lnTo>
                  <a:lnTo>
                    <a:pt x="107" y="22"/>
                  </a:lnTo>
                  <a:lnTo>
                    <a:pt x="95" y="25"/>
                  </a:lnTo>
                  <a:lnTo>
                    <a:pt x="80" y="9"/>
                  </a:lnTo>
                  <a:lnTo>
                    <a:pt x="50" y="27"/>
                  </a:lnTo>
                  <a:lnTo>
                    <a:pt x="56" y="47"/>
                  </a:lnTo>
                  <a:lnTo>
                    <a:pt x="56" y="47"/>
                  </a:lnTo>
                  <a:lnTo>
                    <a:pt x="45" y="56"/>
                  </a:lnTo>
                  <a:lnTo>
                    <a:pt x="26" y="50"/>
                  </a:lnTo>
                  <a:lnTo>
                    <a:pt x="8" y="81"/>
                  </a:lnTo>
                  <a:lnTo>
                    <a:pt x="22" y="95"/>
                  </a:lnTo>
                  <a:lnTo>
                    <a:pt x="22" y="95"/>
                  </a:lnTo>
                  <a:lnTo>
                    <a:pt x="18" y="110"/>
                  </a:lnTo>
                  <a:lnTo>
                    <a:pt x="0" y="114"/>
                  </a:lnTo>
                  <a:lnTo>
                    <a:pt x="0" y="149"/>
                  </a:lnTo>
                  <a:lnTo>
                    <a:pt x="17" y="153"/>
                  </a:lnTo>
                  <a:lnTo>
                    <a:pt x="17" y="153"/>
                  </a:lnTo>
                  <a:lnTo>
                    <a:pt x="19" y="162"/>
                  </a:lnTo>
                  <a:lnTo>
                    <a:pt x="21" y="170"/>
                  </a:lnTo>
                  <a:lnTo>
                    <a:pt x="10" y="181"/>
                  </a:lnTo>
                  <a:lnTo>
                    <a:pt x="27" y="212"/>
                  </a:lnTo>
                  <a:lnTo>
                    <a:pt x="42" y="207"/>
                  </a:lnTo>
                  <a:lnTo>
                    <a:pt x="42" y="207"/>
                  </a:lnTo>
                  <a:lnTo>
                    <a:pt x="49" y="215"/>
                  </a:lnTo>
                  <a:lnTo>
                    <a:pt x="56" y="221"/>
                  </a:lnTo>
                  <a:lnTo>
                    <a:pt x="52" y="235"/>
                  </a:lnTo>
                  <a:lnTo>
                    <a:pt x="83" y="253"/>
                  </a:lnTo>
                  <a:lnTo>
                    <a:pt x="93" y="241"/>
                  </a:lnTo>
                  <a:lnTo>
                    <a:pt x="93" y="241"/>
                  </a:lnTo>
                  <a:lnTo>
                    <a:pt x="102" y="244"/>
                  </a:lnTo>
                  <a:lnTo>
                    <a:pt x="111" y="246"/>
                  </a:lnTo>
                  <a:lnTo>
                    <a:pt x="114" y="260"/>
                  </a:lnTo>
                  <a:lnTo>
                    <a:pt x="150" y="260"/>
                  </a:lnTo>
                  <a:lnTo>
                    <a:pt x="154" y="245"/>
                  </a:lnTo>
                  <a:lnTo>
                    <a:pt x="154" y="245"/>
                  </a:lnTo>
                  <a:lnTo>
                    <a:pt x="163" y="243"/>
                  </a:lnTo>
                  <a:lnTo>
                    <a:pt x="172" y="240"/>
                  </a:lnTo>
                  <a:lnTo>
                    <a:pt x="182" y="251"/>
                  </a:lnTo>
                  <a:lnTo>
                    <a:pt x="213" y="234"/>
                  </a:lnTo>
                  <a:lnTo>
                    <a:pt x="207" y="217"/>
                  </a:lnTo>
                  <a:lnTo>
                    <a:pt x="207" y="217"/>
                  </a:lnTo>
                  <a:lnTo>
                    <a:pt x="213" y="211"/>
                  </a:lnTo>
                  <a:lnTo>
                    <a:pt x="219" y="204"/>
                  </a:lnTo>
                  <a:lnTo>
                    <a:pt x="235" y="210"/>
                  </a:lnTo>
                  <a:lnTo>
                    <a:pt x="253" y="178"/>
                  </a:lnTo>
                  <a:lnTo>
                    <a:pt x="239" y="165"/>
                  </a:lnTo>
                  <a:lnTo>
                    <a:pt x="239" y="165"/>
                  </a:lnTo>
                  <a:lnTo>
                    <a:pt x="242" y="150"/>
                  </a:lnTo>
                  <a:lnTo>
                    <a:pt x="262" y="146"/>
                  </a:lnTo>
                  <a:close/>
                  <a:moveTo>
                    <a:pt x="190" y="134"/>
                  </a:moveTo>
                  <a:lnTo>
                    <a:pt x="190" y="134"/>
                  </a:lnTo>
                  <a:lnTo>
                    <a:pt x="189" y="140"/>
                  </a:lnTo>
                  <a:lnTo>
                    <a:pt x="188" y="146"/>
                  </a:lnTo>
                  <a:lnTo>
                    <a:pt x="185" y="157"/>
                  </a:lnTo>
                  <a:lnTo>
                    <a:pt x="179" y="167"/>
                  </a:lnTo>
                  <a:lnTo>
                    <a:pt x="172" y="176"/>
                  </a:lnTo>
                  <a:lnTo>
                    <a:pt x="163" y="183"/>
                  </a:lnTo>
                  <a:lnTo>
                    <a:pt x="152" y="188"/>
                  </a:lnTo>
                  <a:lnTo>
                    <a:pt x="141" y="192"/>
                  </a:lnTo>
                  <a:lnTo>
                    <a:pt x="135" y="193"/>
                  </a:lnTo>
                  <a:lnTo>
                    <a:pt x="129" y="193"/>
                  </a:lnTo>
                  <a:lnTo>
                    <a:pt x="129" y="193"/>
                  </a:lnTo>
                  <a:lnTo>
                    <a:pt x="123" y="193"/>
                  </a:lnTo>
                  <a:lnTo>
                    <a:pt x="117" y="192"/>
                  </a:lnTo>
                  <a:lnTo>
                    <a:pt x="106" y="188"/>
                  </a:lnTo>
                  <a:lnTo>
                    <a:pt x="96" y="183"/>
                  </a:lnTo>
                  <a:lnTo>
                    <a:pt x="87" y="176"/>
                  </a:lnTo>
                  <a:lnTo>
                    <a:pt x="80" y="167"/>
                  </a:lnTo>
                  <a:lnTo>
                    <a:pt x="75" y="157"/>
                  </a:lnTo>
                  <a:lnTo>
                    <a:pt x="71" y="146"/>
                  </a:lnTo>
                  <a:lnTo>
                    <a:pt x="70" y="140"/>
                  </a:lnTo>
                  <a:lnTo>
                    <a:pt x="70" y="134"/>
                  </a:lnTo>
                  <a:lnTo>
                    <a:pt x="70" y="134"/>
                  </a:lnTo>
                  <a:lnTo>
                    <a:pt x="70" y="128"/>
                  </a:lnTo>
                  <a:lnTo>
                    <a:pt x="71" y="122"/>
                  </a:lnTo>
                  <a:lnTo>
                    <a:pt x="75" y="111"/>
                  </a:lnTo>
                  <a:lnTo>
                    <a:pt x="80" y="100"/>
                  </a:lnTo>
                  <a:lnTo>
                    <a:pt x="87" y="91"/>
                  </a:lnTo>
                  <a:lnTo>
                    <a:pt x="96" y="83"/>
                  </a:lnTo>
                  <a:lnTo>
                    <a:pt x="106" y="78"/>
                  </a:lnTo>
                  <a:lnTo>
                    <a:pt x="117" y="74"/>
                  </a:lnTo>
                  <a:lnTo>
                    <a:pt x="123" y="74"/>
                  </a:lnTo>
                  <a:lnTo>
                    <a:pt x="129" y="73"/>
                  </a:lnTo>
                  <a:lnTo>
                    <a:pt x="129" y="73"/>
                  </a:lnTo>
                  <a:lnTo>
                    <a:pt x="135" y="74"/>
                  </a:lnTo>
                  <a:lnTo>
                    <a:pt x="141" y="74"/>
                  </a:lnTo>
                  <a:lnTo>
                    <a:pt x="152" y="78"/>
                  </a:lnTo>
                  <a:lnTo>
                    <a:pt x="163" y="83"/>
                  </a:lnTo>
                  <a:lnTo>
                    <a:pt x="172" y="91"/>
                  </a:lnTo>
                  <a:lnTo>
                    <a:pt x="179" y="100"/>
                  </a:lnTo>
                  <a:lnTo>
                    <a:pt x="185" y="111"/>
                  </a:lnTo>
                  <a:lnTo>
                    <a:pt x="188" y="122"/>
                  </a:lnTo>
                  <a:lnTo>
                    <a:pt x="189" y="128"/>
                  </a:lnTo>
                  <a:lnTo>
                    <a:pt x="190" y="134"/>
                  </a:lnTo>
                  <a:lnTo>
                    <a:pt x="190" y="134"/>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1" name="Freeform 341"/>
            <p:cNvSpPr>
              <a:spLocks noEditPoints="1"/>
            </p:cNvSpPr>
            <p:nvPr/>
          </p:nvSpPr>
          <p:spPr bwMode="auto">
            <a:xfrm>
              <a:off x="573091" y="2501903"/>
              <a:ext cx="274639" cy="271463"/>
            </a:xfrm>
            <a:custGeom>
              <a:avLst/>
              <a:gdLst>
                <a:gd name="T0" fmla="*/ 173 w 173"/>
                <a:gd name="T1" fmla="*/ 72 h 171"/>
                <a:gd name="T2" fmla="*/ 159 w 173"/>
                <a:gd name="T3" fmla="*/ 69 h 171"/>
                <a:gd name="T4" fmla="*/ 167 w 173"/>
                <a:gd name="T5" fmla="*/ 52 h 171"/>
                <a:gd name="T6" fmla="*/ 140 w 173"/>
                <a:gd name="T7" fmla="*/ 36 h 171"/>
                <a:gd name="T8" fmla="*/ 134 w 173"/>
                <a:gd name="T9" fmla="*/ 31 h 171"/>
                <a:gd name="T10" fmla="*/ 118 w 173"/>
                <a:gd name="T11" fmla="*/ 5 h 171"/>
                <a:gd name="T12" fmla="*/ 108 w 173"/>
                <a:gd name="T13" fmla="*/ 16 h 171"/>
                <a:gd name="T14" fmla="*/ 97 w 173"/>
                <a:gd name="T15" fmla="*/ 0 h 171"/>
                <a:gd name="T16" fmla="*/ 71 w 173"/>
                <a:gd name="T17" fmla="*/ 14 h 171"/>
                <a:gd name="T18" fmla="*/ 63 w 173"/>
                <a:gd name="T19" fmla="*/ 16 h 171"/>
                <a:gd name="T20" fmla="*/ 32 w 173"/>
                <a:gd name="T21" fmla="*/ 17 h 171"/>
                <a:gd name="T22" fmla="*/ 36 w 173"/>
                <a:gd name="T23" fmla="*/ 31 h 171"/>
                <a:gd name="T24" fmla="*/ 17 w 173"/>
                <a:gd name="T25" fmla="*/ 33 h 171"/>
                <a:gd name="T26" fmla="*/ 15 w 173"/>
                <a:gd name="T27" fmla="*/ 62 h 171"/>
                <a:gd name="T28" fmla="*/ 12 w 173"/>
                <a:gd name="T29" fmla="*/ 72 h 171"/>
                <a:gd name="T30" fmla="*/ 0 w 173"/>
                <a:gd name="T31" fmla="*/ 99 h 171"/>
                <a:gd name="T32" fmla="*/ 11 w 173"/>
                <a:gd name="T33" fmla="*/ 101 h 171"/>
                <a:gd name="T34" fmla="*/ 6 w 173"/>
                <a:gd name="T35" fmla="*/ 119 h 171"/>
                <a:gd name="T36" fmla="*/ 28 w 173"/>
                <a:gd name="T37" fmla="*/ 136 h 171"/>
                <a:gd name="T38" fmla="*/ 36 w 173"/>
                <a:gd name="T39" fmla="*/ 145 h 171"/>
                <a:gd name="T40" fmla="*/ 55 w 173"/>
                <a:gd name="T41" fmla="*/ 166 h 171"/>
                <a:gd name="T42" fmla="*/ 61 w 173"/>
                <a:gd name="T43" fmla="*/ 159 h 171"/>
                <a:gd name="T44" fmla="*/ 76 w 173"/>
                <a:gd name="T45" fmla="*/ 171 h 171"/>
                <a:gd name="T46" fmla="*/ 101 w 173"/>
                <a:gd name="T47" fmla="*/ 161 h 171"/>
                <a:gd name="T48" fmla="*/ 113 w 173"/>
                <a:gd name="T49" fmla="*/ 158 h 171"/>
                <a:gd name="T50" fmla="*/ 140 w 173"/>
                <a:gd name="T51" fmla="*/ 154 h 171"/>
                <a:gd name="T52" fmla="*/ 136 w 173"/>
                <a:gd name="T53" fmla="*/ 143 h 171"/>
                <a:gd name="T54" fmla="*/ 156 w 173"/>
                <a:gd name="T55" fmla="*/ 138 h 171"/>
                <a:gd name="T56" fmla="*/ 158 w 173"/>
                <a:gd name="T57" fmla="*/ 109 h 171"/>
                <a:gd name="T58" fmla="*/ 160 w 173"/>
                <a:gd name="T59" fmla="*/ 99 h 171"/>
                <a:gd name="T60" fmla="*/ 117 w 173"/>
                <a:gd name="T61" fmla="*/ 87 h 171"/>
                <a:gd name="T62" fmla="*/ 117 w 173"/>
                <a:gd name="T63" fmla="*/ 95 h 171"/>
                <a:gd name="T64" fmla="*/ 112 w 173"/>
                <a:gd name="T65" fmla="*/ 106 h 171"/>
                <a:gd name="T66" fmla="*/ 103 w 173"/>
                <a:gd name="T67" fmla="*/ 115 h 171"/>
                <a:gd name="T68" fmla="*/ 92 w 173"/>
                <a:gd name="T69" fmla="*/ 120 h 171"/>
                <a:gd name="T70" fmla="*/ 86 w 173"/>
                <a:gd name="T71" fmla="*/ 120 h 171"/>
                <a:gd name="T72" fmla="*/ 73 w 173"/>
                <a:gd name="T73" fmla="*/ 118 h 171"/>
                <a:gd name="T74" fmla="*/ 63 w 173"/>
                <a:gd name="T75" fmla="*/ 111 h 171"/>
                <a:gd name="T76" fmla="*/ 56 w 173"/>
                <a:gd name="T77" fmla="*/ 101 h 171"/>
                <a:gd name="T78" fmla="*/ 54 w 173"/>
                <a:gd name="T79" fmla="*/ 87 h 171"/>
                <a:gd name="T80" fmla="*/ 54 w 173"/>
                <a:gd name="T81" fmla="*/ 81 h 171"/>
                <a:gd name="T82" fmla="*/ 59 w 173"/>
                <a:gd name="T83" fmla="*/ 69 h 171"/>
                <a:gd name="T84" fmla="*/ 68 w 173"/>
                <a:gd name="T85" fmla="*/ 61 h 171"/>
                <a:gd name="T86" fmla="*/ 79 w 173"/>
                <a:gd name="T87" fmla="*/ 56 h 171"/>
                <a:gd name="T88" fmla="*/ 86 w 173"/>
                <a:gd name="T89" fmla="*/ 55 h 171"/>
                <a:gd name="T90" fmla="*/ 98 w 173"/>
                <a:gd name="T91" fmla="*/ 58 h 171"/>
                <a:gd name="T92" fmla="*/ 108 w 173"/>
                <a:gd name="T93" fmla="*/ 65 h 171"/>
                <a:gd name="T94" fmla="*/ 115 w 173"/>
                <a:gd name="T95" fmla="*/ 75 h 171"/>
                <a:gd name="T96" fmla="*/ 117 w 173"/>
                <a:gd name="T97" fmla="*/ 8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71">
                  <a:moveTo>
                    <a:pt x="173" y="97"/>
                  </a:moveTo>
                  <a:lnTo>
                    <a:pt x="173" y="72"/>
                  </a:lnTo>
                  <a:lnTo>
                    <a:pt x="159" y="69"/>
                  </a:lnTo>
                  <a:lnTo>
                    <a:pt x="159" y="69"/>
                  </a:lnTo>
                  <a:lnTo>
                    <a:pt x="156" y="61"/>
                  </a:lnTo>
                  <a:lnTo>
                    <a:pt x="167" y="52"/>
                  </a:lnTo>
                  <a:lnTo>
                    <a:pt x="155" y="31"/>
                  </a:lnTo>
                  <a:lnTo>
                    <a:pt x="140" y="36"/>
                  </a:lnTo>
                  <a:lnTo>
                    <a:pt x="140" y="36"/>
                  </a:lnTo>
                  <a:lnTo>
                    <a:pt x="134" y="31"/>
                  </a:lnTo>
                  <a:lnTo>
                    <a:pt x="138" y="16"/>
                  </a:lnTo>
                  <a:lnTo>
                    <a:pt x="118" y="5"/>
                  </a:lnTo>
                  <a:lnTo>
                    <a:pt x="108" y="16"/>
                  </a:lnTo>
                  <a:lnTo>
                    <a:pt x="108" y="16"/>
                  </a:lnTo>
                  <a:lnTo>
                    <a:pt x="100" y="14"/>
                  </a:lnTo>
                  <a:lnTo>
                    <a:pt x="97" y="0"/>
                  </a:lnTo>
                  <a:lnTo>
                    <a:pt x="74" y="0"/>
                  </a:lnTo>
                  <a:lnTo>
                    <a:pt x="71" y="14"/>
                  </a:lnTo>
                  <a:lnTo>
                    <a:pt x="71" y="14"/>
                  </a:lnTo>
                  <a:lnTo>
                    <a:pt x="63" y="16"/>
                  </a:lnTo>
                  <a:lnTo>
                    <a:pt x="53" y="6"/>
                  </a:lnTo>
                  <a:lnTo>
                    <a:pt x="32" y="17"/>
                  </a:lnTo>
                  <a:lnTo>
                    <a:pt x="36" y="31"/>
                  </a:lnTo>
                  <a:lnTo>
                    <a:pt x="36" y="31"/>
                  </a:lnTo>
                  <a:lnTo>
                    <a:pt x="30" y="37"/>
                  </a:lnTo>
                  <a:lnTo>
                    <a:pt x="17" y="33"/>
                  </a:lnTo>
                  <a:lnTo>
                    <a:pt x="5" y="53"/>
                  </a:lnTo>
                  <a:lnTo>
                    <a:pt x="15" y="62"/>
                  </a:lnTo>
                  <a:lnTo>
                    <a:pt x="15" y="62"/>
                  </a:lnTo>
                  <a:lnTo>
                    <a:pt x="12" y="72"/>
                  </a:lnTo>
                  <a:lnTo>
                    <a:pt x="0" y="74"/>
                  </a:lnTo>
                  <a:lnTo>
                    <a:pt x="0" y="99"/>
                  </a:lnTo>
                  <a:lnTo>
                    <a:pt x="11" y="101"/>
                  </a:lnTo>
                  <a:lnTo>
                    <a:pt x="11" y="101"/>
                  </a:lnTo>
                  <a:lnTo>
                    <a:pt x="14" y="112"/>
                  </a:lnTo>
                  <a:lnTo>
                    <a:pt x="6" y="119"/>
                  </a:lnTo>
                  <a:lnTo>
                    <a:pt x="18" y="139"/>
                  </a:lnTo>
                  <a:lnTo>
                    <a:pt x="28" y="136"/>
                  </a:lnTo>
                  <a:lnTo>
                    <a:pt x="28" y="136"/>
                  </a:lnTo>
                  <a:lnTo>
                    <a:pt x="36" y="145"/>
                  </a:lnTo>
                  <a:lnTo>
                    <a:pt x="34" y="154"/>
                  </a:lnTo>
                  <a:lnTo>
                    <a:pt x="55" y="166"/>
                  </a:lnTo>
                  <a:lnTo>
                    <a:pt x="61" y="159"/>
                  </a:lnTo>
                  <a:lnTo>
                    <a:pt x="61" y="159"/>
                  </a:lnTo>
                  <a:lnTo>
                    <a:pt x="74" y="162"/>
                  </a:lnTo>
                  <a:lnTo>
                    <a:pt x="76" y="171"/>
                  </a:lnTo>
                  <a:lnTo>
                    <a:pt x="99" y="171"/>
                  </a:lnTo>
                  <a:lnTo>
                    <a:pt x="101" y="161"/>
                  </a:lnTo>
                  <a:lnTo>
                    <a:pt x="101" y="161"/>
                  </a:lnTo>
                  <a:lnTo>
                    <a:pt x="113" y="158"/>
                  </a:lnTo>
                  <a:lnTo>
                    <a:pt x="120" y="165"/>
                  </a:lnTo>
                  <a:lnTo>
                    <a:pt x="140" y="154"/>
                  </a:lnTo>
                  <a:lnTo>
                    <a:pt x="136" y="143"/>
                  </a:lnTo>
                  <a:lnTo>
                    <a:pt x="136" y="143"/>
                  </a:lnTo>
                  <a:lnTo>
                    <a:pt x="144" y="134"/>
                  </a:lnTo>
                  <a:lnTo>
                    <a:pt x="156" y="138"/>
                  </a:lnTo>
                  <a:lnTo>
                    <a:pt x="168" y="118"/>
                  </a:lnTo>
                  <a:lnTo>
                    <a:pt x="158" y="109"/>
                  </a:lnTo>
                  <a:lnTo>
                    <a:pt x="158" y="109"/>
                  </a:lnTo>
                  <a:lnTo>
                    <a:pt x="160" y="99"/>
                  </a:lnTo>
                  <a:lnTo>
                    <a:pt x="173" y="97"/>
                  </a:lnTo>
                  <a:close/>
                  <a:moveTo>
                    <a:pt x="117" y="87"/>
                  </a:moveTo>
                  <a:lnTo>
                    <a:pt x="117" y="87"/>
                  </a:lnTo>
                  <a:lnTo>
                    <a:pt x="117" y="95"/>
                  </a:lnTo>
                  <a:lnTo>
                    <a:pt x="115" y="101"/>
                  </a:lnTo>
                  <a:lnTo>
                    <a:pt x="112" y="106"/>
                  </a:lnTo>
                  <a:lnTo>
                    <a:pt x="108" y="111"/>
                  </a:lnTo>
                  <a:lnTo>
                    <a:pt x="103" y="115"/>
                  </a:lnTo>
                  <a:lnTo>
                    <a:pt x="98" y="118"/>
                  </a:lnTo>
                  <a:lnTo>
                    <a:pt x="92" y="120"/>
                  </a:lnTo>
                  <a:lnTo>
                    <a:pt x="86" y="120"/>
                  </a:lnTo>
                  <a:lnTo>
                    <a:pt x="86" y="120"/>
                  </a:lnTo>
                  <a:lnTo>
                    <a:pt x="79" y="120"/>
                  </a:lnTo>
                  <a:lnTo>
                    <a:pt x="73" y="118"/>
                  </a:lnTo>
                  <a:lnTo>
                    <a:pt x="68" y="115"/>
                  </a:lnTo>
                  <a:lnTo>
                    <a:pt x="63" y="111"/>
                  </a:lnTo>
                  <a:lnTo>
                    <a:pt x="59" y="106"/>
                  </a:lnTo>
                  <a:lnTo>
                    <a:pt x="56" y="101"/>
                  </a:lnTo>
                  <a:lnTo>
                    <a:pt x="54" y="95"/>
                  </a:lnTo>
                  <a:lnTo>
                    <a:pt x="54" y="87"/>
                  </a:lnTo>
                  <a:lnTo>
                    <a:pt x="54" y="87"/>
                  </a:lnTo>
                  <a:lnTo>
                    <a:pt x="54" y="81"/>
                  </a:lnTo>
                  <a:lnTo>
                    <a:pt x="56" y="75"/>
                  </a:lnTo>
                  <a:lnTo>
                    <a:pt x="59" y="69"/>
                  </a:lnTo>
                  <a:lnTo>
                    <a:pt x="63" y="65"/>
                  </a:lnTo>
                  <a:lnTo>
                    <a:pt x="68" y="61"/>
                  </a:lnTo>
                  <a:lnTo>
                    <a:pt x="73" y="58"/>
                  </a:lnTo>
                  <a:lnTo>
                    <a:pt x="79" y="56"/>
                  </a:lnTo>
                  <a:lnTo>
                    <a:pt x="86" y="55"/>
                  </a:lnTo>
                  <a:lnTo>
                    <a:pt x="86" y="55"/>
                  </a:lnTo>
                  <a:lnTo>
                    <a:pt x="92" y="56"/>
                  </a:lnTo>
                  <a:lnTo>
                    <a:pt x="98" y="58"/>
                  </a:lnTo>
                  <a:lnTo>
                    <a:pt x="103" y="61"/>
                  </a:lnTo>
                  <a:lnTo>
                    <a:pt x="108" y="65"/>
                  </a:lnTo>
                  <a:lnTo>
                    <a:pt x="112" y="69"/>
                  </a:lnTo>
                  <a:lnTo>
                    <a:pt x="115" y="75"/>
                  </a:lnTo>
                  <a:lnTo>
                    <a:pt x="117" y="81"/>
                  </a:lnTo>
                  <a:lnTo>
                    <a:pt x="117" y="87"/>
                  </a:lnTo>
                  <a:lnTo>
                    <a:pt x="117" y="87"/>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2" name="Freeform 342"/>
            <p:cNvSpPr>
              <a:spLocks noEditPoints="1"/>
            </p:cNvSpPr>
            <p:nvPr/>
          </p:nvSpPr>
          <p:spPr bwMode="auto">
            <a:xfrm>
              <a:off x="673103" y="2806708"/>
              <a:ext cx="152401" cy="153988"/>
            </a:xfrm>
            <a:custGeom>
              <a:avLst/>
              <a:gdLst>
                <a:gd name="T0" fmla="*/ 96 w 96"/>
                <a:gd name="T1" fmla="*/ 59 h 97"/>
                <a:gd name="T2" fmla="*/ 96 w 96"/>
                <a:gd name="T3" fmla="*/ 41 h 97"/>
                <a:gd name="T4" fmla="*/ 79 w 96"/>
                <a:gd name="T5" fmla="*/ 37 h 97"/>
                <a:gd name="T6" fmla="*/ 89 w 96"/>
                <a:gd name="T7" fmla="*/ 22 h 97"/>
                <a:gd name="T8" fmla="*/ 75 w 96"/>
                <a:gd name="T9" fmla="*/ 9 h 97"/>
                <a:gd name="T10" fmla="*/ 61 w 96"/>
                <a:gd name="T11" fmla="*/ 18 h 97"/>
                <a:gd name="T12" fmla="*/ 57 w 96"/>
                <a:gd name="T13" fmla="*/ 0 h 97"/>
                <a:gd name="T14" fmla="*/ 39 w 96"/>
                <a:gd name="T15" fmla="*/ 0 h 97"/>
                <a:gd name="T16" fmla="*/ 35 w 96"/>
                <a:gd name="T17" fmla="*/ 17 h 97"/>
                <a:gd name="T18" fmla="*/ 21 w 96"/>
                <a:gd name="T19" fmla="*/ 7 h 97"/>
                <a:gd name="T20" fmla="*/ 8 w 96"/>
                <a:gd name="T21" fmla="*/ 21 h 97"/>
                <a:gd name="T22" fmla="*/ 17 w 96"/>
                <a:gd name="T23" fmla="*/ 35 h 97"/>
                <a:gd name="T24" fmla="*/ 0 w 96"/>
                <a:gd name="T25" fmla="*/ 39 h 97"/>
                <a:gd name="T26" fmla="*/ 0 w 96"/>
                <a:gd name="T27" fmla="*/ 57 h 97"/>
                <a:gd name="T28" fmla="*/ 16 w 96"/>
                <a:gd name="T29" fmla="*/ 61 h 97"/>
                <a:gd name="T30" fmla="*/ 7 w 96"/>
                <a:gd name="T31" fmla="*/ 76 h 97"/>
                <a:gd name="T32" fmla="*/ 20 w 96"/>
                <a:gd name="T33" fmla="*/ 88 h 97"/>
                <a:gd name="T34" fmla="*/ 34 w 96"/>
                <a:gd name="T35" fmla="*/ 80 h 97"/>
                <a:gd name="T36" fmla="*/ 38 w 96"/>
                <a:gd name="T37" fmla="*/ 97 h 97"/>
                <a:gd name="T38" fmla="*/ 56 w 96"/>
                <a:gd name="T39" fmla="*/ 97 h 97"/>
                <a:gd name="T40" fmla="*/ 59 w 96"/>
                <a:gd name="T41" fmla="*/ 80 h 97"/>
                <a:gd name="T42" fmla="*/ 74 w 96"/>
                <a:gd name="T43" fmla="*/ 89 h 97"/>
                <a:gd name="T44" fmla="*/ 88 w 96"/>
                <a:gd name="T45" fmla="*/ 77 h 97"/>
                <a:gd name="T46" fmla="*/ 78 w 96"/>
                <a:gd name="T47" fmla="*/ 63 h 97"/>
                <a:gd name="T48" fmla="*/ 96 w 96"/>
                <a:gd name="T49" fmla="*/ 59 h 97"/>
                <a:gd name="T50" fmla="*/ 47 w 96"/>
                <a:gd name="T51" fmla="*/ 63 h 97"/>
                <a:gd name="T52" fmla="*/ 47 w 96"/>
                <a:gd name="T53" fmla="*/ 63 h 97"/>
                <a:gd name="T54" fmla="*/ 42 w 96"/>
                <a:gd name="T55" fmla="*/ 62 h 97"/>
                <a:gd name="T56" fmla="*/ 37 w 96"/>
                <a:gd name="T57" fmla="*/ 59 h 97"/>
                <a:gd name="T58" fmla="*/ 34 w 96"/>
                <a:gd name="T59" fmla="*/ 54 h 97"/>
                <a:gd name="T60" fmla="*/ 33 w 96"/>
                <a:gd name="T61" fmla="*/ 49 h 97"/>
                <a:gd name="T62" fmla="*/ 33 w 96"/>
                <a:gd name="T63" fmla="*/ 49 h 97"/>
                <a:gd name="T64" fmla="*/ 34 w 96"/>
                <a:gd name="T65" fmla="*/ 43 h 97"/>
                <a:gd name="T66" fmla="*/ 37 w 96"/>
                <a:gd name="T67" fmla="*/ 39 h 97"/>
                <a:gd name="T68" fmla="*/ 42 w 96"/>
                <a:gd name="T69" fmla="*/ 36 h 97"/>
                <a:gd name="T70" fmla="*/ 47 w 96"/>
                <a:gd name="T71" fmla="*/ 35 h 97"/>
                <a:gd name="T72" fmla="*/ 47 w 96"/>
                <a:gd name="T73" fmla="*/ 35 h 97"/>
                <a:gd name="T74" fmla="*/ 53 w 96"/>
                <a:gd name="T75" fmla="*/ 36 h 97"/>
                <a:gd name="T76" fmla="*/ 57 w 96"/>
                <a:gd name="T77" fmla="*/ 39 h 97"/>
                <a:gd name="T78" fmla="*/ 60 w 96"/>
                <a:gd name="T79" fmla="*/ 43 h 97"/>
                <a:gd name="T80" fmla="*/ 62 w 96"/>
                <a:gd name="T81" fmla="*/ 49 h 97"/>
                <a:gd name="T82" fmla="*/ 62 w 96"/>
                <a:gd name="T83" fmla="*/ 49 h 97"/>
                <a:gd name="T84" fmla="*/ 60 w 96"/>
                <a:gd name="T85" fmla="*/ 54 h 97"/>
                <a:gd name="T86" fmla="*/ 57 w 96"/>
                <a:gd name="T87" fmla="*/ 59 h 97"/>
                <a:gd name="T88" fmla="*/ 53 w 96"/>
                <a:gd name="T89" fmla="*/ 62 h 97"/>
                <a:gd name="T90" fmla="*/ 47 w 96"/>
                <a:gd name="T91" fmla="*/ 63 h 97"/>
                <a:gd name="T92" fmla="*/ 47 w 96"/>
                <a:gd name="T93"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97">
                  <a:moveTo>
                    <a:pt x="96" y="59"/>
                  </a:moveTo>
                  <a:lnTo>
                    <a:pt x="96" y="41"/>
                  </a:lnTo>
                  <a:lnTo>
                    <a:pt x="79" y="37"/>
                  </a:lnTo>
                  <a:lnTo>
                    <a:pt x="89" y="22"/>
                  </a:lnTo>
                  <a:lnTo>
                    <a:pt x="75" y="9"/>
                  </a:lnTo>
                  <a:lnTo>
                    <a:pt x="61" y="18"/>
                  </a:lnTo>
                  <a:lnTo>
                    <a:pt x="57" y="0"/>
                  </a:lnTo>
                  <a:lnTo>
                    <a:pt x="39" y="0"/>
                  </a:lnTo>
                  <a:lnTo>
                    <a:pt x="35" y="17"/>
                  </a:lnTo>
                  <a:lnTo>
                    <a:pt x="21" y="7"/>
                  </a:lnTo>
                  <a:lnTo>
                    <a:pt x="8" y="21"/>
                  </a:lnTo>
                  <a:lnTo>
                    <a:pt x="17" y="35"/>
                  </a:lnTo>
                  <a:lnTo>
                    <a:pt x="0" y="39"/>
                  </a:lnTo>
                  <a:lnTo>
                    <a:pt x="0" y="57"/>
                  </a:lnTo>
                  <a:lnTo>
                    <a:pt x="16" y="61"/>
                  </a:lnTo>
                  <a:lnTo>
                    <a:pt x="7" y="76"/>
                  </a:lnTo>
                  <a:lnTo>
                    <a:pt x="20" y="88"/>
                  </a:lnTo>
                  <a:lnTo>
                    <a:pt x="34" y="80"/>
                  </a:lnTo>
                  <a:lnTo>
                    <a:pt x="38" y="97"/>
                  </a:lnTo>
                  <a:lnTo>
                    <a:pt x="56" y="97"/>
                  </a:lnTo>
                  <a:lnTo>
                    <a:pt x="59" y="80"/>
                  </a:lnTo>
                  <a:lnTo>
                    <a:pt x="74" y="89"/>
                  </a:lnTo>
                  <a:lnTo>
                    <a:pt x="88" y="77"/>
                  </a:lnTo>
                  <a:lnTo>
                    <a:pt x="78" y="63"/>
                  </a:lnTo>
                  <a:lnTo>
                    <a:pt x="96" y="59"/>
                  </a:lnTo>
                  <a:close/>
                  <a:moveTo>
                    <a:pt x="47" y="63"/>
                  </a:moveTo>
                  <a:lnTo>
                    <a:pt x="47" y="63"/>
                  </a:lnTo>
                  <a:lnTo>
                    <a:pt x="42" y="62"/>
                  </a:lnTo>
                  <a:lnTo>
                    <a:pt x="37" y="59"/>
                  </a:lnTo>
                  <a:lnTo>
                    <a:pt x="34" y="54"/>
                  </a:lnTo>
                  <a:lnTo>
                    <a:pt x="33" y="49"/>
                  </a:lnTo>
                  <a:lnTo>
                    <a:pt x="33" y="49"/>
                  </a:lnTo>
                  <a:lnTo>
                    <a:pt x="34" y="43"/>
                  </a:lnTo>
                  <a:lnTo>
                    <a:pt x="37" y="39"/>
                  </a:lnTo>
                  <a:lnTo>
                    <a:pt x="42" y="36"/>
                  </a:lnTo>
                  <a:lnTo>
                    <a:pt x="47" y="35"/>
                  </a:lnTo>
                  <a:lnTo>
                    <a:pt x="47" y="35"/>
                  </a:lnTo>
                  <a:lnTo>
                    <a:pt x="53" y="36"/>
                  </a:lnTo>
                  <a:lnTo>
                    <a:pt x="57" y="39"/>
                  </a:lnTo>
                  <a:lnTo>
                    <a:pt x="60" y="43"/>
                  </a:lnTo>
                  <a:lnTo>
                    <a:pt x="62" y="49"/>
                  </a:lnTo>
                  <a:lnTo>
                    <a:pt x="62" y="49"/>
                  </a:lnTo>
                  <a:lnTo>
                    <a:pt x="60" y="54"/>
                  </a:lnTo>
                  <a:lnTo>
                    <a:pt x="57" y="59"/>
                  </a:lnTo>
                  <a:lnTo>
                    <a:pt x="53" y="62"/>
                  </a:lnTo>
                  <a:lnTo>
                    <a:pt x="47" y="63"/>
                  </a:lnTo>
                  <a:lnTo>
                    <a:pt x="47" y="63"/>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3" name="Freeform 343"/>
            <p:cNvSpPr/>
            <p:nvPr/>
          </p:nvSpPr>
          <p:spPr bwMode="auto">
            <a:xfrm>
              <a:off x="301626" y="2751139"/>
              <a:ext cx="131763" cy="131763"/>
            </a:xfrm>
            <a:custGeom>
              <a:avLst/>
              <a:gdLst>
                <a:gd name="T0" fmla="*/ 0 w 83"/>
                <a:gd name="T1" fmla="*/ 83 h 83"/>
                <a:gd name="T2" fmla="*/ 0 w 83"/>
                <a:gd name="T3" fmla="*/ 83 h 83"/>
                <a:gd name="T4" fmla="*/ 2 w 83"/>
                <a:gd name="T5" fmla="*/ 74 h 83"/>
                <a:gd name="T6" fmla="*/ 3 w 83"/>
                <a:gd name="T7" fmla="*/ 66 h 83"/>
                <a:gd name="T8" fmla="*/ 5 w 83"/>
                <a:gd name="T9" fmla="*/ 58 h 83"/>
                <a:gd name="T10" fmla="*/ 8 w 83"/>
                <a:gd name="T11" fmla="*/ 51 h 83"/>
                <a:gd name="T12" fmla="*/ 11 w 83"/>
                <a:gd name="T13" fmla="*/ 44 h 83"/>
                <a:gd name="T14" fmla="*/ 15 w 83"/>
                <a:gd name="T15" fmla="*/ 36 h 83"/>
                <a:gd name="T16" fmla="*/ 20 w 83"/>
                <a:gd name="T17" fmla="*/ 29 h 83"/>
                <a:gd name="T18" fmla="*/ 25 w 83"/>
                <a:gd name="T19" fmla="*/ 24 h 83"/>
                <a:gd name="T20" fmla="*/ 31 w 83"/>
                <a:gd name="T21" fmla="*/ 18 h 83"/>
                <a:gd name="T22" fmla="*/ 37 w 83"/>
                <a:gd name="T23" fmla="*/ 14 h 83"/>
                <a:gd name="T24" fmla="*/ 44 w 83"/>
                <a:gd name="T25" fmla="*/ 10 h 83"/>
                <a:gd name="T26" fmla="*/ 51 w 83"/>
                <a:gd name="T27" fmla="*/ 6 h 83"/>
                <a:gd name="T28" fmla="*/ 59 w 83"/>
                <a:gd name="T29" fmla="*/ 3 h 83"/>
                <a:gd name="T30" fmla="*/ 67 w 83"/>
                <a:gd name="T31" fmla="*/ 1 h 83"/>
                <a:gd name="T32" fmla="*/ 75 w 83"/>
                <a:gd name="T33" fmla="*/ 0 h 83"/>
                <a:gd name="T34" fmla="*/ 83 w 83"/>
                <a:gd name="T3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83">
                  <a:moveTo>
                    <a:pt x="0" y="83"/>
                  </a:moveTo>
                  <a:lnTo>
                    <a:pt x="0" y="83"/>
                  </a:lnTo>
                  <a:lnTo>
                    <a:pt x="2" y="74"/>
                  </a:lnTo>
                  <a:lnTo>
                    <a:pt x="3" y="66"/>
                  </a:lnTo>
                  <a:lnTo>
                    <a:pt x="5" y="58"/>
                  </a:lnTo>
                  <a:lnTo>
                    <a:pt x="8" y="51"/>
                  </a:lnTo>
                  <a:lnTo>
                    <a:pt x="11" y="44"/>
                  </a:lnTo>
                  <a:lnTo>
                    <a:pt x="15" y="36"/>
                  </a:lnTo>
                  <a:lnTo>
                    <a:pt x="20" y="29"/>
                  </a:lnTo>
                  <a:lnTo>
                    <a:pt x="25" y="24"/>
                  </a:lnTo>
                  <a:lnTo>
                    <a:pt x="31" y="18"/>
                  </a:lnTo>
                  <a:lnTo>
                    <a:pt x="37" y="14"/>
                  </a:lnTo>
                  <a:lnTo>
                    <a:pt x="44" y="10"/>
                  </a:lnTo>
                  <a:lnTo>
                    <a:pt x="51" y="6"/>
                  </a:lnTo>
                  <a:lnTo>
                    <a:pt x="59" y="3"/>
                  </a:lnTo>
                  <a:lnTo>
                    <a:pt x="67" y="1"/>
                  </a:lnTo>
                  <a:lnTo>
                    <a:pt x="75" y="0"/>
                  </a:lnTo>
                  <a:lnTo>
                    <a:pt x="83" y="0"/>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grpSp>
      <p:grpSp>
        <p:nvGrpSpPr>
          <p:cNvPr id="54" name="Group 73"/>
          <p:cNvGrpSpPr/>
          <p:nvPr/>
        </p:nvGrpSpPr>
        <p:grpSpPr>
          <a:xfrm>
            <a:off x="7018230" y="4833006"/>
            <a:ext cx="528384" cy="635030"/>
            <a:chOff x="8394350" y="4656141"/>
            <a:chExt cx="528384" cy="623888"/>
          </a:xfrm>
          <a:solidFill>
            <a:schemeClr val="bg1"/>
          </a:solidFill>
        </p:grpSpPr>
        <p:sp>
          <p:nvSpPr>
            <p:cNvPr id="55" name="Freeform 432"/>
            <p:cNvSpPr/>
            <p:nvPr/>
          </p:nvSpPr>
          <p:spPr bwMode="auto">
            <a:xfrm>
              <a:off x="8394350" y="4656141"/>
              <a:ext cx="528384" cy="623888"/>
            </a:xfrm>
            <a:custGeom>
              <a:avLst/>
              <a:gdLst>
                <a:gd name="T0" fmla="*/ 286 w 327"/>
                <a:gd name="T1" fmla="*/ 393 h 393"/>
                <a:gd name="T2" fmla="*/ 286 w 327"/>
                <a:gd name="T3" fmla="*/ 240 h 393"/>
                <a:gd name="T4" fmla="*/ 286 w 327"/>
                <a:gd name="T5" fmla="*/ 240 h 393"/>
                <a:gd name="T6" fmla="*/ 295 w 327"/>
                <a:gd name="T7" fmla="*/ 230 h 393"/>
                <a:gd name="T8" fmla="*/ 304 w 327"/>
                <a:gd name="T9" fmla="*/ 219 h 393"/>
                <a:gd name="T10" fmla="*/ 311 w 327"/>
                <a:gd name="T11" fmla="*/ 208 h 393"/>
                <a:gd name="T12" fmla="*/ 316 w 327"/>
                <a:gd name="T13" fmla="*/ 196 h 393"/>
                <a:gd name="T14" fmla="*/ 321 w 327"/>
                <a:gd name="T15" fmla="*/ 183 h 393"/>
                <a:gd name="T16" fmla="*/ 325 w 327"/>
                <a:gd name="T17" fmla="*/ 169 h 393"/>
                <a:gd name="T18" fmla="*/ 327 w 327"/>
                <a:gd name="T19" fmla="*/ 156 h 393"/>
                <a:gd name="T20" fmla="*/ 327 w 327"/>
                <a:gd name="T21" fmla="*/ 141 h 393"/>
                <a:gd name="T22" fmla="*/ 327 w 327"/>
                <a:gd name="T23" fmla="*/ 141 h 393"/>
                <a:gd name="T24" fmla="*/ 327 w 327"/>
                <a:gd name="T25" fmla="*/ 126 h 393"/>
                <a:gd name="T26" fmla="*/ 325 w 327"/>
                <a:gd name="T27" fmla="*/ 112 h 393"/>
                <a:gd name="T28" fmla="*/ 321 w 327"/>
                <a:gd name="T29" fmla="*/ 99 h 393"/>
                <a:gd name="T30" fmla="*/ 316 w 327"/>
                <a:gd name="T31" fmla="*/ 86 h 393"/>
                <a:gd name="T32" fmla="*/ 311 w 327"/>
                <a:gd name="T33" fmla="*/ 74 h 393"/>
                <a:gd name="T34" fmla="*/ 304 w 327"/>
                <a:gd name="T35" fmla="*/ 62 h 393"/>
                <a:gd name="T36" fmla="*/ 295 w 327"/>
                <a:gd name="T37" fmla="*/ 52 h 393"/>
                <a:gd name="T38" fmla="*/ 286 w 327"/>
                <a:gd name="T39" fmla="*/ 42 h 393"/>
                <a:gd name="T40" fmla="*/ 276 w 327"/>
                <a:gd name="T41" fmla="*/ 33 h 393"/>
                <a:gd name="T42" fmla="*/ 265 w 327"/>
                <a:gd name="T43" fmla="*/ 24 h 393"/>
                <a:gd name="T44" fmla="*/ 253 w 327"/>
                <a:gd name="T45" fmla="*/ 17 h 393"/>
                <a:gd name="T46" fmla="*/ 241 w 327"/>
                <a:gd name="T47" fmla="*/ 11 h 393"/>
                <a:gd name="T48" fmla="*/ 228 w 327"/>
                <a:gd name="T49" fmla="*/ 6 h 393"/>
                <a:gd name="T50" fmla="*/ 215 w 327"/>
                <a:gd name="T51" fmla="*/ 3 h 393"/>
                <a:gd name="T52" fmla="*/ 201 w 327"/>
                <a:gd name="T53" fmla="*/ 0 h 393"/>
                <a:gd name="T54" fmla="*/ 186 w 327"/>
                <a:gd name="T55" fmla="*/ 0 h 393"/>
                <a:gd name="T56" fmla="*/ 186 w 327"/>
                <a:gd name="T57" fmla="*/ 0 h 393"/>
                <a:gd name="T58" fmla="*/ 172 w 327"/>
                <a:gd name="T59" fmla="*/ 0 h 393"/>
                <a:gd name="T60" fmla="*/ 158 w 327"/>
                <a:gd name="T61" fmla="*/ 3 h 393"/>
                <a:gd name="T62" fmla="*/ 144 w 327"/>
                <a:gd name="T63" fmla="*/ 6 h 393"/>
                <a:gd name="T64" fmla="*/ 131 w 327"/>
                <a:gd name="T65" fmla="*/ 11 h 393"/>
                <a:gd name="T66" fmla="*/ 119 w 327"/>
                <a:gd name="T67" fmla="*/ 17 h 393"/>
                <a:gd name="T68" fmla="*/ 108 w 327"/>
                <a:gd name="T69" fmla="*/ 24 h 393"/>
                <a:gd name="T70" fmla="*/ 97 w 327"/>
                <a:gd name="T71" fmla="*/ 33 h 393"/>
                <a:gd name="T72" fmla="*/ 86 w 327"/>
                <a:gd name="T73" fmla="*/ 42 h 393"/>
                <a:gd name="T74" fmla="*/ 77 w 327"/>
                <a:gd name="T75" fmla="*/ 52 h 393"/>
                <a:gd name="T76" fmla="*/ 69 w 327"/>
                <a:gd name="T77" fmla="*/ 62 h 393"/>
                <a:gd name="T78" fmla="*/ 62 w 327"/>
                <a:gd name="T79" fmla="*/ 74 h 393"/>
                <a:gd name="T80" fmla="*/ 56 w 327"/>
                <a:gd name="T81" fmla="*/ 86 h 393"/>
                <a:gd name="T82" fmla="*/ 51 w 327"/>
                <a:gd name="T83" fmla="*/ 99 h 393"/>
                <a:gd name="T84" fmla="*/ 48 w 327"/>
                <a:gd name="T85" fmla="*/ 112 h 393"/>
                <a:gd name="T86" fmla="*/ 46 w 327"/>
                <a:gd name="T87" fmla="*/ 126 h 393"/>
                <a:gd name="T88" fmla="*/ 45 w 327"/>
                <a:gd name="T89" fmla="*/ 141 h 393"/>
                <a:gd name="T90" fmla="*/ 45 w 327"/>
                <a:gd name="T91" fmla="*/ 141 h 393"/>
                <a:gd name="T92" fmla="*/ 45 w 327"/>
                <a:gd name="T93" fmla="*/ 148 h 393"/>
                <a:gd name="T94" fmla="*/ 26 w 327"/>
                <a:gd name="T95" fmla="*/ 181 h 393"/>
                <a:gd name="T96" fmla="*/ 0 w 327"/>
                <a:gd name="T97" fmla="*/ 226 h 393"/>
                <a:gd name="T98" fmla="*/ 33 w 327"/>
                <a:gd name="T99" fmla="*/ 226 h 393"/>
                <a:gd name="T100" fmla="*/ 33 w 327"/>
                <a:gd name="T101" fmla="*/ 282 h 393"/>
                <a:gd name="T102" fmla="*/ 33 w 327"/>
                <a:gd name="T103" fmla="*/ 282 h 393"/>
                <a:gd name="T104" fmla="*/ 33 w 327"/>
                <a:gd name="T105" fmla="*/ 290 h 393"/>
                <a:gd name="T106" fmla="*/ 36 w 327"/>
                <a:gd name="T107" fmla="*/ 297 h 393"/>
                <a:gd name="T108" fmla="*/ 39 w 327"/>
                <a:gd name="T109" fmla="*/ 303 h 393"/>
                <a:gd name="T110" fmla="*/ 44 w 327"/>
                <a:gd name="T111" fmla="*/ 309 h 393"/>
                <a:gd name="T112" fmla="*/ 49 w 327"/>
                <a:gd name="T113" fmla="*/ 313 h 393"/>
                <a:gd name="T114" fmla="*/ 56 w 327"/>
                <a:gd name="T115" fmla="*/ 317 h 393"/>
                <a:gd name="T116" fmla="*/ 63 w 327"/>
                <a:gd name="T117" fmla="*/ 319 h 393"/>
                <a:gd name="T118" fmla="*/ 70 w 327"/>
                <a:gd name="T119" fmla="*/ 320 h 393"/>
                <a:gd name="T120" fmla="*/ 131 w 327"/>
                <a:gd name="T121" fmla="*/ 320 h 393"/>
                <a:gd name="T122" fmla="*/ 131 w 327"/>
                <a:gd name="T123"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7" h="393">
                  <a:moveTo>
                    <a:pt x="286" y="393"/>
                  </a:moveTo>
                  <a:lnTo>
                    <a:pt x="286" y="240"/>
                  </a:lnTo>
                  <a:lnTo>
                    <a:pt x="286" y="240"/>
                  </a:lnTo>
                  <a:lnTo>
                    <a:pt x="295" y="230"/>
                  </a:lnTo>
                  <a:lnTo>
                    <a:pt x="304" y="219"/>
                  </a:lnTo>
                  <a:lnTo>
                    <a:pt x="311" y="208"/>
                  </a:lnTo>
                  <a:lnTo>
                    <a:pt x="316" y="196"/>
                  </a:lnTo>
                  <a:lnTo>
                    <a:pt x="321" y="183"/>
                  </a:lnTo>
                  <a:lnTo>
                    <a:pt x="325" y="169"/>
                  </a:lnTo>
                  <a:lnTo>
                    <a:pt x="327" y="156"/>
                  </a:lnTo>
                  <a:lnTo>
                    <a:pt x="327" y="141"/>
                  </a:lnTo>
                  <a:lnTo>
                    <a:pt x="327" y="141"/>
                  </a:lnTo>
                  <a:lnTo>
                    <a:pt x="327" y="126"/>
                  </a:lnTo>
                  <a:lnTo>
                    <a:pt x="325" y="112"/>
                  </a:lnTo>
                  <a:lnTo>
                    <a:pt x="321" y="99"/>
                  </a:lnTo>
                  <a:lnTo>
                    <a:pt x="316" y="86"/>
                  </a:lnTo>
                  <a:lnTo>
                    <a:pt x="311" y="74"/>
                  </a:lnTo>
                  <a:lnTo>
                    <a:pt x="304" y="62"/>
                  </a:lnTo>
                  <a:lnTo>
                    <a:pt x="295" y="52"/>
                  </a:lnTo>
                  <a:lnTo>
                    <a:pt x="286" y="42"/>
                  </a:lnTo>
                  <a:lnTo>
                    <a:pt x="276" y="33"/>
                  </a:lnTo>
                  <a:lnTo>
                    <a:pt x="265" y="24"/>
                  </a:lnTo>
                  <a:lnTo>
                    <a:pt x="253" y="17"/>
                  </a:lnTo>
                  <a:lnTo>
                    <a:pt x="241" y="11"/>
                  </a:lnTo>
                  <a:lnTo>
                    <a:pt x="228" y="6"/>
                  </a:lnTo>
                  <a:lnTo>
                    <a:pt x="215" y="3"/>
                  </a:lnTo>
                  <a:lnTo>
                    <a:pt x="201" y="0"/>
                  </a:lnTo>
                  <a:lnTo>
                    <a:pt x="186" y="0"/>
                  </a:lnTo>
                  <a:lnTo>
                    <a:pt x="186" y="0"/>
                  </a:lnTo>
                  <a:lnTo>
                    <a:pt x="172" y="0"/>
                  </a:lnTo>
                  <a:lnTo>
                    <a:pt x="158" y="3"/>
                  </a:lnTo>
                  <a:lnTo>
                    <a:pt x="144" y="6"/>
                  </a:lnTo>
                  <a:lnTo>
                    <a:pt x="131" y="11"/>
                  </a:lnTo>
                  <a:lnTo>
                    <a:pt x="119" y="17"/>
                  </a:lnTo>
                  <a:lnTo>
                    <a:pt x="108" y="24"/>
                  </a:lnTo>
                  <a:lnTo>
                    <a:pt x="97" y="33"/>
                  </a:lnTo>
                  <a:lnTo>
                    <a:pt x="86" y="42"/>
                  </a:lnTo>
                  <a:lnTo>
                    <a:pt x="77" y="52"/>
                  </a:lnTo>
                  <a:lnTo>
                    <a:pt x="69" y="62"/>
                  </a:lnTo>
                  <a:lnTo>
                    <a:pt x="62" y="74"/>
                  </a:lnTo>
                  <a:lnTo>
                    <a:pt x="56" y="86"/>
                  </a:lnTo>
                  <a:lnTo>
                    <a:pt x="51" y="99"/>
                  </a:lnTo>
                  <a:lnTo>
                    <a:pt x="48" y="112"/>
                  </a:lnTo>
                  <a:lnTo>
                    <a:pt x="46" y="126"/>
                  </a:lnTo>
                  <a:lnTo>
                    <a:pt x="45" y="141"/>
                  </a:lnTo>
                  <a:lnTo>
                    <a:pt x="45" y="141"/>
                  </a:lnTo>
                  <a:lnTo>
                    <a:pt x="45" y="148"/>
                  </a:lnTo>
                  <a:lnTo>
                    <a:pt x="26" y="181"/>
                  </a:lnTo>
                  <a:lnTo>
                    <a:pt x="0" y="226"/>
                  </a:lnTo>
                  <a:lnTo>
                    <a:pt x="33" y="226"/>
                  </a:lnTo>
                  <a:lnTo>
                    <a:pt x="33" y="282"/>
                  </a:lnTo>
                  <a:lnTo>
                    <a:pt x="33" y="282"/>
                  </a:lnTo>
                  <a:lnTo>
                    <a:pt x="33" y="290"/>
                  </a:lnTo>
                  <a:lnTo>
                    <a:pt x="36" y="297"/>
                  </a:lnTo>
                  <a:lnTo>
                    <a:pt x="39" y="303"/>
                  </a:lnTo>
                  <a:lnTo>
                    <a:pt x="44" y="309"/>
                  </a:lnTo>
                  <a:lnTo>
                    <a:pt x="49" y="313"/>
                  </a:lnTo>
                  <a:lnTo>
                    <a:pt x="56" y="317"/>
                  </a:lnTo>
                  <a:lnTo>
                    <a:pt x="63" y="319"/>
                  </a:lnTo>
                  <a:lnTo>
                    <a:pt x="70" y="320"/>
                  </a:lnTo>
                  <a:lnTo>
                    <a:pt x="131" y="320"/>
                  </a:lnTo>
                  <a:lnTo>
                    <a:pt x="131" y="393"/>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6" name="Freeform 433"/>
            <p:cNvSpPr/>
            <p:nvPr/>
          </p:nvSpPr>
          <p:spPr bwMode="auto">
            <a:xfrm>
              <a:off x="8531698" y="4708530"/>
              <a:ext cx="339329" cy="334963"/>
            </a:xfrm>
            <a:custGeom>
              <a:avLst/>
              <a:gdLst>
                <a:gd name="T0" fmla="*/ 210 w 210"/>
                <a:gd name="T1" fmla="*/ 106 h 211"/>
                <a:gd name="T2" fmla="*/ 208 w 210"/>
                <a:gd name="T3" fmla="*/ 127 h 211"/>
                <a:gd name="T4" fmla="*/ 202 w 210"/>
                <a:gd name="T5" fmla="*/ 146 h 211"/>
                <a:gd name="T6" fmla="*/ 192 w 210"/>
                <a:gd name="T7" fmla="*/ 164 h 211"/>
                <a:gd name="T8" fmla="*/ 180 w 210"/>
                <a:gd name="T9" fmla="*/ 179 h 211"/>
                <a:gd name="T10" fmla="*/ 164 w 210"/>
                <a:gd name="T11" fmla="*/ 192 h 211"/>
                <a:gd name="T12" fmla="*/ 146 w 210"/>
                <a:gd name="T13" fmla="*/ 202 h 211"/>
                <a:gd name="T14" fmla="*/ 127 w 210"/>
                <a:gd name="T15" fmla="*/ 208 h 211"/>
                <a:gd name="T16" fmla="*/ 105 w 210"/>
                <a:gd name="T17" fmla="*/ 211 h 211"/>
                <a:gd name="T18" fmla="*/ 94 w 210"/>
                <a:gd name="T19" fmla="*/ 209 h 211"/>
                <a:gd name="T20" fmla="*/ 74 w 210"/>
                <a:gd name="T21" fmla="*/ 205 h 211"/>
                <a:gd name="T22" fmla="*/ 55 w 210"/>
                <a:gd name="T23" fmla="*/ 197 h 211"/>
                <a:gd name="T24" fmla="*/ 38 w 210"/>
                <a:gd name="T25" fmla="*/ 186 h 211"/>
                <a:gd name="T26" fmla="*/ 24 w 210"/>
                <a:gd name="T27" fmla="*/ 172 h 211"/>
                <a:gd name="T28" fmla="*/ 13 w 210"/>
                <a:gd name="T29" fmla="*/ 155 h 211"/>
                <a:gd name="T30" fmla="*/ 5 w 210"/>
                <a:gd name="T31" fmla="*/ 137 h 211"/>
                <a:gd name="T32" fmla="*/ 0 w 210"/>
                <a:gd name="T33" fmla="*/ 116 h 211"/>
                <a:gd name="T34" fmla="*/ 0 w 210"/>
                <a:gd name="T35" fmla="*/ 106 h 211"/>
                <a:gd name="T36" fmla="*/ 2 w 210"/>
                <a:gd name="T37" fmla="*/ 84 h 211"/>
                <a:gd name="T38" fmla="*/ 9 w 210"/>
                <a:gd name="T39" fmla="*/ 64 h 211"/>
                <a:gd name="T40" fmla="*/ 18 w 210"/>
                <a:gd name="T41" fmla="*/ 46 h 211"/>
                <a:gd name="T42" fmla="*/ 31 w 210"/>
                <a:gd name="T43" fmla="*/ 31 h 211"/>
                <a:gd name="T44" fmla="*/ 46 w 210"/>
                <a:gd name="T45" fmla="*/ 18 h 211"/>
                <a:gd name="T46" fmla="*/ 64 w 210"/>
                <a:gd name="T47" fmla="*/ 9 h 211"/>
                <a:gd name="T48" fmla="*/ 84 w 210"/>
                <a:gd name="T49" fmla="*/ 3 h 211"/>
                <a:gd name="T50" fmla="*/ 105 w 210"/>
                <a:gd name="T51" fmla="*/ 0 h 211"/>
                <a:gd name="T52" fmla="*/ 116 w 210"/>
                <a:gd name="T53" fmla="*/ 1 h 211"/>
                <a:gd name="T54" fmla="*/ 137 w 210"/>
                <a:gd name="T55" fmla="*/ 5 h 211"/>
                <a:gd name="T56" fmla="*/ 155 w 210"/>
                <a:gd name="T57" fmla="*/ 13 h 211"/>
                <a:gd name="T58" fmla="*/ 172 w 210"/>
                <a:gd name="T59" fmla="*/ 24 h 211"/>
                <a:gd name="T60" fmla="*/ 186 w 210"/>
                <a:gd name="T61" fmla="*/ 38 h 211"/>
                <a:gd name="T62" fmla="*/ 197 w 210"/>
                <a:gd name="T63" fmla="*/ 55 h 211"/>
                <a:gd name="T64" fmla="*/ 205 w 210"/>
                <a:gd name="T65" fmla="*/ 74 h 211"/>
                <a:gd name="T66" fmla="*/ 210 w 210"/>
                <a:gd name="T67" fmla="*/ 94 h 211"/>
                <a:gd name="T68" fmla="*/ 210 w 210"/>
                <a:gd name="T69" fmla="*/ 1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0" h="211">
                  <a:moveTo>
                    <a:pt x="210" y="106"/>
                  </a:moveTo>
                  <a:lnTo>
                    <a:pt x="210" y="106"/>
                  </a:lnTo>
                  <a:lnTo>
                    <a:pt x="210" y="116"/>
                  </a:lnTo>
                  <a:lnTo>
                    <a:pt x="208" y="127"/>
                  </a:lnTo>
                  <a:lnTo>
                    <a:pt x="205" y="137"/>
                  </a:lnTo>
                  <a:lnTo>
                    <a:pt x="202" y="146"/>
                  </a:lnTo>
                  <a:lnTo>
                    <a:pt x="197" y="155"/>
                  </a:lnTo>
                  <a:lnTo>
                    <a:pt x="192" y="164"/>
                  </a:lnTo>
                  <a:lnTo>
                    <a:pt x="186" y="172"/>
                  </a:lnTo>
                  <a:lnTo>
                    <a:pt x="180" y="179"/>
                  </a:lnTo>
                  <a:lnTo>
                    <a:pt x="172" y="186"/>
                  </a:lnTo>
                  <a:lnTo>
                    <a:pt x="164" y="192"/>
                  </a:lnTo>
                  <a:lnTo>
                    <a:pt x="155" y="197"/>
                  </a:lnTo>
                  <a:lnTo>
                    <a:pt x="146" y="202"/>
                  </a:lnTo>
                  <a:lnTo>
                    <a:pt x="137" y="205"/>
                  </a:lnTo>
                  <a:lnTo>
                    <a:pt x="127" y="208"/>
                  </a:lnTo>
                  <a:lnTo>
                    <a:pt x="116" y="209"/>
                  </a:lnTo>
                  <a:lnTo>
                    <a:pt x="105" y="211"/>
                  </a:lnTo>
                  <a:lnTo>
                    <a:pt x="105" y="211"/>
                  </a:lnTo>
                  <a:lnTo>
                    <a:pt x="94" y="209"/>
                  </a:lnTo>
                  <a:lnTo>
                    <a:pt x="84" y="208"/>
                  </a:lnTo>
                  <a:lnTo>
                    <a:pt x="74" y="205"/>
                  </a:lnTo>
                  <a:lnTo>
                    <a:pt x="64" y="202"/>
                  </a:lnTo>
                  <a:lnTo>
                    <a:pt x="55" y="197"/>
                  </a:lnTo>
                  <a:lnTo>
                    <a:pt x="46" y="192"/>
                  </a:lnTo>
                  <a:lnTo>
                    <a:pt x="38" y="186"/>
                  </a:lnTo>
                  <a:lnTo>
                    <a:pt x="31" y="179"/>
                  </a:lnTo>
                  <a:lnTo>
                    <a:pt x="24" y="172"/>
                  </a:lnTo>
                  <a:lnTo>
                    <a:pt x="18" y="164"/>
                  </a:lnTo>
                  <a:lnTo>
                    <a:pt x="13" y="155"/>
                  </a:lnTo>
                  <a:lnTo>
                    <a:pt x="9" y="146"/>
                  </a:lnTo>
                  <a:lnTo>
                    <a:pt x="5" y="137"/>
                  </a:lnTo>
                  <a:lnTo>
                    <a:pt x="2" y="127"/>
                  </a:lnTo>
                  <a:lnTo>
                    <a:pt x="0" y="116"/>
                  </a:lnTo>
                  <a:lnTo>
                    <a:pt x="0" y="106"/>
                  </a:lnTo>
                  <a:lnTo>
                    <a:pt x="0" y="106"/>
                  </a:lnTo>
                  <a:lnTo>
                    <a:pt x="0" y="94"/>
                  </a:lnTo>
                  <a:lnTo>
                    <a:pt x="2" y="84"/>
                  </a:lnTo>
                  <a:lnTo>
                    <a:pt x="5" y="74"/>
                  </a:lnTo>
                  <a:lnTo>
                    <a:pt x="9" y="64"/>
                  </a:lnTo>
                  <a:lnTo>
                    <a:pt x="13" y="55"/>
                  </a:lnTo>
                  <a:lnTo>
                    <a:pt x="18" y="46"/>
                  </a:lnTo>
                  <a:lnTo>
                    <a:pt x="24" y="38"/>
                  </a:lnTo>
                  <a:lnTo>
                    <a:pt x="31" y="31"/>
                  </a:lnTo>
                  <a:lnTo>
                    <a:pt x="38" y="24"/>
                  </a:lnTo>
                  <a:lnTo>
                    <a:pt x="46" y="18"/>
                  </a:lnTo>
                  <a:lnTo>
                    <a:pt x="55" y="13"/>
                  </a:lnTo>
                  <a:lnTo>
                    <a:pt x="64" y="9"/>
                  </a:lnTo>
                  <a:lnTo>
                    <a:pt x="74" y="5"/>
                  </a:lnTo>
                  <a:lnTo>
                    <a:pt x="84" y="3"/>
                  </a:lnTo>
                  <a:lnTo>
                    <a:pt x="94" y="1"/>
                  </a:lnTo>
                  <a:lnTo>
                    <a:pt x="105" y="0"/>
                  </a:lnTo>
                  <a:lnTo>
                    <a:pt x="105" y="0"/>
                  </a:lnTo>
                  <a:lnTo>
                    <a:pt x="116" y="1"/>
                  </a:lnTo>
                  <a:lnTo>
                    <a:pt x="127" y="3"/>
                  </a:lnTo>
                  <a:lnTo>
                    <a:pt x="137" y="5"/>
                  </a:lnTo>
                  <a:lnTo>
                    <a:pt x="146" y="9"/>
                  </a:lnTo>
                  <a:lnTo>
                    <a:pt x="155" y="13"/>
                  </a:lnTo>
                  <a:lnTo>
                    <a:pt x="164" y="18"/>
                  </a:lnTo>
                  <a:lnTo>
                    <a:pt x="172" y="24"/>
                  </a:lnTo>
                  <a:lnTo>
                    <a:pt x="180" y="31"/>
                  </a:lnTo>
                  <a:lnTo>
                    <a:pt x="186" y="38"/>
                  </a:lnTo>
                  <a:lnTo>
                    <a:pt x="192" y="46"/>
                  </a:lnTo>
                  <a:lnTo>
                    <a:pt x="197" y="55"/>
                  </a:lnTo>
                  <a:lnTo>
                    <a:pt x="202" y="64"/>
                  </a:lnTo>
                  <a:lnTo>
                    <a:pt x="205" y="74"/>
                  </a:lnTo>
                  <a:lnTo>
                    <a:pt x="208" y="84"/>
                  </a:lnTo>
                  <a:lnTo>
                    <a:pt x="210" y="94"/>
                  </a:lnTo>
                  <a:lnTo>
                    <a:pt x="210" y="106"/>
                  </a:lnTo>
                  <a:lnTo>
                    <a:pt x="210" y="106"/>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7" name="Freeform 434"/>
            <p:cNvSpPr/>
            <p:nvPr/>
          </p:nvSpPr>
          <p:spPr bwMode="auto">
            <a:xfrm>
              <a:off x="8572094" y="4748216"/>
              <a:ext cx="258536" cy="254000"/>
            </a:xfrm>
            <a:custGeom>
              <a:avLst/>
              <a:gdLst>
                <a:gd name="T0" fmla="*/ 160 w 160"/>
                <a:gd name="T1" fmla="*/ 81 h 160"/>
                <a:gd name="T2" fmla="*/ 159 w 160"/>
                <a:gd name="T3" fmla="*/ 97 h 160"/>
                <a:gd name="T4" fmla="*/ 154 w 160"/>
                <a:gd name="T5" fmla="*/ 112 h 160"/>
                <a:gd name="T6" fmla="*/ 147 w 160"/>
                <a:gd name="T7" fmla="*/ 125 h 160"/>
                <a:gd name="T8" fmla="*/ 137 w 160"/>
                <a:gd name="T9" fmla="*/ 137 h 160"/>
                <a:gd name="T10" fmla="*/ 125 w 160"/>
                <a:gd name="T11" fmla="*/ 147 h 160"/>
                <a:gd name="T12" fmla="*/ 112 w 160"/>
                <a:gd name="T13" fmla="*/ 154 h 160"/>
                <a:gd name="T14" fmla="*/ 97 w 160"/>
                <a:gd name="T15" fmla="*/ 159 h 160"/>
                <a:gd name="T16" fmla="*/ 80 w 160"/>
                <a:gd name="T17" fmla="*/ 160 h 160"/>
                <a:gd name="T18" fmla="*/ 72 w 160"/>
                <a:gd name="T19" fmla="*/ 160 h 160"/>
                <a:gd name="T20" fmla="*/ 56 w 160"/>
                <a:gd name="T21" fmla="*/ 157 h 160"/>
                <a:gd name="T22" fmla="*/ 42 w 160"/>
                <a:gd name="T23" fmla="*/ 151 h 160"/>
                <a:gd name="T24" fmla="*/ 29 w 160"/>
                <a:gd name="T25" fmla="*/ 142 h 160"/>
                <a:gd name="T26" fmla="*/ 18 w 160"/>
                <a:gd name="T27" fmla="*/ 131 h 160"/>
                <a:gd name="T28" fmla="*/ 10 w 160"/>
                <a:gd name="T29" fmla="*/ 119 h 160"/>
                <a:gd name="T30" fmla="*/ 4 w 160"/>
                <a:gd name="T31" fmla="*/ 104 h 160"/>
                <a:gd name="T32" fmla="*/ 1 w 160"/>
                <a:gd name="T33" fmla="*/ 89 h 160"/>
                <a:gd name="T34" fmla="*/ 0 w 160"/>
                <a:gd name="T35" fmla="*/ 81 h 160"/>
                <a:gd name="T36" fmla="*/ 2 w 160"/>
                <a:gd name="T37" fmla="*/ 64 h 160"/>
                <a:gd name="T38" fmla="*/ 6 w 160"/>
                <a:gd name="T39" fmla="*/ 49 h 160"/>
                <a:gd name="T40" fmla="*/ 14 w 160"/>
                <a:gd name="T41" fmla="*/ 35 h 160"/>
                <a:gd name="T42" fmla="*/ 23 w 160"/>
                <a:gd name="T43" fmla="*/ 23 h 160"/>
                <a:gd name="T44" fmla="*/ 35 w 160"/>
                <a:gd name="T45" fmla="*/ 14 h 160"/>
                <a:gd name="T46" fmla="*/ 49 w 160"/>
                <a:gd name="T47" fmla="*/ 6 h 160"/>
                <a:gd name="T48" fmla="*/ 64 w 160"/>
                <a:gd name="T49" fmla="*/ 2 h 160"/>
                <a:gd name="T50" fmla="*/ 80 w 160"/>
                <a:gd name="T51" fmla="*/ 0 h 160"/>
                <a:gd name="T52" fmla="*/ 89 w 160"/>
                <a:gd name="T53" fmla="*/ 0 h 160"/>
                <a:gd name="T54" fmla="*/ 104 w 160"/>
                <a:gd name="T55" fmla="*/ 4 h 160"/>
                <a:gd name="T56" fmla="*/ 119 w 160"/>
                <a:gd name="T57" fmla="*/ 10 h 160"/>
                <a:gd name="T58" fmla="*/ 131 w 160"/>
                <a:gd name="T59" fmla="*/ 18 h 160"/>
                <a:gd name="T60" fmla="*/ 142 w 160"/>
                <a:gd name="T61" fmla="*/ 29 h 160"/>
                <a:gd name="T62" fmla="*/ 151 w 160"/>
                <a:gd name="T63" fmla="*/ 42 h 160"/>
                <a:gd name="T64" fmla="*/ 157 w 160"/>
                <a:gd name="T65" fmla="*/ 56 h 160"/>
                <a:gd name="T66" fmla="*/ 160 w 160"/>
                <a:gd name="T67" fmla="*/ 72 h 160"/>
                <a:gd name="T68" fmla="*/ 160 w 160"/>
                <a:gd name="T69"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60">
                  <a:moveTo>
                    <a:pt x="160" y="81"/>
                  </a:moveTo>
                  <a:lnTo>
                    <a:pt x="160" y="81"/>
                  </a:lnTo>
                  <a:lnTo>
                    <a:pt x="160" y="89"/>
                  </a:lnTo>
                  <a:lnTo>
                    <a:pt x="159" y="97"/>
                  </a:lnTo>
                  <a:lnTo>
                    <a:pt x="157" y="104"/>
                  </a:lnTo>
                  <a:lnTo>
                    <a:pt x="154" y="112"/>
                  </a:lnTo>
                  <a:lnTo>
                    <a:pt x="151" y="119"/>
                  </a:lnTo>
                  <a:lnTo>
                    <a:pt x="147" y="125"/>
                  </a:lnTo>
                  <a:lnTo>
                    <a:pt x="142" y="131"/>
                  </a:lnTo>
                  <a:lnTo>
                    <a:pt x="137" y="137"/>
                  </a:lnTo>
                  <a:lnTo>
                    <a:pt x="131" y="142"/>
                  </a:lnTo>
                  <a:lnTo>
                    <a:pt x="125" y="147"/>
                  </a:lnTo>
                  <a:lnTo>
                    <a:pt x="119" y="151"/>
                  </a:lnTo>
                  <a:lnTo>
                    <a:pt x="112" y="154"/>
                  </a:lnTo>
                  <a:lnTo>
                    <a:pt x="104" y="157"/>
                  </a:lnTo>
                  <a:lnTo>
                    <a:pt x="97" y="159"/>
                  </a:lnTo>
                  <a:lnTo>
                    <a:pt x="89" y="160"/>
                  </a:lnTo>
                  <a:lnTo>
                    <a:pt x="80" y="160"/>
                  </a:lnTo>
                  <a:lnTo>
                    <a:pt x="80" y="160"/>
                  </a:lnTo>
                  <a:lnTo>
                    <a:pt x="72" y="160"/>
                  </a:lnTo>
                  <a:lnTo>
                    <a:pt x="64" y="159"/>
                  </a:lnTo>
                  <a:lnTo>
                    <a:pt x="56" y="157"/>
                  </a:lnTo>
                  <a:lnTo>
                    <a:pt x="49" y="154"/>
                  </a:lnTo>
                  <a:lnTo>
                    <a:pt x="42" y="151"/>
                  </a:lnTo>
                  <a:lnTo>
                    <a:pt x="35" y="147"/>
                  </a:lnTo>
                  <a:lnTo>
                    <a:pt x="29" y="142"/>
                  </a:lnTo>
                  <a:lnTo>
                    <a:pt x="23" y="137"/>
                  </a:lnTo>
                  <a:lnTo>
                    <a:pt x="18" y="131"/>
                  </a:lnTo>
                  <a:lnTo>
                    <a:pt x="14" y="125"/>
                  </a:lnTo>
                  <a:lnTo>
                    <a:pt x="10" y="119"/>
                  </a:lnTo>
                  <a:lnTo>
                    <a:pt x="6" y="112"/>
                  </a:lnTo>
                  <a:lnTo>
                    <a:pt x="4" y="104"/>
                  </a:lnTo>
                  <a:lnTo>
                    <a:pt x="2" y="97"/>
                  </a:lnTo>
                  <a:lnTo>
                    <a:pt x="1" y="89"/>
                  </a:lnTo>
                  <a:lnTo>
                    <a:pt x="0" y="81"/>
                  </a:lnTo>
                  <a:lnTo>
                    <a:pt x="0" y="81"/>
                  </a:lnTo>
                  <a:lnTo>
                    <a:pt x="1" y="72"/>
                  </a:lnTo>
                  <a:lnTo>
                    <a:pt x="2" y="64"/>
                  </a:lnTo>
                  <a:lnTo>
                    <a:pt x="4" y="56"/>
                  </a:lnTo>
                  <a:lnTo>
                    <a:pt x="6" y="49"/>
                  </a:lnTo>
                  <a:lnTo>
                    <a:pt x="10" y="42"/>
                  </a:lnTo>
                  <a:lnTo>
                    <a:pt x="14" y="35"/>
                  </a:lnTo>
                  <a:lnTo>
                    <a:pt x="18" y="29"/>
                  </a:lnTo>
                  <a:lnTo>
                    <a:pt x="23" y="23"/>
                  </a:lnTo>
                  <a:lnTo>
                    <a:pt x="29" y="18"/>
                  </a:lnTo>
                  <a:lnTo>
                    <a:pt x="35" y="14"/>
                  </a:lnTo>
                  <a:lnTo>
                    <a:pt x="42" y="10"/>
                  </a:lnTo>
                  <a:lnTo>
                    <a:pt x="49" y="6"/>
                  </a:lnTo>
                  <a:lnTo>
                    <a:pt x="56" y="4"/>
                  </a:lnTo>
                  <a:lnTo>
                    <a:pt x="64" y="2"/>
                  </a:lnTo>
                  <a:lnTo>
                    <a:pt x="72" y="0"/>
                  </a:lnTo>
                  <a:lnTo>
                    <a:pt x="80" y="0"/>
                  </a:lnTo>
                  <a:lnTo>
                    <a:pt x="80" y="0"/>
                  </a:lnTo>
                  <a:lnTo>
                    <a:pt x="89" y="0"/>
                  </a:lnTo>
                  <a:lnTo>
                    <a:pt x="97" y="2"/>
                  </a:lnTo>
                  <a:lnTo>
                    <a:pt x="104" y="4"/>
                  </a:lnTo>
                  <a:lnTo>
                    <a:pt x="112" y="6"/>
                  </a:lnTo>
                  <a:lnTo>
                    <a:pt x="119" y="10"/>
                  </a:lnTo>
                  <a:lnTo>
                    <a:pt x="125" y="14"/>
                  </a:lnTo>
                  <a:lnTo>
                    <a:pt x="131" y="18"/>
                  </a:lnTo>
                  <a:lnTo>
                    <a:pt x="137" y="23"/>
                  </a:lnTo>
                  <a:lnTo>
                    <a:pt x="142" y="29"/>
                  </a:lnTo>
                  <a:lnTo>
                    <a:pt x="147" y="35"/>
                  </a:lnTo>
                  <a:lnTo>
                    <a:pt x="151" y="42"/>
                  </a:lnTo>
                  <a:lnTo>
                    <a:pt x="154" y="49"/>
                  </a:lnTo>
                  <a:lnTo>
                    <a:pt x="157" y="56"/>
                  </a:lnTo>
                  <a:lnTo>
                    <a:pt x="159" y="64"/>
                  </a:lnTo>
                  <a:lnTo>
                    <a:pt x="160" y="72"/>
                  </a:lnTo>
                  <a:lnTo>
                    <a:pt x="160" y="81"/>
                  </a:lnTo>
                  <a:lnTo>
                    <a:pt x="160" y="81"/>
                  </a:lnTo>
                  <a:close/>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8" name="Freeform 435"/>
            <p:cNvSpPr/>
            <p:nvPr/>
          </p:nvSpPr>
          <p:spPr bwMode="auto">
            <a:xfrm>
              <a:off x="8660966" y="4795841"/>
              <a:ext cx="79177" cy="82550"/>
            </a:xfrm>
            <a:custGeom>
              <a:avLst/>
              <a:gdLst>
                <a:gd name="T0" fmla="*/ 49 w 49"/>
                <a:gd name="T1" fmla="*/ 22 h 52"/>
                <a:gd name="T2" fmla="*/ 49 w 49"/>
                <a:gd name="T3" fmla="*/ 17 h 52"/>
                <a:gd name="T4" fmla="*/ 49 w 49"/>
                <a:gd name="T5" fmla="*/ 17 h 52"/>
                <a:gd name="T6" fmla="*/ 49 w 49"/>
                <a:gd name="T7" fmla="*/ 13 h 52"/>
                <a:gd name="T8" fmla="*/ 48 w 49"/>
                <a:gd name="T9" fmla="*/ 10 h 52"/>
                <a:gd name="T10" fmla="*/ 46 w 49"/>
                <a:gd name="T11" fmla="*/ 7 h 52"/>
                <a:gd name="T12" fmla="*/ 44 w 49"/>
                <a:gd name="T13" fmla="*/ 5 h 52"/>
                <a:gd name="T14" fmla="*/ 42 w 49"/>
                <a:gd name="T15" fmla="*/ 3 h 52"/>
                <a:gd name="T16" fmla="*/ 39 w 49"/>
                <a:gd name="T17" fmla="*/ 1 h 52"/>
                <a:gd name="T18" fmla="*/ 36 w 49"/>
                <a:gd name="T19" fmla="*/ 0 h 52"/>
                <a:gd name="T20" fmla="*/ 32 w 49"/>
                <a:gd name="T21" fmla="*/ 0 h 52"/>
                <a:gd name="T22" fmla="*/ 17 w 49"/>
                <a:gd name="T23" fmla="*/ 0 h 52"/>
                <a:gd name="T24" fmla="*/ 17 w 49"/>
                <a:gd name="T25" fmla="*/ 0 h 52"/>
                <a:gd name="T26" fmla="*/ 14 w 49"/>
                <a:gd name="T27" fmla="*/ 0 h 52"/>
                <a:gd name="T28" fmla="*/ 11 w 49"/>
                <a:gd name="T29" fmla="*/ 1 h 52"/>
                <a:gd name="T30" fmla="*/ 8 w 49"/>
                <a:gd name="T31" fmla="*/ 3 h 52"/>
                <a:gd name="T32" fmla="*/ 5 w 49"/>
                <a:gd name="T33" fmla="*/ 5 h 52"/>
                <a:gd name="T34" fmla="*/ 3 w 49"/>
                <a:gd name="T35" fmla="*/ 7 h 52"/>
                <a:gd name="T36" fmla="*/ 2 w 49"/>
                <a:gd name="T37" fmla="*/ 10 h 52"/>
                <a:gd name="T38" fmla="*/ 1 w 49"/>
                <a:gd name="T39" fmla="*/ 13 h 52"/>
                <a:gd name="T40" fmla="*/ 0 w 49"/>
                <a:gd name="T41" fmla="*/ 17 h 52"/>
                <a:gd name="T42" fmla="*/ 0 w 49"/>
                <a:gd name="T43" fmla="*/ 28 h 52"/>
                <a:gd name="T44" fmla="*/ 0 w 49"/>
                <a:gd name="T45" fmla="*/ 28 h 52"/>
                <a:gd name="T46" fmla="*/ 1 w 49"/>
                <a:gd name="T47" fmla="*/ 32 h 52"/>
                <a:gd name="T48" fmla="*/ 3 w 49"/>
                <a:gd name="T49" fmla="*/ 36 h 52"/>
                <a:gd name="T50" fmla="*/ 6 w 49"/>
                <a:gd name="T51" fmla="*/ 39 h 52"/>
                <a:gd name="T52" fmla="*/ 10 w 49"/>
                <a:gd name="T53" fmla="*/ 41 h 52"/>
                <a:gd name="T54" fmla="*/ 37 w 49"/>
                <a:gd name="T5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52">
                  <a:moveTo>
                    <a:pt x="49" y="22"/>
                  </a:moveTo>
                  <a:lnTo>
                    <a:pt x="49" y="17"/>
                  </a:lnTo>
                  <a:lnTo>
                    <a:pt x="49" y="17"/>
                  </a:lnTo>
                  <a:lnTo>
                    <a:pt x="49" y="13"/>
                  </a:lnTo>
                  <a:lnTo>
                    <a:pt x="48" y="10"/>
                  </a:lnTo>
                  <a:lnTo>
                    <a:pt x="46" y="7"/>
                  </a:lnTo>
                  <a:lnTo>
                    <a:pt x="44" y="5"/>
                  </a:lnTo>
                  <a:lnTo>
                    <a:pt x="42" y="3"/>
                  </a:lnTo>
                  <a:lnTo>
                    <a:pt x="39" y="1"/>
                  </a:lnTo>
                  <a:lnTo>
                    <a:pt x="36" y="0"/>
                  </a:lnTo>
                  <a:lnTo>
                    <a:pt x="32" y="0"/>
                  </a:lnTo>
                  <a:lnTo>
                    <a:pt x="17" y="0"/>
                  </a:lnTo>
                  <a:lnTo>
                    <a:pt x="17" y="0"/>
                  </a:lnTo>
                  <a:lnTo>
                    <a:pt x="14" y="0"/>
                  </a:lnTo>
                  <a:lnTo>
                    <a:pt x="11" y="1"/>
                  </a:lnTo>
                  <a:lnTo>
                    <a:pt x="8" y="3"/>
                  </a:lnTo>
                  <a:lnTo>
                    <a:pt x="5" y="5"/>
                  </a:lnTo>
                  <a:lnTo>
                    <a:pt x="3" y="7"/>
                  </a:lnTo>
                  <a:lnTo>
                    <a:pt x="2" y="10"/>
                  </a:lnTo>
                  <a:lnTo>
                    <a:pt x="1" y="13"/>
                  </a:lnTo>
                  <a:lnTo>
                    <a:pt x="0" y="17"/>
                  </a:lnTo>
                  <a:lnTo>
                    <a:pt x="0" y="28"/>
                  </a:lnTo>
                  <a:lnTo>
                    <a:pt x="0" y="28"/>
                  </a:lnTo>
                  <a:lnTo>
                    <a:pt x="1" y="32"/>
                  </a:lnTo>
                  <a:lnTo>
                    <a:pt x="3" y="36"/>
                  </a:lnTo>
                  <a:lnTo>
                    <a:pt x="6" y="39"/>
                  </a:lnTo>
                  <a:lnTo>
                    <a:pt x="10" y="41"/>
                  </a:lnTo>
                  <a:lnTo>
                    <a:pt x="37" y="52"/>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59" name="Freeform 436"/>
            <p:cNvSpPr/>
            <p:nvPr/>
          </p:nvSpPr>
          <p:spPr bwMode="auto">
            <a:xfrm>
              <a:off x="8660966" y="4864103"/>
              <a:ext cx="79177" cy="82550"/>
            </a:xfrm>
            <a:custGeom>
              <a:avLst/>
              <a:gdLst>
                <a:gd name="T0" fmla="*/ 0 w 49"/>
                <a:gd name="T1" fmla="*/ 30 h 52"/>
                <a:gd name="T2" fmla="*/ 0 w 49"/>
                <a:gd name="T3" fmla="*/ 35 h 52"/>
                <a:gd name="T4" fmla="*/ 0 w 49"/>
                <a:gd name="T5" fmla="*/ 35 h 52"/>
                <a:gd name="T6" fmla="*/ 1 w 49"/>
                <a:gd name="T7" fmla="*/ 39 h 52"/>
                <a:gd name="T8" fmla="*/ 2 w 49"/>
                <a:gd name="T9" fmla="*/ 42 h 52"/>
                <a:gd name="T10" fmla="*/ 3 w 49"/>
                <a:gd name="T11" fmla="*/ 45 h 52"/>
                <a:gd name="T12" fmla="*/ 5 w 49"/>
                <a:gd name="T13" fmla="*/ 47 h 52"/>
                <a:gd name="T14" fmla="*/ 8 w 49"/>
                <a:gd name="T15" fmla="*/ 49 h 52"/>
                <a:gd name="T16" fmla="*/ 11 w 49"/>
                <a:gd name="T17" fmla="*/ 51 h 52"/>
                <a:gd name="T18" fmla="*/ 14 w 49"/>
                <a:gd name="T19" fmla="*/ 52 h 52"/>
                <a:gd name="T20" fmla="*/ 17 w 49"/>
                <a:gd name="T21" fmla="*/ 52 h 52"/>
                <a:gd name="T22" fmla="*/ 32 w 49"/>
                <a:gd name="T23" fmla="*/ 52 h 52"/>
                <a:gd name="T24" fmla="*/ 32 w 49"/>
                <a:gd name="T25" fmla="*/ 52 h 52"/>
                <a:gd name="T26" fmla="*/ 36 w 49"/>
                <a:gd name="T27" fmla="*/ 52 h 52"/>
                <a:gd name="T28" fmla="*/ 39 w 49"/>
                <a:gd name="T29" fmla="*/ 51 h 52"/>
                <a:gd name="T30" fmla="*/ 42 w 49"/>
                <a:gd name="T31" fmla="*/ 49 h 52"/>
                <a:gd name="T32" fmla="*/ 44 w 49"/>
                <a:gd name="T33" fmla="*/ 47 h 52"/>
                <a:gd name="T34" fmla="*/ 46 w 49"/>
                <a:gd name="T35" fmla="*/ 45 h 52"/>
                <a:gd name="T36" fmla="*/ 48 w 49"/>
                <a:gd name="T37" fmla="*/ 42 h 52"/>
                <a:gd name="T38" fmla="*/ 49 w 49"/>
                <a:gd name="T39" fmla="*/ 39 h 52"/>
                <a:gd name="T40" fmla="*/ 49 w 49"/>
                <a:gd name="T41" fmla="*/ 35 h 52"/>
                <a:gd name="T42" fmla="*/ 49 w 49"/>
                <a:gd name="T43" fmla="*/ 24 h 52"/>
                <a:gd name="T44" fmla="*/ 49 w 49"/>
                <a:gd name="T45" fmla="*/ 24 h 52"/>
                <a:gd name="T46" fmla="*/ 48 w 49"/>
                <a:gd name="T47" fmla="*/ 20 h 52"/>
                <a:gd name="T48" fmla="*/ 46 w 49"/>
                <a:gd name="T49" fmla="*/ 16 h 52"/>
                <a:gd name="T50" fmla="*/ 43 w 49"/>
                <a:gd name="T51" fmla="*/ 13 h 52"/>
                <a:gd name="T52" fmla="*/ 39 w 49"/>
                <a:gd name="T53" fmla="*/ 10 h 52"/>
                <a:gd name="T54" fmla="*/ 13 w 49"/>
                <a:gd name="T5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 h="52">
                  <a:moveTo>
                    <a:pt x="0" y="30"/>
                  </a:moveTo>
                  <a:lnTo>
                    <a:pt x="0" y="35"/>
                  </a:lnTo>
                  <a:lnTo>
                    <a:pt x="0" y="35"/>
                  </a:lnTo>
                  <a:lnTo>
                    <a:pt x="1" y="39"/>
                  </a:lnTo>
                  <a:lnTo>
                    <a:pt x="2" y="42"/>
                  </a:lnTo>
                  <a:lnTo>
                    <a:pt x="3" y="45"/>
                  </a:lnTo>
                  <a:lnTo>
                    <a:pt x="5" y="47"/>
                  </a:lnTo>
                  <a:lnTo>
                    <a:pt x="8" y="49"/>
                  </a:lnTo>
                  <a:lnTo>
                    <a:pt x="11" y="51"/>
                  </a:lnTo>
                  <a:lnTo>
                    <a:pt x="14" y="52"/>
                  </a:lnTo>
                  <a:lnTo>
                    <a:pt x="17" y="52"/>
                  </a:lnTo>
                  <a:lnTo>
                    <a:pt x="32" y="52"/>
                  </a:lnTo>
                  <a:lnTo>
                    <a:pt x="32" y="52"/>
                  </a:lnTo>
                  <a:lnTo>
                    <a:pt x="36" y="52"/>
                  </a:lnTo>
                  <a:lnTo>
                    <a:pt x="39" y="51"/>
                  </a:lnTo>
                  <a:lnTo>
                    <a:pt x="42" y="49"/>
                  </a:lnTo>
                  <a:lnTo>
                    <a:pt x="44" y="47"/>
                  </a:lnTo>
                  <a:lnTo>
                    <a:pt x="46" y="45"/>
                  </a:lnTo>
                  <a:lnTo>
                    <a:pt x="48" y="42"/>
                  </a:lnTo>
                  <a:lnTo>
                    <a:pt x="49" y="39"/>
                  </a:lnTo>
                  <a:lnTo>
                    <a:pt x="49" y="35"/>
                  </a:lnTo>
                  <a:lnTo>
                    <a:pt x="49" y="24"/>
                  </a:lnTo>
                  <a:lnTo>
                    <a:pt x="49" y="24"/>
                  </a:lnTo>
                  <a:lnTo>
                    <a:pt x="48" y="20"/>
                  </a:lnTo>
                  <a:lnTo>
                    <a:pt x="46" y="16"/>
                  </a:lnTo>
                  <a:lnTo>
                    <a:pt x="43" y="13"/>
                  </a:lnTo>
                  <a:lnTo>
                    <a:pt x="39" y="10"/>
                  </a:lnTo>
                  <a:lnTo>
                    <a:pt x="13" y="0"/>
                  </a:lnTo>
                </a:path>
              </a:pathLst>
            </a:cu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sp>
          <p:nvSpPr>
            <p:cNvPr id="60" name="Line 437"/>
            <p:cNvSpPr>
              <a:spLocks noChangeShapeType="1"/>
            </p:cNvSpPr>
            <p:nvPr/>
          </p:nvSpPr>
          <p:spPr bwMode="auto">
            <a:xfrm>
              <a:off x="8548688" y="4778376"/>
              <a:ext cx="0" cy="185738"/>
            </a:xfrm>
            <a:prstGeom prst="line">
              <a:avLst/>
            </a:prstGeom>
            <a:grpFill/>
            <a:ln w="19050">
              <a:noFill/>
              <a:prstDash val="solid"/>
              <a:round/>
            </a:ln>
          </p:spPr>
          <p:txBody>
            <a:bodyPr vert="horz" wrap="square" lIns="91440" tIns="45720" rIns="91440" bIns="45720" numCol="1" anchor="t" anchorCtr="0" compatLnSpc="1"/>
            <a:lstStyle/>
            <a:p>
              <a:endParaRPr lang="en-US" dirty="0">
                <a:latin typeface="Tahoma" panose="020B0604030504040204" pitchFamily="34" charset="0"/>
              </a:endParaRPr>
            </a:p>
          </p:txBody>
        </p:sp>
      </p:grpSp>
      <p:sp>
        <p:nvSpPr>
          <p:cNvPr id="61" name="文本框 60"/>
          <p:cNvSpPr txBox="1"/>
          <p:nvPr/>
        </p:nvSpPr>
        <p:spPr>
          <a:xfrm>
            <a:off x="5301094" y="3631245"/>
            <a:ext cx="1647946" cy="707886"/>
          </a:xfrm>
          <a:prstGeom prst="rect">
            <a:avLst/>
          </a:prstGeom>
          <a:noFill/>
        </p:spPr>
        <p:txBody>
          <a:bodyPr wrap="square" rtlCol="0">
            <a:spAutoFit/>
          </a:bodyPr>
          <a:lstStyle/>
          <a:p>
            <a:pPr algn="ctr"/>
            <a:r>
              <a:rPr lang="en-US" altLang="zh-CN" sz="2000" dirty="0">
                <a:solidFill>
                  <a:schemeClr val="bg1"/>
                </a:solidFill>
              </a:rPr>
              <a:t>Add your</a:t>
            </a:r>
          </a:p>
          <a:p>
            <a:pPr algn="ctr"/>
            <a:r>
              <a:rPr lang="en-US" altLang="zh-CN" sz="2000" dirty="0">
                <a:solidFill>
                  <a:schemeClr val="bg1"/>
                </a:solidFill>
              </a:rPr>
              <a:t> title here</a:t>
            </a:r>
            <a:endParaRPr lang="zh-CN" altLang="en-US" sz="2000" dirty="0">
              <a:solidFill>
                <a:schemeClr val="bg1"/>
              </a:solidFill>
            </a:endParaRPr>
          </a:p>
        </p:txBody>
      </p:sp>
      <p:sp>
        <p:nvSpPr>
          <p:cNvPr id="62" name="文本框 61"/>
          <p:cNvSpPr txBox="1"/>
          <p:nvPr/>
        </p:nvSpPr>
        <p:spPr>
          <a:xfrm>
            <a:off x="7929923" y="2623828"/>
            <a:ext cx="297702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3" name="文本框 62"/>
          <p:cNvSpPr txBox="1"/>
          <p:nvPr/>
        </p:nvSpPr>
        <p:spPr>
          <a:xfrm>
            <a:off x="7929923" y="236397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4" name="文本框 63"/>
          <p:cNvSpPr txBox="1"/>
          <p:nvPr/>
        </p:nvSpPr>
        <p:spPr>
          <a:xfrm>
            <a:off x="7929923" y="5004229"/>
            <a:ext cx="2977026"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5" name="文本框 64"/>
          <p:cNvSpPr txBox="1"/>
          <p:nvPr/>
        </p:nvSpPr>
        <p:spPr>
          <a:xfrm>
            <a:off x="7929923" y="4744374"/>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6" name="文本框 65"/>
          <p:cNvSpPr txBox="1"/>
          <p:nvPr/>
        </p:nvSpPr>
        <p:spPr>
          <a:xfrm>
            <a:off x="1269196" y="2638342"/>
            <a:ext cx="2977026"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7" name="文本框 66"/>
          <p:cNvSpPr txBox="1"/>
          <p:nvPr/>
        </p:nvSpPr>
        <p:spPr>
          <a:xfrm>
            <a:off x="2886474" y="2363973"/>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68" name="文本框 67"/>
          <p:cNvSpPr txBox="1"/>
          <p:nvPr/>
        </p:nvSpPr>
        <p:spPr>
          <a:xfrm>
            <a:off x="1269196" y="5018743"/>
            <a:ext cx="2977026"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9" name="文本框 68"/>
          <p:cNvSpPr txBox="1"/>
          <p:nvPr/>
        </p:nvSpPr>
        <p:spPr>
          <a:xfrm>
            <a:off x="2886474" y="4744374"/>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8E5DB"/>
        </a:solidFill>
        <a:effectLst/>
      </p:bgPr>
    </p:bg>
    <p:spTree>
      <p:nvGrpSpPr>
        <p:cNvPr id="1" name=""/>
        <p:cNvGrpSpPr/>
        <p:nvPr/>
      </p:nvGrpSpPr>
      <p:grpSpPr>
        <a:xfrm>
          <a:off x="0" y="0"/>
          <a:ext cx="0" cy="0"/>
          <a:chOff x="0" y="0"/>
          <a:chExt cx="0" cy="0"/>
        </a:xfrm>
      </p:grpSpPr>
      <p:sp>
        <p:nvSpPr>
          <p:cNvPr id="4" name="矩形 3"/>
          <p:cNvSpPr/>
          <p:nvPr/>
        </p:nvSpPr>
        <p:spPr>
          <a:xfrm flipV="1">
            <a:off x="128" y="1"/>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9760" y="-78015"/>
            <a:ext cx="987163" cy="1189012"/>
            <a:chOff x="336692" y="-179502"/>
            <a:chExt cx="987163" cy="1189012"/>
          </a:xfrm>
          <a:solidFill>
            <a:srgbClr val="6A9473"/>
          </a:solidFill>
        </p:grpSpPr>
        <p:sp>
          <p:nvSpPr>
            <p:cNvPr id="6"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7"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8"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9" name="文本框 8"/>
          <p:cNvSpPr txBox="1"/>
          <p:nvPr/>
        </p:nvSpPr>
        <p:spPr>
          <a:xfrm>
            <a:off x="604482" y="408139"/>
            <a:ext cx="658356" cy="523220"/>
          </a:xfrm>
          <a:prstGeom prst="rect">
            <a:avLst/>
          </a:prstGeom>
          <a:noFill/>
        </p:spPr>
        <p:txBody>
          <a:bodyPr wrap="square" rtlCol="0">
            <a:spAutoFit/>
          </a:bodyPr>
          <a:lstStyle/>
          <a:p>
            <a:pPr algn="ctr"/>
            <a:r>
              <a:rPr lang="en-US" altLang="zh-CN" sz="28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4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322877" y="280945"/>
            <a:ext cx="2031325" cy="418191"/>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22877" y="718859"/>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V="1">
            <a:off x="128" y="6768148"/>
            <a:ext cx="12191744" cy="95504"/>
          </a:xfrm>
          <a:prstGeom prst="rect">
            <a:avLst/>
          </a:prstGeom>
          <a:solidFill>
            <a:srgbClr val="6A9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ounded Rectangle 27"/>
          <p:cNvSpPr/>
          <p:nvPr/>
        </p:nvSpPr>
        <p:spPr>
          <a:xfrm>
            <a:off x="4692249" y="4320348"/>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utoShape 12"/>
          <p:cNvSpPr/>
          <p:nvPr/>
        </p:nvSpPr>
        <p:spPr bwMode="auto">
          <a:xfrm>
            <a:off x="4929622" y="4539802"/>
            <a:ext cx="380989" cy="419198"/>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5" name="Rounded Rectangle 30"/>
          <p:cNvSpPr/>
          <p:nvPr/>
        </p:nvSpPr>
        <p:spPr>
          <a:xfrm>
            <a:off x="1224315" y="4303156"/>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utoShape 32"/>
          <p:cNvSpPr/>
          <p:nvPr/>
        </p:nvSpPr>
        <p:spPr bwMode="auto">
          <a:xfrm>
            <a:off x="1467616" y="4539802"/>
            <a:ext cx="380989" cy="382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7" name="Rounded Rectangle 33"/>
          <p:cNvSpPr/>
          <p:nvPr/>
        </p:nvSpPr>
        <p:spPr>
          <a:xfrm>
            <a:off x="1229784" y="2641301"/>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utoShape 70"/>
          <p:cNvSpPr/>
          <p:nvPr/>
        </p:nvSpPr>
        <p:spPr bwMode="auto">
          <a:xfrm>
            <a:off x="1471891" y="2878167"/>
            <a:ext cx="382518" cy="38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9" name="Rounded Rectangle 36"/>
          <p:cNvSpPr/>
          <p:nvPr/>
        </p:nvSpPr>
        <p:spPr>
          <a:xfrm>
            <a:off x="8154714" y="4313943"/>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utoShape 74"/>
          <p:cNvSpPr/>
          <p:nvPr/>
        </p:nvSpPr>
        <p:spPr bwMode="auto">
          <a:xfrm>
            <a:off x="8390864" y="4563141"/>
            <a:ext cx="382518" cy="38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1" name="Rounded Rectangle 39"/>
          <p:cNvSpPr/>
          <p:nvPr/>
        </p:nvSpPr>
        <p:spPr>
          <a:xfrm>
            <a:off x="4692249" y="2639458"/>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utoShape 114"/>
          <p:cNvSpPr/>
          <p:nvPr/>
        </p:nvSpPr>
        <p:spPr bwMode="auto">
          <a:xfrm>
            <a:off x="4905667" y="2842637"/>
            <a:ext cx="428901" cy="420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3" name="Rounded Rectangle 42"/>
          <p:cNvSpPr/>
          <p:nvPr/>
        </p:nvSpPr>
        <p:spPr>
          <a:xfrm>
            <a:off x="8154714" y="2637383"/>
            <a:ext cx="854817" cy="854817"/>
          </a:xfrm>
          <a:prstGeom prst="roundRect">
            <a:avLst>
              <a:gd name="adj" fmla="val 11033"/>
            </a:avLst>
          </a:prstGeom>
          <a:solidFill>
            <a:srgbClr val="6A94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utoShape 125"/>
          <p:cNvSpPr/>
          <p:nvPr/>
        </p:nvSpPr>
        <p:spPr bwMode="auto">
          <a:xfrm>
            <a:off x="8390864" y="2878166"/>
            <a:ext cx="382518" cy="38108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50789" tIns="50789" rIns="50789" bIns="50789" anchor="ctr"/>
          <a:lstStyle/>
          <a:p>
            <a:pPr defTabSz="456565">
              <a:defRPr/>
            </a:pPr>
            <a:endParaRPr lang="es-ES" sz="290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5" name="文本框 24"/>
          <p:cNvSpPr txBox="1"/>
          <p:nvPr/>
        </p:nvSpPr>
        <p:spPr>
          <a:xfrm>
            <a:off x="2186284" y="267237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p:cNvSpPr txBox="1"/>
          <p:nvPr/>
        </p:nvSpPr>
        <p:spPr>
          <a:xfrm>
            <a:off x="5652908" y="267237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7" name="文本框 26"/>
          <p:cNvSpPr txBox="1"/>
          <p:nvPr/>
        </p:nvSpPr>
        <p:spPr>
          <a:xfrm>
            <a:off x="9119532" y="267237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8" name="文本框 27"/>
          <p:cNvSpPr txBox="1"/>
          <p:nvPr/>
        </p:nvSpPr>
        <p:spPr>
          <a:xfrm>
            <a:off x="2186284" y="435969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9" name="文本框 28"/>
          <p:cNvSpPr txBox="1"/>
          <p:nvPr/>
        </p:nvSpPr>
        <p:spPr>
          <a:xfrm>
            <a:off x="5652908" y="435969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0" name="文本框 29"/>
          <p:cNvSpPr txBox="1"/>
          <p:nvPr/>
        </p:nvSpPr>
        <p:spPr>
          <a:xfrm>
            <a:off x="9119532" y="4359696"/>
            <a:ext cx="2036441"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1358</Words>
  <Application>Microsoft Office PowerPoint</Application>
  <PresentationFormat>宽屏</PresentationFormat>
  <Paragraphs>192</Paragraphs>
  <Slides>20</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20</vt:i4>
      </vt:variant>
    </vt:vector>
  </HeadingPairs>
  <TitlesOfParts>
    <vt:vector size="38" baseType="lpstr">
      <vt:lpstr>Adobe 고딕 Std B</vt:lpstr>
      <vt:lpstr>Gill Sans</vt:lpstr>
      <vt:lpstr>Gulim</vt:lpstr>
      <vt:lpstr>HY견고딕</vt:lpstr>
      <vt:lpstr>Lato Regular</vt:lpstr>
      <vt:lpstr>Road Rage</vt:lpstr>
      <vt:lpstr>华文仿宋</vt:lpstr>
      <vt:lpstr>宋体</vt:lpstr>
      <vt:lpstr>禹卫书法行书简体</vt:lpstr>
      <vt:lpstr>Arial</vt:lpstr>
      <vt:lpstr>Calibri</vt:lpstr>
      <vt:lpstr>Calibri Light</vt:lpstr>
      <vt:lpstr>Cordia New</vt:lpstr>
      <vt:lpstr>Tahoma</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dreamsummit</cp:lastModifiedBy>
  <cp:revision>7</cp:revision>
  <dcterms:created xsi:type="dcterms:W3CDTF">2017-12-14T07:33:00Z</dcterms:created>
  <dcterms:modified xsi:type="dcterms:W3CDTF">2017-12-19T12:29:20Z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