
<file path=[Content_Types].xml><?xml version="1.0" encoding="utf-8"?>
<Types xmlns="http://schemas.openxmlformats.org/package/2006/content-types">
  <Override PartName="/ppt/tags/tag8.xml" ContentType="application/vnd.openxmlformats-officedocument.presentationml.tags+xml"/>
  <Override PartName="/ppt/notesSlides/notesSlide2.xml" ContentType="application/vnd.openxmlformats-officedocument.presentationml.notesSlide+xml"/>
  <Override PartName="/ppt/tags/tag104.xml" ContentType="application/vnd.openxmlformats-officedocument.presentationml.tags+xml"/>
  <Override PartName="/ppt/tags/tag140.xml" ContentType="application/vnd.openxmlformats-officedocument.presentationml.tags+xml"/>
  <Override PartName="/ppt/tags/tag151.xml" ContentType="application/vnd.openxmlformats-officedocument.presentationml.tags+xml"/>
  <Override PartName="/ppt/slides/slide25.xml" ContentType="application/vnd.openxmlformats-officedocument.presentationml.slide+xml"/>
  <Override PartName="/ppt/slideLayouts/slideLayout2.xml" ContentType="application/vnd.openxmlformats-officedocument.presentationml.slideLayout+xml"/>
  <Override PartName="/ppt/tags/tag49.xml" ContentType="application/vnd.openxmlformats-officedocument.presentationml.tags+xml"/>
  <Override PartName="/ppt/tags/tag96.xml" ContentType="application/vnd.openxmlformats-officedocument.presentationml.tags+xml"/>
  <Override PartName="/ppt/tags/tag205.xml" ContentType="application/vnd.openxmlformats-officedocument.presentationml.tags+xml"/>
  <Default Extension="xml" ContentType="application/xml"/>
  <Override PartName="/ppt/slides/slide14.xml" ContentType="application/vnd.openxmlformats-officedocument.presentationml.slide+xml"/>
  <Override PartName="/ppt/notesMasters/notesMaster1.xml" ContentType="application/vnd.openxmlformats-officedocument.presentationml.notesMaster+xml"/>
  <Override PartName="/ppt/tags/tag38.xml" ContentType="application/vnd.openxmlformats-officedocument.presentationml.tags+xml"/>
  <Override PartName="/ppt/tags/tag85.xml" ContentType="application/vnd.openxmlformats-officedocument.presentationml.tags+xml"/>
  <Override PartName="/ppt/tags/tag189.xml" ContentType="application/vnd.openxmlformats-officedocument.presentationml.tags+xml"/>
  <Override PartName="/ppt/tableStyles.xml" ContentType="application/vnd.openxmlformats-officedocument.presentationml.tableStyles+xml"/>
  <Override PartName="/ppt/tags/tag16.xml" ContentType="application/vnd.openxmlformats-officedocument.presentationml.tags+xml"/>
  <Override PartName="/ppt/tags/tag27.xml" ContentType="application/vnd.openxmlformats-officedocument.presentationml.tags+xml"/>
  <Override PartName="/ppt/tags/tag63.xml" ContentType="application/vnd.openxmlformats-officedocument.presentationml.tags+xml"/>
  <Override PartName="/ppt/tags/tag74.xml" ContentType="application/vnd.openxmlformats-officedocument.presentationml.tags+xml"/>
  <Override PartName="/ppt/tags/tag178.xml" ContentType="application/vnd.openxmlformats-officedocument.presentationml.tags+xml"/>
  <Override PartName="/ppt/tags/tag52.xml" ContentType="application/vnd.openxmlformats-officedocument.presentationml.tags+xml"/>
  <Override PartName="/ppt/tags/tag109.xml" ContentType="application/vnd.openxmlformats-officedocument.presentationml.tags+xml"/>
  <Override PartName="/ppt/tags/tag156.xml" ContentType="application/vnd.openxmlformats-officedocument.presentationml.tags+xml"/>
  <Override PartName="/ppt/tags/tag167.xml" ContentType="application/vnd.openxmlformats-officedocument.presentationml.tags+xml"/>
  <Override PartName="/ppt/tags/tag41.xml" ContentType="application/vnd.openxmlformats-officedocument.presentationml.tags+xml"/>
  <Override PartName="/ppt/tags/tag145.xml" ContentType="application/vnd.openxmlformats-officedocument.presentationml.tags+xml"/>
  <Override PartName="/ppt/tags/tag192.xml" ContentType="application/vnd.openxmlformats-officedocument.presentationml.tags+xml"/>
  <Override PartName="/ppt/tags/tag30.xml" ContentType="application/vnd.openxmlformats-officedocument.presentationml.tags+xml"/>
  <Override PartName="/ppt/tags/tag134.xml" ContentType="application/vnd.openxmlformats-officedocument.presentationml.tags+xml"/>
  <Override PartName="/ppt/tags/tag181.xml" ContentType="application/vnd.openxmlformats-officedocument.presentationml.tag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Override PartName="/ppt/tags/tag112.xml" ContentType="application/vnd.openxmlformats-officedocument.presentationml.tags+xml"/>
  <Override PartName="/ppt/tags/tag123.xml" ContentType="application/vnd.openxmlformats-officedocument.presentationml.tags+xml"/>
  <Override PartName="/ppt/tags/tag170.xml" ContentType="application/vnd.openxmlformats-officedocument.presentationml.tags+xml"/>
  <Override PartName="/ppt/theme/theme2.xml" ContentType="application/vnd.openxmlformats-officedocument.theme+xml"/>
  <Override PartName="/ppt/tags/tag5.xml" ContentType="application/vnd.openxmlformats-officedocument.presentationml.tags+xml"/>
  <Override PartName="/ppt/tags/tag79.xml" ContentType="application/vnd.openxmlformats-officedocument.presentationml.tags+xml"/>
  <Override PartName="/ppt/tags/tag101.xml" ContentType="application/vnd.openxmlformats-officedocument.presentationml.tags+xml"/>
  <Override PartName="/ppt/tags/tag68.xml" ContentType="application/vnd.openxmlformats-officedocument.presentationml.tags+xml"/>
  <Override PartName="/ppt/presentation.xml" ContentType="application/vnd.openxmlformats-officedocument.presentationml.presentation.main+xml"/>
  <Override PartName="/ppt/slides/slide22.xml" ContentType="application/vnd.openxmlformats-officedocument.presentationml.slide+xml"/>
  <Override PartName="/ppt/tags/tag57.xml" ContentType="application/vnd.openxmlformats-officedocument.presentationml.tags+xml"/>
  <Override PartName="/docProps/app.xml" ContentType="application/vnd.openxmlformats-officedocument.extended-properties+xml"/>
  <Override PartName="/ppt/slides/slide11.xml" ContentType="application/vnd.openxmlformats-officedocument.presentationml.slide+xml"/>
  <Override PartName="/ppt/tags/tag35.xml" ContentType="application/vnd.openxmlformats-officedocument.presentationml.tags+xml"/>
  <Override PartName="/ppt/tags/tag46.xml" ContentType="application/vnd.openxmlformats-officedocument.presentationml.tags+xml"/>
  <Override PartName="/ppt/tags/tag82.xml" ContentType="application/vnd.openxmlformats-officedocument.presentationml.tags+xml"/>
  <Override PartName="/ppt/tags/tag93.xml" ContentType="application/vnd.openxmlformats-officedocument.presentationml.tags+xml"/>
  <Override PartName="/ppt/tags/tag139.xml" ContentType="application/vnd.openxmlformats-officedocument.presentationml.tags+xml"/>
  <Override PartName="/ppt/tags/tag186.xml" ContentType="application/vnd.openxmlformats-officedocument.presentationml.tags+xml"/>
  <Override PartName="/ppt/tags/tag197.xml" ContentType="application/vnd.openxmlformats-officedocument.presentationml.tags+xml"/>
  <Override PartName="/ppt/tags/tag202.xml" ContentType="application/vnd.openxmlformats-officedocument.presentationml.tags+xml"/>
  <Override PartName="/ppt/slideLayouts/slideLayout10.xml" ContentType="application/vnd.openxmlformats-officedocument.presentationml.slideLayout+xml"/>
  <Override PartName="/ppt/tags/tag24.xml" ContentType="application/vnd.openxmlformats-officedocument.presentationml.tags+xml"/>
  <Override PartName="/ppt/tags/tag53.xml" ContentType="application/vnd.openxmlformats-officedocument.presentationml.tags+xml"/>
  <Override PartName="/ppt/tags/tag71.xml" ContentType="application/vnd.openxmlformats-officedocument.presentationml.tags+xml"/>
  <Override PartName="/ppt/tags/tag128.xml" ContentType="application/vnd.openxmlformats-officedocument.presentationml.tags+xml"/>
  <Override PartName="/ppt/tags/tag157.xml" ContentType="application/vnd.openxmlformats-officedocument.presentationml.tags+xml"/>
  <Override PartName="/ppt/tags/tag175.xml" ContentType="application/vnd.openxmlformats-officedocument.presentationml.tags+xml"/>
  <Override PartName="/ppt/tags/tag13.xml" ContentType="application/vnd.openxmlformats-officedocument.presentationml.tags+xml"/>
  <Override PartName="/ppt/tags/tag31.xml" ContentType="application/vnd.openxmlformats-officedocument.presentationml.tags+xml"/>
  <Override PartName="/ppt/tags/tag42.xml" ContentType="application/vnd.openxmlformats-officedocument.presentationml.tags+xml"/>
  <Override PartName="/ppt/tags/tag60.xml" ContentType="application/vnd.openxmlformats-officedocument.presentationml.tags+xml"/>
  <Override PartName="/ppt/tags/tag117.xml" ContentType="application/vnd.openxmlformats-officedocument.presentationml.tags+xml"/>
  <Override PartName="/ppt/tags/tag135.xml" ContentType="application/vnd.openxmlformats-officedocument.presentationml.tags+xml"/>
  <Override PartName="/ppt/tags/tag146.xml" ContentType="application/vnd.openxmlformats-officedocument.presentationml.tags+xml"/>
  <Override PartName="/ppt/tags/tag164.xml" ContentType="application/vnd.openxmlformats-officedocument.presentationml.tags+xml"/>
  <Override PartName="/ppt/tags/tag182.xml" ContentType="application/vnd.openxmlformats-officedocument.presentationml.tags+xml"/>
  <Override PartName="/ppt/tags/tag193.xml" ContentType="application/vnd.openxmlformats-officedocument.presentationml.tags+xml"/>
  <Override PartName="/ppt/tags/tag20.xml" ContentType="application/vnd.openxmlformats-officedocument.presentationml.tags+xml"/>
  <Override PartName="/ppt/tags/tag106.xml" ContentType="application/vnd.openxmlformats-officedocument.presentationml.tags+xml"/>
  <Override PartName="/ppt/tags/tag124.xml" ContentType="application/vnd.openxmlformats-officedocument.presentationml.tags+xml"/>
  <Override PartName="/ppt/tags/tag142.xml" ContentType="application/vnd.openxmlformats-officedocument.presentationml.tags+xml"/>
  <Override PartName="/ppt/tags/tag153.xml" ContentType="application/vnd.openxmlformats-officedocument.presentationml.tags+xml"/>
  <Override PartName="/ppt/tags/tag171.xml" ContentType="application/vnd.openxmlformats-officedocument.presentationml.tags+xml"/>
  <Override PartName="/docProps/core.xml" ContentType="application/vnd.openxmlformats-package.core-properties+xml"/>
  <Override PartName="/ppt/slides/slide6.xml" ContentType="application/vnd.openxmlformats-officedocument.presentationml.slide+xml"/>
  <Override PartName="/ppt/slideLayouts/slideLayout8.xml" ContentType="application/vnd.openxmlformats-officedocument.presentationml.slideLayout+xml"/>
  <Override PartName="/ppt/tags/tag6.xml" ContentType="application/vnd.openxmlformats-officedocument.presentationml.tags+xml"/>
  <Override PartName="/ppt/tags/tag113.xml" ContentType="application/vnd.openxmlformats-officedocument.presentationml.tags+xml"/>
  <Override PartName="/ppt/tags/tag131.xml" ContentType="application/vnd.openxmlformats-officedocument.presentationml.tags+xml"/>
  <Override PartName="/ppt/tags/tag160.xml" ContentType="application/vnd.openxmlformats-officedocument.presentationml.tags+xml"/>
  <Override PartName="/ppt/slideMasters/slideMaster1.xml" ContentType="application/vnd.openxmlformats-officedocument.presentationml.slideMaster+xml"/>
  <Override PartName="/ppt/slides/slide27.xml" ContentType="application/vnd.openxmlformats-officedocument.presentationml.slide+xml"/>
  <Override PartName="/ppt/slideLayouts/slideLayout4.xml" ContentType="application/vnd.openxmlformats-officedocument.presentationml.slideLayout+xml"/>
  <Override PartName="/ppt/tags/tag98.xml" ContentType="application/vnd.openxmlformats-officedocument.presentationml.tags+xml"/>
  <Override PartName="/ppt/tags/tag102.xml" ContentType="application/vnd.openxmlformats-officedocument.presentationml.tags+xml"/>
  <Override PartName="/ppt/tags/tag120.xml" ContentType="application/vnd.openxmlformats-officedocument.presentationml.tags+xml"/>
  <Override PartName="/ppt/tags/tag207.xml" ContentType="application/vnd.openxmlformats-officedocument.presentationml.tags+xml"/>
  <Override PartName="/ppt/slides/slide2.xml" ContentType="application/vnd.openxmlformats-officedocument.presentationml.slide+xml"/>
  <Override PartName="/ppt/slides/slide16.xml" ContentType="application/vnd.openxmlformats-officedocument.presentationml.slide+xml"/>
  <Override PartName="/ppt/tags/tag2.xml" ContentType="application/vnd.openxmlformats-officedocument.presentationml.tags+xml"/>
  <Override PartName="/ppt/tags/tag58.xml" ContentType="application/vnd.openxmlformats-officedocument.presentationml.tags+xml"/>
  <Override PartName="/ppt/tags/tag69.xml" ContentType="application/vnd.openxmlformats-officedocument.presentationml.tags+xml"/>
  <Override PartName="/ppt/tags/tag87.xml" ContentType="application/vnd.openxmlformats-officedocument.presentationml.tags+xml"/>
  <Default Extension="wma" ContentType="audio/x-ms-wma"/>
  <Default Extension="rels" ContentType="application/vnd.openxmlformats-package.relationships+xml"/>
  <Override PartName="/ppt/slides/slide23.xml" ContentType="application/vnd.openxmlformats-officedocument.presentationml.slide+xml"/>
  <Override PartName="/ppt/tags/tag29.xml" ContentType="application/vnd.openxmlformats-officedocument.presentationml.tags+xml"/>
  <Override PartName="/ppt/tags/tag47.xml" ContentType="application/vnd.openxmlformats-officedocument.presentationml.tags+xml"/>
  <Override PartName="/ppt/tags/tag76.xml" ContentType="application/vnd.openxmlformats-officedocument.presentationml.tags+xml"/>
  <Override PartName="/ppt/tags/tag94.xml" ContentType="application/vnd.openxmlformats-officedocument.presentationml.tags+xml"/>
  <Override PartName="/ppt/tags/tag198.xml" ContentType="application/vnd.openxmlformats-officedocument.presentationml.tags+xml"/>
  <Override PartName="/ppt/tags/tag203.xml" ContentType="application/vnd.openxmlformats-officedocument.presentationml.tags+xml"/>
  <Override PartName="/ppt/slides/slide12.xml" ContentType="application/vnd.openxmlformats-officedocument.presentationml.slide+xml"/>
  <Override PartName="/ppt/slideLayouts/slideLayout11.xml" ContentType="application/vnd.openxmlformats-officedocument.presentationml.slideLayout+xml"/>
  <Override PartName="/ppt/tags/tag18.xml" ContentType="application/vnd.openxmlformats-officedocument.presentationml.tags+xml"/>
  <Override PartName="/ppt/tags/tag36.xml" ContentType="application/vnd.openxmlformats-officedocument.presentationml.tags+xml"/>
  <Override PartName="/ppt/tags/tag54.xml" ContentType="application/vnd.openxmlformats-officedocument.presentationml.tags+xml"/>
  <Override PartName="/ppt/tags/tag65.xml" ContentType="application/vnd.openxmlformats-officedocument.presentationml.tags+xml"/>
  <Override PartName="/ppt/tags/tag83.xml" ContentType="application/vnd.openxmlformats-officedocument.presentationml.tags+xml"/>
  <Override PartName="/ppt/tags/tag158.xml" ContentType="application/vnd.openxmlformats-officedocument.presentationml.tags+xml"/>
  <Override PartName="/ppt/tags/tag169.xml" ContentType="application/vnd.openxmlformats-officedocument.presentationml.tags+xml"/>
  <Override PartName="/ppt/tags/tag187.xml" ContentType="application/vnd.openxmlformats-officedocument.presentationml.tags+xml"/>
  <Override PartName="/ppt/tags/tag14.xml" ContentType="application/vnd.openxmlformats-officedocument.presentationml.tags+xml"/>
  <Override PartName="/ppt/tags/tag25.xml" ContentType="application/vnd.openxmlformats-officedocument.presentationml.tags+xml"/>
  <Override PartName="/ppt/tags/tag43.xml" ContentType="application/vnd.openxmlformats-officedocument.presentationml.tags+xml"/>
  <Override PartName="/ppt/tags/tag61.xml" ContentType="application/vnd.openxmlformats-officedocument.presentationml.tags+xml"/>
  <Override PartName="/ppt/tags/tag72.xml" ContentType="application/vnd.openxmlformats-officedocument.presentationml.tags+xml"/>
  <Override PartName="/ppt/tags/tag90.xml" ContentType="application/vnd.openxmlformats-officedocument.presentationml.tags+xml"/>
  <Override PartName="/ppt/tags/tag118.xml" ContentType="application/vnd.openxmlformats-officedocument.presentationml.tags+xml"/>
  <Override PartName="/ppt/tags/tag129.xml" ContentType="application/vnd.openxmlformats-officedocument.presentationml.tags+xml"/>
  <Override PartName="/ppt/tags/tag147.xml" ContentType="application/vnd.openxmlformats-officedocument.presentationml.tags+xml"/>
  <Override PartName="/ppt/tags/tag165.xml" ContentType="application/vnd.openxmlformats-officedocument.presentationml.tags+xml"/>
  <Override PartName="/ppt/tags/tag176.xml" ContentType="application/vnd.openxmlformats-officedocument.presentationml.tags+xml"/>
  <Override PartName="/ppt/tags/tag194.xml" ContentType="application/vnd.openxmlformats-officedocument.presentationml.tags+xml"/>
  <Override PartName="/ppt/tags/tag32.xml" ContentType="application/vnd.openxmlformats-officedocument.presentationml.tags+xml"/>
  <Override PartName="/ppt/tags/tag50.xml" ContentType="application/vnd.openxmlformats-officedocument.presentationml.tags+xml"/>
  <Override PartName="/ppt/tags/tag107.xml" ContentType="application/vnd.openxmlformats-officedocument.presentationml.tags+xml"/>
  <Override PartName="/ppt/tags/tag136.xml" ContentType="application/vnd.openxmlformats-officedocument.presentationml.tags+xml"/>
  <Override PartName="/ppt/tags/tag154.xml" ContentType="application/vnd.openxmlformats-officedocument.presentationml.tags+xml"/>
  <Override PartName="/ppt/tags/tag183.xml" ContentType="application/vnd.openxmlformats-officedocument.presentationml.tags+xml"/>
  <Override PartName="/ppt/slides/slide7.xml" ContentType="application/vnd.openxmlformats-officedocument.presentationml.slide+xml"/>
  <Override PartName="/ppt/slideLayouts/slideLayout9.xml" ContentType="application/vnd.openxmlformats-officedocument.presentationml.slideLayout+xml"/>
  <Override PartName="/ppt/tags/tag10.xml" ContentType="application/vnd.openxmlformats-officedocument.presentationml.tags+xml"/>
  <Override PartName="/ppt/tags/tag21.xml" ContentType="application/vnd.openxmlformats-officedocument.presentationml.tags+xml"/>
  <Override PartName="/ppt/tags/tag114.xml" ContentType="application/vnd.openxmlformats-officedocument.presentationml.tags+xml"/>
  <Override PartName="/ppt/tags/tag125.xml" ContentType="application/vnd.openxmlformats-officedocument.presentationml.tags+xml"/>
  <Override PartName="/ppt/tags/tag143.xml" ContentType="application/vnd.openxmlformats-officedocument.presentationml.tags+xml"/>
  <Override PartName="/ppt/tags/tag161.xml" ContentType="application/vnd.openxmlformats-officedocument.presentationml.tags+xml"/>
  <Override PartName="/ppt/tags/tag172.xml" ContentType="application/vnd.openxmlformats-officedocument.presentationml.tags+xml"/>
  <Override PartName="/ppt/tags/tag190.xml" ContentType="application/vnd.openxmlformats-officedocument.presentationml.tags+xml"/>
  <Override PartName="/ppt/slides/slide28.xml" ContentType="application/vnd.openxmlformats-officedocument.presentationml.slide+xml"/>
  <Override PartName="/ppt/notesSlides/notesSlide1.xml" ContentType="application/vnd.openxmlformats-officedocument.presentationml.notesSlide+xml"/>
  <Override PartName="/ppt/tags/tag7.xml" ContentType="application/vnd.openxmlformats-officedocument.presentationml.tags+xml"/>
  <Override PartName="/ppt/tags/tag103.xml" ContentType="application/vnd.openxmlformats-officedocument.presentationml.tags+xml"/>
  <Override PartName="/ppt/tags/tag132.xml" ContentType="application/vnd.openxmlformats-officedocument.presentationml.tags+xml"/>
  <Override PartName="/ppt/tags/tag150.xml" ContentType="application/vnd.openxmlformats-officedocument.presentationml.tags+xml"/>
  <Override PartName="/ppt/slides/slide3.xml" ContentType="application/vnd.openxmlformats-officedocument.presentationml.slide+xml"/>
  <Override PartName="/ppt/slides/slide17.xml" ContentType="application/vnd.openxmlformats-officedocument.presentationml.slide+xml"/>
  <Override PartName="/ppt/slideLayouts/slideLayout5.xml" ContentType="application/vnd.openxmlformats-officedocument.presentationml.slideLayout+xml"/>
  <Override PartName="/ppt/tags/tag99.xml" ContentType="application/vnd.openxmlformats-officedocument.presentationml.tags+xml"/>
  <Override PartName="/ppt/tags/tag110.xml" ContentType="application/vnd.openxmlformats-officedocument.presentationml.tags+xml"/>
  <Override PartName="/ppt/tags/tag121.xml" ContentType="application/vnd.openxmlformats-officedocument.presentationml.tags+xml"/>
  <Override PartName="/ppt/tags/tag208.xml" ContentType="application/vnd.openxmlformats-officedocument.presentationml.tags+xml"/>
  <Override PartName="/ppt/slides/slide24.xml" ContentType="application/vnd.openxmlformats-officedocument.presentationml.slide+xml"/>
  <Default Extension="jpeg" ContentType="image/jpeg"/>
  <Override PartName="/ppt/tags/tag3.xml" ContentType="application/vnd.openxmlformats-officedocument.presentationml.tags+xml"/>
  <Override PartName="/ppt/tags/tag59.xml" ContentType="application/vnd.openxmlformats-officedocument.presentationml.tags+xml"/>
  <Override PartName="/ppt/tags/tag77.xml" ContentType="application/vnd.openxmlformats-officedocument.presentationml.tags+xml"/>
  <Override PartName="/ppt/tags/tag88.xml" ContentType="application/vnd.openxmlformats-officedocument.presentationml.tags+xml"/>
  <Override PartName="/ppt/slides/slide13.xml" ContentType="application/vnd.openxmlformats-officedocument.presentationml.slide+xml"/>
  <Override PartName="/ppt/slideLayouts/slideLayout1.xml" ContentType="application/vnd.openxmlformats-officedocument.presentationml.slideLayout+xml"/>
  <Override PartName="/ppt/tags/tag19.xml" ContentType="application/vnd.openxmlformats-officedocument.presentationml.tags+xml"/>
  <Override PartName="/ppt/tags/tag37.xml" ContentType="application/vnd.openxmlformats-officedocument.presentationml.tags+xml"/>
  <Override PartName="/ppt/tags/tag48.xml" ContentType="application/vnd.openxmlformats-officedocument.presentationml.tags+xml"/>
  <Override PartName="/ppt/tags/tag66.xml" ContentType="application/vnd.openxmlformats-officedocument.presentationml.tags+xml"/>
  <Override PartName="/ppt/tags/tag84.xml" ContentType="application/vnd.openxmlformats-officedocument.presentationml.tags+xml"/>
  <Override PartName="/ppt/tags/tag95.xml" ContentType="application/vnd.openxmlformats-officedocument.presentationml.tags+xml"/>
  <Override PartName="/ppt/tags/tag188.xml" ContentType="application/vnd.openxmlformats-officedocument.presentationml.tags+xml"/>
  <Override PartName="/ppt/tags/tag199.xml" ContentType="application/vnd.openxmlformats-officedocument.presentationml.tags+xml"/>
  <Override PartName="/ppt/tags/tag204.xml" ContentType="application/vnd.openxmlformats-officedocument.presentationml.tags+xml"/>
  <Override PartName="/ppt/slides/slide20.xml" ContentType="application/vnd.openxmlformats-officedocument.presentationml.slide+xml"/>
  <Override PartName="/ppt/tags/tag26.xml" ContentType="application/vnd.openxmlformats-officedocument.presentationml.tags+xml"/>
  <Override PartName="/ppt/tags/tag55.xml" ContentType="application/vnd.openxmlformats-officedocument.presentationml.tags+xml"/>
  <Override PartName="/ppt/tags/tag73.xml" ContentType="application/vnd.openxmlformats-officedocument.presentationml.tags+xml"/>
  <Override PartName="/ppt/tags/tag159.xml" ContentType="application/vnd.openxmlformats-officedocument.presentationml.tags+xml"/>
  <Override PartName="/ppt/tags/tag177.xml" ContentType="application/vnd.openxmlformats-officedocument.presentationml.tags+xml"/>
  <Override PartName="/ppt/tags/tag15.xml" ContentType="application/vnd.openxmlformats-officedocument.presentationml.tags+xml"/>
  <Override PartName="/ppt/tags/tag33.xml" ContentType="application/vnd.openxmlformats-officedocument.presentationml.tags+xml"/>
  <Override PartName="/ppt/tags/tag44.xml" ContentType="application/vnd.openxmlformats-officedocument.presentationml.tags+xml"/>
  <Override PartName="/ppt/tags/tag62.xml" ContentType="application/vnd.openxmlformats-officedocument.presentationml.tags+xml"/>
  <Override PartName="/ppt/tags/tag80.xml" ContentType="application/vnd.openxmlformats-officedocument.presentationml.tags+xml"/>
  <Override PartName="/ppt/tags/tag91.xml" ContentType="application/vnd.openxmlformats-officedocument.presentationml.tags+xml"/>
  <Override PartName="/ppt/tags/tag119.xml" ContentType="application/vnd.openxmlformats-officedocument.presentationml.tags+xml"/>
  <Override PartName="/ppt/tags/tag137.xml" ContentType="application/vnd.openxmlformats-officedocument.presentationml.tags+xml"/>
  <Override PartName="/ppt/tags/tag148.xml" ContentType="application/vnd.openxmlformats-officedocument.presentationml.tags+xml"/>
  <Override PartName="/ppt/tags/tag166.xml" ContentType="application/vnd.openxmlformats-officedocument.presentationml.tags+xml"/>
  <Override PartName="/ppt/tags/tag184.xml" ContentType="application/vnd.openxmlformats-officedocument.presentationml.tags+xml"/>
  <Override PartName="/ppt/tags/tag195.xml" ContentType="application/vnd.openxmlformats-officedocument.presentationml.tags+xml"/>
  <Override PartName="/ppt/tags/tag200.xml" ContentType="application/vnd.openxmlformats-officedocument.presentationml.tags+xml"/>
  <Override PartName="/ppt/tags/tag22.xml" ContentType="application/vnd.openxmlformats-officedocument.presentationml.tags+xml"/>
  <Override PartName="/ppt/tags/tag40.xml" ContentType="application/vnd.openxmlformats-officedocument.presentationml.tags+xml"/>
  <Override PartName="/ppt/tags/tag51.xml" ContentType="application/vnd.openxmlformats-officedocument.presentationml.tags+xml"/>
  <Override PartName="/ppt/tags/tag108.xml" ContentType="application/vnd.openxmlformats-officedocument.presentationml.tags+xml"/>
  <Override PartName="/ppt/tags/tag126.xml" ContentType="application/vnd.openxmlformats-officedocument.presentationml.tags+xml"/>
  <Override PartName="/ppt/tags/tag155.xml" ContentType="application/vnd.openxmlformats-officedocument.presentationml.tags+xml"/>
  <Override PartName="/ppt/tags/tag173.xml" ContentType="application/vnd.openxmlformats-officedocument.presentationml.tags+xml"/>
  <Override PartName="/ppt/slides/slide8.xml" ContentType="application/vnd.openxmlformats-officedocument.presentationml.slide+xml"/>
  <Override PartName="/ppt/tags/tag11.xml" ContentType="application/vnd.openxmlformats-officedocument.presentationml.tags+xml"/>
  <Override PartName="/ppt/tags/tag115.xml" ContentType="application/vnd.openxmlformats-officedocument.presentationml.tags+xml"/>
  <Override PartName="/ppt/tags/tag133.xml" ContentType="application/vnd.openxmlformats-officedocument.presentationml.tags+xml"/>
  <Override PartName="/ppt/tags/tag144.xml" ContentType="application/vnd.openxmlformats-officedocument.presentationml.tags+xml"/>
  <Override PartName="/ppt/tags/tag162.xml" ContentType="application/vnd.openxmlformats-officedocument.presentationml.tags+xml"/>
  <Override PartName="/ppt/tags/tag180.xml" ContentType="application/vnd.openxmlformats-officedocument.presentationml.tags+xml"/>
  <Override PartName="/ppt/tags/tag191.xml" ContentType="application/vnd.openxmlformats-officedocument.presentationml.tags+xml"/>
  <Override PartName="/ppt/slides/slide29.xml" ContentType="application/vnd.openxmlformats-officedocument.presentationml.slide+xml"/>
  <Override PartName="/ppt/tags/tag122.xml" ContentType="application/vnd.openxmlformats-officedocument.presentationml.tags+xml"/>
  <Override PartName="/ppt/slides/slide4.xml" ContentType="application/vnd.openxmlformats-officedocument.presentationml.slide+xml"/>
  <Override PartName="/ppt/slides/slide18.xml" ContentType="application/vnd.openxmlformats-officedocument.presentationml.slide+xml"/>
  <Override PartName="/ppt/slideLayouts/slideLayout6.xml" ContentType="application/vnd.openxmlformats-officedocument.presentationml.slideLayout+xml"/>
  <Override PartName="/ppt/tags/tag4.xml" ContentType="application/vnd.openxmlformats-officedocument.presentationml.tags+xml"/>
  <Override PartName="/ppt/tags/tag89.xml" ContentType="application/vnd.openxmlformats-officedocument.presentationml.tags+xml"/>
  <Override PartName="/ppt/tags/tag111.xml" ContentType="application/vnd.openxmlformats-officedocument.presentationml.tags+xml"/>
  <Override PartName="/ppt/theme/theme1.xml" ContentType="application/vnd.openxmlformats-officedocument.theme+xml"/>
  <Override PartName="/ppt/tags/tag78.xml" ContentType="application/vnd.openxmlformats-officedocument.presentationml.tags+xml"/>
  <Override PartName="/ppt/tags/tag100.xml" ContentType="application/vnd.openxmlformats-officedocument.presentationml.tags+xml"/>
  <Override PartName="/ppt/tags/tag56.xml" ContentType="application/vnd.openxmlformats-officedocument.presentationml.tags+xml"/>
  <Override PartName="/ppt/tags/tag67.xml" ContentType="application/vnd.openxmlformats-officedocument.presentationml.tags+xml"/>
  <Override PartName="/ppt/slides/slide10.xml" ContentType="application/vnd.openxmlformats-officedocument.presentationml.slide+xml"/>
  <Override PartName="/ppt/slides/slide21.xml" ContentType="application/vnd.openxmlformats-officedocument.presentationml.slide+xml"/>
  <Override PartName="/ppt/tags/tag45.xml" ContentType="application/vnd.openxmlformats-officedocument.presentationml.tags+xml"/>
  <Override PartName="/ppt/tags/tag92.xml" ContentType="application/vnd.openxmlformats-officedocument.presentationml.tags+xml"/>
  <Override PartName="/ppt/tags/tag149.xml" ContentType="application/vnd.openxmlformats-officedocument.presentationml.tags+xml"/>
  <Override PartName="/ppt/tags/tag196.xml" ContentType="application/vnd.openxmlformats-officedocument.presentationml.tags+xml"/>
  <Override PartName="/ppt/tags/tag201.xml" ContentType="application/vnd.openxmlformats-officedocument.presentationml.tags+xml"/>
  <Override PartName="/ppt/tags/tag34.xml" ContentType="application/vnd.openxmlformats-officedocument.presentationml.tags+xml"/>
  <Override PartName="/ppt/tags/tag81.xml" ContentType="application/vnd.openxmlformats-officedocument.presentationml.tags+xml"/>
  <Override PartName="/ppt/tags/tag138.xml" ContentType="application/vnd.openxmlformats-officedocument.presentationml.tags+xml"/>
  <Override PartName="/ppt/tags/tag185.xml" ContentType="application/vnd.openxmlformats-officedocument.presentationml.tags+xml"/>
  <Override PartName="/ppt/tags/tag12.xml" ContentType="application/vnd.openxmlformats-officedocument.presentationml.tags+xml"/>
  <Override PartName="/ppt/tags/tag23.xml" ContentType="application/vnd.openxmlformats-officedocument.presentationml.tags+xml"/>
  <Override PartName="/ppt/tags/tag70.xml" ContentType="application/vnd.openxmlformats-officedocument.presentationml.tags+xml"/>
  <Override PartName="/ppt/tags/tag116.xml" ContentType="application/vnd.openxmlformats-officedocument.presentationml.tags+xml"/>
  <Override PartName="/ppt/tags/tag127.xml" ContentType="application/vnd.openxmlformats-officedocument.presentationml.tags+xml"/>
  <Override PartName="/ppt/tags/tag163.xml" ContentType="application/vnd.openxmlformats-officedocument.presentationml.tags+xml"/>
  <Override PartName="/ppt/tags/tag174.xml" ContentType="application/vnd.openxmlformats-officedocument.presentationml.tags+xml"/>
  <Override PartName="/ppt/slides/slide9.xml" ContentType="application/vnd.openxmlformats-officedocument.presentationml.slide+xml"/>
  <Override PartName="/ppt/viewProps.xml" ContentType="application/vnd.openxmlformats-officedocument.presentationml.viewProps+xml"/>
  <Override PartName="/ppt/tags/tag9.xml" ContentType="application/vnd.openxmlformats-officedocument.presentationml.tags+xml"/>
  <Override PartName="/ppt/tags/tag105.xml" ContentType="application/vnd.openxmlformats-officedocument.presentationml.tags+xml"/>
  <Override PartName="/ppt/tags/tag152.xml" ContentType="application/vnd.openxmlformats-officedocument.presentationml.tags+xml"/>
  <Override PartName="/ppt/notesSlides/notesSlide3.xml" ContentType="application/vnd.openxmlformats-officedocument.presentationml.notesSlide+xml"/>
  <Override PartName="/ppt/tags/tag141.xml" ContentType="application/vnd.openxmlformats-officedocument.presentationml.tags+xml"/>
  <Override PartName="/ppt/slides/slide26.xml" ContentType="application/vnd.openxmlformats-officedocument.presentationml.slide+xml"/>
  <Override PartName="/ppt/presProps.xml" ContentType="application/vnd.openxmlformats-officedocument.presentationml.presProps+xml"/>
  <Override PartName="/ppt/tags/tag130.xml" ContentType="application/vnd.openxmlformats-officedocument.presentationml.tags+xml"/>
  <Override PartName="/ppt/slides/slide1.xml" ContentType="application/vnd.openxmlformats-officedocument.presentationml.slide+xml"/>
  <Override PartName="/ppt/slides/slide15.xml" ContentType="application/vnd.openxmlformats-officedocument.presentationml.slide+xml"/>
  <Override PartName="/ppt/slideLayouts/slideLayout3.xml" ContentType="application/vnd.openxmlformats-officedocument.presentationml.slideLayout+xml"/>
  <Override PartName="/ppt/tags/tag39.xml" ContentType="application/vnd.openxmlformats-officedocument.presentationml.tags+xml"/>
  <Override PartName="/ppt/tags/tag86.xml" ContentType="application/vnd.openxmlformats-officedocument.presentationml.tags+xml"/>
  <Override PartName="/ppt/tags/tag97.xml" ContentType="application/vnd.openxmlformats-officedocument.presentationml.tags+xml"/>
  <Override PartName="/ppt/tags/tag206.xml" ContentType="application/vnd.openxmlformats-officedocument.presentationml.tags+xml"/>
  <Override PartName="/ppt/tags/tag1.xml" ContentType="application/vnd.openxmlformats-officedocument.presentationml.tags+xml"/>
  <Override PartName="/ppt/tags/tag28.xml" ContentType="application/vnd.openxmlformats-officedocument.presentationml.tags+xml"/>
  <Override PartName="/ppt/tags/tag75.xml" ContentType="application/vnd.openxmlformats-officedocument.presentationml.tags+xml"/>
  <Override PartName="/ppt/tags/tag179.xml" ContentType="application/vnd.openxmlformats-officedocument.presentationml.tags+xml"/>
  <Override PartName="/ppt/tags/tag17.xml" ContentType="application/vnd.openxmlformats-officedocument.presentationml.tags+xml"/>
  <Override PartName="/ppt/tags/tag64.xml" ContentType="application/vnd.openxmlformats-officedocument.presentationml.tags+xml"/>
  <Override PartName="/ppt/tags/tag168.xml" ContentType="application/vnd.openxmlformats-officedocument.presentationml.tag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1"/>
  </p:notesMasterIdLst>
  <p:sldIdLst>
    <p:sldId id="256" r:id="rId2"/>
    <p:sldId id="257" r:id="rId3"/>
    <p:sldId id="260" r:id="rId4"/>
    <p:sldId id="258" r:id="rId5"/>
    <p:sldId id="264" r:id="rId6"/>
    <p:sldId id="259" r:id="rId7"/>
    <p:sldId id="277" r:id="rId8"/>
    <p:sldId id="278" r:id="rId9"/>
    <p:sldId id="261" r:id="rId10"/>
    <p:sldId id="265" r:id="rId11"/>
    <p:sldId id="266" r:id="rId12"/>
    <p:sldId id="279" r:id="rId13"/>
    <p:sldId id="280" r:id="rId14"/>
    <p:sldId id="267" r:id="rId15"/>
    <p:sldId id="262" r:id="rId16"/>
    <p:sldId id="268" r:id="rId17"/>
    <p:sldId id="270" r:id="rId18"/>
    <p:sldId id="271" r:id="rId19"/>
    <p:sldId id="281" r:id="rId20"/>
    <p:sldId id="282" r:id="rId21"/>
    <p:sldId id="269" r:id="rId22"/>
    <p:sldId id="272" r:id="rId23"/>
    <p:sldId id="275" r:id="rId24"/>
    <p:sldId id="276" r:id="rId25"/>
    <p:sldId id="283" r:id="rId26"/>
    <p:sldId id="284" r:id="rId27"/>
    <p:sldId id="273" r:id="rId28"/>
    <p:sldId id="274" r:id="rId29"/>
    <p:sldId id="285" r:id="rId30"/>
  </p:sldIdLst>
  <p:sldSz cx="9144000" cy="5143500" type="screen16x9"/>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FFCC66"/>
    <a:srgbClr val="FFCC99"/>
    <a:srgbClr val="33CCFF"/>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812" autoAdjust="0"/>
    <p:restoredTop sz="99395" autoAdjust="0"/>
  </p:normalViewPr>
  <p:slideViewPr>
    <p:cSldViewPr>
      <p:cViewPr varScale="1">
        <p:scale>
          <a:sx n="147" d="100"/>
          <a:sy n="147" d="100"/>
        </p:scale>
        <p:origin x="-672" y="-90"/>
      </p:cViewPr>
      <p:guideLst>
        <p:guide orient="horz" pos="1620"/>
        <p:guide pos="2880"/>
      </p:guideLst>
    </p:cSldViewPr>
  </p:slideViewPr>
  <p:notesTextViewPr>
    <p:cViewPr>
      <p:scale>
        <a:sx n="1" d="1"/>
        <a:sy n="1" d="1"/>
      </p:scale>
      <p:origin x="0" y="54"/>
    </p:cViewPr>
  </p:notesText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51DE92-2EC4-4102-B893-7272A5F9DF85}" type="datetimeFigureOut">
              <a:rPr lang="zh-CN" altLang="en-US" smtClean="0"/>
              <a:pPr/>
              <a:t>2017/7/13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D4B16DD-5507-4675-A829-EA77A628481E}" type="slidenum">
              <a:rPr lang="zh-CN" altLang="en-US" smtClean="0"/>
              <a:pPr/>
              <a:t>‹#›</a:t>
            </a:fld>
            <a:endParaRPr lang="zh-CN" altLang="en-US"/>
          </a:p>
        </p:txBody>
      </p:sp>
    </p:spTree>
    <p:extLst>
      <p:ext uri="{BB962C8B-B14F-4D97-AF65-F5344CB8AC3E}">
        <p14:creationId xmlns:p14="http://schemas.microsoft.com/office/powerpoint/2010/main" xmlns="" val="3515427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r>
              <a:rPr lang="zh-CN" altLang="en-US" dirty="0" smtClean="0"/>
              <a:t>亮亮图文旗舰店</a:t>
            </a:r>
            <a:r>
              <a:rPr lang="en-US" altLang="zh-CN" dirty="0" smtClean="0"/>
              <a:t>https://liangliangtuwen.tmall.com</a:t>
            </a:r>
          </a:p>
          <a:p>
            <a:endParaRPr lang="zh-CN" altLang="en-US" dirty="0"/>
          </a:p>
        </p:txBody>
      </p:sp>
      <p:sp>
        <p:nvSpPr>
          <p:cNvPr id="4" name="灯片编号占位符 3"/>
          <p:cNvSpPr>
            <a:spLocks noGrp="1"/>
          </p:cNvSpPr>
          <p:nvPr>
            <p:ph type="sldNum" sz="quarter" idx="10"/>
          </p:nvPr>
        </p:nvSpPr>
        <p:spPr/>
        <p:txBody>
          <a:bodyPr/>
          <a:lstStyle/>
          <a:p>
            <a:fld id="{2D4B16DD-5507-4675-A829-EA77A628481E}" type="slidenum">
              <a:rPr lang="zh-CN" altLang="en-US" smtClean="0"/>
              <a:pPr/>
              <a:t>1</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2D4B16DD-5507-4675-A829-EA77A628481E}" type="slidenum">
              <a:rPr lang="zh-CN" altLang="en-US" smtClean="0"/>
              <a:pPr/>
              <a:t>7</a:t>
            </a:fld>
            <a:endParaRPr lang="zh-CN" altLang="en-US"/>
          </a:p>
        </p:txBody>
      </p:sp>
    </p:spTree>
    <p:extLst>
      <p:ext uri="{BB962C8B-B14F-4D97-AF65-F5344CB8AC3E}">
        <p14:creationId xmlns:p14="http://schemas.microsoft.com/office/powerpoint/2010/main" xmlns="" val="4536179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r>
              <a:rPr lang="zh-CN" altLang="en-US" dirty="0" smtClean="0"/>
              <a:t>亮亮图文旗舰店</a:t>
            </a:r>
            <a:r>
              <a:rPr lang="en-US" altLang="zh-CN" smtClean="0"/>
              <a:t>https://liangliangtuwen.tmall.com</a:t>
            </a:r>
          </a:p>
          <a:p>
            <a:endParaRPr lang="zh-CN" altLang="en-US" dirty="0"/>
          </a:p>
        </p:txBody>
      </p:sp>
      <p:sp>
        <p:nvSpPr>
          <p:cNvPr id="4" name="灯片编号占位符 3"/>
          <p:cNvSpPr>
            <a:spLocks noGrp="1"/>
          </p:cNvSpPr>
          <p:nvPr>
            <p:ph type="sldNum" sz="quarter" idx="10"/>
          </p:nvPr>
        </p:nvSpPr>
        <p:spPr/>
        <p:txBody>
          <a:bodyPr/>
          <a:lstStyle/>
          <a:p>
            <a:fld id="{2D4B16DD-5507-4675-A829-EA77A628481E}" type="slidenum">
              <a:rPr lang="zh-CN" altLang="en-US" smtClean="0"/>
              <a:pPr/>
              <a:t>16</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2017/7/13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1235752265"/>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2017/7/13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3199591422"/>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154781"/>
            <a:ext cx="2057400" cy="329088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154781"/>
            <a:ext cx="6019800" cy="329088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2017/7/13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1134630526"/>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2017/7/13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3689475523"/>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2017/7/13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3728979514"/>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CFAE0DDB-A00C-41DA-B976-77564956A3FE}" type="datetimeFigureOut">
              <a:rPr lang="zh-CN" altLang="en-US" smtClean="0"/>
              <a:pPr/>
              <a:t>2017/7/13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2969288394"/>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CFAE0DDB-A00C-41DA-B976-77564956A3FE}" type="datetimeFigureOut">
              <a:rPr lang="zh-CN" altLang="en-US" smtClean="0"/>
              <a:pPr/>
              <a:t>2017/7/13</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2773391699"/>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CFAE0DDB-A00C-41DA-B976-77564956A3FE}" type="datetimeFigureOut">
              <a:rPr lang="zh-CN" altLang="en-US" smtClean="0"/>
              <a:pPr/>
              <a:t>2017/7/13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631967612"/>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FAE0DDB-A00C-41DA-B976-77564956A3FE}" type="datetimeFigureOut">
              <a:rPr lang="zh-CN" altLang="en-US" smtClean="0"/>
              <a:pPr/>
              <a:t>2017/7/13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2772242626"/>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pPr/>
              <a:t>2017/7/13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2642537470"/>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pPr/>
              <a:t>2017/7/13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4139800986"/>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l="-5000" r="-5000"/>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CFAE0DDB-A00C-41DA-B976-77564956A3FE}" type="datetimeFigureOut">
              <a:rPr lang="zh-CN" altLang="en-US" smtClean="0"/>
              <a:pPr/>
              <a:t>2017/7/13</a:t>
            </a:fld>
            <a:endParaRPr lang="zh-CN" altLang="en-US"/>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xmlns="" val="305778137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xml"/><Relationship Id="rId7" Type="http://schemas.openxmlformats.org/officeDocument/2006/relationships/notesSlide" Target="../notesSlides/notesSlide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slideLayout" Target="../slideLayouts/slideLayout1.xml"/><Relationship Id="rId5" Type="http://schemas.openxmlformats.org/officeDocument/2006/relationships/tags" Target="../tags/tag4.xml"/><Relationship Id="rId10" Type="http://schemas.openxmlformats.org/officeDocument/2006/relationships/image" Target="../media/image3.png"/><Relationship Id="rId4" Type="http://schemas.openxmlformats.org/officeDocument/2006/relationships/video" Target="NULL" TargetMode="External"/><Relationship Id="rId9" Type="http://schemas.microsoft.com/office/2007/relationships/media" Target="../media/media1.wma"/></Relationships>
</file>

<file path=ppt/slides/_rels/slide10.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tags" Target="../tags/tag69.xml"/><Relationship Id="rId7" Type="http://schemas.openxmlformats.org/officeDocument/2006/relationships/slideLayout" Target="../slideLayouts/slideLayout2.xml"/><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tags" Target="../tags/tag72.xml"/><Relationship Id="rId5" Type="http://schemas.openxmlformats.org/officeDocument/2006/relationships/tags" Target="../tags/tag71.xml"/><Relationship Id="rId4" Type="http://schemas.openxmlformats.org/officeDocument/2006/relationships/tags" Target="../tags/tag70.xml"/></Relationships>
</file>

<file path=ppt/slides/_rels/slide11.xml.rels><?xml version="1.0" encoding="UTF-8" standalone="yes"?>
<Relationships xmlns="http://schemas.openxmlformats.org/package/2006/relationships"><Relationship Id="rId8" Type="http://schemas.openxmlformats.org/officeDocument/2006/relationships/tags" Target="../tags/tag80.xml"/><Relationship Id="rId13" Type="http://schemas.openxmlformats.org/officeDocument/2006/relationships/slideLayout" Target="../slideLayouts/slideLayout2.xml"/><Relationship Id="rId3" Type="http://schemas.openxmlformats.org/officeDocument/2006/relationships/tags" Target="../tags/tag75.xml"/><Relationship Id="rId7" Type="http://schemas.openxmlformats.org/officeDocument/2006/relationships/tags" Target="../tags/tag79.xml"/><Relationship Id="rId12" Type="http://schemas.openxmlformats.org/officeDocument/2006/relationships/tags" Target="../tags/tag84.xml"/><Relationship Id="rId2" Type="http://schemas.openxmlformats.org/officeDocument/2006/relationships/tags" Target="../tags/tag74.xml"/><Relationship Id="rId1" Type="http://schemas.openxmlformats.org/officeDocument/2006/relationships/tags" Target="../tags/tag73.xml"/><Relationship Id="rId6" Type="http://schemas.openxmlformats.org/officeDocument/2006/relationships/tags" Target="../tags/tag78.xml"/><Relationship Id="rId11" Type="http://schemas.openxmlformats.org/officeDocument/2006/relationships/tags" Target="../tags/tag83.xml"/><Relationship Id="rId5" Type="http://schemas.openxmlformats.org/officeDocument/2006/relationships/tags" Target="../tags/tag77.xml"/><Relationship Id="rId10" Type="http://schemas.openxmlformats.org/officeDocument/2006/relationships/tags" Target="../tags/tag82.xml"/><Relationship Id="rId4" Type="http://schemas.openxmlformats.org/officeDocument/2006/relationships/tags" Target="../tags/tag76.xml"/><Relationship Id="rId9" Type="http://schemas.openxmlformats.org/officeDocument/2006/relationships/tags" Target="../tags/tag81.xml"/></Relationships>
</file>

<file path=ppt/slides/_rels/slide1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7.xml"/><Relationship Id="rId7" Type="http://schemas.openxmlformats.org/officeDocument/2006/relationships/slideLayout" Target="../slideLayouts/slideLayout2.xml"/><Relationship Id="rId2" Type="http://schemas.openxmlformats.org/officeDocument/2006/relationships/tags" Target="../tags/tag86.xml"/><Relationship Id="rId1" Type="http://schemas.openxmlformats.org/officeDocument/2006/relationships/tags" Target="../tags/tag85.xml"/><Relationship Id="rId6" Type="http://schemas.openxmlformats.org/officeDocument/2006/relationships/tags" Target="../tags/tag90.xml"/><Relationship Id="rId5" Type="http://schemas.openxmlformats.org/officeDocument/2006/relationships/tags" Target="../tags/tag89.xml"/><Relationship Id="rId4" Type="http://schemas.openxmlformats.org/officeDocument/2006/relationships/tags" Target="../tags/tag88.xml"/></Relationships>
</file>

<file path=ppt/slides/_rels/slide13.xml.rels><?xml version="1.0" encoding="UTF-8" standalone="yes"?>
<Relationships xmlns="http://schemas.openxmlformats.org/package/2006/relationships"><Relationship Id="rId8" Type="http://schemas.openxmlformats.org/officeDocument/2006/relationships/tags" Target="../tags/tag98.xml"/><Relationship Id="rId13" Type="http://schemas.openxmlformats.org/officeDocument/2006/relationships/tags" Target="../tags/tag103.xml"/><Relationship Id="rId18" Type="http://schemas.openxmlformats.org/officeDocument/2006/relationships/slideLayout" Target="../slideLayouts/slideLayout2.xml"/><Relationship Id="rId3" Type="http://schemas.openxmlformats.org/officeDocument/2006/relationships/tags" Target="../tags/tag93.xml"/><Relationship Id="rId7" Type="http://schemas.openxmlformats.org/officeDocument/2006/relationships/tags" Target="../tags/tag97.xml"/><Relationship Id="rId12" Type="http://schemas.openxmlformats.org/officeDocument/2006/relationships/tags" Target="../tags/tag102.xml"/><Relationship Id="rId17" Type="http://schemas.openxmlformats.org/officeDocument/2006/relationships/tags" Target="../tags/tag107.xml"/><Relationship Id="rId2" Type="http://schemas.openxmlformats.org/officeDocument/2006/relationships/tags" Target="../tags/tag92.xml"/><Relationship Id="rId16" Type="http://schemas.openxmlformats.org/officeDocument/2006/relationships/tags" Target="../tags/tag106.xml"/><Relationship Id="rId1" Type="http://schemas.openxmlformats.org/officeDocument/2006/relationships/tags" Target="../tags/tag91.xml"/><Relationship Id="rId6" Type="http://schemas.openxmlformats.org/officeDocument/2006/relationships/tags" Target="../tags/tag96.xml"/><Relationship Id="rId11" Type="http://schemas.openxmlformats.org/officeDocument/2006/relationships/tags" Target="../tags/tag101.xml"/><Relationship Id="rId5" Type="http://schemas.openxmlformats.org/officeDocument/2006/relationships/tags" Target="../tags/tag95.xml"/><Relationship Id="rId15" Type="http://schemas.openxmlformats.org/officeDocument/2006/relationships/tags" Target="../tags/tag105.xml"/><Relationship Id="rId10" Type="http://schemas.openxmlformats.org/officeDocument/2006/relationships/tags" Target="../tags/tag100.xml"/><Relationship Id="rId4" Type="http://schemas.openxmlformats.org/officeDocument/2006/relationships/tags" Target="../tags/tag94.xml"/><Relationship Id="rId9" Type="http://schemas.openxmlformats.org/officeDocument/2006/relationships/tags" Target="../tags/tag99.xml"/><Relationship Id="rId14" Type="http://schemas.openxmlformats.org/officeDocument/2006/relationships/tags" Target="../tags/tag104.xml"/></Relationships>
</file>

<file path=ppt/slides/_rels/slide14.xml.rels><?xml version="1.0" encoding="UTF-8" standalone="yes"?>
<Relationships xmlns="http://schemas.openxmlformats.org/package/2006/relationships"><Relationship Id="rId8" Type="http://schemas.openxmlformats.org/officeDocument/2006/relationships/tags" Target="../tags/tag115.xml"/><Relationship Id="rId13" Type="http://schemas.openxmlformats.org/officeDocument/2006/relationships/slideLayout" Target="../slideLayouts/slideLayout2.xml"/><Relationship Id="rId3" Type="http://schemas.openxmlformats.org/officeDocument/2006/relationships/tags" Target="../tags/tag110.xml"/><Relationship Id="rId7" Type="http://schemas.openxmlformats.org/officeDocument/2006/relationships/tags" Target="../tags/tag114.xml"/><Relationship Id="rId12" Type="http://schemas.openxmlformats.org/officeDocument/2006/relationships/tags" Target="../tags/tag119.xml"/><Relationship Id="rId2" Type="http://schemas.openxmlformats.org/officeDocument/2006/relationships/tags" Target="../tags/tag109.xml"/><Relationship Id="rId1" Type="http://schemas.openxmlformats.org/officeDocument/2006/relationships/tags" Target="../tags/tag108.xml"/><Relationship Id="rId6" Type="http://schemas.openxmlformats.org/officeDocument/2006/relationships/tags" Target="../tags/tag113.xml"/><Relationship Id="rId11" Type="http://schemas.openxmlformats.org/officeDocument/2006/relationships/tags" Target="../tags/tag118.xml"/><Relationship Id="rId5" Type="http://schemas.openxmlformats.org/officeDocument/2006/relationships/tags" Target="../tags/tag112.xml"/><Relationship Id="rId10" Type="http://schemas.openxmlformats.org/officeDocument/2006/relationships/tags" Target="../tags/tag117.xml"/><Relationship Id="rId4" Type="http://schemas.openxmlformats.org/officeDocument/2006/relationships/tags" Target="../tags/tag111.xml"/><Relationship Id="rId9" Type="http://schemas.openxmlformats.org/officeDocument/2006/relationships/tags" Target="../tags/tag116.xml"/></Relationships>
</file>

<file path=ppt/slides/_rels/slide15.xml.rels><?xml version="1.0" encoding="UTF-8" standalone="yes"?>
<Relationships xmlns="http://schemas.openxmlformats.org/package/2006/relationships"><Relationship Id="rId3" Type="http://schemas.openxmlformats.org/officeDocument/2006/relationships/tags" Target="../tags/tag122.xml"/><Relationship Id="rId2" Type="http://schemas.openxmlformats.org/officeDocument/2006/relationships/tags" Target="../tags/tag121.xml"/><Relationship Id="rId1" Type="http://schemas.openxmlformats.org/officeDocument/2006/relationships/tags" Target="../tags/tag120.xml"/><Relationship Id="rId5" Type="http://schemas.openxmlformats.org/officeDocument/2006/relationships/slideLayout" Target="../slideLayouts/slideLayout2.xml"/><Relationship Id="rId4" Type="http://schemas.openxmlformats.org/officeDocument/2006/relationships/tags" Target="../tags/tag123.xml"/></Relationships>
</file>

<file path=ppt/slides/_rels/slide16.xml.rels><?xml version="1.0" encoding="UTF-8" standalone="yes"?>
<Relationships xmlns="http://schemas.openxmlformats.org/package/2006/relationships"><Relationship Id="rId8" Type="http://schemas.openxmlformats.org/officeDocument/2006/relationships/tags" Target="../tags/tag131.xml"/><Relationship Id="rId3" Type="http://schemas.openxmlformats.org/officeDocument/2006/relationships/tags" Target="../tags/tag126.xml"/><Relationship Id="rId7" Type="http://schemas.openxmlformats.org/officeDocument/2006/relationships/tags" Target="../tags/tag130.xml"/><Relationship Id="rId2" Type="http://schemas.openxmlformats.org/officeDocument/2006/relationships/tags" Target="../tags/tag125.xml"/><Relationship Id="rId1" Type="http://schemas.openxmlformats.org/officeDocument/2006/relationships/tags" Target="../tags/tag124.xml"/><Relationship Id="rId6" Type="http://schemas.openxmlformats.org/officeDocument/2006/relationships/tags" Target="../tags/tag129.xml"/><Relationship Id="rId5" Type="http://schemas.openxmlformats.org/officeDocument/2006/relationships/tags" Target="../tags/tag128.xml"/><Relationship Id="rId10" Type="http://schemas.openxmlformats.org/officeDocument/2006/relationships/notesSlide" Target="../notesSlides/notesSlide3.xml"/><Relationship Id="rId4" Type="http://schemas.openxmlformats.org/officeDocument/2006/relationships/tags" Target="../tags/tag127.xml"/><Relationship Id="rId9"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tags" Target="../tags/tag139.xml"/><Relationship Id="rId13" Type="http://schemas.openxmlformats.org/officeDocument/2006/relationships/image" Target="../media/image6.png"/><Relationship Id="rId3" Type="http://schemas.openxmlformats.org/officeDocument/2006/relationships/tags" Target="../tags/tag134.xml"/><Relationship Id="rId7" Type="http://schemas.openxmlformats.org/officeDocument/2006/relationships/tags" Target="../tags/tag138.xml"/><Relationship Id="rId12" Type="http://schemas.openxmlformats.org/officeDocument/2006/relationships/slideLayout" Target="../slideLayouts/slideLayout2.xml"/><Relationship Id="rId2" Type="http://schemas.openxmlformats.org/officeDocument/2006/relationships/tags" Target="../tags/tag133.xml"/><Relationship Id="rId1" Type="http://schemas.openxmlformats.org/officeDocument/2006/relationships/tags" Target="../tags/tag132.xml"/><Relationship Id="rId6" Type="http://schemas.openxmlformats.org/officeDocument/2006/relationships/tags" Target="../tags/tag137.xml"/><Relationship Id="rId11" Type="http://schemas.openxmlformats.org/officeDocument/2006/relationships/tags" Target="../tags/tag142.xml"/><Relationship Id="rId5" Type="http://schemas.openxmlformats.org/officeDocument/2006/relationships/tags" Target="../tags/tag136.xml"/><Relationship Id="rId10" Type="http://schemas.openxmlformats.org/officeDocument/2006/relationships/tags" Target="../tags/tag141.xml"/><Relationship Id="rId4" Type="http://schemas.openxmlformats.org/officeDocument/2006/relationships/tags" Target="../tags/tag135.xml"/><Relationship Id="rId9" Type="http://schemas.openxmlformats.org/officeDocument/2006/relationships/tags" Target="../tags/tag140.xml"/></Relationships>
</file>

<file path=ppt/slides/_rels/slide18.xml.rels><?xml version="1.0" encoding="UTF-8" standalone="yes"?>
<Relationships xmlns="http://schemas.openxmlformats.org/package/2006/relationships"><Relationship Id="rId3" Type="http://schemas.openxmlformats.org/officeDocument/2006/relationships/tags" Target="../tags/tag145.xml"/><Relationship Id="rId2" Type="http://schemas.openxmlformats.org/officeDocument/2006/relationships/tags" Target="../tags/tag144.xml"/><Relationship Id="rId1" Type="http://schemas.openxmlformats.org/officeDocument/2006/relationships/tags" Target="../tags/tag143.xml"/><Relationship Id="rId5" Type="http://schemas.openxmlformats.org/officeDocument/2006/relationships/slideLayout" Target="../slideLayouts/slideLayout2.xml"/><Relationship Id="rId4" Type="http://schemas.openxmlformats.org/officeDocument/2006/relationships/tags" Target="../tags/tag146.xml"/></Relationships>
</file>

<file path=ppt/slides/_rels/slide19.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149.xml"/><Relationship Id="rId7" Type="http://schemas.openxmlformats.org/officeDocument/2006/relationships/tags" Target="../tags/tag153.xml"/><Relationship Id="rId2" Type="http://schemas.openxmlformats.org/officeDocument/2006/relationships/tags" Target="../tags/tag148.xml"/><Relationship Id="rId1" Type="http://schemas.openxmlformats.org/officeDocument/2006/relationships/tags" Target="../tags/tag147.xml"/><Relationship Id="rId6" Type="http://schemas.openxmlformats.org/officeDocument/2006/relationships/tags" Target="../tags/tag152.xml"/><Relationship Id="rId5" Type="http://schemas.openxmlformats.org/officeDocument/2006/relationships/tags" Target="../tags/tag151.xml"/><Relationship Id="rId4" Type="http://schemas.openxmlformats.org/officeDocument/2006/relationships/tags" Target="../tags/tag150.xml"/></Relationships>
</file>

<file path=ppt/slides/_rels/slide2.xml.rels><?xml version="1.0" encoding="UTF-8" standalone="yes"?>
<Relationships xmlns="http://schemas.openxmlformats.org/package/2006/relationships"><Relationship Id="rId8" Type="http://schemas.openxmlformats.org/officeDocument/2006/relationships/tags" Target="../tags/tag12.xml"/><Relationship Id="rId3" Type="http://schemas.openxmlformats.org/officeDocument/2006/relationships/tags" Target="../tags/tag7.xml"/><Relationship Id="rId7" Type="http://schemas.openxmlformats.org/officeDocument/2006/relationships/tags" Target="../tags/tag11.xml"/><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tags" Target="../tags/tag10.xml"/><Relationship Id="rId11" Type="http://schemas.openxmlformats.org/officeDocument/2006/relationships/image" Target="../media/image4.png"/><Relationship Id="rId5" Type="http://schemas.openxmlformats.org/officeDocument/2006/relationships/tags" Target="../tags/tag9.xml"/><Relationship Id="rId10" Type="http://schemas.openxmlformats.org/officeDocument/2006/relationships/slideLayout" Target="../slideLayouts/slideLayout1.xml"/><Relationship Id="rId4" Type="http://schemas.openxmlformats.org/officeDocument/2006/relationships/tags" Target="../tags/tag8.xml"/><Relationship Id="rId9" Type="http://schemas.openxmlformats.org/officeDocument/2006/relationships/tags" Target="../tags/tag13.xml"/></Relationships>
</file>

<file path=ppt/slides/_rels/slide20.xml.rels><?xml version="1.0" encoding="UTF-8" standalone="yes"?>
<Relationships xmlns="http://schemas.openxmlformats.org/package/2006/relationships"><Relationship Id="rId3" Type="http://schemas.openxmlformats.org/officeDocument/2006/relationships/tags" Target="../tags/tag156.xml"/><Relationship Id="rId2" Type="http://schemas.openxmlformats.org/officeDocument/2006/relationships/tags" Target="../tags/tag155.xml"/><Relationship Id="rId1" Type="http://schemas.openxmlformats.org/officeDocument/2006/relationships/tags" Target="../tags/tag154.xml"/><Relationship Id="rId6" Type="http://schemas.openxmlformats.org/officeDocument/2006/relationships/slideLayout" Target="../slideLayouts/slideLayout2.xml"/><Relationship Id="rId5" Type="http://schemas.openxmlformats.org/officeDocument/2006/relationships/tags" Target="../tags/tag158.xml"/><Relationship Id="rId4" Type="http://schemas.openxmlformats.org/officeDocument/2006/relationships/tags" Target="../tags/tag157.xml"/></Relationships>
</file>

<file path=ppt/slides/_rels/slide21.xml.rels><?xml version="1.0" encoding="UTF-8" standalone="yes"?>
<Relationships xmlns="http://schemas.openxmlformats.org/package/2006/relationships"><Relationship Id="rId3" Type="http://schemas.openxmlformats.org/officeDocument/2006/relationships/tags" Target="../tags/tag161.xml"/><Relationship Id="rId2" Type="http://schemas.openxmlformats.org/officeDocument/2006/relationships/tags" Target="../tags/tag160.xml"/><Relationship Id="rId1" Type="http://schemas.openxmlformats.org/officeDocument/2006/relationships/tags" Target="../tags/tag159.xml"/><Relationship Id="rId5" Type="http://schemas.openxmlformats.org/officeDocument/2006/relationships/slideLayout" Target="../slideLayouts/slideLayout2.xml"/><Relationship Id="rId4" Type="http://schemas.openxmlformats.org/officeDocument/2006/relationships/tags" Target="../tags/tag162.xml"/></Relationships>
</file>

<file path=ppt/slides/_rels/slide22.xml.rels><?xml version="1.0" encoding="UTF-8" standalone="yes"?>
<Relationships xmlns="http://schemas.openxmlformats.org/package/2006/relationships"><Relationship Id="rId3" Type="http://schemas.openxmlformats.org/officeDocument/2006/relationships/tags" Target="../tags/tag165.xml"/><Relationship Id="rId2" Type="http://schemas.openxmlformats.org/officeDocument/2006/relationships/tags" Target="../tags/tag164.xml"/><Relationship Id="rId1" Type="http://schemas.openxmlformats.org/officeDocument/2006/relationships/tags" Target="../tags/tag163.xml"/><Relationship Id="rId5" Type="http://schemas.openxmlformats.org/officeDocument/2006/relationships/slideLayout" Target="../slideLayouts/slideLayout2.xml"/><Relationship Id="rId4" Type="http://schemas.openxmlformats.org/officeDocument/2006/relationships/tags" Target="../tags/tag166.xml"/></Relationships>
</file>

<file path=ppt/slides/_rels/slide23.xml.rels><?xml version="1.0" encoding="UTF-8" standalone="yes"?>
<Relationships xmlns="http://schemas.openxmlformats.org/package/2006/relationships"><Relationship Id="rId3" Type="http://schemas.openxmlformats.org/officeDocument/2006/relationships/tags" Target="../tags/tag169.xml"/><Relationship Id="rId2" Type="http://schemas.openxmlformats.org/officeDocument/2006/relationships/tags" Target="../tags/tag168.xml"/><Relationship Id="rId1" Type="http://schemas.openxmlformats.org/officeDocument/2006/relationships/tags" Target="../tags/tag167.xml"/><Relationship Id="rId6" Type="http://schemas.openxmlformats.org/officeDocument/2006/relationships/image" Target="../media/image4.png"/><Relationship Id="rId5" Type="http://schemas.openxmlformats.org/officeDocument/2006/relationships/slideLayout" Target="../slideLayouts/slideLayout2.xml"/><Relationship Id="rId4" Type="http://schemas.openxmlformats.org/officeDocument/2006/relationships/tags" Target="../tags/tag170.xml"/></Relationships>
</file>

<file path=ppt/slides/_rels/slide24.xml.rels><?xml version="1.0" encoding="UTF-8" standalone="yes"?>
<Relationships xmlns="http://schemas.openxmlformats.org/package/2006/relationships"><Relationship Id="rId8" Type="http://schemas.openxmlformats.org/officeDocument/2006/relationships/tags" Target="../tags/tag178.xml"/><Relationship Id="rId3" Type="http://schemas.openxmlformats.org/officeDocument/2006/relationships/tags" Target="../tags/tag173.xml"/><Relationship Id="rId7" Type="http://schemas.openxmlformats.org/officeDocument/2006/relationships/tags" Target="../tags/tag177.xml"/><Relationship Id="rId2" Type="http://schemas.openxmlformats.org/officeDocument/2006/relationships/tags" Target="../tags/tag172.xml"/><Relationship Id="rId1" Type="http://schemas.openxmlformats.org/officeDocument/2006/relationships/tags" Target="../tags/tag171.xml"/><Relationship Id="rId6" Type="http://schemas.openxmlformats.org/officeDocument/2006/relationships/tags" Target="../tags/tag176.xml"/><Relationship Id="rId11" Type="http://schemas.openxmlformats.org/officeDocument/2006/relationships/slideLayout" Target="../slideLayouts/slideLayout2.xml"/><Relationship Id="rId5" Type="http://schemas.openxmlformats.org/officeDocument/2006/relationships/tags" Target="../tags/tag175.xml"/><Relationship Id="rId10" Type="http://schemas.openxmlformats.org/officeDocument/2006/relationships/tags" Target="../tags/tag180.xml"/><Relationship Id="rId4" Type="http://schemas.openxmlformats.org/officeDocument/2006/relationships/tags" Target="../tags/tag174.xml"/><Relationship Id="rId9" Type="http://schemas.openxmlformats.org/officeDocument/2006/relationships/tags" Target="../tags/tag179.xml"/></Relationships>
</file>

<file path=ppt/slides/_rels/slide25.xml.rels><?xml version="1.0" encoding="UTF-8" standalone="yes"?>
<Relationships xmlns="http://schemas.openxmlformats.org/package/2006/relationships"><Relationship Id="rId8" Type="http://schemas.openxmlformats.org/officeDocument/2006/relationships/tags" Target="../tags/tag188.xml"/><Relationship Id="rId3" Type="http://schemas.openxmlformats.org/officeDocument/2006/relationships/tags" Target="../tags/tag183.xml"/><Relationship Id="rId7" Type="http://schemas.openxmlformats.org/officeDocument/2006/relationships/tags" Target="../tags/tag187.xml"/><Relationship Id="rId12" Type="http://schemas.openxmlformats.org/officeDocument/2006/relationships/slideLayout" Target="../slideLayouts/slideLayout2.xml"/><Relationship Id="rId2" Type="http://schemas.openxmlformats.org/officeDocument/2006/relationships/tags" Target="../tags/tag182.xml"/><Relationship Id="rId1" Type="http://schemas.openxmlformats.org/officeDocument/2006/relationships/tags" Target="../tags/tag181.xml"/><Relationship Id="rId6" Type="http://schemas.openxmlformats.org/officeDocument/2006/relationships/tags" Target="../tags/tag186.xml"/><Relationship Id="rId11" Type="http://schemas.openxmlformats.org/officeDocument/2006/relationships/tags" Target="../tags/tag191.xml"/><Relationship Id="rId5" Type="http://schemas.openxmlformats.org/officeDocument/2006/relationships/tags" Target="../tags/tag185.xml"/><Relationship Id="rId10" Type="http://schemas.openxmlformats.org/officeDocument/2006/relationships/tags" Target="../tags/tag190.xml"/><Relationship Id="rId4" Type="http://schemas.openxmlformats.org/officeDocument/2006/relationships/tags" Target="../tags/tag184.xml"/><Relationship Id="rId9" Type="http://schemas.openxmlformats.org/officeDocument/2006/relationships/tags" Target="../tags/tag189.xml"/></Relationships>
</file>

<file path=ppt/slides/_rels/slide26.xml.rels><?xml version="1.0" encoding="UTF-8" standalone="yes"?>
<Relationships xmlns="http://schemas.openxmlformats.org/package/2006/relationships"><Relationship Id="rId8" Type="http://schemas.openxmlformats.org/officeDocument/2006/relationships/tags" Target="../tags/tag199.xml"/><Relationship Id="rId13" Type="http://schemas.openxmlformats.org/officeDocument/2006/relationships/tags" Target="../tags/tag204.xml"/><Relationship Id="rId3" Type="http://schemas.openxmlformats.org/officeDocument/2006/relationships/tags" Target="../tags/tag194.xml"/><Relationship Id="rId7" Type="http://schemas.openxmlformats.org/officeDocument/2006/relationships/tags" Target="../tags/tag198.xml"/><Relationship Id="rId12" Type="http://schemas.openxmlformats.org/officeDocument/2006/relationships/tags" Target="../tags/tag203.xml"/><Relationship Id="rId2" Type="http://schemas.openxmlformats.org/officeDocument/2006/relationships/tags" Target="../tags/tag193.xml"/><Relationship Id="rId1" Type="http://schemas.openxmlformats.org/officeDocument/2006/relationships/tags" Target="../tags/tag192.xml"/><Relationship Id="rId6" Type="http://schemas.openxmlformats.org/officeDocument/2006/relationships/tags" Target="../tags/tag197.xml"/><Relationship Id="rId11" Type="http://schemas.openxmlformats.org/officeDocument/2006/relationships/tags" Target="../tags/tag202.xml"/><Relationship Id="rId5" Type="http://schemas.openxmlformats.org/officeDocument/2006/relationships/tags" Target="../tags/tag196.xml"/><Relationship Id="rId10" Type="http://schemas.openxmlformats.org/officeDocument/2006/relationships/tags" Target="../tags/tag201.xml"/><Relationship Id="rId4" Type="http://schemas.openxmlformats.org/officeDocument/2006/relationships/tags" Target="../tags/tag195.xml"/><Relationship Id="rId9" Type="http://schemas.openxmlformats.org/officeDocument/2006/relationships/tags" Target="../tags/tag200.xml"/><Relationship Id="rId14"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tags" Target="../tags/tag207.xml"/><Relationship Id="rId2" Type="http://schemas.openxmlformats.org/officeDocument/2006/relationships/tags" Target="../tags/tag206.xml"/><Relationship Id="rId1" Type="http://schemas.openxmlformats.org/officeDocument/2006/relationships/tags" Target="../tags/tag205.xml"/><Relationship Id="rId6" Type="http://schemas.openxmlformats.org/officeDocument/2006/relationships/image" Target="../media/image4.png"/><Relationship Id="rId5" Type="http://schemas.openxmlformats.org/officeDocument/2006/relationships/slideLayout" Target="../slideLayouts/slideLayout2.xml"/><Relationship Id="rId4" Type="http://schemas.openxmlformats.org/officeDocument/2006/relationships/tags" Target="../tags/tag208.xml"/></Relationships>
</file>

<file path=ppt/slides/_rels/slide3.xml.rels><?xml version="1.0" encoding="UTF-8" standalone="yes"?>
<Relationships xmlns="http://schemas.openxmlformats.org/package/2006/relationships"><Relationship Id="rId3" Type="http://schemas.openxmlformats.org/officeDocument/2006/relationships/tags" Target="../tags/tag16.xml"/><Relationship Id="rId2" Type="http://schemas.openxmlformats.org/officeDocument/2006/relationships/tags" Target="../tags/tag15.xml"/><Relationship Id="rId1" Type="http://schemas.openxmlformats.org/officeDocument/2006/relationships/tags" Target="../tags/tag14.xml"/><Relationship Id="rId5" Type="http://schemas.openxmlformats.org/officeDocument/2006/relationships/slideLayout" Target="../slideLayouts/slideLayout2.xml"/><Relationship Id="rId4" Type="http://schemas.openxmlformats.org/officeDocument/2006/relationships/tags" Target="../tags/tag17.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9.xml"/><Relationship Id="rId1" Type="http://schemas.openxmlformats.org/officeDocument/2006/relationships/tags" Target="../tags/tag18.xml"/></Relationships>
</file>

<file path=ppt/slides/_rels/slide5.xml.rels><?xml version="1.0" encoding="UTF-8" standalone="yes"?>
<Relationships xmlns="http://schemas.openxmlformats.org/package/2006/relationships"><Relationship Id="rId8" Type="http://schemas.openxmlformats.org/officeDocument/2006/relationships/tags" Target="../tags/tag27.xml"/><Relationship Id="rId3" Type="http://schemas.openxmlformats.org/officeDocument/2006/relationships/tags" Target="../tags/tag22.xml"/><Relationship Id="rId7" Type="http://schemas.openxmlformats.org/officeDocument/2006/relationships/tags" Target="../tags/tag26.xml"/><Relationship Id="rId12" Type="http://schemas.openxmlformats.org/officeDocument/2006/relationships/image" Target="../media/image4.png"/><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tags" Target="../tags/tag25.xml"/><Relationship Id="rId11" Type="http://schemas.openxmlformats.org/officeDocument/2006/relationships/slideLayout" Target="../slideLayouts/slideLayout2.xml"/><Relationship Id="rId5" Type="http://schemas.openxmlformats.org/officeDocument/2006/relationships/tags" Target="../tags/tag24.xml"/><Relationship Id="rId10" Type="http://schemas.openxmlformats.org/officeDocument/2006/relationships/tags" Target="../tags/tag29.xml"/><Relationship Id="rId4" Type="http://schemas.openxmlformats.org/officeDocument/2006/relationships/tags" Target="../tags/tag23.xml"/><Relationship Id="rId9" Type="http://schemas.openxmlformats.org/officeDocument/2006/relationships/tags" Target="../tags/tag28.xml"/></Relationships>
</file>

<file path=ppt/slides/_rels/slide6.xml.rels><?xml version="1.0" encoding="UTF-8" standalone="yes"?>
<Relationships xmlns="http://schemas.openxmlformats.org/package/2006/relationships"><Relationship Id="rId8" Type="http://schemas.openxmlformats.org/officeDocument/2006/relationships/tags" Target="../tags/tag37.xml"/><Relationship Id="rId13" Type="http://schemas.openxmlformats.org/officeDocument/2006/relationships/tags" Target="../tags/tag42.xml"/><Relationship Id="rId3" Type="http://schemas.openxmlformats.org/officeDocument/2006/relationships/tags" Target="../tags/tag32.xml"/><Relationship Id="rId7" Type="http://schemas.openxmlformats.org/officeDocument/2006/relationships/tags" Target="../tags/tag36.xml"/><Relationship Id="rId12" Type="http://schemas.openxmlformats.org/officeDocument/2006/relationships/tags" Target="../tags/tag41.xml"/><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tags" Target="../tags/tag35.xml"/><Relationship Id="rId11" Type="http://schemas.openxmlformats.org/officeDocument/2006/relationships/tags" Target="../tags/tag40.xml"/><Relationship Id="rId5" Type="http://schemas.openxmlformats.org/officeDocument/2006/relationships/tags" Target="../tags/tag34.xml"/><Relationship Id="rId10" Type="http://schemas.openxmlformats.org/officeDocument/2006/relationships/tags" Target="../tags/tag39.xml"/><Relationship Id="rId4" Type="http://schemas.openxmlformats.org/officeDocument/2006/relationships/tags" Target="../tags/tag33.xml"/><Relationship Id="rId9" Type="http://schemas.openxmlformats.org/officeDocument/2006/relationships/tags" Target="../tags/tag38.xml"/><Relationship Id="rId14"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8" Type="http://schemas.openxmlformats.org/officeDocument/2006/relationships/tags" Target="../tags/tag50.xml"/><Relationship Id="rId3" Type="http://schemas.openxmlformats.org/officeDocument/2006/relationships/tags" Target="../tags/tag45.xml"/><Relationship Id="rId7" Type="http://schemas.openxmlformats.org/officeDocument/2006/relationships/tags" Target="../tags/tag49.xml"/><Relationship Id="rId12" Type="http://schemas.openxmlformats.org/officeDocument/2006/relationships/notesSlide" Target="../notesSlides/notesSlide2.xml"/><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tags" Target="../tags/tag48.xml"/><Relationship Id="rId11" Type="http://schemas.openxmlformats.org/officeDocument/2006/relationships/slideLayout" Target="../slideLayouts/slideLayout1.xml"/><Relationship Id="rId5" Type="http://schemas.openxmlformats.org/officeDocument/2006/relationships/tags" Target="../tags/tag47.xml"/><Relationship Id="rId10" Type="http://schemas.openxmlformats.org/officeDocument/2006/relationships/tags" Target="../tags/tag52.xml"/><Relationship Id="rId4" Type="http://schemas.openxmlformats.org/officeDocument/2006/relationships/tags" Target="../tags/tag46.xml"/><Relationship Id="rId9" Type="http://schemas.openxmlformats.org/officeDocument/2006/relationships/tags" Target="../tags/tag51.xml"/></Relationships>
</file>

<file path=ppt/slides/_rels/slide8.xml.rels><?xml version="1.0" encoding="UTF-8" standalone="yes"?>
<Relationships xmlns="http://schemas.openxmlformats.org/package/2006/relationships"><Relationship Id="rId8" Type="http://schemas.openxmlformats.org/officeDocument/2006/relationships/tags" Target="../tags/tag60.xml"/><Relationship Id="rId3" Type="http://schemas.openxmlformats.org/officeDocument/2006/relationships/tags" Target="../tags/tag55.xml"/><Relationship Id="rId7" Type="http://schemas.openxmlformats.org/officeDocument/2006/relationships/tags" Target="../tags/tag59.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tags" Target="../tags/tag58.xml"/><Relationship Id="rId11" Type="http://schemas.openxmlformats.org/officeDocument/2006/relationships/slideLayout" Target="../slideLayouts/slideLayout1.xml"/><Relationship Id="rId5" Type="http://schemas.openxmlformats.org/officeDocument/2006/relationships/tags" Target="../tags/tag57.xml"/><Relationship Id="rId10" Type="http://schemas.openxmlformats.org/officeDocument/2006/relationships/tags" Target="../tags/tag62.xml"/><Relationship Id="rId4" Type="http://schemas.openxmlformats.org/officeDocument/2006/relationships/tags" Target="../tags/tag56.xml"/><Relationship Id="rId9" Type="http://schemas.openxmlformats.org/officeDocument/2006/relationships/tags" Target="../tags/tag61.xml"/></Relationships>
</file>

<file path=ppt/slides/_rels/slide9.xml.rels><?xml version="1.0" encoding="UTF-8" standalone="yes"?>
<Relationships xmlns="http://schemas.openxmlformats.org/package/2006/relationships"><Relationship Id="rId3" Type="http://schemas.openxmlformats.org/officeDocument/2006/relationships/tags" Target="../tags/tag65.xml"/><Relationship Id="rId2" Type="http://schemas.openxmlformats.org/officeDocument/2006/relationships/tags" Target="../tags/tag64.xml"/><Relationship Id="rId1" Type="http://schemas.openxmlformats.org/officeDocument/2006/relationships/tags" Target="../tags/tag63.xml"/><Relationship Id="rId5" Type="http://schemas.openxmlformats.org/officeDocument/2006/relationships/slideLayout" Target="../slideLayouts/slideLayout2.xml"/><Relationship Id="rId4" Type="http://schemas.openxmlformats.org/officeDocument/2006/relationships/tags" Target="../tags/tag6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A_文本框 5"/>
          <p:cNvSpPr txBox="1"/>
          <p:nvPr>
            <p:custDataLst>
              <p:tags r:id="rId1"/>
            </p:custDataLst>
          </p:nvPr>
        </p:nvSpPr>
        <p:spPr>
          <a:xfrm>
            <a:off x="3174204" y="4300522"/>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a:t>
            </a:r>
            <a:r>
              <a:rPr lang="en-US" altLang="zh-CN" sz="800" dirty="0" smtClean="0">
                <a:latin typeface="落落补 汤圆" pitchFamily="2" charset="-128"/>
                <a:ea typeface="落落补 汤圆" pitchFamily="2" charset="-128"/>
                <a:cs typeface="落落补 汤圆" pitchFamily="2" charset="-128"/>
              </a:rPr>
              <a:t>2019</a:t>
            </a:r>
            <a:endParaRPr lang="zh-CN" altLang="en-US" sz="800" dirty="0">
              <a:latin typeface="落落补 汤圆" pitchFamily="2" charset="-128"/>
              <a:ea typeface="落落补 汤圆" pitchFamily="2" charset="-128"/>
              <a:cs typeface="落落补 汤圆" pitchFamily="2" charset="-128"/>
            </a:endParaRPr>
          </a:p>
        </p:txBody>
      </p:sp>
      <p:pic>
        <p:nvPicPr>
          <p:cNvPr id="4" name="PA_图片 3"/>
          <p:cNvPicPr>
            <a:picLocks noChangeAspect="1"/>
          </p:cNvPicPr>
          <p:nvPr>
            <p:custDataLst>
              <p:tags r:id="rId2"/>
            </p:custDataLst>
          </p:nvPr>
        </p:nvPicPr>
        <p:blipFill rotWithShape="1">
          <a:blip r:embed="rId8" cstate="print">
            <a:extLst>
              <a:ext uri="{28A0092B-C50C-407E-A947-70E740481C1C}">
                <a14:useLocalDpi xmlns:a14="http://schemas.microsoft.com/office/drawing/2010/main" xmlns="" val="0"/>
              </a:ext>
            </a:extLst>
          </a:blip>
          <a:srcRect t="12845"/>
          <a:stretch/>
        </p:blipFill>
        <p:spPr>
          <a:xfrm>
            <a:off x="1331640" y="-20538"/>
            <a:ext cx="6264696" cy="3502496"/>
          </a:xfrm>
          <a:prstGeom prst="rect">
            <a:avLst/>
          </a:prstGeom>
        </p:spPr>
      </p:pic>
      <p:sp>
        <p:nvSpPr>
          <p:cNvPr id="3" name="PA_文本框 2"/>
          <p:cNvSpPr txBox="1"/>
          <p:nvPr>
            <p:custDataLst>
              <p:tags r:id="rId3"/>
            </p:custDataLst>
          </p:nvPr>
        </p:nvSpPr>
        <p:spPr>
          <a:xfrm>
            <a:off x="2299765" y="3645889"/>
            <a:ext cx="4706738" cy="646331"/>
          </a:xfrm>
          <a:prstGeom prst="rect">
            <a:avLst/>
          </a:prstGeom>
          <a:noFill/>
        </p:spPr>
        <p:txBody>
          <a:bodyPr wrap="none" rtlCol="0">
            <a:spAutoFit/>
          </a:bodyPr>
          <a:lstStyle/>
          <a:p>
            <a:r>
              <a:rPr lang="zh-CN" altLang="en-US" sz="3600" dirty="0" smtClean="0">
                <a:latin typeface="微软雅黑" panose="020B0503020204020204" pitchFamily="34" charset="-122"/>
                <a:ea typeface="微软雅黑" panose="020B0503020204020204" pitchFamily="34" charset="-122"/>
                <a:cs typeface="落落补 汤圆" pitchFamily="2" charset="-128"/>
              </a:rPr>
              <a:t>创意手绘商务通用</a:t>
            </a:r>
            <a:r>
              <a:rPr lang="en-US" altLang="zh-CN" sz="3600" dirty="0" smtClean="0">
                <a:latin typeface="微软雅黑" panose="020B0503020204020204" pitchFamily="34" charset="-122"/>
                <a:ea typeface="微软雅黑" panose="020B0503020204020204" pitchFamily="34" charset="-122"/>
                <a:cs typeface="落落补 汤圆" pitchFamily="2" charset="-128"/>
              </a:rPr>
              <a:t>PPT</a:t>
            </a:r>
            <a:endParaRPr lang="zh-CN" altLang="en-US" sz="3600" dirty="0">
              <a:latin typeface="微软雅黑" panose="020B0503020204020204" pitchFamily="34" charset="-122"/>
              <a:ea typeface="微软雅黑" panose="020B0503020204020204" pitchFamily="34" charset="-122"/>
              <a:cs typeface="落落补 汤圆" pitchFamily="2" charset="-128"/>
            </a:endParaRPr>
          </a:p>
        </p:txBody>
      </p:sp>
      <p:pic>
        <p:nvPicPr>
          <p:cNvPr id="2" name="PA_Ingrid Michaelson-Everybody.wma">
            <a:hlinkClick r:id="" action="ppaction://media"/>
          </p:cNvPr>
          <p:cNvPicPr>
            <a:picLocks noChangeAspect="1"/>
          </p:cNvPicPr>
          <p:nvPr>
            <a:videoFile r:link="rId4"/>
            <p:custDataLst>
              <p:tags r:id="rId5"/>
            </p:custDataLst>
            <p:extLst>
              <p:ext uri="{DAA4B4D4-6D71-4841-9C94-3DE7FCFB9230}">
                <p14:media xmlns:p14="http://schemas.microsoft.com/office/powerpoint/2010/main" xmlns="" r:embed="rId9"/>
              </p:ext>
            </p:extLst>
          </p:nvPr>
        </p:nvPicPr>
        <p:blipFill>
          <a:blip r:embed="rId10" cstate="print"/>
          <a:stretch>
            <a:fillRect/>
          </a:stretch>
        </p:blipFill>
        <p:spPr>
          <a:xfrm>
            <a:off x="4075222" y="5452070"/>
            <a:ext cx="609600" cy="609600"/>
          </a:xfrm>
          <a:prstGeom prst="rect">
            <a:avLst/>
          </a:prstGeom>
        </p:spPr>
      </p:pic>
    </p:spTree>
    <p:extLst>
      <p:ext uri="{BB962C8B-B14F-4D97-AF65-F5344CB8AC3E}">
        <p14:creationId xmlns:p14="http://schemas.microsoft.com/office/powerpoint/2010/main" xmlns="" val="3015464084"/>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2"/>
                                        </p:tgtEl>
                                      </p:cBhvr>
                                    </p:cmd>
                                  </p:childTnLst>
                                </p:cTn>
                              </p:par>
                            </p:childTnLst>
                          </p:cTn>
                        </p:par>
                        <p:par>
                          <p:cTn id="7" fill="hold">
                            <p:stCondLst>
                              <p:cond delay="0"/>
                            </p:stCondLst>
                            <p:childTnLst>
                              <p:par>
                                <p:cTn id="8" presetID="47" presetClass="entr" presetSubtype="0" fill="hold" nodeType="after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anim calcmode="lin" valueType="num">
                                      <p:cBhvr>
                                        <p:cTn id="11" dur="1000" fill="hold"/>
                                        <p:tgtEl>
                                          <p:spTgt spid="4"/>
                                        </p:tgtEl>
                                        <p:attrNameLst>
                                          <p:attrName>ppt_x</p:attrName>
                                        </p:attrNameLst>
                                      </p:cBhvr>
                                      <p:tavLst>
                                        <p:tav tm="0">
                                          <p:val>
                                            <p:strVal val="#ppt_x"/>
                                          </p:val>
                                        </p:tav>
                                        <p:tav tm="100000">
                                          <p:val>
                                            <p:strVal val="#ppt_x"/>
                                          </p:val>
                                        </p:tav>
                                      </p:tavLst>
                                    </p:anim>
                                    <p:anim calcmode="lin" valueType="num">
                                      <p:cBhvr>
                                        <p:cTn id="12" dur="1000" fill="hold"/>
                                        <p:tgtEl>
                                          <p:spTgt spid="4"/>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52" presetClass="entr" presetSubtype="0" fill="hold" grpId="0" nodeType="afterEffect">
                                  <p:stCondLst>
                                    <p:cond delay="0"/>
                                  </p:stCondLst>
                                  <p:iterate type="lt">
                                    <p:tmPct val="10000"/>
                                  </p:iterate>
                                  <p:childTnLst>
                                    <p:set>
                                      <p:cBhvr>
                                        <p:cTn id="15" dur="1" fill="hold">
                                          <p:stCondLst>
                                            <p:cond delay="0"/>
                                          </p:stCondLst>
                                        </p:cTn>
                                        <p:tgtEl>
                                          <p:spTgt spid="3"/>
                                        </p:tgtEl>
                                        <p:attrNameLst>
                                          <p:attrName>style.visibility</p:attrName>
                                        </p:attrNameLst>
                                      </p:cBhvr>
                                      <p:to>
                                        <p:strVal val="visible"/>
                                      </p:to>
                                    </p:set>
                                    <p:animScale>
                                      <p:cBhvr>
                                        <p:cTn id="16"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7" dur="1000" decel="50000" fill="hold">
                                          <p:stCondLst>
                                            <p:cond delay="0"/>
                                          </p:stCondLst>
                                        </p:cTn>
                                        <p:tgtEl>
                                          <p:spTgt spid="3"/>
                                        </p:tgtEl>
                                        <p:attrNameLst>
                                          <p:attrName>ppt_x</p:attrName>
                                          <p:attrName>ppt_y</p:attrName>
                                        </p:attrNameLst>
                                      </p:cBhvr>
                                    </p:animMotion>
                                    <p:animEffect transition="in" filter="fade">
                                      <p:cBhvr>
                                        <p:cTn id="18" dur="1000"/>
                                        <p:tgtEl>
                                          <p:spTgt spid="3"/>
                                        </p:tgtEl>
                                      </p:cBhvr>
                                    </p:animEffect>
                                  </p:childTnLst>
                                </p:cTn>
                              </p:par>
                            </p:childTnLst>
                          </p:cTn>
                        </p:par>
                        <p:par>
                          <p:cTn id="19" fill="hold">
                            <p:stCondLst>
                              <p:cond delay="3000"/>
                            </p:stCondLst>
                            <p:childTnLst>
                              <p:par>
                                <p:cTn id="20" presetID="16" presetClass="entr" presetSubtype="21"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numSld="50" showWhenStopped="0">
                <p:cTn id="23" repeatCount="indefinite" fill="remove" display="0">
                  <p:stCondLst>
                    <p:cond delay="indefinite"/>
                  </p:stCondLst>
                  <p:endCondLst>
                    <p:cond evt="onStopAudio" delay="0">
                      <p:tgtEl>
                        <p:sldTgt/>
                      </p:tgtEl>
                    </p:cond>
                  </p:endCondLst>
                </p:cTn>
                <p:tgtEl>
                  <p:spTgt spid="2"/>
                </p:tgtEl>
              </p:cMediaNode>
            </p:video>
          </p:childTnLst>
        </p:cTn>
      </p:par>
    </p:tnLst>
    <p:bldLst>
      <p:bldP spid="6" grpId="0"/>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PA_chenying0907 7"/>
          <p:cNvGrpSpPr/>
          <p:nvPr>
            <p:custDataLst>
              <p:tags r:id="rId1"/>
            </p:custDataLst>
          </p:nvPr>
        </p:nvGrpSpPr>
        <p:grpSpPr>
          <a:xfrm>
            <a:off x="1264766" y="1635646"/>
            <a:ext cx="3786823" cy="2592288"/>
            <a:chOff x="1096807" y="771550"/>
            <a:chExt cx="6911261" cy="3633873"/>
          </a:xfrm>
        </p:grpSpPr>
        <p:sp>
          <p:nvSpPr>
            <p:cNvPr id="4" name="椭圆 31"/>
            <p:cNvSpPr/>
            <p:nvPr/>
          </p:nvSpPr>
          <p:spPr>
            <a:xfrm rot="5400000">
              <a:off x="2841734" y="-760912"/>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 name="connsiteX0" fmla="*/ 84755 w 673460"/>
                <a:gd name="connsiteY0" fmla="*/ 13918 h 568883"/>
                <a:gd name="connsiteX1" fmla="*/ 672364 w 673460"/>
                <a:gd name="connsiteY1" fmla="*/ 14845 h 568883"/>
                <a:gd name="connsiteX2" fmla="*/ 673460 w 673460"/>
                <a:gd name="connsiteY2" fmla="*/ 540528 h 568883"/>
                <a:gd name="connsiteX3" fmla="*/ 43142 w 673460"/>
                <a:gd name="connsiteY3" fmla="*/ 525832 h 568883"/>
                <a:gd name="connsiteX4" fmla="*/ 84755 w 673460"/>
                <a:gd name="connsiteY4" fmla="*/ 13918 h 568883"/>
                <a:gd name="connsiteX0" fmla="*/ 84755 w 673460"/>
                <a:gd name="connsiteY0" fmla="*/ 13918 h 559604"/>
                <a:gd name="connsiteX1" fmla="*/ 672364 w 673460"/>
                <a:gd name="connsiteY1" fmla="*/ 14845 h 559604"/>
                <a:gd name="connsiteX2" fmla="*/ 673460 w 673460"/>
                <a:gd name="connsiteY2" fmla="*/ 540528 h 559604"/>
                <a:gd name="connsiteX3" fmla="*/ 43142 w 673460"/>
                <a:gd name="connsiteY3" fmla="*/ 525832 h 559604"/>
                <a:gd name="connsiteX4" fmla="*/ 84755 w 673460"/>
                <a:gd name="connsiteY4" fmla="*/ 13918 h 559604"/>
                <a:gd name="connsiteX0" fmla="*/ 84755 w 675575"/>
                <a:gd name="connsiteY0" fmla="*/ 13918 h 562548"/>
                <a:gd name="connsiteX1" fmla="*/ 672364 w 675575"/>
                <a:gd name="connsiteY1" fmla="*/ 14845 h 562548"/>
                <a:gd name="connsiteX2" fmla="*/ 675575 w 675575"/>
                <a:gd name="connsiteY2" fmla="*/ 545971 h 562548"/>
                <a:gd name="connsiteX3" fmla="*/ 43142 w 675575"/>
                <a:gd name="connsiteY3" fmla="*/ 525832 h 562548"/>
                <a:gd name="connsiteX4" fmla="*/ 84755 w 675575"/>
                <a:gd name="connsiteY4" fmla="*/ 13918 h 562548"/>
                <a:gd name="connsiteX0" fmla="*/ 84755 w 680821"/>
                <a:gd name="connsiteY0" fmla="*/ 13918 h 562548"/>
                <a:gd name="connsiteX1" fmla="*/ 680821 w 680821"/>
                <a:gd name="connsiteY1" fmla="*/ 14845 h 562548"/>
                <a:gd name="connsiteX2" fmla="*/ 675575 w 680821"/>
                <a:gd name="connsiteY2" fmla="*/ 545971 h 562548"/>
                <a:gd name="connsiteX3" fmla="*/ 43142 w 680821"/>
                <a:gd name="connsiteY3" fmla="*/ 525832 h 562548"/>
                <a:gd name="connsiteX4" fmla="*/ 84755 w 680821"/>
                <a:gd name="connsiteY4" fmla="*/ 13918 h 562548"/>
                <a:gd name="connsiteX0" fmla="*/ 72868 w 690076"/>
                <a:gd name="connsiteY0" fmla="*/ 20358 h 559916"/>
                <a:gd name="connsiteX1" fmla="*/ 690076 w 690076"/>
                <a:gd name="connsiteY1" fmla="*/ 12213 h 559916"/>
                <a:gd name="connsiteX2" fmla="*/ 684830 w 690076"/>
                <a:gd name="connsiteY2" fmla="*/ 543339 h 559916"/>
                <a:gd name="connsiteX3" fmla="*/ 52397 w 690076"/>
                <a:gd name="connsiteY3" fmla="*/ 523200 h 559916"/>
                <a:gd name="connsiteX4" fmla="*/ 72868 w 690076"/>
                <a:gd name="connsiteY4" fmla="*/ 20358 h 559916"/>
                <a:gd name="connsiteX0" fmla="*/ 72868 w 690076"/>
                <a:gd name="connsiteY0" fmla="*/ 22718 h 562276"/>
                <a:gd name="connsiteX1" fmla="*/ 690076 w 690076"/>
                <a:gd name="connsiteY1" fmla="*/ 14573 h 562276"/>
                <a:gd name="connsiteX2" fmla="*/ 684830 w 690076"/>
                <a:gd name="connsiteY2" fmla="*/ 545699 h 562276"/>
                <a:gd name="connsiteX3" fmla="*/ 52397 w 690076"/>
                <a:gd name="connsiteY3" fmla="*/ 525560 h 562276"/>
                <a:gd name="connsiteX4" fmla="*/ 72868 w 690076"/>
                <a:gd name="connsiteY4" fmla="*/ 22718 h 562276"/>
                <a:gd name="connsiteX0" fmla="*/ 59152 w 676360"/>
                <a:gd name="connsiteY0" fmla="*/ 22718 h 562276"/>
                <a:gd name="connsiteX1" fmla="*/ 676360 w 676360"/>
                <a:gd name="connsiteY1" fmla="*/ 14573 h 562276"/>
                <a:gd name="connsiteX2" fmla="*/ 671114 w 676360"/>
                <a:gd name="connsiteY2" fmla="*/ 545699 h 562276"/>
                <a:gd name="connsiteX3" fmla="*/ 38681 w 676360"/>
                <a:gd name="connsiteY3" fmla="*/ 525560 h 562276"/>
                <a:gd name="connsiteX4" fmla="*/ 103808 w 676360"/>
                <a:gd name="connsiteY4" fmla="*/ 279153 h 562276"/>
                <a:gd name="connsiteX5" fmla="*/ 59152 w 676360"/>
                <a:gd name="connsiteY5" fmla="*/ 22718 h 562276"/>
                <a:gd name="connsiteX0" fmla="*/ 41341 w 658549"/>
                <a:gd name="connsiteY0" fmla="*/ 22718 h 562276"/>
                <a:gd name="connsiteX1" fmla="*/ 658549 w 658549"/>
                <a:gd name="connsiteY1" fmla="*/ 14573 h 562276"/>
                <a:gd name="connsiteX2" fmla="*/ 653303 w 658549"/>
                <a:gd name="connsiteY2" fmla="*/ 545699 h 562276"/>
                <a:gd name="connsiteX3" fmla="*/ 20870 w 658549"/>
                <a:gd name="connsiteY3" fmla="*/ 525560 h 562276"/>
                <a:gd name="connsiteX4" fmla="*/ 85997 w 658549"/>
                <a:gd name="connsiteY4" fmla="*/ 279153 h 562276"/>
                <a:gd name="connsiteX5" fmla="*/ 41341 w 658549"/>
                <a:gd name="connsiteY5" fmla="*/ 22718 h 562276"/>
                <a:gd name="connsiteX0" fmla="*/ 23542 w 640750"/>
                <a:gd name="connsiteY0" fmla="*/ 22718 h 562276"/>
                <a:gd name="connsiteX1" fmla="*/ 640750 w 640750"/>
                <a:gd name="connsiteY1" fmla="*/ 14573 h 562276"/>
                <a:gd name="connsiteX2" fmla="*/ 635504 w 640750"/>
                <a:gd name="connsiteY2" fmla="*/ 545699 h 562276"/>
                <a:gd name="connsiteX3" fmla="*/ 3071 w 640750"/>
                <a:gd name="connsiteY3" fmla="*/ 525560 h 562276"/>
                <a:gd name="connsiteX4" fmla="*/ 68198 w 640750"/>
                <a:gd name="connsiteY4" fmla="*/ 279153 h 562276"/>
                <a:gd name="connsiteX5" fmla="*/ 23542 w 640750"/>
                <a:gd name="connsiteY5" fmla="*/ 22718 h 562276"/>
                <a:gd name="connsiteX0" fmla="*/ 24044 w 641252"/>
                <a:gd name="connsiteY0" fmla="*/ 22718 h 562276"/>
                <a:gd name="connsiteX1" fmla="*/ 641252 w 641252"/>
                <a:gd name="connsiteY1" fmla="*/ 14573 h 562276"/>
                <a:gd name="connsiteX2" fmla="*/ 636006 w 641252"/>
                <a:gd name="connsiteY2" fmla="*/ 545699 h 562276"/>
                <a:gd name="connsiteX3" fmla="*/ 3573 w 641252"/>
                <a:gd name="connsiteY3" fmla="*/ 525560 h 562276"/>
                <a:gd name="connsiteX4" fmla="*/ 68700 w 641252"/>
                <a:gd name="connsiteY4" fmla="*/ 279153 h 562276"/>
                <a:gd name="connsiteX5" fmla="*/ 24044 w 641252"/>
                <a:gd name="connsiteY5" fmla="*/ 22718 h 562276"/>
                <a:gd name="connsiteX0" fmla="*/ 31476 w 648684"/>
                <a:gd name="connsiteY0" fmla="*/ 22718 h 562276"/>
                <a:gd name="connsiteX1" fmla="*/ 648684 w 648684"/>
                <a:gd name="connsiteY1" fmla="*/ 14573 h 562276"/>
                <a:gd name="connsiteX2" fmla="*/ 643438 w 648684"/>
                <a:gd name="connsiteY2" fmla="*/ 545699 h 562276"/>
                <a:gd name="connsiteX3" fmla="*/ 11005 w 648684"/>
                <a:gd name="connsiteY3" fmla="*/ 525560 h 562276"/>
                <a:gd name="connsiteX4" fmla="*/ 76132 w 648684"/>
                <a:gd name="connsiteY4" fmla="*/ 279153 h 562276"/>
                <a:gd name="connsiteX5" fmla="*/ 31476 w 648684"/>
                <a:gd name="connsiteY5" fmla="*/ 22718 h 56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chemeClr val="tx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5" name="椭圆 31"/>
            <p:cNvSpPr/>
            <p:nvPr/>
          </p:nvSpPr>
          <p:spPr>
            <a:xfrm rot="16200000" flipH="1">
              <a:off x="4400705" y="799409"/>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accent6">
                <a:lumMod val="20000"/>
                <a:lumOff val="80000"/>
              </a:schemeClr>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6" name="椭圆 31"/>
            <p:cNvSpPr/>
            <p:nvPr/>
          </p:nvSpPr>
          <p:spPr>
            <a:xfrm rot="5400000">
              <a:off x="1202547" y="828634"/>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accent6">
                <a:lumMod val="20000"/>
                <a:lumOff val="80000"/>
              </a:schemeClr>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grpSp>
      <p:grpSp>
        <p:nvGrpSpPr>
          <p:cNvPr id="19" name="PA_chenying0907 18"/>
          <p:cNvGrpSpPr/>
          <p:nvPr>
            <p:custDataLst>
              <p:tags r:id="rId2"/>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pic>
        <p:nvPicPr>
          <p:cNvPr id="23" name="PA_图片 22"/>
          <p:cNvPicPr>
            <a:picLocks noChangeAspect="1"/>
          </p:cNvPicPr>
          <p:nvPr>
            <p:custDataLst>
              <p:tags r:id="rId3"/>
            </p:custDataLst>
          </p:nvPr>
        </p:nvPicPr>
        <p:blipFill>
          <a:blip r:embed="rId8" cstate="print">
            <a:extLst>
              <a:ext uri="{28A0092B-C50C-407E-A947-70E740481C1C}">
                <a14:useLocalDpi xmlns:a14="http://schemas.microsoft.com/office/drawing/2010/main" xmlns="" val="0"/>
              </a:ext>
            </a:extLst>
          </a:blip>
          <a:stretch>
            <a:fillRect/>
          </a:stretch>
        </p:blipFill>
        <p:spPr>
          <a:xfrm>
            <a:off x="1675466" y="1640209"/>
            <a:ext cx="1240350" cy="2232249"/>
          </a:xfrm>
          <a:prstGeom prst="rect">
            <a:avLst/>
          </a:prstGeom>
        </p:spPr>
      </p:pic>
      <p:sp>
        <p:nvSpPr>
          <p:cNvPr id="24" name="PA_文本框 226"/>
          <p:cNvSpPr txBox="1"/>
          <p:nvPr>
            <p:custDataLst>
              <p:tags r:id="rId4"/>
            </p:custDataLst>
          </p:nvPr>
        </p:nvSpPr>
        <p:spPr>
          <a:xfrm>
            <a:off x="3292553" y="2607462"/>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 name="PA_矩形 1"/>
          <p:cNvSpPr/>
          <p:nvPr>
            <p:custDataLst>
              <p:tags r:id="rId5"/>
            </p:custDataLst>
          </p:nvPr>
        </p:nvSpPr>
        <p:spPr>
          <a:xfrm>
            <a:off x="5506371" y="2027588"/>
            <a:ext cx="2563085" cy="2200346"/>
          </a:xfrm>
          <a:prstGeom prst="rect">
            <a:avLst/>
          </a:prstGeom>
        </p:spPr>
        <p:txBody>
          <a:bodyPr wrap="square">
            <a:spAutoFit/>
          </a:bodyPr>
          <a:lstStyle/>
          <a:p>
            <a:pPr>
              <a:lnSpc>
                <a:spcPct val="200000"/>
              </a:lnSpc>
            </a:pPr>
            <a:r>
              <a:rPr lang="zh-CN" altLang="en-US" sz="1000" dirty="0" smtClean="0">
                <a:solidFill>
                  <a:schemeClr val="tx1">
                    <a:lumMod val="75000"/>
                    <a:lumOff val="25000"/>
                  </a:schemeClr>
                </a:solidFill>
                <a:latin typeface="微软雅黑" pitchFamily="34" charset="-122"/>
                <a:ea typeface="微软雅黑" pitchFamily="34" charset="-122"/>
              </a:rPr>
              <a:t>       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在这里输入文字信息请在这里输入文字信息请在这里输入文字信息请在这里输入文字信息。息请在这里输入文字信息请在这里输入文字信息请在这里输入</a:t>
            </a:r>
            <a:r>
              <a:rPr lang="zh-CN" altLang="en-US" sz="1000" dirty="0" smtClean="0">
                <a:solidFill>
                  <a:schemeClr val="tx1">
                    <a:lumMod val="75000"/>
                    <a:lumOff val="25000"/>
                  </a:schemeClr>
                </a:solidFill>
                <a:latin typeface="微软雅黑" pitchFamily="34" charset="-122"/>
                <a:ea typeface="微软雅黑" pitchFamily="34" charset="-122"/>
              </a:rPr>
              <a:t>文字信息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　　</a:t>
            </a:r>
          </a:p>
        </p:txBody>
      </p:sp>
      <p:sp>
        <p:nvSpPr>
          <p:cNvPr id="25" name="PA_文本框 271"/>
          <p:cNvSpPr txBox="1"/>
          <p:nvPr>
            <p:custDataLst>
              <p:tags r:id="rId6"/>
            </p:custDataLst>
          </p:nvPr>
        </p:nvSpPr>
        <p:spPr>
          <a:xfrm>
            <a:off x="5563777" y="1635645"/>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2920304496"/>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30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53" presetClass="entr" presetSubtype="16" fill="hold" nodeType="withEffect">
                                  <p:stCondLst>
                                    <p:cond delay="60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90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animEffect transition="in" filter="fade">
                                      <p:cBhvr>
                                        <p:cTn id="19" dur="500"/>
                                        <p:tgtEl>
                                          <p:spTgt spid="2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5"/>
                                        </p:tgtEl>
                                        <p:attrNameLst>
                                          <p:attrName>style.visibility</p:attrName>
                                        </p:attrNameLst>
                                      </p:cBhvr>
                                      <p:to>
                                        <p:strVal val="visible"/>
                                      </p:to>
                                    </p:set>
                                    <p:animEffect transition="in" filter="wipe(left)">
                                      <p:cBhvr>
                                        <p:cTn id="2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autoUpdateAnimBg="0"/>
      <p:bldP spid="2" grpId="0"/>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chenying0907 4"/>
          <p:cNvGrpSpPr>
            <a:grpSpLocks noChangeAspect="1"/>
          </p:cNvGrpSpPr>
          <p:nvPr>
            <p:custDataLst>
              <p:tags r:id="rId1"/>
            </p:custDataLst>
          </p:nvPr>
        </p:nvGrpSpPr>
        <p:grpSpPr bwMode="auto">
          <a:xfrm>
            <a:off x="1187624" y="1481096"/>
            <a:ext cx="2903199" cy="2406130"/>
            <a:chOff x="4405" y="1302"/>
            <a:chExt cx="2359" cy="2115"/>
          </a:xfrm>
          <a:solidFill>
            <a:schemeClr val="tx1"/>
          </a:solidFill>
        </p:grpSpPr>
        <p:sp>
          <p:nvSpPr>
            <p:cNvPr id="5" name="chenying0907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6" name="chenying0907 6"/>
            <p:cNvSpPr>
              <a:spLocks/>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solidFill>
              <a:schemeClr val="accent6">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7" name="chenying0907 7"/>
            <p:cNvSpPr>
              <a:spLocks/>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solidFill>
              <a:schemeClr val="accent6">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grpSp>
      <p:sp>
        <p:nvSpPr>
          <p:cNvPr id="19" name="PA_椭圆 31"/>
          <p:cNvSpPr/>
          <p:nvPr>
            <p:custDataLst>
              <p:tags r:id="rId2"/>
            </p:custDataLst>
          </p:nvPr>
        </p:nvSpPr>
        <p:spPr>
          <a:xfrm>
            <a:off x="4579268" y="1749431"/>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1" name="PA_椭圆 31"/>
          <p:cNvSpPr/>
          <p:nvPr>
            <p:custDataLst>
              <p:tags r:id="rId3"/>
            </p:custDataLst>
          </p:nvPr>
        </p:nvSpPr>
        <p:spPr>
          <a:xfrm>
            <a:off x="4599510" y="2680907"/>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2" name="PA_文本框 21"/>
          <p:cNvSpPr txBox="1"/>
          <p:nvPr>
            <p:custDataLst>
              <p:tags r:id="rId4"/>
            </p:custDataLst>
          </p:nvPr>
        </p:nvSpPr>
        <p:spPr>
          <a:xfrm>
            <a:off x="4507260" y="1925385"/>
            <a:ext cx="663964"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2016</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3" name="PA_文本框 22"/>
          <p:cNvSpPr txBox="1"/>
          <p:nvPr>
            <p:custDataLst>
              <p:tags r:id="rId5"/>
            </p:custDataLst>
          </p:nvPr>
        </p:nvSpPr>
        <p:spPr>
          <a:xfrm>
            <a:off x="4548194" y="2858321"/>
            <a:ext cx="66236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2017</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18" name="PA_chenying0907 17"/>
          <p:cNvGrpSpPr/>
          <p:nvPr>
            <p:custDataLst>
              <p:tags r:id="rId6"/>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6" name="PA_文本框 271"/>
          <p:cNvSpPr txBox="1"/>
          <p:nvPr>
            <p:custDataLst>
              <p:tags r:id="rId7"/>
            </p:custDataLst>
          </p:nvPr>
        </p:nvSpPr>
        <p:spPr>
          <a:xfrm>
            <a:off x="1514372" y="416558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
        <p:nvSpPr>
          <p:cNvPr id="2" name="PA_矩形 1"/>
          <p:cNvSpPr/>
          <p:nvPr>
            <p:custDataLst>
              <p:tags r:id="rId8"/>
            </p:custDataLst>
          </p:nvPr>
        </p:nvSpPr>
        <p:spPr>
          <a:xfrm>
            <a:off x="5322617" y="1707654"/>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7" name="PA_矩形 26"/>
          <p:cNvSpPr/>
          <p:nvPr>
            <p:custDataLst>
              <p:tags r:id="rId9"/>
            </p:custDataLst>
          </p:nvPr>
        </p:nvSpPr>
        <p:spPr>
          <a:xfrm>
            <a:off x="5322617" y="2675573"/>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8" name="PA_椭圆 31"/>
          <p:cNvSpPr/>
          <p:nvPr>
            <p:custDataLst>
              <p:tags r:id="rId10"/>
            </p:custDataLst>
          </p:nvPr>
        </p:nvSpPr>
        <p:spPr>
          <a:xfrm>
            <a:off x="4599510" y="3729212"/>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9" name="PA_文本框 22"/>
          <p:cNvSpPr txBox="1"/>
          <p:nvPr>
            <p:custDataLst>
              <p:tags r:id="rId11"/>
            </p:custDataLst>
          </p:nvPr>
        </p:nvSpPr>
        <p:spPr>
          <a:xfrm>
            <a:off x="4548194" y="3906626"/>
            <a:ext cx="66236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2018</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0" name="PA_矩形 29"/>
          <p:cNvSpPr/>
          <p:nvPr>
            <p:custDataLst>
              <p:tags r:id="rId12"/>
            </p:custDataLst>
          </p:nvPr>
        </p:nvSpPr>
        <p:spPr>
          <a:xfrm>
            <a:off x="5322617" y="3723878"/>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xmlns="" val="3256162415"/>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19"/>
                                        </p:tgtEl>
                                        <p:attrNameLst>
                                          <p:attrName>style.visibility</p:attrName>
                                        </p:attrNameLst>
                                      </p:cBhvr>
                                      <p:to>
                                        <p:strVal val="visible"/>
                                      </p:to>
                                    </p:set>
                                    <p:anim calcmode="lin" valueType="num">
                                      <p:cBhvr>
                                        <p:cTn id="10" dur="500" fill="hold"/>
                                        <p:tgtEl>
                                          <p:spTgt spid="19"/>
                                        </p:tgtEl>
                                        <p:attrNameLst>
                                          <p:attrName>ppt_w</p:attrName>
                                        </p:attrNameLst>
                                      </p:cBhvr>
                                      <p:tavLst>
                                        <p:tav tm="0">
                                          <p:val>
                                            <p:fltVal val="0"/>
                                          </p:val>
                                        </p:tav>
                                        <p:tav tm="100000">
                                          <p:val>
                                            <p:strVal val="#ppt_w"/>
                                          </p:val>
                                        </p:tav>
                                      </p:tavLst>
                                    </p:anim>
                                    <p:anim calcmode="lin" valueType="num">
                                      <p:cBhvr>
                                        <p:cTn id="11" dur="500" fill="hold"/>
                                        <p:tgtEl>
                                          <p:spTgt spid="19"/>
                                        </p:tgtEl>
                                        <p:attrNameLst>
                                          <p:attrName>ppt_h</p:attrName>
                                        </p:attrNameLst>
                                      </p:cBhvr>
                                      <p:tavLst>
                                        <p:tav tm="0">
                                          <p:val>
                                            <p:fltVal val="0"/>
                                          </p:val>
                                        </p:tav>
                                        <p:tav tm="100000">
                                          <p:val>
                                            <p:strVal val="#ppt_h"/>
                                          </p:val>
                                        </p:tav>
                                      </p:tavLst>
                                    </p:anim>
                                    <p:animEffect transition="in" filter="fade">
                                      <p:cBhvr>
                                        <p:cTn id="12" dur="500"/>
                                        <p:tgtEl>
                                          <p:spTgt spid="19"/>
                                        </p:tgtEl>
                                      </p:cBhvr>
                                    </p:animEffect>
                                  </p:childTnLst>
                                </p:cTn>
                              </p:par>
                              <p:par>
                                <p:cTn id="13" presetID="53" presetClass="entr" presetSubtype="16" fill="hold" nodeType="withEffect">
                                  <p:stCondLst>
                                    <p:cond delay="60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1"/>
                                        </p:tgtEl>
                                        <p:attrNameLst>
                                          <p:attrName>style.visibility</p:attrName>
                                        </p:attrNameLst>
                                      </p:cBhvr>
                                      <p:to>
                                        <p:strVal val="visible"/>
                                      </p:to>
                                    </p:set>
                                    <p:anim calcmode="lin" valueType="num">
                                      <p:cBhvr>
                                        <p:cTn id="20" dur="500" fill="hold"/>
                                        <p:tgtEl>
                                          <p:spTgt spid="21"/>
                                        </p:tgtEl>
                                        <p:attrNameLst>
                                          <p:attrName>ppt_w</p:attrName>
                                        </p:attrNameLst>
                                      </p:cBhvr>
                                      <p:tavLst>
                                        <p:tav tm="0">
                                          <p:val>
                                            <p:fltVal val="0"/>
                                          </p:val>
                                        </p:tav>
                                        <p:tav tm="100000">
                                          <p:val>
                                            <p:strVal val="#ppt_w"/>
                                          </p:val>
                                        </p:tav>
                                      </p:tavLst>
                                    </p:anim>
                                    <p:anim calcmode="lin" valueType="num">
                                      <p:cBhvr>
                                        <p:cTn id="21" dur="500" fill="hold"/>
                                        <p:tgtEl>
                                          <p:spTgt spid="21"/>
                                        </p:tgtEl>
                                        <p:attrNameLst>
                                          <p:attrName>ppt_h</p:attrName>
                                        </p:attrNameLst>
                                      </p:cBhvr>
                                      <p:tavLst>
                                        <p:tav tm="0">
                                          <p:val>
                                            <p:fltVal val="0"/>
                                          </p:val>
                                        </p:tav>
                                        <p:tav tm="100000">
                                          <p:val>
                                            <p:strVal val="#ppt_h"/>
                                          </p:val>
                                        </p:tav>
                                      </p:tavLst>
                                    </p:anim>
                                    <p:animEffect transition="in" filter="fade">
                                      <p:cBhvr>
                                        <p:cTn id="22" dur="500"/>
                                        <p:tgtEl>
                                          <p:spTgt spid="21"/>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500"/>
                                        <p:tgtEl>
                                          <p:spTgt spid="22"/>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2"/>
                                        </p:tgtEl>
                                        <p:attrNameLst>
                                          <p:attrName>style.visibility</p:attrName>
                                        </p:attrNameLst>
                                      </p:cBhvr>
                                      <p:to>
                                        <p:strVal val="visible"/>
                                      </p:to>
                                    </p:set>
                                    <p:animEffect transition="in" filter="wipe(left)">
                                      <p:cBhvr>
                                        <p:cTn id="34" dur="500"/>
                                        <p:tgtEl>
                                          <p:spTgt spid="2"/>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8"/>
                                        </p:tgtEl>
                                        <p:attrNameLst>
                                          <p:attrName>style.visibility</p:attrName>
                                        </p:attrNameLst>
                                      </p:cBhvr>
                                      <p:to>
                                        <p:strVal val="visible"/>
                                      </p:to>
                                    </p:set>
                                    <p:animEffect transition="in" filter="wipe(left)">
                                      <p:cBhvr>
                                        <p:cTn id="40" dur="500"/>
                                        <p:tgtEl>
                                          <p:spTgt spid="28"/>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30"/>
                                        </p:tgtEl>
                                        <p:attrNameLst>
                                          <p:attrName>style.visibility</p:attrName>
                                        </p:attrNameLst>
                                      </p:cBhvr>
                                      <p:to>
                                        <p:strVal val="visible"/>
                                      </p:to>
                                    </p:set>
                                    <p:animEffect transition="in" filter="wipe(left)">
                                      <p:cBhvr>
                                        <p:cTn id="4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2" grpId="0" animBg="1" autoUpdateAnimBg="0"/>
      <p:bldP spid="23" grpId="0"/>
      <p:bldP spid="26" grpId="0" animBg="1" autoUpdateAnimBg="0"/>
      <p:bldP spid="2" grpId="0"/>
      <p:bldP spid="27" grpId="0"/>
      <p:bldP spid="28" grpId="0" animBg="1" autoUpdateAnimBg="0"/>
      <p:bldP spid="29" grpId="0"/>
      <p:bldP spid="3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PA_chenying0907 26"/>
          <p:cNvGrpSpPr/>
          <p:nvPr>
            <p:custDataLst>
              <p:tags r:id="rId1"/>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8"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4" name="PA_chenying0907 3"/>
          <p:cNvGrpSpPr/>
          <p:nvPr>
            <p:custDataLst>
              <p:tags r:id="rId2"/>
            </p:custDataLst>
          </p:nvPr>
        </p:nvGrpSpPr>
        <p:grpSpPr>
          <a:xfrm>
            <a:off x="3031717" y="1635646"/>
            <a:ext cx="2789267" cy="2625952"/>
            <a:chOff x="2959710" y="1635646"/>
            <a:chExt cx="2789267" cy="2625952"/>
          </a:xfrm>
        </p:grpSpPr>
        <p:grpSp>
          <p:nvGrpSpPr>
            <p:cNvPr id="42" name="chenying0907 41"/>
            <p:cNvGrpSpPr/>
            <p:nvPr/>
          </p:nvGrpSpPr>
          <p:grpSpPr>
            <a:xfrm>
              <a:off x="2959710" y="1635646"/>
              <a:ext cx="2789267" cy="2625952"/>
              <a:chOff x="4119563" y="2125663"/>
              <a:chExt cx="3768725" cy="3548062"/>
            </a:xfrm>
            <a:noFill/>
          </p:grpSpPr>
          <p:sp>
            <p:nvSpPr>
              <p:cNvPr id="43" name="椭圆 31"/>
              <p:cNvSpPr/>
              <p:nvPr/>
            </p:nvSpPr>
            <p:spPr>
              <a:xfrm>
                <a:off x="4119563" y="216693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4" name="椭圆 31"/>
              <p:cNvSpPr/>
              <p:nvPr/>
            </p:nvSpPr>
            <p:spPr>
              <a:xfrm>
                <a:off x="6629400" y="2125663"/>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5" name="椭圆 31"/>
              <p:cNvSpPr/>
              <p:nvPr/>
            </p:nvSpPr>
            <p:spPr>
              <a:xfrm>
                <a:off x="6629400" y="4433888"/>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6" name="椭圆 31"/>
              <p:cNvSpPr/>
              <p:nvPr/>
            </p:nvSpPr>
            <p:spPr>
              <a:xfrm>
                <a:off x="4119563" y="443388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7" name="任意多边形 46"/>
              <p:cNvSpPr/>
              <p:nvPr/>
            </p:nvSpPr>
            <p:spPr>
              <a:xfrm rot="5400000">
                <a:off x="6844507" y="3866356"/>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8" name="任意多边形 47"/>
              <p:cNvSpPr/>
              <p:nvPr/>
            </p:nvSpPr>
            <p:spPr>
              <a:xfrm rot="16200000">
                <a:off x="4270375" y="3887788"/>
                <a:ext cx="893763" cy="65087"/>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9" name="任意多边形 48"/>
              <p:cNvSpPr/>
              <p:nvPr/>
            </p:nvSpPr>
            <p:spPr>
              <a:xfrm>
                <a:off x="5557838" y="2744788"/>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0" name="任意多边形 49"/>
              <p:cNvSpPr/>
              <p:nvPr/>
            </p:nvSpPr>
            <p:spPr>
              <a:xfrm rot="10800000">
                <a:off x="5557838" y="5054600"/>
                <a:ext cx="893762" cy="65088"/>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1" name="文本框 76"/>
              <p:cNvSpPr txBox="1">
                <a:spLocks noChangeArrowheads="1"/>
              </p:cNvSpPr>
              <p:nvPr/>
            </p:nvSpPr>
            <p:spPr bwMode="auto">
              <a:xfrm>
                <a:off x="4143374" y="2903538"/>
                <a:ext cx="1214437" cy="415854"/>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grpSp>
            <p:nvGrpSpPr>
              <p:cNvPr id="52" name="chenying0907 77"/>
              <p:cNvGrpSpPr>
                <a:grpSpLocks/>
              </p:cNvGrpSpPr>
              <p:nvPr/>
            </p:nvGrpSpPr>
            <p:grpSpPr bwMode="auto">
              <a:xfrm>
                <a:off x="4460875" y="2338388"/>
                <a:ext cx="385763" cy="611187"/>
                <a:chOff x="5844088" y="2600655"/>
                <a:chExt cx="385904" cy="611158"/>
              </a:xfrm>
              <a:grpFill/>
            </p:grpSpPr>
            <p:grpSp>
              <p:nvGrpSpPr>
                <p:cNvPr id="67" name="chenying0907 78"/>
                <p:cNvGrpSpPr>
                  <a:grpSpLocks/>
                </p:cNvGrpSpPr>
                <p:nvPr/>
              </p:nvGrpSpPr>
              <p:grpSpPr bwMode="auto">
                <a:xfrm rot="8489641">
                  <a:off x="6013992" y="2653092"/>
                  <a:ext cx="216000" cy="558721"/>
                  <a:chOff x="6011031" y="2540000"/>
                  <a:chExt cx="242182" cy="626447"/>
                </a:xfrm>
                <a:grpFill/>
              </p:grpSpPr>
              <p:sp>
                <p:nvSpPr>
                  <p:cNvPr id="69" name="任意多边形 68"/>
                  <p:cNvSpPr/>
                  <p:nvPr/>
                </p:nvSpPr>
                <p:spPr>
                  <a:xfrm>
                    <a:off x="6019303" y="2543519"/>
                    <a:ext cx="217230" cy="201123"/>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0" name="任意多边形 69"/>
                  <p:cNvSpPr/>
                  <p:nvPr/>
                </p:nvSpPr>
                <p:spPr>
                  <a:xfrm>
                    <a:off x="6011261" y="2721930"/>
                    <a:ext cx="242158" cy="444961"/>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1" name="任意多边形 70"/>
                  <p:cNvSpPr/>
                  <p:nvPr/>
                </p:nvSpPr>
                <p:spPr>
                  <a:xfrm>
                    <a:off x="6100765" y="2573366"/>
                    <a:ext cx="64101" cy="60515"/>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68" name="任意多边形 67"/>
                <p:cNvSpPr/>
                <p:nvPr/>
              </p:nvSpPr>
              <p:spPr>
                <a:xfrm>
                  <a:off x="5844088" y="2600655"/>
                  <a:ext cx="182630" cy="195253"/>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53" name="文本框 85"/>
              <p:cNvSpPr txBox="1">
                <a:spLocks noChangeArrowheads="1"/>
              </p:cNvSpPr>
              <p:nvPr/>
            </p:nvSpPr>
            <p:spPr bwMode="auto">
              <a:xfrm>
                <a:off x="6607175" y="2838450"/>
                <a:ext cx="1214437" cy="415854"/>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sp>
            <p:nvSpPr>
              <p:cNvPr id="54" name="文本框 86"/>
              <p:cNvSpPr txBox="1">
                <a:spLocks noChangeArrowheads="1"/>
              </p:cNvSpPr>
              <p:nvPr/>
            </p:nvSpPr>
            <p:spPr bwMode="auto">
              <a:xfrm>
                <a:off x="6607175" y="5181600"/>
                <a:ext cx="1214437" cy="415854"/>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sp>
            <p:nvSpPr>
              <p:cNvPr id="55" name="文本框 87"/>
              <p:cNvSpPr txBox="1">
                <a:spLocks noChangeArrowheads="1"/>
              </p:cNvSpPr>
              <p:nvPr/>
            </p:nvSpPr>
            <p:spPr bwMode="auto">
              <a:xfrm>
                <a:off x="4119563" y="5148263"/>
                <a:ext cx="1214437" cy="415854"/>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grpSp>
            <p:nvGrpSpPr>
              <p:cNvPr id="56" name="chenying0907 55"/>
              <p:cNvGrpSpPr/>
              <p:nvPr/>
            </p:nvGrpSpPr>
            <p:grpSpPr>
              <a:xfrm>
                <a:off x="6999907" y="2242244"/>
                <a:ext cx="517525" cy="604838"/>
                <a:chOff x="4741863" y="766763"/>
                <a:chExt cx="517525" cy="604838"/>
              </a:xfrm>
              <a:grpFill/>
            </p:grpSpPr>
            <p:sp>
              <p:nvSpPr>
                <p:cNvPr id="62" name="chenying0907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3" name="chenying0907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4" name="chenying0907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5" name="chenying0907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6" name="chenying0907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57" name="chenying0907 41"/>
              <p:cNvSpPr>
                <a:spLocks noEditPoints="1" noChangeArrowheads="1"/>
              </p:cNvSpPr>
              <p:nvPr/>
            </p:nvSpPr>
            <p:spPr bwMode="auto">
              <a:xfrm>
                <a:off x="4532313" y="4627563"/>
                <a:ext cx="434975" cy="554037"/>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grpFill/>
              <a:ln w="9525">
                <a:solidFill>
                  <a:srgbClr val="595959"/>
                </a:solidFill>
                <a:round/>
                <a:headEnd/>
                <a:tailEnd/>
              </a:ln>
            </p:spPr>
            <p:txBody>
              <a:bodyPr/>
              <a:lstStyle/>
              <a:p>
                <a:endParaRPr lang="zh-CN" altLang="en-US" sz="1400">
                  <a:solidFill>
                    <a:srgbClr val="595959"/>
                  </a:solidFill>
                  <a:latin typeface="微软雅黑" panose="020B0503020204020204" pitchFamily="34" charset="-122"/>
                  <a:ea typeface="微软雅黑" panose="020B0503020204020204" pitchFamily="34" charset="-122"/>
                </a:endParaRPr>
              </a:p>
            </p:txBody>
          </p:sp>
          <p:grpSp>
            <p:nvGrpSpPr>
              <p:cNvPr id="58" name="chenying0907 94"/>
              <p:cNvGrpSpPr>
                <a:grpSpLocks/>
              </p:cNvGrpSpPr>
              <p:nvPr/>
            </p:nvGrpSpPr>
            <p:grpSpPr bwMode="auto">
              <a:xfrm>
                <a:off x="6996113" y="4640263"/>
                <a:ext cx="557212" cy="498475"/>
                <a:chOff x="4577745" y="4336117"/>
                <a:chExt cx="557229" cy="497597"/>
              </a:xfrm>
              <a:grpFill/>
            </p:grpSpPr>
            <p:sp>
              <p:nvSpPr>
                <p:cNvPr id="60" name="任意多边形 59"/>
                <p:cNvSpPr/>
                <p:nvPr/>
              </p:nvSpPr>
              <p:spPr>
                <a:xfrm>
                  <a:off x="4577745" y="4393166"/>
                  <a:ext cx="557229" cy="440548"/>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1" name="任意多边形 60"/>
                <p:cNvSpPr/>
                <p:nvPr/>
              </p:nvSpPr>
              <p:spPr>
                <a:xfrm>
                  <a:off x="4611083" y="4336117"/>
                  <a:ext cx="514366" cy="483334"/>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grpSp>
        <p:pic>
          <p:nvPicPr>
            <p:cNvPr id="72" name="图片 71"/>
            <p:cNvPicPr>
              <a:picLocks noChangeAspect="1"/>
            </p:cNvPicPr>
            <p:nvPr/>
          </p:nvPicPr>
          <p:blipFill rotWithShape="1">
            <a:blip r:embed="rId8" cstate="print">
              <a:extLst>
                <a:ext uri="{28A0092B-C50C-407E-A947-70E740481C1C}">
                  <a14:useLocalDpi xmlns:a14="http://schemas.microsoft.com/office/drawing/2010/main" xmlns="" val="0"/>
                </a:ext>
              </a:extLst>
            </a:blip>
            <a:srcRect l="81007" t="40606" b="19974"/>
            <a:stretch/>
          </p:blipFill>
          <p:spPr>
            <a:xfrm>
              <a:off x="3740982" y="2125001"/>
              <a:ext cx="1189840" cy="1584176"/>
            </a:xfrm>
            <a:prstGeom prst="rect">
              <a:avLst/>
            </a:prstGeom>
          </p:spPr>
        </p:pic>
      </p:grpSp>
      <p:sp>
        <p:nvSpPr>
          <p:cNvPr id="73" name="PA_矩形 72"/>
          <p:cNvSpPr/>
          <p:nvPr>
            <p:custDataLst>
              <p:tags r:id="rId3"/>
            </p:custDataLst>
          </p:nvPr>
        </p:nvSpPr>
        <p:spPr>
          <a:xfrm>
            <a:off x="6095200" y="1710690"/>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4" name="PA_矩形 73"/>
          <p:cNvSpPr/>
          <p:nvPr>
            <p:custDataLst>
              <p:tags r:id="rId4"/>
            </p:custDataLst>
          </p:nvPr>
        </p:nvSpPr>
        <p:spPr>
          <a:xfrm>
            <a:off x="6095200" y="338974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5" name="PA_矩形 74"/>
          <p:cNvSpPr/>
          <p:nvPr>
            <p:custDataLst>
              <p:tags r:id="rId5"/>
            </p:custDataLst>
          </p:nvPr>
        </p:nvSpPr>
        <p:spPr>
          <a:xfrm>
            <a:off x="988020" y="3403340"/>
            <a:ext cx="1861176" cy="784830"/>
          </a:xfrm>
          <a:prstGeom prst="rect">
            <a:avLst/>
          </a:prstGeom>
        </p:spPr>
        <p:txBody>
          <a:bodyPr wrap="square">
            <a:spAutoFit/>
          </a:bodyPr>
          <a:lstStyle/>
          <a:p>
            <a:pPr algn="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6" name="PA_矩形 75"/>
          <p:cNvSpPr/>
          <p:nvPr>
            <p:custDataLst>
              <p:tags r:id="rId6"/>
            </p:custDataLst>
          </p:nvPr>
        </p:nvSpPr>
        <p:spPr>
          <a:xfrm>
            <a:off x="951772" y="1726124"/>
            <a:ext cx="1861176" cy="784830"/>
          </a:xfrm>
          <a:prstGeom prst="rect">
            <a:avLst/>
          </a:prstGeom>
        </p:spPr>
        <p:txBody>
          <a:bodyPr wrap="square">
            <a:spAutoFit/>
          </a:bodyPr>
          <a:lstStyle/>
          <a:p>
            <a:pPr algn="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xmlns="" val="3087016114"/>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nodeType="withEffect">
                                  <p:stCondLst>
                                    <p:cond delay="30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3"/>
                                        </p:tgtEl>
                                        <p:attrNameLst>
                                          <p:attrName>style.visibility</p:attrName>
                                        </p:attrNameLst>
                                      </p:cBhvr>
                                      <p:to>
                                        <p:strVal val="visible"/>
                                      </p:to>
                                    </p:set>
                                    <p:anim calcmode="lin" valueType="num">
                                      <p:cBhvr>
                                        <p:cTn id="17" dur="500" fill="hold"/>
                                        <p:tgtEl>
                                          <p:spTgt spid="73"/>
                                        </p:tgtEl>
                                        <p:attrNameLst>
                                          <p:attrName>ppt_w</p:attrName>
                                        </p:attrNameLst>
                                      </p:cBhvr>
                                      <p:tavLst>
                                        <p:tav tm="0">
                                          <p:val>
                                            <p:fltVal val="0"/>
                                          </p:val>
                                        </p:tav>
                                        <p:tav tm="100000">
                                          <p:val>
                                            <p:strVal val="#ppt_w"/>
                                          </p:val>
                                        </p:tav>
                                      </p:tavLst>
                                    </p:anim>
                                    <p:anim calcmode="lin" valueType="num">
                                      <p:cBhvr>
                                        <p:cTn id="18" dur="500" fill="hold"/>
                                        <p:tgtEl>
                                          <p:spTgt spid="73"/>
                                        </p:tgtEl>
                                        <p:attrNameLst>
                                          <p:attrName>ppt_h</p:attrName>
                                        </p:attrNameLst>
                                      </p:cBhvr>
                                      <p:tavLst>
                                        <p:tav tm="0">
                                          <p:val>
                                            <p:fltVal val="0"/>
                                          </p:val>
                                        </p:tav>
                                        <p:tav tm="100000">
                                          <p:val>
                                            <p:strVal val="#ppt_h"/>
                                          </p:val>
                                        </p:tav>
                                      </p:tavLst>
                                    </p:anim>
                                    <p:animEffect transition="in" filter="fade">
                                      <p:cBhvr>
                                        <p:cTn id="19" dur="500"/>
                                        <p:tgtEl>
                                          <p:spTgt spid="7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74"/>
                                        </p:tgtEl>
                                        <p:attrNameLst>
                                          <p:attrName>style.visibility</p:attrName>
                                        </p:attrNameLst>
                                      </p:cBhvr>
                                      <p:to>
                                        <p:strVal val="visible"/>
                                      </p:to>
                                    </p:set>
                                    <p:animEffect transition="in" filter="wipe(left)">
                                      <p:cBhvr>
                                        <p:cTn id="22" dur="500"/>
                                        <p:tgtEl>
                                          <p:spTgt spid="74"/>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75"/>
                                        </p:tgtEl>
                                        <p:attrNameLst>
                                          <p:attrName>style.visibility</p:attrName>
                                        </p:attrNameLst>
                                      </p:cBhvr>
                                      <p:to>
                                        <p:strVal val="visible"/>
                                      </p:to>
                                    </p:set>
                                    <p:animEffect transition="in" filter="wipe(left)">
                                      <p:cBhvr>
                                        <p:cTn id="25" dur="500"/>
                                        <p:tgtEl>
                                          <p:spTgt spid="75"/>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76"/>
                                        </p:tgtEl>
                                        <p:attrNameLst>
                                          <p:attrName>style.visibility</p:attrName>
                                        </p:attrNameLst>
                                      </p:cBhvr>
                                      <p:to>
                                        <p:strVal val="visible"/>
                                      </p:to>
                                    </p:set>
                                    <p:animEffect transition="in" filter="wipe(left)">
                                      <p:cBhvr>
                                        <p:cTn id="28"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animBg="1" autoUpdateAnimBg="0"/>
      <p:bldP spid="75" grpId="0"/>
      <p:bldP spid="7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PA_chenying0907 17"/>
          <p:cNvGrpSpPr/>
          <p:nvPr>
            <p:custDataLst>
              <p:tags r:id="rId1"/>
            </p:custDataLst>
          </p:nvPr>
        </p:nvGrpSpPr>
        <p:grpSpPr>
          <a:xfrm>
            <a:off x="1880198" y="1433616"/>
            <a:ext cx="1607472" cy="3442390"/>
            <a:chOff x="1277199" y="426235"/>
            <a:chExt cx="1336708" cy="4109980"/>
          </a:xfrm>
        </p:grpSpPr>
        <p:sp>
          <p:nvSpPr>
            <p:cNvPr id="20" name="任意多边形 19"/>
            <p:cNvSpPr/>
            <p:nvPr/>
          </p:nvSpPr>
          <p:spPr>
            <a:xfrm>
              <a:off x="1277199" y="426235"/>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725 w 334099"/>
                <a:gd name="connsiteY0" fmla="*/ 508256 h 5164770"/>
                <a:gd name="connsiteX1" fmla="*/ 149315 w 334099"/>
                <a:gd name="connsiteY1" fmla="*/ 4760216 h 5164770"/>
                <a:gd name="connsiteX2" fmla="*/ 332195 w 334099"/>
                <a:gd name="connsiteY2" fmla="*/ 4577336 h 5164770"/>
                <a:gd name="connsiteX3" fmla="*/ 229325 w 334099"/>
                <a:gd name="connsiteY3" fmla="*/ 531116 h 5164770"/>
                <a:gd name="connsiteX4" fmla="*/ 725 w 334099"/>
                <a:gd name="connsiteY4" fmla="*/ 508256 h 5164770"/>
                <a:gd name="connsiteX0" fmla="*/ 5231 w 338605"/>
                <a:gd name="connsiteY0" fmla="*/ 508256 h 5164770"/>
                <a:gd name="connsiteX1" fmla="*/ 61921 w 338605"/>
                <a:gd name="connsiteY1" fmla="*/ 4760216 h 5164770"/>
                <a:gd name="connsiteX2" fmla="*/ 336701 w 338605"/>
                <a:gd name="connsiteY2" fmla="*/ 4577336 h 5164770"/>
                <a:gd name="connsiteX3" fmla="*/ 233831 w 338605"/>
                <a:gd name="connsiteY3" fmla="*/ 531116 h 5164770"/>
                <a:gd name="connsiteX4" fmla="*/ 5231 w 338605"/>
                <a:gd name="connsiteY4" fmla="*/ 508256 h 5164770"/>
                <a:gd name="connsiteX0" fmla="*/ 1317 w 334691"/>
                <a:gd name="connsiteY0" fmla="*/ 509201 h 5174270"/>
                <a:gd name="connsiteX1" fmla="*/ 126931 w 334691"/>
                <a:gd name="connsiteY1" fmla="*/ 4775919 h 5174270"/>
                <a:gd name="connsiteX2" fmla="*/ 332787 w 334691"/>
                <a:gd name="connsiteY2" fmla="*/ 4578281 h 5174270"/>
                <a:gd name="connsiteX3" fmla="*/ 229917 w 334691"/>
                <a:gd name="connsiteY3" fmla="*/ 532061 h 5174270"/>
                <a:gd name="connsiteX4" fmla="*/ 1317 w 334691"/>
                <a:gd name="connsiteY4" fmla="*/ 509201 h 517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4" name="任意多边形 23"/>
            <p:cNvSpPr/>
            <p:nvPr/>
          </p:nvSpPr>
          <p:spPr>
            <a:xfrm>
              <a:off x="2431698" y="430383"/>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1179 w 357095"/>
                <a:gd name="connsiteY0" fmla="*/ 503978 h 5163391"/>
                <a:gd name="connsiteX1" fmla="*/ 149769 w 357095"/>
                <a:gd name="connsiteY1" fmla="*/ 4755938 h 5163391"/>
                <a:gd name="connsiteX2" fmla="*/ 355623 w 357095"/>
                <a:gd name="connsiteY2" fmla="*/ 4514024 h 5163391"/>
                <a:gd name="connsiteX3" fmla="*/ 229779 w 357095"/>
                <a:gd name="connsiteY3" fmla="*/ 526838 h 5163391"/>
                <a:gd name="connsiteX4" fmla="*/ 1179 w 357095"/>
                <a:gd name="connsiteY4" fmla="*/ 503978 h 516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5" name="任意多边形 24"/>
            <p:cNvSpPr/>
            <p:nvPr/>
          </p:nvSpPr>
          <p:spPr>
            <a:xfrm rot="5400000">
              <a:off x="1878188" y="3424699"/>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任意多边形 25"/>
            <p:cNvSpPr/>
            <p:nvPr/>
          </p:nvSpPr>
          <p:spPr>
            <a:xfrm rot="5400000">
              <a:off x="1878188" y="268894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任意多边形 26"/>
            <p:cNvSpPr/>
            <p:nvPr/>
          </p:nvSpPr>
          <p:spPr>
            <a:xfrm rot="5400000">
              <a:off x="1878188" y="1920060"/>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任意多边形 27"/>
            <p:cNvSpPr/>
            <p:nvPr/>
          </p:nvSpPr>
          <p:spPr>
            <a:xfrm rot="5400000">
              <a:off x="1868064" y="120064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9" name="任意多边形 28"/>
            <p:cNvSpPr/>
            <p:nvPr/>
          </p:nvSpPr>
          <p:spPr>
            <a:xfrm rot="5400000">
              <a:off x="1868065" y="476207"/>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9" name="PA_chenying0907 18"/>
          <p:cNvGrpSpPr/>
          <p:nvPr>
            <p:custDataLst>
              <p:tags r:id="rId2"/>
            </p:custDataLst>
          </p:nvPr>
        </p:nvGrpSpPr>
        <p:grpSpPr>
          <a:xfrm>
            <a:off x="1403648" y="267494"/>
            <a:ext cx="6192688" cy="767437"/>
            <a:chOff x="1492256" y="411510"/>
            <a:chExt cx="6192688" cy="767437"/>
          </a:xfrm>
        </p:grpSpPr>
        <p:sp>
          <p:nvSpPr>
            <p:cNvPr id="21" name="任意多边形 20"/>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2"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3"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33" name="PA_文本框 32"/>
          <p:cNvSpPr txBox="1"/>
          <p:nvPr>
            <p:custDataLst>
              <p:tags r:id="rId3"/>
            </p:custDataLst>
          </p:nvPr>
        </p:nvSpPr>
        <p:spPr>
          <a:xfrm>
            <a:off x="2168230" y="4002618"/>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探索</a:t>
            </a:r>
          </a:p>
        </p:txBody>
      </p:sp>
      <p:sp>
        <p:nvSpPr>
          <p:cNvPr id="34" name="PA_文本框 33"/>
          <p:cNvSpPr txBox="1"/>
          <p:nvPr>
            <p:custDataLst>
              <p:tags r:id="rId4"/>
            </p:custDataLst>
          </p:nvPr>
        </p:nvSpPr>
        <p:spPr>
          <a:xfrm>
            <a:off x="2226000" y="3365361"/>
            <a:ext cx="1022350" cy="369332"/>
          </a:xfrm>
          <a:prstGeom prst="rect">
            <a:avLst/>
          </a:prstGeom>
          <a:noFill/>
        </p:spPr>
        <p:txBody>
          <a:bodyPr>
            <a:spAutoFit/>
          </a:bodyPr>
          <a:lstStyle/>
          <a:p>
            <a:pPr algn="ctr"/>
            <a:r>
              <a:rPr lang="zh-CN" altLang="en-US" b="1">
                <a:latin typeface="微软雅黑" panose="020B0503020204020204" pitchFamily="34" charset="-122"/>
                <a:ea typeface="微软雅黑" panose="020B0503020204020204" pitchFamily="34" charset="-122"/>
              </a:rPr>
              <a:t>起步</a:t>
            </a:r>
          </a:p>
        </p:txBody>
      </p:sp>
      <p:sp>
        <p:nvSpPr>
          <p:cNvPr id="35" name="PA_文本框 34"/>
          <p:cNvSpPr txBox="1"/>
          <p:nvPr>
            <p:custDataLst>
              <p:tags r:id="rId5"/>
            </p:custDataLst>
          </p:nvPr>
        </p:nvSpPr>
        <p:spPr>
          <a:xfrm>
            <a:off x="2207217" y="2774929"/>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定位</a:t>
            </a:r>
          </a:p>
        </p:txBody>
      </p:sp>
      <p:sp>
        <p:nvSpPr>
          <p:cNvPr id="36" name="PA_文本框 35"/>
          <p:cNvSpPr txBox="1"/>
          <p:nvPr>
            <p:custDataLst>
              <p:tags r:id="rId6"/>
            </p:custDataLst>
          </p:nvPr>
        </p:nvSpPr>
        <p:spPr>
          <a:xfrm>
            <a:off x="2182685" y="2063448"/>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积淀</a:t>
            </a:r>
          </a:p>
        </p:txBody>
      </p:sp>
      <p:sp>
        <p:nvSpPr>
          <p:cNvPr id="37" name="PA_文本框 36"/>
          <p:cNvSpPr txBox="1"/>
          <p:nvPr>
            <p:custDataLst>
              <p:tags r:id="rId7"/>
            </p:custDataLst>
          </p:nvPr>
        </p:nvSpPr>
        <p:spPr>
          <a:xfrm>
            <a:off x="2156398" y="1531220"/>
            <a:ext cx="1022350" cy="369332"/>
          </a:xfrm>
          <a:prstGeom prst="rect">
            <a:avLst/>
          </a:prstGeom>
          <a:noFill/>
        </p:spPr>
        <p:txBody>
          <a:bodyPr>
            <a:spAutoFit/>
          </a:bodyPr>
          <a:lstStyle/>
          <a:p>
            <a:pPr algn="ctr"/>
            <a:r>
              <a:rPr lang="zh-CN" altLang="en-US" b="1">
                <a:latin typeface="微软雅黑" panose="020B0503020204020204" pitchFamily="34" charset="-122"/>
                <a:ea typeface="微软雅黑" panose="020B0503020204020204" pitchFamily="34" charset="-122"/>
              </a:rPr>
              <a:t>爆发</a:t>
            </a:r>
          </a:p>
        </p:txBody>
      </p:sp>
      <p:sp>
        <p:nvSpPr>
          <p:cNvPr id="2" name="PA_右箭头 1"/>
          <p:cNvSpPr/>
          <p:nvPr>
            <p:custDataLst>
              <p:tags r:id="rId8"/>
            </p:custDataLst>
          </p:nvPr>
        </p:nvSpPr>
        <p:spPr>
          <a:xfrm>
            <a:off x="3706736" y="157245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PA_右箭头 37"/>
          <p:cNvSpPr/>
          <p:nvPr>
            <p:custDataLst>
              <p:tags r:id="rId9"/>
            </p:custDataLst>
          </p:nvPr>
        </p:nvSpPr>
        <p:spPr>
          <a:xfrm>
            <a:off x="3706736" y="2144577"/>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PA_右箭头 38"/>
          <p:cNvSpPr/>
          <p:nvPr>
            <p:custDataLst>
              <p:tags r:id="rId10"/>
            </p:custDataLst>
          </p:nvPr>
        </p:nvSpPr>
        <p:spPr>
          <a:xfrm>
            <a:off x="3706736" y="2789215"/>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PA_右箭头 39"/>
          <p:cNvSpPr/>
          <p:nvPr>
            <p:custDataLst>
              <p:tags r:id="rId11"/>
            </p:custDataLst>
          </p:nvPr>
        </p:nvSpPr>
        <p:spPr>
          <a:xfrm>
            <a:off x="3706736" y="3421524"/>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PA_右箭头 40"/>
          <p:cNvSpPr/>
          <p:nvPr>
            <p:custDataLst>
              <p:tags r:id="rId12"/>
            </p:custDataLst>
          </p:nvPr>
        </p:nvSpPr>
        <p:spPr>
          <a:xfrm>
            <a:off x="3706736" y="403503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PA_矩形 41"/>
          <p:cNvSpPr/>
          <p:nvPr>
            <p:custDataLst>
              <p:tags r:id="rId13"/>
            </p:custDataLst>
          </p:nvPr>
        </p:nvSpPr>
        <p:spPr>
          <a:xfrm>
            <a:off x="4671832" y="141171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3" name="PA_矩形 42"/>
          <p:cNvSpPr/>
          <p:nvPr>
            <p:custDataLst>
              <p:tags r:id="rId14"/>
            </p:custDataLst>
          </p:nvPr>
        </p:nvSpPr>
        <p:spPr>
          <a:xfrm>
            <a:off x="4671832" y="199620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4" name="PA_矩形 43"/>
          <p:cNvSpPr/>
          <p:nvPr>
            <p:custDataLst>
              <p:tags r:id="rId15"/>
            </p:custDataLst>
          </p:nvPr>
        </p:nvSpPr>
        <p:spPr>
          <a:xfrm>
            <a:off x="4691552" y="263107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5" name="PA_矩形 44"/>
          <p:cNvSpPr/>
          <p:nvPr>
            <p:custDataLst>
              <p:tags r:id="rId16"/>
            </p:custDataLst>
          </p:nvPr>
        </p:nvSpPr>
        <p:spPr>
          <a:xfrm>
            <a:off x="4691552" y="3235497"/>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6" name="PA_矩形 45"/>
          <p:cNvSpPr/>
          <p:nvPr>
            <p:custDataLst>
              <p:tags r:id="rId17"/>
            </p:custDataLst>
          </p:nvPr>
        </p:nvSpPr>
        <p:spPr>
          <a:xfrm>
            <a:off x="4691552" y="3885854"/>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xmlns="" val="3087016114"/>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22" presetClass="entr" presetSubtype="8" fill="hold" grpId="0" nodeType="withEffect">
                                  <p:stCondLst>
                                    <p:cond delay="200"/>
                                  </p:stCondLst>
                                  <p:childTnLst>
                                    <p:set>
                                      <p:cBhvr>
                                        <p:cTn id="11" dur="1" fill="hold">
                                          <p:stCondLst>
                                            <p:cond delay="0"/>
                                          </p:stCondLst>
                                        </p:cTn>
                                        <p:tgtEl>
                                          <p:spTgt spid="42"/>
                                        </p:tgtEl>
                                        <p:attrNameLst>
                                          <p:attrName>style.visibility</p:attrName>
                                        </p:attrNameLst>
                                      </p:cBhvr>
                                      <p:to>
                                        <p:strVal val="visible"/>
                                      </p:to>
                                    </p:set>
                                    <p:animEffect transition="in" filter="wipe(left)">
                                      <p:cBhvr>
                                        <p:cTn id="12" dur="500"/>
                                        <p:tgtEl>
                                          <p:spTgt spid="42"/>
                                        </p:tgtEl>
                                      </p:cBhvr>
                                    </p:animEffect>
                                  </p:childTnLst>
                                </p:cTn>
                              </p:par>
                              <p:par>
                                <p:cTn id="13" presetID="53" presetClass="entr" presetSubtype="16" fill="hold" nodeType="withEffect">
                                  <p:stCondLst>
                                    <p:cond delay="60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33"/>
                                        </p:tgtEl>
                                        <p:attrNameLst>
                                          <p:attrName>style.visibility</p:attrName>
                                        </p:attrNameLst>
                                      </p:cBhvr>
                                      <p:to>
                                        <p:strVal val="visible"/>
                                      </p:to>
                                    </p:set>
                                    <p:anim calcmode="lin" valueType="num">
                                      <p:cBhvr>
                                        <p:cTn id="20" dur="500" fill="hold"/>
                                        <p:tgtEl>
                                          <p:spTgt spid="33"/>
                                        </p:tgtEl>
                                        <p:attrNameLst>
                                          <p:attrName>ppt_w</p:attrName>
                                        </p:attrNameLst>
                                      </p:cBhvr>
                                      <p:tavLst>
                                        <p:tav tm="0">
                                          <p:val>
                                            <p:fltVal val="0"/>
                                          </p:val>
                                        </p:tav>
                                        <p:tav tm="100000">
                                          <p:val>
                                            <p:strVal val="#ppt_w"/>
                                          </p:val>
                                        </p:tav>
                                      </p:tavLst>
                                    </p:anim>
                                    <p:anim calcmode="lin" valueType="num">
                                      <p:cBhvr>
                                        <p:cTn id="21" dur="500" fill="hold"/>
                                        <p:tgtEl>
                                          <p:spTgt spid="33"/>
                                        </p:tgtEl>
                                        <p:attrNameLst>
                                          <p:attrName>ppt_h</p:attrName>
                                        </p:attrNameLst>
                                      </p:cBhvr>
                                      <p:tavLst>
                                        <p:tav tm="0">
                                          <p:val>
                                            <p:fltVal val="0"/>
                                          </p:val>
                                        </p:tav>
                                        <p:tav tm="100000">
                                          <p:val>
                                            <p:strVal val="#ppt_h"/>
                                          </p:val>
                                        </p:tav>
                                      </p:tavLst>
                                    </p:anim>
                                    <p:animEffect transition="in" filter="fade">
                                      <p:cBhvr>
                                        <p:cTn id="22" dur="500"/>
                                        <p:tgtEl>
                                          <p:spTgt spid="33"/>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34"/>
                                        </p:tgtEl>
                                        <p:attrNameLst>
                                          <p:attrName>style.visibility</p:attrName>
                                        </p:attrNameLst>
                                      </p:cBhvr>
                                      <p:to>
                                        <p:strVal val="visible"/>
                                      </p:to>
                                    </p:set>
                                    <p:animEffect transition="in" filter="wipe(left)">
                                      <p:cBhvr>
                                        <p:cTn id="25" dur="500"/>
                                        <p:tgtEl>
                                          <p:spTgt spid="34"/>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35"/>
                                        </p:tgtEl>
                                        <p:attrNameLst>
                                          <p:attrName>style.visibility</p:attrName>
                                        </p:attrNameLst>
                                      </p:cBhvr>
                                      <p:to>
                                        <p:strVal val="visible"/>
                                      </p:to>
                                    </p:set>
                                    <p:animEffect transition="in" filter="wipe(left)">
                                      <p:cBhvr>
                                        <p:cTn id="28" dur="500"/>
                                        <p:tgtEl>
                                          <p:spTgt spid="35"/>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36"/>
                                        </p:tgtEl>
                                        <p:attrNameLst>
                                          <p:attrName>style.visibility</p:attrName>
                                        </p:attrNameLst>
                                      </p:cBhvr>
                                      <p:to>
                                        <p:strVal val="visible"/>
                                      </p:to>
                                    </p:set>
                                    <p:animEffect transition="in" filter="wipe(left)">
                                      <p:cBhvr>
                                        <p:cTn id="31" dur="500"/>
                                        <p:tgtEl>
                                          <p:spTgt spid="36"/>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37"/>
                                        </p:tgtEl>
                                        <p:attrNameLst>
                                          <p:attrName>style.visibility</p:attrName>
                                        </p:attrNameLst>
                                      </p:cBhvr>
                                      <p:to>
                                        <p:strVal val="visible"/>
                                      </p:to>
                                    </p:set>
                                    <p:animEffect transition="in" filter="wipe(left)">
                                      <p:cBhvr>
                                        <p:cTn id="34" dur="500"/>
                                        <p:tgtEl>
                                          <p:spTgt spid="37"/>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39"/>
                                        </p:tgtEl>
                                        <p:attrNameLst>
                                          <p:attrName>style.visibility</p:attrName>
                                        </p:attrNameLst>
                                      </p:cBhvr>
                                      <p:to>
                                        <p:strVal val="visible"/>
                                      </p:to>
                                    </p:set>
                                    <p:animEffect transition="in" filter="wipe(left)">
                                      <p:cBhvr>
                                        <p:cTn id="43" dur="500"/>
                                        <p:tgtEl>
                                          <p:spTgt spid="39"/>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40"/>
                                        </p:tgtEl>
                                        <p:attrNameLst>
                                          <p:attrName>style.visibility</p:attrName>
                                        </p:attrNameLst>
                                      </p:cBhvr>
                                      <p:to>
                                        <p:strVal val="visible"/>
                                      </p:to>
                                    </p:set>
                                    <p:animEffect transition="in" filter="wipe(left)">
                                      <p:cBhvr>
                                        <p:cTn id="46" dur="500"/>
                                        <p:tgtEl>
                                          <p:spTgt spid="40"/>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500"/>
                                        <p:tgtEl>
                                          <p:spTgt spid="41"/>
                                        </p:tgtEl>
                                      </p:cBhvr>
                                    </p:animEffect>
                                  </p:childTnLst>
                                </p:cTn>
                              </p:par>
                              <p:par>
                                <p:cTn id="50" presetID="53" presetClass="entr" presetSubtype="16" fill="hold" grpId="0" nodeType="withEffect">
                                  <p:stCondLst>
                                    <p:cond delay="300"/>
                                  </p:stCondLst>
                                  <p:childTnLst>
                                    <p:set>
                                      <p:cBhvr>
                                        <p:cTn id="51" dur="1" fill="hold">
                                          <p:stCondLst>
                                            <p:cond delay="0"/>
                                          </p:stCondLst>
                                        </p:cTn>
                                        <p:tgtEl>
                                          <p:spTgt spid="44"/>
                                        </p:tgtEl>
                                        <p:attrNameLst>
                                          <p:attrName>style.visibility</p:attrName>
                                        </p:attrNameLst>
                                      </p:cBhvr>
                                      <p:to>
                                        <p:strVal val="visible"/>
                                      </p:to>
                                    </p:set>
                                    <p:anim calcmode="lin" valueType="num">
                                      <p:cBhvr>
                                        <p:cTn id="52" dur="500" fill="hold"/>
                                        <p:tgtEl>
                                          <p:spTgt spid="44"/>
                                        </p:tgtEl>
                                        <p:attrNameLst>
                                          <p:attrName>ppt_w</p:attrName>
                                        </p:attrNameLst>
                                      </p:cBhvr>
                                      <p:tavLst>
                                        <p:tav tm="0">
                                          <p:val>
                                            <p:fltVal val="0"/>
                                          </p:val>
                                        </p:tav>
                                        <p:tav tm="100000">
                                          <p:val>
                                            <p:strVal val="#ppt_w"/>
                                          </p:val>
                                        </p:tav>
                                      </p:tavLst>
                                    </p:anim>
                                    <p:anim calcmode="lin" valueType="num">
                                      <p:cBhvr>
                                        <p:cTn id="53" dur="500" fill="hold"/>
                                        <p:tgtEl>
                                          <p:spTgt spid="44"/>
                                        </p:tgtEl>
                                        <p:attrNameLst>
                                          <p:attrName>ppt_h</p:attrName>
                                        </p:attrNameLst>
                                      </p:cBhvr>
                                      <p:tavLst>
                                        <p:tav tm="0">
                                          <p:val>
                                            <p:fltVal val="0"/>
                                          </p:val>
                                        </p:tav>
                                        <p:tav tm="100000">
                                          <p:val>
                                            <p:strVal val="#ppt_h"/>
                                          </p:val>
                                        </p:tav>
                                      </p:tavLst>
                                    </p:anim>
                                    <p:animEffect transition="in" filter="fade">
                                      <p:cBhvr>
                                        <p:cTn id="54" dur="500"/>
                                        <p:tgtEl>
                                          <p:spTgt spid="44"/>
                                        </p:tgtEl>
                                      </p:cBhvr>
                                    </p:animEffect>
                                  </p:childTnLst>
                                </p:cTn>
                              </p:par>
                              <p:par>
                                <p:cTn id="55" presetID="53" presetClass="entr" presetSubtype="16" fill="hold" grpId="0" nodeType="withEffect">
                                  <p:stCondLst>
                                    <p:cond delay="600"/>
                                  </p:stCondLst>
                                  <p:childTnLst>
                                    <p:set>
                                      <p:cBhvr>
                                        <p:cTn id="56" dur="1" fill="hold">
                                          <p:stCondLst>
                                            <p:cond delay="0"/>
                                          </p:stCondLst>
                                        </p:cTn>
                                        <p:tgtEl>
                                          <p:spTgt spid="43"/>
                                        </p:tgtEl>
                                        <p:attrNameLst>
                                          <p:attrName>style.visibility</p:attrName>
                                        </p:attrNameLst>
                                      </p:cBhvr>
                                      <p:to>
                                        <p:strVal val="visible"/>
                                      </p:to>
                                    </p:set>
                                    <p:anim calcmode="lin" valueType="num">
                                      <p:cBhvr>
                                        <p:cTn id="57" dur="500" fill="hold"/>
                                        <p:tgtEl>
                                          <p:spTgt spid="43"/>
                                        </p:tgtEl>
                                        <p:attrNameLst>
                                          <p:attrName>ppt_w</p:attrName>
                                        </p:attrNameLst>
                                      </p:cBhvr>
                                      <p:tavLst>
                                        <p:tav tm="0">
                                          <p:val>
                                            <p:fltVal val="0"/>
                                          </p:val>
                                        </p:tav>
                                        <p:tav tm="100000">
                                          <p:val>
                                            <p:strVal val="#ppt_w"/>
                                          </p:val>
                                        </p:tav>
                                      </p:tavLst>
                                    </p:anim>
                                    <p:anim calcmode="lin" valueType="num">
                                      <p:cBhvr>
                                        <p:cTn id="58" dur="500" fill="hold"/>
                                        <p:tgtEl>
                                          <p:spTgt spid="43"/>
                                        </p:tgtEl>
                                        <p:attrNameLst>
                                          <p:attrName>ppt_h</p:attrName>
                                        </p:attrNameLst>
                                      </p:cBhvr>
                                      <p:tavLst>
                                        <p:tav tm="0">
                                          <p:val>
                                            <p:fltVal val="0"/>
                                          </p:val>
                                        </p:tav>
                                        <p:tav tm="100000">
                                          <p:val>
                                            <p:strVal val="#ppt_h"/>
                                          </p:val>
                                        </p:tav>
                                      </p:tavLst>
                                    </p:anim>
                                    <p:animEffect transition="in" filter="fade">
                                      <p:cBhvr>
                                        <p:cTn id="59" dur="500"/>
                                        <p:tgtEl>
                                          <p:spTgt spid="43"/>
                                        </p:tgtEl>
                                      </p:cBhvr>
                                    </p:animEffect>
                                  </p:childTnLst>
                                </p:cTn>
                              </p:par>
                              <p:par>
                                <p:cTn id="60" presetID="53" presetClass="entr" presetSubtype="16" fill="hold" grpId="0" nodeType="withEffect">
                                  <p:stCondLst>
                                    <p:cond delay="900"/>
                                  </p:stCondLst>
                                  <p:childTnLst>
                                    <p:set>
                                      <p:cBhvr>
                                        <p:cTn id="61" dur="1" fill="hold">
                                          <p:stCondLst>
                                            <p:cond delay="0"/>
                                          </p:stCondLst>
                                        </p:cTn>
                                        <p:tgtEl>
                                          <p:spTgt spid="45"/>
                                        </p:tgtEl>
                                        <p:attrNameLst>
                                          <p:attrName>style.visibility</p:attrName>
                                        </p:attrNameLst>
                                      </p:cBhvr>
                                      <p:to>
                                        <p:strVal val="visible"/>
                                      </p:to>
                                    </p:set>
                                    <p:anim calcmode="lin" valueType="num">
                                      <p:cBhvr>
                                        <p:cTn id="62" dur="500" fill="hold"/>
                                        <p:tgtEl>
                                          <p:spTgt spid="45"/>
                                        </p:tgtEl>
                                        <p:attrNameLst>
                                          <p:attrName>ppt_w</p:attrName>
                                        </p:attrNameLst>
                                      </p:cBhvr>
                                      <p:tavLst>
                                        <p:tav tm="0">
                                          <p:val>
                                            <p:fltVal val="0"/>
                                          </p:val>
                                        </p:tav>
                                        <p:tav tm="100000">
                                          <p:val>
                                            <p:strVal val="#ppt_w"/>
                                          </p:val>
                                        </p:tav>
                                      </p:tavLst>
                                    </p:anim>
                                    <p:anim calcmode="lin" valueType="num">
                                      <p:cBhvr>
                                        <p:cTn id="63" dur="500" fill="hold"/>
                                        <p:tgtEl>
                                          <p:spTgt spid="45"/>
                                        </p:tgtEl>
                                        <p:attrNameLst>
                                          <p:attrName>ppt_h</p:attrName>
                                        </p:attrNameLst>
                                      </p:cBhvr>
                                      <p:tavLst>
                                        <p:tav tm="0">
                                          <p:val>
                                            <p:fltVal val="0"/>
                                          </p:val>
                                        </p:tav>
                                        <p:tav tm="100000">
                                          <p:val>
                                            <p:strVal val="#ppt_h"/>
                                          </p:val>
                                        </p:tav>
                                      </p:tavLst>
                                    </p:anim>
                                    <p:animEffect transition="in" filter="fade">
                                      <p:cBhvr>
                                        <p:cTn id="64" dur="500"/>
                                        <p:tgtEl>
                                          <p:spTgt spid="45"/>
                                        </p:tgtEl>
                                      </p:cBhvr>
                                    </p:animEffect>
                                  </p:childTnLst>
                                </p:cTn>
                              </p:par>
                              <p:par>
                                <p:cTn id="65" presetID="22" presetClass="entr" presetSubtype="8" fill="hold" grpId="0" nodeType="withEffect">
                                  <p:stCondLst>
                                    <p:cond delay="1200"/>
                                  </p:stCondLst>
                                  <p:childTnLst>
                                    <p:set>
                                      <p:cBhvr>
                                        <p:cTn id="66" dur="1" fill="hold">
                                          <p:stCondLst>
                                            <p:cond delay="0"/>
                                          </p:stCondLst>
                                        </p:cTn>
                                        <p:tgtEl>
                                          <p:spTgt spid="46"/>
                                        </p:tgtEl>
                                        <p:attrNameLst>
                                          <p:attrName>style.visibility</p:attrName>
                                        </p:attrNameLst>
                                      </p:cBhvr>
                                      <p:to>
                                        <p:strVal val="visible"/>
                                      </p:to>
                                    </p:set>
                                    <p:animEffect transition="in" filter="wipe(left)">
                                      <p:cBhvr>
                                        <p:cTn id="6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autoUpdateAnimBg="0"/>
      <p:bldP spid="35" grpId="0"/>
      <p:bldP spid="36" grpId="0"/>
      <p:bldP spid="37" grpId="0" animBg="1" autoUpdateAnimBg="0"/>
      <p:bldP spid="2" grpId="0" animBg="1"/>
      <p:bldP spid="38" grpId="0" animBg="1"/>
      <p:bldP spid="39" grpId="0" animBg="1" autoUpdateAnimBg="0"/>
      <p:bldP spid="40" grpId="0" animBg="1"/>
      <p:bldP spid="41" grpId="0" animBg="1"/>
      <p:bldP spid="42" grpId="0"/>
      <p:bldP spid="43" grpId="0"/>
      <p:bldP spid="44" grpId="0"/>
      <p:bldP spid="45" grpId="0"/>
      <p:bldP spid="46" grpId="0" animBg="1"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A_任意多边形 140"/>
          <p:cNvSpPr>
            <a:spLocks noEditPoints="1"/>
          </p:cNvSpPr>
          <p:nvPr>
            <p:custDataLst>
              <p:tags r:id="rId1"/>
            </p:custDataLst>
          </p:nvPr>
        </p:nvSpPr>
        <p:spPr bwMode="auto">
          <a:xfrm rot="16862230">
            <a:off x="5752958" y="2011333"/>
            <a:ext cx="2900868" cy="968522"/>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 name="PA_任意多边形 128"/>
          <p:cNvSpPr>
            <a:spLocks noEditPoints="1"/>
          </p:cNvSpPr>
          <p:nvPr>
            <p:custDataLst>
              <p:tags r:id="rId2"/>
            </p:custDataLst>
          </p:nvPr>
        </p:nvSpPr>
        <p:spPr bwMode="auto">
          <a:xfrm rot="16872957">
            <a:off x="1499565" y="2839055"/>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5">
              <a:lumMod val="60000"/>
              <a:lumOff val="40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 name="PA_任意多边形 128"/>
          <p:cNvSpPr>
            <a:spLocks noEditPoints="1"/>
          </p:cNvSpPr>
          <p:nvPr>
            <p:custDataLst>
              <p:tags r:id="rId3"/>
            </p:custDataLst>
          </p:nvPr>
        </p:nvSpPr>
        <p:spPr bwMode="auto">
          <a:xfrm rot="16872957">
            <a:off x="3212593" y="2839055"/>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3">
              <a:lumMod val="75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PA_任意多边形 128"/>
          <p:cNvSpPr>
            <a:spLocks noEditPoints="1"/>
          </p:cNvSpPr>
          <p:nvPr>
            <p:custDataLst>
              <p:tags r:id="rId4"/>
            </p:custDataLst>
          </p:nvPr>
        </p:nvSpPr>
        <p:spPr bwMode="auto">
          <a:xfrm rot="16872957">
            <a:off x="5015783" y="2923099"/>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2">
              <a:lumMod val="75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PA_任意多边形 100"/>
          <p:cNvSpPr>
            <a:spLocks noEditPoints="1"/>
          </p:cNvSpPr>
          <p:nvPr>
            <p:custDataLst>
              <p:tags r:id="rId5"/>
            </p:custDataLst>
          </p:nvPr>
        </p:nvSpPr>
        <p:spPr bwMode="auto">
          <a:xfrm flipH="1" flipV="1">
            <a:off x="3062343" y="2936546"/>
            <a:ext cx="181598" cy="213533"/>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PA_任意多边形 100"/>
          <p:cNvSpPr>
            <a:spLocks noEditPoints="1"/>
          </p:cNvSpPr>
          <p:nvPr>
            <p:custDataLst>
              <p:tags r:id="rId6"/>
            </p:custDataLst>
          </p:nvPr>
        </p:nvSpPr>
        <p:spPr bwMode="auto">
          <a:xfrm flipH="1" flipV="1">
            <a:off x="4775372" y="2936546"/>
            <a:ext cx="181598" cy="213533"/>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PA_文本框 13"/>
          <p:cNvSpPr txBox="1"/>
          <p:nvPr>
            <p:custDataLst>
              <p:tags r:id="rId7"/>
            </p:custDataLst>
          </p:nvPr>
        </p:nvSpPr>
        <p:spPr>
          <a:xfrm>
            <a:off x="1444592"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5" name="PA_文本框 14"/>
          <p:cNvSpPr txBox="1"/>
          <p:nvPr>
            <p:custDataLst>
              <p:tags r:id="rId8"/>
            </p:custDataLst>
          </p:nvPr>
        </p:nvSpPr>
        <p:spPr>
          <a:xfrm>
            <a:off x="3233156"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6" name="PA_文本框 15"/>
          <p:cNvSpPr txBox="1"/>
          <p:nvPr>
            <p:custDataLst>
              <p:tags r:id="rId9"/>
            </p:custDataLst>
          </p:nvPr>
        </p:nvSpPr>
        <p:spPr>
          <a:xfrm>
            <a:off x="4984658"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3" name="PA_chenying0907 22"/>
          <p:cNvGrpSpPr/>
          <p:nvPr>
            <p:custDataLst>
              <p:tags r:id="rId10"/>
            </p:custDataLst>
          </p:nvPr>
        </p:nvGrpSpPr>
        <p:grpSpPr>
          <a:xfrm>
            <a:off x="1403648" y="267494"/>
            <a:ext cx="6192688" cy="767437"/>
            <a:chOff x="1492256" y="411510"/>
            <a:chExt cx="6192688" cy="767437"/>
          </a:xfrm>
        </p:grpSpPr>
        <p:sp>
          <p:nvSpPr>
            <p:cNvPr id="24" name="任意多边形 23"/>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5"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6"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7" name="PA_矩形 26"/>
          <p:cNvSpPr/>
          <p:nvPr>
            <p:custDataLst>
              <p:tags r:id="rId11"/>
            </p:custDataLst>
          </p:nvPr>
        </p:nvSpPr>
        <p:spPr>
          <a:xfrm>
            <a:off x="1367905" y="4103482"/>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8" name="PA_矩形 27"/>
          <p:cNvSpPr/>
          <p:nvPr>
            <p:custDataLst>
              <p:tags r:id="rId12"/>
            </p:custDataLst>
          </p:nvPr>
        </p:nvSpPr>
        <p:spPr>
          <a:xfrm>
            <a:off x="4752676" y="408391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xmlns="" val="239689682"/>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6"/>
                                        </p:tgtEl>
                                        <p:attrNameLst>
                                          <p:attrName>style.visibility</p:attrName>
                                        </p:attrNameLst>
                                      </p:cBhvr>
                                      <p:to>
                                        <p:strVal val="visible"/>
                                      </p:to>
                                    </p:set>
                                    <p:anim calcmode="lin" valueType="num">
                                      <p:cBhvr>
                                        <p:cTn id="10" dur="500" fill="hold"/>
                                        <p:tgtEl>
                                          <p:spTgt spid="6"/>
                                        </p:tgtEl>
                                        <p:attrNameLst>
                                          <p:attrName>ppt_w</p:attrName>
                                        </p:attrNameLst>
                                      </p:cBhvr>
                                      <p:tavLst>
                                        <p:tav tm="0">
                                          <p:val>
                                            <p:fltVal val="0"/>
                                          </p:val>
                                        </p:tav>
                                        <p:tav tm="100000">
                                          <p:val>
                                            <p:strVal val="#ppt_w"/>
                                          </p:val>
                                        </p:tav>
                                      </p:tavLst>
                                    </p:anim>
                                    <p:anim calcmode="lin" valueType="num">
                                      <p:cBhvr>
                                        <p:cTn id="11" dur="500" fill="hold"/>
                                        <p:tgtEl>
                                          <p:spTgt spid="6"/>
                                        </p:tgtEl>
                                        <p:attrNameLst>
                                          <p:attrName>ppt_h</p:attrName>
                                        </p:attrNameLst>
                                      </p:cBhvr>
                                      <p:tavLst>
                                        <p:tav tm="0">
                                          <p:val>
                                            <p:fltVal val="0"/>
                                          </p:val>
                                        </p:tav>
                                        <p:tav tm="100000">
                                          <p:val>
                                            <p:strVal val="#ppt_h"/>
                                          </p:val>
                                        </p:tav>
                                      </p:tavLst>
                                    </p:anim>
                                    <p:animEffect transition="in" filter="fade">
                                      <p:cBhvr>
                                        <p:cTn id="12" dur="500"/>
                                        <p:tgtEl>
                                          <p:spTgt spid="6"/>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Effect transition="in" filter="fade">
                                      <p:cBhvr>
                                        <p:cTn id="22" dur="500"/>
                                        <p:tgtEl>
                                          <p:spTgt spid="7"/>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9"/>
                                        </p:tgtEl>
                                        <p:attrNameLst>
                                          <p:attrName>style.visibility</p:attrName>
                                        </p:attrNameLst>
                                      </p:cBhvr>
                                      <p:to>
                                        <p:strVal val="visible"/>
                                      </p:to>
                                    </p:set>
                                    <p:animEffect transition="in" filter="wipe(left)">
                                      <p:cBhvr>
                                        <p:cTn id="28" dur="500"/>
                                        <p:tgtEl>
                                          <p:spTgt spid="9"/>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10"/>
                                        </p:tgtEl>
                                        <p:attrNameLst>
                                          <p:attrName>style.visibility</p:attrName>
                                        </p:attrNameLst>
                                      </p:cBhvr>
                                      <p:to>
                                        <p:strVal val="visible"/>
                                      </p:to>
                                    </p:set>
                                    <p:animEffect transition="in" filter="wipe(left)">
                                      <p:cBhvr>
                                        <p:cTn id="31" dur="500"/>
                                        <p:tgtEl>
                                          <p:spTgt spid="10"/>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500"/>
                                        <p:tgtEl>
                                          <p:spTgt spid="16"/>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autoUpdateAnimBg="0"/>
      <p:bldP spid="9" grpId="0" animBg="1"/>
      <p:bldP spid="10" grpId="0" animBg="1"/>
      <p:bldP spid="14" grpId="0" animBg="1" autoUpdateAnimBg="0"/>
      <p:bldP spid="15" grpId="0"/>
      <p:bldP spid="1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5"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6" name="PA_文本框 5"/>
          <p:cNvSpPr txBox="1"/>
          <p:nvPr>
            <p:custDataLst>
              <p:tags r:id="rId3"/>
            </p:custDataLst>
          </p:nvPr>
        </p:nvSpPr>
        <p:spPr>
          <a:xfrm>
            <a:off x="3131840" y="1812761"/>
            <a:ext cx="2970685"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THREE</a:t>
            </a:r>
            <a:endParaRPr lang="zh-CN" altLang="en-US" sz="4800" dirty="0">
              <a:latin typeface="落落补 汤圆" pitchFamily="2" charset="-128"/>
              <a:ea typeface="落落补 汤圆" pitchFamily="2" charset="-128"/>
              <a:cs typeface="落落补 汤圆" pitchFamily="2" charset="-128"/>
            </a:endParaRPr>
          </a:p>
        </p:txBody>
      </p:sp>
      <p:sp>
        <p:nvSpPr>
          <p:cNvPr id="17"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a:t>
            </a:r>
            <a:r>
              <a:rPr lang="en-US" altLang="zh-CN" sz="800" dirty="0" smtClean="0">
                <a:latin typeface="落落补 汤圆" pitchFamily="2" charset="-128"/>
                <a:ea typeface="落落补 汤圆" pitchFamily="2" charset="-128"/>
                <a:cs typeface="落落补 汤圆" pitchFamily="2" charset="-128"/>
              </a:rPr>
              <a:t>2019</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3045177089"/>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animEffect transition="in" filter="fade">
                                      <p:cBhvr>
                                        <p:cTn id="14" dur="500"/>
                                        <p:tgtEl>
                                          <p:spTgt spid="14"/>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7"/>
                                        </p:tgtEl>
                                        <p:attrNameLst>
                                          <p:attrName>style.visibility</p:attrName>
                                        </p:attrNameLst>
                                      </p:cBhvr>
                                      <p:to>
                                        <p:strVal val="visible"/>
                                      </p:to>
                                    </p:set>
                                    <p:animEffect transition="in" filter="wipe(left)">
                                      <p:cBhvr>
                                        <p:cTn id="2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7" grpId="0" animBg="1"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25" name="PA_chenying0907 24"/>
          <p:cNvGrpSpPr/>
          <p:nvPr>
            <p:custDataLst>
              <p:tags r:id="rId2"/>
            </p:custDataLst>
          </p:nvPr>
        </p:nvGrpSpPr>
        <p:grpSpPr>
          <a:xfrm>
            <a:off x="1208781" y="1419622"/>
            <a:ext cx="3507235" cy="3168352"/>
            <a:chOff x="1580274" y="1988664"/>
            <a:chExt cx="3917291" cy="3503612"/>
          </a:xfrm>
        </p:grpSpPr>
        <p:grpSp>
          <p:nvGrpSpPr>
            <p:cNvPr id="26" name="Group 4"/>
            <p:cNvGrpSpPr>
              <a:grpSpLocks noChangeAspect="1"/>
            </p:cNvGrpSpPr>
            <p:nvPr/>
          </p:nvGrpSpPr>
          <p:grpSpPr bwMode="auto">
            <a:xfrm>
              <a:off x="1580274" y="1988664"/>
              <a:ext cx="3687762" cy="3503612"/>
              <a:chOff x="1133" y="1545"/>
              <a:chExt cx="2323" cy="2207"/>
            </a:xfrm>
            <a:solidFill>
              <a:schemeClr val="tx1">
                <a:lumMod val="65000"/>
                <a:lumOff val="35000"/>
              </a:schemeClr>
            </a:solidFill>
          </p:grpSpPr>
          <p:sp>
            <p:nvSpPr>
              <p:cNvPr id="30" name="chenying0907 5"/>
              <p:cNvSpPr>
                <a:spLocks noEditPoints="1"/>
              </p:cNvSpPr>
              <p:nvPr/>
            </p:nvSpPr>
            <p:spPr bwMode="auto">
              <a:xfrm>
                <a:off x="1133" y="2148"/>
                <a:ext cx="2148" cy="1604"/>
              </a:xfrm>
              <a:custGeom>
                <a:avLst/>
                <a:gdLst>
                  <a:gd name="T0" fmla="*/ 221 w 552"/>
                  <a:gd name="T1" fmla="*/ 173 h 412"/>
                  <a:gd name="T2" fmla="*/ 122 w 552"/>
                  <a:gd name="T3" fmla="*/ 165 h 412"/>
                  <a:gd name="T4" fmla="*/ 61 w 552"/>
                  <a:gd name="T5" fmla="*/ 206 h 412"/>
                  <a:gd name="T6" fmla="*/ 20 w 552"/>
                  <a:gd name="T7" fmla="*/ 308 h 412"/>
                  <a:gd name="T8" fmla="*/ 3 w 552"/>
                  <a:gd name="T9" fmla="*/ 364 h 412"/>
                  <a:gd name="T10" fmla="*/ 31 w 552"/>
                  <a:gd name="T11" fmla="*/ 376 h 412"/>
                  <a:gd name="T12" fmla="*/ 60 w 552"/>
                  <a:gd name="T13" fmla="*/ 394 h 412"/>
                  <a:gd name="T14" fmla="*/ 95 w 552"/>
                  <a:gd name="T15" fmla="*/ 412 h 412"/>
                  <a:gd name="T16" fmla="*/ 215 w 552"/>
                  <a:gd name="T17" fmla="*/ 357 h 412"/>
                  <a:gd name="T18" fmla="*/ 231 w 552"/>
                  <a:gd name="T19" fmla="*/ 370 h 412"/>
                  <a:gd name="T20" fmla="*/ 251 w 552"/>
                  <a:gd name="T21" fmla="*/ 382 h 412"/>
                  <a:gd name="T22" fmla="*/ 401 w 552"/>
                  <a:gd name="T23" fmla="*/ 333 h 412"/>
                  <a:gd name="T24" fmla="*/ 417 w 552"/>
                  <a:gd name="T25" fmla="*/ 342 h 412"/>
                  <a:gd name="T26" fmla="*/ 549 w 552"/>
                  <a:gd name="T27" fmla="*/ 310 h 412"/>
                  <a:gd name="T28" fmla="*/ 444 w 552"/>
                  <a:gd name="T29" fmla="*/ 126 h 412"/>
                  <a:gd name="T30" fmla="*/ 408 w 552"/>
                  <a:gd name="T31" fmla="*/ 195 h 412"/>
                  <a:gd name="T32" fmla="*/ 348 w 552"/>
                  <a:gd name="T33" fmla="*/ 198 h 412"/>
                  <a:gd name="T34" fmla="*/ 267 w 552"/>
                  <a:gd name="T35" fmla="*/ 7 h 412"/>
                  <a:gd name="T36" fmla="*/ 192 w 552"/>
                  <a:gd name="T37" fmla="*/ 313 h 412"/>
                  <a:gd name="T38" fmla="*/ 270 w 552"/>
                  <a:gd name="T39" fmla="*/ 129 h 412"/>
                  <a:gd name="T40" fmla="*/ 210 w 552"/>
                  <a:gd name="T41" fmla="*/ 236 h 412"/>
                  <a:gd name="T42" fmla="*/ 269 w 552"/>
                  <a:gd name="T43" fmla="*/ 94 h 412"/>
                  <a:gd name="T44" fmla="*/ 240 w 552"/>
                  <a:gd name="T45" fmla="*/ 132 h 412"/>
                  <a:gd name="T46" fmla="*/ 188 w 552"/>
                  <a:gd name="T47" fmla="*/ 301 h 412"/>
                  <a:gd name="T48" fmla="*/ 191 w 552"/>
                  <a:gd name="T49" fmla="*/ 309 h 412"/>
                  <a:gd name="T50" fmla="*/ 21 w 552"/>
                  <a:gd name="T51" fmla="*/ 333 h 412"/>
                  <a:gd name="T52" fmla="*/ 9 w 552"/>
                  <a:gd name="T53" fmla="*/ 358 h 412"/>
                  <a:gd name="T54" fmla="*/ 59 w 552"/>
                  <a:gd name="T55" fmla="*/ 229 h 412"/>
                  <a:gd name="T56" fmla="*/ 93 w 552"/>
                  <a:gd name="T57" fmla="*/ 158 h 412"/>
                  <a:gd name="T58" fmla="*/ 94 w 552"/>
                  <a:gd name="T59" fmla="*/ 179 h 412"/>
                  <a:gd name="T60" fmla="*/ 36 w 552"/>
                  <a:gd name="T61" fmla="*/ 292 h 412"/>
                  <a:gd name="T62" fmla="*/ 24 w 552"/>
                  <a:gd name="T63" fmla="*/ 323 h 412"/>
                  <a:gd name="T64" fmla="*/ 33 w 552"/>
                  <a:gd name="T65" fmla="*/ 370 h 412"/>
                  <a:gd name="T66" fmla="*/ 51 w 552"/>
                  <a:gd name="T67" fmla="*/ 375 h 412"/>
                  <a:gd name="T68" fmla="*/ 62 w 552"/>
                  <a:gd name="T69" fmla="*/ 388 h 412"/>
                  <a:gd name="T70" fmla="*/ 78 w 552"/>
                  <a:gd name="T71" fmla="*/ 398 h 412"/>
                  <a:gd name="T72" fmla="*/ 81 w 552"/>
                  <a:gd name="T73" fmla="*/ 400 h 412"/>
                  <a:gd name="T74" fmla="*/ 102 w 552"/>
                  <a:gd name="T75" fmla="*/ 288 h 412"/>
                  <a:gd name="T76" fmla="*/ 100 w 552"/>
                  <a:gd name="T77" fmla="*/ 216 h 412"/>
                  <a:gd name="T78" fmla="*/ 193 w 552"/>
                  <a:gd name="T79" fmla="*/ 339 h 412"/>
                  <a:gd name="T80" fmla="*/ 200 w 552"/>
                  <a:gd name="T81" fmla="*/ 348 h 412"/>
                  <a:gd name="T82" fmla="*/ 203 w 552"/>
                  <a:gd name="T83" fmla="*/ 336 h 412"/>
                  <a:gd name="T84" fmla="*/ 269 w 552"/>
                  <a:gd name="T85" fmla="*/ 310 h 412"/>
                  <a:gd name="T86" fmla="*/ 239 w 552"/>
                  <a:gd name="T87" fmla="*/ 365 h 412"/>
                  <a:gd name="T88" fmla="*/ 257 w 552"/>
                  <a:gd name="T89" fmla="*/ 376 h 412"/>
                  <a:gd name="T90" fmla="*/ 398 w 552"/>
                  <a:gd name="T91" fmla="*/ 325 h 412"/>
                  <a:gd name="T92" fmla="*/ 438 w 552"/>
                  <a:gd name="T93" fmla="*/ 288 h 412"/>
                  <a:gd name="T94" fmla="*/ 439 w 552"/>
                  <a:gd name="T95" fmla="*/ 208 h 412"/>
                  <a:gd name="T96" fmla="*/ 383 w 552"/>
                  <a:gd name="T97" fmla="*/ 290 h 412"/>
                  <a:gd name="T98" fmla="*/ 420 w 552"/>
                  <a:gd name="T99" fmla="*/ 336 h 412"/>
                  <a:gd name="T100" fmla="*/ 423 w 552"/>
                  <a:gd name="T101" fmla="*/ 337 h 412"/>
                  <a:gd name="T102" fmla="*/ 445 w 552"/>
                  <a:gd name="T103" fmla="*/ 282 h 412"/>
                  <a:gd name="T104" fmla="*/ 446 w 552"/>
                  <a:gd name="T105" fmla="*/ 172 h 412"/>
                  <a:gd name="T106" fmla="*/ 438 w 552"/>
                  <a:gd name="T107" fmla="*/ 173 h 412"/>
                  <a:gd name="T108" fmla="*/ 404 w 552"/>
                  <a:gd name="T109" fmla="*/ 220 h 412"/>
                  <a:gd name="T110" fmla="*/ 381 w 552"/>
                  <a:gd name="T111" fmla="*/ 287 h 412"/>
                  <a:gd name="T112" fmla="*/ 385 w 552"/>
                  <a:gd name="T113" fmla="*/ 318 h 412"/>
                  <a:gd name="T114" fmla="*/ 276 w 552"/>
                  <a:gd name="T115" fmla="*/ 379 h 412"/>
                  <a:gd name="T116" fmla="*/ 269 w 552"/>
                  <a:gd name="T117" fmla="*/ 6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41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noFill/>
              <a:ln w="9525">
                <a:solidFill>
                  <a:srgbClr val="000000"/>
                </a:solidFill>
                <a:round/>
              </a:ln>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1" name="chenying0907 6"/>
              <p:cNvSpPr>
                <a:spLocks noEditPoints="1"/>
              </p:cNvSpPr>
              <p:nvPr/>
            </p:nvSpPr>
            <p:spPr bwMode="auto">
              <a:xfrm>
                <a:off x="1456" y="1860"/>
                <a:ext cx="634" cy="506"/>
              </a:xfrm>
              <a:custGeom>
                <a:avLst/>
                <a:gdLst>
                  <a:gd name="T0" fmla="*/ 0 w 163"/>
                  <a:gd name="T1" fmla="*/ 7 h 130"/>
                  <a:gd name="T2" fmla="*/ 0 w 163"/>
                  <a:gd name="T3" fmla="*/ 30 h 130"/>
                  <a:gd name="T4" fmla="*/ 2 w 163"/>
                  <a:gd name="T5" fmla="*/ 128 h 130"/>
                  <a:gd name="T6" fmla="*/ 3 w 163"/>
                  <a:gd name="T7" fmla="*/ 130 h 130"/>
                  <a:gd name="T8" fmla="*/ 5 w 163"/>
                  <a:gd name="T9" fmla="*/ 130 h 130"/>
                  <a:gd name="T10" fmla="*/ 15 w 163"/>
                  <a:gd name="T11" fmla="*/ 123 h 130"/>
                  <a:gd name="T12" fmla="*/ 24 w 163"/>
                  <a:gd name="T13" fmla="*/ 108 h 130"/>
                  <a:gd name="T14" fmla="*/ 34 w 163"/>
                  <a:gd name="T15" fmla="*/ 96 h 130"/>
                  <a:gd name="T16" fmla="*/ 33 w 163"/>
                  <a:gd name="T17" fmla="*/ 93 h 130"/>
                  <a:gd name="T18" fmla="*/ 34 w 163"/>
                  <a:gd name="T19" fmla="*/ 96 h 130"/>
                  <a:gd name="T20" fmla="*/ 49 w 163"/>
                  <a:gd name="T21" fmla="*/ 92 h 130"/>
                  <a:gd name="T22" fmla="*/ 57 w 163"/>
                  <a:gd name="T23" fmla="*/ 93 h 130"/>
                  <a:gd name="T24" fmla="*/ 91 w 163"/>
                  <a:gd name="T25" fmla="*/ 94 h 130"/>
                  <a:gd name="T26" fmla="*/ 157 w 163"/>
                  <a:gd name="T27" fmla="*/ 90 h 130"/>
                  <a:gd name="T28" fmla="*/ 159 w 163"/>
                  <a:gd name="T29" fmla="*/ 88 h 130"/>
                  <a:gd name="T30" fmla="*/ 163 w 163"/>
                  <a:gd name="T31" fmla="*/ 49 h 130"/>
                  <a:gd name="T32" fmla="*/ 157 w 163"/>
                  <a:gd name="T33" fmla="*/ 2 h 130"/>
                  <a:gd name="T34" fmla="*/ 154 w 163"/>
                  <a:gd name="T35" fmla="*/ 0 h 130"/>
                  <a:gd name="T36" fmla="*/ 2 w 163"/>
                  <a:gd name="T37" fmla="*/ 5 h 130"/>
                  <a:gd name="T38" fmla="*/ 0 w 163"/>
                  <a:gd name="T39" fmla="*/ 7 h 130"/>
                  <a:gd name="T40" fmla="*/ 158 w 163"/>
                  <a:gd name="T41" fmla="*/ 49 h 130"/>
                  <a:gd name="T42" fmla="*/ 154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20 h 130"/>
                  <a:gd name="T56" fmla="*/ 7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0" y="7"/>
                    </a:moveTo>
                    <a:cubicBezTo>
                      <a:pt x="0" y="15"/>
                      <a:pt x="0" y="22"/>
                      <a:pt x="0" y="30"/>
                    </a:cubicBezTo>
                    <a:cubicBezTo>
                      <a:pt x="0" y="63"/>
                      <a:pt x="0" y="95"/>
                      <a:pt x="2" y="128"/>
                    </a:cubicBezTo>
                    <a:cubicBezTo>
                      <a:pt x="2" y="129"/>
                      <a:pt x="2" y="129"/>
                      <a:pt x="3" y="130"/>
                    </a:cubicBezTo>
                    <a:cubicBezTo>
                      <a:pt x="3" y="130"/>
                      <a:pt x="4" y="130"/>
                      <a:pt x="5" y="130"/>
                    </a:cubicBezTo>
                    <a:cubicBezTo>
                      <a:pt x="9" y="129"/>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2" y="92"/>
                      <a:pt x="54" y="93"/>
                      <a:pt x="57" y="93"/>
                    </a:cubicBezTo>
                    <a:cubicBezTo>
                      <a:pt x="68" y="93"/>
                      <a:pt x="80" y="94"/>
                      <a:pt x="91" y="94"/>
                    </a:cubicBezTo>
                    <a:cubicBezTo>
                      <a:pt x="113" y="94"/>
                      <a:pt x="135" y="92"/>
                      <a:pt x="157" y="90"/>
                    </a:cubicBezTo>
                    <a:cubicBezTo>
                      <a:pt x="158" y="90"/>
                      <a:pt x="159" y="89"/>
                      <a:pt x="159" y="88"/>
                    </a:cubicBezTo>
                    <a:cubicBezTo>
                      <a:pt x="162" y="75"/>
                      <a:pt x="163" y="62"/>
                      <a:pt x="163" y="49"/>
                    </a:cubicBezTo>
                    <a:cubicBezTo>
                      <a:pt x="163" y="33"/>
                      <a:pt x="161" y="18"/>
                      <a:pt x="157" y="2"/>
                    </a:cubicBezTo>
                    <a:cubicBezTo>
                      <a:pt x="157" y="1"/>
                      <a:pt x="156" y="0"/>
                      <a:pt x="154" y="0"/>
                    </a:cubicBezTo>
                    <a:cubicBezTo>
                      <a:pt x="104" y="2"/>
                      <a:pt x="53" y="3"/>
                      <a:pt x="2" y="5"/>
                    </a:cubicBezTo>
                    <a:cubicBezTo>
                      <a:pt x="1" y="5"/>
                      <a:pt x="0" y="6"/>
                      <a:pt x="0" y="7"/>
                    </a:cubicBezTo>
                    <a:close/>
                    <a:moveTo>
                      <a:pt x="158" y="49"/>
                    </a:moveTo>
                    <a:cubicBezTo>
                      <a:pt x="158" y="61"/>
                      <a:pt x="157" y="73"/>
                      <a:pt x="154" y="85"/>
                    </a:cubicBezTo>
                    <a:cubicBezTo>
                      <a:pt x="133" y="87"/>
                      <a:pt x="112" y="89"/>
                      <a:pt x="91" y="89"/>
                    </a:cubicBezTo>
                    <a:cubicBezTo>
                      <a:pt x="80" y="89"/>
                      <a:pt x="69" y="88"/>
                      <a:pt x="58" y="88"/>
                    </a:cubicBezTo>
                    <a:cubicBezTo>
                      <a:pt x="55" y="88"/>
                      <a:pt x="52" y="87"/>
                      <a:pt x="49" y="87"/>
                    </a:cubicBezTo>
                    <a:cubicBezTo>
                      <a:pt x="43" y="87"/>
                      <a:pt x="37" y="88"/>
                      <a:pt x="32" y="91"/>
                    </a:cubicBezTo>
                    <a:cubicBezTo>
                      <a:pt x="24" y="96"/>
                      <a:pt x="21" y="104"/>
                      <a:pt x="17" y="110"/>
                    </a:cubicBezTo>
                    <a:cubicBezTo>
                      <a:pt x="15" y="114"/>
                      <a:pt x="13" y="117"/>
                      <a:pt x="11" y="120"/>
                    </a:cubicBezTo>
                    <a:cubicBezTo>
                      <a:pt x="10" y="121"/>
                      <a:pt x="8" y="122"/>
                      <a:pt x="7"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2" name="chenying0907 7"/>
              <p:cNvSpPr>
                <a:spLocks noEditPoints="1"/>
              </p:cNvSpPr>
              <p:nvPr/>
            </p:nvSpPr>
            <p:spPr bwMode="auto">
              <a:xfrm>
                <a:off x="2180" y="1545"/>
                <a:ext cx="634" cy="506"/>
              </a:xfrm>
              <a:custGeom>
                <a:avLst/>
                <a:gdLst>
                  <a:gd name="T0" fmla="*/ 2 w 163"/>
                  <a:gd name="T1" fmla="*/ 130 h 130"/>
                  <a:gd name="T2" fmla="*/ 5 w 163"/>
                  <a:gd name="T3" fmla="*/ 130 h 130"/>
                  <a:gd name="T4" fmla="*/ 14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2 w 163"/>
                  <a:gd name="T31" fmla="*/ 5 h 130"/>
                  <a:gd name="T32" fmla="*/ 0 w 163"/>
                  <a:gd name="T33" fmla="*/ 7 h 130"/>
                  <a:gd name="T34" fmla="*/ 0 w 163"/>
                  <a:gd name="T35" fmla="*/ 30 h 130"/>
                  <a:gd name="T36" fmla="*/ 1 w 163"/>
                  <a:gd name="T37" fmla="*/ 128 h 130"/>
                  <a:gd name="T38" fmla="*/ 2 w 163"/>
                  <a:gd name="T39" fmla="*/ 130 h 130"/>
                  <a:gd name="T40" fmla="*/ 158 w 163"/>
                  <a:gd name="T41" fmla="*/ 49 h 130"/>
                  <a:gd name="T42" fmla="*/ 154 w 163"/>
                  <a:gd name="T43" fmla="*/ 85 h 130"/>
                  <a:gd name="T44" fmla="*/ 91 w 163"/>
                  <a:gd name="T45" fmla="*/ 89 h 130"/>
                  <a:gd name="T46" fmla="*/ 57 w 163"/>
                  <a:gd name="T47" fmla="*/ 88 h 130"/>
                  <a:gd name="T48" fmla="*/ 49 w 163"/>
                  <a:gd name="T49" fmla="*/ 87 h 130"/>
                  <a:gd name="T50" fmla="*/ 31 w 163"/>
                  <a:gd name="T51" fmla="*/ 91 h 130"/>
                  <a:gd name="T52" fmla="*/ 16 w 163"/>
                  <a:gd name="T53" fmla="*/ 110 h 130"/>
                  <a:gd name="T54" fmla="*/ 11 w 163"/>
                  <a:gd name="T55" fmla="*/ 120 h 130"/>
                  <a:gd name="T56" fmla="*/ 6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2" y="130"/>
                    </a:moveTo>
                    <a:cubicBezTo>
                      <a:pt x="3" y="130"/>
                      <a:pt x="4" y="130"/>
                      <a:pt x="5" y="130"/>
                    </a:cubicBezTo>
                    <a:cubicBezTo>
                      <a:pt x="9" y="129"/>
                      <a:pt x="12" y="126"/>
                      <a:pt x="14" y="123"/>
                    </a:cubicBezTo>
                    <a:cubicBezTo>
                      <a:pt x="18"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1" y="92"/>
                      <a:pt x="54" y="93"/>
                      <a:pt x="57" y="93"/>
                    </a:cubicBezTo>
                    <a:cubicBezTo>
                      <a:pt x="68" y="93"/>
                      <a:pt x="79" y="94"/>
                      <a:pt x="91" y="94"/>
                    </a:cubicBezTo>
                    <a:cubicBezTo>
                      <a:pt x="113" y="94"/>
                      <a:pt x="135" y="92"/>
                      <a:pt x="157" y="90"/>
                    </a:cubicBezTo>
                    <a:cubicBezTo>
                      <a:pt x="158" y="90"/>
                      <a:pt x="158" y="89"/>
                      <a:pt x="159" y="88"/>
                    </a:cubicBezTo>
                    <a:cubicBezTo>
                      <a:pt x="162" y="75"/>
                      <a:pt x="163" y="62"/>
                      <a:pt x="163" y="49"/>
                    </a:cubicBezTo>
                    <a:cubicBezTo>
                      <a:pt x="163" y="33"/>
                      <a:pt x="161" y="18"/>
                      <a:pt x="157" y="2"/>
                    </a:cubicBezTo>
                    <a:cubicBezTo>
                      <a:pt x="156" y="1"/>
                      <a:pt x="155" y="0"/>
                      <a:pt x="154" y="0"/>
                    </a:cubicBezTo>
                    <a:cubicBezTo>
                      <a:pt x="103" y="2"/>
                      <a:pt x="53" y="3"/>
                      <a:pt x="2" y="5"/>
                    </a:cubicBezTo>
                    <a:cubicBezTo>
                      <a:pt x="1" y="5"/>
                      <a:pt x="0" y="6"/>
                      <a:pt x="0" y="7"/>
                    </a:cubicBezTo>
                    <a:cubicBezTo>
                      <a:pt x="0" y="15"/>
                      <a:pt x="0" y="22"/>
                      <a:pt x="0" y="30"/>
                    </a:cubicBezTo>
                    <a:cubicBezTo>
                      <a:pt x="0" y="63"/>
                      <a:pt x="0" y="95"/>
                      <a:pt x="1" y="128"/>
                    </a:cubicBezTo>
                    <a:cubicBezTo>
                      <a:pt x="1" y="129"/>
                      <a:pt x="2" y="129"/>
                      <a:pt x="2" y="130"/>
                    </a:cubicBezTo>
                    <a:close/>
                    <a:moveTo>
                      <a:pt x="158" y="49"/>
                    </a:moveTo>
                    <a:cubicBezTo>
                      <a:pt x="158" y="61"/>
                      <a:pt x="157" y="73"/>
                      <a:pt x="154" y="85"/>
                    </a:cubicBezTo>
                    <a:cubicBezTo>
                      <a:pt x="133" y="87"/>
                      <a:pt x="112" y="89"/>
                      <a:pt x="91" y="89"/>
                    </a:cubicBezTo>
                    <a:cubicBezTo>
                      <a:pt x="79" y="89"/>
                      <a:pt x="68" y="88"/>
                      <a:pt x="57" y="88"/>
                    </a:cubicBezTo>
                    <a:cubicBezTo>
                      <a:pt x="54" y="88"/>
                      <a:pt x="52" y="87"/>
                      <a:pt x="49" y="87"/>
                    </a:cubicBezTo>
                    <a:cubicBezTo>
                      <a:pt x="43" y="87"/>
                      <a:pt x="37" y="88"/>
                      <a:pt x="31" y="91"/>
                    </a:cubicBezTo>
                    <a:cubicBezTo>
                      <a:pt x="24" y="96"/>
                      <a:pt x="20" y="103"/>
                      <a:pt x="16" y="110"/>
                    </a:cubicBezTo>
                    <a:cubicBezTo>
                      <a:pt x="15" y="114"/>
                      <a:pt x="13" y="117"/>
                      <a:pt x="11" y="120"/>
                    </a:cubicBezTo>
                    <a:cubicBezTo>
                      <a:pt x="9" y="121"/>
                      <a:pt x="8" y="122"/>
                      <a:pt x="6"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3" name="chenying0907 8"/>
              <p:cNvSpPr>
                <a:spLocks noEditPoints="1"/>
              </p:cNvSpPr>
              <p:nvPr/>
            </p:nvSpPr>
            <p:spPr bwMode="auto">
              <a:xfrm>
                <a:off x="2822" y="2031"/>
                <a:ext cx="634" cy="506"/>
              </a:xfrm>
              <a:custGeom>
                <a:avLst/>
                <a:gdLst>
                  <a:gd name="T0" fmla="*/ 3 w 163"/>
                  <a:gd name="T1" fmla="*/ 130 h 130"/>
                  <a:gd name="T2" fmla="*/ 5 w 163"/>
                  <a:gd name="T3" fmla="*/ 130 h 130"/>
                  <a:gd name="T4" fmla="*/ 15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3 w 163"/>
                  <a:gd name="T31" fmla="*/ 4 h 130"/>
                  <a:gd name="T32" fmla="*/ 0 w 163"/>
                  <a:gd name="T33" fmla="*/ 7 h 130"/>
                  <a:gd name="T34" fmla="*/ 0 w 163"/>
                  <a:gd name="T35" fmla="*/ 30 h 130"/>
                  <a:gd name="T36" fmla="*/ 2 w 163"/>
                  <a:gd name="T37" fmla="*/ 128 h 130"/>
                  <a:gd name="T38" fmla="*/ 3 w 163"/>
                  <a:gd name="T39" fmla="*/ 130 h 130"/>
                  <a:gd name="T40" fmla="*/ 158 w 163"/>
                  <a:gd name="T41" fmla="*/ 49 h 130"/>
                  <a:gd name="T42" fmla="*/ 155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19 h 130"/>
                  <a:gd name="T56" fmla="*/ 7 w 163"/>
                  <a:gd name="T57" fmla="*/ 123 h 130"/>
                  <a:gd name="T58" fmla="*/ 5 w 163"/>
                  <a:gd name="T59" fmla="*/ 30 h 130"/>
                  <a:gd name="T60" fmla="*/ 5 w 163"/>
                  <a:gd name="T61" fmla="*/ 9 h 130"/>
                  <a:gd name="T62" fmla="*/ 153 w 163"/>
                  <a:gd name="T63" fmla="*/ 5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3" y="130"/>
                    </a:moveTo>
                    <a:cubicBezTo>
                      <a:pt x="4" y="130"/>
                      <a:pt x="4" y="130"/>
                      <a:pt x="5" y="130"/>
                    </a:cubicBezTo>
                    <a:cubicBezTo>
                      <a:pt x="9" y="128"/>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9" y="93"/>
                      <a:pt x="44" y="92"/>
                      <a:pt x="49" y="92"/>
                    </a:cubicBezTo>
                    <a:cubicBezTo>
                      <a:pt x="52" y="92"/>
                      <a:pt x="55" y="92"/>
                      <a:pt x="57" y="93"/>
                    </a:cubicBezTo>
                    <a:cubicBezTo>
                      <a:pt x="69" y="93"/>
                      <a:pt x="80" y="94"/>
                      <a:pt x="91" y="94"/>
                    </a:cubicBezTo>
                    <a:cubicBezTo>
                      <a:pt x="113" y="94"/>
                      <a:pt x="135" y="92"/>
                      <a:pt x="157" y="90"/>
                    </a:cubicBezTo>
                    <a:cubicBezTo>
                      <a:pt x="158" y="90"/>
                      <a:pt x="159" y="89"/>
                      <a:pt x="159" y="88"/>
                    </a:cubicBezTo>
                    <a:cubicBezTo>
                      <a:pt x="162" y="75"/>
                      <a:pt x="163" y="62"/>
                      <a:pt x="163" y="49"/>
                    </a:cubicBezTo>
                    <a:cubicBezTo>
                      <a:pt x="163" y="33"/>
                      <a:pt x="161" y="17"/>
                      <a:pt x="157" y="2"/>
                    </a:cubicBezTo>
                    <a:cubicBezTo>
                      <a:pt x="157" y="1"/>
                      <a:pt x="156" y="0"/>
                      <a:pt x="154" y="0"/>
                    </a:cubicBezTo>
                    <a:cubicBezTo>
                      <a:pt x="104" y="2"/>
                      <a:pt x="53" y="3"/>
                      <a:pt x="3" y="4"/>
                    </a:cubicBezTo>
                    <a:cubicBezTo>
                      <a:pt x="1" y="5"/>
                      <a:pt x="0" y="6"/>
                      <a:pt x="0" y="7"/>
                    </a:cubicBezTo>
                    <a:cubicBezTo>
                      <a:pt x="0" y="15"/>
                      <a:pt x="0" y="22"/>
                      <a:pt x="0" y="30"/>
                    </a:cubicBezTo>
                    <a:cubicBezTo>
                      <a:pt x="0" y="63"/>
                      <a:pt x="1" y="95"/>
                      <a:pt x="2" y="128"/>
                    </a:cubicBezTo>
                    <a:cubicBezTo>
                      <a:pt x="2" y="128"/>
                      <a:pt x="2" y="129"/>
                      <a:pt x="3" y="130"/>
                    </a:cubicBezTo>
                    <a:close/>
                    <a:moveTo>
                      <a:pt x="158" y="49"/>
                    </a:moveTo>
                    <a:cubicBezTo>
                      <a:pt x="158" y="61"/>
                      <a:pt x="157" y="73"/>
                      <a:pt x="155" y="85"/>
                    </a:cubicBezTo>
                    <a:cubicBezTo>
                      <a:pt x="133" y="87"/>
                      <a:pt x="112" y="89"/>
                      <a:pt x="91" y="89"/>
                    </a:cubicBezTo>
                    <a:cubicBezTo>
                      <a:pt x="80" y="89"/>
                      <a:pt x="69" y="88"/>
                      <a:pt x="58" y="88"/>
                    </a:cubicBezTo>
                    <a:cubicBezTo>
                      <a:pt x="55" y="87"/>
                      <a:pt x="52" y="87"/>
                      <a:pt x="49" y="87"/>
                    </a:cubicBezTo>
                    <a:cubicBezTo>
                      <a:pt x="43" y="87"/>
                      <a:pt x="37" y="88"/>
                      <a:pt x="32" y="91"/>
                    </a:cubicBezTo>
                    <a:cubicBezTo>
                      <a:pt x="24" y="96"/>
                      <a:pt x="21" y="103"/>
                      <a:pt x="17" y="110"/>
                    </a:cubicBezTo>
                    <a:cubicBezTo>
                      <a:pt x="15" y="114"/>
                      <a:pt x="13" y="117"/>
                      <a:pt x="11" y="119"/>
                    </a:cubicBezTo>
                    <a:cubicBezTo>
                      <a:pt x="10" y="121"/>
                      <a:pt x="8" y="122"/>
                      <a:pt x="7" y="123"/>
                    </a:cubicBezTo>
                    <a:cubicBezTo>
                      <a:pt x="6" y="92"/>
                      <a:pt x="5" y="61"/>
                      <a:pt x="5" y="30"/>
                    </a:cubicBezTo>
                    <a:cubicBezTo>
                      <a:pt x="5" y="23"/>
                      <a:pt x="5" y="16"/>
                      <a:pt x="5" y="9"/>
                    </a:cubicBezTo>
                    <a:cubicBezTo>
                      <a:pt x="54" y="8"/>
                      <a:pt x="103" y="7"/>
                      <a:pt x="153" y="5"/>
                    </a:cubicBezTo>
                    <a:cubicBezTo>
                      <a:pt x="156" y="20"/>
                      <a:pt x="158" y="34"/>
                      <a:pt x="158" y="4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27" name="文本框 77"/>
            <p:cNvSpPr txBox="1">
              <a:spLocks noChangeArrowheads="1"/>
            </p:cNvSpPr>
            <p:nvPr/>
          </p:nvSpPr>
          <p:spPr bwMode="auto">
            <a:xfrm>
              <a:off x="3313241" y="2070100"/>
              <a:ext cx="1219200" cy="383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第一名</a:t>
              </a:r>
            </a:p>
          </p:txBody>
        </p:sp>
        <p:sp>
          <p:nvSpPr>
            <p:cNvPr id="28" name="文本框 78"/>
            <p:cNvSpPr txBox="1">
              <a:spLocks noChangeArrowheads="1"/>
            </p:cNvSpPr>
            <p:nvPr/>
          </p:nvSpPr>
          <p:spPr bwMode="auto">
            <a:xfrm>
              <a:off x="2106837" y="2560637"/>
              <a:ext cx="1219200" cy="383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第二名</a:t>
              </a:r>
            </a:p>
          </p:txBody>
        </p:sp>
        <p:sp>
          <p:nvSpPr>
            <p:cNvPr id="29" name="文本框 79"/>
            <p:cNvSpPr txBox="1">
              <a:spLocks noChangeArrowheads="1"/>
            </p:cNvSpPr>
            <p:nvPr/>
          </p:nvSpPr>
          <p:spPr bwMode="auto">
            <a:xfrm>
              <a:off x="4278365" y="2830513"/>
              <a:ext cx="1219200" cy="383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第三名</a:t>
              </a:r>
            </a:p>
          </p:txBody>
        </p:sp>
      </p:grpSp>
      <p:sp>
        <p:nvSpPr>
          <p:cNvPr id="35" name="PA_矩形 34"/>
          <p:cNvSpPr/>
          <p:nvPr>
            <p:custDataLst>
              <p:tags r:id="rId3"/>
            </p:custDataLst>
          </p:nvPr>
        </p:nvSpPr>
        <p:spPr>
          <a:xfrm>
            <a:off x="4892328" y="186453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38" name="PA_文本框 271"/>
          <p:cNvSpPr txBox="1"/>
          <p:nvPr>
            <p:custDataLst>
              <p:tags r:id="rId4"/>
            </p:custDataLst>
          </p:nvPr>
        </p:nvSpPr>
        <p:spPr>
          <a:xfrm>
            <a:off x="4892328" y="155444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a:t>
            </a:r>
            <a:r>
              <a:rPr lang="en-US" altLang="zh-CN" dirty="0" smtClean="0">
                <a:latin typeface="落落补 汤圆" pitchFamily="2" charset="-128"/>
                <a:ea typeface="落落补 汤圆" pitchFamily="2" charset="-128"/>
                <a:cs typeface="落落补 汤圆" pitchFamily="2" charset="-128"/>
              </a:rPr>
              <a:t>2019</a:t>
            </a:r>
            <a:endParaRPr lang="zh-CN" altLang="en-US" dirty="0">
              <a:latin typeface="落落补 汤圆" pitchFamily="2" charset="-128"/>
              <a:ea typeface="落落补 汤圆" pitchFamily="2" charset="-128"/>
              <a:cs typeface="落落补 汤圆" pitchFamily="2" charset="-128"/>
            </a:endParaRPr>
          </a:p>
        </p:txBody>
      </p:sp>
      <p:sp>
        <p:nvSpPr>
          <p:cNvPr id="39" name="PA_矩形 38"/>
          <p:cNvSpPr/>
          <p:nvPr>
            <p:custDataLst>
              <p:tags r:id="rId5"/>
            </p:custDataLst>
          </p:nvPr>
        </p:nvSpPr>
        <p:spPr>
          <a:xfrm>
            <a:off x="4892328" y="287881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0" name="PA_文本框 271"/>
          <p:cNvSpPr txBox="1"/>
          <p:nvPr>
            <p:custDataLst>
              <p:tags r:id="rId6"/>
            </p:custDataLst>
          </p:nvPr>
        </p:nvSpPr>
        <p:spPr>
          <a:xfrm>
            <a:off x="4892328" y="256871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a:t>
            </a:r>
            <a:r>
              <a:rPr lang="en-US" altLang="zh-CN" dirty="0" smtClean="0">
                <a:latin typeface="落落补 汤圆" pitchFamily="2" charset="-128"/>
                <a:ea typeface="落落补 汤圆" pitchFamily="2" charset="-128"/>
                <a:cs typeface="落落补 汤圆" pitchFamily="2" charset="-128"/>
              </a:rPr>
              <a:t>2019</a:t>
            </a:r>
            <a:endParaRPr lang="zh-CN" altLang="en-US" dirty="0">
              <a:latin typeface="落落补 汤圆" pitchFamily="2" charset="-128"/>
              <a:ea typeface="落落补 汤圆" pitchFamily="2" charset="-128"/>
              <a:cs typeface="落落补 汤圆" pitchFamily="2" charset="-128"/>
            </a:endParaRPr>
          </a:p>
        </p:txBody>
      </p:sp>
      <p:sp>
        <p:nvSpPr>
          <p:cNvPr id="41" name="PA_矩形 40"/>
          <p:cNvSpPr/>
          <p:nvPr>
            <p:custDataLst>
              <p:tags r:id="rId7"/>
            </p:custDataLst>
          </p:nvPr>
        </p:nvSpPr>
        <p:spPr>
          <a:xfrm>
            <a:off x="4892328" y="3868339"/>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2" name="PA_文本框 271"/>
          <p:cNvSpPr txBox="1"/>
          <p:nvPr>
            <p:custDataLst>
              <p:tags r:id="rId8"/>
            </p:custDataLst>
          </p:nvPr>
        </p:nvSpPr>
        <p:spPr>
          <a:xfrm>
            <a:off x="4892328" y="3558241"/>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a:t>
            </a:r>
            <a:r>
              <a:rPr lang="en-US" altLang="zh-CN" dirty="0" smtClean="0">
                <a:latin typeface="落落补 汤圆" pitchFamily="2" charset="-128"/>
                <a:ea typeface="落落补 汤圆" pitchFamily="2" charset="-128"/>
                <a:cs typeface="落落补 汤圆" pitchFamily="2" charset="-128"/>
              </a:rPr>
              <a:t>2019</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3398115229"/>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30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39"/>
                                        </p:tgtEl>
                                        <p:attrNameLst>
                                          <p:attrName>style.visibility</p:attrName>
                                        </p:attrNameLst>
                                      </p:cBhvr>
                                      <p:to>
                                        <p:strVal val="visible"/>
                                      </p:to>
                                    </p:set>
                                    <p:animEffect transition="in" filter="wipe(left)">
                                      <p:cBhvr>
                                        <p:cTn id="25" dur="500"/>
                                        <p:tgtEl>
                                          <p:spTgt spid="39"/>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40"/>
                                        </p:tgtEl>
                                        <p:attrNameLst>
                                          <p:attrName>style.visibility</p:attrName>
                                        </p:attrNameLst>
                                      </p:cBhvr>
                                      <p:to>
                                        <p:strVal val="visible"/>
                                      </p:to>
                                    </p:set>
                                    <p:animEffect transition="in" filter="wipe(left)">
                                      <p:cBhvr>
                                        <p:cTn id="28" dur="500"/>
                                        <p:tgtEl>
                                          <p:spTgt spid="40"/>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41"/>
                                        </p:tgtEl>
                                        <p:attrNameLst>
                                          <p:attrName>style.visibility</p:attrName>
                                        </p:attrNameLst>
                                      </p:cBhvr>
                                      <p:to>
                                        <p:strVal val="visible"/>
                                      </p:to>
                                    </p:set>
                                    <p:animEffect transition="in" filter="wipe(left)">
                                      <p:cBhvr>
                                        <p:cTn id="31" dur="500"/>
                                        <p:tgtEl>
                                          <p:spTgt spid="41"/>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42"/>
                                        </p:tgtEl>
                                        <p:attrNameLst>
                                          <p:attrName>style.visibility</p:attrName>
                                        </p:attrNameLst>
                                      </p:cBhvr>
                                      <p:to>
                                        <p:strVal val="visible"/>
                                      </p:to>
                                    </p:set>
                                    <p:animEffect transition="in" filter="wipe(left)">
                                      <p:cBhvr>
                                        <p:cTn id="3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8" grpId="0" animBg="1" autoUpdateAnimBg="0"/>
      <p:bldP spid="39" grpId="0"/>
      <p:bldP spid="40" grpId="0"/>
      <p:bldP spid="41" grpId="0" animBg="1" autoUpdateAnimBg="0"/>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A_椭圆 31"/>
          <p:cNvSpPr/>
          <p:nvPr>
            <p:custDataLst>
              <p:tags r:id="rId1"/>
            </p:custDataLst>
          </p:nvPr>
        </p:nvSpPr>
        <p:spPr>
          <a:xfrm>
            <a:off x="5652120" y="192367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PA_椭圆 31"/>
          <p:cNvSpPr/>
          <p:nvPr>
            <p:custDataLst>
              <p:tags r:id="rId2"/>
            </p:custDataLst>
          </p:nvPr>
        </p:nvSpPr>
        <p:spPr>
          <a:xfrm>
            <a:off x="921139" y="194862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pic>
        <p:nvPicPr>
          <p:cNvPr id="25" name="PA_图片 2" descr="C:\Users\Administrator\Desktop\10H58PICnRt_1024.png"/>
          <p:cNvPicPr>
            <a:picLocks noChangeAspect="1" noChangeArrowheads="1"/>
          </p:cNvPicPr>
          <p:nvPr>
            <p:custDataLst>
              <p:tags r:id="rId3"/>
            </p:custDataLst>
          </p:nvPr>
        </p:nvPicPr>
        <p:blipFill>
          <a:blip r:embed="rId13" cstate="print">
            <a:extLst>
              <a:ext uri="{28A0092B-C50C-407E-A947-70E740481C1C}">
                <a14:useLocalDpi xmlns:a14="http://schemas.microsoft.com/office/drawing/2010/main" xmlns="" val="0"/>
              </a:ext>
            </a:extLst>
          </a:blip>
          <a:srcRect/>
          <a:stretch>
            <a:fillRect/>
          </a:stretch>
        </p:blipFill>
        <p:spPr bwMode="auto">
          <a:xfrm>
            <a:off x="2595930" y="1059582"/>
            <a:ext cx="3600400" cy="3447383"/>
          </a:xfrm>
          <a:prstGeom prst="rect">
            <a:avLst/>
          </a:prstGeom>
          <a:noFill/>
          <a:extLst>
            <a:ext uri="{909E8E84-426E-40DD-AFC4-6F175D3DCCD1}">
              <a14:hiddenFill xmlns:a14="http://schemas.microsoft.com/office/drawing/2010/main" xmlns="">
                <a:solidFill>
                  <a:srgbClr val="FFFFFF"/>
                </a:solidFill>
              </a14:hiddenFill>
            </a:ext>
          </a:extLst>
        </p:spPr>
      </p:pic>
      <p:grpSp>
        <p:nvGrpSpPr>
          <p:cNvPr id="14" name="PA_chenying0907 13"/>
          <p:cNvGrpSpPr/>
          <p:nvPr>
            <p:custDataLst>
              <p:tags r:id="rId4"/>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7"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8" name="PA_矩形 27"/>
          <p:cNvSpPr/>
          <p:nvPr>
            <p:custDataLst>
              <p:tags r:id="rId5"/>
            </p:custDataLst>
          </p:nvPr>
        </p:nvSpPr>
        <p:spPr>
          <a:xfrm>
            <a:off x="1180119" y="2463675"/>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9" name="PA_文本框 232"/>
          <p:cNvSpPr txBox="1"/>
          <p:nvPr>
            <p:custDataLst>
              <p:tags r:id="rId6"/>
            </p:custDataLst>
          </p:nvPr>
        </p:nvSpPr>
        <p:spPr>
          <a:xfrm>
            <a:off x="1267959" y="2135918"/>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0" name="PA_矩形 29"/>
          <p:cNvSpPr/>
          <p:nvPr>
            <p:custDataLst>
              <p:tags r:id="rId7"/>
            </p:custDataLst>
          </p:nvPr>
        </p:nvSpPr>
        <p:spPr>
          <a:xfrm>
            <a:off x="6012160" y="244229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1" name="PA_文本框 232"/>
          <p:cNvSpPr txBox="1"/>
          <p:nvPr>
            <p:custDataLst>
              <p:tags r:id="rId8"/>
            </p:custDataLst>
          </p:nvPr>
        </p:nvSpPr>
        <p:spPr>
          <a:xfrm>
            <a:off x="6100000" y="211453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5" name="PA_椭圆 31"/>
          <p:cNvSpPr/>
          <p:nvPr>
            <p:custDataLst>
              <p:tags r:id="rId9"/>
            </p:custDataLst>
          </p:nvPr>
        </p:nvSpPr>
        <p:spPr>
          <a:xfrm>
            <a:off x="3362035" y="357607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6" name="PA_矩形 35"/>
          <p:cNvSpPr/>
          <p:nvPr>
            <p:custDataLst>
              <p:tags r:id="rId10"/>
            </p:custDataLst>
          </p:nvPr>
        </p:nvSpPr>
        <p:spPr>
          <a:xfrm>
            <a:off x="3722075" y="409469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7" name="PA_文本框 232"/>
          <p:cNvSpPr txBox="1"/>
          <p:nvPr>
            <p:custDataLst>
              <p:tags r:id="rId11"/>
            </p:custDataLst>
          </p:nvPr>
        </p:nvSpPr>
        <p:spPr>
          <a:xfrm>
            <a:off x="3809915" y="376693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2724811315"/>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23"/>
                                        </p:tgtEl>
                                        <p:attrNameLst>
                                          <p:attrName>style.visibility</p:attrName>
                                        </p:attrNameLst>
                                      </p:cBhvr>
                                      <p:to>
                                        <p:strVal val="visible"/>
                                      </p:to>
                                    </p:set>
                                    <p:anim calcmode="lin" valueType="num">
                                      <p:cBhvr>
                                        <p:cTn id="10" dur="500" fill="hold"/>
                                        <p:tgtEl>
                                          <p:spTgt spid="23"/>
                                        </p:tgtEl>
                                        <p:attrNameLst>
                                          <p:attrName>ppt_w</p:attrName>
                                        </p:attrNameLst>
                                      </p:cBhvr>
                                      <p:tavLst>
                                        <p:tav tm="0">
                                          <p:val>
                                            <p:fltVal val="0"/>
                                          </p:val>
                                        </p:tav>
                                        <p:tav tm="100000">
                                          <p:val>
                                            <p:strVal val="#ppt_w"/>
                                          </p:val>
                                        </p:tav>
                                      </p:tavLst>
                                    </p:anim>
                                    <p:anim calcmode="lin" valueType="num">
                                      <p:cBhvr>
                                        <p:cTn id="11" dur="500" fill="hold"/>
                                        <p:tgtEl>
                                          <p:spTgt spid="23"/>
                                        </p:tgtEl>
                                        <p:attrNameLst>
                                          <p:attrName>ppt_h</p:attrName>
                                        </p:attrNameLst>
                                      </p:cBhvr>
                                      <p:tavLst>
                                        <p:tav tm="0">
                                          <p:val>
                                            <p:fltVal val="0"/>
                                          </p:val>
                                        </p:tav>
                                        <p:tav tm="100000">
                                          <p:val>
                                            <p:strVal val="#ppt_h"/>
                                          </p:val>
                                        </p:tav>
                                      </p:tavLst>
                                    </p:anim>
                                    <p:animEffect transition="in" filter="fade">
                                      <p:cBhvr>
                                        <p:cTn id="12" dur="500"/>
                                        <p:tgtEl>
                                          <p:spTgt spid="23"/>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500" fill="hold"/>
                                        <p:tgtEl>
                                          <p:spTgt spid="21"/>
                                        </p:tgtEl>
                                        <p:attrNameLst>
                                          <p:attrName>ppt_w</p:attrName>
                                        </p:attrNameLst>
                                      </p:cBhvr>
                                      <p:tavLst>
                                        <p:tav tm="0">
                                          <p:val>
                                            <p:fltVal val="0"/>
                                          </p:val>
                                        </p:tav>
                                        <p:tav tm="100000">
                                          <p:val>
                                            <p:strVal val="#ppt_w"/>
                                          </p:val>
                                        </p:tav>
                                      </p:tavLst>
                                    </p:anim>
                                    <p:anim calcmode="lin" valueType="num">
                                      <p:cBhvr>
                                        <p:cTn id="16" dur="500" fill="hold"/>
                                        <p:tgtEl>
                                          <p:spTgt spid="21"/>
                                        </p:tgtEl>
                                        <p:attrNameLst>
                                          <p:attrName>ppt_h</p:attrName>
                                        </p:attrNameLst>
                                      </p:cBhvr>
                                      <p:tavLst>
                                        <p:tav tm="0">
                                          <p:val>
                                            <p:fltVal val="0"/>
                                          </p:val>
                                        </p:tav>
                                        <p:tav tm="100000">
                                          <p:val>
                                            <p:strVal val="#ppt_h"/>
                                          </p:val>
                                        </p:tav>
                                      </p:tavLst>
                                    </p:anim>
                                    <p:animEffect transition="in" filter="fade">
                                      <p:cBhvr>
                                        <p:cTn id="17" dur="500"/>
                                        <p:tgtEl>
                                          <p:spTgt spid="21"/>
                                        </p:tgtEl>
                                      </p:cBhvr>
                                    </p:animEffect>
                                  </p:childTnLst>
                                </p:cTn>
                              </p:par>
                              <p:par>
                                <p:cTn id="18" presetID="53" presetClass="entr" presetSubtype="16" fill="hold" nodeType="withEffect">
                                  <p:stCondLst>
                                    <p:cond delay="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8"/>
                                        </p:tgtEl>
                                        <p:attrNameLst>
                                          <p:attrName>style.visibility</p:attrName>
                                        </p:attrNameLst>
                                      </p:cBhvr>
                                      <p:to>
                                        <p:strVal val="visible"/>
                                      </p:to>
                                    </p:set>
                                    <p:animEffect transition="in" filter="wipe(left)">
                                      <p:cBhvr>
                                        <p:cTn id="25" dur="500"/>
                                        <p:tgtEl>
                                          <p:spTgt spid="28"/>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30"/>
                                        </p:tgtEl>
                                        <p:attrNameLst>
                                          <p:attrName>style.visibility</p:attrName>
                                        </p:attrNameLst>
                                      </p:cBhvr>
                                      <p:to>
                                        <p:strVal val="visible"/>
                                      </p:to>
                                    </p:set>
                                    <p:animEffect transition="in" filter="wipe(left)">
                                      <p:cBhvr>
                                        <p:cTn id="31" dur="500"/>
                                        <p:tgtEl>
                                          <p:spTgt spid="30"/>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31"/>
                                        </p:tgtEl>
                                        <p:attrNameLst>
                                          <p:attrName>style.visibility</p:attrName>
                                        </p:attrNameLst>
                                      </p:cBhvr>
                                      <p:to>
                                        <p:strVal val="visible"/>
                                      </p:to>
                                    </p:set>
                                    <p:animEffect transition="in" filter="wipe(left)">
                                      <p:cBhvr>
                                        <p:cTn id="34" dur="500"/>
                                        <p:tgtEl>
                                          <p:spTgt spid="31"/>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35"/>
                                        </p:tgtEl>
                                        <p:attrNameLst>
                                          <p:attrName>style.visibility</p:attrName>
                                        </p:attrNameLst>
                                      </p:cBhvr>
                                      <p:to>
                                        <p:strVal val="visible"/>
                                      </p:to>
                                    </p:set>
                                    <p:animEffect transition="in" filter="wipe(left)">
                                      <p:cBhvr>
                                        <p:cTn id="37" dur="500"/>
                                        <p:tgtEl>
                                          <p:spTgt spid="35"/>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500"/>
                                        <p:tgtEl>
                                          <p:spTgt spid="36"/>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37"/>
                                        </p:tgtEl>
                                        <p:attrNameLst>
                                          <p:attrName>style.visibility</p:attrName>
                                        </p:attrNameLst>
                                      </p:cBhvr>
                                      <p:to>
                                        <p:strVal val="visible"/>
                                      </p:to>
                                    </p:set>
                                    <p:animEffect transition="in" filter="wipe(left)">
                                      <p:cBhvr>
                                        <p:cTn id="4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8" grpId="0"/>
      <p:bldP spid="29" grpId="0"/>
      <p:bldP spid="30" grpId="0" animBg="1" autoUpdateAnimBg="0"/>
      <p:bldP spid="31" grpId="0"/>
      <p:bldP spid="35" grpId="0" animBg="1"/>
      <p:bldP spid="36" grpId="0" animBg="1" autoUpdateAnimBg="0"/>
      <p:bldP spid="3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PA_chenying0907 12"/>
          <p:cNvGrpSpPr/>
          <p:nvPr>
            <p:custDataLst>
              <p:tags r:id="rId1"/>
            </p:custDataLst>
          </p:nvPr>
        </p:nvGrpSpPr>
        <p:grpSpPr>
          <a:xfrm>
            <a:off x="1403648" y="267494"/>
            <a:ext cx="6192688" cy="767437"/>
            <a:chOff x="1492256" y="411510"/>
            <a:chExt cx="6192688" cy="767437"/>
          </a:xfrm>
        </p:grpSpPr>
        <p:sp>
          <p:nvSpPr>
            <p:cNvPr id="14" name="任意多边形 13"/>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5"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2"/>
            </p:custDataLst>
          </p:nvPr>
        </p:nvGrpSpPr>
        <p:grpSpPr>
          <a:xfrm>
            <a:off x="1378093" y="1347614"/>
            <a:ext cx="2749216" cy="3194894"/>
            <a:chOff x="8724903" y="3030540"/>
            <a:chExt cx="574675" cy="868363"/>
          </a:xfrm>
          <a:solidFill>
            <a:schemeClr val="tx1"/>
          </a:solidFill>
        </p:grpSpPr>
        <p:sp>
          <p:nvSpPr>
            <p:cNvPr id="7" name="chenying0907 15"/>
            <p:cNvSpPr>
              <a:spLocks/>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8" name="chenying0907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9" name="chenying0907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grpSp>
      <p:sp>
        <p:nvSpPr>
          <p:cNvPr id="17" name="PA_矩形 16"/>
          <p:cNvSpPr/>
          <p:nvPr>
            <p:custDataLst>
              <p:tags r:id="rId3"/>
            </p:custDataLst>
          </p:nvPr>
        </p:nvSpPr>
        <p:spPr>
          <a:xfrm>
            <a:off x="3635896" y="2141204"/>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18" name="PA_文本框 271"/>
          <p:cNvSpPr txBox="1"/>
          <p:nvPr>
            <p:custDataLst>
              <p:tags r:id="rId4"/>
            </p:custDataLst>
          </p:nvPr>
        </p:nvSpPr>
        <p:spPr>
          <a:xfrm>
            <a:off x="3966335" y="163299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1254758175"/>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animBg="1"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PA_任意多边形 140"/>
          <p:cNvSpPr>
            <a:spLocks noEditPoints="1"/>
          </p:cNvSpPr>
          <p:nvPr>
            <p:custDataLst>
              <p:tags r:id="rId1"/>
            </p:custDataLst>
          </p:nvPr>
        </p:nvSpPr>
        <p:spPr bwMode="auto">
          <a:xfrm rot="16862230">
            <a:off x="3024795" y="2443381"/>
            <a:ext cx="2900868" cy="968522"/>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27" name="PA_chenying0907 26"/>
          <p:cNvGrpSpPr/>
          <p:nvPr>
            <p:custDataLst>
              <p:tags r:id="rId2"/>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0"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3"/>
            </p:custDataLst>
          </p:nvPr>
        </p:nvGrpSpPr>
        <p:grpSpPr>
          <a:xfrm>
            <a:off x="2407560" y="2466516"/>
            <a:ext cx="4540704" cy="1074057"/>
            <a:chOff x="3659868" y="841828"/>
            <a:chExt cx="4540704" cy="1074057"/>
          </a:xfrm>
        </p:grpSpPr>
        <p:sp>
          <p:nvSpPr>
            <p:cNvPr id="7" name="任意多边形 6"/>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chenying0907 7"/>
            <p:cNvGrpSpPr/>
            <p:nvPr/>
          </p:nvGrpSpPr>
          <p:grpSpPr>
            <a:xfrm>
              <a:off x="3659868" y="841828"/>
              <a:ext cx="4540704" cy="1074057"/>
              <a:chOff x="4429125" y="2685143"/>
              <a:chExt cx="4118758" cy="1182009"/>
            </a:xfrm>
          </p:grpSpPr>
          <p:sp>
            <p:nvSpPr>
              <p:cNvPr id="9" name="chenying0907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 name="chenying0907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chenying0907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chenying0907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chenying0907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chenying0907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chenying0907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chenying0907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chenying0907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chenying0907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chenying0907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chenying0907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chenying0907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chenying0907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chenying0907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chenying0907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chenying0907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chenying0907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chenying0907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chenying0907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chenying0907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chenying0907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chenying0907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chenying0907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chenying0907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chenying0907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chenying0907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chenying0907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chenying0907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chenying0907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chenying0907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chenying0907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chenying0907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chenying0907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chenying0907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chenying0907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chenying0907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chenying0907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chenying0907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chenying0907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chenying0907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chenying0907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chenying0907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chenying0907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chenying0907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chenying0907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chenying0907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61" name="PA_矩形 60"/>
          <p:cNvSpPr/>
          <p:nvPr>
            <p:custDataLst>
              <p:tags r:id="rId4"/>
            </p:custDataLst>
          </p:nvPr>
        </p:nvSpPr>
        <p:spPr>
          <a:xfrm>
            <a:off x="1990744" y="156363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2" name="PA_矩形 61"/>
          <p:cNvSpPr/>
          <p:nvPr>
            <p:custDataLst>
              <p:tags r:id="rId5"/>
            </p:custDataLst>
          </p:nvPr>
        </p:nvSpPr>
        <p:spPr>
          <a:xfrm>
            <a:off x="1990744" y="365912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3" name="PA_矩形 62"/>
          <p:cNvSpPr/>
          <p:nvPr>
            <p:custDataLst>
              <p:tags r:id="rId6"/>
            </p:custDataLst>
          </p:nvPr>
        </p:nvSpPr>
        <p:spPr>
          <a:xfrm>
            <a:off x="5231104" y="365912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4" name="PA_矩形 63"/>
          <p:cNvSpPr/>
          <p:nvPr>
            <p:custDataLst>
              <p:tags r:id="rId7"/>
            </p:custDataLst>
          </p:nvPr>
        </p:nvSpPr>
        <p:spPr>
          <a:xfrm>
            <a:off x="5231104" y="155030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xmlns="" val="855948600"/>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30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fltVal val="0"/>
                                          </p:val>
                                        </p:tav>
                                        <p:tav tm="100000">
                                          <p:val>
                                            <p:strVal val="#ppt_w"/>
                                          </p:val>
                                        </p:tav>
                                      </p:tavLst>
                                    </p:anim>
                                    <p:anim calcmode="lin" valueType="num">
                                      <p:cBhvr>
                                        <p:cTn id="13" dur="500" fill="hold"/>
                                        <p:tgtEl>
                                          <p:spTgt spid="60"/>
                                        </p:tgtEl>
                                        <p:attrNameLst>
                                          <p:attrName>ppt_h</p:attrName>
                                        </p:attrNameLst>
                                      </p:cBhvr>
                                      <p:tavLst>
                                        <p:tav tm="0">
                                          <p:val>
                                            <p:fltVal val="0"/>
                                          </p:val>
                                        </p:tav>
                                        <p:tav tm="100000">
                                          <p:val>
                                            <p:strVal val="#ppt_h"/>
                                          </p:val>
                                        </p:tav>
                                      </p:tavLst>
                                    </p:anim>
                                    <p:animEffect transition="in" filter="fade">
                                      <p:cBhvr>
                                        <p:cTn id="14" dur="500"/>
                                        <p:tgtEl>
                                          <p:spTgt spid="60"/>
                                        </p:tgtEl>
                                      </p:cBhvr>
                                    </p:animEffect>
                                  </p:childTnLst>
                                </p:cTn>
                              </p:par>
                              <p:par>
                                <p:cTn id="15" presetID="53" presetClass="entr" presetSubtype="16" fill="hold" nodeType="withEffect">
                                  <p:stCondLst>
                                    <p:cond delay="90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61"/>
                                        </p:tgtEl>
                                        <p:attrNameLst>
                                          <p:attrName>style.visibility</p:attrName>
                                        </p:attrNameLst>
                                      </p:cBhvr>
                                      <p:to>
                                        <p:strVal val="visible"/>
                                      </p:to>
                                    </p:set>
                                    <p:animEffect transition="in" filter="wipe(left)">
                                      <p:cBhvr>
                                        <p:cTn id="22" dur="500"/>
                                        <p:tgtEl>
                                          <p:spTgt spid="61"/>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62"/>
                                        </p:tgtEl>
                                        <p:attrNameLst>
                                          <p:attrName>style.visibility</p:attrName>
                                        </p:attrNameLst>
                                      </p:cBhvr>
                                      <p:to>
                                        <p:strVal val="visible"/>
                                      </p:to>
                                    </p:set>
                                    <p:animEffect transition="in" filter="wipe(left)">
                                      <p:cBhvr>
                                        <p:cTn id="25" dur="500"/>
                                        <p:tgtEl>
                                          <p:spTgt spid="6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63"/>
                                        </p:tgtEl>
                                        <p:attrNameLst>
                                          <p:attrName>style.visibility</p:attrName>
                                        </p:attrNameLst>
                                      </p:cBhvr>
                                      <p:to>
                                        <p:strVal val="visible"/>
                                      </p:to>
                                    </p:set>
                                    <p:animEffect transition="in" filter="wipe(left)">
                                      <p:cBhvr>
                                        <p:cTn id="28" dur="500"/>
                                        <p:tgtEl>
                                          <p:spTgt spid="6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64"/>
                                        </p:tgtEl>
                                        <p:attrNameLst>
                                          <p:attrName>style.visibility</p:attrName>
                                        </p:attrNameLst>
                                      </p:cBhvr>
                                      <p:to>
                                        <p:strVal val="visible"/>
                                      </p:to>
                                    </p:set>
                                    <p:animEffect transition="in" filter="wipe(left)">
                                      <p:cBhvr>
                                        <p:cTn id="31"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autoUpdateAnimBg="0"/>
      <p:bldP spid="62" grpId="0"/>
      <p:bldP spid="63" grpId="0"/>
      <p:bldP spid="64" grpId="0" animBg="1"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_文本框 8"/>
          <p:cNvSpPr txBox="1"/>
          <p:nvPr>
            <p:custDataLst>
              <p:tags r:id="rId1"/>
            </p:custDataLst>
          </p:nvPr>
        </p:nvSpPr>
        <p:spPr>
          <a:xfrm>
            <a:off x="4040178" y="1526882"/>
            <a:ext cx="3461154" cy="3205108"/>
          </a:xfrm>
          <a:prstGeom prst="rect">
            <a:avLst/>
          </a:prstGeom>
          <a:noFill/>
        </p:spPr>
        <p:txBody>
          <a:bodyPr wrap="square" rtlCol="0">
            <a:spAutoFit/>
          </a:bodyPr>
          <a:lstStyle/>
          <a:p>
            <a:pPr>
              <a:lnSpc>
                <a:spcPct val="300000"/>
              </a:lnSpc>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1.</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请再这里输入文字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2.</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再输入</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文字信息</a:t>
            </a: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3.</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 这里</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输入文字信息文字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endPar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4.</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请再这里输入文字信息</a:t>
            </a:r>
          </a:p>
          <a:p>
            <a:pPr>
              <a:lnSpc>
                <a:spcPct val="300000"/>
              </a:lnSpc>
            </a:pPr>
            <a:endPar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p:txBody>
      </p:sp>
      <p:sp>
        <p:nvSpPr>
          <p:cNvPr id="11" name="PA_文本框 10"/>
          <p:cNvSpPr txBox="1"/>
          <p:nvPr>
            <p:custDataLst>
              <p:tags r:id="rId2"/>
            </p:custDataLst>
          </p:nvPr>
        </p:nvSpPr>
        <p:spPr>
          <a:xfrm>
            <a:off x="4793303" y="449052"/>
            <a:ext cx="1313180" cy="769441"/>
          </a:xfrm>
          <a:prstGeom prst="rect">
            <a:avLst/>
          </a:prstGeom>
          <a:noFill/>
        </p:spPr>
        <p:txBody>
          <a:bodyPr wrap="none" rtlCol="0">
            <a:spAutoFit/>
          </a:bodyPr>
          <a:lstStyle/>
          <a:p>
            <a:r>
              <a:rPr lang="zh-CN" altLang="en-US" sz="4400" dirty="0">
                <a:latin typeface="微软雅黑" panose="020B0503020204020204" pitchFamily="34" charset="-122"/>
                <a:ea typeface="微软雅黑" panose="020B0503020204020204" pitchFamily="34" charset="-122"/>
                <a:cs typeface="落落补 汤圆" pitchFamily="2" charset="-128"/>
              </a:rPr>
              <a:t>目录</a:t>
            </a:r>
          </a:p>
        </p:txBody>
      </p:sp>
      <p:sp>
        <p:nvSpPr>
          <p:cNvPr id="64" name="PA_任意多边形 63"/>
          <p:cNvSpPr/>
          <p:nvPr>
            <p:custDataLst>
              <p:tags r:id="rId3"/>
            </p:custDataLst>
          </p:nvPr>
        </p:nvSpPr>
        <p:spPr>
          <a:xfrm>
            <a:off x="3779912" y="1561287"/>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6" name="PA_任意多边形 65"/>
          <p:cNvSpPr/>
          <p:nvPr>
            <p:custDataLst>
              <p:tags r:id="rId4"/>
            </p:custDataLst>
          </p:nvPr>
        </p:nvSpPr>
        <p:spPr>
          <a:xfrm>
            <a:off x="3811329" y="2214049"/>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7" name="PA_任意多边形 66"/>
          <p:cNvSpPr/>
          <p:nvPr>
            <p:custDataLst>
              <p:tags r:id="rId5"/>
            </p:custDataLst>
          </p:nvPr>
        </p:nvSpPr>
        <p:spPr>
          <a:xfrm>
            <a:off x="3752145" y="2866811"/>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8" name="PA_任意多边形 67"/>
          <p:cNvSpPr/>
          <p:nvPr>
            <p:custDataLst>
              <p:tags r:id="rId6"/>
            </p:custDataLst>
          </p:nvPr>
        </p:nvSpPr>
        <p:spPr>
          <a:xfrm>
            <a:off x="3752145" y="3519573"/>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9" name="PA_任意多边形 68"/>
          <p:cNvSpPr/>
          <p:nvPr>
            <p:custDataLst>
              <p:tags r:id="rId7"/>
            </p:custDataLst>
          </p:nvPr>
        </p:nvSpPr>
        <p:spPr>
          <a:xfrm>
            <a:off x="3769611" y="4172334"/>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pic>
        <p:nvPicPr>
          <p:cNvPr id="2" name="PA_图片 1"/>
          <p:cNvPicPr>
            <a:picLocks noChangeAspect="1"/>
          </p:cNvPicPr>
          <p:nvPr>
            <p:custDataLst>
              <p:tags r:id="rId8"/>
            </p:custDataLst>
          </p:nvPr>
        </p:nvPicPr>
        <p:blipFill>
          <a:blip r:embed="rId11" cstate="print">
            <a:extLst>
              <a:ext uri="{28A0092B-C50C-407E-A947-70E740481C1C}">
                <a14:useLocalDpi xmlns:a14="http://schemas.microsoft.com/office/drawing/2010/main" xmlns="" val="0"/>
              </a:ext>
            </a:extLst>
          </a:blip>
          <a:stretch>
            <a:fillRect/>
          </a:stretch>
        </p:blipFill>
        <p:spPr>
          <a:xfrm>
            <a:off x="1280877" y="-14610"/>
            <a:ext cx="2416027" cy="4348105"/>
          </a:xfrm>
          <a:prstGeom prst="rect">
            <a:avLst/>
          </a:prstGeom>
        </p:spPr>
      </p:pic>
      <p:sp>
        <p:nvSpPr>
          <p:cNvPr id="70" name="PA_文本框 5"/>
          <p:cNvSpPr txBox="1"/>
          <p:nvPr>
            <p:custDataLst>
              <p:tags r:id="rId9"/>
            </p:custDataLst>
          </p:nvPr>
        </p:nvSpPr>
        <p:spPr>
          <a:xfrm>
            <a:off x="4743610" y="1142623"/>
            <a:ext cx="1412566" cy="276999"/>
          </a:xfrm>
          <a:prstGeom prst="rect">
            <a:avLst/>
          </a:prstGeom>
          <a:noFill/>
        </p:spPr>
        <p:txBody>
          <a:bodyPr wrap="none" rtlCol="0">
            <a:spAutoFit/>
          </a:bodyPr>
          <a:lstStyle/>
          <a:p>
            <a:r>
              <a:rPr lang="en-US" altLang="zh-CN" sz="1200" dirty="0" smtClean="0">
                <a:latin typeface="落落补 汤圆" pitchFamily="2" charset="-128"/>
                <a:ea typeface="落落补 汤圆" pitchFamily="2" charset="-128"/>
                <a:cs typeface="落落补 汤圆" pitchFamily="2" charset="-128"/>
              </a:rPr>
              <a:t>CHUANGYI SHOUHUI</a:t>
            </a:r>
            <a:endParaRPr lang="zh-CN" altLang="en-US" sz="12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2950013751"/>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30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par>
                                <p:cTn id="12" presetID="22" presetClass="entr" presetSubtype="8" fill="hold" grpId="0" nodeType="withEffect">
                                  <p:stCondLst>
                                    <p:cond delay="600"/>
                                  </p:stCondLst>
                                  <p:childTnLst>
                                    <p:set>
                                      <p:cBhvr>
                                        <p:cTn id="13" dur="1" fill="hold">
                                          <p:stCondLst>
                                            <p:cond delay="0"/>
                                          </p:stCondLst>
                                        </p:cTn>
                                        <p:tgtEl>
                                          <p:spTgt spid="11"/>
                                        </p:tgtEl>
                                        <p:attrNameLst>
                                          <p:attrName>style.visibility</p:attrName>
                                        </p:attrNameLst>
                                      </p:cBhvr>
                                      <p:to>
                                        <p:strVal val="visible"/>
                                      </p:to>
                                    </p:set>
                                    <p:animEffect transition="in" filter="wipe(left)">
                                      <p:cBhvr>
                                        <p:cTn id="14" dur="500"/>
                                        <p:tgtEl>
                                          <p:spTgt spid="11"/>
                                        </p:tgtEl>
                                      </p:cBhvr>
                                    </p:animEffect>
                                  </p:childTnLst>
                                </p:cTn>
                              </p:par>
                              <p:par>
                                <p:cTn id="15" presetID="22" presetClass="entr" presetSubtype="8" fill="hold" grpId="0" nodeType="withEffect">
                                  <p:stCondLst>
                                    <p:cond delay="900"/>
                                  </p:stCondLst>
                                  <p:childTnLst>
                                    <p:set>
                                      <p:cBhvr>
                                        <p:cTn id="16" dur="1" fill="hold">
                                          <p:stCondLst>
                                            <p:cond delay="0"/>
                                          </p:stCondLst>
                                        </p:cTn>
                                        <p:tgtEl>
                                          <p:spTgt spid="64"/>
                                        </p:tgtEl>
                                        <p:attrNameLst>
                                          <p:attrName>style.visibility</p:attrName>
                                        </p:attrNameLst>
                                      </p:cBhvr>
                                      <p:to>
                                        <p:strVal val="visible"/>
                                      </p:to>
                                    </p:set>
                                    <p:animEffect transition="in" filter="wipe(left)">
                                      <p:cBhvr>
                                        <p:cTn id="17" dur="500"/>
                                        <p:tgtEl>
                                          <p:spTgt spid="64"/>
                                        </p:tgtEl>
                                      </p:cBhvr>
                                    </p:animEffect>
                                  </p:childTnLst>
                                </p:cTn>
                              </p:par>
                              <p:par>
                                <p:cTn id="18" presetID="22" presetClass="entr" presetSubtype="8" fill="hold" grpId="0" nodeType="withEffect">
                                  <p:stCondLst>
                                    <p:cond delay="1200"/>
                                  </p:stCondLst>
                                  <p:childTnLst>
                                    <p:set>
                                      <p:cBhvr>
                                        <p:cTn id="19" dur="1" fill="hold">
                                          <p:stCondLst>
                                            <p:cond delay="0"/>
                                          </p:stCondLst>
                                        </p:cTn>
                                        <p:tgtEl>
                                          <p:spTgt spid="66"/>
                                        </p:tgtEl>
                                        <p:attrNameLst>
                                          <p:attrName>style.visibility</p:attrName>
                                        </p:attrNameLst>
                                      </p:cBhvr>
                                      <p:to>
                                        <p:strVal val="visible"/>
                                      </p:to>
                                    </p:set>
                                    <p:animEffect transition="in" filter="wipe(left)">
                                      <p:cBhvr>
                                        <p:cTn id="20" dur="500"/>
                                        <p:tgtEl>
                                          <p:spTgt spid="66"/>
                                        </p:tgtEl>
                                      </p:cBhvr>
                                    </p:animEffect>
                                  </p:childTnLst>
                                </p:cTn>
                              </p:par>
                              <p:par>
                                <p:cTn id="21" presetID="22" presetClass="entr" presetSubtype="8" fill="hold" grpId="0" nodeType="withEffect">
                                  <p:stCondLst>
                                    <p:cond delay="1500"/>
                                  </p:stCondLst>
                                  <p:childTnLst>
                                    <p:set>
                                      <p:cBhvr>
                                        <p:cTn id="22" dur="1" fill="hold">
                                          <p:stCondLst>
                                            <p:cond delay="0"/>
                                          </p:stCondLst>
                                        </p:cTn>
                                        <p:tgtEl>
                                          <p:spTgt spid="67"/>
                                        </p:tgtEl>
                                        <p:attrNameLst>
                                          <p:attrName>style.visibility</p:attrName>
                                        </p:attrNameLst>
                                      </p:cBhvr>
                                      <p:to>
                                        <p:strVal val="visible"/>
                                      </p:to>
                                    </p:set>
                                    <p:animEffect transition="in" filter="wipe(left)">
                                      <p:cBhvr>
                                        <p:cTn id="23" dur="500"/>
                                        <p:tgtEl>
                                          <p:spTgt spid="67"/>
                                        </p:tgtEl>
                                      </p:cBhvr>
                                    </p:animEffect>
                                  </p:childTnLst>
                                </p:cTn>
                              </p:par>
                              <p:par>
                                <p:cTn id="24" presetID="22" presetClass="entr" presetSubtype="8" fill="hold" grpId="0" nodeType="withEffect">
                                  <p:stCondLst>
                                    <p:cond delay="1800"/>
                                  </p:stCondLst>
                                  <p:childTnLst>
                                    <p:set>
                                      <p:cBhvr>
                                        <p:cTn id="25" dur="1" fill="hold">
                                          <p:stCondLst>
                                            <p:cond delay="0"/>
                                          </p:stCondLst>
                                        </p:cTn>
                                        <p:tgtEl>
                                          <p:spTgt spid="68"/>
                                        </p:tgtEl>
                                        <p:attrNameLst>
                                          <p:attrName>style.visibility</p:attrName>
                                        </p:attrNameLst>
                                      </p:cBhvr>
                                      <p:to>
                                        <p:strVal val="visible"/>
                                      </p:to>
                                    </p:set>
                                    <p:animEffect transition="in" filter="wipe(left)">
                                      <p:cBhvr>
                                        <p:cTn id="26" dur="500"/>
                                        <p:tgtEl>
                                          <p:spTgt spid="68"/>
                                        </p:tgtEl>
                                      </p:cBhvr>
                                    </p:animEffect>
                                  </p:childTnLst>
                                </p:cTn>
                              </p:par>
                              <p:par>
                                <p:cTn id="27" presetID="22" presetClass="entr" presetSubtype="8" fill="hold" grpId="0" nodeType="withEffect">
                                  <p:stCondLst>
                                    <p:cond delay="2100"/>
                                  </p:stCondLst>
                                  <p:childTnLst>
                                    <p:set>
                                      <p:cBhvr>
                                        <p:cTn id="28" dur="1" fill="hold">
                                          <p:stCondLst>
                                            <p:cond delay="0"/>
                                          </p:stCondLst>
                                        </p:cTn>
                                        <p:tgtEl>
                                          <p:spTgt spid="69"/>
                                        </p:tgtEl>
                                        <p:attrNameLst>
                                          <p:attrName>style.visibility</p:attrName>
                                        </p:attrNameLst>
                                      </p:cBhvr>
                                      <p:to>
                                        <p:strVal val="visible"/>
                                      </p:to>
                                    </p:set>
                                    <p:animEffect transition="in" filter="wipe(left)">
                                      <p:cBhvr>
                                        <p:cTn id="29" dur="500"/>
                                        <p:tgtEl>
                                          <p:spTgt spid="69"/>
                                        </p:tgtEl>
                                      </p:cBhvr>
                                    </p:animEffect>
                                  </p:childTnLst>
                                </p:cTn>
                              </p:par>
                              <p:par>
                                <p:cTn id="30" presetID="22" presetClass="entr" presetSubtype="8" fill="hold" grpId="0" nodeType="withEffect">
                                  <p:stCondLst>
                                    <p:cond delay="2400"/>
                                  </p:stCondLst>
                                  <p:childTnLst>
                                    <p:set>
                                      <p:cBhvr>
                                        <p:cTn id="31" dur="1" fill="hold">
                                          <p:stCondLst>
                                            <p:cond delay="0"/>
                                          </p:stCondLst>
                                        </p:cTn>
                                        <p:tgtEl>
                                          <p:spTgt spid="70"/>
                                        </p:tgtEl>
                                        <p:attrNameLst>
                                          <p:attrName>style.visibility</p:attrName>
                                        </p:attrNameLst>
                                      </p:cBhvr>
                                      <p:to>
                                        <p:strVal val="visible"/>
                                      </p:to>
                                    </p:set>
                                    <p:animEffect transition="in" filter="wipe(left)">
                                      <p:cBhvr>
                                        <p:cTn id="32"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64" grpId="0" animBg="1"/>
      <p:bldP spid="66" grpId="0" animBg="1"/>
      <p:bldP spid="67" grpId="0" animBg="1"/>
      <p:bldP spid="68" grpId="0" animBg="1"/>
      <p:bldP spid="69" grpId="0" animBg="1"/>
      <p:bldP spid="7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PA_chenying0907 13"/>
          <p:cNvGrpSpPr/>
          <p:nvPr>
            <p:custDataLst>
              <p:tags r:id="rId1"/>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6" name="PA_任意多边形 56"/>
          <p:cNvSpPr>
            <a:spLocks/>
          </p:cNvSpPr>
          <p:nvPr>
            <p:custDataLst>
              <p:tags r:id="rId2"/>
            </p:custDataLst>
          </p:nvPr>
        </p:nvSpPr>
        <p:spPr bwMode="auto">
          <a:xfrm>
            <a:off x="1856979" y="1419623"/>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PA_任意多边形 56"/>
          <p:cNvSpPr>
            <a:spLocks/>
          </p:cNvSpPr>
          <p:nvPr>
            <p:custDataLst>
              <p:tags r:id="rId3"/>
            </p:custDataLst>
          </p:nvPr>
        </p:nvSpPr>
        <p:spPr bwMode="auto">
          <a:xfrm>
            <a:off x="4696123" y="1419622"/>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PA_矩形 7"/>
          <p:cNvSpPr/>
          <p:nvPr>
            <p:custDataLst>
              <p:tags r:id="rId4"/>
            </p:custDataLst>
          </p:nvPr>
        </p:nvSpPr>
        <p:spPr>
          <a:xfrm>
            <a:off x="1346242" y="3736072"/>
            <a:ext cx="6466118" cy="707886"/>
          </a:xfrm>
          <a:prstGeom prst="rect">
            <a:avLst/>
          </a:prstGeom>
        </p:spPr>
        <p:txBody>
          <a:bodyPr wrap="square">
            <a:spAutoFit/>
          </a:bodyPr>
          <a:lstStyle/>
          <a:p>
            <a:pPr>
              <a:lnSpc>
                <a:spcPct val="200000"/>
              </a:lnSpc>
            </a:pPr>
            <a:r>
              <a:rPr lang="zh-CN" altLang="en-US" sz="1000" dirty="0" smtClean="0">
                <a:solidFill>
                  <a:schemeClr val="tx1">
                    <a:lumMod val="75000"/>
                    <a:lumOff val="25000"/>
                  </a:schemeClr>
                </a:solidFill>
                <a:latin typeface="微软雅黑" pitchFamily="34" charset="-122"/>
                <a:ea typeface="微软雅黑" pitchFamily="34" charset="-122"/>
              </a:rPr>
              <a:t>       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信息请在这里输入文字信息。息请在这里输入文字信息请在这里输入文字信息请在这里输入文字信息请在这里输入文字信息请在这里输入文字信息请在这里输入文字信息。息请在这里输入文字信息请在这里输入</a:t>
            </a:r>
            <a:r>
              <a:rPr lang="zh-CN" altLang="en-US" sz="1000" dirty="0" smtClean="0">
                <a:solidFill>
                  <a:schemeClr val="tx1">
                    <a:lumMod val="75000"/>
                    <a:lumOff val="25000"/>
                  </a:schemeClr>
                </a:solidFill>
                <a:latin typeface="微软雅黑" pitchFamily="34" charset="-122"/>
                <a:ea typeface="微软雅黑" pitchFamily="34" charset="-122"/>
              </a:rPr>
              <a:t>文字。</a:t>
            </a:r>
            <a:r>
              <a:rPr lang="zh-CN" altLang="en-US" sz="1000" dirty="0">
                <a:solidFill>
                  <a:schemeClr val="tx1">
                    <a:lumMod val="75000"/>
                    <a:lumOff val="25000"/>
                  </a:schemeClr>
                </a:solidFill>
                <a:latin typeface="微软雅黑" pitchFamily="34" charset="-122"/>
                <a:ea typeface="微软雅黑" pitchFamily="34" charset="-122"/>
              </a:rPr>
              <a:t>　　</a:t>
            </a:r>
          </a:p>
        </p:txBody>
      </p:sp>
      <p:sp>
        <p:nvSpPr>
          <p:cNvPr id="9" name="PA_文本框 271"/>
          <p:cNvSpPr txBox="1"/>
          <p:nvPr>
            <p:custDataLst>
              <p:tags r:id="rId5"/>
            </p:custDataLst>
          </p:nvPr>
        </p:nvSpPr>
        <p:spPr>
          <a:xfrm>
            <a:off x="3347864" y="340739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4121758212"/>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autoUpdateAnimBg="0"/>
      <p:bldP spid="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2"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3" name="PA_文本框 5"/>
          <p:cNvSpPr txBox="1"/>
          <p:nvPr>
            <p:custDataLst>
              <p:tags r:id="rId3"/>
            </p:custDataLst>
          </p:nvPr>
        </p:nvSpPr>
        <p:spPr>
          <a:xfrm>
            <a:off x="3203848" y="1812761"/>
            <a:ext cx="2728632"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FOUR</a:t>
            </a:r>
            <a:endParaRPr lang="zh-CN" altLang="en-US" sz="4800" dirty="0">
              <a:latin typeface="落落补 汤圆" pitchFamily="2" charset="-128"/>
              <a:ea typeface="落落补 汤圆" pitchFamily="2" charset="-128"/>
              <a:cs typeface="落落补 汤圆" pitchFamily="2" charset="-128"/>
            </a:endParaRPr>
          </a:p>
        </p:txBody>
      </p:sp>
      <p:sp>
        <p:nvSpPr>
          <p:cNvPr id="14"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3420162801"/>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6" name="PA_任意多边形 5"/>
          <p:cNvSpPr>
            <a:spLocks noEditPoints="1"/>
          </p:cNvSpPr>
          <p:nvPr>
            <p:custDataLst>
              <p:tags r:id="rId2"/>
            </p:custDataLst>
          </p:nvPr>
        </p:nvSpPr>
        <p:spPr bwMode="auto">
          <a:xfrm>
            <a:off x="1831960" y="1419622"/>
            <a:ext cx="1686258" cy="2800924"/>
          </a:xfrm>
          <a:custGeom>
            <a:avLst/>
            <a:gdLst>
              <a:gd name="T0" fmla="*/ 64 w 129"/>
              <a:gd name="T1" fmla="*/ 0 h 186"/>
              <a:gd name="T2" fmla="*/ 129 w 129"/>
              <a:gd name="T3" fmla="*/ 50 h 186"/>
              <a:gd name="T4" fmla="*/ 121 w 129"/>
              <a:gd name="T5" fmla="*/ 82 h 186"/>
              <a:gd name="T6" fmla="*/ 95 w 129"/>
              <a:gd name="T7" fmla="*/ 103 h 186"/>
              <a:gd name="T8" fmla="*/ 80 w 129"/>
              <a:gd name="T9" fmla="*/ 120 h 186"/>
              <a:gd name="T10" fmla="*/ 69 w 129"/>
              <a:gd name="T11" fmla="*/ 128 h 186"/>
              <a:gd name="T12" fmla="*/ 37 w 129"/>
              <a:gd name="T13" fmla="*/ 128 h 186"/>
              <a:gd name="T14" fmla="*/ 29 w 129"/>
              <a:gd name="T15" fmla="*/ 119 h 186"/>
              <a:gd name="T16" fmla="*/ 29 w 129"/>
              <a:gd name="T17" fmla="*/ 113 h 186"/>
              <a:gd name="T18" fmla="*/ 30 w 129"/>
              <a:gd name="T19" fmla="*/ 96 h 186"/>
              <a:gd name="T20" fmla="*/ 54 w 129"/>
              <a:gd name="T21" fmla="*/ 73 h 186"/>
              <a:gd name="T22" fmla="*/ 74 w 129"/>
              <a:gd name="T23" fmla="*/ 51 h 186"/>
              <a:gd name="T24" fmla="*/ 62 w 129"/>
              <a:gd name="T25" fmla="*/ 38 h 186"/>
              <a:gd name="T26" fmla="*/ 50 w 129"/>
              <a:gd name="T27" fmla="*/ 58 h 186"/>
              <a:gd name="T28" fmla="*/ 42 w 129"/>
              <a:gd name="T29" fmla="*/ 66 h 186"/>
              <a:gd name="T30" fmla="*/ 8 w 129"/>
              <a:gd name="T31" fmla="*/ 66 h 186"/>
              <a:gd name="T32" fmla="*/ 0 w 129"/>
              <a:gd name="T33" fmla="*/ 57 h 186"/>
              <a:gd name="T34" fmla="*/ 0 w 129"/>
              <a:gd name="T35" fmla="*/ 28 h 186"/>
              <a:gd name="T36" fmla="*/ 7 w 129"/>
              <a:gd name="T37" fmla="*/ 16 h 186"/>
              <a:gd name="T38" fmla="*/ 64 w 129"/>
              <a:gd name="T39" fmla="*/ 0 h 186"/>
              <a:gd name="T40" fmla="*/ 56 w 129"/>
              <a:gd name="T41" fmla="*/ 138 h 186"/>
              <a:gd name="T42" fmla="*/ 80 w 129"/>
              <a:gd name="T43" fmla="*/ 162 h 186"/>
              <a:gd name="T44" fmla="*/ 56 w 129"/>
              <a:gd name="T45" fmla="*/ 186 h 186"/>
              <a:gd name="T46" fmla="*/ 32 w 129"/>
              <a:gd name="T47" fmla="*/ 162 h 186"/>
              <a:gd name="T48" fmla="*/ 56 w 129"/>
              <a:gd name="T49" fmla="*/ 138 h 186"/>
              <a:gd name="T50" fmla="*/ 0 w 129"/>
              <a:gd name="T51" fmla="*/ 0 h 186"/>
              <a:gd name="T52" fmla="*/ 129 w 129"/>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T50" t="T51" r="T52" b="T53"/>
            <a:pathLst>
              <a:path w="129" h="186">
                <a:moveTo>
                  <a:pt x="64" y="0"/>
                </a:moveTo>
                <a:cubicBezTo>
                  <a:pt x="97" y="0"/>
                  <a:pt x="129" y="11"/>
                  <a:pt x="129" y="50"/>
                </a:cubicBezTo>
                <a:cubicBezTo>
                  <a:pt x="129" y="60"/>
                  <a:pt x="127" y="74"/>
                  <a:pt x="121" y="82"/>
                </a:cubicBezTo>
                <a:cubicBezTo>
                  <a:pt x="115" y="92"/>
                  <a:pt x="105" y="98"/>
                  <a:pt x="95" y="103"/>
                </a:cubicBezTo>
                <a:cubicBezTo>
                  <a:pt x="84" y="109"/>
                  <a:pt x="80" y="120"/>
                  <a:pt x="80" y="120"/>
                </a:cubicBezTo>
                <a:cubicBezTo>
                  <a:pt x="78" y="124"/>
                  <a:pt x="73" y="128"/>
                  <a:pt x="69" y="128"/>
                </a:cubicBezTo>
                <a:cubicBezTo>
                  <a:pt x="37" y="128"/>
                  <a:pt x="37" y="128"/>
                  <a:pt x="37" y="128"/>
                </a:cubicBezTo>
                <a:cubicBezTo>
                  <a:pt x="32" y="128"/>
                  <a:pt x="29" y="124"/>
                  <a:pt x="29" y="119"/>
                </a:cubicBezTo>
                <a:cubicBezTo>
                  <a:pt x="29" y="113"/>
                  <a:pt x="29" y="113"/>
                  <a:pt x="29" y="113"/>
                </a:cubicBezTo>
                <a:cubicBezTo>
                  <a:pt x="29" y="108"/>
                  <a:pt x="29" y="101"/>
                  <a:pt x="30" y="96"/>
                </a:cubicBezTo>
                <a:cubicBezTo>
                  <a:pt x="30" y="96"/>
                  <a:pt x="33" y="84"/>
                  <a:pt x="54" y="73"/>
                </a:cubicBezTo>
                <a:cubicBezTo>
                  <a:pt x="63" y="68"/>
                  <a:pt x="74" y="63"/>
                  <a:pt x="74" y="51"/>
                </a:cubicBezTo>
                <a:cubicBezTo>
                  <a:pt x="74" y="43"/>
                  <a:pt x="70" y="38"/>
                  <a:pt x="62" y="38"/>
                </a:cubicBezTo>
                <a:cubicBezTo>
                  <a:pt x="51" y="38"/>
                  <a:pt x="50" y="50"/>
                  <a:pt x="50" y="58"/>
                </a:cubicBezTo>
                <a:cubicBezTo>
                  <a:pt x="50" y="62"/>
                  <a:pt x="47" y="66"/>
                  <a:pt x="42" y="66"/>
                </a:cubicBezTo>
                <a:cubicBezTo>
                  <a:pt x="8" y="66"/>
                  <a:pt x="8" y="66"/>
                  <a:pt x="8" y="66"/>
                </a:cubicBezTo>
                <a:cubicBezTo>
                  <a:pt x="3" y="66"/>
                  <a:pt x="0" y="62"/>
                  <a:pt x="0" y="57"/>
                </a:cubicBezTo>
                <a:cubicBezTo>
                  <a:pt x="0" y="28"/>
                  <a:pt x="0" y="28"/>
                  <a:pt x="0" y="28"/>
                </a:cubicBezTo>
                <a:cubicBezTo>
                  <a:pt x="0" y="23"/>
                  <a:pt x="3" y="18"/>
                  <a:pt x="7" y="16"/>
                </a:cubicBezTo>
                <a:cubicBezTo>
                  <a:pt x="7" y="16"/>
                  <a:pt x="40" y="0"/>
                  <a:pt x="64" y="0"/>
                </a:cubicBezTo>
                <a:moveTo>
                  <a:pt x="56" y="138"/>
                </a:moveTo>
                <a:cubicBezTo>
                  <a:pt x="69" y="138"/>
                  <a:pt x="80" y="148"/>
                  <a:pt x="80" y="162"/>
                </a:cubicBezTo>
                <a:cubicBezTo>
                  <a:pt x="80" y="176"/>
                  <a:pt x="69" y="186"/>
                  <a:pt x="56" y="186"/>
                </a:cubicBezTo>
                <a:cubicBezTo>
                  <a:pt x="43" y="186"/>
                  <a:pt x="32" y="176"/>
                  <a:pt x="32" y="162"/>
                </a:cubicBezTo>
                <a:cubicBezTo>
                  <a:pt x="32" y="148"/>
                  <a:pt x="43" y="138"/>
                  <a:pt x="56" y="138"/>
                </a:cubicBezTo>
              </a:path>
            </a:pathLst>
          </a:custGeom>
          <a:noFill/>
          <a:ln w="73025" cap="flat" cmpd="sng">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7" name="PA_矩形 6"/>
          <p:cNvSpPr/>
          <p:nvPr>
            <p:custDataLst>
              <p:tags r:id="rId3"/>
            </p:custDataLst>
          </p:nvPr>
        </p:nvSpPr>
        <p:spPr>
          <a:xfrm>
            <a:off x="3635896" y="2006567"/>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8" name="PA_文本框 271"/>
          <p:cNvSpPr txBox="1"/>
          <p:nvPr>
            <p:custDataLst>
              <p:tags r:id="rId4"/>
            </p:custDataLst>
          </p:nvPr>
        </p:nvSpPr>
        <p:spPr>
          <a:xfrm>
            <a:off x="3966335" y="149835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4278378110"/>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grpId="0"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PA_chenying0907 11"/>
          <p:cNvGrpSpPr/>
          <p:nvPr>
            <p:custDataLst>
              <p:tags r:id="rId1"/>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1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pic>
        <p:nvPicPr>
          <p:cNvPr id="7" name="PA_图片 6"/>
          <p:cNvPicPr>
            <a:picLocks noChangeAspect="1"/>
          </p:cNvPicPr>
          <p:nvPr>
            <p:custDataLst>
              <p:tags r:id="rId2"/>
            </p:custDataLst>
          </p:nvPr>
        </p:nvPicPr>
        <p:blipFill rotWithShape="1">
          <a:blip r:embed="rId6" cstate="print">
            <a:extLst>
              <a:ext uri="{28A0092B-C50C-407E-A947-70E740481C1C}">
                <a14:useLocalDpi xmlns:a14="http://schemas.microsoft.com/office/drawing/2010/main" xmlns="" val="0"/>
              </a:ext>
            </a:extLst>
          </a:blip>
          <a:srcRect t="25626"/>
          <a:stretch/>
        </p:blipFill>
        <p:spPr>
          <a:xfrm rot="10800000">
            <a:off x="5162573" y="1158378"/>
            <a:ext cx="2416027" cy="3233840"/>
          </a:xfrm>
          <a:prstGeom prst="rect">
            <a:avLst/>
          </a:prstGeom>
        </p:spPr>
      </p:pic>
      <p:sp>
        <p:nvSpPr>
          <p:cNvPr id="8" name="PA_矩形 7"/>
          <p:cNvSpPr/>
          <p:nvPr>
            <p:custDataLst>
              <p:tags r:id="rId3"/>
            </p:custDataLst>
          </p:nvPr>
        </p:nvSpPr>
        <p:spPr>
          <a:xfrm>
            <a:off x="1073209" y="2145449"/>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9" name="PA_文本框 271"/>
          <p:cNvSpPr txBox="1"/>
          <p:nvPr>
            <p:custDataLst>
              <p:tags r:id="rId4"/>
            </p:custDataLst>
          </p:nvPr>
        </p:nvSpPr>
        <p:spPr>
          <a:xfrm>
            <a:off x="1403648" y="1637235"/>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2997806483"/>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nodeType="withEffect">
                                  <p:stCondLst>
                                    <p:cond delay="30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2"/>
            </p:custDataLst>
          </p:nvPr>
        </p:nvGrpSpPr>
        <p:grpSpPr>
          <a:xfrm>
            <a:off x="1331640" y="1563638"/>
            <a:ext cx="1867207" cy="1667598"/>
            <a:chOff x="6208713" y="1243013"/>
            <a:chExt cx="706438" cy="620713"/>
          </a:xfrm>
          <a:solidFill>
            <a:schemeClr val="tx1"/>
          </a:solidFill>
        </p:grpSpPr>
        <p:sp>
          <p:nvSpPr>
            <p:cNvPr id="7"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6" name="PA_chenying0907 35"/>
          <p:cNvGrpSpPr/>
          <p:nvPr>
            <p:custDataLst>
              <p:tags r:id="rId3"/>
            </p:custDataLst>
          </p:nvPr>
        </p:nvGrpSpPr>
        <p:grpSpPr>
          <a:xfrm>
            <a:off x="3605423" y="1563638"/>
            <a:ext cx="1867207" cy="1667598"/>
            <a:chOff x="6208713" y="1243013"/>
            <a:chExt cx="706438" cy="620713"/>
          </a:xfrm>
          <a:solidFill>
            <a:srgbClr val="FFCC66"/>
          </a:solidFill>
        </p:grpSpPr>
        <p:sp>
          <p:nvSpPr>
            <p:cNvPr id="37"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2" name="PA_chenying0907 61"/>
          <p:cNvGrpSpPr/>
          <p:nvPr>
            <p:custDataLst>
              <p:tags r:id="rId4"/>
            </p:custDataLst>
          </p:nvPr>
        </p:nvGrpSpPr>
        <p:grpSpPr>
          <a:xfrm>
            <a:off x="5841590" y="1621215"/>
            <a:ext cx="1867207" cy="1667598"/>
            <a:chOff x="6208713" y="1243013"/>
            <a:chExt cx="706438" cy="620713"/>
          </a:xfrm>
          <a:solidFill>
            <a:schemeClr val="tx1"/>
          </a:solidFill>
        </p:grpSpPr>
        <p:sp>
          <p:nvSpPr>
            <p:cNvPr id="63"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
        <p:nvSpPr>
          <p:cNvPr id="88" name="PA_矩形 87"/>
          <p:cNvSpPr/>
          <p:nvPr>
            <p:custDataLst>
              <p:tags r:id="rId5"/>
            </p:custDataLst>
          </p:nvPr>
        </p:nvSpPr>
        <p:spPr>
          <a:xfrm>
            <a:off x="1757806" y="381366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89" name="PA_文本框 232"/>
          <p:cNvSpPr txBox="1"/>
          <p:nvPr>
            <p:custDataLst>
              <p:tags r:id="rId6"/>
            </p:custDataLst>
          </p:nvPr>
        </p:nvSpPr>
        <p:spPr>
          <a:xfrm>
            <a:off x="1845646" y="3485910"/>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90" name="PA_矩形 89"/>
          <p:cNvSpPr/>
          <p:nvPr>
            <p:custDataLst>
              <p:tags r:id="rId7"/>
            </p:custDataLst>
          </p:nvPr>
        </p:nvSpPr>
        <p:spPr>
          <a:xfrm>
            <a:off x="4181327" y="381366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91" name="PA_文本框 232"/>
          <p:cNvSpPr txBox="1"/>
          <p:nvPr>
            <p:custDataLst>
              <p:tags r:id="rId8"/>
            </p:custDataLst>
          </p:nvPr>
        </p:nvSpPr>
        <p:spPr>
          <a:xfrm>
            <a:off x="4269167" y="3485910"/>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92" name="PA_矩形 91"/>
          <p:cNvSpPr/>
          <p:nvPr>
            <p:custDataLst>
              <p:tags r:id="rId9"/>
            </p:custDataLst>
          </p:nvPr>
        </p:nvSpPr>
        <p:spPr>
          <a:xfrm>
            <a:off x="6387986" y="3792288"/>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93" name="PA_文本框 232"/>
          <p:cNvSpPr txBox="1"/>
          <p:nvPr>
            <p:custDataLst>
              <p:tags r:id="rId10"/>
            </p:custDataLst>
          </p:nvPr>
        </p:nvSpPr>
        <p:spPr>
          <a:xfrm>
            <a:off x="6475826" y="3464531"/>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2997806483"/>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nodeType="withEffect">
                                  <p:stCondLst>
                                    <p:cond delay="900"/>
                                  </p:stCondLst>
                                  <p:childTnLst>
                                    <p:set>
                                      <p:cBhvr>
                                        <p:cTn id="16" dur="1" fill="hold">
                                          <p:stCondLst>
                                            <p:cond delay="0"/>
                                          </p:stCondLst>
                                        </p:cTn>
                                        <p:tgtEl>
                                          <p:spTgt spid="36"/>
                                        </p:tgtEl>
                                        <p:attrNameLst>
                                          <p:attrName>style.visibility</p:attrName>
                                        </p:attrNameLst>
                                      </p:cBhvr>
                                      <p:to>
                                        <p:strVal val="visible"/>
                                      </p:to>
                                    </p:set>
                                    <p:anim calcmode="lin" valueType="num">
                                      <p:cBhvr>
                                        <p:cTn id="17" dur="500" fill="hold"/>
                                        <p:tgtEl>
                                          <p:spTgt spid="36"/>
                                        </p:tgtEl>
                                        <p:attrNameLst>
                                          <p:attrName>ppt_w</p:attrName>
                                        </p:attrNameLst>
                                      </p:cBhvr>
                                      <p:tavLst>
                                        <p:tav tm="0">
                                          <p:val>
                                            <p:fltVal val="0"/>
                                          </p:val>
                                        </p:tav>
                                        <p:tav tm="100000">
                                          <p:val>
                                            <p:strVal val="#ppt_w"/>
                                          </p:val>
                                        </p:tav>
                                      </p:tavLst>
                                    </p:anim>
                                    <p:anim calcmode="lin" valueType="num">
                                      <p:cBhvr>
                                        <p:cTn id="18" dur="500" fill="hold"/>
                                        <p:tgtEl>
                                          <p:spTgt spid="36"/>
                                        </p:tgtEl>
                                        <p:attrNameLst>
                                          <p:attrName>ppt_h</p:attrName>
                                        </p:attrNameLst>
                                      </p:cBhvr>
                                      <p:tavLst>
                                        <p:tav tm="0">
                                          <p:val>
                                            <p:fltVal val="0"/>
                                          </p:val>
                                        </p:tav>
                                        <p:tav tm="100000">
                                          <p:val>
                                            <p:strVal val="#ppt_h"/>
                                          </p:val>
                                        </p:tav>
                                      </p:tavLst>
                                    </p:anim>
                                    <p:animEffect transition="in" filter="fade">
                                      <p:cBhvr>
                                        <p:cTn id="19" dur="500"/>
                                        <p:tgtEl>
                                          <p:spTgt spid="36"/>
                                        </p:tgtEl>
                                      </p:cBhvr>
                                    </p:animEffect>
                                  </p:childTnLst>
                                </p:cTn>
                              </p:par>
                              <p:par>
                                <p:cTn id="20" presetID="22" presetClass="entr" presetSubtype="8" fill="hold" nodeType="withEffect">
                                  <p:stCondLst>
                                    <p:cond delay="1200"/>
                                  </p:stCondLst>
                                  <p:childTnLst>
                                    <p:set>
                                      <p:cBhvr>
                                        <p:cTn id="21" dur="1" fill="hold">
                                          <p:stCondLst>
                                            <p:cond delay="0"/>
                                          </p:stCondLst>
                                        </p:cTn>
                                        <p:tgtEl>
                                          <p:spTgt spid="62"/>
                                        </p:tgtEl>
                                        <p:attrNameLst>
                                          <p:attrName>style.visibility</p:attrName>
                                        </p:attrNameLst>
                                      </p:cBhvr>
                                      <p:to>
                                        <p:strVal val="visible"/>
                                      </p:to>
                                    </p:set>
                                    <p:animEffect transition="in" filter="wipe(left)">
                                      <p:cBhvr>
                                        <p:cTn id="22" dur="500"/>
                                        <p:tgtEl>
                                          <p:spTgt spid="62"/>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88"/>
                                        </p:tgtEl>
                                        <p:attrNameLst>
                                          <p:attrName>style.visibility</p:attrName>
                                        </p:attrNameLst>
                                      </p:cBhvr>
                                      <p:to>
                                        <p:strVal val="visible"/>
                                      </p:to>
                                    </p:set>
                                    <p:animEffect transition="in" filter="wipe(left)">
                                      <p:cBhvr>
                                        <p:cTn id="25" dur="500"/>
                                        <p:tgtEl>
                                          <p:spTgt spid="88"/>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89"/>
                                        </p:tgtEl>
                                        <p:attrNameLst>
                                          <p:attrName>style.visibility</p:attrName>
                                        </p:attrNameLst>
                                      </p:cBhvr>
                                      <p:to>
                                        <p:strVal val="visible"/>
                                      </p:to>
                                    </p:set>
                                    <p:animEffect transition="in" filter="wipe(left)">
                                      <p:cBhvr>
                                        <p:cTn id="28" dur="500"/>
                                        <p:tgtEl>
                                          <p:spTgt spid="89"/>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90"/>
                                        </p:tgtEl>
                                        <p:attrNameLst>
                                          <p:attrName>style.visibility</p:attrName>
                                        </p:attrNameLst>
                                      </p:cBhvr>
                                      <p:to>
                                        <p:strVal val="visible"/>
                                      </p:to>
                                    </p:set>
                                    <p:animEffect transition="in" filter="wipe(left)">
                                      <p:cBhvr>
                                        <p:cTn id="31" dur="500"/>
                                        <p:tgtEl>
                                          <p:spTgt spid="90"/>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91"/>
                                        </p:tgtEl>
                                        <p:attrNameLst>
                                          <p:attrName>style.visibility</p:attrName>
                                        </p:attrNameLst>
                                      </p:cBhvr>
                                      <p:to>
                                        <p:strVal val="visible"/>
                                      </p:to>
                                    </p:set>
                                    <p:animEffect transition="in" filter="wipe(left)">
                                      <p:cBhvr>
                                        <p:cTn id="34" dur="500"/>
                                        <p:tgtEl>
                                          <p:spTgt spid="91"/>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92"/>
                                        </p:tgtEl>
                                        <p:attrNameLst>
                                          <p:attrName>style.visibility</p:attrName>
                                        </p:attrNameLst>
                                      </p:cBhvr>
                                      <p:to>
                                        <p:strVal val="visible"/>
                                      </p:to>
                                    </p:set>
                                    <p:animEffect transition="in" filter="wipe(left)">
                                      <p:cBhvr>
                                        <p:cTn id="37" dur="500"/>
                                        <p:tgtEl>
                                          <p:spTgt spid="92"/>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93"/>
                                        </p:tgtEl>
                                        <p:attrNameLst>
                                          <p:attrName>style.visibility</p:attrName>
                                        </p:attrNameLst>
                                      </p:cBhvr>
                                      <p:to>
                                        <p:strVal val="visible"/>
                                      </p:to>
                                    </p:set>
                                    <p:animEffect transition="in" filter="wipe(left)">
                                      <p:cBhvr>
                                        <p:cTn id="40"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animBg="1" autoUpdateAnimBg="0"/>
      <p:bldP spid="91" grpId="0"/>
      <p:bldP spid="92" grpId="0"/>
      <p:bldP spid="93" grpId="0" animBg="1"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_任意多边形 11"/>
          <p:cNvSpPr/>
          <p:nvPr>
            <p:custDataLst>
              <p:tags r:id="rId1"/>
            </p:custDataLst>
          </p:nvPr>
        </p:nvSpPr>
        <p:spPr>
          <a:xfrm rot="21372868">
            <a:off x="3379265" y="2004479"/>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 name="PA_任意多边形 12"/>
          <p:cNvSpPr/>
          <p:nvPr>
            <p:custDataLst>
              <p:tags r:id="rId2"/>
            </p:custDataLst>
          </p:nvPr>
        </p:nvSpPr>
        <p:spPr>
          <a:xfrm rot="1077937">
            <a:off x="3379266" y="2523100"/>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PA_任意多边形 20"/>
          <p:cNvSpPr/>
          <p:nvPr>
            <p:custDataLst>
              <p:tags r:id="rId3"/>
            </p:custDataLst>
          </p:nvPr>
        </p:nvSpPr>
        <p:spPr>
          <a:xfrm rot="5596426">
            <a:off x="2571492" y="2833739"/>
            <a:ext cx="1450721"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nvGrpSpPr>
          <p:cNvPr id="28" name="PA_chenying0907 27"/>
          <p:cNvGrpSpPr/>
          <p:nvPr>
            <p:custDataLst>
              <p:tags r:id="rId4"/>
            </p:custDataLst>
          </p:nvPr>
        </p:nvGrpSpPr>
        <p:grpSpPr>
          <a:xfrm>
            <a:off x="1403648" y="267494"/>
            <a:ext cx="6192688" cy="767437"/>
            <a:chOff x="1492256" y="411510"/>
            <a:chExt cx="6192688" cy="767437"/>
          </a:xfrm>
        </p:grpSpPr>
        <p:sp>
          <p:nvSpPr>
            <p:cNvPr id="29" name="任意多边形 28"/>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0"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5" name="PA_文本框 14"/>
          <p:cNvSpPr txBox="1"/>
          <p:nvPr>
            <p:custDataLst>
              <p:tags r:id="rId5"/>
            </p:custDataLst>
          </p:nvPr>
        </p:nvSpPr>
        <p:spPr>
          <a:xfrm>
            <a:off x="6032306" y="1491630"/>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6" name="PA_矩形 15"/>
          <p:cNvSpPr/>
          <p:nvPr>
            <p:custDataLst>
              <p:tags r:id="rId6"/>
            </p:custDataLst>
          </p:nvPr>
        </p:nvSpPr>
        <p:spPr>
          <a:xfrm>
            <a:off x="5999893" y="1885865"/>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17" name="PA_文本框 16"/>
          <p:cNvSpPr txBox="1"/>
          <p:nvPr>
            <p:custDataLst>
              <p:tags r:id="rId7"/>
            </p:custDataLst>
          </p:nvPr>
        </p:nvSpPr>
        <p:spPr>
          <a:xfrm>
            <a:off x="6032306" y="2549926"/>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8" name="PA_矩形 17"/>
          <p:cNvSpPr/>
          <p:nvPr>
            <p:custDataLst>
              <p:tags r:id="rId8"/>
            </p:custDataLst>
          </p:nvPr>
        </p:nvSpPr>
        <p:spPr>
          <a:xfrm>
            <a:off x="5999893" y="2944161"/>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19" name="PA_文本框 18"/>
          <p:cNvSpPr txBox="1"/>
          <p:nvPr>
            <p:custDataLst>
              <p:tags r:id="rId9"/>
            </p:custDataLst>
          </p:nvPr>
        </p:nvSpPr>
        <p:spPr>
          <a:xfrm>
            <a:off x="2732205" y="3666851"/>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0" name="PA_矩形 19"/>
          <p:cNvSpPr/>
          <p:nvPr>
            <p:custDataLst>
              <p:tags r:id="rId10"/>
            </p:custDataLst>
          </p:nvPr>
        </p:nvSpPr>
        <p:spPr>
          <a:xfrm>
            <a:off x="2699792" y="406108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2" name="PA_任意多边形 56"/>
          <p:cNvSpPr>
            <a:spLocks/>
          </p:cNvSpPr>
          <p:nvPr>
            <p:custDataLst>
              <p:tags r:id="rId11"/>
            </p:custDataLst>
          </p:nvPr>
        </p:nvSpPr>
        <p:spPr bwMode="auto">
          <a:xfrm>
            <a:off x="1403648" y="1275606"/>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xmlns="" val="1511236736"/>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13"/>
                                        </p:tgtEl>
                                        <p:attrNameLst>
                                          <p:attrName>style.visibility</p:attrName>
                                        </p:attrNameLst>
                                      </p:cBhvr>
                                      <p:to>
                                        <p:strVal val="visible"/>
                                      </p:to>
                                    </p:set>
                                    <p:anim calcmode="lin" valueType="num">
                                      <p:cBhvr>
                                        <p:cTn id="10" dur="500" fill="hold"/>
                                        <p:tgtEl>
                                          <p:spTgt spid="13"/>
                                        </p:tgtEl>
                                        <p:attrNameLst>
                                          <p:attrName>ppt_w</p:attrName>
                                        </p:attrNameLst>
                                      </p:cBhvr>
                                      <p:tavLst>
                                        <p:tav tm="0">
                                          <p:val>
                                            <p:fltVal val="0"/>
                                          </p:val>
                                        </p:tav>
                                        <p:tav tm="100000">
                                          <p:val>
                                            <p:strVal val="#ppt_w"/>
                                          </p:val>
                                        </p:tav>
                                      </p:tavLst>
                                    </p:anim>
                                    <p:anim calcmode="lin" valueType="num">
                                      <p:cBhvr>
                                        <p:cTn id="11" dur="500" fill="hold"/>
                                        <p:tgtEl>
                                          <p:spTgt spid="13"/>
                                        </p:tgtEl>
                                        <p:attrNameLst>
                                          <p:attrName>ppt_h</p:attrName>
                                        </p:attrNameLst>
                                      </p:cBhvr>
                                      <p:tavLst>
                                        <p:tav tm="0">
                                          <p:val>
                                            <p:fltVal val="0"/>
                                          </p:val>
                                        </p:tav>
                                        <p:tav tm="100000">
                                          <p:val>
                                            <p:strVal val="#ppt_h"/>
                                          </p:val>
                                        </p:tav>
                                      </p:tavLst>
                                    </p:anim>
                                    <p:animEffect transition="in" filter="fade">
                                      <p:cBhvr>
                                        <p:cTn id="12" dur="500"/>
                                        <p:tgtEl>
                                          <p:spTgt spid="13"/>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animEffect transition="in" filter="fade">
                                      <p:cBhvr>
                                        <p:cTn id="17" dur="500"/>
                                        <p:tgtEl>
                                          <p:spTgt spid="12"/>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1"/>
                                        </p:tgtEl>
                                        <p:attrNameLst>
                                          <p:attrName>style.visibility</p:attrName>
                                        </p:attrNameLst>
                                      </p:cBhvr>
                                      <p:to>
                                        <p:strVal val="visible"/>
                                      </p:to>
                                    </p:set>
                                    <p:anim calcmode="lin" valueType="num">
                                      <p:cBhvr>
                                        <p:cTn id="20" dur="500" fill="hold"/>
                                        <p:tgtEl>
                                          <p:spTgt spid="21"/>
                                        </p:tgtEl>
                                        <p:attrNameLst>
                                          <p:attrName>ppt_w</p:attrName>
                                        </p:attrNameLst>
                                      </p:cBhvr>
                                      <p:tavLst>
                                        <p:tav tm="0">
                                          <p:val>
                                            <p:fltVal val="0"/>
                                          </p:val>
                                        </p:tav>
                                        <p:tav tm="100000">
                                          <p:val>
                                            <p:strVal val="#ppt_w"/>
                                          </p:val>
                                        </p:tav>
                                      </p:tavLst>
                                    </p:anim>
                                    <p:anim calcmode="lin" valueType="num">
                                      <p:cBhvr>
                                        <p:cTn id="21" dur="500" fill="hold"/>
                                        <p:tgtEl>
                                          <p:spTgt spid="21"/>
                                        </p:tgtEl>
                                        <p:attrNameLst>
                                          <p:attrName>ppt_h</p:attrName>
                                        </p:attrNameLst>
                                      </p:cBhvr>
                                      <p:tavLst>
                                        <p:tav tm="0">
                                          <p:val>
                                            <p:fltVal val="0"/>
                                          </p:val>
                                        </p:tav>
                                        <p:tav tm="100000">
                                          <p:val>
                                            <p:strVal val="#ppt_h"/>
                                          </p:val>
                                        </p:tav>
                                      </p:tavLst>
                                    </p:anim>
                                    <p:animEffect transition="in" filter="fade">
                                      <p:cBhvr>
                                        <p:cTn id="22" dur="500"/>
                                        <p:tgtEl>
                                          <p:spTgt spid="21"/>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15"/>
                                        </p:tgtEl>
                                        <p:attrNameLst>
                                          <p:attrName>style.visibility</p:attrName>
                                        </p:attrNameLst>
                                      </p:cBhvr>
                                      <p:to>
                                        <p:strVal val="visible"/>
                                      </p:to>
                                    </p:set>
                                    <p:animEffect transition="in" filter="wipe(left)">
                                      <p:cBhvr>
                                        <p:cTn id="25" dur="500"/>
                                        <p:tgtEl>
                                          <p:spTgt spid="15"/>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17"/>
                                        </p:tgtEl>
                                        <p:attrNameLst>
                                          <p:attrName>style.visibility</p:attrName>
                                        </p:attrNameLst>
                                      </p:cBhvr>
                                      <p:to>
                                        <p:strVal val="visible"/>
                                      </p:to>
                                    </p:set>
                                    <p:animEffect transition="in" filter="wipe(left)">
                                      <p:cBhvr>
                                        <p:cTn id="31" dur="500"/>
                                        <p:tgtEl>
                                          <p:spTgt spid="17"/>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500"/>
                                        <p:tgtEl>
                                          <p:spTgt spid="19"/>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0"/>
                                        </p:tgtEl>
                                        <p:attrNameLst>
                                          <p:attrName>style.visibility</p:attrName>
                                        </p:attrNameLst>
                                      </p:cBhvr>
                                      <p:to>
                                        <p:strVal val="visible"/>
                                      </p:to>
                                    </p:set>
                                    <p:animEffect transition="in" filter="wipe(left)">
                                      <p:cBhvr>
                                        <p:cTn id="40" dur="500"/>
                                        <p:tgtEl>
                                          <p:spTgt spid="20"/>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21" grpId="0" animBg="1"/>
      <p:bldP spid="15" grpId="0"/>
      <p:bldP spid="16" grpId="0"/>
      <p:bldP spid="17" grpId="0" animBg="1" autoUpdateAnimBg="0"/>
      <p:bldP spid="18" grpId="0"/>
      <p:bldP spid="19" grpId="0"/>
      <p:bldP spid="20" grpId="0" animBg="1" autoUpdateAnimBg="0"/>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AutoShape 3"/>
          <p:cNvSpPr>
            <a:spLocks noChangeAspect="1" noChangeArrowheads="1" noTextEdit="1"/>
          </p:cNvSpPr>
          <p:nvPr>
            <p:custDataLst>
              <p:tags r:id="rId1"/>
            </p:custDataLst>
          </p:nvPr>
        </p:nvSpPr>
        <p:spPr bwMode="auto">
          <a:xfrm>
            <a:off x="2774427" y="1977306"/>
            <a:ext cx="1146312" cy="717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PA_AutoShape 3"/>
          <p:cNvSpPr>
            <a:spLocks noChangeAspect="1" noChangeArrowheads="1" noTextEdit="1"/>
          </p:cNvSpPr>
          <p:nvPr>
            <p:custDataLst>
              <p:tags r:id="rId2"/>
            </p:custDataLst>
          </p:nvPr>
        </p:nvSpPr>
        <p:spPr bwMode="auto">
          <a:xfrm>
            <a:off x="3523335" y="1635646"/>
            <a:ext cx="2320834" cy="1453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PA_任意多边形 5"/>
          <p:cNvSpPr>
            <a:spLocks noEditPoints="1"/>
          </p:cNvSpPr>
          <p:nvPr>
            <p:custDataLst>
              <p:tags r:id="rId3"/>
            </p:custDataLst>
          </p:nvPr>
        </p:nvSpPr>
        <p:spPr bwMode="auto">
          <a:xfrm>
            <a:off x="3487780" y="1641621"/>
            <a:ext cx="2268517" cy="145529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accent6">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PA_AutoShape 3"/>
          <p:cNvSpPr>
            <a:spLocks noChangeAspect="1" noChangeArrowheads="1" noTextEdit="1"/>
          </p:cNvSpPr>
          <p:nvPr>
            <p:custDataLst>
              <p:tags r:id="rId4"/>
            </p:custDataLst>
          </p:nvPr>
        </p:nvSpPr>
        <p:spPr bwMode="auto">
          <a:xfrm>
            <a:off x="1621647" y="2890798"/>
            <a:ext cx="2059463" cy="12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PA_任意多边形 5"/>
          <p:cNvSpPr>
            <a:spLocks noEditPoints="1"/>
          </p:cNvSpPr>
          <p:nvPr>
            <p:custDataLst>
              <p:tags r:id="rId5"/>
            </p:custDataLst>
          </p:nvPr>
        </p:nvSpPr>
        <p:spPr bwMode="auto">
          <a:xfrm>
            <a:off x="5844170" y="2890798"/>
            <a:ext cx="1761218" cy="11390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2" name="PA_文本框 31"/>
          <p:cNvSpPr txBox="1"/>
          <p:nvPr>
            <p:custDataLst>
              <p:tags r:id="rId6"/>
            </p:custDataLst>
          </p:nvPr>
        </p:nvSpPr>
        <p:spPr>
          <a:xfrm>
            <a:off x="3920739" y="333561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4" name="PA_chenying0907 23"/>
          <p:cNvGrpSpPr/>
          <p:nvPr>
            <p:custDataLst>
              <p:tags r:id="rId7"/>
            </p:custDataLst>
          </p:nvPr>
        </p:nvGrpSpPr>
        <p:grpSpPr>
          <a:xfrm>
            <a:off x="1403648" y="267494"/>
            <a:ext cx="6192688" cy="767437"/>
            <a:chOff x="1492256" y="411510"/>
            <a:chExt cx="6192688" cy="767437"/>
          </a:xfrm>
        </p:grpSpPr>
        <p:sp>
          <p:nvSpPr>
            <p:cNvPr id="25" name="任意多边形 2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3"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7" name="PA_任意多边形 5"/>
          <p:cNvSpPr>
            <a:spLocks noEditPoints="1"/>
          </p:cNvSpPr>
          <p:nvPr>
            <p:custDataLst>
              <p:tags r:id="rId8"/>
            </p:custDataLst>
          </p:nvPr>
        </p:nvSpPr>
        <p:spPr bwMode="auto">
          <a:xfrm>
            <a:off x="1678864" y="2847591"/>
            <a:ext cx="1996871" cy="12914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PA_矩形 18"/>
          <p:cNvSpPr/>
          <p:nvPr>
            <p:custDataLst>
              <p:tags r:id="rId9"/>
            </p:custDataLst>
          </p:nvPr>
        </p:nvSpPr>
        <p:spPr>
          <a:xfrm>
            <a:off x="3846756" y="3729853"/>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0" name="PA_文本框 19"/>
          <p:cNvSpPr txBox="1"/>
          <p:nvPr>
            <p:custDataLst>
              <p:tags r:id="rId10"/>
            </p:custDataLst>
          </p:nvPr>
        </p:nvSpPr>
        <p:spPr>
          <a:xfrm>
            <a:off x="1621647" y="1643929"/>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4" name="PA_矩形 33"/>
          <p:cNvSpPr/>
          <p:nvPr>
            <p:custDataLst>
              <p:tags r:id="rId11"/>
            </p:custDataLst>
          </p:nvPr>
        </p:nvSpPr>
        <p:spPr>
          <a:xfrm>
            <a:off x="1547664" y="2038164"/>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5" name="PA_文本框 34"/>
          <p:cNvSpPr txBox="1"/>
          <p:nvPr>
            <p:custDataLst>
              <p:tags r:id="rId12"/>
            </p:custDataLst>
          </p:nvPr>
        </p:nvSpPr>
        <p:spPr>
          <a:xfrm>
            <a:off x="6125738" y="1713629"/>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6" name="PA_矩形 35"/>
          <p:cNvSpPr/>
          <p:nvPr>
            <p:custDataLst>
              <p:tags r:id="rId13"/>
            </p:custDataLst>
          </p:nvPr>
        </p:nvSpPr>
        <p:spPr>
          <a:xfrm>
            <a:off x="6051755" y="2107864"/>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Tree>
    <p:extLst>
      <p:ext uri="{BB962C8B-B14F-4D97-AF65-F5344CB8AC3E}">
        <p14:creationId xmlns:p14="http://schemas.microsoft.com/office/powerpoint/2010/main" xmlns="" val="1511236736"/>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wipe(left)">
                                      <p:cBhvr>
                                        <p:cTn id="10" dur="500"/>
                                        <p:tgtEl>
                                          <p:spTgt spid="36"/>
                                        </p:tgtEl>
                                      </p:cBhvr>
                                    </p:animEffect>
                                  </p:childTnLst>
                                </p:cTn>
                              </p:par>
                              <p:par>
                                <p:cTn id="11" presetID="53" presetClass="entr" presetSubtype="16" fill="hold" grpId="0" nodeType="withEffect" nodePh="1">
                                  <p:stCondLst>
                                    <p:cond delay="300"/>
                                  </p:stCondLst>
                                  <p:endCondLst>
                                    <p:cond evt="begin" delay="0">
                                      <p:tn val="11"/>
                                    </p:cond>
                                  </p:end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Effect transition="in" filter="fade">
                                      <p:cBhvr>
                                        <p:cTn id="15" dur="500"/>
                                        <p:tgtEl>
                                          <p:spTgt spid="13"/>
                                        </p:tgtEl>
                                      </p:cBhvr>
                                    </p:animEffect>
                                  </p:childTnLst>
                                </p:cTn>
                              </p:par>
                              <p:par>
                                <p:cTn id="16" presetID="53" presetClass="entr" presetSubtype="16" fill="hold" grpId="0" nodeType="withEffect" nodePh="1">
                                  <p:stCondLst>
                                    <p:cond delay="600"/>
                                  </p:stCondLst>
                                  <p:endCondLst>
                                    <p:cond evt="begin" delay="0">
                                      <p:tn val="16"/>
                                    </p:cond>
                                  </p:endCondLst>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ppt_w</p:attrName>
                                        </p:attrNameLst>
                                      </p:cBhvr>
                                      <p:tavLst>
                                        <p:tav tm="0">
                                          <p:val>
                                            <p:fltVal val="0"/>
                                          </p:val>
                                        </p:tav>
                                        <p:tav tm="100000">
                                          <p:val>
                                            <p:strVal val="#ppt_w"/>
                                          </p:val>
                                        </p:tav>
                                      </p:tavLst>
                                    </p:anim>
                                    <p:anim calcmode="lin" valueType="num">
                                      <p:cBhvr>
                                        <p:cTn id="19" dur="500" fill="hold"/>
                                        <p:tgtEl>
                                          <p:spTgt spid="11"/>
                                        </p:tgtEl>
                                        <p:attrNameLst>
                                          <p:attrName>ppt_h</p:attrName>
                                        </p:attrNameLst>
                                      </p:cBhvr>
                                      <p:tavLst>
                                        <p:tav tm="0">
                                          <p:val>
                                            <p:fltVal val="0"/>
                                          </p:val>
                                        </p:tav>
                                        <p:tav tm="100000">
                                          <p:val>
                                            <p:strVal val="#ppt_h"/>
                                          </p:val>
                                        </p:tav>
                                      </p:tavLst>
                                    </p:anim>
                                    <p:animEffect transition="in" filter="fade">
                                      <p:cBhvr>
                                        <p:cTn id="20" dur="500"/>
                                        <p:tgtEl>
                                          <p:spTgt spid="11"/>
                                        </p:tgtEl>
                                      </p:cBhvr>
                                    </p:animEffect>
                                  </p:childTnLst>
                                </p:cTn>
                              </p:par>
                              <p:par>
                                <p:cTn id="21" presetID="53" presetClass="entr" presetSubtype="16" fill="hold" grpId="0" nodeType="withEffect">
                                  <p:stCondLst>
                                    <p:cond delay="90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par>
                                <p:cTn id="26" presetID="22" presetClass="entr" presetSubtype="8" fill="hold" grpId="0" nodeType="withEffect">
                                  <p:stCondLst>
                                    <p:cond delay="1200"/>
                                  </p:stCondLst>
                                  <p:childTnLst>
                                    <p:set>
                                      <p:cBhvr>
                                        <p:cTn id="27" dur="1" fill="hold">
                                          <p:stCondLst>
                                            <p:cond delay="0"/>
                                          </p:stCondLst>
                                        </p:cTn>
                                        <p:tgtEl>
                                          <p:spTgt spid="22"/>
                                        </p:tgtEl>
                                        <p:attrNameLst>
                                          <p:attrName>style.visibility</p:attrName>
                                        </p:attrNameLst>
                                      </p:cBhvr>
                                      <p:to>
                                        <p:strVal val="visible"/>
                                      </p:to>
                                    </p:set>
                                    <p:animEffect transition="in" filter="wipe(left)">
                                      <p:cBhvr>
                                        <p:cTn id="28" dur="500"/>
                                        <p:tgtEl>
                                          <p:spTgt spid="22"/>
                                        </p:tgtEl>
                                      </p:cBhvr>
                                    </p:animEffect>
                                  </p:childTnLst>
                                </p:cTn>
                              </p:par>
                              <p:par>
                                <p:cTn id="29" presetID="22" presetClass="entr" presetSubtype="8" fill="hold" grpId="0" nodeType="withEffect">
                                  <p:stCondLst>
                                    <p:cond delay="1500"/>
                                  </p:stCondLst>
                                  <p:childTnLst>
                                    <p:set>
                                      <p:cBhvr>
                                        <p:cTn id="30" dur="1" fill="hold">
                                          <p:stCondLst>
                                            <p:cond delay="0"/>
                                          </p:stCondLst>
                                        </p:cTn>
                                        <p:tgtEl>
                                          <p:spTgt spid="23"/>
                                        </p:tgtEl>
                                        <p:attrNameLst>
                                          <p:attrName>style.visibility</p:attrName>
                                        </p:attrNameLst>
                                      </p:cBhvr>
                                      <p:to>
                                        <p:strVal val="visible"/>
                                      </p:to>
                                    </p:set>
                                    <p:animEffect transition="in" filter="wipe(left)">
                                      <p:cBhvr>
                                        <p:cTn id="31" dur="500"/>
                                        <p:tgtEl>
                                          <p:spTgt spid="23"/>
                                        </p:tgtEl>
                                      </p:cBhvr>
                                    </p:animEffect>
                                  </p:childTnLst>
                                </p:cTn>
                              </p:par>
                              <p:par>
                                <p:cTn id="32" presetID="22" presetClass="entr" presetSubtype="8" fill="hold" grpId="0" nodeType="withEffect">
                                  <p:stCondLst>
                                    <p:cond delay="1800"/>
                                  </p:stCondLst>
                                  <p:childTnLst>
                                    <p:set>
                                      <p:cBhvr>
                                        <p:cTn id="33" dur="1" fill="hold">
                                          <p:stCondLst>
                                            <p:cond delay="0"/>
                                          </p:stCondLst>
                                        </p:cTn>
                                        <p:tgtEl>
                                          <p:spTgt spid="32"/>
                                        </p:tgtEl>
                                        <p:attrNameLst>
                                          <p:attrName>style.visibility</p:attrName>
                                        </p:attrNameLst>
                                      </p:cBhvr>
                                      <p:to>
                                        <p:strVal val="visible"/>
                                      </p:to>
                                    </p:set>
                                    <p:animEffect transition="in" filter="wipe(left)">
                                      <p:cBhvr>
                                        <p:cTn id="34" dur="500"/>
                                        <p:tgtEl>
                                          <p:spTgt spid="32"/>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20"/>
                                        </p:tgtEl>
                                        <p:attrNameLst>
                                          <p:attrName>style.visibility</p:attrName>
                                        </p:attrNameLst>
                                      </p:cBhvr>
                                      <p:to>
                                        <p:strVal val="visible"/>
                                      </p:to>
                                    </p:set>
                                    <p:animEffect transition="in" filter="wipe(left)">
                                      <p:cBhvr>
                                        <p:cTn id="43" dur="500"/>
                                        <p:tgtEl>
                                          <p:spTgt spid="20"/>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34"/>
                                        </p:tgtEl>
                                        <p:attrNameLst>
                                          <p:attrName>style.visibility</p:attrName>
                                        </p:attrNameLst>
                                      </p:cBhvr>
                                      <p:to>
                                        <p:strVal val="visible"/>
                                      </p:to>
                                    </p:set>
                                    <p:animEffect transition="in" filter="wipe(left)">
                                      <p:cBhvr>
                                        <p:cTn id="46" dur="500"/>
                                        <p:tgtEl>
                                          <p:spTgt spid="34"/>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35"/>
                                        </p:tgtEl>
                                        <p:attrNameLst>
                                          <p:attrName>style.visibility</p:attrName>
                                        </p:attrNameLst>
                                      </p:cBhvr>
                                      <p:to>
                                        <p:strVal val="visible"/>
                                      </p:to>
                                    </p:set>
                                    <p:animEffect transition="in" filter="wipe(left)">
                                      <p:cBhvr>
                                        <p:cTn id="4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21" grpId="0" animBg="1"/>
      <p:bldP spid="22" grpId="0" animBg="1" autoUpdateAnimBg="0"/>
      <p:bldP spid="23" grpId="0" animBg="1"/>
      <p:bldP spid="32" grpId="0"/>
      <p:bldP spid="17" grpId="0" animBg="1"/>
      <p:bldP spid="19" grpId="0"/>
      <p:bldP spid="20" grpId="0" animBg="1" autoUpdateAnimBg="0"/>
      <p:bldP spid="34" grpId="0"/>
      <p:bldP spid="35" grpId="0"/>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chenying0907 3"/>
          <p:cNvGrpSpPr/>
          <p:nvPr/>
        </p:nvGrpSpPr>
        <p:grpSpPr>
          <a:xfrm>
            <a:off x="4621426" y="3628405"/>
            <a:ext cx="692890" cy="676038"/>
            <a:chOff x="5260976" y="4098925"/>
            <a:chExt cx="700087" cy="701676"/>
          </a:xfrm>
          <a:solidFill>
            <a:schemeClr val="accent6">
              <a:lumMod val="75000"/>
            </a:schemeClr>
          </a:solidFill>
        </p:grpSpPr>
        <p:sp>
          <p:nvSpPr>
            <p:cNvPr id="5" name="chenying0907 55"/>
            <p:cNvSpPr>
              <a:spLocks/>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 name="chenying0907 56"/>
            <p:cNvSpPr>
              <a:spLocks/>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 name="chenying0907 57"/>
            <p:cNvSpPr>
              <a:spLocks/>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chenying0907 58"/>
            <p:cNvSpPr>
              <a:spLocks/>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chenying0907 59"/>
            <p:cNvSpPr>
              <a:spLocks/>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chenying0907 60"/>
            <p:cNvSpPr>
              <a:spLocks/>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 name="chenying0907 61"/>
            <p:cNvSpPr>
              <a:spLocks/>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 name="chenying0907 62"/>
            <p:cNvSpPr>
              <a:spLocks/>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 name="chenying0907 63"/>
            <p:cNvSpPr>
              <a:spLocks/>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chenying0907 64"/>
            <p:cNvSpPr>
              <a:spLocks/>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 name="chenying0907 65"/>
            <p:cNvSpPr>
              <a:spLocks/>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 name="chenying0907 66"/>
            <p:cNvSpPr>
              <a:spLocks/>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 name="chenying0907 67"/>
            <p:cNvSpPr>
              <a:spLocks/>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 name="chenying0907 68"/>
            <p:cNvSpPr>
              <a:spLocks/>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 name="chenying0907 69"/>
            <p:cNvSpPr>
              <a:spLocks/>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 name="chenying0907 70"/>
            <p:cNvSpPr>
              <a:spLocks/>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 name="chenying0907 71"/>
            <p:cNvSpPr>
              <a:spLocks/>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 name="chenying0907 72"/>
            <p:cNvSpPr>
              <a:spLocks/>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 name="chenying0907 73"/>
            <p:cNvSpPr>
              <a:spLocks/>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 name="chenying0907 74"/>
            <p:cNvSpPr>
              <a:spLocks/>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 name="chenying0907 75"/>
            <p:cNvSpPr>
              <a:spLocks/>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 name="chenying0907 76"/>
            <p:cNvSpPr>
              <a:spLocks/>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 name="chenying0907 77"/>
            <p:cNvSpPr>
              <a:spLocks/>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 name="chenying0907 78"/>
            <p:cNvSpPr>
              <a:spLocks/>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 name="chenying0907 79"/>
            <p:cNvSpPr>
              <a:spLocks/>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 name="chenying0907 80"/>
            <p:cNvSpPr>
              <a:spLocks/>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 name="chenying0907 81"/>
            <p:cNvSpPr>
              <a:spLocks/>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 name="chenying0907 82"/>
            <p:cNvSpPr>
              <a:spLocks/>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 name="chenying0907 83"/>
            <p:cNvSpPr>
              <a:spLocks/>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 name="chenying0907 84"/>
            <p:cNvSpPr>
              <a:spLocks/>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 name="chenying0907 85"/>
            <p:cNvSpPr>
              <a:spLocks/>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 name="chenying0907 86"/>
            <p:cNvSpPr>
              <a:spLocks/>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 name="chenying0907 87"/>
            <p:cNvSpPr>
              <a:spLocks/>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 name="chenying0907 88"/>
            <p:cNvSpPr>
              <a:spLocks/>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 name="chenying0907 89"/>
            <p:cNvSpPr>
              <a:spLocks/>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 name="chenying0907 90"/>
            <p:cNvSpPr>
              <a:spLocks/>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chenying0907 91"/>
            <p:cNvSpPr>
              <a:spLocks/>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chenying0907 92"/>
            <p:cNvSpPr>
              <a:spLocks/>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chenying0907 93"/>
            <p:cNvSpPr>
              <a:spLocks/>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chenying0907 94"/>
            <p:cNvSpPr>
              <a:spLocks/>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chenying0907 95"/>
            <p:cNvSpPr>
              <a:spLocks/>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 name="chenying0907 96"/>
            <p:cNvSpPr>
              <a:spLocks/>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 name="chenying0907 97"/>
            <p:cNvSpPr>
              <a:spLocks/>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 name="chenying0907 98"/>
            <p:cNvSpPr>
              <a:spLocks/>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 name="chenying0907 99"/>
            <p:cNvSpPr>
              <a:spLocks/>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 name="chenying0907 100"/>
            <p:cNvSpPr>
              <a:spLocks/>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 name="chenying0907 101"/>
            <p:cNvSpPr>
              <a:spLocks/>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 name="chenying0907 102"/>
            <p:cNvSpPr>
              <a:spLocks/>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 name="chenying0907 103"/>
            <p:cNvSpPr>
              <a:spLocks/>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 name="chenying0907 104"/>
            <p:cNvSpPr>
              <a:spLocks/>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 name="chenying0907 105"/>
            <p:cNvSpPr>
              <a:spLocks/>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 name="chenying0907 106"/>
            <p:cNvSpPr>
              <a:spLocks/>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 name="chenying0907 107"/>
            <p:cNvSpPr>
              <a:spLocks/>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 name="chenying0907 108"/>
            <p:cNvSpPr>
              <a:spLocks/>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 name="chenying0907 109"/>
            <p:cNvSpPr>
              <a:spLocks/>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 name="chenying0907 110"/>
            <p:cNvSpPr>
              <a:spLocks/>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 name="chenying0907 111"/>
            <p:cNvSpPr>
              <a:spLocks/>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 name="chenying0907 112"/>
            <p:cNvSpPr>
              <a:spLocks/>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 name="chenying0907 113"/>
            <p:cNvSpPr>
              <a:spLocks/>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 name="chenying0907 114"/>
            <p:cNvSpPr>
              <a:spLocks/>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 name="chenying0907 115"/>
            <p:cNvSpPr>
              <a:spLocks/>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 name="chenying0907 116"/>
            <p:cNvSpPr>
              <a:spLocks/>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 name="chenying0907 117"/>
            <p:cNvSpPr>
              <a:spLocks/>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 name="chenying0907 118"/>
            <p:cNvSpPr>
              <a:spLocks/>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 name="chenying0907 119"/>
            <p:cNvSpPr>
              <a:spLocks/>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 name="chenying0907 120"/>
            <p:cNvSpPr>
              <a:spLocks/>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 name="chenying0907 121"/>
            <p:cNvSpPr>
              <a:spLocks/>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 name="chenying0907 122"/>
            <p:cNvSpPr>
              <a:spLocks/>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 name="chenying0907 123"/>
            <p:cNvSpPr>
              <a:spLocks/>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 name="chenying0907 124"/>
            <p:cNvSpPr>
              <a:spLocks/>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 name="chenying0907 125"/>
            <p:cNvSpPr>
              <a:spLocks/>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 name="chenying0907 126"/>
            <p:cNvSpPr>
              <a:spLocks/>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 name="chenying0907 127"/>
            <p:cNvSpPr>
              <a:spLocks/>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78" name="chenying0907 77"/>
          <p:cNvGrpSpPr/>
          <p:nvPr/>
        </p:nvGrpSpPr>
        <p:grpSpPr>
          <a:xfrm>
            <a:off x="4657562" y="2608231"/>
            <a:ext cx="623759" cy="728040"/>
            <a:chOff x="5297488" y="3040063"/>
            <a:chExt cx="630238" cy="755650"/>
          </a:xfrm>
          <a:solidFill>
            <a:schemeClr val="accent6">
              <a:lumMod val="75000"/>
            </a:schemeClr>
          </a:solidFill>
        </p:grpSpPr>
        <p:sp>
          <p:nvSpPr>
            <p:cNvPr id="79" name="chenying0907 128"/>
            <p:cNvSpPr>
              <a:spLocks/>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 name="chenying0907 129"/>
            <p:cNvSpPr>
              <a:spLocks/>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 name="chenying0907 130"/>
            <p:cNvSpPr>
              <a:spLocks/>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 name="chenying0907 131"/>
            <p:cNvSpPr>
              <a:spLocks/>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 name="chenying0907 132"/>
            <p:cNvSpPr>
              <a:spLocks/>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 name="chenying0907 133"/>
            <p:cNvSpPr>
              <a:spLocks/>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 name="chenying0907 134"/>
            <p:cNvSpPr>
              <a:spLocks/>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 name="chenying0907 135"/>
            <p:cNvSpPr>
              <a:spLocks/>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 name="chenying0907 136"/>
            <p:cNvSpPr>
              <a:spLocks/>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 name="chenying0907 137"/>
            <p:cNvSpPr>
              <a:spLocks/>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 name="chenying0907 138"/>
            <p:cNvSpPr>
              <a:spLocks/>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 name="chenying0907 139"/>
            <p:cNvSpPr>
              <a:spLocks/>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 name="chenying0907 140"/>
            <p:cNvSpPr>
              <a:spLocks/>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 name="chenying0907 141"/>
            <p:cNvSpPr>
              <a:spLocks/>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 name="chenying0907 142"/>
            <p:cNvSpPr>
              <a:spLocks/>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 name="chenying0907 143"/>
            <p:cNvSpPr>
              <a:spLocks/>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 name="chenying0907 144"/>
            <p:cNvSpPr>
              <a:spLocks/>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 name="chenying0907 145"/>
            <p:cNvSpPr>
              <a:spLocks/>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 name="chenying0907 146"/>
            <p:cNvSpPr>
              <a:spLocks/>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 name="chenying0907 147"/>
            <p:cNvSpPr>
              <a:spLocks/>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 name="chenying0907 148"/>
            <p:cNvSpPr>
              <a:spLocks/>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 name="chenying0907 149"/>
            <p:cNvSpPr>
              <a:spLocks/>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 name="chenying0907 150"/>
            <p:cNvSpPr>
              <a:spLocks/>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 name="chenying0907 151"/>
            <p:cNvSpPr>
              <a:spLocks/>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 name="chenying0907 152"/>
            <p:cNvSpPr>
              <a:spLocks/>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 name="chenying0907 153"/>
            <p:cNvSpPr>
              <a:spLocks/>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 name="chenying0907 154"/>
            <p:cNvSpPr>
              <a:spLocks/>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 name="chenying0907 155"/>
            <p:cNvSpPr>
              <a:spLocks/>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 name="chenying0907 156"/>
            <p:cNvSpPr>
              <a:spLocks/>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 name="chenying0907 157"/>
            <p:cNvSpPr>
              <a:spLocks/>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 name="chenying0907 158"/>
            <p:cNvSpPr>
              <a:spLocks/>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 name="chenying0907 159"/>
            <p:cNvSpPr>
              <a:spLocks/>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 name="chenying0907 160"/>
            <p:cNvSpPr>
              <a:spLocks/>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 name="chenying0907 161"/>
            <p:cNvSpPr>
              <a:spLocks/>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 name="chenying0907 162"/>
            <p:cNvSpPr>
              <a:spLocks/>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 name="chenying0907 163"/>
            <p:cNvSpPr>
              <a:spLocks/>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5" name="chenying0907 114"/>
          <p:cNvGrpSpPr/>
          <p:nvPr/>
        </p:nvGrpSpPr>
        <p:grpSpPr>
          <a:xfrm>
            <a:off x="2527042" y="3584050"/>
            <a:ext cx="669323" cy="750983"/>
            <a:chOff x="3144839" y="3783000"/>
            <a:chExt cx="676275" cy="779463"/>
          </a:xfrm>
          <a:solidFill>
            <a:schemeClr val="accent6">
              <a:lumMod val="75000"/>
            </a:schemeClr>
          </a:solidFill>
        </p:grpSpPr>
        <p:sp>
          <p:nvSpPr>
            <p:cNvPr id="116" name="chenying0907 232"/>
            <p:cNvSpPr>
              <a:spLocks/>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 name="chenying0907 234"/>
            <p:cNvSpPr>
              <a:spLocks/>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 name="chenying0907 235"/>
            <p:cNvSpPr>
              <a:spLocks/>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119" name="chenying0907 118"/>
            <p:cNvGrpSpPr/>
            <p:nvPr/>
          </p:nvGrpSpPr>
          <p:grpSpPr>
            <a:xfrm>
              <a:off x="3159126" y="3783000"/>
              <a:ext cx="661988" cy="771525"/>
              <a:chOff x="3159126" y="4052888"/>
              <a:chExt cx="661988" cy="771525"/>
            </a:xfrm>
            <a:grpFill/>
          </p:grpSpPr>
          <p:sp>
            <p:nvSpPr>
              <p:cNvPr id="120" name="chenying0907 164"/>
              <p:cNvSpPr>
                <a:spLocks/>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 name="chenying0907 165"/>
              <p:cNvSpPr>
                <a:spLocks/>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 name="chenying0907 166"/>
              <p:cNvSpPr>
                <a:spLocks/>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 name="chenying0907 167"/>
              <p:cNvSpPr>
                <a:spLocks/>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 name="chenying0907 168"/>
              <p:cNvSpPr>
                <a:spLocks/>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 name="chenying0907 169"/>
              <p:cNvSpPr>
                <a:spLocks/>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 name="chenying0907 170"/>
              <p:cNvSpPr>
                <a:spLocks/>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 name="chenying0907 171"/>
              <p:cNvSpPr>
                <a:spLocks/>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 name="chenying0907 172"/>
              <p:cNvSpPr>
                <a:spLocks/>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 name="chenying0907 173"/>
              <p:cNvSpPr>
                <a:spLocks/>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 name="chenying0907 174"/>
              <p:cNvSpPr>
                <a:spLocks/>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 name="chenying0907 175"/>
              <p:cNvSpPr>
                <a:spLocks/>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 name="chenying0907 176"/>
              <p:cNvSpPr>
                <a:spLocks/>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 name="chenying0907 177"/>
              <p:cNvSpPr>
                <a:spLocks/>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 name="chenying0907 178"/>
              <p:cNvSpPr>
                <a:spLocks/>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 name="chenying0907 179"/>
              <p:cNvSpPr>
                <a:spLocks/>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 name="chenying0907 180"/>
              <p:cNvSpPr>
                <a:spLocks/>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 name="chenying0907 181"/>
              <p:cNvSpPr>
                <a:spLocks/>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 name="chenying0907 182"/>
              <p:cNvSpPr>
                <a:spLocks/>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 name="chenying0907 183"/>
              <p:cNvSpPr>
                <a:spLocks/>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 name="chenying0907 184"/>
              <p:cNvSpPr>
                <a:spLocks/>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 name="chenying0907 185"/>
              <p:cNvSpPr>
                <a:spLocks/>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 name="chenying0907 186"/>
              <p:cNvSpPr>
                <a:spLocks/>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 name="chenying0907 187"/>
              <p:cNvSpPr>
                <a:spLocks/>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 name="chenying0907 188"/>
              <p:cNvSpPr>
                <a:spLocks/>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 name="chenying0907 189"/>
              <p:cNvSpPr>
                <a:spLocks/>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 name="chenying0907 190"/>
              <p:cNvSpPr>
                <a:spLocks/>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 name="chenying0907 191"/>
              <p:cNvSpPr>
                <a:spLocks/>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 name="chenying0907 192"/>
              <p:cNvSpPr>
                <a:spLocks/>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 name="chenying0907 193"/>
              <p:cNvSpPr>
                <a:spLocks/>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 name="chenying0907 194"/>
              <p:cNvSpPr>
                <a:spLocks/>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 name="chenying0907 195"/>
              <p:cNvSpPr>
                <a:spLocks/>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 name="chenying0907 196"/>
              <p:cNvSpPr>
                <a:spLocks/>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 name="chenying0907 197"/>
              <p:cNvSpPr>
                <a:spLocks/>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 name="chenying0907 198"/>
              <p:cNvSpPr>
                <a:spLocks/>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 name="chenying0907 199"/>
              <p:cNvSpPr>
                <a:spLocks/>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 name="chenying0907 200"/>
              <p:cNvSpPr>
                <a:spLocks/>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 name="chenying0907 201"/>
              <p:cNvSpPr>
                <a:spLocks/>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 name="chenying0907 202"/>
              <p:cNvSpPr>
                <a:spLocks/>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 name="chenying0907 203"/>
              <p:cNvSpPr>
                <a:spLocks/>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 name="chenying0907 204"/>
              <p:cNvSpPr>
                <a:spLocks/>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 name="chenying0907 206"/>
              <p:cNvSpPr>
                <a:spLocks/>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 name="chenying0907 207"/>
              <p:cNvSpPr>
                <a:spLocks/>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 name="chenying0907 208"/>
              <p:cNvSpPr>
                <a:spLocks/>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 name="chenying0907 209"/>
              <p:cNvSpPr>
                <a:spLocks/>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 name="chenying0907 210"/>
              <p:cNvSpPr>
                <a:spLocks/>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 name="chenying0907 211"/>
              <p:cNvSpPr>
                <a:spLocks/>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 name="chenying0907 212"/>
              <p:cNvSpPr>
                <a:spLocks/>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 name="chenying0907 213"/>
              <p:cNvSpPr>
                <a:spLocks/>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 name="chenying0907 214"/>
              <p:cNvSpPr>
                <a:spLocks/>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 name="chenying0907 215"/>
              <p:cNvSpPr>
                <a:spLocks/>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 name="chenying0907 216"/>
              <p:cNvSpPr>
                <a:spLocks/>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 name="chenying0907 217"/>
              <p:cNvSpPr>
                <a:spLocks/>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 name="chenying0907 218"/>
              <p:cNvSpPr>
                <a:spLocks/>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 name="chenying0907 219"/>
              <p:cNvSpPr>
                <a:spLocks/>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 name="chenying0907 220"/>
              <p:cNvSpPr>
                <a:spLocks/>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 name="chenying0907 221"/>
              <p:cNvSpPr>
                <a:spLocks/>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 name="chenying0907 222"/>
              <p:cNvSpPr>
                <a:spLocks/>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 name="chenying0907 223"/>
              <p:cNvSpPr>
                <a:spLocks/>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 name="chenying0907 224"/>
              <p:cNvSpPr>
                <a:spLocks/>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 name="chenying0907 225"/>
              <p:cNvSpPr>
                <a:spLocks/>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 name="chenying0907 226"/>
              <p:cNvSpPr>
                <a:spLocks/>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 name="chenying0907 227"/>
              <p:cNvSpPr>
                <a:spLocks/>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 name="chenying0907 228"/>
              <p:cNvSpPr>
                <a:spLocks/>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 name="chenying0907 229"/>
              <p:cNvSpPr>
                <a:spLocks/>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 name="chenying0907 230"/>
              <p:cNvSpPr>
                <a:spLocks/>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 name="chenying0907 231"/>
              <p:cNvSpPr>
                <a:spLocks/>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 name="chenying0907 233"/>
              <p:cNvSpPr>
                <a:spLocks/>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 name="chenying0907 236"/>
              <p:cNvSpPr>
                <a:spLocks/>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 name="chenying0907 237"/>
              <p:cNvSpPr>
                <a:spLocks/>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 name="chenying0907 238"/>
              <p:cNvSpPr>
                <a:spLocks/>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 name="chenying0907 239"/>
              <p:cNvSpPr>
                <a:spLocks/>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grpSp>
        <p:nvGrpSpPr>
          <p:cNvPr id="192" name="chenying0907 191"/>
          <p:cNvGrpSpPr/>
          <p:nvPr/>
        </p:nvGrpSpPr>
        <p:grpSpPr>
          <a:xfrm>
            <a:off x="3590730" y="647418"/>
            <a:ext cx="648898" cy="662272"/>
            <a:chOff x="4219576" y="1004888"/>
            <a:chExt cx="655638" cy="687388"/>
          </a:xfrm>
          <a:solidFill>
            <a:schemeClr val="accent6">
              <a:lumMod val="75000"/>
            </a:schemeClr>
          </a:solidFill>
        </p:grpSpPr>
        <p:sp>
          <p:nvSpPr>
            <p:cNvPr id="193" name="chenying0907 240"/>
            <p:cNvSpPr>
              <a:spLocks/>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 name="chenying0907 241"/>
            <p:cNvSpPr>
              <a:spLocks/>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 name="chenying0907 242"/>
            <p:cNvSpPr>
              <a:spLocks/>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 name="chenying0907 243"/>
            <p:cNvSpPr>
              <a:spLocks/>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 name="chenying0907 244"/>
            <p:cNvSpPr>
              <a:spLocks/>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 name="chenying0907 245"/>
            <p:cNvSpPr>
              <a:spLocks/>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 name="chenying0907 246"/>
            <p:cNvSpPr>
              <a:spLocks/>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 name="chenying0907 247"/>
            <p:cNvSpPr>
              <a:spLocks/>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 name="chenying0907 248"/>
            <p:cNvSpPr>
              <a:spLocks/>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 name="chenying0907 249"/>
            <p:cNvSpPr>
              <a:spLocks/>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 name="chenying0907 250"/>
            <p:cNvSpPr>
              <a:spLocks/>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 name="chenying0907 251"/>
            <p:cNvSpPr>
              <a:spLocks/>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 name="chenying0907 252"/>
            <p:cNvSpPr>
              <a:spLocks/>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 name="chenying0907 253"/>
            <p:cNvSpPr>
              <a:spLocks/>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 name="chenying0907 254"/>
            <p:cNvSpPr>
              <a:spLocks/>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 name="chenying0907 255"/>
            <p:cNvSpPr>
              <a:spLocks/>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 name="chenying0907 256"/>
            <p:cNvSpPr>
              <a:spLocks/>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 name="chenying0907 257"/>
            <p:cNvSpPr>
              <a:spLocks/>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 name="chenying0907 258"/>
            <p:cNvSpPr>
              <a:spLocks/>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 name="chenying0907 259"/>
            <p:cNvSpPr>
              <a:spLocks/>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 name="chenying0907 260"/>
            <p:cNvSpPr>
              <a:spLocks/>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 name="chenying0907 261"/>
            <p:cNvSpPr>
              <a:spLocks/>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 name="chenying0907 262"/>
            <p:cNvSpPr>
              <a:spLocks/>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 name="chenying0907 263"/>
            <p:cNvSpPr>
              <a:spLocks/>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 name="chenying0907 264"/>
            <p:cNvSpPr>
              <a:spLocks/>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 name="chenying0907 265"/>
            <p:cNvSpPr>
              <a:spLocks/>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 name="chenying0907 266"/>
            <p:cNvSpPr>
              <a:spLocks/>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 name="chenying0907 267"/>
            <p:cNvSpPr>
              <a:spLocks/>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 name="chenying0907 268"/>
            <p:cNvSpPr>
              <a:spLocks/>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 name="chenying0907 269"/>
            <p:cNvSpPr>
              <a:spLocks/>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 name="chenying0907 270"/>
            <p:cNvSpPr>
              <a:spLocks/>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 name="chenying0907 271"/>
            <p:cNvSpPr>
              <a:spLocks/>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 name="chenying0907 272"/>
            <p:cNvSpPr>
              <a:spLocks/>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 name="chenying0907 273"/>
            <p:cNvSpPr>
              <a:spLocks/>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 name="chenying0907 274"/>
            <p:cNvSpPr>
              <a:spLocks/>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 name="chenying0907 275"/>
            <p:cNvSpPr>
              <a:spLocks/>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 name="chenying0907 276"/>
            <p:cNvSpPr>
              <a:spLocks/>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 name="chenying0907 277"/>
            <p:cNvSpPr>
              <a:spLocks/>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 name="chenying0907 278"/>
            <p:cNvSpPr>
              <a:spLocks/>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 name="chenying0907 279"/>
            <p:cNvSpPr>
              <a:spLocks/>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 name="chenying0907 280"/>
            <p:cNvSpPr>
              <a:spLocks/>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 name="chenying0907 281"/>
            <p:cNvSpPr>
              <a:spLocks/>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 name="chenying0907 282"/>
            <p:cNvSpPr>
              <a:spLocks/>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 name="chenying0907 283"/>
            <p:cNvSpPr>
              <a:spLocks/>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 name="chenying0907 284"/>
            <p:cNvSpPr>
              <a:spLocks/>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 name="chenying0907 285"/>
            <p:cNvSpPr>
              <a:spLocks/>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 name="chenying0907 286"/>
            <p:cNvSpPr>
              <a:spLocks/>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 name="chenying0907 287"/>
            <p:cNvSpPr>
              <a:spLocks/>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 name="chenying0907 288"/>
            <p:cNvSpPr>
              <a:spLocks/>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 name="chenying0907 289"/>
            <p:cNvSpPr>
              <a:spLocks/>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 name="chenying0907 290"/>
            <p:cNvSpPr>
              <a:spLocks/>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 name="chenying0907 291"/>
            <p:cNvSpPr>
              <a:spLocks/>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 name="chenying0907 292"/>
            <p:cNvSpPr>
              <a:spLocks/>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 name="chenying0907 293"/>
            <p:cNvSpPr>
              <a:spLocks/>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 name="chenying0907 294"/>
            <p:cNvSpPr>
              <a:spLocks/>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 name="chenying0907 295"/>
            <p:cNvSpPr>
              <a:spLocks/>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 name="chenying0907 296"/>
            <p:cNvSpPr>
              <a:spLocks/>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 name="chenying0907 297"/>
            <p:cNvSpPr>
              <a:spLocks/>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 name="chenying0907 298"/>
            <p:cNvSpPr>
              <a:spLocks/>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 name="chenying0907 299"/>
            <p:cNvSpPr>
              <a:spLocks/>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 name="chenying0907 300"/>
            <p:cNvSpPr>
              <a:spLocks/>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 name="chenying0907 301"/>
            <p:cNvSpPr>
              <a:spLocks/>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 name="chenying0907 302"/>
            <p:cNvSpPr>
              <a:spLocks/>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 name="chenying0907 303"/>
            <p:cNvSpPr>
              <a:spLocks/>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 name="chenying0907 304"/>
            <p:cNvSpPr>
              <a:spLocks/>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8" name="chenying0907 305"/>
            <p:cNvSpPr>
              <a:spLocks/>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9" name="chenying0907 306"/>
            <p:cNvSpPr>
              <a:spLocks/>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0" name="chenying0907 307"/>
            <p:cNvSpPr>
              <a:spLocks/>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1" name="chenying0907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2" name="chenying0907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3" name="chenying0907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4" name="chenying0907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5" name="chenying0907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6" name="chenying0907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7" name="chenying0907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8" name="chenying0907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9" name="chenying0907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0" name="chenying0907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271" name="chenying0907 270"/>
          <p:cNvGrpSpPr/>
          <p:nvPr/>
        </p:nvGrpSpPr>
        <p:grpSpPr>
          <a:xfrm>
            <a:off x="1403648" y="760601"/>
            <a:ext cx="812301" cy="402258"/>
            <a:chOff x="2009776" y="1122363"/>
            <a:chExt cx="820738" cy="417513"/>
          </a:xfrm>
          <a:solidFill>
            <a:schemeClr val="accent6">
              <a:lumMod val="75000"/>
            </a:schemeClr>
          </a:solidFill>
        </p:grpSpPr>
        <p:sp>
          <p:nvSpPr>
            <p:cNvPr id="272" name="chenying0907 318"/>
            <p:cNvSpPr>
              <a:spLocks/>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3" name="chenying0907 319"/>
            <p:cNvSpPr>
              <a:spLocks/>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4" name="chenying0907 320"/>
            <p:cNvSpPr>
              <a:spLocks/>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5" name="chenying0907 321"/>
            <p:cNvSpPr>
              <a:spLocks/>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6" name="chenying0907 322"/>
            <p:cNvSpPr>
              <a:spLocks/>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7" name="chenying0907 323"/>
            <p:cNvSpPr>
              <a:spLocks/>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8" name="chenying0907 324"/>
            <p:cNvSpPr>
              <a:spLocks/>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9" name="chenying0907 325"/>
            <p:cNvSpPr>
              <a:spLocks/>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0" name="chenying0907 326"/>
            <p:cNvSpPr>
              <a:spLocks/>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1" name="chenying0907 327"/>
            <p:cNvSpPr>
              <a:spLocks/>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2" name="chenying0907 328"/>
            <p:cNvSpPr>
              <a:spLocks/>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3" name="chenying0907 329"/>
            <p:cNvSpPr>
              <a:spLocks/>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4" name="chenying0907 330"/>
            <p:cNvSpPr>
              <a:spLocks/>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5" name="chenying0907 331"/>
            <p:cNvSpPr>
              <a:spLocks/>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6" name="chenying0907 332"/>
            <p:cNvSpPr>
              <a:spLocks/>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7" name="chenying0907 333"/>
            <p:cNvSpPr>
              <a:spLocks/>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8" name="chenying0907 334"/>
            <p:cNvSpPr>
              <a:spLocks/>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9" name="chenying0907 335"/>
            <p:cNvSpPr>
              <a:spLocks/>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0" name="chenying0907 336"/>
            <p:cNvSpPr>
              <a:spLocks/>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1" name="chenying0907 337"/>
            <p:cNvSpPr>
              <a:spLocks/>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2" name="chenying0907 338"/>
            <p:cNvSpPr>
              <a:spLocks/>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3" name="chenying0907 339"/>
            <p:cNvSpPr>
              <a:spLocks/>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4" name="chenying0907 340"/>
            <p:cNvSpPr>
              <a:spLocks/>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5" name="chenying0907 341"/>
            <p:cNvSpPr>
              <a:spLocks/>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6" name="chenying0907 342"/>
            <p:cNvSpPr>
              <a:spLocks/>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7" name="chenying0907 343"/>
            <p:cNvSpPr>
              <a:spLocks/>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8" name="chenying0907 344"/>
            <p:cNvSpPr>
              <a:spLocks/>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9" name="chenying0907 345"/>
            <p:cNvSpPr>
              <a:spLocks/>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0" name="chenying0907 346"/>
            <p:cNvSpPr>
              <a:spLocks/>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1" name="chenying0907 347"/>
            <p:cNvSpPr>
              <a:spLocks/>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2" name="chenying0907 348"/>
            <p:cNvSpPr>
              <a:spLocks/>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3" name="chenying0907 349"/>
            <p:cNvSpPr>
              <a:spLocks/>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4" name="chenying0907 350"/>
            <p:cNvSpPr>
              <a:spLocks/>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5" name="chenying0907 351"/>
            <p:cNvSpPr>
              <a:spLocks/>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6" name="chenying0907 352"/>
            <p:cNvSpPr>
              <a:spLocks/>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7" name="chenying0907 353"/>
            <p:cNvSpPr>
              <a:spLocks/>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8" name="chenying0907 354"/>
            <p:cNvSpPr>
              <a:spLocks/>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9" name="chenying0907 355"/>
            <p:cNvSpPr>
              <a:spLocks/>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0" name="chenying0907 356"/>
            <p:cNvSpPr>
              <a:spLocks/>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1" name="chenying0907 357"/>
            <p:cNvSpPr>
              <a:spLocks/>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2" name="chenying0907 358"/>
            <p:cNvSpPr>
              <a:spLocks/>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3" name="chenying0907 359"/>
            <p:cNvSpPr>
              <a:spLocks/>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4" name="chenying0907 360"/>
            <p:cNvSpPr>
              <a:spLocks/>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5" name="chenying0907 361"/>
            <p:cNvSpPr>
              <a:spLocks/>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6" name="chenying0907 362"/>
            <p:cNvSpPr>
              <a:spLocks/>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7" name="chenying0907 363"/>
            <p:cNvSpPr>
              <a:spLocks/>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8" name="chenying0907 364"/>
            <p:cNvSpPr>
              <a:spLocks/>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9" name="chenying0907 365"/>
            <p:cNvSpPr>
              <a:spLocks/>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0" name="chenying0907 366"/>
            <p:cNvSpPr>
              <a:spLocks/>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1" name="chenying0907 367"/>
            <p:cNvSpPr>
              <a:spLocks/>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2" name="chenying0907 368"/>
            <p:cNvSpPr>
              <a:spLocks/>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3" name="chenying0907 369"/>
            <p:cNvSpPr>
              <a:spLocks/>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4" name="chenying0907 370"/>
            <p:cNvSpPr>
              <a:spLocks/>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5" name="chenying0907 371"/>
            <p:cNvSpPr>
              <a:spLocks/>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6" name="chenying0907 372"/>
            <p:cNvSpPr>
              <a:spLocks/>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7" name="chenying0907 373"/>
            <p:cNvSpPr>
              <a:spLocks/>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8" name="chenying0907 374"/>
            <p:cNvSpPr>
              <a:spLocks/>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9" name="chenying0907 375"/>
            <p:cNvSpPr>
              <a:spLocks/>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0" name="chenying0907 376"/>
            <p:cNvSpPr>
              <a:spLocks/>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1" name="chenying0907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32" name="chenying0907 331"/>
          <p:cNvGrpSpPr/>
          <p:nvPr/>
        </p:nvGrpSpPr>
        <p:grpSpPr>
          <a:xfrm>
            <a:off x="4608856" y="734599"/>
            <a:ext cx="719600" cy="541442"/>
            <a:chOff x="5248276" y="1095375"/>
            <a:chExt cx="727075" cy="561976"/>
          </a:xfrm>
          <a:solidFill>
            <a:schemeClr val="accent6">
              <a:lumMod val="75000"/>
            </a:schemeClr>
          </a:solidFill>
        </p:grpSpPr>
        <p:sp>
          <p:nvSpPr>
            <p:cNvPr id="333" name="chenying0907 378"/>
            <p:cNvSpPr>
              <a:spLocks/>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4" name="chenying0907 379"/>
            <p:cNvSpPr>
              <a:spLocks/>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5" name="chenying0907 380"/>
            <p:cNvSpPr>
              <a:spLocks/>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6" name="chenying0907 381"/>
            <p:cNvSpPr>
              <a:spLocks/>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7" name="chenying0907 382"/>
            <p:cNvSpPr>
              <a:spLocks/>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8" name="chenying0907 383"/>
            <p:cNvSpPr>
              <a:spLocks/>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9" name="chenying0907 384"/>
            <p:cNvSpPr>
              <a:spLocks/>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0" name="chenying0907 385"/>
            <p:cNvSpPr>
              <a:spLocks/>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1" name="chenying0907 386"/>
            <p:cNvSpPr>
              <a:spLocks/>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2" name="chenying0907 387"/>
            <p:cNvSpPr>
              <a:spLocks/>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3" name="chenying0907 388"/>
            <p:cNvSpPr>
              <a:spLocks/>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4" name="chenying0907 389"/>
            <p:cNvSpPr>
              <a:spLocks/>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5" name="chenying0907 390"/>
            <p:cNvSpPr>
              <a:spLocks/>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6" name="chenying0907 391"/>
            <p:cNvSpPr>
              <a:spLocks/>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7" name="chenying0907 392"/>
            <p:cNvSpPr>
              <a:spLocks/>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8" name="chenying0907 393"/>
            <p:cNvSpPr>
              <a:spLocks/>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9" name="chenying0907 394"/>
            <p:cNvSpPr>
              <a:spLocks/>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0" name="chenying0907 395"/>
            <p:cNvSpPr>
              <a:spLocks/>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1" name="chenying0907 396"/>
            <p:cNvSpPr>
              <a:spLocks/>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2" name="chenying0907 397"/>
            <p:cNvSpPr>
              <a:spLocks/>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3" name="chenying0907 398"/>
            <p:cNvSpPr>
              <a:spLocks/>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4" name="chenying0907 399"/>
            <p:cNvSpPr>
              <a:spLocks/>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5" name="chenying0907 400"/>
            <p:cNvSpPr>
              <a:spLocks/>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6" name="chenying0907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7" name="chenying0907 402"/>
            <p:cNvSpPr>
              <a:spLocks/>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8" name="chenying0907 403"/>
            <p:cNvSpPr>
              <a:spLocks/>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9" name="chenying0907 404"/>
            <p:cNvSpPr>
              <a:spLocks/>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0" name="chenying0907 405"/>
            <p:cNvSpPr>
              <a:spLocks/>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1" name="chenying0907 407"/>
            <p:cNvSpPr>
              <a:spLocks/>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62" name="chenying0907 361"/>
          <p:cNvGrpSpPr/>
          <p:nvPr/>
        </p:nvGrpSpPr>
        <p:grpSpPr>
          <a:xfrm>
            <a:off x="5636408" y="658124"/>
            <a:ext cx="771450" cy="594974"/>
            <a:chOff x="6286501" y="1016000"/>
            <a:chExt cx="779463" cy="617538"/>
          </a:xfrm>
          <a:solidFill>
            <a:schemeClr val="accent6">
              <a:lumMod val="75000"/>
            </a:schemeClr>
          </a:solidFill>
        </p:grpSpPr>
        <p:sp>
          <p:nvSpPr>
            <p:cNvPr id="363" name="chenying0907 408"/>
            <p:cNvSpPr>
              <a:spLocks/>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4" name="chenying0907 409"/>
            <p:cNvSpPr>
              <a:spLocks/>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5" name="chenying0907 410"/>
            <p:cNvSpPr>
              <a:spLocks/>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6" name="chenying0907 411"/>
            <p:cNvSpPr>
              <a:spLocks/>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7" name="chenying0907 412"/>
            <p:cNvSpPr>
              <a:spLocks/>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8" name="chenying0907 413"/>
            <p:cNvSpPr>
              <a:spLocks/>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9" name="chenying0907 414"/>
            <p:cNvSpPr>
              <a:spLocks/>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0" name="chenying0907 415"/>
            <p:cNvSpPr>
              <a:spLocks/>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1" name="chenying0907 416"/>
            <p:cNvSpPr>
              <a:spLocks/>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2" name="chenying0907 417"/>
            <p:cNvSpPr>
              <a:spLocks/>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3" name="chenying0907 418"/>
            <p:cNvSpPr>
              <a:spLocks/>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4" name="chenying0907 419"/>
            <p:cNvSpPr>
              <a:spLocks/>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5" name="chenying0907 420"/>
            <p:cNvSpPr>
              <a:spLocks/>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6" name="chenying0907 421"/>
            <p:cNvSpPr>
              <a:spLocks/>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7" name="chenying0907 422"/>
            <p:cNvSpPr>
              <a:spLocks/>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8" name="chenying0907 423"/>
            <p:cNvSpPr>
              <a:spLocks/>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9" name="chenying0907 424"/>
            <p:cNvSpPr>
              <a:spLocks/>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0" name="chenying0907 425"/>
            <p:cNvSpPr>
              <a:spLocks/>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1" name="chenying0907 426"/>
            <p:cNvSpPr>
              <a:spLocks/>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2" name="chenying0907 427"/>
            <p:cNvSpPr>
              <a:spLocks/>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3" name="chenying0907 428"/>
            <p:cNvSpPr>
              <a:spLocks/>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4" name="chenying0907 429"/>
            <p:cNvSpPr>
              <a:spLocks/>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5" name="chenying0907 430"/>
            <p:cNvSpPr>
              <a:spLocks/>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6" name="chenying0907 431"/>
            <p:cNvSpPr>
              <a:spLocks/>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7" name="chenying0907 432"/>
            <p:cNvSpPr>
              <a:spLocks/>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8" name="chenying0907 433"/>
            <p:cNvSpPr>
              <a:spLocks/>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9" name="chenying0907 434"/>
            <p:cNvSpPr>
              <a:spLocks/>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0" name="chenying0907 435"/>
            <p:cNvSpPr>
              <a:spLocks/>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1" name="chenying0907 436"/>
            <p:cNvSpPr>
              <a:spLocks/>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2" name="chenying0907 437"/>
            <p:cNvSpPr>
              <a:spLocks/>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3" name="chenying0907 438"/>
            <p:cNvSpPr>
              <a:spLocks/>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4" name="chenying0907 439"/>
            <p:cNvSpPr>
              <a:spLocks/>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5" name="chenying0907 440"/>
            <p:cNvSpPr>
              <a:spLocks/>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6" name="chenying0907 441"/>
            <p:cNvSpPr>
              <a:spLocks/>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7" name="chenying0907 442"/>
            <p:cNvSpPr>
              <a:spLocks/>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8" name="chenying0907 443"/>
            <p:cNvSpPr>
              <a:spLocks/>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9" name="chenying0907 444"/>
            <p:cNvSpPr>
              <a:spLocks/>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0" name="chenying0907 445"/>
            <p:cNvSpPr>
              <a:spLocks/>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1" name="chenying0907 446"/>
            <p:cNvSpPr>
              <a:spLocks/>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2" name="chenying0907 447"/>
            <p:cNvSpPr>
              <a:spLocks/>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3" name="chenying0907 448"/>
            <p:cNvSpPr>
              <a:spLocks/>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4" name="chenying0907 449"/>
            <p:cNvSpPr>
              <a:spLocks/>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5" name="chenying0907 450"/>
            <p:cNvSpPr>
              <a:spLocks/>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6" name="chenying0907 451"/>
            <p:cNvSpPr>
              <a:spLocks/>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7" name="chenying0907 452"/>
            <p:cNvSpPr>
              <a:spLocks/>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8" name="chenying0907 453"/>
            <p:cNvSpPr>
              <a:spLocks/>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9" name="chenying0907 454"/>
            <p:cNvSpPr>
              <a:spLocks/>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0" name="chenying0907 455"/>
            <p:cNvSpPr>
              <a:spLocks/>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1" name="chenying0907 456"/>
            <p:cNvSpPr>
              <a:spLocks/>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2" name="chenying0907 457"/>
            <p:cNvSpPr>
              <a:spLocks/>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3" name="chenying0907 458"/>
            <p:cNvSpPr>
              <a:spLocks/>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4" name="chenying0907 459"/>
            <p:cNvSpPr>
              <a:spLocks/>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5" name="chenying0907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6" name="chenying0907 461"/>
            <p:cNvSpPr>
              <a:spLocks/>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7" name="chenying0907 462"/>
            <p:cNvSpPr>
              <a:spLocks/>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418" name="chenying0907 417"/>
          <p:cNvGrpSpPr/>
          <p:nvPr/>
        </p:nvGrpSpPr>
        <p:grpSpPr>
          <a:xfrm>
            <a:off x="2501902" y="627534"/>
            <a:ext cx="721173" cy="651566"/>
            <a:chOff x="3119438" y="984250"/>
            <a:chExt cx="728663" cy="676276"/>
          </a:xfrm>
          <a:solidFill>
            <a:schemeClr val="accent6">
              <a:lumMod val="75000"/>
            </a:schemeClr>
          </a:solidFill>
        </p:grpSpPr>
        <p:sp>
          <p:nvSpPr>
            <p:cNvPr id="419" name="chenying0907 463"/>
            <p:cNvSpPr>
              <a:spLocks/>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0" name="chenying0907 464"/>
            <p:cNvSpPr>
              <a:spLocks/>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1" name="chenying0907 465"/>
            <p:cNvSpPr>
              <a:spLocks/>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2" name="chenying0907 466"/>
            <p:cNvSpPr>
              <a:spLocks/>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3" name="chenying0907 467"/>
            <p:cNvSpPr>
              <a:spLocks/>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4" name="chenying0907 468"/>
            <p:cNvSpPr>
              <a:spLocks/>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5" name="chenying0907 469"/>
            <p:cNvSpPr>
              <a:spLocks/>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6" name="chenying0907 470"/>
            <p:cNvSpPr>
              <a:spLocks/>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7" name="chenying0907 471"/>
            <p:cNvSpPr>
              <a:spLocks/>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8" name="chenying0907 472"/>
            <p:cNvSpPr>
              <a:spLocks/>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9" name="chenying0907 473"/>
            <p:cNvSpPr>
              <a:spLocks/>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0" name="chenying0907 474"/>
            <p:cNvSpPr>
              <a:spLocks/>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1" name="chenying0907 475"/>
            <p:cNvSpPr>
              <a:spLocks/>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2" name="chenying0907 476"/>
            <p:cNvSpPr>
              <a:spLocks/>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3" name="chenying0907 477"/>
            <p:cNvSpPr>
              <a:spLocks/>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4" name="chenying0907 478"/>
            <p:cNvSpPr>
              <a:spLocks/>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5" name="chenying0907 479"/>
            <p:cNvSpPr>
              <a:spLocks/>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6" name="chenying0907 480"/>
            <p:cNvSpPr>
              <a:spLocks/>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7" name="chenying0907 481"/>
            <p:cNvSpPr>
              <a:spLocks/>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8" name="chenying0907 482"/>
            <p:cNvSpPr>
              <a:spLocks/>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9" name="chenying0907 483"/>
            <p:cNvSpPr>
              <a:spLocks/>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0" name="chenying0907 484"/>
            <p:cNvSpPr>
              <a:spLocks/>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1" name="chenying0907 485"/>
            <p:cNvSpPr>
              <a:spLocks/>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2" name="chenying0907 486"/>
            <p:cNvSpPr>
              <a:spLocks/>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3" name="chenying0907 487"/>
            <p:cNvSpPr>
              <a:spLocks/>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4" name="chenying0907 488"/>
            <p:cNvSpPr>
              <a:spLocks/>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5" name="chenying0907 489"/>
            <p:cNvSpPr>
              <a:spLocks/>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6" name="chenying0907 490"/>
            <p:cNvSpPr>
              <a:spLocks/>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7" name="chenying0907 491"/>
            <p:cNvSpPr>
              <a:spLocks/>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8" name="chenying0907 492"/>
            <p:cNvSpPr>
              <a:spLocks/>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9" name="chenying0907 493"/>
            <p:cNvSpPr>
              <a:spLocks/>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0" name="chenying0907 494"/>
            <p:cNvSpPr>
              <a:spLocks/>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1" name="chenying0907 495"/>
            <p:cNvSpPr>
              <a:spLocks/>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2" name="chenying0907 496"/>
            <p:cNvSpPr>
              <a:spLocks/>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3" name="chenying0907 497"/>
            <p:cNvSpPr>
              <a:spLocks/>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4" name="chenying0907 498"/>
            <p:cNvSpPr>
              <a:spLocks/>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5" name="chenying0907 499"/>
            <p:cNvSpPr>
              <a:spLocks/>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6" name="chenying0907 500"/>
            <p:cNvSpPr>
              <a:spLocks/>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7" name="chenying0907 501"/>
            <p:cNvSpPr>
              <a:spLocks/>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8" name="chenying0907 502"/>
            <p:cNvSpPr>
              <a:spLocks/>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9" name="chenying0907 503"/>
            <p:cNvSpPr>
              <a:spLocks/>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0" name="chenying0907 504"/>
            <p:cNvSpPr>
              <a:spLocks/>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1" name="chenying0907 505"/>
            <p:cNvSpPr>
              <a:spLocks/>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2" name="chenying0907 506"/>
            <p:cNvSpPr>
              <a:spLocks/>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3" name="chenying0907 507"/>
            <p:cNvSpPr>
              <a:spLocks/>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4" name="chenying0907 508"/>
            <p:cNvSpPr>
              <a:spLocks/>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5" name="chenying0907 509"/>
            <p:cNvSpPr>
              <a:spLocks/>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6" name="chenying0907 510"/>
            <p:cNvSpPr>
              <a:spLocks/>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7" name="chenying0907 511"/>
            <p:cNvSpPr>
              <a:spLocks/>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8" name="chenying0907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9" name="chenying0907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0" name="chenying0907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1" name="chenying0907 515"/>
            <p:cNvSpPr>
              <a:spLocks/>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2" name="chenying0907 516"/>
            <p:cNvSpPr>
              <a:spLocks/>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3" name="chenying0907 517"/>
            <p:cNvSpPr>
              <a:spLocks/>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4" name="chenying0907 518"/>
            <p:cNvSpPr>
              <a:spLocks/>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5" name="chenying0907 519"/>
            <p:cNvSpPr>
              <a:spLocks/>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6" name="chenying0907 520"/>
            <p:cNvSpPr>
              <a:spLocks/>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7" name="chenying0907 521"/>
            <p:cNvSpPr>
              <a:spLocks/>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8" name="chenying0907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479" name="chenying0907 478"/>
          <p:cNvGrpSpPr/>
          <p:nvPr/>
        </p:nvGrpSpPr>
        <p:grpSpPr>
          <a:xfrm>
            <a:off x="1477493" y="1572762"/>
            <a:ext cx="663038" cy="715804"/>
            <a:chOff x="2084388" y="1965325"/>
            <a:chExt cx="669925" cy="742950"/>
          </a:xfrm>
          <a:solidFill>
            <a:schemeClr val="accent6">
              <a:lumMod val="75000"/>
            </a:schemeClr>
          </a:solidFill>
        </p:grpSpPr>
        <p:sp>
          <p:nvSpPr>
            <p:cNvPr id="480" name="chenying0907 523"/>
            <p:cNvSpPr>
              <a:spLocks/>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1" name="chenying0907 524"/>
            <p:cNvSpPr>
              <a:spLocks/>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2" name="chenying0907 525"/>
            <p:cNvSpPr>
              <a:spLocks/>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3" name="chenying0907 526"/>
            <p:cNvSpPr>
              <a:spLocks/>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4" name="chenying0907 527"/>
            <p:cNvSpPr>
              <a:spLocks/>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5" name="chenying0907 528"/>
            <p:cNvSpPr>
              <a:spLocks/>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6" name="chenying0907 529"/>
            <p:cNvSpPr>
              <a:spLocks/>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7" name="chenying0907 530"/>
            <p:cNvSpPr>
              <a:spLocks/>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8" name="chenying0907 531"/>
            <p:cNvSpPr>
              <a:spLocks/>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9" name="chenying0907 532"/>
            <p:cNvSpPr>
              <a:spLocks/>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0" name="chenying0907 533"/>
            <p:cNvSpPr>
              <a:spLocks/>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1" name="chenying0907 534"/>
            <p:cNvSpPr>
              <a:spLocks/>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2" name="chenying0907 535"/>
            <p:cNvSpPr>
              <a:spLocks/>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3" name="chenying0907 536"/>
            <p:cNvSpPr>
              <a:spLocks/>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4" name="chenying0907 537"/>
            <p:cNvSpPr>
              <a:spLocks/>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5" name="chenying0907 538"/>
            <p:cNvSpPr>
              <a:spLocks/>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6" name="chenying0907 539"/>
            <p:cNvSpPr>
              <a:spLocks/>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7" name="chenying0907 540"/>
            <p:cNvSpPr>
              <a:spLocks/>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8" name="chenying0907 541"/>
            <p:cNvSpPr>
              <a:spLocks/>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9" name="chenying0907 542"/>
            <p:cNvSpPr>
              <a:spLocks/>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0" name="chenying0907 543"/>
            <p:cNvSpPr>
              <a:spLocks/>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1" name="chenying0907 544"/>
            <p:cNvSpPr>
              <a:spLocks/>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2" name="chenying0907 545"/>
            <p:cNvSpPr>
              <a:spLocks/>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3" name="chenying0907 546"/>
            <p:cNvSpPr>
              <a:spLocks/>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4" name="chenying0907 547"/>
            <p:cNvSpPr>
              <a:spLocks/>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5" name="chenying0907 548"/>
            <p:cNvSpPr>
              <a:spLocks/>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6" name="chenying0907 549"/>
            <p:cNvSpPr>
              <a:spLocks/>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7" name="chenying0907 550"/>
            <p:cNvSpPr>
              <a:spLocks/>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8" name="chenying0907 551"/>
            <p:cNvSpPr>
              <a:spLocks/>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9" name="chenying0907 552"/>
            <p:cNvSpPr>
              <a:spLocks/>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0" name="chenying0907 553"/>
            <p:cNvSpPr>
              <a:spLocks/>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1" name="chenying0907 554"/>
            <p:cNvSpPr>
              <a:spLocks/>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2" name="chenying0907 555"/>
            <p:cNvSpPr>
              <a:spLocks/>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3" name="chenying0907 556"/>
            <p:cNvSpPr>
              <a:spLocks/>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4" name="chenying0907 557"/>
            <p:cNvSpPr>
              <a:spLocks/>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5" name="chenying0907 558"/>
            <p:cNvSpPr>
              <a:spLocks/>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6" name="chenying0907 559"/>
            <p:cNvSpPr>
              <a:spLocks/>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517" name="chenying0907 516"/>
          <p:cNvGrpSpPr/>
          <p:nvPr/>
        </p:nvGrpSpPr>
        <p:grpSpPr>
          <a:xfrm>
            <a:off x="2483048" y="1584998"/>
            <a:ext cx="758881" cy="731100"/>
            <a:chOff x="3100388" y="1978025"/>
            <a:chExt cx="766763" cy="758826"/>
          </a:xfrm>
          <a:solidFill>
            <a:schemeClr val="accent6">
              <a:lumMod val="75000"/>
            </a:schemeClr>
          </a:solidFill>
        </p:grpSpPr>
        <p:sp>
          <p:nvSpPr>
            <p:cNvPr id="518" name="chenying0907 560"/>
            <p:cNvSpPr>
              <a:spLocks/>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9" name="chenying0907 561"/>
            <p:cNvSpPr>
              <a:spLocks/>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0" name="chenying0907 562"/>
            <p:cNvSpPr>
              <a:spLocks/>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1" name="chenying0907 563"/>
            <p:cNvSpPr>
              <a:spLocks/>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2" name="chenying0907 564"/>
            <p:cNvSpPr>
              <a:spLocks/>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3" name="chenying0907 565"/>
            <p:cNvSpPr>
              <a:spLocks/>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4" name="chenying0907 566"/>
            <p:cNvSpPr>
              <a:spLocks/>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5" name="chenying0907 567"/>
            <p:cNvSpPr>
              <a:spLocks/>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6" name="chenying0907 568"/>
            <p:cNvSpPr>
              <a:spLocks/>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7" name="chenying0907 569"/>
            <p:cNvSpPr>
              <a:spLocks/>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8" name="chenying0907 570"/>
            <p:cNvSpPr>
              <a:spLocks/>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9" name="chenying0907 571"/>
            <p:cNvSpPr>
              <a:spLocks/>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0" name="chenying0907 572"/>
            <p:cNvSpPr>
              <a:spLocks/>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1" name="chenying0907 573"/>
            <p:cNvSpPr>
              <a:spLocks/>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2" name="chenying0907 574"/>
            <p:cNvSpPr>
              <a:spLocks/>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3" name="chenying0907 575"/>
            <p:cNvSpPr>
              <a:spLocks/>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4" name="chenying0907 576"/>
            <p:cNvSpPr>
              <a:spLocks/>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5" name="chenying0907 577"/>
            <p:cNvSpPr>
              <a:spLocks/>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6" name="chenying0907 578"/>
            <p:cNvSpPr>
              <a:spLocks/>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7" name="chenying0907 579"/>
            <p:cNvSpPr>
              <a:spLocks/>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8" name="chenying0907 580"/>
            <p:cNvSpPr>
              <a:spLocks/>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9" name="chenying0907 581"/>
            <p:cNvSpPr>
              <a:spLocks/>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0" name="chenying0907 582"/>
            <p:cNvSpPr>
              <a:spLocks/>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1" name="chenying0907 583"/>
            <p:cNvSpPr>
              <a:spLocks/>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2" name="chenying0907 584"/>
            <p:cNvSpPr>
              <a:spLocks/>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3" name="chenying0907 585"/>
            <p:cNvSpPr>
              <a:spLocks/>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4" name="chenying0907 586"/>
            <p:cNvSpPr>
              <a:spLocks/>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5" name="chenying0907 587"/>
            <p:cNvSpPr>
              <a:spLocks/>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6" name="chenying0907 588"/>
            <p:cNvSpPr>
              <a:spLocks/>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7" name="chenying0907 589"/>
            <p:cNvSpPr>
              <a:spLocks/>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8" name="chenying0907 590"/>
            <p:cNvSpPr>
              <a:spLocks/>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9" name="chenying0907 591"/>
            <p:cNvSpPr>
              <a:spLocks/>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0" name="chenying0907 592"/>
            <p:cNvSpPr>
              <a:spLocks/>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1" name="chenying0907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2" name="chenying0907 594"/>
            <p:cNvSpPr>
              <a:spLocks/>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3" name="chenying0907 595"/>
            <p:cNvSpPr>
              <a:spLocks/>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554" name="chenying0907 553"/>
          <p:cNvGrpSpPr/>
          <p:nvPr/>
        </p:nvGrpSpPr>
        <p:grpSpPr>
          <a:xfrm>
            <a:off x="3523170" y="1641590"/>
            <a:ext cx="784019" cy="674507"/>
            <a:chOff x="4151313" y="2036763"/>
            <a:chExt cx="792163" cy="700087"/>
          </a:xfrm>
          <a:solidFill>
            <a:schemeClr val="accent6">
              <a:lumMod val="75000"/>
            </a:schemeClr>
          </a:solidFill>
        </p:grpSpPr>
        <p:sp>
          <p:nvSpPr>
            <p:cNvPr id="555" name="chenying0907 596"/>
            <p:cNvSpPr>
              <a:spLocks/>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6" name="chenying0907 597"/>
            <p:cNvSpPr>
              <a:spLocks/>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7" name="chenying0907 598"/>
            <p:cNvSpPr>
              <a:spLocks/>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8" name="chenying0907 599"/>
            <p:cNvSpPr>
              <a:spLocks/>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9" name="chenying0907 600"/>
            <p:cNvSpPr>
              <a:spLocks/>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0" name="chenying0907 601"/>
            <p:cNvSpPr>
              <a:spLocks/>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1" name="chenying0907 602"/>
            <p:cNvSpPr>
              <a:spLocks/>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2" name="chenying0907 603"/>
            <p:cNvSpPr>
              <a:spLocks/>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3" name="chenying0907 604"/>
            <p:cNvSpPr>
              <a:spLocks/>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4" name="chenying0907 605"/>
            <p:cNvSpPr>
              <a:spLocks/>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5" name="chenying0907 606"/>
            <p:cNvSpPr>
              <a:spLocks/>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6" name="chenying0907 608"/>
            <p:cNvSpPr>
              <a:spLocks/>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7" name="chenying0907 609"/>
            <p:cNvSpPr>
              <a:spLocks/>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8" name="chenying0907 610"/>
            <p:cNvSpPr>
              <a:spLocks/>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9" name="chenying0907 611"/>
            <p:cNvSpPr>
              <a:spLocks/>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0" name="chenying0907 612"/>
            <p:cNvSpPr>
              <a:spLocks/>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1" name="chenying0907 613"/>
            <p:cNvSpPr>
              <a:spLocks/>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2" name="chenying0907 614"/>
            <p:cNvSpPr>
              <a:spLocks/>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3" name="chenying0907 615"/>
            <p:cNvSpPr>
              <a:spLocks/>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4" name="chenying0907 616"/>
            <p:cNvSpPr>
              <a:spLocks/>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5" name="chenying0907 617"/>
            <p:cNvSpPr>
              <a:spLocks/>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6" name="chenying0907 618"/>
            <p:cNvSpPr>
              <a:spLocks/>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7" name="chenying0907 619"/>
            <p:cNvSpPr>
              <a:spLocks/>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8" name="chenying0907 620"/>
            <p:cNvSpPr>
              <a:spLocks/>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9" name="chenying0907 621"/>
            <p:cNvSpPr>
              <a:spLocks/>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0" name="chenying0907 622"/>
            <p:cNvSpPr>
              <a:spLocks/>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1" name="chenying0907 623"/>
            <p:cNvSpPr>
              <a:spLocks/>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2" name="chenying0907 624"/>
            <p:cNvSpPr>
              <a:spLocks/>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3" name="chenying0907 625"/>
            <p:cNvSpPr>
              <a:spLocks/>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4" name="chenying0907 626"/>
            <p:cNvSpPr>
              <a:spLocks/>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5" name="chenying0907 627"/>
            <p:cNvSpPr>
              <a:spLocks/>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6" name="chenying0907 628"/>
            <p:cNvSpPr>
              <a:spLocks/>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7" name="chenying0907 629"/>
            <p:cNvSpPr>
              <a:spLocks/>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8" name="chenying0907 630"/>
            <p:cNvSpPr>
              <a:spLocks/>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9" name="chenying0907 631"/>
            <p:cNvSpPr>
              <a:spLocks/>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0" name="chenying0907 632"/>
            <p:cNvSpPr>
              <a:spLocks/>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1" name="chenying0907 633"/>
            <p:cNvSpPr>
              <a:spLocks/>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2" name="chenying0907 634"/>
            <p:cNvSpPr>
              <a:spLocks/>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3" name="chenying0907 635"/>
            <p:cNvSpPr>
              <a:spLocks/>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4" name="chenying0907 636"/>
            <p:cNvSpPr>
              <a:spLocks/>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5" name="chenying0907 637"/>
            <p:cNvSpPr>
              <a:spLocks/>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6" name="chenying0907 638"/>
            <p:cNvSpPr>
              <a:spLocks/>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7" name="chenying0907 639"/>
            <p:cNvSpPr>
              <a:spLocks/>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8" name="chenying0907 640"/>
            <p:cNvSpPr>
              <a:spLocks/>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9" name="chenying0907 641"/>
            <p:cNvSpPr>
              <a:spLocks/>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0" name="chenying0907 642"/>
            <p:cNvSpPr>
              <a:spLocks/>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1" name="chenying0907 643"/>
            <p:cNvSpPr>
              <a:spLocks/>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2" name="chenying0907 644"/>
            <p:cNvSpPr>
              <a:spLocks/>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3" name="chenying0907 645"/>
            <p:cNvSpPr>
              <a:spLocks/>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4" name="chenying0907 646"/>
            <p:cNvSpPr>
              <a:spLocks/>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5" name="chenying0907 647"/>
            <p:cNvSpPr>
              <a:spLocks/>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6" name="chenying0907 648"/>
            <p:cNvSpPr>
              <a:spLocks/>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7" name="chenying0907 649"/>
            <p:cNvSpPr>
              <a:spLocks/>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8" name="chenying0907 650"/>
            <p:cNvSpPr>
              <a:spLocks/>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9" name="chenying0907 651"/>
            <p:cNvSpPr>
              <a:spLocks/>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0" name="chenying0907 652"/>
            <p:cNvSpPr>
              <a:spLocks/>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1" name="chenying0907 653"/>
            <p:cNvSpPr>
              <a:spLocks/>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2" name="chenying0907 654"/>
            <p:cNvSpPr>
              <a:spLocks/>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3" name="chenying0907 655"/>
            <p:cNvSpPr>
              <a:spLocks/>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4" name="chenying0907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5" name="chenying0907 657"/>
            <p:cNvSpPr>
              <a:spLocks/>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6" name="chenying0907 658"/>
            <p:cNvSpPr>
              <a:spLocks/>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7" name="chenying0907 659"/>
            <p:cNvSpPr>
              <a:spLocks/>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8" name="chenying0907 660"/>
            <p:cNvSpPr>
              <a:spLocks/>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9" name="chenying0907 661"/>
            <p:cNvSpPr>
              <a:spLocks/>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0" name="chenying0907 662"/>
            <p:cNvSpPr>
              <a:spLocks/>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1" name="chenying0907 663"/>
            <p:cNvSpPr>
              <a:spLocks/>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22" name="chenying0907 621"/>
          <p:cNvGrpSpPr/>
          <p:nvPr/>
        </p:nvGrpSpPr>
        <p:grpSpPr>
          <a:xfrm>
            <a:off x="5653690" y="1554408"/>
            <a:ext cx="735312" cy="746395"/>
            <a:chOff x="6303963" y="1946275"/>
            <a:chExt cx="742950" cy="774701"/>
          </a:xfrm>
          <a:solidFill>
            <a:schemeClr val="accent6">
              <a:lumMod val="75000"/>
            </a:schemeClr>
          </a:solidFill>
        </p:grpSpPr>
        <p:sp>
          <p:nvSpPr>
            <p:cNvPr id="623" name="chenying0907 664"/>
            <p:cNvSpPr>
              <a:spLocks/>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4" name="chenying0907 665"/>
            <p:cNvSpPr>
              <a:spLocks/>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5" name="chenying0907 666"/>
            <p:cNvSpPr>
              <a:spLocks/>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6" name="chenying0907 667"/>
            <p:cNvSpPr>
              <a:spLocks/>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7" name="chenying0907 668"/>
            <p:cNvSpPr>
              <a:spLocks/>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8" name="chenying0907 669"/>
            <p:cNvSpPr>
              <a:spLocks/>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9" name="chenying0907 670"/>
            <p:cNvSpPr>
              <a:spLocks/>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0" name="chenying0907 671"/>
            <p:cNvSpPr>
              <a:spLocks/>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1" name="chenying0907 672"/>
            <p:cNvSpPr>
              <a:spLocks/>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2" name="chenying0907 673"/>
            <p:cNvSpPr>
              <a:spLocks/>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3" name="chenying0907 674"/>
            <p:cNvSpPr>
              <a:spLocks/>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4" name="chenying0907 675"/>
            <p:cNvSpPr>
              <a:spLocks/>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5" name="chenying0907 676"/>
            <p:cNvSpPr>
              <a:spLocks/>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6" name="chenying0907 677"/>
            <p:cNvSpPr>
              <a:spLocks/>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7" name="chenying0907 678"/>
            <p:cNvSpPr>
              <a:spLocks/>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8" name="chenying0907 679"/>
            <p:cNvSpPr>
              <a:spLocks/>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9" name="chenying0907 680"/>
            <p:cNvSpPr>
              <a:spLocks/>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0" name="chenying0907 681"/>
            <p:cNvSpPr>
              <a:spLocks/>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1" name="chenying0907 682"/>
            <p:cNvSpPr>
              <a:spLocks/>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2" name="chenying0907 683"/>
            <p:cNvSpPr>
              <a:spLocks/>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3" name="chenying0907 684"/>
            <p:cNvSpPr>
              <a:spLocks/>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4" name="chenying0907 685"/>
            <p:cNvSpPr>
              <a:spLocks/>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5" name="chenying0907 686"/>
            <p:cNvSpPr>
              <a:spLocks/>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6" name="chenying0907 687"/>
            <p:cNvSpPr>
              <a:spLocks/>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7" name="chenying0907 688"/>
            <p:cNvSpPr>
              <a:spLocks/>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8" name="chenying0907 689"/>
            <p:cNvSpPr>
              <a:spLocks/>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9" name="chenying0907 690"/>
            <p:cNvSpPr>
              <a:spLocks/>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0" name="chenying0907 691"/>
            <p:cNvSpPr>
              <a:spLocks/>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1" name="chenying0907 692"/>
            <p:cNvSpPr>
              <a:spLocks/>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2" name="chenying0907 693"/>
            <p:cNvSpPr>
              <a:spLocks/>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3" name="chenying0907 694"/>
            <p:cNvSpPr>
              <a:spLocks/>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4" name="chenying0907 695"/>
            <p:cNvSpPr>
              <a:spLocks/>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5" name="chenying0907 696"/>
            <p:cNvSpPr>
              <a:spLocks/>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6" name="chenying0907 697"/>
            <p:cNvSpPr>
              <a:spLocks/>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7" name="chenying0907 698"/>
            <p:cNvSpPr>
              <a:spLocks/>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8" name="chenying0907 699"/>
            <p:cNvSpPr>
              <a:spLocks/>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9" name="chenying0907 700"/>
            <p:cNvSpPr>
              <a:spLocks/>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0" name="chenying0907 701"/>
            <p:cNvSpPr>
              <a:spLocks/>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1" name="chenying0907 702"/>
            <p:cNvSpPr>
              <a:spLocks/>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2" name="chenying0907 703"/>
            <p:cNvSpPr>
              <a:spLocks/>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3" name="chenying0907 704"/>
            <p:cNvSpPr>
              <a:spLocks/>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4" name="chenying0907 705"/>
            <p:cNvSpPr>
              <a:spLocks/>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5" name="chenying0907 706"/>
            <p:cNvSpPr>
              <a:spLocks/>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6" name="chenying0907 707"/>
            <p:cNvSpPr>
              <a:spLocks/>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7" name="chenying0907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8" name="chenying0907 709"/>
            <p:cNvSpPr>
              <a:spLocks/>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9" name="chenying0907 710"/>
            <p:cNvSpPr>
              <a:spLocks/>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0" name="chenying0907 711"/>
            <p:cNvSpPr>
              <a:spLocks/>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1" name="chenying0907 712"/>
            <p:cNvSpPr>
              <a:spLocks/>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2" name="chenying0907 713"/>
            <p:cNvSpPr>
              <a:spLocks/>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3" name="chenying0907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4" name="chenying0907 715"/>
            <p:cNvSpPr>
              <a:spLocks/>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5" name="chenying0907 716"/>
            <p:cNvSpPr>
              <a:spLocks/>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76" name="chenying0907 675"/>
          <p:cNvGrpSpPr/>
          <p:nvPr/>
        </p:nvGrpSpPr>
        <p:grpSpPr>
          <a:xfrm>
            <a:off x="1427215" y="2612819"/>
            <a:ext cx="763594" cy="718864"/>
            <a:chOff x="2033588" y="3044825"/>
            <a:chExt cx="771525" cy="746126"/>
          </a:xfrm>
          <a:solidFill>
            <a:schemeClr val="accent6">
              <a:lumMod val="75000"/>
            </a:schemeClr>
          </a:solidFill>
        </p:grpSpPr>
        <p:sp>
          <p:nvSpPr>
            <p:cNvPr id="677" name="chenying0907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8" name="chenying0907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9" name="chenying0907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0" name="chenying0907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1" name="chenying0907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2" name="chenying0907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3" name="chenying0907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4" name="chenying0907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5" name="chenying0907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6" name="chenying0907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7" name="chenying0907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8" name="chenying0907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9" name="chenying0907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0" name="chenying0907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1" name="chenying0907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2" name="chenying0907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3" name="chenying0907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4" name="chenying0907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5" name="chenying0907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6" name="chenying0907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7" name="chenying0907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8" name="chenying0907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9" name="chenying0907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0" name="chenying0907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1" name="chenying0907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2" name="chenying0907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3" name="chenying0907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4" name="chenying0907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5" name="chenying0907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6" name="chenying0907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7" name="chenying0907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8" name="chenying0907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9" name="chenying0907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0" name="chenying0907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1" name="chenying0907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2" name="chenying0907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3" name="chenying0907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4" name="chenying0907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5" name="chenying0907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6" name="chenying0907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7" name="chenying0907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8" name="chenying0907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9" name="chenying0907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0" name="chenying0907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1" name="chenying0907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2" name="chenying0907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3" name="chenying0907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4" name="chenying0907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5"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6"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7" name="chenying0907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8" name="chenying0907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9" name="chenying0907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0" name="chenying0907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1"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2" name="chenying0907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3" name="chenying0907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4" name="chenying0907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5" name="chenying0907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6" name="chenying0907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7" name="chenying0907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8" name="chenying0907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9" name="chenying0907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0" name="chenying0907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1"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2" name="chenying0907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3" name="chenying0907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4" name="chenying0907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5" name="chenying0907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6" name="chenying0907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7" name="chenying0907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8" name="chenying0907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9" name="chenying0907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0"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751" name="chenying0907 750"/>
          <p:cNvGrpSpPr/>
          <p:nvPr/>
        </p:nvGrpSpPr>
        <p:grpSpPr>
          <a:xfrm>
            <a:off x="3520027" y="2693883"/>
            <a:ext cx="790304" cy="588856"/>
            <a:chOff x="4148138" y="3128963"/>
            <a:chExt cx="798513" cy="611188"/>
          </a:xfrm>
          <a:solidFill>
            <a:schemeClr val="accent6">
              <a:lumMod val="75000"/>
            </a:schemeClr>
          </a:solidFill>
        </p:grpSpPr>
        <p:sp>
          <p:nvSpPr>
            <p:cNvPr id="752" name="chenying0907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3" name="chenying0907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4" name="chenying0907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5" name="chenying0907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6" name="chenying0907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7" name="chenying0907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8" name="chenying0907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9" name="chenying0907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0" name="chenying0907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1" name="chenying0907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2" name="chenying0907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3" name="chenying0907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4" name="chenying0907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5" name="chenying0907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6" name="chenying0907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7" name="chenying0907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8" name="chenying0907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9" name="chenying0907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0" name="chenying0907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1" name="chenying0907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2" name="chenying0907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3" name="chenying0907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4" name="chenying0907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5" name="chenying0907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6" name="chenying0907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7" name="chenying0907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8" name="chenying0907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9" name="chenying0907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0" name="chenying0907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1" name="chenying0907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2" name="chenying0907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3" name="chenying0907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4" name="chenying0907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5" name="chenying0907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6" name="chenying0907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7" name="chenying0907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8" name="chenying0907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9" name="chenying0907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0" name="chenying0907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1" name="chenying0907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2" name="chenying0907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3" name="chenying0907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4" name="chenying0907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5" name="chenying0907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6" name="chenying0907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7" name="chenying0907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8" name="chenying0907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9" name="chenying0907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0" name="chenying0907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1" name="chenying0907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2" name="chenying0907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3" name="chenying0907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4" name="chenying0907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5" name="chenying0907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6" name="chenying0907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7" name="chenying0907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8" name="chenying0907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9" name="chenying0907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0" name="chenying0907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1" name="chenying0907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2" name="chenying0907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3" name="chenying0907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4" name="chenying0907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5" name="chenying0907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6" name="chenying0907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7" name="chenying0907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8" name="chenying0907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9" name="chenying0907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0" name="chenying0907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1" name="chenying0907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2" name="chenying0907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3"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4"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5"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6"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7" name="chenying0907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8" name="chenying0907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9"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0"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1" name="chenying0907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2" name="chenying0907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833" name="chenying0907 832"/>
          <p:cNvGrpSpPr/>
          <p:nvPr/>
        </p:nvGrpSpPr>
        <p:grpSpPr>
          <a:xfrm>
            <a:off x="2594602" y="2634233"/>
            <a:ext cx="535772" cy="694391"/>
            <a:chOff x="3213101" y="3067051"/>
            <a:chExt cx="541337" cy="720725"/>
          </a:xfrm>
          <a:solidFill>
            <a:schemeClr val="accent6">
              <a:lumMod val="75000"/>
            </a:schemeClr>
          </a:solidFill>
        </p:grpSpPr>
        <p:sp>
          <p:nvSpPr>
            <p:cNvPr id="834" name="chenying0907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5" name="chenying0907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6" name="chenying0907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7" name="chenying0907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8" name="chenying0907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9" name="chenying0907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0" name="chenying0907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1" name="chenying0907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2" name="chenying0907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3" name="chenying0907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4" name="chenying0907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5" name="chenying0907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6" name="chenying0907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7" name="chenying0907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8" name="chenying0907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9" name="chenying0907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0" name="chenying0907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1" name="chenying0907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2" name="chenying0907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3" name="chenying0907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4" name="chenying0907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5" name="chenying0907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6" name="chenying0907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7" name="chenying0907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8" name="chenying0907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9" name="chenying0907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0" name="chenying0907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1" name="chenying0907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2" name="chenying0907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3" name="chenying0907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4" name="chenying0907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5" name="chenying0907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6" name="chenying0907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7" name="chenying0907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8" name="chenying0907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9" name="chenying0907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0" name="chenying0907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1" name="chenying0907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2" name="chenying0907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3" name="chenying0907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4" name="chenying0907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5" name="chenying0907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6" name="chenying0907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7" name="chenying0907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8"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9" name="chenying0907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0" name="chenying0907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1" name="chenying0907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2" name="chenying0907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3" name="chenying0907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4"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885" name="chenying0907 884"/>
          <p:cNvGrpSpPr/>
          <p:nvPr/>
        </p:nvGrpSpPr>
        <p:grpSpPr>
          <a:xfrm>
            <a:off x="5652119" y="2626585"/>
            <a:ext cx="740025" cy="685214"/>
            <a:chOff x="6302376" y="3059113"/>
            <a:chExt cx="747712" cy="711200"/>
          </a:xfrm>
          <a:solidFill>
            <a:schemeClr val="accent6">
              <a:lumMod val="75000"/>
            </a:schemeClr>
          </a:solidFill>
        </p:grpSpPr>
        <p:sp>
          <p:nvSpPr>
            <p:cNvPr id="886" name="chenying0907 924"/>
            <p:cNvSpPr>
              <a:spLocks/>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7" name="chenying0907 925"/>
            <p:cNvSpPr>
              <a:spLocks/>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8" name="chenying0907 926"/>
            <p:cNvSpPr>
              <a:spLocks/>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9" name="chenying0907 927"/>
            <p:cNvSpPr>
              <a:spLocks/>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0" name="chenying0907 928"/>
            <p:cNvSpPr>
              <a:spLocks/>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1" name="chenying0907 929"/>
            <p:cNvSpPr>
              <a:spLocks/>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2" name="chenying0907 930"/>
            <p:cNvSpPr>
              <a:spLocks/>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3" name="chenying0907 931"/>
            <p:cNvSpPr>
              <a:spLocks/>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4" name="chenying0907 932"/>
            <p:cNvSpPr>
              <a:spLocks/>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5" name="chenying0907 933"/>
            <p:cNvSpPr>
              <a:spLocks/>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6" name="chenying0907 934"/>
            <p:cNvSpPr>
              <a:spLocks/>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7" name="chenying0907 935"/>
            <p:cNvSpPr>
              <a:spLocks/>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8" name="chenying0907 936"/>
            <p:cNvSpPr>
              <a:spLocks/>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9" name="chenying0907 937"/>
            <p:cNvSpPr>
              <a:spLocks/>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0" name="chenying0907 938"/>
            <p:cNvSpPr>
              <a:spLocks/>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1" name="chenying0907 939"/>
            <p:cNvSpPr>
              <a:spLocks/>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2" name="chenying0907 940"/>
            <p:cNvSpPr>
              <a:spLocks/>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3" name="chenying0907 941"/>
            <p:cNvSpPr>
              <a:spLocks/>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4" name="chenying0907 942"/>
            <p:cNvSpPr>
              <a:spLocks/>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5" name="chenying0907 943"/>
            <p:cNvSpPr>
              <a:spLocks/>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6" name="chenying0907 944"/>
            <p:cNvSpPr>
              <a:spLocks/>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7" name="chenying0907 945"/>
            <p:cNvSpPr>
              <a:spLocks/>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8" name="chenying0907 946"/>
            <p:cNvSpPr>
              <a:spLocks/>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9" name="chenying0907 947"/>
            <p:cNvSpPr>
              <a:spLocks/>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0" name="chenying0907 948"/>
            <p:cNvSpPr>
              <a:spLocks/>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1" name="chenying0907 949"/>
            <p:cNvSpPr>
              <a:spLocks/>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2" name="chenying0907 950"/>
            <p:cNvSpPr>
              <a:spLocks/>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3" name="chenying0907 951"/>
            <p:cNvSpPr>
              <a:spLocks/>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4" name="chenying0907 952"/>
            <p:cNvSpPr>
              <a:spLocks/>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5" name="chenying0907 953"/>
            <p:cNvSpPr>
              <a:spLocks/>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6" name="chenying0907 954"/>
            <p:cNvSpPr>
              <a:spLocks/>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7" name="chenying0907 955"/>
            <p:cNvSpPr>
              <a:spLocks/>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8" name="chenying0907 956"/>
            <p:cNvSpPr>
              <a:spLocks/>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9" name="chenying0907 957"/>
            <p:cNvSpPr>
              <a:spLocks/>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0" name="chenying0907 958"/>
            <p:cNvSpPr>
              <a:spLocks/>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1" name="chenying0907 959"/>
            <p:cNvSpPr>
              <a:spLocks/>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2" name="chenying0907 960"/>
            <p:cNvSpPr>
              <a:spLocks/>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3" name="chenying0907 961"/>
            <p:cNvSpPr>
              <a:spLocks/>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4" name="chenying0907 962"/>
            <p:cNvSpPr>
              <a:spLocks/>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5" name="chenying0907 963"/>
            <p:cNvSpPr>
              <a:spLocks/>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6" name="chenying0907 964"/>
            <p:cNvSpPr>
              <a:spLocks/>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7" name="chenying0907 965"/>
            <p:cNvSpPr>
              <a:spLocks/>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8" name="chenying0907 966"/>
            <p:cNvSpPr>
              <a:spLocks/>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9" name="chenying0907 967"/>
            <p:cNvSpPr>
              <a:spLocks/>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0" name="chenying0907 968"/>
            <p:cNvSpPr>
              <a:spLocks/>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1" name="chenying0907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2" name="chenying0907 970"/>
            <p:cNvSpPr>
              <a:spLocks/>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3" name="chenying0907 971"/>
            <p:cNvSpPr>
              <a:spLocks/>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4" name="chenying0907 972"/>
            <p:cNvSpPr>
              <a:spLocks/>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5" name="chenying0907 973"/>
            <p:cNvSpPr>
              <a:spLocks/>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36" name="chenying0907 935"/>
          <p:cNvGrpSpPr/>
          <p:nvPr/>
        </p:nvGrpSpPr>
        <p:grpSpPr>
          <a:xfrm>
            <a:off x="1452354" y="3616169"/>
            <a:ext cx="713316" cy="689803"/>
            <a:chOff x="2058988" y="4086225"/>
            <a:chExt cx="720725" cy="715963"/>
          </a:xfrm>
          <a:solidFill>
            <a:schemeClr val="accent6">
              <a:lumMod val="75000"/>
            </a:schemeClr>
          </a:solidFill>
        </p:grpSpPr>
        <p:sp>
          <p:nvSpPr>
            <p:cNvPr id="937" name="chenying0907 974"/>
            <p:cNvSpPr>
              <a:spLocks/>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8" name="chenying0907 975"/>
            <p:cNvSpPr>
              <a:spLocks/>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9" name="chenying0907 976"/>
            <p:cNvSpPr>
              <a:spLocks/>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0" name="chenying0907 977"/>
            <p:cNvSpPr>
              <a:spLocks/>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1" name="chenying0907 978"/>
            <p:cNvSpPr>
              <a:spLocks/>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2" name="chenying0907 979"/>
            <p:cNvSpPr>
              <a:spLocks/>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3" name="chenying0907 980"/>
            <p:cNvSpPr>
              <a:spLocks/>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4" name="chenying0907 981"/>
            <p:cNvSpPr>
              <a:spLocks/>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5" name="chenying0907 982"/>
            <p:cNvSpPr>
              <a:spLocks/>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6" name="chenying0907 983"/>
            <p:cNvSpPr>
              <a:spLocks/>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7" name="chenying0907 984"/>
            <p:cNvSpPr>
              <a:spLocks/>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8" name="chenying0907 985"/>
            <p:cNvSpPr>
              <a:spLocks/>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9" name="chenying0907 986"/>
            <p:cNvSpPr>
              <a:spLocks/>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0" name="chenying0907 987"/>
            <p:cNvSpPr>
              <a:spLocks/>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1" name="chenying0907 988"/>
            <p:cNvSpPr>
              <a:spLocks/>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2" name="chenying0907 989"/>
            <p:cNvSpPr>
              <a:spLocks/>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3" name="chenying0907 990"/>
            <p:cNvSpPr>
              <a:spLocks/>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4" name="chenying0907 991"/>
            <p:cNvSpPr>
              <a:spLocks/>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5" name="chenying0907 992"/>
            <p:cNvSpPr>
              <a:spLocks/>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6" name="chenying0907 993"/>
            <p:cNvSpPr>
              <a:spLocks/>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7" name="chenying0907 994"/>
            <p:cNvSpPr>
              <a:spLocks/>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8" name="chenying0907 995"/>
            <p:cNvSpPr>
              <a:spLocks/>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9" name="chenying0907 996"/>
            <p:cNvSpPr>
              <a:spLocks/>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0" name="chenying0907 997"/>
            <p:cNvSpPr>
              <a:spLocks/>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1" name="chenying0907 998"/>
            <p:cNvSpPr>
              <a:spLocks/>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2" name="chenying0907 999"/>
            <p:cNvSpPr>
              <a:spLocks/>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3" name="chenying0907 1000"/>
            <p:cNvSpPr>
              <a:spLocks/>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4" name="chenying0907 1001"/>
            <p:cNvSpPr>
              <a:spLocks/>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5" name="chenying0907 1002"/>
            <p:cNvSpPr>
              <a:spLocks/>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6" name="chenying0907 1003"/>
            <p:cNvSpPr>
              <a:spLocks/>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7" name="chenying0907 1004"/>
            <p:cNvSpPr>
              <a:spLocks/>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8" name="chenying0907 1005"/>
            <p:cNvSpPr>
              <a:spLocks/>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9" name="chenying0907 1006"/>
            <p:cNvSpPr>
              <a:spLocks/>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0" name="chenying0907 1007"/>
            <p:cNvSpPr>
              <a:spLocks/>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1" name="chenying0907 1008"/>
            <p:cNvSpPr>
              <a:spLocks/>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2" name="chenying0907 1010"/>
            <p:cNvSpPr>
              <a:spLocks/>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3" name="chenying0907 1011"/>
            <p:cNvSpPr>
              <a:spLocks/>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4" name="chenying0907 1012"/>
            <p:cNvSpPr>
              <a:spLocks/>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5" name="chenying0907 1013"/>
            <p:cNvSpPr>
              <a:spLocks/>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6" name="chenying0907 1014"/>
            <p:cNvSpPr>
              <a:spLocks/>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7" name="chenying0907 1015"/>
            <p:cNvSpPr>
              <a:spLocks/>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8" name="chenying0907 1016"/>
            <p:cNvSpPr>
              <a:spLocks/>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9" name="chenying0907 1017"/>
            <p:cNvSpPr>
              <a:spLocks/>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0" name="chenying0907 1018"/>
            <p:cNvSpPr>
              <a:spLocks/>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1" name="chenying0907 1019"/>
            <p:cNvSpPr>
              <a:spLocks/>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2" name="chenying0907 1020"/>
            <p:cNvSpPr>
              <a:spLocks/>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3" name="chenying0907 1021"/>
            <p:cNvSpPr>
              <a:spLocks/>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4" name="chenying0907 1022"/>
            <p:cNvSpPr>
              <a:spLocks/>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5" name="chenying0907 1023"/>
            <p:cNvSpPr>
              <a:spLocks/>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6" name="chenying0907 1024"/>
            <p:cNvSpPr>
              <a:spLocks/>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7" name="chenying0907 1025"/>
            <p:cNvSpPr>
              <a:spLocks/>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8" name="chenying0907 1026"/>
            <p:cNvSpPr>
              <a:spLocks/>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9" name="chenying0907 1027"/>
            <p:cNvSpPr>
              <a:spLocks/>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0" name="chenying0907 1028"/>
            <p:cNvSpPr>
              <a:spLocks/>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1" name="chenying0907 1029"/>
            <p:cNvSpPr>
              <a:spLocks/>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2" name="chenying0907 1030"/>
            <p:cNvSpPr>
              <a:spLocks/>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3" name="chenying0907 1031"/>
            <p:cNvSpPr>
              <a:spLocks/>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4" name="chenying0907 1032"/>
            <p:cNvSpPr>
              <a:spLocks/>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5" name="chenying0907 1033"/>
            <p:cNvSpPr>
              <a:spLocks/>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6" name="chenying0907 1034"/>
            <p:cNvSpPr>
              <a:spLocks/>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7" name="chenying0907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8" name="chenying0907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99" name="chenying0907 998"/>
          <p:cNvGrpSpPr/>
          <p:nvPr/>
        </p:nvGrpSpPr>
        <p:grpSpPr>
          <a:xfrm>
            <a:off x="3523170" y="3584049"/>
            <a:ext cx="784019" cy="734158"/>
            <a:chOff x="4151313" y="4052888"/>
            <a:chExt cx="792163" cy="762000"/>
          </a:xfrm>
          <a:solidFill>
            <a:schemeClr val="accent6">
              <a:lumMod val="75000"/>
            </a:schemeClr>
          </a:solidFill>
        </p:grpSpPr>
        <p:sp>
          <p:nvSpPr>
            <p:cNvPr id="1000" name="chenying0907 1037"/>
            <p:cNvSpPr>
              <a:spLocks/>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1" name="chenying0907 1038"/>
            <p:cNvSpPr>
              <a:spLocks/>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2" name="chenying0907 1039"/>
            <p:cNvSpPr>
              <a:spLocks/>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3" name="chenying0907 1040"/>
            <p:cNvSpPr>
              <a:spLocks/>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4" name="chenying0907 1041"/>
            <p:cNvSpPr>
              <a:spLocks/>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5" name="chenying0907 1042"/>
            <p:cNvSpPr>
              <a:spLocks/>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6" name="chenying0907 1043"/>
            <p:cNvSpPr>
              <a:spLocks/>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7" name="chenying0907 1044"/>
            <p:cNvSpPr>
              <a:spLocks/>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8" name="chenying0907 1045"/>
            <p:cNvSpPr>
              <a:spLocks/>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9" name="chenying0907 1046"/>
            <p:cNvSpPr>
              <a:spLocks/>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0" name="chenying0907 1047"/>
            <p:cNvSpPr>
              <a:spLocks/>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1" name="chenying0907 1048"/>
            <p:cNvSpPr>
              <a:spLocks/>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2" name="chenying0907 1049"/>
            <p:cNvSpPr>
              <a:spLocks/>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3" name="chenying0907 1050"/>
            <p:cNvSpPr>
              <a:spLocks/>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4" name="chenying0907 1051"/>
            <p:cNvSpPr>
              <a:spLocks/>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5" name="chenying0907 1052"/>
            <p:cNvSpPr>
              <a:spLocks/>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6" name="chenying0907 1053"/>
            <p:cNvSpPr>
              <a:spLocks/>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7" name="chenying0907 1054"/>
            <p:cNvSpPr>
              <a:spLocks/>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8" name="chenying0907 1055"/>
            <p:cNvSpPr>
              <a:spLocks/>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9" name="chenying0907 1056"/>
            <p:cNvSpPr>
              <a:spLocks/>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0" name="chenying0907 1057"/>
            <p:cNvSpPr>
              <a:spLocks/>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1" name="chenying0907 1058"/>
            <p:cNvSpPr>
              <a:spLocks/>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2" name="chenying0907 1059"/>
            <p:cNvSpPr>
              <a:spLocks/>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3" name="chenying0907 1060"/>
            <p:cNvSpPr>
              <a:spLocks/>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4" name="chenying0907 1061"/>
            <p:cNvSpPr>
              <a:spLocks/>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5" name="chenying0907 1062"/>
            <p:cNvSpPr>
              <a:spLocks/>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6" name="chenying0907 1063"/>
            <p:cNvSpPr>
              <a:spLocks/>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7" name="chenying0907 1064"/>
            <p:cNvSpPr>
              <a:spLocks/>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8" name="chenying0907 1065"/>
            <p:cNvSpPr>
              <a:spLocks/>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9" name="chenying0907 1066"/>
            <p:cNvSpPr>
              <a:spLocks/>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0" name="chenying0907 1067"/>
            <p:cNvSpPr>
              <a:spLocks/>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1" name="chenying0907 1068"/>
            <p:cNvSpPr>
              <a:spLocks/>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2" name="chenying0907 1069"/>
            <p:cNvSpPr>
              <a:spLocks/>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3" name="chenying0907 1070"/>
            <p:cNvSpPr>
              <a:spLocks/>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4" name="chenying0907 1071"/>
            <p:cNvSpPr>
              <a:spLocks/>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5" name="chenying0907 1072"/>
            <p:cNvSpPr>
              <a:spLocks/>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6" name="chenying0907 1073"/>
            <p:cNvSpPr>
              <a:spLocks/>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7" name="chenying0907 1074"/>
            <p:cNvSpPr>
              <a:spLocks/>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8" name="chenying0907 1075"/>
            <p:cNvSpPr>
              <a:spLocks/>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9" name="chenying0907 1076"/>
            <p:cNvSpPr>
              <a:spLocks/>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0" name="chenying0907 1077"/>
            <p:cNvSpPr>
              <a:spLocks/>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1" name="chenying0907 1078"/>
            <p:cNvSpPr>
              <a:spLocks/>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2" name="chenying0907 1079"/>
            <p:cNvSpPr>
              <a:spLocks/>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3" name="chenying0907 1080"/>
            <p:cNvSpPr>
              <a:spLocks/>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4" name="chenying0907 1081"/>
            <p:cNvSpPr>
              <a:spLocks/>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5" name="chenying0907 1082"/>
            <p:cNvSpPr>
              <a:spLocks/>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6" name="chenying0907 1083"/>
            <p:cNvSpPr>
              <a:spLocks/>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7" name="chenying0907 1084"/>
            <p:cNvSpPr>
              <a:spLocks/>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8" name="chenying0907 1085"/>
            <p:cNvSpPr>
              <a:spLocks/>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9" name="chenying0907 1086"/>
            <p:cNvSpPr>
              <a:spLocks/>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0" name="chenying0907 1087"/>
            <p:cNvSpPr>
              <a:spLocks/>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1" name="chenying0907 1088"/>
            <p:cNvSpPr>
              <a:spLocks/>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2" name="chenying0907 1089"/>
            <p:cNvSpPr>
              <a:spLocks/>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3" name="chenying0907 1090"/>
            <p:cNvSpPr>
              <a:spLocks/>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4" name="chenying0907 1091"/>
            <p:cNvSpPr>
              <a:spLocks/>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5" name="chenying0907 1092"/>
            <p:cNvSpPr>
              <a:spLocks/>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6" name="chenying0907 1093"/>
            <p:cNvSpPr>
              <a:spLocks/>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7" name="chenying0907 1094"/>
            <p:cNvSpPr>
              <a:spLocks/>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8" name="chenying0907 1095"/>
            <p:cNvSpPr>
              <a:spLocks/>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9" name="chenying0907 1096"/>
            <p:cNvSpPr>
              <a:spLocks/>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0" name="chenying0907 1097"/>
            <p:cNvSpPr>
              <a:spLocks/>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1" name="chenying0907 1098"/>
            <p:cNvSpPr>
              <a:spLocks/>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2" name="chenying0907 1099"/>
            <p:cNvSpPr>
              <a:spLocks/>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3" name="chenying0907 1100"/>
            <p:cNvSpPr>
              <a:spLocks/>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4" name="chenying0907 1101"/>
            <p:cNvSpPr>
              <a:spLocks/>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5" name="chenying0907 1102"/>
            <p:cNvSpPr>
              <a:spLocks/>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6" name="chenying0907 1103"/>
            <p:cNvSpPr>
              <a:spLocks/>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7" name="chenying0907 1104"/>
            <p:cNvSpPr>
              <a:spLocks/>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8" name="chenying0907 1105"/>
            <p:cNvSpPr>
              <a:spLocks/>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9" name="chenying0907 1106"/>
            <p:cNvSpPr>
              <a:spLocks/>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0" name="chenying0907 1107"/>
            <p:cNvSpPr>
              <a:spLocks/>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1" name="chenying0907 1108"/>
            <p:cNvSpPr>
              <a:spLocks/>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2" name="chenying0907 1109"/>
            <p:cNvSpPr>
              <a:spLocks/>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3" name="chenying0907 1110"/>
            <p:cNvSpPr>
              <a:spLocks/>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4" name="chenying0907 1111"/>
            <p:cNvSpPr>
              <a:spLocks/>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5" name="chenying0907 1112"/>
            <p:cNvSpPr>
              <a:spLocks/>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6" name="chenying0907 1113"/>
            <p:cNvSpPr>
              <a:spLocks/>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7" name="chenying0907 1114"/>
            <p:cNvSpPr>
              <a:spLocks/>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8" name="chenying0907 1115"/>
            <p:cNvSpPr>
              <a:spLocks/>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9" name="chenying0907 1116"/>
            <p:cNvSpPr>
              <a:spLocks/>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0" name="chenying0907 1117"/>
            <p:cNvSpPr>
              <a:spLocks/>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1" name="chenying0907 1118"/>
            <p:cNvSpPr>
              <a:spLocks/>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2" name="chenying0907 1119"/>
            <p:cNvSpPr>
              <a:spLocks/>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3" name="chenying0907 1120"/>
            <p:cNvSpPr>
              <a:spLocks/>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4" name="chenying0907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5" name="chenying0907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6" name="chenying0907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7" name="chenying0907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8" name="chenying0907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9" name="chenying0907 1126"/>
            <p:cNvSpPr>
              <a:spLocks/>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0" name="chenying0907 1127"/>
            <p:cNvSpPr>
              <a:spLocks/>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1" name="chenying0907 1128"/>
            <p:cNvSpPr>
              <a:spLocks/>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2" name="chenying0907 1129"/>
            <p:cNvSpPr>
              <a:spLocks/>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3" name="chenying0907 1130"/>
            <p:cNvSpPr>
              <a:spLocks/>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4" name="chenying0907 1131"/>
            <p:cNvSpPr>
              <a:spLocks/>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5" name="chenying0907 1132"/>
            <p:cNvSpPr>
              <a:spLocks/>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6" name="chenying0907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097" name="chenying0907 1096"/>
          <p:cNvGrpSpPr/>
          <p:nvPr/>
        </p:nvGrpSpPr>
        <p:grpSpPr>
          <a:xfrm>
            <a:off x="5631694" y="3594756"/>
            <a:ext cx="779306" cy="726511"/>
            <a:chOff x="6281738" y="4064000"/>
            <a:chExt cx="787400" cy="754063"/>
          </a:xfrm>
          <a:solidFill>
            <a:schemeClr val="accent6">
              <a:lumMod val="75000"/>
            </a:schemeClr>
          </a:solidFill>
        </p:grpSpPr>
        <p:sp>
          <p:nvSpPr>
            <p:cNvPr id="1098" name="chenying0907 1134"/>
            <p:cNvSpPr>
              <a:spLocks/>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9" name="chenying0907 1135"/>
            <p:cNvSpPr>
              <a:spLocks/>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0" name="chenying0907 1136"/>
            <p:cNvSpPr>
              <a:spLocks/>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1" name="chenying0907 1137"/>
            <p:cNvSpPr>
              <a:spLocks/>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2" name="chenying0907 1138"/>
            <p:cNvSpPr>
              <a:spLocks/>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3" name="chenying0907 1139"/>
            <p:cNvSpPr>
              <a:spLocks/>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4" name="chenying0907 1140"/>
            <p:cNvSpPr>
              <a:spLocks/>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5" name="chenying0907 1141"/>
            <p:cNvSpPr>
              <a:spLocks/>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6" name="chenying0907 1142"/>
            <p:cNvSpPr>
              <a:spLocks/>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7" name="chenying0907 1143"/>
            <p:cNvSpPr>
              <a:spLocks/>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8" name="chenying0907 1144"/>
            <p:cNvSpPr>
              <a:spLocks/>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9" name="chenying0907 1145"/>
            <p:cNvSpPr>
              <a:spLocks/>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0" name="chenying0907 1146"/>
            <p:cNvSpPr>
              <a:spLocks/>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1" name="chenying0907 1147"/>
            <p:cNvSpPr>
              <a:spLocks/>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2" name="chenying0907 1148"/>
            <p:cNvSpPr>
              <a:spLocks/>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3" name="chenying0907 1149"/>
            <p:cNvSpPr>
              <a:spLocks/>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4" name="chenying0907 1150"/>
            <p:cNvSpPr>
              <a:spLocks/>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5" name="chenying0907 1151"/>
            <p:cNvSpPr>
              <a:spLocks/>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6" name="chenying0907 1152"/>
            <p:cNvSpPr>
              <a:spLocks/>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7" name="chenying0907 1153"/>
            <p:cNvSpPr>
              <a:spLocks/>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8" name="chenying0907 1154"/>
            <p:cNvSpPr>
              <a:spLocks/>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9" name="chenying0907 1155"/>
            <p:cNvSpPr>
              <a:spLocks/>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0" name="chenying0907 1156"/>
            <p:cNvSpPr>
              <a:spLocks/>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1" name="chenying0907 1157"/>
            <p:cNvSpPr>
              <a:spLocks/>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2" name="chenying0907 1158"/>
            <p:cNvSpPr>
              <a:spLocks/>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3" name="chenying0907 1159"/>
            <p:cNvSpPr>
              <a:spLocks/>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4" name="chenying0907 1160"/>
            <p:cNvSpPr>
              <a:spLocks/>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5" name="chenying0907 1161"/>
            <p:cNvSpPr>
              <a:spLocks/>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6" name="chenying0907 1162"/>
            <p:cNvSpPr>
              <a:spLocks/>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7" name="chenying0907 1163"/>
            <p:cNvSpPr>
              <a:spLocks/>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8" name="chenying0907 1164"/>
            <p:cNvSpPr>
              <a:spLocks/>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9" name="chenying0907 1165"/>
            <p:cNvSpPr>
              <a:spLocks/>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0" name="chenying0907 1166"/>
            <p:cNvSpPr>
              <a:spLocks/>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1" name="chenying0907 1167"/>
            <p:cNvSpPr>
              <a:spLocks/>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2" name="chenying0907 1168"/>
            <p:cNvSpPr>
              <a:spLocks/>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3" name="chenying0907 1169"/>
            <p:cNvSpPr>
              <a:spLocks/>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4" name="chenying0907 1170"/>
            <p:cNvSpPr>
              <a:spLocks/>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5" name="chenying0907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6" name="chenying0907 1172"/>
            <p:cNvSpPr>
              <a:spLocks/>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7" name="chenying0907 1173"/>
            <p:cNvSpPr>
              <a:spLocks/>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8" name="chenying0907 1174"/>
            <p:cNvSpPr>
              <a:spLocks/>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9" name="chenying0907 1175"/>
            <p:cNvSpPr>
              <a:spLocks/>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0" name="chenying0907 1176"/>
            <p:cNvSpPr>
              <a:spLocks/>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1" name="chenying0907 1177"/>
            <p:cNvSpPr>
              <a:spLocks/>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2" name="chenying0907 1178"/>
            <p:cNvSpPr>
              <a:spLocks/>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3" name="chenying0907 1179"/>
            <p:cNvSpPr>
              <a:spLocks/>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44" name="chenying0907 1143"/>
          <p:cNvGrpSpPr/>
          <p:nvPr/>
        </p:nvGrpSpPr>
        <p:grpSpPr>
          <a:xfrm>
            <a:off x="4597857" y="1612530"/>
            <a:ext cx="741598" cy="683685"/>
            <a:chOff x="5237163" y="2006600"/>
            <a:chExt cx="749301" cy="709613"/>
          </a:xfrm>
          <a:solidFill>
            <a:schemeClr val="accent6">
              <a:lumMod val="75000"/>
            </a:schemeClr>
          </a:solidFill>
        </p:grpSpPr>
        <p:sp>
          <p:nvSpPr>
            <p:cNvPr id="1145" name="chenying0907 1180"/>
            <p:cNvSpPr>
              <a:spLocks/>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6" name="chenying0907 1181"/>
            <p:cNvSpPr>
              <a:spLocks/>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7" name="chenying0907 1182"/>
            <p:cNvSpPr>
              <a:spLocks/>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8" name="chenying0907 1183"/>
            <p:cNvSpPr>
              <a:spLocks/>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9" name="chenying0907 1184"/>
            <p:cNvSpPr>
              <a:spLocks/>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0" name="chenying0907 1185"/>
            <p:cNvSpPr>
              <a:spLocks/>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1" name="chenying0907 1186"/>
            <p:cNvSpPr>
              <a:spLocks/>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2" name="chenying0907 1187"/>
            <p:cNvSpPr>
              <a:spLocks/>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3" name="chenying0907 1188"/>
            <p:cNvSpPr>
              <a:spLocks/>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4" name="chenying0907 1189"/>
            <p:cNvSpPr>
              <a:spLocks/>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5" name="chenying0907 1190"/>
            <p:cNvSpPr>
              <a:spLocks/>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6" name="chenying0907 1191"/>
            <p:cNvSpPr>
              <a:spLocks/>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7" name="chenying0907 1192"/>
            <p:cNvSpPr>
              <a:spLocks/>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8" name="chenying0907 1193"/>
            <p:cNvSpPr>
              <a:spLocks/>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9" name="chenying0907 1194"/>
            <p:cNvSpPr>
              <a:spLocks/>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0" name="chenying0907 1195"/>
            <p:cNvSpPr>
              <a:spLocks/>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1" name="chenying0907 1196"/>
            <p:cNvSpPr>
              <a:spLocks/>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2" name="chenying0907 1197"/>
            <p:cNvSpPr>
              <a:spLocks/>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3" name="chenying0907 1198"/>
            <p:cNvSpPr>
              <a:spLocks/>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4" name="chenying0907 1199"/>
            <p:cNvSpPr>
              <a:spLocks/>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5" name="chenying0907 1200"/>
            <p:cNvSpPr>
              <a:spLocks/>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6" name="chenying0907 1201"/>
            <p:cNvSpPr>
              <a:spLocks/>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7" name="chenying0907 1202"/>
            <p:cNvSpPr>
              <a:spLocks/>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8" name="chenying0907 1203"/>
            <p:cNvSpPr>
              <a:spLocks/>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9" name="chenying0907 1204"/>
            <p:cNvSpPr>
              <a:spLocks/>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0" name="chenying0907 1205"/>
            <p:cNvSpPr>
              <a:spLocks/>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1" name="chenying0907 1206"/>
            <p:cNvSpPr>
              <a:spLocks/>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2" name="chenying0907 1207"/>
            <p:cNvSpPr>
              <a:spLocks/>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3" name="chenying0907 1208"/>
            <p:cNvSpPr>
              <a:spLocks/>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4" name="chenying0907 1209"/>
            <p:cNvSpPr>
              <a:spLocks/>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5" name="chenying0907 1211"/>
            <p:cNvSpPr>
              <a:spLocks/>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6" name="chenying0907 1212"/>
            <p:cNvSpPr>
              <a:spLocks/>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7" name="chenying0907 1213"/>
            <p:cNvSpPr>
              <a:spLocks/>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8" name="chenying0907 1214"/>
            <p:cNvSpPr>
              <a:spLocks/>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9" name="chenying0907 1215"/>
            <p:cNvSpPr>
              <a:spLocks/>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0" name="chenying0907 1216"/>
            <p:cNvSpPr>
              <a:spLocks/>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1" name="chenying0907 1217"/>
            <p:cNvSpPr>
              <a:spLocks/>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2" name="chenying0907 1218"/>
            <p:cNvSpPr>
              <a:spLocks/>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3" name="chenying0907 1219"/>
            <p:cNvSpPr>
              <a:spLocks/>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4" name="chenying0907 1220"/>
            <p:cNvSpPr>
              <a:spLocks/>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5" name="chenying0907 1221"/>
            <p:cNvSpPr>
              <a:spLocks/>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6" name="chenying0907 1222"/>
            <p:cNvSpPr>
              <a:spLocks/>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7" name="chenying0907 1223"/>
            <p:cNvSpPr>
              <a:spLocks/>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8" name="chenying0907 1224"/>
            <p:cNvSpPr>
              <a:spLocks/>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9" name="chenying0907 1225"/>
            <p:cNvSpPr>
              <a:spLocks/>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0" name="chenying0907 1226"/>
            <p:cNvSpPr>
              <a:spLocks/>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1" name="chenying0907 1227"/>
            <p:cNvSpPr>
              <a:spLocks/>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2" name="chenying0907 1228"/>
            <p:cNvSpPr>
              <a:spLocks/>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3" name="chenying0907 1229"/>
            <p:cNvSpPr>
              <a:spLocks/>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4" name="chenying0907 1230"/>
            <p:cNvSpPr>
              <a:spLocks/>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5" name="chenying0907 1231"/>
            <p:cNvSpPr>
              <a:spLocks/>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6" name="chenying0907 1232"/>
            <p:cNvSpPr>
              <a:spLocks/>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7" name="chenying0907 1233"/>
            <p:cNvSpPr>
              <a:spLocks/>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8" name="chenying0907 1234"/>
            <p:cNvSpPr>
              <a:spLocks/>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9" name="chenying0907 1235"/>
            <p:cNvSpPr>
              <a:spLocks/>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0" name="chenying0907 1236"/>
            <p:cNvSpPr>
              <a:spLocks/>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1" name="chenying0907 1237"/>
            <p:cNvSpPr>
              <a:spLocks/>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2" name="chenying0907 1238"/>
            <p:cNvSpPr>
              <a:spLocks/>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3" name="chenying0907 1239"/>
            <p:cNvSpPr>
              <a:spLocks/>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4" name="chenying0907 1240"/>
            <p:cNvSpPr>
              <a:spLocks/>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5" name="chenying0907 1241"/>
            <p:cNvSpPr>
              <a:spLocks/>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6" name="chenying0907 1242"/>
            <p:cNvSpPr>
              <a:spLocks/>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7" name="chenying0907 1243"/>
            <p:cNvSpPr>
              <a:spLocks/>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8" name="chenying0907 1244"/>
            <p:cNvSpPr>
              <a:spLocks/>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9" name="chenying0907 1245"/>
            <p:cNvSpPr>
              <a:spLocks/>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0" name="chenying0907 1246"/>
            <p:cNvSpPr>
              <a:spLocks/>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1" name="chenying0907 1247"/>
            <p:cNvSpPr>
              <a:spLocks/>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2" name="chenying0907 1248"/>
            <p:cNvSpPr>
              <a:spLocks/>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3" name="chenying0907 1249"/>
            <p:cNvSpPr>
              <a:spLocks/>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4" name="chenying0907 1250"/>
            <p:cNvSpPr>
              <a:spLocks/>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5" name="chenying0907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6" name="chenying0907 1252"/>
            <p:cNvSpPr>
              <a:spLocks/>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7" name="chenying0907 1253"/>
            <p:cNvSpPr>
              <a:spLocks/>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8" name="chenying0907 1254"/>
            <p:cNvSpPr>
              <a:spLocks/>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9" name="chenying0907 1255"/>
            <p:cNvSpPr>
              <a:spLocks/>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0" name="chenying0907 1256"/>
            <p:cNvSpPr>
              <a:spLocks/>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1" name="chenying0907 1257"/>
            <p:cNvSpPr>
              <a:spLocks/>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2" name="chenying0907 1258"/>
            <p:cNvSpPr>
              <a:spLocks/>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3" name="chenying0907 1259"/>
            <p:cNvSpPr>
              <a:spLocks/>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4" name="chenying0907 1260"/>
            <p:cNvSpPr>
              <a:spLocks/>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5" name="chenying0907 1261"/>
            <p:cNvSpPr>
              <a:spLocks/>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6" name="chenying0907 1262"/>
            <p:cNvSpPr>
              <a:spLocks/>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7" name="chenying0907 1263"/>
            <p:cNvSpPr>
              <a:spLocks/>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8" name="chenying0907 1264"/>
            <p:cNvSpPr>
              <a:spLocks/>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9" name="chenying0907 1265"/>
            <p:cNvSpPr>
              <a:spLocks/>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0" name="chenying0907 1266"/>
            <p:cNvSpPr>
              <a:spLocks/>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1" name="chenying0907 1267"/>
            <p:cNvSpPr>
              <a:spLocks/>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2" name="chenying0907 1268"/>
            <p:cNvSpPr>
              <a:spLocks/>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3" name="chenying0907 1269"/>
            <p:cNvSpPr>
              <a:spLocks/>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 name="chenying0907 1270"/>
            <p:cNvSpPr>
              <a:spLocks/>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 name="chenying0907 1271"/>
            <p:cNvSpPr>
              <a:spLocks/>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36" name="chenying0907 1235"/>
          <p:cNvGrpSpPr/>
          <p:nvPr/>
        </p:nvGrpSpPr>
        <p:grpSpPr>
          <a:xfrm>
            <a:off x="6795958" y="2527168"/>
            <a:ext cx="760452" cy="735688"/>
            <a:chOff x="6137276" y="2995613"/>
            <a:chExt cx="768350" cy="763588"/>
          </a:xfrm>
          <a:solidFill>
            <a:schemeClr val="accent6">
              <a:lumMod val="75000"/>
            </a:schemeClr>
          </a:solidFill>
        </p:grpSpPr>
        <p:sp>
          <p:nvSpPr>
            <p:cNvPr id="1237" name="chenying0907 276"/>
            <p:cNvSpPr>
              <a:spLocks/>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 name="chenying0907 277"/>
            <p:cNvSpPr>
              <a:spLocks/>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 name="chenying0907 278"/>
            <p:cNvSpPr>
              <a:spLocks/>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 name="chenying0907 279"/>
            <p:cNvSpPr>
              <a:spLocks/>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 name="chenying0907 280"/>
            <p:cNvSpPr>
              <a:spLocks/>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 name="chenying0907 281"/>
            <p:cNvSpPr>
              <a:spLocks/>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 name="chenying0907 282"/>
            <p:cNvSpPr>
              <a:spLocks/>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 name="chenying0907 283"/>
            <p:cNvSpPr>
              <a:spLocks/>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 name="chenying0907 284"/>
            <p:cNvSpPr>
              <a:spLocks/>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 name="chenying0907 285"/>
            <p:cNvSpPr>
              <a:spLocks/>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 name="chenying0907 286"/>
            <p:cNvSpPr>
              <a:spLocks/>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 name="chenying0907 287"/>
            <p:cNvSpPr>
              <a:spLocks/>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 name="chenying0907 288"/>
            <p:cNvSpPr>
              <a:spLocks/>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 name="chenying0907 289"/>
            <p:cNvSpPr>
              <a:spLocks/>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 name="chenying0907 290"/>
            <p:cNvSpPr>
              <a:spLocks/>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 name="chenying0907 291"/>
            <p:cNvSpPr>
              <a:spLocks/>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 name="chenying0907 292"/>
            <p:cNvSpPr>
              <a:spLocks/>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 name="chenying0907 293"/>
            <p:cNvSpPr>
              <a:spLocks/>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 name="chenying0907 294"/>
            <p:cNvSpPr>
              <a:spLocks/>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 name="chenying0907 295"/>
            <p:cNvSpPr>
              <a:spLocks/>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 name="chenying0907 296"/>
            <p:cNvSpPr>
              <a:spLocks/>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 name="chenying0907 297"/>
            <p:cNvSpPr>
              <a:spLocks/>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 name="chenying0907 298"/>
            <p:cNvSpPr>
              <a:spLocks/>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 name="chenying0907 299"/>
            <p:cNvSpPr>
              <a:spLocks/>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 name="chenying0907 300"/>
            <p:cNvSpPr>
              <a:spLocks/>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 name="chenying0907 301"/>
            <p:cNvSpPr>
              <a:spLocks/>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 name="chenying0907 302"/>
            <p:cNvSpPr>
              <a:spLocks/>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 name="chenying0907 303"/>
            <p:cNvSpPr>
              <a:spLocks/>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 name="chenying0907 304"/>
            <p:cNvSpPr>
              <a:spLocks/>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 name="chenying0907 305"/>
            <p:cNvSpPr>
              <a:spLocks/>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 name="chenying0907 306"/>
            <p:cNvSpPr>
              <a:spLocks/>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 name="chenying0907 307"/>
            <p:cNvSpPr>
              <a:spLocks/>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 name="chenying0907 308"/>
            <p:cNvSpPr>
              <a:spLocks/>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 name="chenying0907 309"/>
            <p:cNvSpPr>
              <a:spLocks/>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 name="chenying0907 310"/>
            <p:cNvSpPr>
              <a:spLocks/>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 name="chenying0907 311"/>
            <p:cNvSpPr>
              <a:spLocks/>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 name="chenying0907 312"/>
            <p:cNvSpPr>
              <a:spLocks/>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 name="chenying0907 313"/>
            <p:cNvSpPr>
              <a:spLocks/>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 name="chenying0907 314"/>
            <p:cNvSpPr>
              <a:spLocks/>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 name="chenying0907 315"/>
            <p:cNvSpPr>
              <a:spLocks/>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 name="chenying0907 316"/>
            <p:cNvSpPr>
              <a:spLocks/>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 name="chenying0907 317"/>
            <p:cNvSpPr>
              <a:spLocks/>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 name="chenying0907 318"/>
            <p:cNvSpPr>
              <a:spLocks/>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 name="chenying0907 319"/>
            <p:cNvSpPr>
              <a:spLocks/>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 name="chenying0907 320"/>
            <p:cNvSpPr>
              <a:spLocks/>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 name="chenying0907 321"/>
            <p:cNvSpPr>
              <a:spLocks/>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 name="chenying0907 322"/>
            <p:cNvSpPr>
              <a:spLocks/>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 name="chenying0907 323"/>
            <p:cNvSpPr>
              <a:spLocks/>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 name="chenying0907 324"/>
            <p:cNvSpPr>
              <a:spLocks/>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 name="chenying0907 325"/>
            <p:cNvSpPr>
              <a:spLocks/>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 name="chenying0907 326"/>
            <p:cNvSpPr>
              <a:spLocks/>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 name="chenying0907 327"/>
            <p:cNvSpPr>
              <a:spLocks/>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 name="chenying0907 328"/>
            <p:cNvSpPr>
              <a:spLocks/>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 name="chenying0907 329"/>
            <p:cNvSpPr>
              <a:spLocks/>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 name="chenying0907 330"/>
            <p:cNvSpPr>
              <a:spLocks/>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 name="chenying0907 331"/>
            <p:cNvSpPr>
              <a:spLocks/>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 name="chenying0907 332"/>
            <p:cNvSpPr>
              <a:spLocks/>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 name="chenying0907 333"/>
            <p:cNvSpPr>
              <a:spLocks/>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 name="chenying0907 334"/>
            <p:cNvSpPr>
              <a:spLocks/>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 name="chenying0907 335"/>
            <p:cNvSpPr>
              <a:spLocks/>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 name="chenying0907 336"/>
            <p:cNvSpPr>
              <a:spLocks/>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 name="chenying0907 337"/>
            <p:cNvSpPr>
              <a:spLocks/>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 name="chenying0907 338"/>
            <p:cNvSpPr>
              <a:spLocks/>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 name="chenying0907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 name="chenying0907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 name="chenying0907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 name="chenying0907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04" name="chenying0907 1303"/>
          <p:cNvGrpSpPr/>
          <p:nvPr/>
        </p:nvGrpSpPr>
        <p:grpSpPr>
          <a:xfrm>
            <a:off x="6913797" y="3558048"/>
            <a:ext cx="538915" cy="671449"/>
            <a:chOff x="6256338" y="4065588"/>
            <a:chExt cx="544513" cy="696913"/>
          </a:xfrm>
          <a:solidFill>
            <a:schemeClr val="accent6">
              <a:lumMod val="75000"/>
            </a:schemeClr>
          </a:solidFill>
        </p:grpSpPr>
        <p:sp>
          <p:nvSpPr>
            <p:cNvPr id="1305" name="chenying0907 576"/>
            <p:cNvSpPr>
              <a:spLocks/>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 name="chenying0907 577"/>
            <p:cNvSpPr>
              <a:spLocks/>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 name="chenying0907 578"/>
            <p:cNvSpPr>
              <a:spLocks/>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 name="chenying0907 579"/>
            <p:cNvSpPr>
              <a:spLocks/>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 name="chenying0907 580"/>
            <p:cNvSpPr>
              <a:spLocks/>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 name="chenying0907 581"/>
            <p:cNvSpPr>
              <a:spLocks/>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 name="chenying0907 582"/>
            <p:cNvSpPr>
              <a:spLocks/>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 name="chenying0907 583"/>
            <p:cNvSpPr>
              <a:spLocks/>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 name="chenying0907 584"/>
            <p:cNvSpPr>
              <a:spLocks/>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 name="chenying0907 585"/>
            <p:cNvSpPr>
              <a:spLocks/>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 name="chenying0907 586"/>
            <p:cNvSpPr>
              <a:spLocks/>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 name="chenying0907 587"/>
            <p:cNvSpPr>
              <a:spLocks/>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 name="chenying0907 588"/>
            <p:cNvSpPr>
              <a:spLocks/>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 name="chenying0907 589"/>
            <p:cNvSpPr>
              <a:spLocks/>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 name="chenying0907 590"/>
            <p:cNvSpPr>
              <a:spLocks/>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 name="chenying0907 591"/>
            <p:cNvSpPr>
              <a:spLocks/>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 name="chenying0907 592"/>
            <p:cNvSpPr>
              <a:spLocks/>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 name="chenying0907 593"/>
            <p:cNvSpPr>
              <a:spLocks/>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 name="chenying0907 594"/>
            <p:cNvSpPr>
              <a:spLocks/>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 name="chenying0907 595"/>
            <p:cNvSpPr>
              <a:spLocks/>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 name="chenying0907 596"/>
            <p:cNvSpPr>
              <a:spLocks/>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 name="chenying0907 597"/>
            <p:cNvSpPr>
              <a:spLocks/>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 name="chenying0907 598"/>
            <p:cNvSpPr>
              <a:spLocks/>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 name="chenying0907 599"/>
            <p:cNvSpPr>
              <a:spLocks/>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 name="chenying0907 600"/>
            <p:cNvSpPr>
              <a:spLocks/>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 name="chenying0907 601"/>
            <p:cNvSpPr>
              <a:spLocks/>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 name="chenying0907 602"/>
            <p:cNvSpPr>
              <a:spLocks/>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 name="chenying0907 603"/>
            <p:cNvSpPr>
              <a:spLocks/>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 name="chenying0907 604"/>
            <p:cNvSpPr>
              <a:spLocks/>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 name="chenying0907 605"/>
            <p:cNvSpPr>
              <a:spLocks/>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 name="chenying0907 606"/>
            <p:cNvSpPr>
              <a:spLocks/>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 name="chenying0907 608"/>
            <p:cNvSpPr>
              <a:spLocks/>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 name="chenying0907 609"/>
            <p:cNvSpPr>
              <a:spLocks/>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 name="chenying0907 610"/>
            <p:cNvSpPr>
              <a:spLocks/>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 name="chenying0907 611"/>
            <p:cNvSpPr>
              <a:spLocks/>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 name="chenying0907 612"/>
            <p:cNvSpPr>
              <a:spLocks/>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 name="chenying0907 613"/>
            <p:cNvSpPr>
              <a:spLocks/>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 name="chenying0907 614"/>
            <p:cNvSpPr>
              <a:spLocks/>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 name="chenying0907 615"/>
            <p:cNvSpPr>
              <a:spLocks/>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 name="chenying0907 616"/>
            <p:cNvSpPr>
              <a:spLocks/>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 name="chenying0907 617"/>
            <p:cNvSpPr>
              <a:spLocks/>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 name="chenying0907 618"/>
            <p:cNvSpPr>
              <a:spLocks/>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 name="chenying0907 619"/>
            <p:cNvSpPr>
              <a:spLocks/>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 name="chenying0907 620"/>
            <p:cNvSpPr>
              <a:spLocks/>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 name="chenying0907 621"/>
            <p:cNvSpPr>
              <a:spLocks/>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 name="chenying0907 622"/>
            <p:cNvSpPr>
              <a:spLocks/>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 name="chenying0907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 name="chenying0907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 name="chenying0907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 name="chenying0907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 name="chenying0907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6" name="chenying0907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7" name="chenying0907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8" name="chenying0907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9" name="chenying0907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0" name="chenying0907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1" name="chenying0907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2" name="chenying0907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3" name="chenying0907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4" name="chenying0907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5" name="chenying0907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66" name="chenying0907 1365"/>
          <p:cNvGrpSpPr/>
          <p:nvPr/>
        </p:nvGrpSpPr>
        <p:grpSpPr>
          <a:xfrm>
            <a:off x="6767676" y="1604882"/>
            <a:ext cx="779306" cy="775455"/>
            <a:chOff x="6108700" y="2038350"/>
            <a:chExt cx="787400" cy="804863"/>
          </a:xfrm>
          <a:solidFill>
            <a:schemeClr val="accent6">
              <a:lumMod val="75000"/>
            </a:schemeClr>
          </a:solidFill>
        </p:grpSpPr>
        <p:sp>
          <p:nvSpPr>
            <p:cNvPr id="1367" name="chenying0907 757"/>
            <p:cNvSpPr>
              <a:spLocks/>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8" name="chenying0907 758"/>
            <p:cNvSpPr>
              <a:spLocks/>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9" name="chenying0907 759"/>
            <p:cNvSpPr>
              <a:spLocks/>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0" name="chenying0907 760"/>
            <p:cNvSpPr>
              <a:spLocks/>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1" name="chenying0907 761"/>
            <p:cNvSpPr>
              <a:spLocks/>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2" name="chenying0907 762"/>
            <p:cNvSpPr>
              <a:spLocks/>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3" name="chenying0907 763"/>
            <p:cNvSpPr>
              <a:spLocks/>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4" name="chenying0907 764"/>
            <p:cNvSpPr>
              <a:spLocks/>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5" name="chenying0907 765"/>
            <p:cNvSpPr>
              <a:spLocks/>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6" name="chenying0907 766"/>
            <p:cNvSpPr>
              <a:spLocks/>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7" name="chenying0907 767"/>
            <p:cNvSpPr>
              <a:spLocks/>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8" name="chenying0907 768"/>
            <p:cNvSpPr>
              <a:spLocks/>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9" name="chenying0907 769"/>
            <p:cNvSpPr>
              <a:spLocks/>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0" name="chenying0907 770"/>
            <p:cNvSpPr>
              <a:spLocks/>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1" name="chenying0907 771"/>
            <p:cNvSpPr>
              <a:spLocks/>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2" name="chenying0907 772"/>
            <p:cNvSpPr>
              <a:spLocks/>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3" name="chenying0907 773"/>
            <p:cNvSpPr>
              <a:spLocks/>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4" name="chenying0907 774"/>
            <p:cNvSpPr>
              <a:spLocks/>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5" name="chenying0907 775"/>
            <p:cNvSpPr>
              <a:spLocks/>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6" name="chenying0907 776"/>
            <p:cNvSpPr>
              <a:spLocks/>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7" name="chenying0907 777"/>
            <p:cNvSpPr>
              <a:spLocks/>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8" name="chenying0907 778"/>
            <p:cNvSpPr>
              <a:spLocks/>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9" name="chenying0907 779"/>
            <p:cNvSpPr>
              <a:spLocks/>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0" name="chenying0907 780"/>
            <p:cNvSpPr>
              <a:spLocks/>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1" name="chenying0907 781"/>
            <p:cNvSpPr>
              <a:spLocks/>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2" name="chenying0907 782"/>
            <p:cNvSpPr>
              <a:spLocks/>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3" name="chenying0907 783"/>
            <p:cNvSpPr>
              <a:spLocks/>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4" name="chenying0907 784"/>
            <p:cNvSpPr>
              <a:spLocks/>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5" name="chenying0907 785"/>
            <p:cNvSpPr>
              <a:spLocks/>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6" name="chenying0907 786"/>
            <p:cNvSpPr>
              <a:spLocks/>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7" name="chenying0907 787"/>
            <p:cNvSpPr>
              <a:spLocks/>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8" name="chenying0907 788"/>
            <p:cNvSpPr>
              <a:spLocks/>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9" name="chenying0907 789"/>
            <p:cNvSpPr>
              <a:spLocks/>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0" name="chenying0907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01" name="chenying0907 1400"/>
          <p:cNvGrpSpPr/>
          <p:nvPr/>
        </p:nvGrpSpPr>
        <p:grpSpPr>
          <a:xfrm>
            <a:off x="6778675" y="627534"/>
            <a:ext cx="780877" cy="781572"/>
            <a:chOff x="6119813" y="1023938"/>
            <a:chExt cx="788988" cy="811212"/>
          </a:xfrm>
          <a:solidFill>
            <a:schemeClr val="accent6">
              <a:lumMod val="75000"/>
            </a:schemeClr>
          </a:solidFill>
        </p:grpSpPr>
        <p:sp>
          <p:nvSpPr>
            <p:cNvPr id="1402" name="chenying0907 1049"/>
            <p:cNvSpPr>
              <a:spLocks/>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3" name="chenying0907 1050"/>
            <p:cNvSpPr>
              <a:spLocks/>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4" name="chenying0907 1051"/>
            <p:cNvSpPr>
              <a:spLocks/>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5" name="chenying0907 1052"/>
            <p:cNvSpPr>
              <a:spLocks/>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6" name="chenying0907 1053"/>
            <p:cNvSpPr>
              <a:spLocks/>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7" name="chenying0907 1054"/>
            <p:cNvSpPr>
              <a:spLocks/>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8" name="chenying0907 1055"/>
            <p:cNvSpPr>
              <a:spLocks/>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9" name="chenying0907 1056"/>
            <p:cNvSpPr>
              <a:spLocks/>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0" name="chenying0907 1057"/>
            <p:cNvSpPr>
              <a:spLocks/>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1" name="chenying0907 1058"/>
            <p:cNvSpPr>
              <a:spLocks/>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2" name="chenying0907 1059"/>
            <p:cNvSpPr>
              <a:spLocks/>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3" name="chenying0907 1060"/>
            <p:cNvSpPr>
              <a:spLocks/>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4" name="chenying0907 1061"/>
            <p:cNvSpPr>
              <a:spLocks/>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5" name="chenying0907 1062"/>
            <p:cNvSpPr>
              <a:spLocks/>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6" name="chenying0907 1063"/>
            <p:cNvSpPr>
              <a:spLocks/>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7" name="chenying0907 1064"/>
            <p:cNvSpPr>
              <a:spLocks/>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8" name="chenying0907 1065"/>
            <p:cNvSpPr>
              <a:spLocks/>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9" name="chenying0907 1066"/>
            <p:cNvSpPr>
              <a:spLocks/>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0" name="chenying0907 1067"/>
            <p:cNvSpPr>
              <a:spLocks/>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1" name="chenying0907 1068"/>
            <p:cNvSpPr>
              <a:spLocks/>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2" name="chenying0907 1069"/>
            <p:cNvSpPr>
              <a:spLocks/>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3" name="chenying0907 1070"/>
            <p:cNvSpPr>
              <a:spLocks/>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4" name="chenying0907 1071"/>
            <p:cNvSpPr>
              <a:spLocks/>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5" name="chenying0907 1072"/>
            <p:cNvSpPr>
              <a:spLocks/>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6" name="chenying0907 1073"/>
            <p:cNvSpPr>
              <a:spLocks/>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7" name="chenying0907 1074"/>
            <p:cNvSpPr>
              <a:spLocks/>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8" name="chenying0907 1075"/>
            <p:cNvSpPr>
              <a:spLocks/>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9" name="chenying0907 1076"/>
            <p:cNvSpPr>
              <a:spLocks/>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0" name="chenying0907 1077"/>
            <p:cNvSpPr>
              <a:spLocks/>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1" name="chenying0907 1078"/>
            <p:cNvSpPr>
              <a:spLocks/>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2" name="chenying0907 1079"/>
            <p:cNvSpPr>
              <a:spLocks/>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3" name="chenying0907 1080"/>
            <p:cNvSpPr>
              <a:spLocks/>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4" name="chenying0907 1081"/>
            <p:cNvSpPr>
              <a:spLocks/>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5" name="chenying0907 1082"/>
            <p:cNvSpPr>
              <a:spLocks/>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6" name="chenying0907 1083"/>
            <p:cNvSpPr>
              <a:spLocks/>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7" name="chenying0907 1084"/>
            <p:cNvSpPr>
              <a:spLocks/>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8" name="chenying0907 1085"/>
            <p:cNvSpPr>
              <a:spLocks/>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9" name="chenying0907 1086"/>
            <p:cNvSpPr>
              <a:spLocks/>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0" name="chenying0907 1087"/>
            <p:cNvSpPr>
              <a:spLocks/>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1" name="chenying0907 1088"/>
            <p:cNvSpPr>
              <a:spLocks/>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2" name="chenying0907 1089"/>
            <p:cNvSpPr>
              <a:spLocks/>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3" name="chenying0907 1090"/>
            <p:cNvSpPr>
              <a:spLocks/>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4" name="chenying0907 1091"/>
            <p:cNvSpPr>
              <a:spLocks/>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5" name="chenying0907 1092"/>
            <p:cNvSpPr>
              <a:spLocks/>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6" name="chenying0907 1093"/>
            <p:cNvSpPr>
              <a:spLocks/>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7" name="chenying0907 1094"/>
            <p:cNvSpPr>
              <a:spLocks/>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8" name="chenying0907 1095"/>
            <p:cNvSpPr>
              <a:spLocks/>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9" name="chenying0907 1096"/>
            <p:cNvSpPr>
              <a:spLocks/>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0" name="chenying0907 1097"/>
            <p:cNvSpPr>
              <a:spLocks/>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1" name="chenying0907 1098"/>
            <p:cNvSpPr>
              <a:spLocks/>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2" name="chenying0907 1099"/>
            <p:cNvSpPr>
              <a:spLocks/>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3" name="chenying0907 1100"/>
            <p:cNvSpPr>
              <a:spLocks/>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4" name="chenying0907 1101"/>
            <p:cNvSpPr>
              <a:spLocks/>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5" name="chenying0907 1102"/>
            <p:cNvSpPr>
              <a:spLocks/>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6" name="chenying0907 1103"/>
            <p:cNvSpPr>
              <a:spLocks/>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7" name="chenying0907 1104"/>
            <p:cNvSpPr>
              <a:spLocks/>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8" name="chenying0907 1105"/>
            <p:cNvSpPr>
              <a:spLocks/>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9" name="chenying0907 1106"/>
            <p:cNvSpPr>
              <a:spLocks/>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0" name="chenying0907 1107"/>
            <p:cNvSpPr>
              <a:spLocks/>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1" name="chenying0907 1108"/>
            <p:cNvSpPr>
              <a:spLocks/>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2" name="chenying0907 1109"/>
            <p:cNvSpPr>
              <a:spLocks/>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3" name="chenying0907 1110"/>
            <p:cNvSpPr>
              <a:spLocks/>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4" name="chenying0907 1111"/>
            <p:cNvSpPr>
              <a:spLocks/>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5" name="chenying0907 1112"/>
            <p:cNvSpPr>
              <a:spLocks/>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6" name="chenying0907 1113"/>
            <p:cNvSpPr>
              <a:spLocks/>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7" name="chenying0907 1114"/>
            <p:cNvSpPr>
              <a:spLocks/>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8" name="chenying0907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9" name="chenying0907 1116"/>
            <p:cNvSpPr>
              <a:spLocks/>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0" name="chenying0907 1117"/>
            <p:cNvSpPr>
              <a:spLocks/>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1" name="chenying0907 1118"/>
            <p:cNvSpPr>
              <a:spLocks/>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2" name="chenying0907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3" name="chenying0907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4" name="chenying0907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xmlns="" val="2909250792"/>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7" name="chenying0907 1476"/>
          <p:cNvGrpSpPr/>
          <p:nvPr/>
        </p:nvGrpSpPr>
        <p:grpSpPr>
          <a:xfrm>
            <a:off x="5455671" y="1994222"/>
            <a:ext cx="826728" cy="440288"/>
            <a:chOff x="6148388" y="2366963"/>
            <a:chExt cx="828675" cy="441325"/>
          </a:xfrm>
          <a:solidFill>
            <a:schemeClr val="accent6">
              <a:lumMod val="75000"/>
            </a:schemeClr>
          </a:solidFill>
        </p:grpSpPr>
        <p:sp>
          <p:nvSpPr>
            <p:cNvPr id="2510" name="chenying0907 101"/>
            <p:cNvSpPr>
              <a:spLocks/>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1" name="chenying0907 102"/>
            <p:cNvSpPr>
              <a:spLocks/>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2" name="chenying0907 103"/>
            <p:cNvSpPr>
              <a:spLocks/>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3" name="chenying0907 104"/>
            <p:cNvSpPr>
              <a:spLocks/>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4" name="chenying0907 105"/>
            <p:cNvSpPr>
              <a:spLocks/>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5" name="chenying0907 106"/>
            <p:cNvSpPr>
              <a:spLocks/>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6" name="chenying0907 107"/>
            <p:cNvSpPr>
              <a:spLocks/>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7" name="chenying0907 108"/>
            <p:cNvSpPr>
              <a:spLocks/>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8" name="chenying0907 109"/>
            <p:cNvSpPr>
              <a:spLocks/>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9" name="chenying0907 110"/>
            <p:cNvSpPr>
              <a:spLocks/>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0" name="chenying0907 111"/>
            <p:cNvSpPr>
              <a:spLocks/>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1" name="chenying0907 112"/>
            <p:cNvSpPr>
              <a:spLocks/>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2" name="chenying0907 113"/>
            <p:cNvSpPr>
              <a:spLocks/>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3" name="chenying0907 114"/>
            <p:cNvSpPr>
              <a:spLocks/>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4" name="chenying0907 115"/>
            <p:cNvSpPr>
              <a:spLocks/>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5" name="chenying0907 116"/>
            <p:cNvSpPr>
              <a:spLocks/>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6" name="chenying0907 117"/>
            <p:cNvSpPr>
              <a:spLocks/>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7" name="chenying0907 118"/>
            <p:cNvSpPr>
              <a:spLocks/>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8" name="chenying0907 119"/>
            <p:cNvSpPr>
              <a:spLocks/>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9" name="chenying0907 120"/>
            <p:cNvSpPr>
              <a:spLocks/>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0" name="chenying0907 121"/>
            <p:cNvSpPr>
              <a:spLocks/>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1" name="chenying0907 122"/>
            <p:cNvSpPr>
              <a:spLocks/>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2" name="chenying0907 123"/>
            <p:cNvSpPr>
              <a:spLocks/>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3" name="chenying0907 124"/>
            <p:cNvSpPr>
              <a:spLocks/>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4" name="chenying0907 125"/>
            <p:cNvSpPr>
              <a:spLocks/>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5" name="chenying0907 126"/>
            <p:cNvSpPr>
              <a:spLocks/>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6" name="chenying0907 127"/>
            <p:cNvSpPr>
              <a:spLocks/>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7" name="chenying0907 128"/>
            <p:cNvSpPr>
              <a:spLocks/>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8" name="chenying0907 129"/>
            <p:cNvSpPr>
              <a:spLocks/>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9" name="chenying0907 130"/>
            <p:cNvSpPr>
              <a:spLocks/>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0" name="chenying0907 131"/>
            <p:cNvSpPr>
              <a:spLocks/>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1" name="chenying0907 132"/>
            <p:cNvSpPr>
              <a:spLocks/>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2" name="chenying0907 133"/>
            <p:cNvSpPr>
              <a:spLocks/>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3" name="chenying0907 134"/>
            <p:cNvSpPr>
              <a:spLocks/>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4" name="chenying0907 135"/>
            <p:cNvSpPr>
              <a:spLocks/>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5" name="chenying0907 136"/>
            <p:cNvSpPr>
              <a:spLocks/>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6" name="chenying0907 137"/>
            <p:cNvSpPr>
              <a:spLocks/>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7" name="chenying0907 138"/>
            <p:cNvSpPr>
              <a:spLocks/>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8" name="chenying0907 139"/>
            <p:cNvSpPr>
              <a:spLocks/>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9" name="chenying0907 140"/>
            <p:cNvSpPr>
              <a:spLocks/>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0" name="chenying0907 141"/>
            <p:cNvSpPr>
              <a:spLocks/>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1" name="chenying0907 142"/>
            <p:cNvSpPr>
              <a:spLocks/>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2" name="chenying0907 143"/>
            <p:cNvSpPr>
              <a:spLocks/>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3" name="chenying0907 144"/>
            <p:cNvSpPr>
              <a:spLocks/>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4" name="chenying0907 145"/>
            <p:cNvSpPr>
              <a:spLocks/>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5" name="chenying0907 146"/>
            <p:cNvSpPr>
              <a:spLocks/>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6" name="chenying0907 147"/>
            <p:cNvSpPr>
              <a:spLocks/>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7" name="chenying0907 148"/>
            <p:cNvSpPr>
              <a:spLocks/>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8" name="chenying0907 149"/>
            <p:cNvSpPr>
              <a:spLocks/>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9" name="chenying0907 150"/>
            <p:cNvSpPr>
              <a:spLocks/>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0" name="chenying0907 151"/>
            <p:cNvSpPr>
              <a:spLocks/>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1" name="chenying0907 152"/>
            <p:cNvSpPr>
              <a:spLocks/>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2" name="chenying0907 153"/>
            <p:cNvSpPr>
              <a:spLocks/>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3" name="chenying0907 154"/>
            <p:cNvSpPr>
              <a:spLocks/>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4" name="chenying0907 155"/>
            <p:cNvSpPr>
              <a:spLocks/>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5" name="chenying0907 156"/>
            <p:cNvSpPr>
              <a:spLocks/>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6" name="chenying0907 157"/>
            <p:cNvSpPr>
              <a:spLocks/>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7" name="chenying0907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8" name="chenying0907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9" name="chenying0907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0" name="chenying0907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1" name="chenying0907 162"/>
            <p:cNvSpPr>
              <a:spLocks/>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2" name="chenying0907 163"/>
            <p:cNvSpPr>
              <a:spLocks/>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3" name="chenying0907 164"/>
            <p:cNvSpPr>
              <a:spLocks/>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4" name="chenying0907 165"/>
            <p:cNvSpPr>
              <a:spLocks/>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78" name="chenying0907 1477"/>
          <p:cNvGrpSpPr/>
          <p:nvPr/>
        </p:nvGrpSpPr>
        <p:grpSpPr>
          <a:xfrm>
            <a:off x="3509217" y="1810504"/>
            <a:ext cx="606584" cy="639843"/>
            <a:chOff x="4197350" y="2182813"/>
            <a:chExt cx="608013" cy="641350"/>
          </a:xfrm>
          <a:solidFill>
            <a:schemeClr val="accent6">
              <a:lumMod val="75000"/>
            </a:schemeClr>
          </a:solidFill>
        </p:grpSpPr>
        <p:sp>
          <p:nvSpPr>
            <p:cNvPr id="2464" name="chenying0907 166"/>
            <p:cNvSpPr>
              <a:spLocks/>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5" name="chenying0907 167"/>
            <p:cNvSpPr>
              <a:spLocks/>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6" name="chenying0907 168"/>
            <p:cNvSpPr>
              <a:spLocks/>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7" name="chenying0907 169"/>
            <p:cNvSpPr>
              <a:spLocks/>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8" name="chenying0907 170"/>
            <p:cNvSpPr>
              <a:spLocks/>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9" name="chenying0907 171"/>
            <p:cNvSpPr>
              <a:spLocks/>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0" name="chenying0907 172"/>
            <p:cNvSpPr>
              <a:spLocks/>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1" name="chenying0907 173"/>
            <p:cNvSpPr>
              <a:spLocks/>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2" name="chenying0907 174"/>
            <p:cNvSpPr>
              <a:spLocks/>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3" name="chenying0907 175"/>
            <p:cNvSpPr>
              <a:spLocks/>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4" name="chenying0907 176"/>
            <p:cNvSpPr>
              <a:spLocks/>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5" name="chenying0907 177"/>
            <p:cNvSpPr>
              <a:spLocks/>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6" name="chenying0907 178"/>
            <p:cNvSpPr>
              <a:spLocks/>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7" name="chenying0907 179"/>
            <p:cNvSpPr>
              <a:spLocks/>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8" name="chenying0907 180"/>
            <p:cNvSpPr>
              <a:spLocks/>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9" name="chenying0907 181"/>
            <p:cNvSpPr>
              <a:spLocks/>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0" name="chenying0907 182"/>
            <p:cNvSpPr>
              <a:spLocks/>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1" name="chenying0907 183"/>
            <p:cNvSpPr>
              <a:spLocks/>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2" name="chenying0907 184"/>
            <p:cNvSpPr>
              <a:spLocks/>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3" name="chenying0907 185"/>
            <p:cNvSpPr>
              <a:spLocks/>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4" name="chenying0907 186"/>
            <p:cNvSpPr>
              <a:spLocks/>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5" name="chenying0907 187"/>
            <p:cNvSpPr>
              <a:spLocks/>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6" name="chenying0907 188"/>
            <p:cNvSpPr>
              <a:spLocks/>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7" name="chenying0907 189"/>
            <p:cNvSpPr>
              <a:spLocks/>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8" name="chenying0907 190"/>
            <p:cNvSpPr>
              <a:spLocks/>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9" name="chenying0907 191"/>
            <p:cNvSpPr>
              <a:spLocks/>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0" name="chenying0907 192"/>
            <p:cNvSpPr>
              <a:spLocks/>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1" name="chenying0907 193"/>
            <p:cNvSpPr>
              <a:spLocks/>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2" name="chenying0907 194"/>
            <p:cNvSpPr>
              <a:spLocks/>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3" name="chenying0907 195"/>
            <p:cNvSpPr>
              <a:spLocks/>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4" name="chenying0907 196"/>
            <p:cNvSpPr>
              <a:spLocks/>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5" name="chenying0907 197"/>
            <p:cNvSpPr>
              <a:spLocks/>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6" name="chenying0907 198"/>
            <p:cNvSpPr>
              <a:spLocks/>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7" name="chenying0907 199"/>
            <p:cNvSpPr>
              <a:spLocks/>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8" name="chenying0907 200"/>
            <p:cNvSpPr>
              <a:spLocks/>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9" name="chenying0907 201"/>
            <p:cNvSpPr>
              <a:spLocks/>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0" name="chenying0907 202"/>
            <p:cNvSpPr>
              <a:spLocks/>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1" name="chenying0907 203"/>
            <p:cNvSpPr>
              <a:spLocks/>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2" name="chenying0907 204"/>
            <p:cNvSpPr>
              <a:spLocks/>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3" name="chenying0907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4" name="chenying0907 207"/>
            <p:cNvSpPr>
              <a:spLocks/>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5" name="chenying0907 208"/>
            <p:cNvSpPr>
              <a:spLocks/>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6" name="chenying0907 209"/>
            <p:cNvSpPr>
              <a:spLocks/>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7" name="chenying0907 210"/>
            <p:cNvSpPr>
              <a:spLocks/>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8" name="chenying0907 211"/>
            <p:cNvSpPr>
              <a:spLocks/>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9" name="chenying0907 212"/>
            <p:cNvSpPr>
              <a:spLocks/>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79" name="chenying0907 1478"/>
          <p:cNvGrpSpPr/>
          <p:nvPr/>
        </p:nvGrpSpPr>
        <p:grpSpPr>
          <a:xfrm>
            <a:off x="2505107" y="1729731"/>
            <a:ext cx="777632" cy="750707"/>
            <a:chOff x="3190875" y="2101850"/>
            <a:chExt cx="779463" cy="752475"/>
          </a:xfrm>
          <a:solidFill>
            <a:schemeClr val="accent6">
              <a:lumMod val="75000"/>
            </a:schemeClr>
          </a:solidFill>
        </p:grpSpPr>
        <p:sp>
          <p:nvSpPr>
            <p:cNvPr id="2417" name="chenying0907 213"/>
            <p:cNvSpPr>
              <a:spLocks/>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8" name="chenying0907 214"/>
            <p:cNvSpPr>
              <a:spLocks/>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9" name="chenying0907 215"/>
            <p:cNvSpPr>
              <a:spLocks/>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0" name="chenying0907 216"/>
            <p:cNvSpPr>
              <a:spLocks/>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1" name="chenying0907 217"/>
            <p:cNvSpPr>
              <a:spLocks/>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2" name="chenying0907 218"/>
            <p:cNvSpPr>
              <a:spLocks/>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3" name="chenying0907 219"/>
            <p:cNvSpPr>
              <a:spLocks/>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4" name="chenying0907 220"/>
            <p:cNvSpPr>
              <a:spLocks/>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5" name="chenying0907 221"/>
            <p:cNvSpPr>
              <a:spLocks/>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6" name="chenying0907 222"/>
            <p:cNvSpPr>
              <a:spLocks/>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7" name="chenying0907 223"/>
            <p:cNvSpPr>
              <a:spLocks/>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8" name="chenying0907 224"/>
            <p:cNvSpPr>
              <a:spLocks/>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9" name="chenying0907 225"/>
            <p:cNvSpPr>
              <a:spLocks/>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0" name="chenying0907 226"/>
            <p:cNvSpPr>
              <a:spLocks/>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1" name="chenying0907 227"/>
            <p:cNvSpPr>
              <a:spLocks/>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2" name="chenying0907 228"/>
            <p:cNvSpPr>
              <a:spLocks/>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3" name="chenying0907 229"/>
            <p:cNvSpPr>
              <a:spLocks/>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4" name="chenying0907 230"/>
            <p:cNvSpPr>
              <a:spLocks/>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5" name="chenying0907 231"/>
            <p:cNvSpPr>
              <a:spLocks/>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6" name="chenying0907 232"/>
            <p:cNvSpPr>
              <a:spLocks/>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7" name="chenying0907 233"/>
            <p:cNvSpPr>
              <a:spLocks/>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8" name="chenying0907 234"/>
            <p:cNvSpPr>
              <a:spLocks/>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9" name="chenying0907 235"/>
            <p:cNvSpPr>
              <a:spLocks/>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0" name="chenying0907 236"/>
            <p:cNvSpPr>
              <a:spLocks/>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1" name="chenying0907 237"/>
            <p:cNvSpPr>
              <a:spLocks/>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2" name="chenying0907 238"/>
            <p:cNvSpPr>
              <a:spLocks/>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3" name="chenying0907 239"/>
            <p:cNvSpPr>
              <a:spLocks/>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4" name="chenying0907 240"/>
            <p:cNvSpPr>
              <a:spLocks/>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5" name="chenying0907 241"/>
            <p:cNvSpPr>
              <a:spLocks/>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6" name="chenying0907 242"/>
            <p:cNvSpPr>
              <a:spLocks/>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7" name="chenying0907 243"/>
            <p:cNvSpPr>
              <a:spLocks/>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8" name="chenying0907 244"/>
            <p:cNvSpPr>
              <a:spLocks/>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9" name="chenying0907 245"/>
            <p:cNvSpPr>
              <a:spLocks/>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0" name="chenying0907 246"/>
            <p:cNvSpPr>
              <a:spLocks/>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1" name="chenying0907 247"/>
            <p:cNvSpPr>
              <a:spLocks/>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2" name="chenying0907 248"/>
            <p:cNvSpPr>
              <a:spLocks/>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3" name="chenying0907 249"/>
            <p:cNvSpPr>
              <a:spLocks/>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4" name="chenying0907 250"/>
            <p:cNvSpPr>
              <a:spLocks/>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5" name="chenying0907 251"/>
            <p:cNvSpPr>
              <a:spLocks/>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6" name="chenying0907 252"/>
            <p:cNvSpPr>
              <a:spLocks/>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7" name="chenying0907 253"/>
            <p:cNvSpPr>
              <a:spLocks/>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8" name="chenying0907 254"/>
            <p:cNvSpPr>
              <a:spLocks/>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9" name="chenying0907 257"/>
            <p:cNvSpPr>
              <a:spLocks/>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0" name="chenying0907 258"/>
            <p:cNvSpPr>
              <a:spLocks/>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1" name="chenying0907 259"/>
            <p:cNvSpPr>
              <a:spLocks/>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2" name="chenying0907 260"/>
            <p:cNvSpPr>
              <a:spLocks/>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3" name="chenying0907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0" name="chenying0907 1479"/>
          <p:cNvGrpSpPr/>
          <p:nvPr/>
        </p:nvGrpSpPr>
        <p:grpSpPr>
          <a:xfrm>
            <a:off x="1570682" y="1789914"/>
            <a:ext cx="655681" cy="681021"/>
            <a:chOff x="2254250" y="2162175"/>
            <a:chExt cx="657225" cy="682625"/>
          </a:xfrm>
          <a:solidFill>
            <a:schemeClr val="accent6">
              <a:lumMod val="75000"/>
            </a:schemeClr>
          </a:solidFill>
        </p:grpSpPr>
        <p:sp>
          <p:nvSpPr>
            <p:cNvPr id="2390" name="chenying0907 262"/>
            <p:cNvSpPr>
              <a:spLocks/>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1" name="chenying0907 263"/>
            <p:cNvSpPr>
              <a:spLocks/>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2" name="chenying0907 264"/>
            <p:cNvSpPr>
              <a:spLocks/>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3" name="chenying0907 265"/>
            <p:cNvSpPr>
              <a:spLocks/>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4" name="chenying0907 266"/>
            <p:cNvSpPr>
              <a:spLocks/>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5" name="chenying0907 267"/>
            <p:cNvSpPr>
              <a:spLocks/>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6" name="chenying0907 268"/>
            <p:cNvSpPr>
              <a:spLocks/>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7" name="chenying0907 269"/>
            <p:cNvSpPr>
              <a:spLocks/>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8" name="chenying0907 270"/>
            <p:cNvSpPr>
              <a:spLocks/>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9" name="chenying0907 271"/>
            <p:cNvSpPr>
              <a:spLocks/>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0" name="chenying0907 272"/>
            <p:cNvSpPr>
              <a:spLocks/>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1" name="chenying0907 273"/>
            <p:cNvSpPr>
              <a:spLocks/>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2" name="chenying0907 274"/>
            <p:cNvSpPr>
              <a:spLocks/>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3" name="chenying0907 275"/>
            <p:cNvSpPr>
              <a:spLocks/>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4" name="chenying0907 276"/>
            <p:cNvSpPr>
              <a:spLocks/>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5" name="chenying0907 277"/>
            <p:cNvSpPr>
              <a:spLocks/>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6" name="chenying0907 278"/>
            <p:cNvSpPr>
              <a:spLocks/>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7" name="chenying0907 279"/>
            <p:cNvSpPr>
              <a:spLocks/>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8" name="chenying0907 280"/>
            <p:cNvSpPr>
              <a:spLocks/>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9" name="chenying0907 281"/>
            <p:cNvSpPr>
              <a:spLocks/>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0" name="chenying0907 282"/>
            <p:cNvSpPr>
              <a:spLocks/>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1" name="chenying0907 283"/>
            <p:cNvSpPr>
              <a:spLocks/>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2" name="chenying0907 284"/>
            <p:cNvSpPr>
              <a:spLocks/>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3" name="chenying0907 285"/>
            <p:cNvSpPr>
              <a:spLocks/>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4" name="chenying0907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5" name="chenying0907 287"/>
            <p:cNvSpPr>
              <a:spLocks/>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6" name="chenying0907 288"/>
            <p:cNvSpPr>
              <a:spLocks/>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1" name="chenying0907 1480"/>
          <p:cNvGrpSpPr/>
          <p:nvPr/>
        </p:nvGrpSpPr>
        <p:grpSpPr>
          <a:xfrm>
            <a:off x="2612802" y="2779771"/>
            <a:ext cx="668352" cy="662016"/>
            <a:chOff x="3298825" y="3154363"/>
            <a:chExt cx="669926" cy="663575"/>
          </a:xfrm>
          <a:solidFill>
            <a:schemeClr val="accent6">
              <a:lumMod val="75000"/>
            </a:schemeClr>
          </a:solidFill>
        </p:grpSpPr>
        <p:sp>
          <p:nvSpPr>
            <p:cNvPr id="2323" name="chenying0907 289"/>
            <p:cNvSpPr>
              <a:spLocks/>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4" name="chenying0907 290"/>
            <p:cNvSpPr>
              <a:spLocks/>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5" name="chenying0907 291"/>
            <p:cNvSpPr>
              <a:spLocks/>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6" name="chenying0907 292"/>
            <p:cNvSpPr>
              <a:spLocks/>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7" name="chenying0907 293"/>
            <p:cNvSpPr>
              <a:spLocks/>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8" name="chenying0907 294"/>
            <p:cNvSpPr>
              <a:spLocks/>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9" name="chenying0907 295"/>
            <p:cNvSpPr>
              <a:spLocks/>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0" name="chenying0907 296"/>
            <p:cNvSpPr>
              <a:spLocks/>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1" name="chenying0907 297"/>
            <p:cNvSpPr>
              <a:spLocks/>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2" name="chenying0907 298"/>
            <p:cNvSpPr>
              <a:spLocks/>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3" name="chenying0907 299"/>
            <p:cNvSpPr>
              <a:spLocks/>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4" name="chenying0907 300"/>
            <p:cNvSpPr>
              <a:spLocks/>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5" name="chenying0907 301"/>
            <p:cNvSpPr>
              <a:spLocks/>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6" name="chenying0907 302"/>
            <p:cNvSpPr>
              <a:spLocks/>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7" name="chenying0907 303"/>
            <p:cNvSpPr>
              <a:spLocks/>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8" name="chenying0907 304"/>
            <p:cNvSpPr>
              <a:spLocks/>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9" name="chenying0907 305"/>
            <p:cNvSpPr>
              <a:spLocks/>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0" name="chenying0907 306"/>
            <p:cNvSpPr>
              <a:spLocks/>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1" name="chenying0907 307"/>
            <p:cNvSpPr>
              <a:spLocks/>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2" name="chenying0907 308"/>
            <p:cNvSpPr>
              <a:spLocks/>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3" name="chenying0907 309"/>
            <p:cNvSpPr>
              <a:spLocks/>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4" name="chenying0907 310"/>
            <p:cNvSpPr>
              <a:spLocks/>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5" name="chenying0907 311"/>
            <p:cNvSpPr>
              <a:spLocks/>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6" name="chenying0907 312"/>
            <p:cNvSpPr>
              <a:spLocks/>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7" name="chenying0907 313"/>
            <p:cNvSpPr>
              <a:spLocks/>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8" name="chenying0907 314"/>
            <p:cNvSpPr>
              <a:spLocks/>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9" name="chenying0907 315"/>
            <p:cNvSpPr>
              <a:spLocks/>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0" name="chenying0907 316"/>
            <p:cNvSpPr>
              <a:spLocks/>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1" name="chenying0907 317"/>
            <p:cNvSpPr>
              <a:spLocks/>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2" name="chenying0907 318"/>
            <p:cNvSpPr>
              <a:spLocks/>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3" name="chenying0907 319"/>
            <p:cNvSpPr>
              <a:spLocks/>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4" name="chenying0907 320"/>
            <p:cNvSpPr>
              <a:spLocks/>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5" name="chenying0907 321"/>
            <p:cNvSpPr>
              <a:spLocks/>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6" name="chenying0907 322"/>
            <p:cNvSpPr>
              <a:spLocks/>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7" name="chenying0907 323"/>
            <p:cNvSpPr>
              <a:spLocks/>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8" name="chenying0907 324"/>
            <p:cNvSpPr>
              <a:spLocks/>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9" name="chenying0907 325"/>
            <p:cNvSpPr>
              <a:spLocks/>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0" name="chenying0907 326"/>
            <p:cNvSpPr>
              <a:spLocks/>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1" name="chenying0907 327"/>
            <p:cNvSpPr>
              <a:spLocks/>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2" name="chenying0907 328"/>
            <p:cNvSpPr>
              <a:spLocks/>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3" name="chenying0907 329"/>
            <p:cNvSpPr>
              <a:spLocks/>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4" name="chenying0907 330"/>
            <p:cNvSpPr>
              <a:spLocks/>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5" name="chenying0907 331"/>
            <p:cNvSpPr>
              <a:spLocks/>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6" name="chenying0907 332"/>
            <p:cNvSpPr>
              <a:spLocks/>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7" name="chenying0907 333"/>
            <p:cNvSpPr>
              <a:spLocks/>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8" name="chenying0907 334"/>
            <p:cNvSpPr>
              <a:spLocks/>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9" name="chenying0907 335"/>
            <p:cNvSpPr>
              <a:spLocks/>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0" name="chenying0907 336"/>
            <p:cNvSpPr>
              <a:spLocks/>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1" name="chenying0907 337"/>
            <p:cNvSpPr>
              <a:spLocks/>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2" name="chenying0907 338"/>
            <p:cNvSpPr>
              <a:spLocks/>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3" name="chenying0907 339"/>
            <p:cNvSpPr>
              <a:spLocks/>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4" name="chenying0907 340"/>
            <p:cNvSpPr>
              <a:spLocks/>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5" name="chenying0907 341"/>
            <p:cNvSpPr>
              <a:spLocks/>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6" name="chenying0907 342"/>
            <p:cNvSpPr>
              <a:spLocks/>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7" name="chenying0907 343"/>
            <p:cNvSpPr>
              <a:spLocks/>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8" name="chenying0907 344"/>
            <p:cNvSpPr>
              <a:spLocks/>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9" name="chenying0907 345"/>
            <p:cNvSpPr>
              <a:spLocks/>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0" name="chenying0907 346"/>
            <p:cNvSpPr>
              <a:spLocks/>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1" name="chenying0907 347"/>
            <p:cNvSpPr>
              <a:spLocks/>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2" name="chenying0907 348"/>
            <p:cNvSpPr>
              <a:spLocks/>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3" name="chenying0907 349"/>
            <p:cNvSpPr>
              <a:spLocks/>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4" name="chenying0907 350"/>
            <p:cNvSpPr>
              <a:spLocks/>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5" name="chenying0907 351"/>
            <p:cNvSpPr>
              <a:spLocks/>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6" name="chenying0907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7" name="chenying0907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8" name="chenying0907 354"/>
            <p:cNvSpPr>
              <a:spLocks/>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9" name="chenying0907 355"/>
            <p:cNvSpPr>
              <a:spLocks/>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2" name="chenying0907 1481"/>
          <p:cNvGrpSpPr/>
          <p:nvPr/>
        </p:nvGrpSpPr>
        <p:grpSpPr>
          <a:xfrm>
            <a:off x="3531390" y="2729091"/>
            <a:ext cx="744372" cy="706361"/>
            <a:chOff x="4219575" y="3103563"/>
            <a:chExt cx="746125" cy="708025"/>
          </a:xfrm>
          <a:solidFill>
            <a:schemeClr val="accent6">
              <a:lumMod val="75000"/>
            </a:schemeClr>
          </a:solidFill>
        </p:grpSpPr>
        <p:sp>
          <p:nvSpPr>
            <p:cNvPr id="2272" name="chenying0907 356"/>
            <p:cNvSpPr>
              <a:spLocks/>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3" name="chenying0907 357"/>
            <p:cNvSpPr>
              <a:spLocks/>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4" name="chenying0907 358"/>
            <p:cNvSpPr>
              <a:spLocks/>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5" name="chenying0907 359"/>
            <p:cNvSpPr>
              <a:spLocks/>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6" name="chenying0907 360"/>
            <p:cNvSpPr>
              <a:spLocks/>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7" name="chenying0907 361"/>
            <p:cNvSpPr>
              <a:spLocks/>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8" name="chenying0907 362"/>
            <p:cNvSpPr>
              <a:spLocks/>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9" name="chenying0907 363"/>
            <p:cNvSpPr>
              <a:spLocks/>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0" name="chenying0907 364"/>
            <p:cNvSpPr>
              <a:spLocks/>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1" name="chenying0907 365"/>
            <p:cNvSpPr>
              <a:spLocks/>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2" name="chenying0907 366"/>
            <p:cNvSpPr>
              <a:spLocks/>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3" name="chenying0907 367"/>
            <p:cNvSpPr>
              <a:spLocks/>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4" name="chenying0907 368"/>
            <p:cNvSpPr>
              <a:spLocks/>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5" name="chenying0907 369"/>
            <p:cNvSpPr>
              <a:spLocks/>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6" name="chenying0907 370"/>
            <p:cNvSpPr>
              <a:spLocks/>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7" name="chenying0907 371"/>
            <p:cNvSpPr>
              <a:spLocks/>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8" name="chenying0907 372"/>
            <p:cNvSpPr>
              <a:spLocks/>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9" name="chenying0907 373"/>
            <p:cNvSpPr>
              <a:spLocks/>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0" name="chenying0907 374"/>
            <p:cNvSpPr>
              <a:spLocks/>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1" name="chenying0907 375"/>
            <p:cNvSpPr>
              <a:spLocks/>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2" name="chenying0907 376"/>
            <p:cNvSpPr>
              <a:spLocks/>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3" name="chenying0907 377"/>
            <p:cNvSpPr>
              <a:spLocks/>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4" name="chenying0907 378"/>
            <p:cNvSpPr>
              <a:spLocks/>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5" name="chenying0907 379"/>
            <p:cNvSpPr>
              <a:spLocks/>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6" name="chenying0907 380"/>
            <p:cNvSpPr>
              <a:spLocks/>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7" name="chenying0907 381"/>
            <p:cNvSpPr>
              <a:spLocks/>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8" name="chenying0907 382"/>
            <p:cNvSpPr>
              <a:spLocks/>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9" name="chenying0907 383"/>
            <p:cNvSpPr>
              <a:spLocks/>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0" name="chenying0907 384"/>
            <p:cNvSpPr>
              <a:spLocks/>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1" name="chenying0907 385"/>
            <p:cNvSpPr>
              <a:spLocks/>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2" name="chenying0907 386"/>
            <p:cNvSpPr>
              <a:spLocks/>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3" name="chenying0907 387"/>
            <p:cNvSpPr>
              <a:spLocks/>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4" name="chenying0907 388"/>
            <p:cNvSpPr>
              <a:spLocks/>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5" name="chenying0907 389"/>
            <p:cNvSpPr>
              <a:spLocks/>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6" name="chenying0907 390"/>
            <p:cNvSpPr>
              <a:spLocks/>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7" name="chenying0907 391"/>
            <p:cNvSpPr>
              <a:spLocks/>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8" name="chenying0907 392"/>
            <p:cNvSpPr>
              <a:spLocks/>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9" name="chenying0907 393"/>
            <p:cNvSpPr>
              <a:spLocks/>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0" name="chenying0907 394"/>
            <p:cNvSpPr>
              <a:spLocks/>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1" name="chenying0907 395"/>
            <p:cNvSpPr>
              <a:spLocks/>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2" name="chenying0907 396"/>
            <p:cNvSpPr>
              <a:spLocks/>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3" name="chenying0907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4" name="chenying0907 398"/>
            <p:cNvSpPr>
              <a:spLocks/>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5" name="chenying0907 399"/>
            <p:cNvSpPr>
              <a:spLocks/>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6" name="chenying0907 400"/>
            <p:cNvSpPr>
              <a:spLocks/>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7" name="chenying0907 401"/>
            <p:cNvSpPr>
              <a:spLocks/>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8" name="chenying0907 402"/>
            <p:cNvSpPr>
              <a:spLocks/>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9" name="chenying0907 403"/>
            <p:cNvSpPr>
              <a:spLocks/>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0" name="chenying0907 404"/>
            <p:cNvSpPr>
              <a:spLocks/>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1" name="chenying0907 405"/>
            <p:cNvSpPr>
              <a:spLocks/>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2" name="chenying0907 407"/>
            <p:cNvSpPr>
              <a:spLocks/>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3" name="chenying0907 1482"/>
          <p:cNvGrpSpPr/>
          <p:nvPr/>
        </p:nvGrpSpPr>
        <p:grpSpPr>
          <a:xfrm>
            <a:off x="4529165" y="2763933"/>
            <a:ext cx="690524" cy="679438"/>
            <a:chOff x="5219701" y="3138488"/>
            <a:chExt cx="692150" cy="681038"/>
          </a:xfrm>
          <a:solidFill>
            <a:schemeClr val="accent6">
              <a:lumMod val="75000"/>
            </a:schemeClr>
          </a:solidFill>
        </p:grpSpPr>
        <p:sp>
          <p:nvSpPr>
            <p:cNvPr id="2264" name="chenying0907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5" name="chenying0907 409"/>
            <p:cNvSpPr>
              <a:spLocks/>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6" name="chenying0907 410"/>
            <p:cNvSpPr>
              <a:spLocks/>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7" name="chenying0907 411"/>
            <p:cNvSpPr>
              <a:spLocks/>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8" name="chenying0907 412"/>
            <p:cNvSpPr>
              <a:spLocks/>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9" name="chenying0907 413"/>
            <p:cNvSpPr>
              <a:spLocks/>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0" name="chenying0907 414"/>
            <p:cNvSpPr>
              <a:spLocks/>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1" name="chenying0907 415"/>
            <p:cNvSpPr>
              <a:spLocks/>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4" name="chenying0907 1483"/>
          <p:cNvGrpSpPr/>
          <p:nvPr/>
        </p:nvGrpSpPr>
        <p:grpSpPr>
          <a:xfrm>
            <a:off x="5514271" y="2724339"/>
            <a:ext cx="739621" cy="711113"/>
            <a:chOff x="6207126" y="3098800"/>
            <a:chExt cx="741363" cy="712788"/>
          </a:xfrm>
          <a:solidFill>
            <a:schemeClr val="accent6">
              <a:lumMod val="75000"/>
            </a:schemeClr>
          </a:solidFill>
        </p:grpSpPr>
        <p:sp>
          <p:nvSpPr>
            <p:cNvPr id="2194" name="chenying0907 416"/>
            <p:cNvSpPr>
              <a:spLocks/>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5" name="chenying0907 417"/>
            <p:cNvSpPr>
              <a:spLocks/>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6" name="chenying0907 418"/>
            <p:cNvSpPr>
              <a:spLocks/>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7" name="chenying0907 419"/>
            <p:cNvSpPr>
              <a:spLocks/>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8" name="chenying0907 420"/>
            <p:cNvSpPr>
              <a:spLocks/>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9" name="chenying0907 421"/>
            <p:cNvSpPr>
              <a:spLocks/>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0" name="chenying0907 422"/>
            <p:cNvSpPr>
              <a:spLocks/>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1" name="chenying0907 423"/>
            <p:cNvSpPr>
              <a:spLocks/>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2" name="chenying0907 424"/>
            <p:cNvSpPr>
              <a:spLocks/>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3" name="chenying0907 425"/>
            <p:cNvSpPr>
              <a:spLocks/>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4" name="chenying0907 426"/>
            <p:cNvSpPr>
              <a:spLocks/>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5" name="chenying0907 427"/>
            <p:cNvSpPr>
              <a:spLocks/>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6" name="chenying0907 428"/>
            <p:cNvSpPr>
              <a:spLocks/>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7" name="chenying0907 429"/>
            <p:cNvSpPr>
              <a:spLocks/>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8" name="chenying0907 430"/>
            <p:cNvSpPr>
              <a:spLocks/>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9" name="chenying0907 431"/>
            <p:cNvSpPr>
              <a:spLocks/>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0" name="chenying0907 432"/>
            <p:cNvSpPr>
              <a:spLocks/>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1" name="chenying0907 433"/>
            <p:cNvSpPr>
              <a:spLocks/>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2" name="chenying0907 434"/>
            <p:cNvSpPr>
              <a:spLocks/>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3" name="chenying0907 435"/>
            <p:cNvSpPr>
              <a:spLocks/>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4" name="chenying0907 436"/>
            <p:cNvSpPr>
              <a:spLocks/>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5" name="chenying0907 437"/>
            <p:cNvSpPr>
              <a:spLocks/>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6" name="chenying0907 438"/>
            <p:cNvSpPr>
              <a:spLocks/>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7" name="chenying0907 439"/>
            <p:cNvSpPr>
              <a:spLocks/>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8" name="chenying0907 440"/>
            <p:cNvSpPr>
              <a:spLocks/>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9" name="chenying0907 441"/>
            <p:cNvSpPr>
              <a:spLocks/>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0" name="chenying0907 442"/>
            <p:cNvSpPr>
              <a:spLocks/>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1" name="chenying0907 443"/>
            <p:cNvSpPr>
              <a:spLocks/>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2" name="chenying0907 444"/>
            <p:cNvSpPr>
              <a:spLocks/>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3" name="chenying0907 445"/>
            <p:cNvSpPr>
              <a:spLocks/>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4" name="chenying0907 446"/>
            <p:cNvSpPr>
              <a:spLocks/>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5" name="chenying0907 447"/>
            <p:cNvSpPr>
              <a:spLocks/>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6" name="chenying0907 448"/>
            <p:cNvSpPr>
              <a:spLocks/>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7" name="chenying0907 449"/>
            <p:cNvSpPr>
              <a:spLocks/>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8" name="chenying0907 450"/>
            <p:cNvSpPr>
              <a:spLocks/>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9" name="chenying0907 451"/>
            <p:cNvSpPr>
              <a:spLocks/>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0" name="chenying0907 452"/>
            <p:cNvSpPr>
              <a:spLocks/>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1" name="chenying0907 453"/>
            <p:cNvSpPr>
              <a:spLocks/>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2" name="chenying0907 454"/>
            <p:cNvSpPr>
              <a:spLocks/>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3" name="chenying0907 455"/>
            <p:cNvSpPr>
              <a:spLocks/>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4" name="chenying0907 456"/>
            <p:cNvSpPr>
              <a:spLocks/>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5" name="chenying0907 457"/>
            <p:cNvSpPr>
              <a:spLocks/>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6" name="chenying0907 458"/>
            <p:cNvSpPr>
              <a:spLocks/>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7" name="chenying0907 459"/>
            <p:cNvSpPr>
              <a:spLocks/>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8" name="chenying0907 460"/>
            <p:cNvSpPr>
              <a:spLocks/>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9" name="chenying0907 461"/>
            <p:cNvSpPr>
              <a:spLocks/>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0" name="chenying0907 462"/>
            <p:cNvSpPr>
              <a:spLocks/>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1" name="chenying0907 463"/>
            <p:cNvSpPr>
              <a:spLocks/>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2" name="chenying0907 464"/>
            <p:cNvSpPr>
              <a:spLocks/>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3" name="chenying0907 465"/>
            <p:cNvSpPr>
              <a:spLocks/>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4" name="chenying0907 466"/>
            <p:cNvSpPr>
              <a:spLocks/>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5" name="chenying0907 467"/>
            <p:cNvSpPr>
              <a:spLocks/>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6" name="chenying0907 468"/>
            <p:cNvSpPr>
              <a:spLocks/>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7" name="chenying0907 469"/>
            <p:cNvSpPr>
              <a:spLocks/>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8" name="chenying0907 470"/>
            <p:cNvSpPr>
              <a:spLocks/>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9" name="chenying0907 471"/>
            <p:cNvSpPr>
              <a:spLocks/>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0" name="chenying0907 472"/>
            <p:cNvSpPr>
              <a:spLocks/>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1" name="chenying0907 473"/>
            <p:cNvSpPr>
              <a:spLocks/>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2" name="chenying0907 474"/>
            <p:cNvSpPr>
              <a:spLocks/>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3" name="chenying0907 475"/>
            <p:cNvSpPr>
              <a:spLocks/>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4" name="chenying0907 476"/>
            <p:cNvSpPr>
              <a:spLocks/>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5" name="chenying0907 477"/>
            <p:cNvSpPr>
              <a:spLocks/>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6" name="chenying0907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7" name="chenying0907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8" name="chenying0907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9" name="chenying0907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0" name="chenying0907 482"/>
            <p:cNvSpPr>
              <a:spLocks/>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1" name="chenying0907 483"/>
            <p:cNvSpPr>
              <a:spLocks/>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2" name="chenying0907 484"/>
            <p:cNvSpPr>
              <a:spLocks/>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3" name="chenying0907 485"/>
            <p:cNvSpPr>
              <a:spLocks/>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5" name="chenying0907 1484"/>
          <p:cNvGrpSpPr/>
          <p:nvPr/>
        </p:nvGrpSpPr>
        <p:grpSpPr>
          <a:xfrm>
            <a:off x="1499413" y="2811447"/>
            <a:ext cx="738037" cy="619254"/>
            <a:chOff x="2182813" y="3186113"/>
            <a:chExt cx="739775" cy="620713"/>
          </a:xfrm>
          <a:solidFill>
            <a:schemeClr val="accent6">
              <a:lumMod val="75000"/>
            </a:schemeClr>
          </a:solidFill>
        </p:grpSpPr>
        <p:sp>
          <p:nvSpPr>
            <p:cNvPr id="2140" name="chenying0907 486"/>
            <p:cNvSpPr>
              <a:spLocks/>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1" name="chenying0907 487"/>
            <p:cNvSpPr>
              <a:spLocks/>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2" name="chenying0907 488"/>
            <p:cNvSpPr>
              <a:spLocks/>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3" name="chenying0907 489"/>
            <p:cNvSpPr>
              <a:spLocks/>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4" name="chenying0907 490"/>
            <p:cNvSpPr>
              <a:spLocks/>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5" name="chenying0907 491"/>
            <p:cNvSpPr>
              <a:spLocks/>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6" name="chenying0907 492"/>
            <p:cNvSpPr>
              <a:spLocks/>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7" name="chenying0907 493"/>
            <p:cNvSpPr>
              <a:spLocks/>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8" name="chenying0907 494"/>
            <p:cNvSpPr>
              <a:spLocks/>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9" name="chenying0907 495"/>
            <p:cNvSpPr>
              <a:spLocks/>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0" name="chenying0907 496"/>
            <p:cNvSpPr>
              <a:spLocks/>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1" name="chenying0907 497"/>
            <p:cNvSpPr>
              <a:spLocks/>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2" name="chenying0907 498"/>
            <p:cNvSpPr>
              <a:spLocks/>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3" name="chenying0907 499"/>
            <p:cNvSpPr>
              <a:spLocks/>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4" name="chenying0907 500"/>
            <p:cNvSpPr>
              <a:spLocks/>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5" name="chenying0907 501"/>
            <p:cNvSpPr>
              <a:spLocks/>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6" name="chenying0907 502"/>
            <p:cNvSpPr>
              <a:spLocks/>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7" name="chenying0907 503"/>
            <p:cNvSpPr>
              <a:spLocks/>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8" name="chenying0907 504"/>
            <p:cNvSpPr>
              <a:spLocks/>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9" name="chenying0907 505"/>
            <p:cNvSpPr>
              <a:spLocks/>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0" name="chenying0907 506"/>
            <p:cNvSpPr>
              <a:spLocks/>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1" name="chenying0907 507"/>
            <p:cNvSpPr>
              <a:spLocks/>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2" name="chenying0907 508"/>
            <p:cNvSpPr>
              <a:spLocks/>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3" name="chenying0907 509"/>
            <p:cNvSpPr>
              <a:spLocks/>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4" name="chenying0907 510"/>
            <p:cNvSpPr>
              <a:spLocks/>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5" name="chenying0907 511"/>
            <p:cNvSpPr>
              <a:spLocks/>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6" name="chenying0907 512"/>
            <p:cNvSpPr>
              <a:spLocks/>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7" name="chenying0907 513"/>
            <p:cNvSpPr>
              <a:spLocks/>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8" name="chenying0907 514"/>
            <p:cNvSpPr>
              <a:spLocks/>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9" name="chenying0907 515"/>
            <p:cNvSpPr>
              <a:spLocks/>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0" name="chenying0907 516"/>
            <p:cNvSpPr>
              <a:spLocks/>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1" name="chenying0907 517"/>
            <p:cNvSpPr>
              <a:spLocks/>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2" name="chenying0907 518"/>
            <p:cNvSpPr>
              <a:spLocks/>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3" name="chenying0907 519"/>
            <p:cNvSpPr>
              <a:spLocks/>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4" name="chenying0907 520"/>
            <p:cNvSpPr>
              <a:spLocks/>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5" name="chenying0907 521"/>
            <p:cNvSpPr>
              <a:spLocks/>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6" name="chenying0907 522"/>
            <p:cNvSpPr>
              <a:spLocks/>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7" name="chenying0907 523"/>
            <p:cNvSpPr>
              <a:spLocks/>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8" name="chenying0907 524"/>
            <p:cNvSpPr>
              <a:spLocks/>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9" name="chenying0907 525"/>
            <p:cNvSpPr>
              <a:spLocks/>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0" name="chenying0907 526"/>
            <p:cNvSpPr>
              <a:spLocks/>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1" name="chenying0907 527"/>
            <p:cNvSpPr>
              <a:spLocks/>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2" name="chenying0907 528"/>
            <p:cNvSpPr>
              <a:spLocks/>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3" name="chenying0907 529"/>
            <p:cNvSpPr>
              <a:spLocks/>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4" name="chenying0907 530"/>
            <p:cNvSpPr>
              <a:spLocks/>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5" name="chenying0907 531"/>
            <p:cNvSpPr>
              <a:spLocks/>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6" name="chenying0907 532"/>
            <p:cNvSpPr>
              <a:spLocks/>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7" name="chenying0907 533"/>
            <p:cNvSpPr>
              <a:spLocks/>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8" name="chenying0907 534"/>
            <p:cNvSpPr>
              <a:spLocks/>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9" name="chenying0907 535"/>
            <p:cNvSpPr>
              <a:spLocks/>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0" name="chenying0907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1" name="chenying0907 537"/>
            <p:cNvSpPr>
              <a:spLocks/>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2" name="chenying0907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3" name="chenying0907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6" name="chenying0907 1485"/>
          <p:cNvGrpSpPr/>
          <p:nvPr/>
        </p:nvGrpSpPr>
        <p:grpSpPr>
          <a:xfrm>
            <a:off x="4491156" y="1748737"/>
            <a:ext cx="663600" cy="701611"/>
            <a:chOff x="5181601" y="2120900"/>
            <a:chExt cx="665163" cy="703263"/>
          </a:xfrm>
          <a:solidFill>
            <a:schemeClr val="accent6">
              <a:lumMod val="75000"/>
            </a:schemeClr>
          </a:solidFill>
        </p:grpSpPr>
        <p:sp>
          <p:nvSpPr>
            <p:cNvPr id="2073" name="chenying0907 540"/>
            <p:cNvSpPr>
              <a:spLocks/>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4" name="chenying0907 541"/>
            <p:cNvSpPr>
              <a:spLocks/>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5" name="chenying0907 542"/>
            <p:cNvSpPr>
              <a:spLocks/>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6" name="chenying0907 543"/>
            <p:cNvSpPr>
              <a:spLocks/>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7" name="chenying0907 544"/>
            <p:cNvSpPr>
              <a:spLocks/>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8" name="chenying0907 545"/>
            <p:cNvSpPr>
              <a:spLocks/>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9" name="chenying0907 546"/>
            <p:cNvSpPr>
              <a:spLocks/>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0" name="chenying0907 547"/>
            <p:cNvSpPr>
              <a:spLocks/>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1" name="chenying0907 548"/>
            <p:cNvSpPr>
              <a:spLocks/>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2" name="chenying0907 549"/>
            <p:cNvSpPr>
              <a:spLocks/>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3" name="chenying0907 550"/>
            <p:cNvSpPr>
              <a:spLocks/>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4" name="chenying0907 551"/>
            <p:cNvSpPr>
              <a:spLocks/>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5" name="chenying0907 552"/>
            <p:cNvSpPr>
              <a:spLocks/>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6" name="chenying0907 553"/>
            <p:cNvSpPr>
              <a:spLocks/>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7" name="chenying0907 554"/>
            <p:cNvSpPr>
              <a:spLocks/>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8" name="chenying0907 555"/>
            <p:cNvSpPr>
              <a:spLocks/>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9" name="chenying0907 556"/>
            <p:cNvSpPr>
              <a:spLocks/>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0" name="chenying0907 557"/>
            <p:cNvSpPr>
              <a:spLocks/>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1" name="chenying0907 558"/>
            <p:cNvSpPr>
              <a:spLocks/>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2" name="chenying0907 559"/>
            <p:cNvSpPr>
              <a:spLocks/>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3" name="chenying0907 560"/>
            <p:cNvSpPr>
              <a:spLocks/>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4" name="chenying0907 561"/>
            <p:cNvSpPr>
              <a:spLocks/>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5" name="chenying0907 562"/>
            <p:cNvSpPr>
              <a:spLocks/>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6" name="chenying0907 563"/>
            <p:cNvSpPr>
              <a:spLocks/>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7" name="chenying0907 564"/>
            <p:cNvSpPr>
              <a:spLocks/>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8" name="chenying0907 565"/>
            <p:cNvSpPr>
              <a:spLocks/>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9" name="chenying0907 566"/>
            <p:cNvSpPr>
              <a:spLocks/>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0" name="chenying0907 567"/>
            <p:cNvSpPr>
              <a:spLocks/>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1" name="chenying0907 568"/>
            <p:cNvSpPr>
              <a:spLocks/>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2" name="chenying0907 569"/>
            <p:cNvSpPr>
              <a:spLocks/>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3" name="chenying0907 570"/>
            <p:cNvSpPr>
              <a:spLocks/>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4" name="chenying0907 571"/>
            <p:cNvSpPr>
              <a:spLocks/>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5" name="chenying0907 572"/>
            <p:cNvSpPr>
              <a:spLocks/>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6" name="chenying0907 573"/>
            <p:cNvSpPr>
              <a:spLocks/>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7" name="chenying0907 574"/>
            <p:cNvSpPr>
              <a:spLocks/>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8" name="chenying0907 575"/>
            <p:cNvSpPr>
              <a:spLocks/>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9" name="chenying0907 576"/>
            <p:cNvSpPr>
              <a:spLocks/>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0" name="chenying0907 577"/>
            <p:cNvSpPr>
              <a:spLocks/>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1" name="chenying0907 578"/>
            <p:cNvSpPr>
              <a:spLocks/>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2" name="chenying0907 579"/>
            <p:cNvSpPr>
              <a:spLocks/>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3" name="chenying0907 580"/>
            <p:cNvSpPr>
              <a:spLocks/>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4" name="chenying0907 581"/>
            <p:cNvSpPr>
              <a:spLocks/>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5" name="chenying0907 582"/>
            <p:cNvSpPr>
              <a:spLocks/>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6" name="chenying0907 583"/>
            <p:cNvSpPr>
              <a:spLocks/>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7" name="chenying0907 584"/>
            <p:cNvSpPr>
              <a:spLocks/>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8" name="chenying0907 585"/>
            <p:cNvSpPr>
              <a:spLocks/>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9" name="chenying0907 586"/>
            <p:cNvSpPr>
              <a:spLocks/>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0" name="chenying0907 587"/>
            <p:cNvSpPr>
              <a:spLocks/>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1" name="chenying0907 588"/>
            <p:cNvSpPr>
              <a:spLocks/>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2" name="chenying0907 589"/>
            <p:cNvSpPr>
              <a:spLocks/>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3" name="chenying0907 590"/>
            <p:cNvSpPr>
              <a:spLocks/>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4" name="chenying0907 591"/>
            <p:cNvSpPr>
              <a:spLocks/>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5" name="chenying0907 592"/>
            <p:cNvSpPr>
              <a:spLocks/>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6" name="chenying0907 593"/>
            <p:cNvSpPr>
              <a:spLocks/>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7" name="chenying0907 594"/>
            <p:cNvSpPr>
              <a:spLocks/>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8" name="chenying0907 595"/>
            <p:cNvSpPr>
              <a:spLocks/>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9" name="chenying0907 596"/>
            <p:cNvSpPr>
              <a:spLocks/>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0" name="chenying0907 597"/>
            <p:cNvSpPr>
              <a:spLocks/>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1" name="chenying0907 598"/>
            <p:cNvSpPr>
              <a:spLocks/>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2" name="chenying0907 599"/>
            <p:cNvSpPr>
              <a:spLocks/>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3" name="chenying0907 600"/>
            <p:cNvSpPr>
              <a:spLocks/>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4" name="chenying0907 601"/>
            <p:cNvSpPr>
              <a:spLocks/>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5" name="chenying0907 602"/>
            <p:cNvSpPr>
              <a:spLocks/>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6" name="chenying0907 603"/>
            <p:cNvSpPr>
              <a:spLocks/>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7" name="chenying0907 604"/>
            <p:cNvSpPr>
              <a:spLocks/>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8" name="chenying0907 605"/>
            <p:cNvSpPr>
              <a:spLocks/>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9" name="chenying0907 606"/>
            <p:cNvSpPr>
              <a:spLocks/>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7" name="chenying0907 1486"/>
          <p:cNvGrpSpPr/>
          <p:nvPr/>
        </p:nvGrpSpPr>
        <p:grpSpPr>
          <a:xfrm>
            <a:off x="1480408" y="3753790"/>
            <a:ext cx="753876" cy="627174"/>
            <a:chOff x="2163763" y="4130675"/>
            <a:chExt cx="755651" cy="628651"/>
          </a:xfrm>
          <a:solidFill>
            <a:schemeClr val="accent6">
              <a:lumMod val="75000"/>
            </a:schemeClr>
          </a:solidFill>
        </p:grpSpPr>
        <p:sp>
          <p:nvSpPr>
            <p:cNvPr id="2030" name="chenying0907 608"/>
            <p:cNvSpPr>
              <a:spLocks/>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1" name="chenying0907 609"/>
            <p:cNvSpPr>
              <a:spLocks/>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2" name="chenying0907 610"/>
            <p:cNvSpPr>
              <a:spLocks/>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3" name="chenying0907 611"/>
            <p:cNvSpPr>
              <a:spLocks/>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4" name="chenying0907 612"/>
            <p:cNvSpPr>
              <a:spLocks/>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5" name="chenying0907 613"/>
            <p:cNvSpPr>
              <a:spLocks/>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6" name="chenying0907 614"/>
            <p:cNvSpPr>
              <a:spLocks/>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7" name="chenying0907 615"/>
            <p:cNvSpPr>
              <a:spLocks/>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8" name="chenying0907 616"/>
            <p:cNvSpPr>
              <a:spLocks/>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9" name="chenying0907 617"/>
            <p:cNvSpPr>
              <a:spLocks/>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0" name="chenying0907 618"/>
            <p:cNvSpPr>
              <a:spLocks/>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1" name="chenying0907 619"/>
            <p:cNvSpPr>
              <a:spLocks/>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2" name="chenying0907 620"/>
            <p:cNvSpPr>
              <a:spLocks/>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3" name="chenying0907 621"/>
            <p:cNvSpPr>
              <a:spLocks/>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4" name="chenying0907 622"/>
            <p:cNvSpPr>
              <a:spLocks/>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5" name="chenying0907 623"/>
            <p:cNvSpPr>
              <a:spLocks/>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6" name="chenying0907 624"/>
            <p:cNvSpPr>
              <a:spLocks/>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7" name="chenying0907 625"/>
            <p:cNvSpPr>
              <a:spLocks/>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8" name="chenying0907 626"/>
            <p:cNvSpPr>
              <a:spLocks/>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9" name="chenying0907 627"/>
            <p:cNvSpPr>
              <a:spLocks/>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0" name="chenying0907 628"/>
            <p:cNvSpPr>
              <a:spLocks/>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1" name="chenying0907 629"/>
            <p:cNvSpPr>
              <a:spLocks/>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2" name="chenying0907 630"/>
            <p:cNvSpPr>
              <a:spLocks/>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3" name="chenying0907 631"/>
            <p:cNvSpPr>
              <a:spLocks/>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4" name="chenying0907 632"/>
            <p:cNvSpPr>
              <a:spLocks/>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5" name="chenying0907 633"/>
            <p:cNvSpPr>
              <a:spLocks/>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6" name="chenying0907 634"/>
            <p:cNvSpPr>
              <a:spLocks/>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7" name="chenying0907 635"/>
            <p:cNvSpPr>
              <a:spLocks/>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8" name="chenying0907 636"/>
            <p:cNvSpPr>
              <a:spLocks/>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9" name="chenying0907 637"/>
            <p:cNvSpPr>
              <a:spLocks/>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0" name="chenying0907 638"/>
            <p:cNvSpPr>
              <a:spLocks/>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1" name="chenying0907 639"/>
            <p:cNvSpPr>
              <a:spLocks/>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2" name="chenying0907 640"/>
            <p:cNvSpPr>
              <a:spLocks/>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3" name="chenying0907 641"/>
            <p:cNvSpPr>
              <a:spLocks/>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4" name="chenying0907 642"/>
            <p:cNvSpPr>
              <a:spLocks/>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5" name="chenying0907 643"/>
            <p:cNvSpPr>
              <a:spLocks/>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6" name="chenying0907 644"/>
            <p:cNvSpPr>
              <a:spLocks/>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7" name="chenying0907 645"/>
            <p:cNvSpPr>
              <a:spLocks/>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8" name="chenying0907 646"/>
            <p:cNvSpPr>
              <a:spLocks/>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9" name="chenying0907 647"/>
            <p:cNvSpPr>
              <a:spLocks/>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0" name="chenying0907 648"/>
            <p:cNvSpPr>
              <a:spLocks/>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1" name="chenying0907 649"/>
            <p:cNvSpPr>
              <a:spLocks/>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2" name="chenying0907 650"/>
            <p:cNvSpPr>
              <a:spLocks/>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8" name="chenying0907 1487"/>
          <p:cNvGrpSpPr/>
          <p:nvPr/>
        </p:nvGrpSpPr>
        <p:grpSpPr>
          <a:xfrm>
            <a:off x="2587464" y="3780714"/>
            <a:ext cx="649346" cy="644595"/>
            <a:chOff x="3273426" y="4157663"/>
            <a:chExt cx="650875" cy="646113"/>
          </a:xfrm>
          <a:solidFill>
            <a:schemeClr val="accent6">
              <a:lumMod val="75000"/>
            </a:schemeClr>
          </a:solidFill>
        </p:grpSpPr>
        <p:sp>
          <p:nvSpPr>
            <p:cNvPr id="1973" name="chenying0907 651"/>
            <p:cNvSpPr>
              <a:spLocks/>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4" name="chenying0907 652"/>
            <p:cNvSpPr>
              <a:spLocks/>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5" name="chenying0907 653"/>
            <p:cNvSpPr>
              <a:spLocks/>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6" name="chenying0907 654"/>
            <p:cNvSpPr>
              <a:spLocks/>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7" name="chenying0907 655"/>
            <p:cNvSpPr>
              <a:spLocks/>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8" name="chenying0907 656"/>
            <p:cNvSpPr>
              <a:spLocks/>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9" name="chenying0907 657"/>
            <p:cNvSpPr>
              <a:spLocks/>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0" name="chenying0907 658"/>
            <p:cNvSpPr>
              <a:spLocks/>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1" name="chenying0907 659"/>
            <p:cNvSpPr>
              <a:spLocks/>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2" name="chenying0907 660"/>
            <p:cNvSpPr>
              <a:spLocks/>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3" name="chenying0907 661"/>
            <p:cNvSpPr>
              <a:spLocks/>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4" name="chenying0907 662"/>
            <p:cNvSpPr>
              <a:spLocks/>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5" name="chenying0907 663"/>
            <p:cNvSpPr>
              <a:spLocks/>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6" name="chenying0907 664"/>
            <p:cNvSpPr>
              <a:spLocks/>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7" name="chenying0907 665"/>
            <p:cNvSpPr>
              <a:spLocks/>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8" name="chenying0907 666"/>
            <p:cNvSpPr>
              <a:spLocks/>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9" name="chenying0907 667"/>
            <p:cNvSpPr>
              <a:spLocks/>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0" name="chenying0907 668"/>
            <p:cNvSpPr>
              <a:spLocks/>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1" name="chenying0907 669"/>
            <p:cNvSpPr>
              <a:spLocks/>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2" name="chenying0907 670"/>
            <p:cNvSpPr>
              <a:spLocks/>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3" name="chenying0907 671"/>
            <p:cNvSpPr>
              <a:spLocks/>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4" name="chenying0907 672"/>
            <p:cNvSpPr>
              <a:spLocks/>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5" name="chenying0907 673"/>
            <p:cNvSpPr>
              <a:spLocks/>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6" name="chenying0907 674"/>
            <p:cNvSpPr>
              <a:spLocks/>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7" name="chenying0907 675"/>
            <p:cNvSpPr>
              <a:spLocks/>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8" name="chenying0907 676"/>
            <p:cNvSpPr>
              <a:spLocks/>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9" name="chenying0907 677"/>
            <p:cNvSpPr>
              <a:spLocks/>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0" name="chenying0907 678"/>
            <p:cNvSpPr>
              <a:spLocks/>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1" name="chenying0907 679"/>
            <p:cNvSpPr>
              <a:spLocks/>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2" name="chenying0907 680"/>
            <p:cNvSpPr>
              <a:spLocks/>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3" name="chenying0907 681"/>
            <p:cNvSpPr>
              <a:spLocks/>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4" name="chenying0907 682"/>
            <p:cNvSpPr>
              <a:spLocks/>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5" name="chenying0907 683"/>
            <p:cNvSpPr>
              <a:spLocks/>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6" name="chenying0907 684"/>
            <p:cNvSpPr>
              <a:spLocks/>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7" name="chenying0907 685"/>
            <p:cNvSpPr>
              <a:spLocks/>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8" name="chenying0907 686"/>
            <p:cNvSpPr>
              <a:spLocks/>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9" name="chenying0907 687"/>
            <p:cNvSpPr>
              <a:spLocks/>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0" name="chenying0907 688"/>
            <p:cNvSpPr>
              <a:spLocks/>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1" name="chenying0907 689"/>
            <p:cNvSpPr>
              <a:spLocks/>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2" name="chenying0907 690"/>
            <p:cNvSpPr>
              <a:spLocks/>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3" name="chenying0907 691"/>
            <p:cNvSpPr>
              <a:spLocks/>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4" name="chenying0907 692"/>
            <p:cNvSpPr>
              <a:spLocks/>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5" name="chenying0907 693"/>
            <p:cNvSpPr>
              <a:spLocks/>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6" name="chenying0907 694"/>
            <p:cNvSpPr>
              <a:spLocks/>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7" name="chenying0907 695"/>
            <p:cNvSpPr>
              <a:spLocks/>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8" name="chenying0907 696"/>
            <p:cNvSpPr>
              <a:spLocks/>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9" name="chenying0907 697"/>
            <p:cNvSpPr>
              <a:spLocks/>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0" name="chenying0907 698"/>
            <p:cNvSpPr>
              <a:spLocks/>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1" name="chenying0907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2" name="chenying0907 700"/>
            <p:cNvSpPr>
              <a:spLocks/>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3" name="chenying0907 701"/>
            <p:cNvSpPr>
              <a:spLocks/>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4" name="chenying0907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5" name="chenying0907 703"/>
            <p:cNvSpPr>
              <a:spLocks/>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6" name="chenying0907 704"/>
            <p:cNvSpPr>
              <a:spLocks/>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7" name="chenying0907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8" name="chenying0907 706"/>
            <p:cNvSpPr>
              <a:spLocks/>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9" name="chenying0907 707"/>
            <p:cNvSpPr>
              <a:spLocks/>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9" name="chenying0907 1488"/>
          <p:cNvGrpSpPr/>
          <p:nvPr/>
        </p:nvGrpSpPr>
        <p:grpSpPr>
          <a:xfrm>
            <a:off x="3498131" y="3657180"/>
            <a:ext cx="745956" cy="763377"/>
            <a:chOff x="4186238" y="4033838"/>
            <a:chExt cx="747713" cy="765175"/>
          </a:xfrm>
          <a:solidFill>
            <a:schemeClr val="accent6">
              <a:lumMod val="75000"/>
            </a:schemeClr>
          </a:solidFill>
        </p:grpSpPr>
        <p:sp>
          <p:nvSpPr>
            <p:cNvPr id="1920" name="chenying0907 59"/>
            <p:cNvSpPr>
              <a:spLocks/>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1" name="chenying0907 60"/>
            <p:cNvSpPr>
              <a:spLocks/>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2" name="chenying0907 61"/>
            <p:cNvSpPr>
              <a:spLocks/>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3" name="chenying0907 62"/>
            <p:cNvSpPr>
              <a:spLocks/>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4" name="chenying0907 63"/>
            <p:cNvSpPr>
              <a:spLocks/>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5" name="chenying0907 64"/>
            <p:cNvSpPr>
              <a:spLocks/>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6" name="chenying0907 65"/>
            <p:cNvSpPr>
              <a:spLocks/>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7" name="chenying0907 66"/>
            <p:cNvSpPr>
              <a:spLocks/>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8" name="chenying0907 67"/>
            <p:cNvSpPr>
              <a:spLocks/>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9" name="chenying0907 68"/>
            <p:cNvSpPr>
              <a:spLocks/>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0" name="chenying0907 69"/>
            <p:cNvSpPr>
              <a:spLocks/>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1" name="chenying0907 70"/>
            <p:cNvSpPr>
              <a:spLocks/>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2" name="chenying0907 71"/>
            <p:cNvSpPr>
              <a:spLocks/>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3" name="chenying0907 72"/>
            <p:cNvSpPr>
              <a:spLocks/>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4" name="chenying0907 73"/>
            <p:cNvSpPr>
              <a:spLocks/>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5" name="chenying0907 74"/>
            <p:cNvSpPr>
              <a:spLocks/>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6" name="chenying0907 75"/>
            <p:cNvSpPr>
              <a:spLocks/>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7" name="chenying0907 76"/>
            <p:cNvSpPr>
              <a:spLocks/>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8" name="chenying0907 77"/>
            <p:cNvSpPr>
              <a:spLocks/>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9" name="chenying0907 78"/>
            <p:cNvSpPr>
              <a:spLocks/>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0" name="chenying0907 79"/>
            <p:cNvSpPr>
              <a:spLocks/>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1" name="chenying0907 80"/>
            <p:cNvSpPr>
              <a:spLocks/>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2" name="chenying0907 81"/>
            <p:cNvSpPr>
              <a:spLocks/>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3" name="chenying0907 82"/>
            <p:cNvSpPr>
              <a:spLocks/>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4" name="chenying0907 83"/>
            <p:cNvSpPr>
              <a:spLocks/>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5" name="chenying0907 84"/>
            <p:cNvSpPr>
              <a:spLocks/>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6" name="chenying0907 85"/>
            <p:cNvSpPr>
              <a:spLocks/>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7" name="chenying0907 86"/>
            <p:cNvSpPr>
              <a:spLocks/>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8" name="chenying0907 87"/>
            <p:cNvSpPr>
              <a:spLocks/>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9" name="chenying0907 88"/>
            <p:cNvSpPr>
              <a:spLocks/>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0" name="chenying0907 89"/>
            <p:cNvSpPr>
              <a:spLocks/>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1" name="chenying0907 90"/>
            <p:cNvSpPr>
              <a:spLocks/>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2" name="chenying0907 91"/>
            <p:cNvSpPr>
              <a:spLocks/>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3" name="chenying0907 92"/>
            <p:cNvSpPr>
              <a:spLocks/>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4" name="chenying0907 93"/>
            <p:cNvSpPr>
              <a:spLocks/>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5" name="chenying0907 94"/>
            <p:cNvSpPr>
              <a:spLocks/>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6" name="chenying0907 95"/>
            <p:cNvSpPr>
              <a:spLocks/>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7" name="chenying0907 96"/>
            <p:cNvSpPr>
              <a:spLocks/>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8" name="chenying0907 97"/>
            <p:cNvSpPr>
              <a:spLocks/>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9" name="chenying0907 98"/>
            <p:cNvSpPr>
              <a:spLocks/>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0" name="chenying0907 99"/>
            <p:cNvSpPr>
              <a:spLocks/>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1" name="chenying0907 100"/>
            <p:cNvSpPr>
              <a:spLocks/>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2" name="chenying0907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3" name="chenying0907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4" name="chenying0907 710"/>
            <p:cNvSpPr>
              <a:spLocks/>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5" name="chenying0907 711"/>
            <p:cNvSpPr>
              <a:spLocks/>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6" name="chenying0907 712"/>
            <p:cNvSpPr>
              <a:spLocks/>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7" name="chenying0907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8" name="chenying0907 714"/>
            <p:cNvSpPr>
              <a:spLocks/>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9" name="chenying0907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0" name="chenying0907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1" name="chenying0907 717"/>
            <p:cNvSpPr>
              <a:spLocks/>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2" name="chenying0907 718"/>
            <p:cNvSpPr>
              <a:spLocks/>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0" name="chenying0907 1489"/>
          <p:cNvGrpSpPr/>
          <p:nvPr/>
        </p:nvGrpSpPr>
        <p:grpSpPr>
          <a:xfrm>
            <a:off x="4578262" y="3747454"/>
            <a:ext cx="650930" cy="665184"/>
            <a:chOff x="5268913" y="4124325"/>
            <a:chExt cx="652463" cy="666751"/>
          </a:xfrm>
          <a:solidFill>
            <a:schemeClr val="accent6">
              <a:lumMod val="75000"/>
            </a:schemeClr>
          </a:solidFill>
        </p:grpSpPr>
        <p:sp>
          <p:nvSpPr>
            <p:cNvPr id="1900" name="chenying0907 719"/>
            <p:cNvSpPr>
              <a:spLocks/>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1" name="chenying0907 720"/>
            <p:cNvSpPr>
              <a:spLocks/>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2" name="chenying0907 721"/>
            <p:cNvSpPr>
              <a:spLocks/>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3" name="chenying0907 722"/>
            <p:cNvSpPr>
              <a:spLocks/>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4" name="chenying0907 723"/>
            <p:cNvSpPr>
              <a:spLocks/>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5" name="chenying0907 724"/>
            <p:cNvSpPr>
              <a:spLocks/>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6" name="chenying0907 725"/>
            <p:cNvSpPr>
              <a:spLocks/>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7" name="chenying0907 726"/>
            <p:cNvSpPr>
              <a:spLocks/>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8" name="chenying0907 727"/>
            <p:cNvSpPr>
              <a:spLocks/>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9" name="chenying0907 728"/>
            <p:cNvSpPr>
              <a:spLocks/>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0" name="chenying0907 729"/>
            <p:cNvSpPr>
              <a:spLocks/>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1" name="chenying0907 730"/>
            <p:cNvSpPr>
              <a:spLocks/>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2" name="chenying0907 731"/>
            <p:cNvSpPr>
              <a:spLocks/>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3" name="chenying0907 732"/>
            <p:cNvSpPr>
              <a:spLocks/>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4" name="chenying0907 733"/>
            <p:cNvSpPr>
              <a:spLocks/>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5" name="chenying0907 734"/>
            <p:cNvSpPr>
              <a:spLocks/>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6" name="chenying0907 735"/>
            <p:cNvSpPr>
              <a:spLocks/>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7" name="chenying0907 736"/>
            <p:cNvSpPr>
              <a:spLocks/>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8" name="chenying0907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9" name="chenying0907 738"/>
            <p:cNvSpPr>
              <a:spLocks/>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1" name="chenying0907 1490"/>
          <p:cNvGrpSpPr/>
          <p:nvPr/>
        </p:nvGrpSpPr>
        <p:grpSpPr>
          <a:xfrm>
            <a:off x="5539612" y="3715779"/>
            <a:ext cx="725366" cy="707946"/>
            <a:chOff x="6232526" y="4092575"/>
            <a:chExt cx="727075" cy="709613"/>
          </a:xfrm>
          <a:solidFill>
            <a:schemeClr val="accent6">
              <a:lumMod val="75000"/>
            </a:schemeClr>
          </a:solidFill>
        </p:grpSpPr>
        <p:sp>
          <p:nvSpPr>
            <p:cNvPr id="1835" name="chenying0907 739"/>
            <p:cNvSpPr>
              <a:spLocks/>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6" name="chenying0907 740"/>
            <p:cNvSpPr>
              <a:spLocks/>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7" name="chenying0907 741"/>
            <p:cNvSpPr>
              <a:spLocks/>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8" name="chenying0907 742"/>
            <p:cNvSpPr>
              <a:spLocks/>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9" name="chenying0907 743"/>
            <p:cNvSpPr>
              <a:spLocks/>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0" name="chenying0907 744"/>
            <p:cNvSpPr>
              <a:spLocks/>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1" name="chenying0907 745"/>
            <p:cNvSpPr>
              <a:spLocks/>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2" name="chenying0907 746"/>
            <p:cNvSpPr>
              <a:spLocks/>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3" name="chenying0907 747"/>
            <p:cNvSpPr>
              <a:spLocks/>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4" name="chenying0907 748"/>
            <p:cNvSpPr>
              <a:spLocks/>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5" name="chenying0907 749"/>
            <p:cNvSpPr>
              <a:spLocks/>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6" name="chenying0907 750"/>
            <p:cNvSpPr>
              <a:spLocks/>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7" name="chenying0907 751"/>
            <p:cNvSpPr>
              <a:spLocks/>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8" name="chenying0907 752"/>
            <p:cNvSpPr>
              <a:spLocks/>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9" name="chenying0907 753"/>
            <p:cNvSpPr>
              <a:spLocks/>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0" name="chenying0907 754"/>
            <p:cNvSpPr>
              <a:spLocks/>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1" name="chenying0907 755"/>
            <p:cNvSpPr>
              <a:spLocks/>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2" name="chenying0907 756"/>
            <p:cNvSpPr>
              <a:spLocks/>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3" name="chenying0907 757"/>
            <p:cNvSpPr>
              <a:spLocks/>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4" name="chenying0907 758"/>
            <p:cNvSpPr>
              <a:spLocks/>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5" name="chenying0907 759"/>
            <p:cNvSpPr>
              <a:spLocks/>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6" name="chenying0907 760"/>
            <p:cNvSpPr>
              <a:spLocks/>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7" name="chenying0907 761"/>
            <p:cNvSpPr>
              <a:spLocks/>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8" name="chenying0907 762"/>
            <p:cNvSpPr>
              <a:spLocks/>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9" name="chenying0907 763"/>
            <p:cNvSpPr>
              <a:spLocks/>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0" name="chenying0907 764"/>
            <p:cNvSpPr>
              <a:spLocks/>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1" name="chenying0907 765"/>
            <p:cNvSpPr>
              <a:spLocks/>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2" name="chenying0907 766"/>
            <p:cNvSpPr>
              <a:spLocks/>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3" name="chenying0907 767"/>
            <p:cNvSpPr>
              <a:spLocks/>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4" name="chenying0907 768"/>
            <p:cNvSpPr>
              <a:spLocks/>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5" name="chenying0907 769"/>
            <p:cNvSpPr>
              <a:spLocks/>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6" name="chenying0907 770"/>
            <p:cNvSpPr>
              <a:spLocks/>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7" name="chenying0907 771"/>
            <p:cNvSpPr>
              <a:spLocks/>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8" name="chenying0907 772"/>
            <p:cNvSpPr>
              <a:spLocks/>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9" name="chenying0907 773"/>
            <p:cNvSpPr>
              <a:spLocks/>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0" name="chenying0907 774"/>
            <p:cNvSpPr>
              <a:spLocks/>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1" name="chenying0907 775"/>
            <p:cNvSpPr>
              <a:spLocks/>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2" name="chenying0907 776"/>
            <p:cNvSpPr>
              <a:spLocks/>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3" name="chenying0907 777"/>
            <p:cNvSpPr>
              <a:spLocks/>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4" name="chenying0907 778"/>
            <p:cNvSpPr>
              <a:spLocks/>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5" name="chenying0907 779"/>
            <p:cNvSpPr>
              <a:spLocks/>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6" name="chenying0907 780"/>
            <p:cNvSpPr>
              <a:spLocks/>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7" name="chenying0907 781"/>
            <p:cNvSpPr>
              <a:spLocks/>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8" name="chenying0907 782"/>
            <p:cNvSpPr>
              <a:spLocks/>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9" name="chenying0907 783"/>
            <p:cNvSpPr>
              <a:spLocks/>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0" name="chenying0907 784"/>
            <p:cNvSpPr>
              <a:spLocks/>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1" name="chenying0907 785"/>
            <p:cNvSpPr>
              <a:spLocks/>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2" name="chenying0907 786"/>
            <p:cNvSpPr>
              <a:spLocks/>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3" name="chenying0907 787"/>
            <p:cNvSpPr>
              <a:spLocks/>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4" name="chenying0907 788"/>
            <p:cNvSpPr>
              <a:spLocks/>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5" name="chenying0907 789"/>
            <p:cNvSpPr>
              <a:spLocks/>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6" name="chenying0907 790"/>
            <p:cNvSpPr>
              <a:spLocks/>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7" name="chenying0907 791"/>
            <p:cNvSpPr>
              <a:spLocks/>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8" name="chenying0907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9" name="chenying0907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0" name="chenying0907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1" name="chenying0907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2" name="chenying0907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3" name="chenying0907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4" name="chenying0907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5" name="chenying0907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6" name="chenying0907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7" name="chenying0907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8" name="chenying0907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9" name="chenying0907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2" name="chenying0907 1491"/>
          <p:cNvGrpSpPr/>
          <p:nvPr/>
        </p:nvGrpSpPr>
        <p:grpSpPr>
          <a:xfrm>
            <a:off x="5515854" y="872912"/>
            <a:ext cx="704778" cy="619254"/>
            <a:chOff x="6208713" y="1243013"/>
            <a:chExt cx="706438" cy="620713"/>
          </a:xfrm>
          <a:solidFill>
            <a:schemeClr val="accent6">
              <a:lumMod val="75000"/>
            </a:schemeClr>
          </a:solidFill>
        </p:grpSpPr>
        <p:sp>
          <p:nvSpPr>
            <p:cNvPr id="1810"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1"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2"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3"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4"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5"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6"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7"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8"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9"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0"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1"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2"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3"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4"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5"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6"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7"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8"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9"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0"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1"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2"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3"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4"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3" name="chenying0907 1492"/>
          <p:cNvGrpSpPr/>
          <p:nvPr/>
        </p:nvGrpSpPr>
        <p:grpSpPr>
          <a:xfrm>
            <a:off x="1475656" y="771550"/>
            <a:ext cx="738037" cy="722199"/>
            <a:chOff x="2159000" y="1141413"/>
            <a:chExt cx="739775" cy="723900"/>
          </a:xfrm>
          <a:solidFill>
            <a:schemeClr val="accent6">
              <a:lumMod val="75000"/>
            </a:schemeClr>
          </a:solidFill>
        </p:grpSpPr>
        <p:sp>
          <p:nvSpPr>
            <p:cNvPr id="1777" name="chenying0907 832"/>
            <p:cNvSpPr>
              <a:spLocks/>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8" name="chenying0907 833"/>
            <p:cNvSpPr>
              <a:spLocks/>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9" name="chenying0907 834"/>
            <p:cNvSpPr>
              <a:spLocks/>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0" name="chenying0907 835"/>
            <p:cNvSpPr>
              <a:spLocks/>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1" name="chenying0907 836"/>
            <p:cNvSpPr>
              <a:spLocks/>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2" name="chenying0907 837"/>
            <p:cNvSpPr>
              <a:spLocks/>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3" name="chenying0907 838"/>
            <p:cNvSpPr>
              <a:spLocks/>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4" name="chenying0907 839"/>
            <p:cNvSpPr>
              <a:spLocks/>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5" name="chenying0907 840"/>
            <p:cNvSpPr>
              <a:spLocks/>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6" name="chenying0907 841"/>
            <p:cNvSpPr>
              <a:spLocks/>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7" name="chenying0907 842"/>
            <p:cNvSpPr>
              <a:spLocks/>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8" name="chenying0907 843"/>
            <p:cNvSpPr>
              <a:spLocks/>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9" name="chenying0907 844"/>
            <p:cNvSpPr>
              <a:spLocks/>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0" name="chenying0907 847"/>
            <p:cNvSpPr>
              <a:spLocks/>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1" name="chenying0907 848"/>
            <p:cNvSpPr>
              <a:spLocks/>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2" name="chenying0907 849"/>
            <p:cNvSpPr>
              <a:spLocks/>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3" name="chenying0907 850"/>
            <p:cNvSpPr>
              <a:spLocks/>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4" name="chenying0907 851"/>
            <p:cNvSpPr>
              <a:spLocks/>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5" name="chenying0907 852"/>
            <p:cNvSpPr>
              <a:spLocks/>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6" name="chenying0907 853"/>
            <p:cNvSpPr>
              <a:spLocks/>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7" name="chenying0907 854"/>
            <p:cNvSpPr>
              <a:spLocks/>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8" name="chenying0907 855"/>
            <p:cNvSpPr>
              <a:spLocks/>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9" name="chenying0907 856"/>
            <p:cNvSpPr>
              <a:spLocks/>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0" name="chenying0907 857"/>
            <p:cNvSpPr>
              <a:spLocks/>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1" name="chenying0907 858"/>
            <p:cNvSpPr>
              <a:spLocks/>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2" name="chenying0907 859"/>
            <p:cNvSpPr>
              <a:spLocks/>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3" name="chenying0907 860"/>
            <p:cNvSpPr>
              <a:spLocks/>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4" name="chenying0907 861"/>
            <p:cNvSpPr>
              <a:spLocks/>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5" name="chenying0907 862"/>
            <p:cNvSpPr>
              <a:spLocks/>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6" name="chenying0907 863"/>
            <p:cNvSpPr>
              <a:spLocks/>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7" name="chenying0907 864"/>
            <p:cNvSpPr>
              <a:spLocks/>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8" name="chenying0907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9" name="chenying0907 866"/>
            <p:cNvSpPr>
              <a:spLocks/>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4" name="chenying0907 1493"/>
          <p:cNvGrpSpPr/>
          <p:nvPr/>
        </p:nvGrpSpPr>
        <p:grpSpPr>
          <a:xfrm>
            <a:off x="3506049" y="823815"/>
            <a:ext cx="668352" cy="676270"/>
            <a:chOff x="4194175" y="1193800"/>
            <a:chExt cx="669926" cy="677863"/>
          </a:xfrm>
          <a:solidFill>
            <a:schemeClr val="accent6">
              <a:lumMod val="75000"/>
            </a:schemeClr>
          </a:solidFill>
        </p:grpSpPr>
        <p:sp>
          <p:nvSpPr>
            <p:cNvPr id="1739" name="chenying0907 867"/>
            <p:cNvSpPr>
              <a:spLocks/>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0" name="chenying0907 868"/>
            <p:cNvSpPr>
              <a:spLocks/>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1" name="chenying0907 869"/>
            <p:cNvSpPr>
              <a:spLocks/>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2" name="chenying0907 870"/>
            <p:cNvSpPr>
              <a:spLocks/>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3" name="chenying0907 871"/>
            <p:cNvSpPr>
              <a:spLocks/>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4" name="chenying0907 872"/>
            <p:cNvSpPr>
              <a:spLocks/>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5" name="chenying0907 873"/>
            <p:cNvSpPr>
              <a:spLocks/>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6" name="chenying0907 874"/>
            <p:cNvSpPr>
              <a:spLocks/>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7" name="chenying0907 875"/>
            <p:cNvSpPr>
              <a:spLocks/>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8" name="chenying0907 876"/>
            <p:cNvSpPr>
              <a:spLocks/>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9" name="chenying0907 877"/>
            <p:cNvSpPr>
              <a:spLocks/>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0" name="chenying0907 878"/>
            <p:cNvSpPr>
              <a:spLocks/>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1" name="chenying0907 879"/>
            <p:cNvSpPr>
              <a:spLocks/>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2" name="chenying0907 880"/>
            <p:cNvSpPr>
              <a:spLocks/>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3" name="chenying0907 881"/>
            <p:cNvSpPr>
              <a:spLocks/>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4" name="chenying0907 882"/>
            <p:cNvSpPr>
              <a:spLocks/>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5" name="chenying0907 883"/>
            <p:cNvSpPr>
              <a:spLocks/>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6" name="chenying0907 884"/>
            <p:cNvSpPr>
              <a:spLocks/>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7" name="chenying0907 885"/>
            <p:cNvSpPr>
              <a:spLocks/>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8" name="chenying0907 886"/>
            <p:cNvSpPr>
              <a:spLocks/>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9" name="chenying0907 887"/>
            <p:cNvSpPr>
              <a:spLocks/>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0" name="chenying0907 888"/>
            <p:cNvSpPr>
              <a:spLocks/>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1" name="chenying0907 889"/>
            <p:cNvSpPr>
              <a:spLocks/>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2" name="chenying0907 890"/>
            <p:cNvSpPr>
              <a:spLocks/>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3" name="chenying0907 891"/>
            <p:cNvSpPr>
              <a:spLocks/>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4" name="chenying0907 892"/>
            <p:cNvSpPr>
              <a:spLocks/>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5" name="chenying0907 893"/>
            <p:cNvSpPr>
              <a:spLocks/>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6" name="chenying0907 894"/>
            <p:cNvSpPr>
              <a:spLocks/>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7" name="chenying0907 895"/>
            <p:cNvSpPr>
              <a:spLocks/>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8" name="chenying0907 896"/>
            <p:cNvSpPr>
              <a:spLocks/>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9" name="chenying0907 897"/>
            <p:cNvSpPr>
              <a:spLocks/>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0" name="chenying0907 898"/>
            <p:cNvSpPr>
              <a:spLocks/>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1" name="chenying0907 899"/>
            <p:cNvSpPr>
              <a:spLocks/>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2" name="chenying0907 900"/>
            <p:cNvSpPr>
              <a:spLocks/>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3" name="chenying0907 901"/>
            <p:cNvSpPr>
              <a:spLocks/>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4" name="chenying0907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5" name="chenying0907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6" name="chenying0907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5" name="chenying0907 1494"/>
          <p:cNvGrpSpPr/>
          <p:nvPr/>
        </p:nvGrpSpPr>
        <p:grpSpPr>
          <a:xfrm>
            <a:off x="2596965" y="784221"/>
            <a:ext cx="696860" cy="714281"/>
            <a:chOff x="3282950" y="1154113"/>
            <a:chExt cx="698501" cy="715963"/>
          </a:xfrm>
          <a:solidFill>
            <a:schemeClr val="accent6">
              <a:lumMod val="75000"/>
            </a:schemeClr>
          </a:solidFill>
        </p:grpSpPr>
        <p:sp>
          <p:nvSpPr>
            <p:cNvPr id="1716" name="chenying0907 905"/>
            <p:cNvSpPr>
              <a:spLocks/>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 name="chenying0907 906"/>
            <p:cNvSpPr>
              <a:spLocks/>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 name="chenying0907 907"/>
            <p:cNvSpPr>
              <a:spLocks/>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 name="chenying0907 908"/>
            <p:cNvSpPr>
              <a:spLocks/>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 name="chenying0907 909"/>
            <p:cNvSpPr>
              <a:spLocks/>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 name="chenying0907 910"/>
            <p:cNvSpPr>
              <a:spLocks/>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 name="chenying0907 911"/>
            <p:cNvSpPr>
              <a:spLocks/>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 name="chenying0907 912"/>
            <p:cNvSpPr>
              <a:spLocks/>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 name="chenying0907 913"/>
            <p:cNvSpPr>
              <a:spLocks/>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 name="chenying0907 914"/>
            <p:cNvSpPr>
              <a:spLocks/>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 name="chenying0907 915"/>
            <p:cNvSpPr>
              <a:spLocks/>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 name="chenying0907 916"/>
            <p:cNvSpPr>
              <a:spLocks/>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 name="chenying0907 917"/>
            <p:cNvSpPr>
              <a:spLocks/>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 name="chenying0907 918"/>
            <p:cNvSpPr>
              <a:spLocks/>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 name="chenying0907 919"/>
            <p:cNvSpPr>
              <a:spLocks/>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 name="chenying0907 920"/>
            <p:cNvSpPr>
              <a:spLocks/>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 name="chenying0907 921"/>
            <p:cNvSpPr>
              <a:spLocks/>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3" name="chenying0907 922"/>
            <p:cNvSpPr>
              <a:spLocks/>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4" name="chenying0907 923"/>
            <p:cNvSpPr>
              <a:spLocks/>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5" name="chenying0907 924"/>
            <p:cNvSpPr>
              <a:spLocks/>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6" name="chenying0907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7" name="chenying0907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8" name="chenying0907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6" name="chenying0907 1495"/>
          <p:cNvGrpSpPr/>
          <p:nvPr/>
        </p:nvGrpSpPr>
        <p:grpSpPr>
          <a:xfrm>
            <a:off x="4521247" y="774718"/>
            <a:ext cx="715864" cy="717449"/>
            <a:chOff x="5211763" y="1144588"/>
            <a:chExt cx="717550" cy="719138"/>
          </a:xfrm>
          <a:solidFill>
            <a:schemeClr val="accent6">
              <a:lumMod val="75000"/>
            </a:schemeClr>
          </a:solidFill>
        </p:grpSpPr>
        <p:sp>
          <p:nvSpPr>
            <p:cNvPr id="1696" name="chenying0907 928"/>
            <p:cNvSpPr>
              <a:spLocks/>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 name="chenying0907 929"/>
            <p:cNvSpPr>
              <a:spLocks/>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 name="chenying0907 930"/>
            <p:cNvSpPr>
              <a:spLocks/>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 name="chenying0907 931"/>
            <p:cNvSpPr>
              <a:spLocks/>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 name="chenying0907 932"/>
            <p:cNvSpPr>
              <a:spLocks/>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 name="chenying0907 933"/>
            <p:cNvSpPr>
              <a:spLocks/>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 name="chenying0907 934"/>
            <p:cNvSpPr>
              <a:spLocks/>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 name="chenying0907 935"/>
            <p:cNvSpPr>
              <a:spLocks/>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 name="chenying0907 936"/>
            <p:cNvSpPr>
              <a:spLocks/>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 name="chenying0907 937"/>
            <p:cNvSpPr>
              <a:spLocks/>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 name="chenying0907 938"/>
            <p:cNvSpPr>
              <a:spLocks/>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 name="chenying0907 939"/>
            <p:cNvSpPr>
              <a:spLocks/>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 name="chenying0907 940"/>
            <p:cNvSpPr>
              <a:spLocks/>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 name="chenying0907 941"/>
            <p:cNvSpPr>
              <a:spLocks/>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 name="chenying0907 942"/>
            <p:cNvSpPr>
              <a:spLocks/>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 name="chenying0907 943"/>
            <p:cNvSpPr>
              <a:spLocks/>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 name="chenying0907 944"/>
            <p:cNvSpPr>
              <a:spLocks/>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 name="chenying0907 945"/>
            <p:cNvSpPr>
              <a:spLocks/>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 name="chenying0907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 name="chenying0907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7" name="chenying0907 1496"/>
          <p:cNvGrpSpPr/>
          <p:nvPr/>
        </p:nvGrpSpPr>
        <p:grpSpPr>
          <a:xfrm>
            <a:off x="6706873" y="2665715"/>
            <a:ext cx="810892" cy="801387"/>
            <a:chOff x="4154488" y="3006726"/>
            <a:chExt cx="812801" cy="803275"/>
          </a:xfrm>
          <a:solidFill>
            <a:schemeClr val="accent6">
              <a:lumMod val="75000"/>
            </a:schemeClr>
          </a:solidFill>
        </p:grpSpPr>
        <p:sp>
          <p:nvSpPr>
            <p:cNvPr id="1647" name="chenying0907 173"/>
            <p:cNvSpPr>
              <a:spLocks/>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 name="chenying0907 174"/>
            <p:cNvSpPr>
              <a:spLocks/>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 name="chenying0907 175"/>
            <p:cNvSpPr>
              <a:spLocks/>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 name="chenying0907 176"/>
            <p:cNvSpPr>
              <a:spLocks/>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 name="chenying0907 177"/>
            <p:cNvSpPr>
              <a:spLocks/>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 name="chenying0907 178"/>
            <p:cNvSpPr>
              <a:spLocks/>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 name="chenying0907 179"/>
            <p:cNvSpPr>
              <a:spLocks/>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 name="chenying0907 180"/>
            <p:cNvSpPr>
              <a:spLocks/>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 name="chenying0907 181"/>
            <p:cNvSpPr>
              <a:spLocks/>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 name="chenying0907 182"/>
            <p:cNvSpPr>
              <a:spLocks/>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 name="chenying0907 183"/>
            <p:cNvSpPr>
              <a:spLocks/>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 name="chenying0907 184"/>
            <p:cNvSpPr>
              <a:spLocks/>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 name="chenying0907 185"/>
            <p:cNvSpPr>
              <a:spLocks/>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 name="chenying0907 186"/>
            <p:cNvSpPr>
              <a:spLocks/>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 name="chenying0907 187"/>
            <p:cNvSpPr>
              <a:spLocks/>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 name="chenying0907 188"/>
            <p:cNvSpPr>
              <a:spLocks/>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 name="chenying0907 189"/>
            <p:cNvSpPr>
              <a:spLocks/>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 name="chenying0907 190"/>
            <p:cNvSpPr>
              <a:spLocks/>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 name="chenying0907 191"/>
            <p:cNvSpPr>
              <a:spLocks/>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 name="chenying0907 192"/>
            <p:cNvSpPr>
              <a:spLocks/>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 name="chenying0907 193"/>
            <p:cNvSpPr>
              <a:spLocks/>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 name="chenying0907 194"/>
            <p:cNvSpPr>
              <a:spLocks/>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 name="chenying0907 195"/>
            <p:cNvSpPr>
              <a:spLocks/>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 name="chenying0907 196"/>
            <p:cNvSpPr>
              <a:spLocks/>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 name="chenying0907 197"/>
            <p:cNvSpPr>
              <a:spLocks/>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 name="chenying0907 198"/>
            <p:cNvSpPr>
              <a:spLocks/>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 name="chenying0907 199"/>
            <p:cNvSpPr>
              <a:spLocks/>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 name="chenying0907 200"/>
            <p:cNvSpPr>
              <a:spLocks/>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 name="chenying0907 201"/>
            <p:cNvSpPr>
              <a:spLocks/>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 name="chenying0907 202"/>
            <p:cNvSpPr>
              <a:spLocks/>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 name="chenying0907 203"/>
            <p:cNvSpPr>
              <a:spLocks/>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 name="chenying0907 204"/>
            <p:cNvSpPr>
              <a:spLocks/>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 name="chenying0907 206"/>
            <p:cNvSpPr>
              <a:spLocks/>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 name="chenying0907 207"/>
            <p:cNvSpPr>
              <a:spLocks/>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 name="chenying0907 208"/>
            <p:cNvSpPr>
              <a:spLocks/>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 name="chenying0907 209"/>
            <p:cNvSpPr>
              <a:spLocks/>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 name="chenying0907 210"/>
            <p:cNvSpPr>
              <a:spLocks/>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 name="chenying0907 211"/>
            <p:cNvSpPr>
              <a:spLocks/>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 name="chenying0907 212"/>
            <p:cNvSpPr>
              <a:spLocks/>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 name="chenying0907 213"/>
            <p:cNvSpPr>
              <a:spLocks/>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 name="chenying0907 214"/>
            <p:cNvSpPr>
              <a:spLocks/>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 name="chenying0907 215"/>
            <p:cNvSpPr>
              <a:spLocks/>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 name="chenying0907 216"/>
            <p:cNvSpPr>
              <a:spLocks/>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 name="chenying0907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 name="chenying0907 218"/>
            <p:cNvSpPr>
              <a:spLocks/>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 name="chenying0907 219"/>
            <p:cNvSpPr>
              <a:spLocks/>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 name="chenying0907 220"/>
            <p:cNvSpPr>
              <a:spLocks/>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 name="chenying0907 221"/>
            <p:cNvSpPr>
              <a:spLocks/>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 name="chenying0907 222"/>
            <p:cNvSpPr>
              <a:spLocks/>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8" name="chenying0907 1497"/>
          <p:cNvGrpSpPr/>
          <p:nvPr/>
        </p:nvGrpSpPr>
        <p:grpSpPr>
          <a:xfrm>
            <a:off x="6692620" y="3737926"/>
            <a:ext cx="771296" cy="747540"/>
            <a:chOff x="4140201" y="4081463"/>
            <a:chExt cx="773113" cy="749300"/>
          </a:xfrm>
          <a:solidFill>
            <a:schemeClr val="accent6">
              <a:lumMod val="75000"/>
            </a:schemeClr>
          </a:solidFill>
        </p:grpSpPr>
        <p:sp>
          <p:nvSpPr>
            <p:cNvPr id="1584" name="chenying0907 58"/>
            <p:cNvSpPr>
              <a:spLocks/>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5" name="chenying0907 59"/>
            <p:cNvSpPr>
              <a:spLocks/>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6" name="chenying0907 60"/>
            <p:cNvSpPr>
              <a:spLocks/>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7" name="chenying0907 61"/>
            <p:cNvSpPr>
              <a:spLocks/>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8" name="chenying0907 62"/>
            <p:cNvSpPr>
              <a:spLocks/>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9" name="chenying0907 63"/>
            <p:cNvSpPr>
              <a:spLocks/>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0" name="chenying0907 64"/>
            <p:cNvSpPr>
              <a:spLocks/>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1" name="chenying0907 65"/>
            <p:cNvSpPr>
              <a:spLocks/>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2" name="chenying0907 66"/>
            <p:cNvSpPr>
              <a:spLocks/>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3" name="chenying0907 67"/>
            <p:cNvSpPr>
              <a:spLocks/>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4" name="chenying0907 68"/>
            <p:cNvSpPr>
              <a:spLocks/>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5" name="chenying0907 69"/>
            <p:cNvSpPr>
              <a:spLocks/>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6" name="chenying0907 70"/>
            <p:cNvSpPr>
              <a:spLocks/>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7" name="chenying0907 71"/>
            <p:cNvSpPr>
              <a:spLocks/>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8" name="chenying0907 72"/>
            <p:cNvSpPr>
              <a:spLocks/>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9" name="chenying0907 73"/>
            <p:cNvSpPr>
              <a:spLocks/>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0" name="chenying0907 74"/>
            <p:cNvSpPr>
              <a:spLocks/>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1" name="chenying0907 75"/>
            <p:cNvSpPr>
              <a:spLocks/>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2" name="chenying0907 76"/>
            <p:cNvSpPr>
              <a:spLocks/>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3" name="chenying0907 77"/>
            <p:cNvSpPr>
              <a:spLocks/>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4" name="chenying0907 78"/>
            <p:cNvSpPr>
              <a:spLocks/>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5" name="chenying0907 79"/>
            <p:cNvSpPr>
              <a:spLocks/>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6" name="chenying0907 80"/>
            <p:cNvSpPr>
              <a:spLocks/>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7" name="chenying0907 81"/>
            <p:cNvSpPr>
              <a:spLocks/>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8" name="chenying0907 82"/>
            <p:cNvSpPr>
              <a:spLocks/>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9" name="chenying0907 83"/>
            <p:cNvSpPr>
              <a:spLocks/>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0" name="chenying0907 84"/>
            <p:cNvSpPr>
              <a:spLocks/>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1" name="chenying0907 85"/>
            <p:cNvSpPr>
              <a:spLocks/>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2" name="chenying0907 86"/>
            <p:cNvSpPr>
              <a:spLocks/>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3" name="chenying0907 87"/>
            <p:cNvSpPr>
              <a:spLocks/>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4" name="chenying0907 88"/>
            <p:cNvSpPr>
              <a:spLocks/>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5" name="chenying0907 89"/>
            <p:cNvSpPr>
              <a:spLocks/>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6" name="chenying0907 90"/>
            <p:cNvSpPr>
              <a:spLocks/>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7" name="chenying0907 91"/>
            <p:cNvSpPr>
              <a:spLocks/>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8" name="chenying0907 92"/>
            <p:cNvSpPr>
              <a:spLocks/>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9" name="chenying0907 93"/>
            <p:cNvSpPr>
              <a:spLocks/>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0" name="chenying0907 94"/>
            <p:cNvSpPr>
              <a:spLocks/>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1" name="chenying0907 95"/>
            <p:cNvSpPr>
              <a:spLocks/>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2" name="chenying0907 96"/>
            <p:cNvSpPr>
              <a:spLocks/>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3" name="chenying0907 97"/>
            <p:cNvSpPr>
              <a:spLocks/>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4" name="chenying0907 98"/>
            <p:cNvSpPr>
              <a:spLocks/>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5" name="chenying0907 99"/>
            <p:cNvSpPr>
              <a:spLocks/>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6" name="chenying0907 100"/>
            <p:cNvSpPr>
              <a:spLocks/>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7" name="chenying0907 101"/>
            <p:cNvSpPr>
              <a:spLocks/>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8" name="chenying0907 102"/>
            <p:cNvSpPr>
              <a:spLocks/>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9" name="chenying0907 103"/>
            <p:cNvSpPr>
              <a:spLocks/>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0" name="chenying0907 104"/>
            <p:cNvSpPr>
              <a:spLocks/>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1" name="chenying0907 105"/>
            <p:cNvSpPr>
              <a:spLocks/>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2" name="chenying0907 106"/>
            <p:cNvSpPr>
              <a:spLocks/>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3" name="chenying0907 107"/>
            <p:cNvSpPr>
              <a:spLocks/>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4" name="chenying0907 108"/>
            <p:cNvSpPr>
              <a:spLocks/>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5" name="chenying0907 109"/>
            <p:cNvSpPr>
              <a:spLocks/>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6" name="chenying0907 110"/>
            <p:cNvSpPr>
              <a:spLocks/>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7" name="chenying0907 111"/>
            <p:cNvSpPr>
              <a:spLocks/>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8" name="chenying0907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9" name="chenying0907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0" name="chenying0907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1" name="chenying0907 346"/>
            <p:cNvSpPr>
              <a:spLocks/>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2" name="chenying0907 347"/>
            <p:cNvSpPr>
              <a:spLocks/>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3" name="chenying0907 348"/>
            <p:cNvSpPr>
              <a:spLocks/>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 name="chenying0907 349"/>
            <p:cNvSpPr>
              <a:spLocks/>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 name="chenying0907 350"/>
            <p:cNvSpPr>
              <a:spLocks/>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 name="chenying0907 351"/>
            <p:cNvSpPr>
              <a:spLocks/>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9" name="chenying0907 1498"/>
          <p:cNvGrpSpPr/>
          <p:nvPr/>
        </p:nvGrpSpPr>
        <p:grpSpPr>
          <a:xfrm>
            <a:off x="6676782" y="790531"/>
            <a:ext cx="783967" cy="677853"/>
            <a:chOff x="4124326" y="1127126"/>
            <a:chExt cx="785813" cy="679450"/>
          </a:xfrm>
          <a:solidFill>
            <a:schemeClr val="accent6">
              <a:lumMod val="75000"/>
            </a:schemeClr>
          </a:solidFill>
        </p:grpSpPr>
        <p:sp>
          <p:nvSpPr>
            <p:cNvPr id="1530" name="chenying0907 844"/>
            <p:cNvSpPr>
              <a:spLocks/>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1" name="chenying0907 845"/>
            <p:cNvSpPr>
              <a:spLocks/>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2" name="chenying0907 846"/>
            <p:cNvSpPr>
              <a:spLocks/>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3" name="chenying0907 847"/>
            <p:cNvSpPr>
              <a:spLocks/>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4" name="chenying0907 848"/>
            <p:cNvSpPr>
              <a:spLocks/>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5" name="chenying0907 849"/>
            <p:cNvSpPr>
              <a:spLocks/>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6" name="chenying0907 850"/>
            <p:cNvSpPr>
              <a:spLocks/>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7" name="chenying0907 851"/>
            <p:cNvSpPr>
              <a:spLocks/>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8" name="chenying0907 852"/>
            <p:cNvSpPr>
              <a:spLocks/>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9" name="chenying0907 853"/>
            <p:cNvSpPr>
              <a:spLocks/>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0" name="chenying0907 854"/>
            <p:cNvSpPr>
              <a:spLocks/>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1" name="chenying0907 855"/>
            <p:cNvSpPr>
              <a:spLocks/>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2" name="chenying0907 856"/>
            <p:cNvSpPr>
              <a:spLocks/>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3" name="chenying0907 857"/>
            <p:cNvSpPr>
              <a:spLocks/>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4" name="chenying0907 858"/>
            <p:cNvSpPr>
              <a:spLocks/>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5" name="chenying0907 859"/>
            <p:cNvSpPr>
              <a:spLocks/>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6" name="chenying0907 860"/>
            <p:cNvSpPr>
              <a:spLocks/>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7" name="chenying0907 861"/>
            <p:cNvSpPr>
              <a:spLocks/>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8" name="chenying0907 862"/>
            <p:cNvSpPr>
              <a:spLocks/>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9" name="chenying0907 863"/>
            <p:cNvSpPr>
              <a:spLocks/>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0" name="chenying0907 864"/>
            <p:cNvSpPr>
              <a:spLocks/>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1" name="chenying0907 865"/>
            <p:cNvSpPr>
              <a:spLocks/>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2" name="chenying0907 866"/>
            <p:cNvSpPr>
              <a:spLocks/>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3" name="chenying0907 867"/>
            <p:cNvSpPr>
              <a:spLocks/>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4" name="chenying0907 868"/>
            <p:cNvSpPr>
              <a:spLocks/>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5" name="chenying0907 869"/>
            <p:cNvSpPr>
              <a:spLocks/>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6" name="chenying0907 870"/>
            <p:cNvSpPr>
              <a:spLocks/>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7" name="chenying0907 871"/>
            <p:cNvSpPr>
              <a:spLocks/>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8" name="chenying0907 872"/>
            <p:cNvSpPr>
              <a:spLocks/>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9" name="chenying0907 873"/>
            <p:cNvSpPr>
              <a:spLocks/>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0" name="chenying0907 874"/>
            <p:cNvSpPr>
              <a:spLocks/>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1" name="chenying0907 875"/>
            <p:cNvSpPr>
              <a:spLocks/>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2" name="chenying0907 876"/>
            <p:cNvSpPr>
              <a:spLocks/>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3" name="chenying0907 877"/>
            <p:cNvSpPr>
              <a:spLocks/>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4" name="chenying0907 878"/>
            <p:cNvSpPr>
              <a:spLocks/>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5" name="chenying0907 879"/>
            <p:cNvSpPr>
              <a:spLocks/>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6" name="chenying0907 880"/>
            <p:cNvSpPr>
              <a:spLocks/>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7" name="chenying0907 881"/>
            <p:cNvSpPr>
              <a:spLocks/>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8" name="chenying0907 882"/>
            <p:cNvSpPr>
              <a:spLocks/>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9" name="chenying0907 883"/>
            <p:cNvSpPr>
              <a:spLocks/>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0" name="chenying0907 884"/>
            <p:cNvSpPr>
              <a:spLocks/>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1" name="chenying0907 885"/>
            <p:cNvSpPr>
              <a:spLocks/>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2" name="chenying0907 886"/>
            <p:cNvSpPr>
              <a:spLocks/>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3" name="chenying0907 887"/>
            <p:cNvSpPr>
              <a:spLocks/>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4" name="chenying0907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5" name="chenying0907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6" name="chenying0907 890"/>
            <p:cNvSpPr>
              <a:spLocks/>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7" name="chenying0907 891"/>
            <p:cNvSpPr>
              <a:spLocks/>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8" name="chenying0907 892"/>
            <p:cNvSpPr>
              <a:spLocks/>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9" name="chenying0907 893"/>
            <p:cNvSpPr>
              <a:spLocks/>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0" name="chenying0907 894"/>
            <p:cNvSpPr>
              <a:spLocks/>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1" name="chenying0907 895"/>
            <p:cNvSpPr>
              <a:spLocks/>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2" name="chenying0907 896"/>
            <p:cNvSpPr>
              <a:spLocks/>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3" name="chenying0907 897"/>
            <p:cNvSpPr>
              <a:spLocks/>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500" name="chenying0907 1499"/>
          <p:cNvGrpSpPr/>
          <p:nvPr/>
        </p:nvGrpSpPr>
        <p:grpSpPr>
          <a:xfrm>
            <a:off x="6648274" y="1810479"/>
            <a:ext cx="852067" cy="647762"/>
            <a:chOff x="4095751" y="2149476"/>
            <a:chExt cx="854074" cy="649288"/>
          </a:xfrm>
          <a:solidFill>
            <a:schemeClr val="accent6">
              <a:lumMod val="75000"/>
            </a:schemeClr>
          </a:solidFill>
        </p:grpSpPr>
        <p:sp>
          <p:nvSpPr>
            <p:cNvPr id="1501" name="chenying0907 981"/>
            <p:cNvSpPr>
              <a:spLocks/>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2" name="chenying0907 982"/>
            <p:cNvSpPr>
              <a:spLocks/>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3" name="chenying0907 983"/>
            <p:cNvSpPr>
              <a:spLocks/>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4" name="chenying0907 984"/>
            <p:cNvSpPr>
              <a:spLocks/>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5" name="chenying0907 985"/>
            <p:cNvSpPr>
              <a:spLocks/>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6" name="chenying0907 986"/>
            <p:cNvSpPr>
              <a:spLocks/>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7" name="chenying0907 987"/>
            <p:cNvSpPr>
              <a:spLocks/>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8" name="chenying0907 988"/>
            <p:cNvSpPr>
              <a:spLocks/>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9" name="chenying0907 989"/>
            <p:cNvSpPr>
              <a:spLocks/>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0" name="chenying0907 990"/>
            <p:cNvSpPr>
              <a:spLocks/>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1" name="chenying0907 991"/>
            <p:cNvSpPr>
              <a:spLocks/>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2" name="chenying0907 992"/>
            <p:cNvSpPr>
              <a:spLocks/>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3" name="chenying0907 993"/>
            <p:cNvSpPr>
              <a:spLocks/>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4" name="chenying0907 994"/>
            <p:cNvSpPr>
              <a:spLocks/>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5" name="chenying0907 995"/>
            <p:cNvSpPr>
              <a:spLocks/>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6" name="chenying0907 996"/>
            <p:cNvSpPr>
              <a:spLocks/>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7" name="chenying0907 997"/>
            <p:cNvSpPr>
              <a:spLocks/>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8" name="chenying0907 998"/>
            <p:cNvSpPr>
              <a:spLocks/>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9" name="chenying0907 999"/>
            <p:cNvSpPr>
              <a:spLocks/>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0" name="chenying0907 1000"/>
            <p:cNvSpPr>
              <a:spLocks/>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1" name="chenying0907 1001"/>
            <p:cNvSpPr>
              <a:spLocks/>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2" name="chenying0907 1002"/>
            <p:cNvSpPr>
              <a:spLocks/>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3" name="chenying0907 1003"/>
            <p:cNvSpPr>
              <a:spLocks/>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4" name="chenying0907 1004"/>
            <p:cNvSpPr>
              <a:spLocks/>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5" name="chenying0907 1005"/>
            <p:cNvSpPr>
              <a:spLocks/>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6" name="chenying0907 1006"/>
            <p:cNvSpPr>
              <a:spLocks/>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7" name="chenying0907 1007"/>
            <p:cNvSpPr>
              <a:spLocks/>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8" name="chenying0907 1008"/>
            <p:cNvSpPr>
              <a:spLocks/>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9" name="chenying0907 1010"/>
            <p:cNvSpPr>
              <a:spLocks/>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xmlns="" val="2194781617"/>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A_图片 2"/>
          <p:cNvPicPr>
            <a:picLocks noChangeAspect="1"/>
          </p:cNvPicPr>
          <p:nvPr>
            <p:custDataLst>
              <p:tags r:id="rId1"/>
            </p:custDataLst>
          </p:nvPr>
        </p:nvPicPr>
        <p:blipFill>
          <a:blip r:embed="rId6" cstate="print">
            <a:extLst>
              <a:ext uri="{28A0092B-C50C-407E-A947-70E740481C1C}">
                <a14:useLocalDpi xmlns:a14="http://schemas.microsoft.com/office/drawing/2010/main" xmlns="" val="0"/>
              </a:ext>
            </a:extLst>
          </a:blip>
          <a:stretch>
            <a:fillRect/>
          </a:stretch>
        </p:blipFill>
        <p:spPr>
          <a:xfrm>
            <a:off x="1280877" y="-14610"/>
            <a:ext cx="2416027" cy="4348105"/>
          </a:xfrm>
          <a:prstGeom prst="rect">
            <a:avLst/>
          </a:prstGeom>
        </p:spPr>
      </p:pic>
      <p:sp>
        <p:nvSpPr>
          <p:cNvPr id="4" name="PA_文本框 3"/>
          <p:cNvSpPr txBox="1"/>
          <p:nvPr>
            <p:custDataLst>
              <p:tags r:id="rId2"/>
            </p:custDataLst>
          </p:nvPr>
        </p:nvSpPr>
        <p:spPr>
          <a:xfrm>
            <a:off x="4726359" y="3580442"/>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
        <p:nvSpPr>
          <p:cNvPr id="5" name="PA_文本框 4"/>
          <p:cNvSpPr txBox="1"/>
          <p:nvPr>
            <p:custDataLst>
              <p:tags r:id="rId3"/>
            </p:custDataLst>
          </p:nvPr>
        </p:nvSpPr>
        <p:spPr>
          <a:xfrm>
            <a:off x="3851920" y="2925809"/>
            <a:ext cx="4706738" cy="646331"/>
          </a:xfrm>
          <a:prstGeom prst="rect">
            <a:avLst/>
          </a:prstGeom>
          <a:noFill/>
        </p:spPr>
        <p:txBody>
          <a:bodyPr wrap="none" rtlCol="0">
            <a:spAutoFit/>
          </a:bodyPr>
          <a:lstStyle/>
          <a:p>
            <a:r>
              <a:rPr lang="zh-CN" altLang="en-US" sz="3600" dirty="0" smtClean="0">
                <a:latin typeface="微软雅黑" panose="020B0503020204020204" pitchFamily="34" charset="-122"/>
                <a:ea typeface="微软雅黑" panose="020B0503020204020204" pitchFamily="34" charset="-122"/>
                <a:cs typeface="落落补 汤圆" pitchFamily="2" charset="-128"/>
              </a:rPr>
              <a:t>创意手绘商务通用</a:t>
            </a:r>
            <a:r>
              <a:rPr lang="en-US" altLang="zh-CN" sz="3600" dirty="0" smtClean="0">
                <a:latin typeface="微软雅黑" panose="020B0503020204020204" pitchFamily="34" charset="-122"/>
                <a:ea typeface="微软雅黑" panose="020B0503020204020204" pitchFamily="34" charset="-122"/>
                <a:cs typeface="落落补 汤圆" pitchFamily="2" charset="-128"/>
              </a:rPr>
              <a:t>PPT</a:t>
            </a:r>
            <a:endParaRPr lang="zh-CN" altLang="en-US" sz="3600" dirty="0">
              <a:latin typeface="微软雅黑" panose="020B0503020204020204" pitchFamily="34" charset="-122"/>
              <a:ea typeface="微软雅黑" panose="020B0503020204020204" pitchFamily="34" charset="-122"/>
              <a:cs typeface="落落补 汤圆" pitchFamily="2" charset="-128"/>
            </a:endParaRPr>
          </a:p>
        </p:txBody>
      </p:sp>
      <p:sp>
        <p:nvSpPr>
          <p:cNvPr id="6" name="PA_文本框 5"/>
          <p:cNvSpPr txBox="1"/>
          <p:nvPr>
            <p:custDataLst>
              <p:tags r:id="rId4"/>
            </p:custDataLst>
          </p:nvPr>
        </p:nvSpPr>
        <p:spPr>
          <a:xfrm>
            <a:off x="4693944" y="1831262"/>
            <a:ext cx="3262432" cy="830997"/>
          </a:xfrm>
          <a:prstGeom prst="rect">
            <a:avLst/>
          </a:prstGeom>
          <a:noFill/>
        </p:spPr>
        <p:txBody>
          <a:bodyPr wrap="none" rtlCol="0">
            <a:spAutoFit/>
          </a:bodyPr>
          <a:lstStyle/>
          <a:p>
            <a:r>
              <a:rPr lang="zh-CN" altLang="en-US" sz="4800" dirty="0" smtClean="0">
                <a:latin typeface="微软雅黑" panose="020B0503020204020204" pitchFamily="34" charset="-122"/>
                <a:ea typeface="微软雅黑" panose="020B0503020204020204" pitchFamily="34" charset="-122"/>
                <a:cs typeface="落落补 汤圆" pitchFamily="2" charset="-128"/>
              </a:rPr>
              <a:t>感谢聆听！</a:t>
            </a:r>
            <a:endParaRPr lang="zh-CN" altLang="en-US" sz="4800" dirty="0">
              <a:latin typeface="微软雅黑" panose="020B0503020204020204" pitchFamily="34" charset="-122"/>
              <a:ea typeface="微软雅黑" panose="020B0503020204020204" pitchFamily="34" charset="-122"/>
              <a:cs typeface="落落补 汤圆" pitchFamily="2" charset="-128"/>
            </a:endParaRPr>
          </a:p>
        </p:txBody>
      </p:sp>
    </p:spTree>
    <p:extLst>
      <p:ext uri="{BB962C8B-B14F-4D97-AF65-F5344CB8AC3E}">
        <p14:creationId xmlns:p14="http://schemas.microsoft.com/office/powerpoint/2010/main" xmlns="" val="1286618835"/>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2" presetClass="entr" presetSubtype="1"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0-#ppt_h/2"/>
                                          </p:val>
                                        </p:tav>
                                        <p:tav tm="100000">
                                          <p:val>
                                            <p:strVal val="#ppt_y"/>
                                          </p:val>
                                        </p:tav>
                                      </p:tavLst>
                                    </p:anim>
                                  </p:childTnLst>
                                </p:cTn>
                              </p:par>
                              <p:par>
                                <p:cTn id="14" presetID="53" presetClass="entr" presetSubtype="16" fill="hold" grpId="0" nodeType="withEffect">
                                  <p:stCondLst>
                                    <p:cond delay="90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par>
                                <p:cTn id="19" presetID="22" presetClass="entr" presetSubtype="8" fill="hold" grpId="0" nodeType="withEffect">
                                  <p:stCondLst>
                                    <p:cond delay="120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rgbClr val="FFCC99"/>
          </a:solidFill>
          <a:ln>
            <a:noFill/>
          </a:ln>
        </p:spPr>
        <p:txBody>
          <a:bodyPr/>
          <a:lstStyle/>
          <a:p>
            <a:endParaRPr lang="zh-CN" altLang="en-US"/>
          </a:p>
        </p:txBody>
      </p:sp>
      <p:sp>
        <p:nvSpPr>
          <p:cNvPr id="10"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5" name="PA_文本框 5"/>
          <p:cNvSpPr txBox="1"/>
          <p:nvPr>
            <p:custDataLst>
              <p:tags r:id="rId3"/>
            </p:custDataLst>
          </p:nvPr>
        </p:nvSpPr>
        <p:spPr>
          <a:xfrm>
            <a:off x="3422014" y="1812761"/>
            <a:ext cx="2417650"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ONE</a:t>
            </a:r>
            <a:endParaRPr lang="zh-CN" altLang="en-US" sz="4800" dirty="0">
              <a:latin typeface="落落补 汤圆" pitchFamily="2" charset="-128"/>
              <a:ea typeface="落落补 汤圆" pitchFamily="2" charset="-128"/>
              <a:cs typeface="落落补 汤圆" pitchFamily="2" charset="-128"/>
            </a:endParaRPr>
          </a:p>
        </p:txBody>
      </p:sp>
      <p:sp>
        <p:nvSpPr>
          <p:cNvPr id="16"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3787473612"/>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30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0"/>
                                        </p:tgtEl>
                                        <p:attrNameLst>
                                          <p:attrName>style.visibility</p:attrName>
                                        </p:attrNameLst>
                                      </p:cBhvr>
                                      <p:to>
                                        <p:strVal val="visible"/>
                                      </p:to>
                                    </p:set>
                                    <p:animEffect transition="in" filter="wipe(left)">
                                      <p:cBhvr>
                                        <p:cTn id="10" dur="500"/>
                                        <p:tgtEl>
                                          <p:spTgt spid="10"/>
                                        </p:tgtEl>
                                      </p:cBhvr>
                                    </p:animEffect>
                                  </p:childTnLst>
                                </p:cTn>
                              </p:par>
                              <p:par>
                                <p:cTn id="11" presetID="22" presetClass="entr" presetSubtype="8" fill="hold" grpId="0" nodeType="withEffect">
                                  <p:stCondLst>
                                    <p:cond delay="900"/>
                                  </p:stCondLst>
                                  <p:childTnLst>
                                    <p:set>
                                      <p:cBhvr>
                                        <p:cTn id="12" dur="1" fill="hold">
                                          <p:stCondLst>
                                            <p:cond delay="0"/>
                                          </p:stCondLst>
                                        </p:cTn>
                                        <p:tgtEl>
                                          <p:spTgt spid="15"/>
                                        </p:tgtEl>
                                        <p:attrNameLst>
                                          <p:attrName>style.visibility</p:attrName>
                                        </p:attrNameLst>
                                      </p:cBhvr>
                                      <p:to>
                                        <p:strVal val="visible"/>
                                      </p:to>
                                    </p:set>
                                    <p:animEffect transition="in" filter="wipe(left)">
                                      <p:cBhvr>
                                        <p:cTn id="13" dur="500"/>
                                        <p:tgtEl>
                                          <p:spTgt spid="15"/>
                                        </p:tgtEl>
                                      </p:cBhvr>
                                    </p:animEffect>
                                  </p:childTnLst>
                                </p:cTn>
                              </p:par>
                              <p:par>
                                <p:cTn id="14" presetID="22" presetClass="entr" presetSubtype="8" fill="hold" grpId="0" nodeType="withEffect">
                                  <p:stCondLst>
                                    <p:cond delay="12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5" grpId="0" animBg="1" autoUpdateAnimBg="0"/>
      <p:bldP spid="16"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PA_chenying0907 1"/>
          <p:cNvGrpSpPr/>
          <p:nvPr>
            <p:custDataLst>
              <p:tags r:id="rId1"/>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1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6" name="PA_矩形 15"/>
          <p:cNvSpPr/>
          <p:nvPr>
            <p:custDataLst>
              <p:tags r:id="rId2"/>
            </p:custDataLst>
          </p:nvPr>
        </p:nvSpPr>
        <p:spPr>
          <a:xfrm>
            <a:off x="1306204" y="1635646"/>
            <a:ext cx="6387575"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在亮亮图文旗舰店</a:t>
            </a:r>
            <a:r>
              <a:rPr lang="en-US" altLang="zh-CN" sz="1000" dirty="0" smtClean="0">
                <a:solidFill>
                  <a:schemeClr val="tx1">
                    <a:lumMod val="75000"/>
                    <a:lumOff val="25000"/>
                  </a:schemeClr>
                </a:solidFill>
                <a:latin typeface="微软雅黑" pitchFamily="34" charset="-122"/>
                <a:ea typeface="微软雅黑" pitchFamily="34" charset="-122"/>
              </a:rPr>
              <a:t>https://liangliangtuwen.tmall.com</a:t>
            </a:r>
          </a:p>
          <a:p>
            <a:pPr>
              <a:lnSpc>
                <a:spcPct val="200000"/>
              </a:lnSpc>
            </a:pPr>
            <a:r>
              <a:rPr lang="zh-CN" altLang="en-US" sz="1000" dirty="0" smtClean="0">
                <a:solidFill>
                  <a:schemeClr val="tx1">
                    <a:lumMod val="75000"/>
                    <a:lumOff val="25000"/>
                  </a:schemeClr>
                </a:solidFill>
                <a:latin typeface="微软雅黑" pitchFamily="34" charset="-122"/>
                <a:ea typeface="微软雅黑" pitchFamily="34" charset="-122"/>
              </a:rPr>
              <a:t>亮亮图文旗舰店</a:t>
            </a:r>
            <a:r>
              <a:rPr lang="en-US" altLang="zh-CN" sz="1000" dirty="0" smtClean="0">
                <a:solidFill>
                  <a:schemeClr val="tx1">
                    <a:lumMod val="75000"/>
                    <a:lumOff val="25000"/>
                  </a:schemeClr>
                </a:solidFill>
                <a:latin typeface="微软雅黑" pitchFamily="34" charset="-122"/>
                <a:ea typeface="微软雅黑" pitchFamily="34" charset="-122"/>
              </a:rPr>
              <a:t>https://liangliangtuwen.tmall.com</a:t>
            </a:r>
          </a:p>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p>
        </p:txBody>
      </p:sp>
    </p:spTree>
    <p:extLst>
      <p:ext uri="{BB962C8B-B14F-4D97-AF65-F5344CB8AC3E}">
        <p14:creationId xmlns:p14="http://schemas.microsoft.com/office/powerpoint/2010/main" xmlns="" val="3282558494"/>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chenying0907 3"/>
          <p:cNvGrpSpPr/>
          <p:nvPr>
            <p:custDataLst>
              <p:tags r:id="rId1"/>
            </p:custDataLst>
          </p:nvPr>
        </p:nvGrpSpPr>
        <p:grpSpPr>
          <a:xfrm rot="20908391">
            <a:off x="1557251" y="3064060"/>
            <a:ext cx="1950737" cy="1211702"/>
            <a:chOff x="3246438" y="1068388"/>
            <a:chExt cx="5711825" cy="4678363"/>
          </a:xfrm>
          <a:solidFill>
            <a:schemeClr val="tx1"/>
          </a:solidFill>
        </p:grpSpPr>
        <p:sp>
          <p:nvSpPr>
            <p:cNvPr id="322"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3"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4"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5"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6"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7"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8"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329" name="chenying0907 328"/>
            <p:cNvGrpSpPr/>
            <p:nvPr/>
          </p:nvGrpSpPr>
          <p:grpSpPr>
            <a:xfrm>
              <a:off x="3517901" y="1225551"/>
              <a:ext cx="5260975" cy="4090987"/>
              <a:chOff x="3517901" y="1225551"/>
              <a:chExt cx="5260975" cy="4090987"/>
            </a:xfrm>
            <a:grpFill/>
          </p:grpSpPr>
          <p:sp>
            <p:nvSpPr>
              <p:cNvPr id="330"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1"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2"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3"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4"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5"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6"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7"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8"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9"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0"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1"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2"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3"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4"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5"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6"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7"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8"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9"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0"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1"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2"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3"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4"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5"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6"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7"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8"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9"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0"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1"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2"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3"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4"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5"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6"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7"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8"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9"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0"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1"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2"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3"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4"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5"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6"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7"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8"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9"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0"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1"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2"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3"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4"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5"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6"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7"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8"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9"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0"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1"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2"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3"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4"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5"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6"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7"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8"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9"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0"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1"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2"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3"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4"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5"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6"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7"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8"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9"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10"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5" name="PA_chenying0907 4"/>
          <p:cNvGrpSpPr/>
          <p:nvPr>
            <p:custDataLst>
              <p:tags r:id="rId2"/>
            </p:custDataLst>
          </p:nvPr>
        </p:nvGrpSpPr>
        <p:grpSpPr>
          <a:xfrm>
            <a:off x="1503980" y="1323715"/>
            <a:ext cx="2338577" cy="1650984"/>
            <a:chOff x="3246438" y="1068388"/>
            <a:chExt cx="5711825" cy="4678363"/>
          </a:xfrm>
          <a:solidFill>
            <a:schemeClr val="tx1"/>
          </a:solidFill>
        </p:grpSpPr>
        <p:sp>
          <p:nvSpPr>
            <p:cNvPr id="233"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4"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5"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6"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7"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8"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9"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240" name="chenying0907 239"/>
            <p:cNvGrpSpPr/>
            <p:nvPr/>
          </p:nvGrpSpPr>
          <p:grpSpPr>
            <a:xfrm>
              <a:off x="3517901" y="1225551"/>
              <a:ext cx="5260975" cy="4090987"/>
              <a:chOff x="3517901" y="1225551"/>
              <a:chExt cx="5260975" cy="4090987"/>
            </a:xfrm>
            <a:grpFill/>
          </p:grpSpPr>
          <p:sp>
            <p:nvSpPr>
              <p:cNvPr id="241"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2"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3"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4"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5"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6"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7"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8"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9"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0"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1"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2"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3"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4"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5"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6"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7"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8"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9"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0"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1"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2"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3"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4"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5"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6"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7"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8"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9"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0"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1"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2"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3"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4"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5"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6"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7"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8"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9"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0"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1"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2"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3"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4"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5"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6"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7"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8"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9"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0"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1"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2"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3"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4"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5"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6"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7"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8"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9"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0"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1"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2"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3"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4"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5"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6"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7"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8"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9"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0"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1"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2"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3"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4"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5"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6"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7"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8"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9"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0"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1"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6" name="PA_chenying0907 5"/>
          <p:cNvGrpSpPr/>
          <p:nvPr>
            <p:custDataLst>
              <p:tags r:id="rId3"/>
            </p:custDataLst>
          </p:nvPr>
        </p:nvGrpSpPr>
        <p:grpSpPr>
          <a:xfrm flipH="1">
            <a:off x="5488026" y="1383583"/>
            <a:ext cx="1928999" cy="1415550"/>
            <a:chOff x="3246438" y="1068388"/>
            <a:chExt cx="5711825" cy="4678363"/>
          </a:xfrm>
          <a:solidFill>
            <a:schemeClr val="tx1"/>
          </a:solidFill>
        </p:grpSpPr>
        <p:sp>
          <p:nvSpPr>
            <p:cNvPr id="144"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5"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6"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7"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8"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9"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0"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151" name="chenying0907 150"/>
            <p:cNvGrpSpPr/>
            <p:nvPr/>
          </p:nvGrpSpPr>
          <p:grpSpPr>
            <a:xfrm>
              <a:off x="3517901" y="1225551"/>
              <a:ext cx="5260975" cy="4090987"/>
              <a:chOff x="3517901" y="1225551"/>
              <a:chExt cx="5260975" cy="4090987"/>
            </a:xfrm>
            <a:grpFill/>
          </p:grpSpPr>
          <p:sp>
            <p:nvSpPr>
              <p:cNvPr id="152"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3"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4"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5"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6"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7"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8"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9"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0"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1"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2"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3"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4"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5"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6"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7"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8"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9"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0"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1"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2"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3"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4"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5"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6"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7"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8"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9"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0"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1"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2"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3"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4"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5"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6"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7"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8"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9"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0"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1"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2"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3"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4"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5"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6"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7"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8"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9"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0"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1"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2"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3"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4"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5"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6"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7"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8"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9"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0"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1"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2"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3"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4"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5"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6"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7"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8"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9"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0"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1"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2"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3"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4"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5"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6"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7"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8"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9"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0"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1"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2"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7" name="PA_chenying0907 6"/>
          <p:cNvGrpSpPr/>
          <p:nvPr>
            <p:custDataLst>
              <p:tags r:id="rId4"/>
            </p:custDataLst>
          </p:nvPr>
        </p:nvGrpSpPr>
        <p:grpSpPr>
          <a:xfrm rot="626096" flipH="1">
            <a:off x="5913784" y="2823220"/>
            <a:ext cx="1791901" cy="1259655"/>
            <a:chOff x="3246438" y="1068388"/>
            <a:chExt cx="5711825" cy="4678363"/>
          </a:xfrm>
          <a:solidFill>
            <a:schemeClr val="tx1"/>
          </a:solidFill>
        </p:grpSpPr>
        <p:sp>
          <p:nvSpPr>
            <p:cNvPr id="55"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6"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7"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8"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9"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0"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1"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62" name="chenying0907 61"/>
            <p:cNvGrpSpPr/>
            <p:nvPr/>
          </p:nvGrpSpPr>
          <p:grpSpPr>
            <a:xfrm>
              <a:off x="3517901" y="1225551"/>
              <a:ext cx="5260975" cy="4090987"/>
              <a:chOff x="3517901" y="1225551"/>
              <a:chExt cx="5260975" cy="4090987"/>
            </a:xfrm>
            <a:grpFill/>
          </p:grpSpPr>
          <p:sp>
            <p:nvSpPr>
              <p:cNvPr id="63"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4"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5"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6"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7"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8"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9"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0"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1"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2"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3"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4"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5"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6"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7"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8"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9"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0"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1"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2"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3"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4"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5"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6"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7"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8"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9"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0"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1"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2"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3"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4"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5"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6"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7"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8"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9"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0"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1"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2"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3"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4"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5"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6"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7"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8"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9"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0"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1"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2"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3"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4"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5"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6"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7"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8"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9"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0"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1"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2"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3"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4"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5"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6"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7"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8"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9"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0"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1"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2"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3"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4"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5"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6"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7"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8"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9"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0"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1"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2"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3"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467" name="PA_chenying0907 466"/>
          <p:cNvGrpSpPr/>
          <p:nvPr>
            <p:custDataLst>
              <p:tags r:id="rId5"/>
            </p:custDataLst>
          </p:nvPr>
        </p:nvGrpSpPr>
        <p:grpSpPr>
          <a:xfrm>
            <a:off x="1403648" y="267494"/>
            <a:ext cx="6192688" cy="767437"/>
            <a:chOff x="1492256" y="411510"/>
            <a:chExt cx="6192688" cy="767437"/>
          </a:xfrm>
        </p:grpSpPr>
        <p:sp>
          <p:nvSpPr>
            <p:cNvPr id="468" name="任意多边形 46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6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470"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 name="PA_矩形 1"/>
          <p:cNvSpPr/>
          <p:nvPr>
            <p:custDataLst>
              <p:tags r:id="rId6"/>
            </p:custDataLst>
          </p:nvPr>
        </p:nvSpPr>
        <p:spPr>
          <a:xfrm>
            <a:off x="1763688" y="1760962"/>
            <a:ext cx="1681655"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1" name="PA_矩形 470"/>
          <p:cNvSpPr/>
          <p:nvPr>
            <p:custDataLst>
              <p:tags r:id="rId7"/>
            </p:custDataLst>
          </p:nvPr>
        </p:nvSpPr>
        <p:spPr>
          <a:xfrm>
            <a:off x="5874583" y="1714912"/>
            <a:ext cx="1433721"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2" name="PA_矩形 471"/>
          <p:cNvSpPr/>
          <p:nvPr>
            <p:custDataLst>
              <p:tags r:id="rId8"/>
            </p:custDataLst>
          </p:nvPr>
        </p:nvSpPr>
        <p:spPr>
          <a:xfrm>
            <a:off x="1763688" y="3289460"/>
            <a:ext cx="1433721"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3" name="PA_矩形 472"/>
          <p:cNvSpPr/>
          <p:nvPr>
            <p:custDataLst>
              <p:tags r:id="rId9"/>
            </p:custDataLst>
          </p:nvPr>
        </p:nvSpPr>
        <p:spPr>
          <a:xfrm>
            <a:off x="6226224" y="3003798"/>
            <a:ext cx="1277299"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这里信息</a:t>
            </a:r>
            <a:r>
              <a:rPr lang="zh-CN" altLang="en-US" sz="1000" dirty="0">
                <a:solidFill>
                  <a:schemeClr val="tx1">
                    <a:lumMod val="75000"/>
                    <a:lumOff val="25000"/>
                  </a:schemeClr>
                </a:solidFill>
                <a:latin typeface="微软雅黑" pitchFamily="34" charset="-122"/>
                <a:ea typeface="微软雅黑" pitchFamily="34" charset="-122"/>
              </a:rPr>
              <a:t>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pic>
        <p:nvPicPr>
          <p:cNvPr id="413" name="PA_图片 412"/>
          <p:cNvPicPr>
            <a:picLocks noChangeAspect="1"/>
          </p:cNvPicPr>
          <p:nvPr>
            <p:custDataLst>
              <p:tags r:id="rId10"/>
            </p:custDataLst>
          </p:nvPr>
        </p:nvPicPr>
        <p:blipFill rotWithShape="1">
          <a:blip r:embed="rId12" cstate="print">
            <a:extLst>
              <a:ext uri="{28A0092B-C50C-407E-A947-70E740481C1C}">
                <a14:useLocalDpi xmlns:a14="http://schemas.microsoft.com/office/drawing/2010/main" xmlns="" val="0"/>
              </a:ext>
            </a:extLst>
          </a:blip>
          <a:srcRect t="25626"/>
          <a:stretch/>
        </p:blipFill>
        <p:spPr>
          <a:xfrm>
            <a:off x="3441785" y="1034931"/>
            <a:ext cx="2416027" cy="3233840"/>
          </a:xfrm>
          <a:prstGeom prst="rect">
            <a:avLst/>
          </a:prstGeom>
        </p:spPr>
      </p:pic>
    </p:spTree>
    <p:extLst>
      <p:ext uri="{BB962C8B-B14F-4D97-AF65-F5344CB8AC3E}">
        <p14:creationId xmlns:p14="http://schemas.microsoft.com/office/powerpoint/2010/main" xmlns="" val="1934565766"/>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72"/>
                                        </p:tgtEl>
                                        <p:attrNameLst>
                                          <p:attrName>style.visibility</p:attrName>
                                        </p:attrNameLst>
                                      </p:cBhvr>
                                      <p:to>
                                        <p:strVal val="visible"/>
                                      </p:to>
                                    </p:set>
                                    <p:anim calcmode="lin" valueType="num">
                                      <p:cBhvr additive="base">
                                        <p:cTn id="7" dur="500" fill="hold"/>
                                        <p:tgtEl>
                                          <p:spTgt spid="472"/>
                                        </p:tgtEl>
                                        <p:attrNameLst>
                                          <p:attrName>ppt_x</p:attrName>
                                        </p:attrNameLst>
                                      </p:cBhvr>
                                      <p:tavLst>
                                        <p:tav tm="0">
                                          <p:val>
                                            <p:strVal val="#ppt_x"/>
                                          </p:val>
                                        </p:tav>
                                        <p:tav tm="100000">
                                          <p:val>
                                            <p:strVal val="#ppt_x"/>
                                          </p:val>
                                        </p:tav>
                                      </p:tavLst>
                                    </p:anim>
                                    <p:anim calcmode="lin" valueType="num">
                                      <p:cBhvr additive="base">
                                        <p:cTn id="8" dur="500" fill="hold"/>
                                        <p:tgtEl>
                                          <p:spTgt spid="472"/>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30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par>
                                <p:cTn id="12" presetID="22" presetClass="entr" presetSubtype="8" fill="hold"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par>
                                <p:cTn id="15" presetID="22" presetClass="entr" presetSubtype="8" fill="hold" nodeType="withEffect">
                                  <p:stCondLst>
                                    <p:cond delay="90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par>
                                <p:cTn id="18" presetID="22" presetClass="entr" presetSubtype="8" fill="hold" nodeType="withEffect">
                                  <p:stCondLst>
                                    <p:cond delay="12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22" presetClass="entr" presetSubtype="8" fill="hold" nodeType="withEffect">
                                  <p:stCondLst>
                                    <p:cond delay="1500"/>
                                  </p:stCondLst>
                                  <p:childTnLst>
                                    <p:set>
                                      <p:cBhvr>
                                        <p:cTn id="22" dur="1" fill="hold">
                                          <p:stCondLst>
                                            <p:cond delay="0"/>
                                          </p:stCondLst>
                                        </p:cTn>
                                        <p:tgtEl>
                                          <p:spTgt spid="467"/>
                                        </p:tgtEl>
                                        <p:attrNameLst>
                                          <p:attrName>style.visibility</p:attrName>
                                        </p:attrNameLst>
                                      </p:cBhvr>
                                      <p:to>
                                        <p:strVal val="visible"/>
                                      </p:to>
                                    </p:set>
                                    <p:animEffect transition="in" filter="wipe(left)">
                                      <p:cBhvr>
                                        <p:cTn id="23" dur="500"/>
                                        <p:tgtEl>
                                          <p:spTgt spid="467"/>
                                        </p:tgtEl>
                                      </p:cBhvr>
                                    </p:animEffect>
                                  </p:childTnLst>
                                </p:cTn>
                              </p:par>
                              <p:par>
                                <p:cTn id="24" presetID="22" presetClass="entr" presetSubtype="8" fill="hold" grpId="0" nodeType="withEffect">
                                  <p:stCondLst>
                                    <p:cond delay="1800"/>
                                  </p:stCondLst>
                                  <p:childTnLst>
                                    <p:set>
                                      <p:cBhvr>
                                        <p:cTn id="25" dur="1" fill="hold">
                                          <p:stCondLst>
                                            <p:cond delay="0"/>
                                          </p:stCondLst>
                                        </p:cTn>
                                        <p:tgtEl>
                                          <p:spTgt spid="2"/>
                                        </p:tgtEl>
                                        <p:attrNameLst>
                                          <p:attrName>style.visibility</p:attrName>
                                        </p:attrNameLst>
                                      </p:cBhvr>
                                      <p:to>
                                        <p:strVal val="visible"/>
                                      </p:to>
                                    </p:set>
                                    <p:animEffect transition="in" filter="wipe(left)">
                                      <p:cBhvr>
                                        <p:cTn id="26" dur="500"/>
                                        <p:tgtEl>
                                          <p:spTgt spid="2"/>
                                        </p:tgtEl>
                                      </p:cBhvr>
                                    </p:animEffect>
                                  </p:childTnLst>
                                </p:cTn>
                              </p:par>
                              <p:par>
                                <p:cTn id="27" presetID="22" presetClass="entr" presetSubtype="8" fill="hold" grpId="0" nodeType="withEffect">
                                  <p:stCondLst>
                                    <p:cond delay="2100"/>
                                  </p:stCondLst>
                                  <p:childTnLst>
                                    <p:set>
                                      <p:cBhvr>
                                        <p:cTn id="28" dur="1" fill="hold">
                                          <p:stCondLst>
                                            <p:cond delay="0"/>
                                          </p:stCondLst>
                                        </p:cTn>
                                        <p:tgtEl>
                                          <p:spTgt spid="471"/>
                                        </p:tgtEl>
                                        <p:attrNameLst>
                                          <p:attrName>style.visibility</p:attrName>
                                        </p:attrNameLst>
                                      </p:cBhvr>
                                      <p:to>
                                        <p:strVal val="visible"/>
                                      </p:to>
                                    </p:set>
                                    <p:animEffect transition="in" filter="wipe(left)">
                                      <p:cBhvr>
                                        <p:cTn id="29" dur="500"/>
                                        <p:tgtEl>
                                          <p:spTgt spid="471"/>
                                        </p:tgtEl>
                                      </p:cBhvr>
                                    </p:animEffect>
                                  </p:childTnLst>
                                </p:cTn>
                              </p:par>
                              <p:par>
                                <p:cTn id="30" presetID="22" presetClass="entr" presetSubtype="8" fill="hold" grpId="0" nodeType="withEffect">
                                  <p:stCondLst>
                                    <p:cond delay="2400"/>
                                  </p:stCondLst>
                                  <p:childTnLst>
                                    <p:set>
                                      <p:cBhvr>
                                        <p:cTn id="31" dur="1" fill="hold">
                                          <p:stCondLst>
                                            <p:cond delay="0"/>
                                          </p:stCondLst>
                                        </p:cTn>
                                        <p:tgtEl>
                                          <p:spTgt spid="473"/>
                                        </p:tgtEl>
                                        <p:attrNameLst>
                                          <p:attrName>style.visibility</p:attrName>
                                        </p:attrNameLst>
                                      </p:cBhvr>
                                      <p:to>
                                        <p:strVal val="visible"/>
                                      </p:to>
                                    </p:set>
                                    <p:animEffect transition="in" filter="wipe(left)">
                                      <p:cBhvr>
                                        <p:cTn id="32" dur="500"/>
                                        <p:tgtEl>
                                          <p:spTgt spid="473"/>
                                        </p:tgtEl>
                                      </p:cBhvr>
                                    </p:animEffect>
                                  </p:childTnLst>
                                </p:cTn>
                              </p:par>
                              <p:par>
                                <p:cTn id="33" presetID="22" presetClass="entr" presetSubtype="8" fill="hold" nodeType="withEffect">
                                  <p:stCondLst>
                                    <p:cond delay="300"/>
                                  </p:stCondLst>
                                  <p:childTnLst>
                                    <p:set>
                                      <p:cBhvr>
                                        <p:cTn id="34" dur="1" fill="hold">
                                          <p:stCondLst>
                                            <p:cond delay="0"/>
                                          </p:stCondLst>
                                        </p:cTn>
                                        <p:tgtEl>
                                          <p:spTgt spid="413"/>
                                        </p:tgtEl>
                                        <p:attrNameLst>
                                          <p:attrName>style.visibility</p:attrName>
                                        </p:attrNameLst>
                                      </p:cBhvr>
                                      <p:to>
                                        <p:strVal val="visible"/>
                                      </p:to>
                                    </p:set>
                                    <p:animEffect transition="in" filter="wipe(left)">
                                      <p:cBhvr>
                                        <p:cTn id="35" dur="500"/>
                                        <p:tgtEl>
                                          <p:spTgt spid="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471" grpId="0" animBg="1" autoUpdateAnimBg="0"/>
      <p:bldP spid="472" grpId="0"/>
      <p:bldP spid="47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PA_chenying0907 4"/>
          <p:cNvGrpSpPr/>
          <p:nvPr>
            <p:custDataLst>
              <p:tags r:id="rId1"/>
            </p:custDataLst>
          </p:nvPr>
        </p:nvGrpSpPr>
        <p:grpSpPr>
          <a:xfrm>
            <a:off x="3882894" y="1455608"/>
            <a:ext cx="1032347" cy="1213092"/>
            <a:chOff x="3213101" y="3067051"/>
            <a:chExt cx="541337" cy="720725"/>
          </a:xfrm>
          <a:solidFill>
            <a:schemeClr val="tx1"/>
          </a:solidFill>
        </p:grpSpPr>
        <p:sp>
          <p:nvSpPr>
            <p:cNvPr id="6" name="chenying0907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 name="chenying0907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 name="chenying0907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 name="chenying0907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 name="chenying0907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 name="chenying0907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 name="chenying0907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 name="chenying0907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 name="chenying0907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 name="chenying0907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 name="chenying0907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 name="chenying0907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 name="chenying0907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 name="chenying0907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2" name="chenying0907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3" name="chenying0907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4" name="chenying0907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5" name="chenying0907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6" name="chenying0907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7" name="chenying0907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8" name="chenying0907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9" name="chenying0907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0" name="chenying0907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1" name="chenying0907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2" name="chenying0907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3" name="chenying0907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4" name="chenying0907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5" name="chenying0907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6" name="chenying0907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7" name="chenying0907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8" name="chenying0907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9" name="chenying0907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0" name="chenying0907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1" name="chenying0907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2" name="chenying0907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3" name="chenying0907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4" name="chenying0907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5" name="chenying0907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6" name="chenying0907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7" name="chenying0907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8" name="chenying0907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9" name="chenying0907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0" name="chenying0907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1" name="chenying0907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2"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3" name="chenying0907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4" name="chenying0907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5" name="chenying0907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6" name="chenying0907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7" name="chenying0907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8"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grpSp>
        <p:nvGrpSpPr>
          <p:cNvPr id="59" name="PA_chenying0907 58"/>
          <p:cNvGrpSpPr/>
          <p:nvPr>
            <p:custDataLst>
              <p:tags r:id="rId2"/>
            </p:custDataLst>
          </p:nvPr>
        </p:nvGrpSpPr>
        <p:grpSpPr>
          <a:xfrm>
            <a:off x="1449115" y="1620864"/>
            <a:ext cx="1065845" cy="1030758"/>
            <a:chOff x="2033588" y="3044825"/>
            <a:chExt cx="771525" cy="746126"/>
          </a:xfrm>
          <a:solidFill>
            <a:schemeClr val="tx1"/>
          </a:solidFill>
        </p:grpSpPr>
        <p:sp>
          <p:nvSpPr>
            <p:cNvPr id="60" name="chenying0907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1" name="chenying0907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2" name="chenying0907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3" name="chenying0907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4" name="chenying0907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5" name="chenying0907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6" name="chenying0907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7" name="chenying0907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8" name="chenying0907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9" name="chenying0907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0" name="chenying0907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1" name="chenying0907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2" name="chenying0907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3" name="chenying0907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4" name="chenying0907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5" name="chenying0907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6" name="chenying0907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7" name="chenying0907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8" name="chenying0907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9" name="chenying0907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0" name="chenying0907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1" name="chenying0907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2" name="chenying0907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3" name="chenying0907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4" name="chenying0907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5" name="chenying0907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6" name="chenying0907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7" name="chenying0907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8" name="chenying0907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9" name="chenying0907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0" name="chenying0907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1" name="chenying0907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2" name="chenying0907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3" name="chenying0907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4" name="chenying0907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5" name="chenying0907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6" name="chenying0907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7" name="chenying0907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8" name="chenying0907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9" name="chenying0907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0" name="chenying0907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1" name="chenying0907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2" name="chenying0907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3" name="chenying0907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4" name="chenying0907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5" name="chenying0907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6" name="chenying0907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7" name="chenying0907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8"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9"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0" name="chenying0907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1" name="chenying0907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2" name="chenying0907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3" name="chenying0907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4"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5" name="chenying0907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6" name="chenying0907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7" name="chenying0907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8" name="chenying0907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9" name="chenying0907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0" name="chenying0907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1" name="chenying0907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2" name="chenying0907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3" name="chenying0907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4"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5" name="chenying0907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6" name="chenying0907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7" name="chenying0907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8" name="chenying0907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9" name="chenying0907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0" name="chenying0907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1" name="chenying0907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2" name="chenying0907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3"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grpSp>
        <p:nvGrpSpPr>
          <p:cNvPr id="134" name="PA_chenying0907 133"/>
          <p:cNvGrpSpPr/>
          <p:nvPr>
            <p:custDataLst>
              <p:tags r:id="rId3"/>
            </p:custDataLst>
          </p:nvPr>
        </p:nvGrpSpPr>
        <p:grpSpPr>
          <a:xfrm>
            <a:off x="6130469" y="1563638"/>
            <a:ext cx="1470400" cy="1125455"/>
            <a:chOff x="4148138" y="3128963"/>
            <a:chExt cx="798513" cy="611188"/>
          </a:xfrm>
          <a:solidFill>
            <a:schemeClr val="tx1"/>
          </a:solidFill>
        </p:grpSpPr>
        <p:sp>
          <p:nvSpPr>
            <p:cNvPr id="135" name="chenying0907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6" name="chenying0907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7" name="chenying0907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8" name="chenying0907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9" name="chenying0907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0" name="chenying0907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1" name="chenying0907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2" name="chenying0907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3" name="chenying0907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4" name="chenying0907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5" name="chenying0907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6" name="chenying0907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7" name="chenying0907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8" name="chenying0907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9" name="chenying0907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0" name="chenying0907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1" name="chenying0907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2" name="chenying0907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3" name="chenying0907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4" name="chenying0907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5" name="chenying0907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6" name="chenying0907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7" name="chenying0907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8" name="chenying0907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9" name="chenying0907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0" name="chenying0907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1" name="chenying0907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2" name="chenying0907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3" name="chenying0907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4" name="chenying0907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5" name="chenying0907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6" name="chenying0907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7" name="chenying0907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8" name="chenying0907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9" name="chenying0907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0" name="chenying0907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1" name="chenying0907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2" name="chenying0907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3" name="chenying0907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4" name="chenying0907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5" name="chenying0907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6" name="chenying0907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7" name="chenying0907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8" name="chenying0907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9" name="chenying0907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0" name="chenying0907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1" name="chenying0907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2" name="chenying0907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3" name="chenying0907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4" name="chenying0907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5" name="chenying0907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6" name="chenying0907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7" name="chenying0907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8" name="chenying0907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9" name="chenying0907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0" name="chenying0907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1" name="chenying0907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2" name="chenying0907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3" name="chenying0907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4" name="chenying0907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5" name="chenying0907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6" name="chenying0907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7" name="chenying0907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8" name="chenying0907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9" name="chenying0907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0" name="chenying0907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1" name="chenying0907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2" name="chenying0907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3" name="chenying0907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4" name="chenying0907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5" name="chenying0907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6"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7"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8"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9"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0" name="chenying0907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1" name="chenying0907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2"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3"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4" name="chenying0907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5" name="chenying0907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sp>
        <p:nvSpPr>
          <p:cNvPr id="216" name="PA_椭圆 31"/>
          <p:cNvSpPr/>
          <p:nvPr>
            <p:custDataLst>
              <p:tags r:id="rId4"/>
            </p:custDataLst>
          </p:nvPr>
        </p:nvSpPr>
        <p:spPr>
          <a:xfrm>
            <a:off x="899592" y="2907586"/>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17" name="PA_矩形 216"/>
          <p:cNvSpPr/>
          <p:nvPr>
            <p:custDataLst>
              <p:tags r:id="rId5"/>
            </p:custDataLst>
          </p:nvPr>
        </p:nvSpPr>
        <p:spPr>
          <a:xfrm>
            <a:off x="1153645" y="3338839"/>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27" name="PA_文本框 226"/>
          <p:cNvSpPr txBox="1"/>
          <p:nvPr>
            <p:custDataLst>
              <p:tags r:id="rId6"/>
            </p:custDataLst>
          </p:nvPr>
        </p:nvSpPr>
        <p:spPr>
          <a:xfrm>
            <a:off x="1241485" y="3011082"/>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28" name="PA_椭圆 31"/>
          <p:cNvSpPr/>
          <p:nvPr>
            <p:custDataLst>
              <p:tags r:id="rId7"/>
            </p:custDataLst>
          </p:nvPr>
        </p:nvSpPr>
        <p:spPr>
          <a:xfrm>
            <a:off x="3369411" y="2907586"/>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29" name="PA_矩形 228"/>
          <p:cNvSpPr/>
          <p:nvPr>
            <p:custDataLst>
              <p:tags r:id="rId8"/>
            </p:custDataLst>
          </p:nvPr>
        </p:nvSpPr>
        <p:spPr>
          <a:xfrm>
            <a:off x="3623464" y="3338839"/>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0" name="PA_文本框 229"/>
          <p:cNvSpPr txBox="1"/>
          <p:nvPr>
            <p:custDataLst>
              <p:tags r:id="rId9"/>
            </p:custDataLst>
          </p:nvPr>
        </p:nvSpPr>
        <p:spPr>
          <a:xfrm>
            <a:off x="3711304" y="3011082"/>
            <a:ext cx="177492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31" name="PA_椭圆 31"/>
          <p:cNvSpPr/>
          <p:nvPr>
            <p:custDataLst>
              <p:tags r:id="rId10"/>
            </p:custDataLst>
          </p:nvPr>
        </p:nvSpPr>
        <p:spPr>
          <a:xfrm>
            <a:off x="5829865" y="2865483"/>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32" name="PA_矩形 231"/>
          <p:cNvSpPr/>
          <p:nvPr>
            <p:custDataLst>
              <p:tags r:id="rId11"/>
            </p:custDataLst>
          </p:nvPr>
        </p:nvSpPr>
        <p:spPr>
          <a:xfrm>
            <a:off x="6083918" y="329673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3" name="PA_文本框 232"/>
          <p:cNvSpPr txBox="1"/>
          <p:nvPr>
            <p:custDataLst>
              <p:tags r:id="rId12"/>
            </p:custDataLst>
          </p:nvPr>
        </p:nvSpPr>
        <p:spPr>
          <a:xfrm>
            <a:off x="6171758" y="296897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34" name="PA_chenying0907 233"/>
          <p:cNvGrpSpPr/>
          <p:nvPr>
            <p:custDataLst>
              <p:tags r:id="rId13"/>
            </p:custDataLst>
          </p:nvPr>
        </p:nvGrpSpPr>
        <p:grpSpPr>
          <a:xfrm>
            <a:off x="1403648" y="267494"/>
            <a:ext cx="6192688" cy="767437"/>
            <a:chOff x="1492256" y="411510"/>
            <a:chExt cx="6192688" cy="767437"/>
          </a:xfrm>
        </p:grpSpPr>
        <p:sp>
          <p:nvSpPr>
            <p:cNvPr id="235" name="任意多边形 23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37"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Tree>
    <p:extLst>
      <p:ext uri="{BB962C8B-B14F-4D97-AF65-F5344CB8AC3E}">
        <p14:creationId xmlns:p14="http://schemas.microsoft.com/office/powerpoint/2010/main" xmlns="" val="2114870869"/>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34"/>
                                        </p:tgtEl>
                                        <p:attrNameLst>
                                          <p:attrName>style.visibility</p:attrName>
                                        </p:attrNameLst>
                                      </p:cBhvr>
                                      <p:to>
                                        <p:strVal val="visible"/>
                                      </p:to>
                                    </p:set>
                                    <p:animEffect transition="in" filter="wipe(left)">
                                      <p:cBhvr>
                                        <p:cTn id="7" dur="500"/>
                                        <p:tgtEl>
                                          <p:spTgt spid="234"/>
                                        </p:tgtEl>
                                      </p:cBhvr>
                                    </p:animEffect>
                                  </p:childTnLst>
                                </p:cTn>
                              </p:par>
                              <p:par>
                                <p:cTn id="8" presetID="53" presetClass="entr" presetSubtype="16" fill="hold" nodeType="withEffect">
                                  <p:stCondLst>
                                    <p:cond delay="300"/>
                                  </p:stCondLst>
                                  <p:childTnLst>
                                    <p:set>
                                      <p:cBhvr>
                                        <p:cTn id="9" dur="1" fill="hold">
                                          <p:stCondLst>
                                            <p:cond delay="0"/>
                                          </p:stCondLst>
                                        </p:cTn>
                                        <p:tgtEl>
                                          <p:spTgt spid="59"/>
                                        </p:tgtEl>
                                        <p:attrNameLst>
                                          <p:attrName>style.visibility</p:attrName>
                                        </p:attrNameLst>
                                      </p:cBhvr>
                                      <p:to>
                                        <p:strVal val="visible"/>
                                      </p:to>
                                    </p:set>
                                    <p:anim calcmode="lin" valueType="num">
                                      <p:cBhvr>
                                        <p:cTn id="10" dur="500" fill="hold"/>
                                        <p:tgtEl>
                                          <p:spTgt spid="59"/>
                                        </p:tgtEl>
                                        <p:attrNameLst>
                                          <p:attrName>ppt_w</p:attrName>
                                        </p:attrNameLst>
                                      </p:cBhvr>
                                      <p:tavLst>
                                        <p:tav tm="0">
                                          <p:val>
                                            <p:fltVal val="0"/>
                                          </p:val>
                                        </p:tav>
                                        <p:tav tm="100000">
                                          <p:val>
                                            <p:strVal val="#ppt_w"/>
                                          </p:val>
                                        </p:tav>
                                      </p:tavLst>
                                    </p:anim>
                                    <p:anim calcmode="lin" valueType="num">
                                      <p:cBhvr>
                                        <p:cTn id="11" dur="500" fill="hold"/>
                                        <p:tgtEl>
                                          <p:spTgt spid="59"/>
                                        </p:tgtEl>
                                        <p:attrNameLst>
                                          <p:attrName>ppt_h</p:attrName>
                                        </p:attrNameLst>
                                      </p:cBhvr>
                                      <p:tavLst>
                                        <p:tav tm="0">
                                          <p:val>
                                            <p:fltVal val="0"/>
                                          </p:val>
                                        </p:tav>
                                        <p:tav tm="100000">
                                          <p:val>
                                            <p:strVal val="#ppt_h"/>
                                          </p:val>
                                        </p:tav>
                                      </p:tavLst>
                                    </p:anim>
                                    <p:animEffect transition="in" filter="fade">
                                      <p:cBhvr>
                                        <p:cTn id="12" dur="500"/>
                                        <p:tgtEl>
                                          <p:spTgt spid="59"/>
                                        </p:tgtEl>
                                      </p:cBhvr>
                                    </p:animEffect>
                                  </p:childTnLst>
                                </p:cTn>
                              </p:par>
                              <p:par>
                                <p:cTn id="13" presetID="53" presetClass="entr" presetSubtype="16" fill="hold" nodeType="withEffect">
                                  <p:stCondLst>
                                    <p:cond delay="60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nodeType="withEffect">
                                  <p:stCondLst>
                                    <p:cond delay="900"/>
                                  </p:stCondLst>
                                  <p:childTnLst>
                                    <p:set>
                                      <p:cBhvr>
                                        <p:cTn id="19" dur="1" fill="hold">
                                          <p:stCondLst>
                                            <p:cond delay="0"/>
                                          </p:stCondLst>
                                        </p:cTn>
                                        <p:tgtEl>
                                          <p:spTgt spid="134"/>
                                        </p:tgtEl>
                                        <p:attrNameLst>
                                          <p:attrName>style.visibility</p:attrName>
                                        </p:attrNameLst>
                                      </p:cBhvr>
                                      <p:to>
                                        <p:strVal val="visible"/>
                                      </p:to>
                                    </p:set>
                                    <p:anim calcmode="lin" valueType="num">
                                      <p:cBhvr>
                                        <p:cTn id="20" dur="500" fill="hold"/>
                                        <p:tgtEl>
                                          <p:spTgt spid="134"/>
                                        </p:tgtEl>
                                        <p:attrNameLst>
                                          <p:attrName>ppt_w</p:attrName>
                                        </p:attrNameLst>
                                      </p:cBhvr>
                                      <p:tavLst>
                                        <p:tav tm="0">
                                          <p:val>
                                            <p:fltVal val="0"/>
                                          </p:val>
                                        </p:tav>
                                        <p:tav tm="100000">
                                          <p:val>
                                            <p:strVal val="#ppt_w"/>
                                          </p:val>
                                        </p:tav>
                                      </p:tavLst>
                                    </p:anim>
                                    <p:anim calcmode="lin" valueType="num">
                                      <p:cBhvr>
                                        <p:cTn id="21" dur="500" fill="hold"/>
                                        <p:tgtEl>
                                          <p:spTgt spid="134"/>
                                        </p:tgtEl>
                                        <p:attrNameLst>
                                          <p:attrName>ppt_h</p:attrName>
                                        </p:attrNameLst>
                                      </p:cBhvr>
                                      <p:tavLst>
                                        <p:tav tm="0">
                                          <p:val>
                                            <p:fltVal val="0"/>
                                          </p:val>
                                        </p:tav>
                                        <p:tav tm="100000">
                                          <p:val>
                                            <p:strVal val="#ppt_h"/>
                                          </p:val>
                                        </p:tav>
                                      </p:tavLst>
                                    </p:anim>
                                    <p:animEffect transition="in" filter="fade">
                                      <p:cBhvr>
                                        <p:cTn id="22" dur="500"/>
                                        <p:tgtEl>
                                          <p:spTgt spid="134"/>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16"/>
                                        </p:tgtEl>
                                        <p:attrNameLst>
                                          <p:attrName>style.visibility</p:attrName>
                                        </p:attrNameLst>
                                      </p:cBhvr>
                                      <p:to>
                                        <p:strVal val="visible"/>
                                      </p:to>
                                    </p:set>
                                    <p:animEffect transition="in" filter="wipe(left)">
                                      <p:cBhvr>
                                        <p:cTn id="25" dur="500"/>
                                        <p:tgtEl>
                                          <p:spTgt spid="216"/>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17"/>
                                        </p:tgtEl>
                                        <p:attrNameLst>
                                          <p:attrName>style.visibility</p:attrName>
                                        </p:attrNameLst>
                                      </p:cBhvr>
                                      <p:to>
                                        <p:strVal val="visible"/>
                                      </p:to>
                                    </p:set>
                                    <p:animEffect transition="in" filter="wipe(left)">
                                      <p:cBhvr>
                                        <p:cTn id="28" dur="500"/>
                                        <p:tgtEl>
                                          <p:spTgt spid="217"/>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227"/>
                                        </p:tgtEl>
                                        <p:attrNameLst>
                                          <p:attrName>style.visibility</p:attrName>
                                        </p:attrNameLst>
                                      </p:cBhvr>
                                      <p:to>
                                        <p:strVal val="visible"/>
                                      </p:to>
                                    </p:set>
                                    <p:animEffect transition="in" filter="wipe(left)">
                                      <p:cBhvr>
                                        <p:cTn id="31" dur="500"/>
                                        <p:tgtEl>
                                          <p:spTgt spid="227"/>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228"/>
                                        </p:tgtEl>
                                        <p:attrNameLst>
                                          <p:attrName>style.visibility</p:attrName>
                                        </p:attrNameLst>
                                      </p:cBhvr>
                                      <p:to>
                                        <p:strVal val="visible"/>
                                      </p:to>
                                    </p:set>
                                    <p:animEffect transition="in" filter="wipe(left)">
                                      <p:cBhvr>
                                        <p:cTn id="34" dur="500"/>
                                        <p:tgtEl>
                                          <p:spTgt spid="228"/>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229"/>
                                        </p:tgtEl>
                                        <p:attrNameLst>
                                          <p:attrName>style.visibility</p:attrName>
                                        </p:attrNameLst>
                                      </p:cBhvr>
                                      <p:to>
                                        <p:strVal val="visible"/>
                                      </p:to>
                                    </p:set>
                                    <p:animEffect transition="in" filter="wipe(left)">
                                      <p:cBhvr>
                                        <p:cTn id="37" dur="500"/>
                                        <p:tgtEl>
                                          <p:spTgt spid="229"/>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230"/>
                                        </p:tgtEl>
                                        <p:attrNameLst>
                                          <p:attrName>style.visibility</p:attrName>
                                        </p:attrNameLst>
                                      </p:cBhvr>
                                      <p:to>
                                        <p:strVal val="visible"/>
                                      </p:to>
                                    </p:set>
                                    <p:animEffect transition="in" filter="wipe(left)">
                                      <p:cBhvr>
                                        <p:cTn id="40" dur="500"/>
                                        <p:tgtEl>
                                          <p:spTgt spid="230"/>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231"/>
                                        </p:tgtEl>
                                        <p:attrNameLst>
                                          <p:attrName>style.visibility</p:attrName>
                                        </p:attrNameLst>
                                      </p:cBhvr>
                                      <p:to>
                                        <p:strVal val="visible"/>
                                      </p:to>
                                    </p:set>
                                    <p:animEffect transition="in" filter="wipe(left)">
                                      <p:cBhvr>
                                        <p:cTn id="43" dur="500"/>
                                        <p:tgtEl>
                                          <p:spTgt spid="231"/>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232"/>
                                        </p:tgtEl>
                                        <p:attrNameLst>
                                          <p:attrName>style.visibility</p:attrName>
                                        </p:attrNameLst>
                                      </p:cBhvr>
                                      <p:to>
                                        <p:strVal val="visible"/>
                                      </p:to>
                                    </p:set>
                                    <p:animEffect transition="in" filter="wipe(left)">
                                      <p:cBhvr>
                                        <p:cTn id="46" dur="500"/>
                                        <p:tgtEl>
                                          <p:spTgt spid="232"/>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233"/>
                                        </p:tgtEl>
                                        <p:attrNameLst>
                                          <p:attrName>style.visibility</p:attrName>
                                        </p:attrNameLst>
                                      </p:cBhvr>
                                      <p:to>
                                        <p:strVal val="visible"/>
                                      </p:to>
                                    </p:set>
                                    <p:animEffect transition="in" filter="wipe(left)">
                                      <p:cBhvr>
                                        <p:cTn id="49" dur="500"/>
                                        <p:tgtEl>
                                          <p:spTgt spid="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P spid="217" grpId="0"/>
      <p:bldP spid="227" grpId="0"/>
      <p:bldP spid="228" grpId="0" animBg="1"/>
      <p:bldP spid="229" grpId="0"/>
      <p:bldP spid="230" grpId="0"/>
      <p:bldP spid="231" grpId="0" animBg="1"/>
      <p:bldP spid="232" grpId="0"/>
      <p:bldP spid="23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4" name="PA_chenying0907 233"/>
          <p:cNvGrpSpPr/>
          <p:nvPr>
            <p:custDataLst>
              <p:tags r:id="rId1"/>
            </p:custDataLst>
          </p:nvPr>
        </p:nvGrpSpPr>
        <p:grpSpPr>
          <a:xfrm>
            <a:off x="622625" y="1275606"/>
            <a:ext cx="4296784" cy="3536415"/>
            <a:chOff x="1032927" y="1739318"/>
            <a:chExt cx="4975988" cy="4095425"/>
          </a:xfrm>
        </p:grpSpPr>
        <p:sp>
          <p:nvSpPr>
            <p:cNvPr id="235" name="chenying0907 5"/>
            <p:cNvSpPr>
              <a:spLocks/>
            </p:cNvSpPr>
            <p:nvPr/>
          </p:nvSpPr>
          <p:spPr bwMode="auto">
            <a:xfrm>
              <a:off x="3120780" y="1789467"/>
              <a:ext cx="2177815" cy="1851763"/>
            </a:xfrm>
            <a:custGeom>
              <a:avLst/>
              <a:gdLst>
                <a:gd name="T0" fmla="*/ 2147483646 w 1883"/>
                <a:gd name="T1" fmla="*/ 2147483646 h 1607"/>
                <a:gd name="T2" fmla="*/ 2147483646 w 1883"/>
                <a:gd name="T3" fmla="*/ 2147483646 h 1607"/>
                <a:gd name="T4" fmla="*/ 2147483646 w 1883"/>
                <a:gd name="T5" fmla="*/ 2147483646 h 1607"/>
                <a:gd name="T6" fmla="*/ 2147483646 w 1883"/>
                <a:gd name="T7" fmla="*/ 2147483646 h 1607"/>
                <a:gd name="T8" fmla="*/ 2147483646 w 1883"/>
                <a:gd name="T9" fmla="*/ 2147483646 h 1607"/>
                <a:gd name="T10" fmla="*/ 2147483646 w 1883"/>
                <a:gd name="T11" fmla="*/ 2147483646 h 1607"/>
                <a:gd name="T12" fmla="*/ 2147483646 w 1883"/>
                <a:gd name="T13" fmla="*/ 2147483646 h 1607"/>
                <a:gd name="T14" fmla="*/ 2147483646 w 1883"/>
                <a:gd name="T15" fmla="*/ 2147483646 h 1607"/>
                <a:gd name="T16" fmla="*/ 2147483646 w 1883"/>
                <a:gd name="T17" fmla="*/ 2147483646 h 1607"/>
                <a:gd name="T18" fmla="*/ 2147483646 w 1883"/>
                <a:gd name="T19" fmla="*/ 2147483646 h 1607"/>
                <a:gd name="T20" fmla="*/ 2147483646 w 1883"/>
                <a:gd name="T21" fmla="*/ 2147483646 h 1607"/>
                <a:gd name="T22" fmla="*/ 2147483646 w 1883"/>
                <a:gd name="T23" fmla="*/ 2147483646 h 1607"/>
                <a:gd name="T24" fmla="*/ 2147483646 w 1883"/>
                <a:gd name="T25" fmla="*/ 2147483646 h 1607"/>
                <a:gd name="T26" fmla="*/ 2147483646 w 1883"/>
                <a:gd name="T27" fmla="*/ 2147483646 h 1607"/>
                <a:gd name="T28" fmla="*/ 2147483646 w 1883"/>
                <a:gd name="T29" fmla="*/ 2147483646 h 1607"/>
                <a:gd name="T30" fmla="*/ 2147483646 w 1883"/>
                <a:gd name="T31" fmla="*/ 2147483646 h 1607"/>
                <a:gd name="T32" fmla="*/ 2147483646 w 1883"/>
                <a:gd name="T33" fmla="*/ 2147483646 h 1607"/>
                <a:gd name="T34" fmla="*/ 2147483646 w 1883"/>
                <a:gd name="T35" fmla="*/ 2147483646 h 1607"/>
                <a:gd name="T36" fmla="*/ 2147483646 w 1883"/>
                <a:gd name="T37" fmla="*/ 2147483646 h 1607"/>
                <a:gd name="T38" fmla="*/ 2147483646 w 1883"/>
                <a:gd name="T39" fmla="*/ 2147483646 h 1607"/>
                <a:gd name="T40" fmla="*/ 2147483646 w 1883"/>
                <a:gd name="T41" fmla="*/ 2147483646 h 1607"/>
                <a:gd name="T42" fmla="*/ 2147483646 w 1883"/>
                <a:gd name="T43" fmla="*/ 2147483646 h 1607"/>
                <a:gd name="T44" fmla="*/ 2147483646 w 1883"/>
                <a:gd name="T45" fmla="*/ 2147483646 h 1607"/>
                <a:gd name="T46" fmla="*/ 2147483646 w 1883"/>
                <a:gd name="T47" fmla="*/ 2147483646 h 1607"/>
                <a:gd name="T48" fmla="*/ 2147483646 w 1883"/>
                <a:gd name="T49" fmla="*/ 2147483646 h 1607"/>
                <a:gd name="T50" fmla="*/ 2147483646 w 1883"/>
                <a:gd name="T51" fmla="*/ 2147483646 h 1607"/>
                <a:gd name="T52" fmla="*/ 2147483646 w 1883"/>
                <a:gd name="T53" fmla="*/ 2147483646 h 1607"/>
                <a:gd name="T54" fmla="*/ 2147483646 w 1883"/>
                <a:gd name="T55" fmla="*/ 2147483646 h 1607"/>
                <a:gd name="T56" fmla="*/ 2147483646 w 1883"/>
                <a:gd name="T57" fmla="*/ 2147483646 h 1607"/>
                <a:gd name="T58" fmla="*/ 2147483646 w 1883"/>
                <a:gd name="T59" fmla="*/ 2147483646 h 1607"/>
                <a:gd name="T60" fmla="*/ 2147483646 w 1883"/>
                <a:gd name="T61" fmla="*/ 2147483646 h 1607"/>
                <a:gd name="T62" fmla="*/ 2147483646 w 1883"/>
                <a:gd name="T63" fmla="*/ 2147483646 h 1607"/>
                <a:gd name="T64" fmla="*/ 2147483646 w 1883"/>
                <a:gd name="T65" fmla="*/ 2147483646 h 1607"/>
                <a:gd name="T66" fmla="*/ 2147483646 w 1883"/>
                <a:gd name="T67" fmla="*/ 2147483646 h 1607"/>
                <a:gd name="T68" fmla="*/ 2147483646 w 1883"/>
                <a:gd name="T69" fmla="*/ 2147483646 h 1607"/>
                <a:gd name="T70" fmla="*/ 2147483646 w 1883"/>
                <a:gd name="T71" fmla="*/ 2147483646 h 1607"/>
                <a:gd name="T72" fmla="*/ 2147483646 w 1883"/>
                <a:gd name="T73" fmla="*/ 2147483646 h 1607"/>
                <a:gd name="T74" fmla="*/ 2147483646 w 1883"/>
                <a:gd name="T75" fmla="*/ 2147483646 h 1607"/>
                <a:gd name="T76" fmla="*/ 2147483646 w 1883"/>
                <a:gd name="T77" fmla="*/ 2147483646 h 1607"/>
                <a:gd name="T78" fmla="*/ 2147483646 w 1883"/>
                <a:gd name="T79" fmla="*/ 2147483646 h 1607"/>
                <a:gd name="T80" fmla="*/ 2147483646 w 1883"/>
                <a:gd name="T81" fmla="*/ 2147483646 h 1607"/>
                <a:gd name="T82" fmla="*/ 2147483646 w 1883"/>
                <a:gd name="T83" fmla="*/ 2147483646 h 1607"/>
                <a:gd name="T84" fmla="*/ 2147483646 w 1883"/>
                <a:gd name="T85" fmla="*/ 2147483646 h 1607"/>
                <a:gd name="T86" fmla="*/ 2147483646 w 1883"/>
                <a:gd name="T87" fmla="*/ 2147483646 h 1607"/>
                <a:gd name="T88" fmla="*/ 2147483646 w 1883"/>
                <a:gd name="T89" fmla="*/ 2147483646 h 1607"/>
                <a:gd name="T90" fmla="*/ 2147483646 w 1883"/>
                <a:gd name="T91" fmla="*/ 2147483646 h 1607"/>
                <a:gd name="T92" fmla="*/ 2147483646 w 1883"/>
                <a:gd name="T93" fmla="*/ 2147483646 h 1607"/>
                <a:gd name="T94" fmla="*/ 2147483646 w 1883"/>
                <a:gd name="T95" fmla="*/ 2147483646 h 1607"/>
                <a:gd name="T96" fmla="*/ 2147483646 w 1883"/>
                <a:gd name="T97" fmla="*/ 2147483646 h 1607"/>
                <a:gd name="T98" fmla="*/ 2147483646 w 1883"/>
                <a:gd name="T99" fmla="*/ 2147483646 h 1607"/>
                <a:gd name="T100" fmla="*/ 2147483646 w 1883"/>
                <a:gd name="T101" fmla="*/ 2147483646 h 1607"/>
                <a:gd name="T102" fmla="*/ 2147483646 w 1883"/>
                <a:gd name="T103" fmla="*/ 2147483646 h 1607"/>
                <a:gd name="T104" fmla="*/ 2147483646 w 1883"/>
                <a:gd name="T105" fmla="*/ 2147483646 h 1607"/>
                <a:gd name="T106" fmla="*/ 2147483646 w 1883"/>
                <a:gd name="T107" fmla="*/ 2147483646 h 1607"/>
                <a:gd name="T108" fmla="*/ 2147483646 w 1883"/>
                <a:gd name="T109" fmla="*/ 2147483646 h 1607"/>
                <a:gd name="T110" fmla="*/ 2147483646 w 1883"/>
                <a:gd name="T111" fmla="*/ 2147483646 h 1607"/>
                <a:gd name="T112" fmla="*/ 2147483646 w 1883"/>
                <a:gd name="T113" fmla="*/ 2147483646 h 1607"/>
                <a:gd name="T114" fmla="*/ 2147483646 w 1883"/>
                <a:gd name="T115" fmla="*/ 2147483646 h 1607"/>
                <a:gd name="T116" fmla="*/ 2147483646 w 1883"/>
                <a:gd name="T117" fmla="*/ 2147483646 h 1607"/>
                <a:gd name="T118" fmla="*/ 2147483646 w 1883"/>
                <a:gd name="T119" fmla="*/ 2147483646 h 1607"/>
                <a:gd name="T120" fmla="*/ 2147483646 w 1883"/>
                <a:gd name="T121" fmla="*/ 2147483646 h 1607"/>
                <a:gd name="T122" fmla="*/ 2147483646 w 1883"/>
                <a:gd name="T123" fmla="*/ 2147483646 h 16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3"/>
                <a:gd name="T187" fmla="*/ 0 h 1607"/>
                <a:gd name="T188" fmla="*/ 1883 w 1883"/>
                <a:gd name="T189" fmla="*/ 1607 h 16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6" name="chenying0907 6"/>
            <p:cNvSpPr>
              <a:spLocks/>
            </p:cNvSpPr>
            <p:nvPr/>
          </p:nvSpPr>
          <p:spPr bwMode="auto">
            <a:xfrm>
              <a:off x="2702835" y="3043167"/>
              <a:ext cx="1392527" cy="1171979"/>
            </a:xfrm>
            <a:custGeom>
              <a:avLst/>
              <a:gdLst>
                <a:gd name="T0" fmla="*/ 2147483646 w 1203"/>
                <a:gd name="T1" fmla="*/ 2147483646 h 1018"/>
                <a:gd name="T2" fmla="*/ 2147483646 w 1203"/>
                <a:gd name="T3" fmla="*/ 2147483646 h 1018"/>
                <a:gd name="T4" fmla="*/ 2147483646 w 1203"/>
                <a:gd name="T5" fmla="*/ 2147483646 h 1018"/>
                <a:gd name="T6" fmla="*/ 2147483646 w 1203"/>
                <a:gd name="T7" fmla="*/ 2147483646 h 1018"/>
                <a:gd name="T8" fmla="*/ 2147483646 w 1203"/>
                <a:gd name="T9" fmla="*/ 2147483646 h 1018"/>
                <a:gd name="T10" fmla="*/ 2147483646 w 1203"/>
                <a:gd name="T11" fmla="*/ 2147483646 h 1018"/>
                <a:gd name="T12" fmla="*/ 2147483646 w 1203"/>
                <a:gd name="T13" fmla="*/ 2147483646 h 1018"/>
                <a:gd name="T14" fmla="*/ 2147483646 w 1203"/>
                <a:gd name="T15" fmla="*/ 2147483646 h 1018"/>
                <a:gd name="T16" fmla="*/ 2147483646 w 1203"/>
                <a:gd name="T17" fmla="*/ 2147483646 h 1018"/>
                <a:gd name="T18" fmla="*/ 2147483646 w 1203"/>
                <a:gd name="T19" fmla="*/ 2147483646 h 1018"/>
                <a:gd name="T20" fmla="*/ 2147483646 w 1203"/>
                <a:gd name="T21" fmla="*/ 2147483646 h 1018"/>
                <a:gd name="T22" fmla="*/ 2147483646 w 1203"/>
                <a:gd name="T23" fmla="*/ 2147483646 h 1018"/>
                <a:gd name="T24" fmla="*/ 2147483646 w 1203"/>
                <a:gd name="T25" fmla="*/ 2147483646 h 1018"/>
                <a:gd name="T26" fmla="*/ 2147483646 w 1203"/>
                <a:gd name="T27" fmla="*/ 2147483646 h 1018"/>
                <a:gd name="T28" fmla="*/ 2147483646 w 1203"/>
                <a:gd name="T29" fmla="*/ 2147483646 h 1018"/>
                <a:gd name="T30" fmla="*/ 2147483646 w 1203"/>
                <a:gd name="T31" fmla="*/ 2147483646 h 1018"/>
                <a:gd name="T32" fmla="*/ 2147483646 w 1203"/>
                <a:gd name="T33" fmla="*/ 2147483646 h 1018"/>
                <a:gd name="T34" fmla="*/ 2147483646 w 1203"/>
                <a:gd name="T35" fmla="*/ 2147483646 h 1018"/>
                <a:gd name="T36" fmla="*/ 2147483646 w 1203"/>
                <a:gd name="T37" fmla="*/ 2147483646 h 1018"/>
                <a:gd name="T38" fmla="*/ 2147483646 w 1203"/>
                <a:gd name="T39" fmla="*/ 2147483646 h 1018"/>
                <a:gd name="T40" fmla="*/ 2147483646 w 1203"/>
                <a:gd name="T41" fmla="*/ 2147483646 h 1018"/>
                <a:gd name="T42" fmla="*/ 2147483646 w 1203"/>
                <a:gd name="T43" fmla="*/ 2147483646 h 1018"/>
                <a:gd name="T44" fmla="*/ 2147483646 w 1203"/>
                <a:gd name="T45" fmla="*/ 2147483646 h 1018"/>
                <a:gd name="T46" fmla="*/ 2147483646 w 1203"/>
                <a:gd name="T47" fmla="*/ 2147483646 h 1018"/>
                <a:gd name="T48" fmla="*/ 2147483646 w 1203"/>
                <a:gd name="T49" fmla="*/ 2147483646 h 1018"/>
                <a:gd name="T50" fmla="*/ 2147483646 w 1203"/>
                <a:gd name="T51" fmla="*/ 2147483646 h 1018"/>
                <a:gd name="T52" fmla="*/ 2147483646 w 1203"/>
                <a:gd name="T53" fmla="*/ 2147483646 h 1018"/>
                <a:gd name="T54" fmla="*/ 2147483646 w 1203"/>
                <a:gd name="T55" fmla="*/ 2147483646 h 1018"/>
                <a:gd name="T56" fmla="*/ 2147483646 w 1203"/>
                <a:gd name="T57" fmla="*/ 2147483646 h 1018"/>
                <a:gd name="T58" fmla="*/ 2147483646 w 1203"/>
                <a:gd name="T59" fmla="*/ 2147483646 h 1018"/>
                <a:gd name="T60" fmla="*/ 2147483646 w 1203"/>
                <a:gd name="T61" fmla="*/ 2147483646 h 1018"/>
                <a:gd name="T62" fmla="*/ 2147483646 w 1203"/>
                <a:gd name="T63" fmla="*/ 2147483646 h 1018"/>
                <a:gd name="T64" fmla="*/ 2147483646 w 1203"/>
                <a:gd name="T65" fmla="*/ 2147483646 h 1018"/>
                <a:gd name="T66" fmla="*/ 2147483646 w 1203"/>
                <a:gd name="T67" fmla="*/ 2147483646 h 1018"/>
                <a:gd name="T68" fmla="*/ 2147483646 w 1203"/>
                <a:gd name="T69" fmla="*/ 2147483646 h 1018"/>
                <a:gd name="T70" fmla="*/ 2147483646 w 1203"/>
                <a:gd name="T71" fmla="*/ 2147483646 h 1018"/>
                <a:gd name="T72" fmla="*/ 2147483646 w 1203"/>
                <a:gd name="T73" fmla="*/ 2147483646 h 1018"/>
                <a:gd name="T74" fmla="*/ 2147483646 w 1203"/>
                <a:gd name="T75" fmla="*/ 2147483646 h 1018"/>
                <a:gd name="T76" fmla="*/ 2147483646 w 1203"/>
                <a:gd name="T77" fmla="*/ 2147483646 h 1018"/>
                <a:gd name="T78" fmla="*/ 2147483646 w 1203"/>
                <a:gd name="T79" fmla="*/ 2147483646 h 1018"/>
                <a:gd name="T80" fmla="*/ 2147483646 w 1203"/>
                <a:gd name="T81" fmla="*/ 2147483646 h 1018"/>
                <a:gd name="T82" fmla="*/ 2147483646 w 1203"/>
                <a:gd name="T83" fmla="*/ 2147483646 h 1018"/>
                <a:gd name="T84" fmla="*/ 2147483646 w 1203"/>
                <a:gd name="T85" fmla="*/ 2147483646 h 1018"/>
                <a:gd name="T86" fmla="*/ 2147483646 w 1203"/>
                <a:gd name="T87" fmla="*/ 2147483646 h 1018"/>
                <a:gd name="T88" fmla="*/ 2147483646 w 1203"/>
                <a:gd name="T89" fmla="*/ 2147483646 h 1018"/>
                <a:gd name="T90" fmla="*/ 2147483646 w 1203"/>
                <a:gd name="T91" fmla="*/ 2147483646 h 1018"/>
                <a:gd name="T92" fmla="*/ 2147483646 w 1203"/>
                <a:gd name="T93" fmla="*/ 2147483646 h 1018"/>
                <a:gd name="T94" fmla="*/ 2147483646 w 1203"/>
                <a:gd name="T95" fmla="*/ 2147483646 h 1018"/>
                <a:gd name="T96" fmla="*/ 2147483646 w 1203"/>
                <a:gd name="T97" fmla="*/ 2147483646 h 1018"/>
                <a:gd name="T98" fmla="*/ 2147483646 w 1203"/>
                <a:gd name="T99" fmla="*/ 2147483646 h 1018"/>
                <a:gd name="T100" fmla="*/ 2147483646 w 1203"/>
                <a:gd name="T101" fmla="*/ 2147483646 h 1018"/>
                <a:gd name="T102" fmla="*/ 2147483646 w 1203"/>
                <a:gd name="T103" fmla="*/ 2147483646 h 1018"/>
                <a:gd name="T104" fmla="*/ 2147483646 w 1203"/>
                <a:gd name="T105" fmla="*/ 2147483646 h 1018"/>
                <a:gd name="T106" fmla="*/ 2147483646 w 1203"/>
                <a:gd name="T107" fmla="*/ 2147483646 h 1018"/>
                <a:gd name="T108" fmla="*/ 2147483646 w 1203"/>
                <a:gd name="T109" fmla="*/ 2147483646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3"/>
                <a:gd name="T166" fmla="*/ 0 h 1018"/>
                <a:gd name="T167" fmla="*/ 1203 w 1203"/>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7" name="chenying0907 7"/>
            <p:cNvSpPr>
              <a:spLocks/>
            </p:cNvSpPr>
            <p:nvPr/>
          </p:nvSpPr>
          <p:spPr bwMode="auto">
            <a:xfrm>
              <a:off x="3690536" y="3449925"/>
              <a:ext cx="281130" cy="462477"/>
            </a:xfrm>
            <a:custGeom>
              <a:avLst/>
              <a:gdLst>
                <a:gd name="T0" fmla="*/ 2147483646 w 242"/>
                <a:gd name="T1" fmla="*/ 2147483646 h 402"/>
                <a:gd name="T2" fmla="*/ 2147483646 w 242"/>
                <a:gd name="T3" fmla="*/ 2147483646 h 402"/>
                <a:gd name="T4" fmla="*/ 2147483646 w 242"/>
                <a:gd name="T5" fmla="*/ 2147483646 h 402"/>
                <a:gd name="T6" fmla="*/ 2147483646 w 242"/>
                <a:gd name="T7" fmla="*/ 2147483646 h 402"/>
                <a:gd name="T8" fmla="*/ 2147483646 w 242"/>
                <a:gd name="T9" fmla="*/ 2147483646 h 402"/>
                <a:gd name="T10" fmla="*/ 2147483646 w 242"/>
                <a:gd name="T11" fmla="*/ 2147483646 h 402"/>
                <a:gd name="T12" fmla="*/ 2147483646 w 242"/>
                <a:gd name="T13" fmla="*/ 2147483646 h 402"/>
                <a:gd name="T14" fmla="*/ 2147483646 w 242"/>
                <a:gd name="T15" fmla="*/ 2147483646 h 402"/>
                <a:gd name="T16" fmla="*/ 2147483646 w 242"/>
                <a:gd name="T17" fmla="*/ 2147483646 h 402"/>
                <a:gd name="T18" fmla="*/ 2147483646 w 242"/>
                <a:gd name="T19" fmla="*/ 2147483646 h 402"/>
                <a:gd name="T20" fmla="*/ 2147483646 w 242"/>
                <a:gd name="T21" fmla="*/ 2147483646 h 402"/>
                <a:gd name="T22" fmla="*/ 2147483646 w 242"/>
                <a:gd name="T23" fmla="*/ 2147483646 h 402"/>
                <a:gd name="T24" fmla="*/ 2147483646 w 242"/>
                <a:gd name="T25" fmla="*/ 2147483646 h 402"/>
                <a:gd name="T26" fmla="*/ 2147483646 w 242"/>
                <a:gd name="T27" fmla="*/ 2147483646 h 402"/>
                <a:gd name="T28" fmla="*/ 2147483646 w 242"/>
                <a:gd name="T29" fmla="*/ 2147483646 h 402"/>
                <a:gd name="T30" fmla="*/ 2147483646 w 242"/>
                <a:gd name="T31" fmla="*/ 2147483646 h 402"/>
                <a:gd name="T32" fmla="*/ 2147483646 w 242"/>
                <a:gd name="T33" fmla="*/ 2147483646 h 402"/>
                <a:gd name="T34" fmla="*/ 2147483646 w 242"/>
                <a:gd name="T35" fmla="*/ 2147483646 h 402"/>
                <a:gd name="T36" fmla="*/ 2147483646 w 242"/>
                <a:gd name="T37" fmla="*/ 2147483646 h 402"/>
                <a:gd name="T38" fmla="*/ 2147483646 w 242"/>
                <a:gd name="T39" fmla="*/ 2147483646 h 402"/>
                <a:gd name="T40" fmla="*/ 2147483646 w 242"/>
                <a:gd name="T41" fmla="*/ 2147483646 h 402"/>
                <a:gd name="T42" fmla="*/ 2147483646 w 242"/>
                <a:gd name="T43" fmla="*/ 2147483646 h 402"/>
                <a:gd name="T44" fmla="*/ 2147483646 w 242"/>
                <a:gd name="T45" fmla="*/ 2147483646 h 402"/>
                <a:gd name="T46" fmla="*/ 2147483646 w 242"/>
                <a:gd name="T47" fmla="*/ 2147483646 h 402"/>
                <a:gd name="T48" fmla="*/ 2147483646 w 242"/>
                <a:gd name="T49" fmla="*/ 2147483646 h 402"/>
                <a:gd name="T50" fmla="*/ 2147483646 w 242"/>
                <a:gd name="T51" fmla="*/ 2147483646 h 402"/>
                <a:gd name="T52" fmla="*/ 2147483646 w 242"/>
                <a:gd name="T53" fmla="*/ 2147483646 h 402"/>
                <a:gd name="T54" fmla="*/ 2147483646 w 242"/>
                <a:gd name="T55" fmla="*/ 2147483646 h 402"/>
                <a:gd name="T56" fmla="*/ 2147483646 w 242"/>
                <a:gd name="T57" fmla="*/ 2147483646 h 402"/>
                <a:gd name="T58" fmla="*/ 2147483646 w 242"/>
                <a:gd name="T59" fmla="*/ 2147483646 h 402"/>
                <a:gd name="T60" fmla="*/ 2147483646 w 242"/>
                <a:gd name="T61" fmla="*/ 2147483646 h 402"/>
                <a:gd name="T62" fmla="*/ 2147483646 w 242"/>
                <a:gd name="T63" fmla="*/ 2147483646 h 402"/>
                <a:gd name="T64" fmla="*/ 2147483646 w 242"/>
                <a:gd name="T65" fmla="*/ 2147483646 h 402"/>
                <a:gd name="T66" fmla="*/ 2147483646 w 242"/>
                <a:gd name="T67" fmla="*/ 2147483646 h 402"/>
                <a:gd name="T68" fmla="*/ 2147483646 w 242"/>
                <a:gd name="T69" fmla="*/ 2147483646 h 402"/>
                <a:gd name="T70" fmla="*/ 2147483646 w 242"/>
                <a:gd name="T71" fmla="*/ 2147483646 h 402"/>
                <a:gd name="T72" fmla="*/ 2147483646 w 242"/>
                <a:gd name="T73" fmla="*/ 2147483646 h 402"/>
                <a:gd name="T74" fmla="*/ 2147483646 w 242"/>
                <a:gd name="T75" fmla="*/ 2147483646 h 402"/>
                <a:gd name="T76" fmla="*/ 2147483646 w 242"/>
                <a:gd name="T77" fmla="*/ 2147483646 h 402"/>
                <a:gd name="T78" fmla="*/ 2147483646 w 242"/>
                <a:gd name="T79" fmla="*/ 2147483646 h 402"/>
                <a:gd name="T80" fmla="*/ 2147483646 w 24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2"/>
                <a:gd name="T124" fmla="*/ 0 h 402"/>
                <a:gd name="T125" fmla="*/ 242 w 242"/>
                <a:gd name="T126" fmla="*/ 402 h 4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2"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8" name="chenying0907 8"/>
            <p:cNvSpPr>
              <a:spLocks/>
            </p:cNvSpPr>
            <p:nvPr/>
          </p:nvSpPr>
          <p:spPr bwMode="auto">
            <a:xfrm>
              <a:off x="1032927" y="2233369"/>
              <a:ext cx="1990395" cy="1498869"/>
            </a:xfrm>
            <a:custGeom>
              <a:avLst/>
              <a:gdLst>
                <a:gd name="T0" fmla="*/ 2147483646 w 1721"/>
                <a:gd name="T1" fmla="*/ 2147483646 h 1302"/>
                <a:gd name="T2" fmla="*/ 2147483646 w 1721"/>
                <a:gd name="T3" fmla="*/ 2147483646 h 1302"/>
                <a:gd name="T4" fmla="*/ 2147483646 w 1721"/>
                <a:gd name="T5" fmla="*/ 2147483646 h 1302"/>
                <a:gd name="T6" fmla="*/ 2147483646 w 1721"/>
                <a:gd name="T7" fmla="*/ 2147483646 h 1302"/>
                <a:gd name="T8" fmla="*/ 2147483646 w 1721"/>
                <a:gd name="T9" fmla="*/ 2147483646 h 1302"/>
                <a:gd name="T10" fmla="*/ 2147483646 w 1721"/>
                <a:gd name="T11" fmla="*/ 2147483646 h 1302"/>
                <a:gd name="T12" fmla="*/ 2147483646 w 1721"/>
                <a:gd name="T13" fmla="*/ 2147483646 h 1302"/>
                <a:gd name="T14" fmla="*/ 2147483646 w 1721"/>
                <a:gd name="T15" fmla="*/ 2147483646 h 1302"/>
                <a:gd name="T16" fmla="*/ 2147483646 w 1721"/>
                <a:gd name="T17" fmla="*/ 2147483646 h 1302"/>
                <a:gd name="T18" fmla="*/ 2147483646 w 1721"/>
                <a:gd name="T19" fmla="*/ 2147483646 h 1302"/>
                <a:gd name="T20" fmla="*/ 2147483646 w 1721"/>
                <a:gd name="T21" fmla="*/ 2147483646 h 1302"/>
                <a:gd name="T22" fmla="*/ 2147483646 w 1721"/>
                <a:gd name="T23" fmla="*/ 2147483646 h 1302"/>
                <a:gd name="T24" fmla="*/ 2147483646 w 1721"/>
                <a:gd name="T25" fmla="*/ 2147483646 h 1302"/>
                <a:gd name="T26" fmla="*/ 2147483646 w 1721"/>
                <a:gd name="T27" fmla="*/ 2147483646 h 1302"/>
                <a:gd name="T28" fmla="*/ 2147483646 w 1721"/>
                <a:gd name="T29" fmla="*/ 2147483646 h 1302"/>
                <a:gd name="T30" fmla="*/ 2147483646 w 1721"/>
                <a:gd name="T31" fmla="*/ 2147483646 h 1302"/>
                <a:gd name="T32" fmla="*/ 2147483646 w 1721"/>
                <a:gd name="T33" fmla="*/ 2147483646 h 1302"/>
                <a:gd name="T34" fmla="*/ 2147483646 w 1721"/>
                <a:gd name="T35" fmla="*/ 2147483646 h 1302"/>
                <a:gd name="T36" fmla="*/ 2147483646 w 1721"/>
                <a:gd name="T37" fmla="*/ 2147483646 h 1302"/>
                <a:gd name="T38" fmla="*/ 2147483646 w 1721"/>
                <a:gd name="T39" fmla="*/ 2147483646 h 1302"/>
                <a:gd name="T40" fmla="*/ 2147483646 w 1721"/>
                <a:gd name="T41" fmla="*/ 2147483646 h 1302"/>
                <a:gd name="T42" fmla="*/ 2147483646 w 1721"/>
                <a:gd name="T43" fmla="*/ 2147483646 h 1302"/>
                <a:gd name="T44" fmla="*/ 2147483646 w 1721"/>
                <a:gd name="T45" fmla="*/ 2147483646 h 1302"/>
                <a:gd name="T46" fmla="*/ 2147483646 w 1721"/>
                <a:gd name="T47" fmla="*/ 2147483646 h 1302"/>
                <a:gd name="T48" fmla="*/ 2147483646 w 1721"/>
                <a:gd name="T49" fmla="*/ 2147483646 h 1302"/>
                <a:gd name="T50" fmla="*/ 2147483646 w 1721"/>
                <a:gd name="T51" fmla="*/ 2147483646 h 1302"/>
                <a:gd name="T52" fmla="*/ 2147483646 w 1721"/>
                <a:gd name="T53" fmla="*/ 2147483646 h 1302"/>
                <a:gd name="T54" fmla="*/ 2147483646 w 1721"/>
                <a:gd name="T55" fmla="*/ 2147483646 h 1302"/>
                <a:gd name="T56" fmla="*/ 2147483646 w 1721"/>
                <a:gd name="T57" fmla="*/ 2147483646 h 1302"/>
                <a:gd name="T58" fmla="*/ 2147483646 w 1721"/>
                <a:gd name="T59" fmla="*/ 2147483646 h 1302"/>
                <a:gd name="T60" fmla="*/ 2147483646 w 1721"/>
                <a:gd name="T61" fmla="*/ 2147483646 h 1302"/>
                <a:gd name="T62" fmla="*/ 2147483646 w 1721"/>
                <a:gd name="T63" fmla="*/ 2147483646 h 1302"/>
                <a:gd name="T64" fmla="*/ 2147483646 w 1721"/>
                <a:gd name="T65" fmla="*/ 2147483646 h 1302"/>
                <a:gd name="T66" fmla="*/ 2147483646 w 1721"/>
                <a:gd name="T67" fmla="*/ 2147483646 h 1302"/>
                <a:gd name="T68" fmla="*/ 2147483646 w 1721"/>
                <a:gd name="T69" fmla="*/ 2147483646 h 1302"/>
                <a:gd name="T70" fmla="*/ 2147483646 w 1721"/>
                <a:gd name="T71" fmla="*/ 2147483646 h 1302"/>
                <a:gd name="T72" fmla="*/ 2147483646 w 1721"/>
                <a:gd name="T73" fmla="*/ 2147483646 h 1302"/>
                <a:gd name="T74" fmla="*/ 2147483646 w 1721"/>
                <a:gd name="T75" fmla="*/ 2147483646 h 1302"/>
                <a:gd name="T76" fmla="*/ 2147483646 w 1721"/>
                <a:gd name="T77" fmla="*/ 2147483646 h 1302"/>
                <a:gd name="T78" fmla="*/ 2147483646 w 1721"/>
                <a:gd name="T79" fmla="*/ 2147483646 h 1302"/>
                <a:gd name="T80" fmla="*/ 2147483646 w 1721"/>
                <a:gd name="T81" fmla="*/ 2147483646 h 1302"/>
                <a:gd name="T82" fmla="*/ 2147483646 w 1721"/>
                <a:gd name="T83" fmla="*/ 2147483646 h 1302"/>
                <a:gd name="T84" fmla="*/ 2147483646 w 1721"/>
                <a:gd name="T85" fmla="*/ 2147483646 h 1302"/>
                <a:gd name="T86" fmla="*/ 2147483646 w 1721"/>
                <a:gd name="T87" fmla="*/ 2147483646 h 1302"/>
                <a:gd name="T88" fmla="*/ 2147483646 w 1721"/>
                <a:gd name="T89" fmla="*/ 2147483646 h 1302"/>
                <a:gd name="T90" fmla="*/ 2147483646 w 1721"/>
                <a:gd name="T91" fmla="*/ 2147483646 h 1302"/>
                <a:gd name="T92" fmla="*/ 2147483646 w 1721"/>
                <a:gd name="T93" fmla="*/ 2147483646 h 1302"/>
                <a:gd name="T94" fmla="*/ 2147483646 w 1721"/>
                <a:gd name="T95" fmla="*/ 2147483646 h 1302"/>
                <a:gd name="T96" fmla="*/ 2147483646 w 1721"/>
                <a:gd name="T97" fmla="*/ 2147483646 h 1302"/>
                <a:gd name="T98" fmla="*/ 2147483646 w 1721"/>
                <a:gd name="T99" fmla="*/ 2147483646 h 1302"/>
                <a:gd name="T100" fmla="*/ 2147483646 w 1721"/>
                <a:gd name="T101" fmla="*/ 2147483646 h 1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1"/>
                <a:gd name="T154" fmla="*/ 0 h 1302"/>
                <a:gd name="T155" fmla="*/ 1721 w 1721"/>
                <a:gd name="T156" fmla="*/ 1302 h 1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9" name="chenying0907 9"/>
            <p:cNvSpPr>
              <a:spLocks/>
            </p:cNvSpPr>
            <p:nvPr/>
          </p:nvSpPr>
          <p:spPr bwMode="auto">
            <a:xfrm>
              <a:off x="2322373" y="3410920"/>
              <a:ext cx="1240718" cy="884092"/>
            </a:xfrm>
            <a:custGeom>
              <a:avLst/>
              <a:gdLst>
                <a:gd name="T0" fmla="*/ 2147483646 w 1071"/>
                <a:gd name="T1" fmla="*/ 2147483646 h 769"/>
                <a:gd name="T2" fmla="*/ 2147483646 w 1071"/>
                <a:gd name="T3" fmla="*/ 2147483646 h 769"/>
                <a:gd name="T4" fmla="*/ 2147483646 w 1071"/>
                <a:gd name="T5" fmla="*/ 2147483646 h 769"/>
                <a:gd name="T6" fmla="*/ 2147483646 w 1071"/>
                <a:gd name="T7" fmla="*/ 2147483646 h 769"/>
                <a:gd name="T8" fmla="*/ 2147483646 w 1071"/>
                <a:gd name="T9" fmla="*/ 2147483646 h 769"/>
                <a:gd name="T10" fmla="*/ 2147483646 w 1071"/>
                <a:gd name="T11" fmla="*/ 2147483646 h 769"/>
                <a:gd name="T12" fmla="*/ 2147483646 w 1071"/>
                <a:gd name="T13" fmla="*/ 2147483646 h 769"/>
                <a:gd name="T14" fmla="*/ 2147483646 w 1071"/>
                <a:gd name="T15" fmla="*/ 2147483646 h 769"/>
                <a:gd name="T16" fmla="*/ 2147483646 w 1071"/>
                <a:gd name="T17" fmla="*/ 2147483646 h 769"/>
                <a:gd name="T18" fmla="*/ 2147483646 w 1071"/>
                <a:gd name="T19" fmla="*/ 2147483646 h 769"/>
                <a:gd name="T20" fmla="*/ 2147483646 w 1071"/>
                <a:gd name="T21" fmla="*/ 2147483646 h 769"/>
                <a:gd name="T22" fmla="*/ 2147483646 w 1071"/>
                <a:gd name="T23" fmla="*/ 2147483646 h 769"/>
                <a:gd name="T24" fmla="*/ 2147483646 w 1071"/>
                <a:gd name="T25" fmla="*/ 2147483646 h 769"/>
                <a:gd name="T26" fmla="*/ 2147483646 w 1071"/>
                <a:gd name="T27" fmla="*/ 2147483646 h 769"/>
                <a:gd name="T28" fmla="*/ 2147483646 w 1071"/>
                <a:gd name="T29" fmla="*/ 2147483646 h 769"/>
                <a:gd name="T30" fmla="*/ 2147483646 w 1071"/>
                <a:gd name="T31" fmla="*/ 2147483646 h 769"/>
                <a:gd name="T32" fmla="*/ 2147483646 w 1071"/>
                <a:gd name="T33" fmla="*/ 2147483646 h 769"/>
                <a:gd name="T34" fmla="*/ 2147483646 w 1071"/>
                <a:gd name="T35" fmla="*/ 2147483646 h 769"/>
                <a:gd name="T36" fmla="*/ 2147483646 w 1071"/>
                <a:gd name="T37" fmla="*/ 2147483646 h 769"/>
                <a:gd name="T38" fmla="*/ 2147483646 w 1071"/>
                <a:gd name="T39" fmla="*/ 2147483646 h 769"/>
                <a:gd name="T40" fmla="*/ 2147483646 w 1071"/>
                <a:gd name="T41" fmla="*/ 2147483646 h 769"/>
                <a:gd name="T42" fmla="*/ 2147483646 w 1071"/>
                <a:gd name="T43" fmla="*/ 2147483646 h 769"/>
                <a:gd name="T44" fmla="*/ 2147483646 w 1071"/>
                <a:gd name="T45" fmla="*/ 2147483646 h 769"/>
                <a:gd name="T46" fmla="*/ 2147483646 w 1071"/>
                <a:gd name="T47" fmla="*/ 2147483646 h 769"/>
                <a:gd name="T48" fmla="*/ 2147483646 w 1071"/>
                <a:gd name="T49" fmla="*/ 2147483646 h 769"/>
                <a:gd name="T50" fmla="*/ 2147483646 w 1071"/>
                <a:gd name="T51" fmla="*/ 2147483646 h 769"/>
                <a:gd name="T52" fmla="*/ 2147483646 w 1071"/>
                <a:gd name="T53" fmla="*/ 2147483646 h 769"/>
                <a:gd name="T54" fmla="*/ 2147483646 w 1071"/>
                <a:gd name="T55" fmla="*/ 2147483646 h 769"/>
                <a:gd name="T56" fmla="*/ 2147483646 w 1071"/>
                <a:gd name="T57" fmla="*/ 2147483646 h 769"/>
                <a:gd name="T58" fmla="*/ 2147483646 w 1071"/>
                <a:gd name="T59" fmla="*/ 2147483646 h 769"/>
                <a:gd name="T60" fmla="*/ 2147483646 w 1071"/>
                <a:gd name="T61" fmla="*/ 2147483646 h 769"/>
                <a:gd name="T62" fmla="*/ 2147483646 w 1071"/>
                <a:gd name="T63" fmla="*/ 2147483646 h 769"/>
                <a:gd name="T64" fmla="*/ 2147483646 w 1071"/>
                <a:gd name="T65" fmla="*/ 2147483646 h 769"/>
                <a:gd name="T66" fmla="*/ 2147483646 w 1071"/>
                <a:gd name="T67" fmla="*/ 2147483646 h 769"/>
                <a:gd name="T68" fmla="*/ 2147483646 w 1071"/>
                <a:gd name="T69" fmla="*/ 2147483646 h 769"/>
                <a:gd name="T70" fmla="*/ 2147483646 w 1071"/>
                <a:gd name="T71" fmla="*/ 2147483646 h 769"/>
                <a:gd name="T72" fmla="*/ 2147483646 w 1071"/>
                <a:gd name="T73" fmla="*/ 2147483646 h 769"/>
                <a:gd name="T74" fmla="*/ 2147483646 w 1071"/>
                <a:gd name="T75" fmla="*/ 2147483646 h 769"/>
                <a:gd name="T76" fmla="*/ 2147483646 w 1071"/>
                <a:gd name="T77" fmla="*/ 2147483646 h 769"/>
                <a:gd name="T78" fmla="*/ 2147483646 w 1071"/>
                <a:gd name="T79" fmla="*/ 2147483646 h 769"/>
                <a:gd name="T80" fmla="*/ 2147483646 w 1071"/>
                <a:gd name="T81" fmla="*/ 2147483646 h 769"/>
                <a:gd name="T82" fmla="*/ 2147483646 w 1071"/>
                <a:gd name="T83" fmla="*/ 2147483646 h 769"/>
                <a:gd name="T84" fmla="*/ 2147483646 w 1071"/>
                <a:gd name="T85" fmla="*/ 2147483646 h 769"/>
                <a:gd name="T86" fmla="*/ 2147483646 w 1071"/>
                <a:gd name="T87" fmla="*/ 2147483646 h 769"/>
                <a:gd name="T88" fmla="*/ 2147483646 w 1071"/>
                <a:gd name="T89" fmla="*/ 2147483646 h 769"/>
                <a:gd name="T90" fmla="*/ 2147483646 w 1071"/>
                <a:gd name="T91" fmla="*/ 2147483646 h 769"/>
                <a:gd name="T92" fmla="*/ 2147483646 w 1071"/>
                <a:gd name="T93" fmla="*/ 2147483646 h 769"/>
                <a:gd name="T94" fmla="*/ 2147483646 w 1071"/>
                <a:gd name="T95" fmla="*/ 2147483646 h 769"/>
                <a:gd name="T96" fmla="*/ 2147483646 w 1071"/>
                <a:gd name="T97" fmla="*/ 2147483646 h 769"/>
                <a:gd name="T98" fmla="*/ 2147483646 w 1071"/>
                <a:gd name="T99" fmla="*/ 2147483646 h 769"/>
                <a:gd name="T100" fmla="*/ 2147483646 w 1071"/>
                <a:gd name="T101" fmla="*/ 2147483646 h 769"/>
                <a:gd name="T102" fmla="*/ 2147483646 w 1071"/>
                <a:gd name="T103" fmla="*/ 2147483646 h 769"/>
                <a:gd name="T104" fmla="*/ 2147483646 w 1071"/>
                <a:gd name="T105" fmla="*/ 2147483646 h 769"/>
                <a:gd name="T106" fmla="*/ 2147483646 w 1071"/>
                <a:gd name="T107" fmla="*/ 2147483646 h 7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1"/>
                <a:gd name="T163" fmla="*/ 0 h 769"/>
                <a:gd name="T164" fmla="*/ 1071 w 1071"/>
                <a:gd name="T165" fmla="*/ 769 h 7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0" name="chenying0907 10"/>
            <p:cNvSpPr>
              <a:spLocks/>
            </p:cNvSpPr>
            <p:nvPr/>
          </p:nvSpPr>
          <p:spPr bwMode="auto">
            <a:xfrm>
              <a:off x="3034568" y="4031270"/>
              <a:ext cx="1073914" cy="936096"/>
            </a:xfrm>
            <a:custGeom>
              <a:avLst/>
              <a:gdLst>
                <a:gd name="T0" fmla="*/ 2147483646 w 928"/>
                <a:gd name="T1" fmla="*/ 2147483646 h 814"/>
                <a:gd name="T2" fmla="*/ 2147483646 w 928"/>
                <a:gd name="T3" fmla="*/ 2147483646 h 814"/>
                <a:gd name="T4" fmla="*/ 2147483646 w 928"/>
                <a:gd name="T5" fmla="*/ 2147483646 h 814"/>
                <a:gd name="T6" fmla="*/ 2147483646 w 928"/>
                <a:gd name="T7" fmla="*/ 2147483646 h 814"/>
                <a:gd name="T8" fmla="*/ 2147483646 w 928"/>
                <a:gd name="T9" fmla="*/ 2147483646 h 814"/>
                <a:gd name="T10" fmla="*/ 2147483646 w 928"/>
                <a:gd name="T11" fmla="*/ 2147483646 h 814"/>
                <a:gd name="T12" fmla="*/ 2147483646 w 928"/>
                <a:gd name="T13" fmla="*/ 2147483646 h 814"/>
                <a:gd name="T14" fmla="*/ 2147483646 w 928"/>
                <a:gd name="T15" fmla="*/ 2147483646 h 814"/>
                <a:gd name="T16" fmla="*/ 2147483646 w 928"/>
                <a:gd name="T17" fmla="*/ 2147483646 h 814"/>
                <a:gd name="T18" fmla="*/ 2147483646 w 928"/>
                <a:gd name="T19" fmla="*/ 2147483646 h 814"/>
                <a:gd name="T20" fmla="*/ 2147483646 w 928"/>
                <a:gd name="T21" fmla="*/ 2147483646 h 814"/>
                <a:gd name="T22" fmla="*/ 2147483646 w 928"/>
                <a:gd name="T23" fmla="*/ 2147483646 h 814"/>
                <a:gd name="T24" fmla="*/ 2147483646 w 928"/>
                <a:gd name="T25" fmla="*/ 2147483646 h 814"/>
                <a:gd name="T26" fmla="*/ 2147483646 w 928"/>
                <a:gd name="T27" fmla="*/ 2147483646 h 814"/>
                <a:gd name="T28" fmla="*/ 2147483646 w 928"/>
                <a:gd name="T29" fmla="*/ 2147483646 h 814"/>
                <a:gd name="T30" fmla="*/ 2147483646 w 928"/>
                <a:gd name="T31" fmla="*/ 2147483646 h 814"/>
                <a:gd name="T32" fmla="*/ 2147483646 w 928"/>
                <a:gd name="T33" fmla="*/ 2147483646 h 814"/>
                <a:gd name="T34" fmla="*/ 2147483646 w 928"/>
                <a:gd name="T35" fmla="*/ 2147483646 h 814"/>
                <a:gd name="T36" fmla="*/ 2147483646 w 928"/>
                <a:gd name="T37" fmla="*/ 2147483646 h 814"/>
                <a:gd name="T38" fmla="*/ 2147483646 w 928"/>
                <a:gd name="T39" fmla="*/ 2147483646 h 814"/>
                <a:gd name="T40" fmla="*/ 2147483646 w 928"/>
                <a:gd name="T41" fmla="*/ 2147483646 h 814"/>
                <a:gd name="T42" fmla="*/ 2147483646 w 928"/>
                <a:gd name="T43" fmla="*/ 2147483646 h 814"/>
                <a:gd name="T44" fmla="*/ 2147483646 w 928"/>
                <a:gd name="T45" fmla="*/ 2147483646 h 814"/>
                <a:gd name="T46" fmla="*/ 2147483646 w 928"/>
                <a:gd name="T47" fmla="*/ 2147483646 h 814"/>
                <a:gd name="T48" fmla="*/ 2147483646 w 928"/>
                <a:gd name="T49" fmla="*/ 2147483646 h 814"/>
                <a:gd name="T50" fmla="*/ 2147483646 w 928"/>
                <a:gd name="T51" fmla="*/ 2147483646 h 814"/>
                <a:gd name="T52" fmla="*/ 2147483646 w 928"/>
                <a:gd name="T53" fmla="*/ 2147483646 h 814"/>
                <a:gd name="T54" fmla="*/ 2147483646 w 928"/>
                <a:gd name="T55" fmla="*/ 2147483646 h 814"/>
                <a:gd name="T56" fmla="*/ 2147483646 w 928"/>
                <a:gd name="T57" fmla="*/ 2147483646 h 814"/>
                <a:gd name="T58" fmla="*/ 2147483646 w 928"/>
                <a:gd name="T59" fmla="*/ 2147483646 h 814"/>
                <a:gd name="T60" fmla="*/ 2147483646 w 928"/>
                <a:gd name="T61" fmla="*/ 2147483646 h 814"/>
                <a:gd name="T62" fmla="*/ 2147483646 w 928"/>
                <a:gd name="T63" fmla="*/ 2147483646 h 814"/>
                <a:gd name="T64" fmla="*/ 2147483646 w 928"/>
                <a:gd name="T65" fmla="*/ 2147483646 h 814"/>
                <a:gd name="T66" fmla="*/ 2147483646 w 928"/>
                <a:gd name="T67" fmla="*/ 2147483646 h 814"/>
                <a:gd name="T68" fmla="*/ 2147483646 w 928"/>
                <a:gd name="T69" fmla="*/ 2147483646 h 814"/>
                <a:gd name="T70" fmla="*/ 2147483646 w 928"/>
                <a:gd name="T71" fmla="*/ 2147483646 h 814"/>
                <a:gd name="T72" fmla="*/ 2147483646 w 928"/>
                <a:gd name="T73" fmla="*/ 2147483646 h 814"/>
                <a:gd name="T74" fmla="*/ 2147483646 w 928"/>
                <a:gd name="T75" fmla="*/ 2147483646 h 814"/>
                <a:gd name="T76" fmla="*/ 2147483646 w 928"/>
                <a:gd name="T77" fmla="*/ 2147483646 h 814"/>
                <a:gd name="T78" fmla="*/ 2147483646 w 928"/>
                <a:gd name="T79" fmla="*/ 2147483646 h 814"/>
                <a:gd name="T80" fmla="*/ 2147483646 w 928"/>
                <a:gd name="T81" fmla="*/ 2147483646 h 814"/>
                <a:gd name="T82" fmla="*/ 2147483646 w 928"/>
                <a:gd name="T83" fmla="*/ 2147483646 h 814"/>
                <a:gd name="T84" fmla="*/ 2147483646 w 928"/>
                <a:gd name="T85" fmla="*/ 2147483646 h 814"/>
                <a:gd name="T86" fmla="*/ 2147483646 w 928"/>
                <a:gd name="T87" fmla="*/ 2147483646 h 814"/>
                <a:gd name="T88" fmla="*/ 2147483646 w 928"/>
                <a:gd name="T89" fmla="*/ 2147483646 h 814"/>
                <a:gd name="T90" fmla="*/ 2147483646 w 928"/>
                <a:gd name="T91" fmla="*/ 2147483646 h 814"/>
                <a:gd name="T92" fmla="*/ 2147483646 w 928"/>
                <a:gd name="T93" fmla="*/ 2147483646 h 814"/>
                <a:gd name="T94" fmla="*/ 2147483646 w 928"/>
                <a:gd name="T95" fmla="*/ 2147483646 h 814"/>
                <a:gd name="T96" fmla="*/ 2147483646 w 928"/>
                <a:gd name="T97" fmla="*/ 2147483646 h 814"/>
                <a:gd name="T98" fmla="*/ 2147483646 w 928"/>
                <a:gd name="T99" fmla="*/ 2147483646 h 814"/>
                <a:gd name="T100" fmla="*/ 2147483646 w 928"/>
                <a:gd name="T101" fmla="*/ 2147483646 h 814"/>
                <a:gd name="T102" fmla="*/ 2147483646 w 928"/>
                <a:gd name="T103" fmla="*/ 2147483646 h 814"/>
                <a:gd name="T104" fmla="*/ 2147483646 w 928"/>
                <a:gd name="T105" fmla="*/ 2147483646 h 814"/>
                <a:gd name="T106" fmla="*/ 2147483646 w 928"/>
                <a:gd name="T107" fmla="*/ 2147483646 h 814"/>
                <a:gd name="T108" fmla="*/ 2147483646 w 928"/>
                <a:gd name="T109" fmla="*/ 2147483646 h 814"/>
                <a:gd name="T110" fmla="*/ 2147483646 w 928"/>
                <a:gd name="T111" fmla="*/ 2147483646 h 8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8"/>
                <a:gd name="T169" fmla="*/ 0 h 814"/>
                <a:gd name="T170" fmla="*/ 928 w 928"/>
                <a:gd name="T171" fmla="*/ 814 h 8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8"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1" name="chenying0907 11"/>
            <p:cNvSpPr>
              <a:spLocks/>
            </p:cNvSpPr>
            <p:nvPr/>
          </p:nvSpPr>
          <p:spPr bwMode="auto">
            <a:xfrm>
              <a:off x="1252208" y="3652374"/>
              <a:ext cx="1921049" cy="1158978"/>
            </a:xfrm>
            <a:custGeom>
              <a:avLst/>
              <a:gdLst>
                <a:gd name="T0" fmla="*/ 2147483646 w 1661"/>
                <a:gd name="T1" fmla="*/ 2147483646 h 1007"/>
                <a:gd name="T2" fmla="*/ 2147483646 w 1661"/>
                <a:gd name="T3" fmla="*/ 2147483646 h 1007"/>
                <a:gd name="T4" fmla="*/ 2147483646 w 1661"/>
                <a:gd name="T5" fmla="*/ 2147483646 h 1007"/>
                <a:gd name="T6" fmla="*/ 2147483646 w 1661"/>
                <a:gd name="T7" fmla="*/ 2147483646 h 1007"/>
                <a:gd name="T8" fmla="*/ 2147483646 w 1661"/>
                <a:gd name="T9" fmla="*/ 2147483646 h 1007"/>
                <a:gd name="T10" fmla="*/ 2147483646 w 1661"/>
                <a:gd name="T11" fmla="*/ 2147483646 h 1007"/>
                <a:gd name="T12" fmla="*/ 2147483646 w 1661"/>
                <a:gd name="T13" fmla="*/ 2147483646 h 1007"/>
                <a:gd name="T14" fmla="*/ 2147483646 w 1661"/>
                <a:gd name="T15" fmla="*/ 2147483646 h 1007"/>
                <a:gd name="T16" fmla="*/ 2147483646 w 1661"/>
                <a:gd name="T17" fmla="*/ 2147483646 h 1007"/>
                <a:gd name="T18" fmla="*/ 2147483646 w 1661"/>
                <a:gd name="T19" fmla="*/ 2147483646 h 1007"/>
                <a:gd name="T20" fmla="*/ 2147483646 w 1661"/>
                <a:gd name="T21" fmla="*/ 2147483646 h 1007"/>
                <a:gd name="T22" fmla="*/ 2147483646 w 1661"/>
                <a:gd name="T23" fmla="*/ 2147483646 h 1007"/>
                <a:gd name="T24" fmla="*/ 2147483646 w 1661"/>
                <a:gd name="T25" fmla="*/ 2147483646 h 1007"/>
                <a:gd name="T26" fmla="*/ 2147483646 w 1661"/>
                <a:gd name="T27" fmla="*/ 2147483646 h 1007"/>
                <a:gd name="T28" fmla="*/ 2147483646 w 1661"/>
                <a:gd name="T29" fmla="*/ 2147483646 h 1007"/>
                <a:gd name="T30" fmla="*/ 2147483646 w 1661"/>
                <a:gd name="T31" fmla="*/ 2147483646 h 1007"/>
                <a:gd name="T32" fmla="*/ 2147483646 w 1661"/>
                <a:gd name="T33" fmla="*/ 2147483646 h 1007"/>
                <a:gd name="T34" fmla="*/ 2147483646 w 1661"/>
                <a:gd name="T35" fmla="*/ 2147483646 h 1007"/>
                <a:gd name="T36" fmla="*/ 2147483646 w 1661"/>
                <a:gd name="T37" fmla="*/ 2147483646 h 1007"/>
                <a:gd name="T38" fmla="*/ 2147483646 w 1661"/>
                <a:gd name="T39" fmla="*/ 2147483646 h 1007"/>
                <a:gd name="T40" fmla="*/ 2147483646 w 1661"/>
                <a:gd name="T41" fmla="*/ 2147483646 h 1007"/>
                <a:gd name="T42" fmla="*/ 2147483646 w 1661"/>
                <a:gd name="T43" fmla="*/ 2147483646 h 1007"/>
                <a:gd name="T44" fmla="*/ 2147483646 w 1661"/>
                <a:gd name="T45" fmla="*/ 2147483646 h 1007"/>
                <a:gd name="T46" fmla="*/ 2147483646 w 1661"/>
                <a:gd name="T47" fmla="*/ 2147483646 h 1007"/>
                <a:gd name="T48" fmla="*/ 2147483646 w 1661"/>
                <a:gd name="T49" fmla="*/ 2147483646 h 1007"/>
                <a:gd name="T50" fmla="*/ 2147483646 w 1661"/>
                <a:gd name="T51" fmla="*/ 2147483646 h 1007"/>
                <a:gd name="T52" fmla="*/ 2147483646 w 1661"/>
                <a:gd name="T53" fmla="*/ 2147483646 h 1007"/>
                <a:gd name="T54" fmla="*/ 2147483646 w 1661"/>
                <a:gd name="T55" fmla="*/ 2147483646 h 1007"/>
                <a:gd name="T56" fmla="*/ 2147483646 w 1661"/>
                <a:gd name="T57" fmla="*/ 2147483646 h 1007"/>
                <a:gd name="T58" fmla="*/ 2147483646 w 1661"/>
                <a:gd name="T59" fmla="*/ 2147483646 h 1007"/>
                <a:gd name="T60" fmla="*/ 2147483646 w 1661"/>
                <a:gd name="T61" fmla="*/ 2147483646 h 1007"/>
                <a:gd name="T62" fmla="*/ 2147483646 w 1661"/>
                <a:gd name="T63" fmla="*/ 2147483646 h 1007"/>
                <a:gd name="T64" fmla="*/ 2147483646 w 1661"/>
                <a:gd name="T65" fmla="*/ 2147483646 h 1007"/>
                <a:gd name="T66" fmla="*/ 2147483646 w 1661"/>
                <a:gd name="T67" fmla="*/ 2147483646 h 1007"/>
                <a:gd name="T68" fmla="*/ 2147483646 w 1661"/>
                <a:gd name="T69" fmla="*/ 2147483646 h 1007"/>
                <a:gd name="T70" fmla="*/ 2147483646 w 1661"/>
                <a:gd name="T71" fmla="*/ 2147483646 h 1007"/>
                <a:gd name="T72" fmla="*/ 2147483646 w 1661"/>
                <a:gd name="T73" fmla="*/ 2147483646 h 1007"/>
                <a:gd name="T74" fmla="*/ 2147483646 w 1661"/>
                <a:gd name="T75" fmla="*/ 2147483646 h 1007"/>
                <a:gd name="T76" fmla="*/ 2147483646 w 1661"/>
                <a:gd name="T77" fmla="*/ 2147483646 h 1007"/>
                <a:gd name="T78" fmla="*/ 2147483646 w 1661"/>
                <a:gd name="T79" fmla="*/ 2147483646 h 1007"/>
                <a:gd name="T80" fmla="*/ 2147483646 w 1661"/>
                <a:gd name="T81" fmla="*/ 2147483646 h 1007"/>
                <a:gd name="T82" fmla="*/ 2147483646 w 1661"/>
                <a:gd name="T83" fmla="*/ 2147483646 h 1007"/>
                <a:gd name="T84" fmla="*/ 2147483646 w 1661"/>
                <a:gd name="T85" fmla="*/ 2147483646 h 1007"/>
                <a:gd name="T86" fmla="*/ 2147483646 w 1661"/>
                <a:gd name="T87" fmla="*/ 2147483646 h 1007"/>
                <a:gd name="T88" fmla="*/ 2147483646 w 1661"/>
                <a:gd name="T89" fmla="*/ 2147483646 h 1007"/>
                <a:gd name="T90" fmla="*/ 2147483646 w 1661"/>
                <a:gd name="T91" fmla="*/ 2147483646 h 1007"/>
                <a:gd name="T92" fmla="*/ 2147483646 w 1661"/>
                <a:gd name="T93" fmla="*/ 2147483646 h 1007"/>
                <a:gd name="T94" fmla="*/ 2147483646 w 1661"/>
                <a:gd name="T95" fmla="*/ 2147483646 h 1007"/>
                <a:gd name="T96" fmla="*/ 2147483646 w 1661"/>
                <a:gd name="T97" fmla="*/ 0 h 1007"/>
                <a:gd name="T98" fmla="*/ 2147483646 w 1661"/>
                <a:gd name="T99" fmla="*/ 2147483646 h 1007"/>
                <a:gd name="T100" fmla="*/ 2147483646 w 1661"/>
                <a:gd name="T101" fmla="*/ 2147483646 h 10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1"/>
                <a:gd name="T154" fmla="*/ 0 h 1007"/>
                <a:gd name="T155" fmla="*/ 1661 w 1661"/>
                <a:gd name="T156" fmla="*/ 1007 h 10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1" h="1007">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2" name="chenying0907 12"/>
            <p:cNvSpPr>
              <a:spLocks/>
            </p:cNvSpPr>
            <p:nvPr/>
          </p:nvSpPr>
          <p:spPr bwMode="auto">
            <a:xfrm>
              <a:off x="3002707" y="4616332"/>
              <a:ext cx="865878" cy="902666"/>
            </a:xfrm>
            <a:custGeom>
              <a:avLst/>
              <a:gdLst>
                <a:gd name="T0" fmla="*/ 2147483646 w 749"/>
                <a:gd name="T1" fmla="*/ 2147483646 h 782"/>
                <a:gd name="T2" fmla="*/ 2147483646 w 749"/>
                <a:gd name="T3" fmla="*/ 2147483646 h 782"/>
                <a:gd name="T4" fmla="*/ 2147483646 w 749"/>
                <a:gd name="T5" fmla="*/ 2147483646 h 782"/>
                <a:gd name="T6" fmla="*/ 2147483646 w 749"/>
                <a:gd name="T7" fmla="*/ 2147483646 h 782"/>
                <a:gd name="T8" fmla="*/ 2147483646 w 749"/>
                <a:gd name="T9" fmla="*/ 2147483646 h 782"/>
                <a:gd name="T10" fmla="*/ 2147483646 w 749"/>
                <a:gd name="T11" fmla="*/ 2147483646 h 782"/>
                <a:gd name="T12" fmla="*/ 2147483646 w 749"/>
                <a:gd name="T13" fmla="*/ 2147483646 h 782"/>
                <a:gd name="T14" fmla="*/ 2147483646 w 749"/>
                <a:gd name="T15" fmla="*/ 2147483646 h 782"/>
                <a:gd name="T16" fmla="*/ 2147483646 w 749"/>
                <a:gd name="T17" fmla="*/ 2147483646 h 782"/>
                <a:gd name="T18" fmla="*/ 2147483646 w 749"/>
                <a:gd name="T19" fmla="*/ 2147483646 h 782"/>
                <a:gd name="T20" fmla="*/ 2147483646 w 749"/>
                <a:gd name="T21" fmla="*/ 2147483646 h 782"/>
                <a:gd name="T22" fmla="*/ 2147483646 w 749"/>
                <a:gd name="T23" fmla="*/ 2147483646 h 782"/>
                <a:gd name="T24" fmla="*/ 2147483646 w 749"/>
                <a:gd name="T25" fmla="*/ 2147483646 h 782"/>
                <a:gd name="T26" fmla="*/ 2147483646 w 749"/>
                <a:gd name="T27" fmla="*/ 2147483646 h 782"/>
                <a:gd name="T28" fmla="*/ 2147483646 w 749"/>
                <a:gd name="T29" fmla="*/ 2147483646 h 782"/>
                <a:gd name="T30" fmla="*/ 2147483646 w 749"/>
                <a:gd name="T31" fmla="*/ 2147483646 h 782"/>
                <a:gd name="T32" fmla="*/ 2147483646 w 749"/>
                <a:gd name="T33" fmla="*/ 2147483646 h 782"/>
                <a:gd name="T34" fmla="*/ 2147483646 w 749"/>
                <a:gd name="T35" fmla="*/ 2147483646 h 782"/>
                <a:gd name="T36" fmla="*/ 2147483646 w 749"/>
                <a:gd name="T37" fmla="*/ 2147483646 h 782"/>
                <a:gd name="T38" fmla="*/ 2147483646 w 749"/>
                <a:gd name="T39" fmla="*/ 2147483646 h 782"/>
                <a:gd name="T40" fmla="*/ 2147483646 w 749"/>
                <a:gd name="T41" fmla="*/ 2147483646 h 782"/>
                <a:gd name="T42" fmla="*/ 2147483646 w 749"/>
                <a:gd name="T43" fmla="*/ 2147483646 h 782"/>
                <a:gd name="T44" fmla="*/ 2147483646 w 749"/>
                <a:gd name="T45" fmla="*/ 2147483646 h 782"/>
                <a:gd name="T46" fmla="*/ 2147483646 w 749"/>
                <a:gd name="T47" fmla="*/ 2147483646 h 782"/>
                <a:gd name="T48" fmla="*/ 2147483646 w 749"/>
                <a:gd name="T49" fmla="*/ 2147483646 h 782"/>
                <a:gd name="T50" fmla="*/ 2147483646 w 749"/>
                <a:gd name="T51" fmla="*/ 2147483646 h 782"/>
                <a:gd name="T52" fmla="*/ 2147483646 w 749"/>
                <a:gd name="T53" fmla="*/ 2147483646 h 782"/>
                <a:gd name="T54" fmla="*/ 2147483646 w 749"/>
                <a:gd name="T55" fmla="*/ 2147483646 h 782"/>
                <a:gd name="T56" fmla="*/ 2147483646 w 749"/>
                <a:gd name="T57" fmla="*/ 2147483646 h 782"/>
                <a:gd name="T58" fmla="*/ 2147483646 w 749"/>
                <a:gd name="T59" fmla="*/ 2147483646 h 782"/>
                <a:gd name="T60" fmla="*/ 2147483646 w 749"/>
                <a:gd name="T61" fmla="*/ 2147483646 h 782"/>
                <a:gd name="T62" fmla="*/ 2147483646 w 749"/>
                <a:gd name="T63" fmla="*/ 2147483646 h 782"/>
                <a:gd name="T64" fmla="*/ 2147483646 w 749"/>
                <a:gd name="T65" fmla="*/ 2147483646 h 782"/>
                <a:gd name="T66" fmla="*/ 2147483646 w 749"/>
                <a:gd name="T67" fmla="*/ 2147483646 h 782"/>
                <a:gd name="T68" fmla="*/ 2147483646 w 749"/>
                <a:gd name="T69" fmla="*/ 2147483646 h 782"/>
                <a:gd name="T70" fmla="*/ 2147483646 w 749"/>
                <a:gd name="T71" fmla="*/ 2147483646 h 782"/>
                <a:gd name="T72" fmla="*/ 2147483646 w 749"/>
                <a:gd name="T73" fmla="*/ 2147483646 h 782"/>
                <a:gd name="T74" fmla="*/ 2147483646 w 749"/>
                <a:gd name="T75" fmla="*/ 2147483646 h 782"/>
                <a:gd name="T76" fmla="*/ 2147483646 w 749"/>
                <a:gd name="T77" fmla="*/ 2147483646 h 782"/>
                <a:gd name="T78" fmla="*/ 2147483646 w 749"/>
                <a:gd name="T79" fmla="*/ 2147483646 h 782"/>
                <a:gd name="T80" fmla="*/ 2147483646 w 749"/>
                <a:gd name="T81" fmla="*/ 2147483646 h 782"/>
                <a:gd name="T82" fmla="*/ 2147483646 w 749"/>
                <a:gd name="T83" fmla="*/ 2147483646 h 782"/>
                <a:gd name="T84" fmla="*/ 2147483646 w 749"/>
                <a:gd name="T85" fmla="*/ 2147483646 h 782"/>
                <a:gd name="T86" fmla="*/ 2147483646 w 749"/>
                <a:gd name="T87" fmla="*/ 2147483646 h 782"/>
                <a:gd name="T88" fmla="*/ 2147483646 w 749"/>
                <a:gd name="T89" fmla="*/ 2147483646 h 782"/>
                <a:gd name="T90" fmla="*/ 2147483646 w 749"/>
                <a:gd name="T91" fmla="*/ 2147483646 h 782"/>
                <a:gd name="T92" fmla="*/ 2147483646 w 749"/>
                <a:gd name="T93" fmla="*/ 2147483646 h 782"/>
                <a:gd name="T94" fmla="*/ 2147483646 w 749"/>
                <a:gd name="T95" fmla="*/ 2147483646 h 782"/>
                <a:gd name="T96" fmla="*/ 2147483646 w 749"/>
                <a:gd name="T97" fmla="*/ 2147483646 h 782"/>
                <a:gd name="T98" fmla="*/ 2147483646 w 749"/>
                <a:gd name="T99" fmla="*/ 2147483646 h 782"/>
                <a:gd name="T100" fmla="*/ 2147483646 w 749"/>
                <a:gd name="T101" fmla="*/ 2147483646 h 782"/>
                <a:gd name="T102" fmla="*/ 2147483646 w 749"/>
                <a:gd name="T103" fmla="*/ 2147483646 h 782"/>
                <a:gd name="T104" fmla="*/ 2147483646 w 749"/>
                <a:gd name="T105" fmla="*/ 2147483646 h 782"/>
                <a:gd name="T106" fmla="*/ 2147483646 w 749"/>
                <a:gd name="T107" fmla="*/ 2147483646 h 782"/>
                <a:gd name="T108" fmla="*/ 2147483646 w 749"/>
                <a:gd name="T109" fmla="*/ 2147483646 h 782"/>
                <a:gd name="T110" fmla="*/ 2147483646 w 749"/>
                <a:gd name="T111" fmla="*/ 2147483646 h 782"/>
                <a:gd name="T112" fmla="*/ 2147483646 w 749"/>
                <a:gd name="T113" fmla="*/ 2147483646 h 782"/>
                <a:gd name="T114" fmla="*/ 2147483646 w 749"/>
                <a:gd name="T115" fmla="*/ 2147483646 h 782"/>
                <a:gd name="T116" fmla="*/ 2147483646 w 749"/>
                <a:gd name="T117" fmla="*/ 2147483646 h 782"/>
                <a:gd name="T118" fmla="*/ 2147483646 w 749"/>
                <a:gd name="T119" fmla="*/ 2147483646 h 7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9"/>
                <a:gd name="T181" fmla="*/ 0 h 782"/>
                <a:gd name="T182" fmla="*/ 749 w 749"/>
                <a:gd name="T183" fmla="*/ 782 h 7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3" name="chenying0907 13"/>
            <p:cNvSpPr>
              <a:spLocks/>
            </p:cNvSpPr>
            <p:nvPr/>
          </p:nvSpPr>
          <p:spPr bwMode="auto">
            <a:xfrm>
              <a:off x="3623064" y="4603329"/>
              <a:ext cx="584749" cy="505195"/>
            </a:xfrm>
            <a:custGeom>
              <a:avLst/>
              <a:gdLst>
                <a:gd name="T0" fmla="*/ 2147483646 w 506"/>
                <a:gd name="T1" fmla="*/ 2147483646 h 438"/>
                <a:gd name="T2" fmla="*/ 2147483646 w 506"/>
                <a:gd name="T3" fmla="*/ 2147483646 h 438"/>
                <a:gd name="T4" fmla="*/ 2147483646 w 506"/>
                <a:gd name="T5" fmla="*/ 897794066 h 438"/>
                <a:gd name="T6" fmla="*/ 2147483646 w 506"/>
                <a:gd name="T7" fmla="*/ 2147483646 h 438"/>
                <a:gd name="T8" fmla="*/ 2147483646 w 506"/>
                <a:gd name="T9" fmla="*/ 2147483646 h 438"/>
                <a:gd name="T10" fmla="*/ 2147483646 w 506"/>
                <a:gd name="T11" fmla="*/ 2147483646 h 438"/>
                <a:gd name="T12" fmla="*/ 2147483646 w 506"/>
                <a:gd name="T13" fmla="*/ 2147483646 h 438"/>
                <a:gd name="T14" fmla="*/ 2147483646 w 506"/>
                <a:gd name="T15" fmla="*/ 2147483646 h 438"/>
                <a:gd name="T16" fmla="*/ 2147483646 w 506"/>
                <a:gd name="T17" fmla="*/ 2147483646 h 438"/>
                <a:gd name="T18" fmla="*/ 2147483646 w 506"/>
                <a:gd name="T19" fmla="*/ 2147483646 h 438"/>
                <a:gd name="T20" fmla="*/ 2147483646 w 506"/>
                <a:gd name="T21" fmla="*/ 2147483646 h 438"/>
                <a:gd name="T22" fmla="*/ 2147483646 w 506"/>
                <a:gd name="T23" fmla="*/ 2147483646 h 438"/>
                <a:gd name="T24" fmla="*/ 2147483646 w 506"/>
                <a:gd name="T25" fmla="*/ 2147483646 h 438"/>
                <a:gd name="T26" fmla="*/ 2147483646 w 506"/>
                <a:gd name="T27" fmla="*/ 2147483646 h 438"/>
                <a:gd name="T28" fmla="*/ 2147483646 w 506"/>
                <a:gd name="T29" fmla="*/ 2147483646 h 438"/>
                <a:gd name="T30" fmla="*/ 2147483646 w 506"/>
                <a:gd name="T31" fmla="*/ 2147483646 h 438"/>
                <a:gd name="T32" fmla="*/ 2147483646 w 506"/>
                <a:gd name="T33" fmla="*/ 2147483646 h 438"/>
                <a:gd name="T34" fmla="*/ 2147483646 w 506"/>
                <a:gd name="T35" fmla="*/ 2147483646 h 438"/>
                <a:gd name="T36" fmla="*/ 2147483646 w 506"/>
                <a:gd name="T37" fmla="*/ 2147483646 h 438"/>
                <a:gd name="T38" fmla="*/ 2147483646 w 506"/>
                <a:gd name="T39" fmla="*/ 2147483646 h 438"/>
                <a:gd name="T40" fmla="*/ 2147483646 w 506"/>
                <a:gd name="T41" fmla="*/ 2147483646 h 438"/>
                <a:gd name="T42" fmla="*/ 2147483646 w 506"/>
                <a:gd name="T43" fmla="*/ 2147483646 h 438"/>
                <a:gd name="T44" fmla="*/ 2147483646 w 506"/>
                <a:gd name="T45" fmla="*/ 2147483646 h 438"/>
                <a:gd name="T46" fmla="*/ 2147483646 w 506"/>
                <a:gd name="T47" fmla="*/ 2147483646 h 438"/>
                <a:gd name="T48" fmla="*/ 2147483646 w 506"/>
                <a:gd name="T49" fmla="*/ 2147483646 h 438"/>
                <a:gd name="T50" fmla="*/ 2147483646 w 506"/>
                <a:gd name="T51" fmla="*/ 2147483646 h 438"/>
                <a:gd name="T52" fmla="*/ 2147483646 w 506"/>
                <a:gd name="T53" fmla="*/ 2147483646 h 438"/>
                <a:gd name="T54" fmla="*/ 2147483646 w 506"/>
                <a:gd name="T55" fmla="*/ 2147483646 h 438"/>
                <a:gd name="T56" fmla="*/ 2147483646 w 506"/>
                <a:gd name="T57" fmla="*/ 2147483646 h 438"/>
                <a:gd name="T58" fmla="*/ 2147483646 w 506"/>
                <a:gd name="T59" fmla="*/ 2147483646 h 438"/>
                <a:gd name="T60" fmla="*/ 2147483646 w 506"/>
                <a:gd name="T61" fmla="*/ 2147483646 h 438"/>
                <a:gd name="T62" fmla="*/ 2147483646 w 506"/>
                <a:gd name="T63" fmla="*/ 2147483646 h 438"/>
                <a:gd name="T64" fmla="*/ 2147483646 w 506"/>
                <a:gd name="T65" fmla="*/ 2147483646 h 438"/>
                <a:gd name="T66" fmla="*/ 2147483646 w 506"/>
                <a:gd name="T67" fmla="*/ 2147483646 h 438"/>
                <a:gd name="T68" fmla="*/ 2147483646 w 506"/>
                <a:gd name="T69" fmla="*/ 2147483646 h 438"/>
                <a:gd name="T70" fmla="*/ 2147483646 w 506"/>
                <a:gd name="T71" fmla="*/ 2147483646 h 438"/>
                <a:gd name="T72" fmla="*/ 2147483646 w 506"/>
                <a:gd name="T73" fmla="*/ 2147483646 h 438"/>
                <a:gd name="T74" fmla="*/ 2147483646 w 506"/>
                <a:gd name="T75" fmla="*/ 2147483646 h 438"/>
                <a:gd name="T76" fmla="*/ 2147483646 w 506"/>
                <a:gd name="T77" fmla="*/ 2147483646 h 438"/>
                <a:gd name="T78" fmla="*/ 2147483646 w 506"/>
                <a:gd name="T79" fmla="*/ 2147483646 h 438"/>
                <a:gd name="T80" fmla="*/ 2147483646 w 506"/>
                <a:gd name="T81" fmla="*/ 2147483646 h 438"/>
                <a:gd name="T82" fmla="*/ 2147483646 w 506"/>
                <a:gd name="T83" fmla="*/ 2147483646 h 438"/>
                <a:gd name="T84" fmla="*/ 2147483646 w 506"/>
                <a:gd name="T85" fmla="*/ 2147483646 h 438"/>
                <a:gd name="T86" fmla="*/ 2147483646 w 506"/>
                <a:gd name="T87" fmla="*/ 2147483646 h 438"/>
                <a:gd name="T88" fmla="*/ 2147483646 w 506"/>
                <a:gd name="T89" fmla="*/ 2147483646 h 438"/>
                <a:gd name="T90" fmla="*/ 2147483646 w 506"/>
                <a:gd name="T91" fmla="*/ 2147483646 h 438"/>
                <a:gd name="T92" fmla="*/ 2147483646 w 506"/>
                <a:gd name="T93" fmla="*/ 2147483646 h 438"/>
                <a:gd name="T94" fmla="*/ 2147483646 w 506"/>
                <a:gd name="T95" fmla="*/ 2147483646 h 438"/>
                <a:gd name="T96" fmla="*/ 2147483646 w 506"/>
                <a:gd name="T97" fmla="*/ 2147483646 h 438"/>
                <a:gd name="T98" fmla="*/ 2147483646 w 506"/>
                <a:gd name="T99" fmla="*/ 2147483646 h 438"/>
                <a:gd name="T100" fmla="*/ 2147483646 w 506"/>
                <a:gd name="T101" fmla="*/ 2147483646 h 438"/>
                <a:gd name="T102" fmla="*/ 2147483646 w 506"/>
                <a:gd name="T103" fmla="*/ 2147483646 h 4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6"/>
                <a:gd name="T157" fmla="*/ 0 h 438"/>
                <a:gd name="T158" fmla="*/ 506 w 506"/>
                <a:gd name="T159" fmla="*/ 438 h 4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4" name="chenying0907 14"/>
            <p:cNvSpPr>
              <a:spLocks/>
            </p:cNvSpPr>
            <p:nvPr/>
          </p:nvSpPr>
          <p:spPr bwMode="auto">
            <a:xfrm>
              <a:off x="3718649" y="4913505"/>
              <a:ext cx="764672" cy="583203"/>
            </a:xfrm>
            <a:custGeom>
              <a:avLst/>
              <a:gdLst>
                <a:gd name="T0" fmla="*/ 2147483646 w 662"/>
                <a:gd name="T1" fmla="*/ 2147483646 h 506"/>
                <a:gd name="T2" fmla="*/ 2147483646 w 662"/>
                <a:gd name="T3" fmla="*/ 2147483646 h 506"/>
                <a:gd name="T4" fmla="*/ 2147483646 w 662"/>
                <a:gd name="T5" fmla="*/ 2147483646 h 506"/>
                <a:gd name="T6" fmla="*/ 2147483646 w 662"/>
                <a:gd name="T7" fmla="*/ 2147483646 h 506"/>
                <a:gd name="T8" fmla="*/ 2147483646 w 662"/>
                <a:gd name="T9" fmla="*/ 2147483646 h 506"/>
                <a:gd name="T10" fmla="*/ 2147483646 w 662"/>
                <a:gd name="T11" fmla="*/ 2147483646 h 506"/>
                <a:gd name="T12" fmla="*/ 2147483646 w 662"/>
                <a:gd name="T13" fmla="*/ 2147483646 h 506"/>
                <a:gd name="T14" fmla="*/ 2147483646 w 662"/>
                <a:gd name="T15" fmla="*/ 2147483646 h 506"/>
                <a:gd name="T16" fmla="*/ 2147483646 w 662"/>
                <a:gd name="T17" fmla="*/ 2147483646 h 506"/>
                <a:gd name="T18" fmla="*/ 2147483646 w 662"/>
                <a:gd name="T19" fmla="*/ 2147483646 h 506"/>
                <a:gd name="T20" fmla="*/ 2147483646 w 662"/>
                <a:gd name="T21" fmla="*/ 2147483646 h 506"/>
                <a:gd name="T22" fmla="*/ 2147483646 w 662"/>
                <a:gd name="T23" fmla="*/ 2147483646 h 506"/>
                <a:gd name="T24" fmla="*/ 2147483646 w 662"/>
                <a:gd name="T25" fmla="*/ 2147483646 h 506"/>
                <a:gd name="T26" fmla="*/ 2147483646 w 662"/>
                <a:gd name="T27" fmla="*/ 2147483646 h 506"/>
                <a:gd name="T28" fmla="*/ 2147483646 w 662"/>
                <a:gd name="T29" fmla="*/ 2147483646 h 506"/>
                <a:gd name="T30" fmla="*/ 2147483646 w 662"/>
                <a:gd name="T31" fmla="*/ 2147483646 h 506"/>
                <a:gd name="T32" fmla="*/ 2147483646 w 662"/>
                <a:gd name="T33" fmla="*/ 2147483646 h 506"/>
                <a:gd name="T34" fmla="*/ 2147483646 w 662"/>
                <a:gd name="T35" fmla="*/ 2147483646 h 506"/>
                <a:gd name="T36" fmla="*/ 1811222124 w 662"/>
                <a:gd name="T37" fmla="*/ 2147483646 h 506"/>
                <a:gd name="T38" fmla="*/ 2147483646 w 662"/>
                <a:gd name="T39" fmla="*/ 2147483646 h 506"/>
                <a:gd name="T40" fmla="*/ 2147483646 w 662"/>
                <a:gd name="T41" fmla="*/ 2147483646 h 506"/>
                <a:gd name="T42" fmla="*/ 2147483646 w 662"/>
                <a:gd name="T43" fmla="*/ 2147483646 h 506"/>
                <a:gd name="T44" fmla="*/ 2147483646 w 662"/>
                <a:gd name="T45" fmla="*/ 2147483646 h 506"/>
                <a:gd name="T46" fmla="*/ 2147483646 w 662"/>
                <a:gd name="T47" fmla="*/ 2147483646 h 506"/>
                <a:gd name="T48" fmla="*/ 2147483646 w 662"/>
                <a:gd name="T49" fmla="*/ 2147483646 h 506"/>
                <a:gd name="T50" fmla="*/ 2147483646 w 662"/>
                <a:gd name="T51" fmla="*/ 2147483646 h 506"/>
                <a:gd name="T52" fmla="*/ 2147483646 w 662"/>
                <a:gd name="T53" fmla="*/ 2147483646 h 506"/>
                <a:gd name="T54" fmla="*/ 2147483646 w 662"/>
                <a:gd name="T55" fmla="*/ 2147483646 h 506"/>
                <a:gd name="T56" fmla="*/ 2147483646 w 662"/>
                <a:gd name="T57" fmla="*/ 2147483646 h 506"/>
                <a:gd name="T58" fmla="*/ 2147483646 w 662"/>
                <a:gd name="T59" fmla="*/ 2147483646 h 506"/>
                <a:gd name="T60" fmla="*/ 2147483646 w 662"/>
                <a:gd name="T61" fmla="*/ 2147483646 h 506"/>
                <a:gd name="T62" fmla="*/ 2147483646 w 662"/>
                <a:gd name="T63" fmla="*/ 2147483646 h 506"/>
                <a:gd name="T64" fmla="*/ 2147483646 w 662"/>
                <a:gd name="T65" fmla="*/ 2147483646 h 506"/>
                <a:gd name="T66" fmla="*/ 2147483646 w 662"/>
                <a:gd name="T67" fmla="*/ 2147483646 h 506"/>
                <a:gd name="T68" fmla="*/ 2147483646 w 662"/>
                <a:gd name="T69" fmla="*/ 2147483646 h 506"/>
                <a:gd name="T70" fmla="*/ 2147483646 w 662"/>
                <a:gd name="T71" fmla="*/ 2147483646 h 506"/>
                <a:gd name="T72" fmla="*/ 2147483646 w 662"/>
                <a:gd name="T73" fmla="*/ 2147483646 h 506"/>
                <a:gd name="T74" fmla="*/ 2147483646 w 662"/>
                <a:gd name="T75" fmla="*/ 2147483646 h 506"/>
                <a:gd name="T76" fmla="*/ 2147483646 w 662"/>
                <a:gd name="T77" fmla="*/ 2147483646 h 506"/>
                <a:gd name="T78" fmla="*/ 2147483646 w 662"/>
                <a:gd name="T79" fmla="*/ 2147483646 h 506"/>
                <a:gd name="T80" fmla="*/ 2147483646 w 662"/>
                <a:gd name="T81" fmla="*/ 2147483646 h 506"/>
                <a:gd name="T82" fmla="*/ 2147483646 w 662"/>
                <a:gd name="T83" fmla="*/ 2147483646 h 506"/>
                <a:gd name="T84" fmla="*/ 2147483646 w 662"/>
                <a:gd name="T85" fmla="*/ 2147483646 h 506"/>
                <a:gd name="T86" fmla="*/ 2147483646 w 662"/>
                <a:gd name="T87" fmla="*/ 2147483646 h 506"/>
                <a:gd name="T88" fmla="*/ 2147483646 w 662"/>
                <a:gd name="T89" fmla="*/ 2147483646 h 506"/>
                <a:gd name="T90" fmla="*/ 2147483646 w 662"/>
                <a:gd name="T91" fmla="*/ 2147483646 h 506"/>
                <a:gd name="T92" fmla="*/ 2147483646 w 662"/>
                <a:gd name="T93" fmla="*/ 2147483646 h 506"/>
                <a:gd name="T94" fmla="*/ 2147483646 w 662"/>
                <a:gd name="T95" fmla="*/ 2147483646 h 506"/>
                <a:gd name="T96" fmla="*/ 2147483646 w 662"/>
                <a:gd name="T97" fmla="*/ 2147483646 h 506"/>
                <a:gd name="T98" fmla="*/ 2147483646 w 662"/>
                <a:gd name="T99" fmla="*/ 2147483646 h 506"/>
                <a:gd name="T100" fmla="*/ 2147483646 w 662"/>
                <a:gd name="T101" fmla="*/ 2147483646 h 506"/>
                <a:gd name="T102" fmla="*/ 2147483646 w 662"/>
                <a:gd name="T103" fmla="*/ 2147483646 h 506"/>
                <a:gd name="T104" fmla="*/ 2147483646 w 662"/>
                <a:gd name="T105" fmla="*/ 2147483646 h 506"/>
                <a:gd name="T106" fmla="*/ 2147483646 w 662"/>
                <a:gd name="T107" fmla="*/ 2147483646 h 506"/>
                <a:gd name="T108" fmla="*/ 2147483646 w 662"/>
                <a:gd name="T109" fmla="*/ 2147483646 h 506"/>
                <a:gd name="T110" fmla="*/ 2147483646 w 662"/>
                <a:gd name="T111" fmla="*/ 2147483646 h 506"/>
                <a:gd name="T112" fmla="*/ 2147483646 w 662"/>
                <a:gd name="T113" fmla="*/ 2147483646 h 506"/>
                <a:gd name="T114" fmla="*/ 2147483646 w 662"/>
                <a:gd name="T115" fmla="*/ 0 h 506"/>
                <a:gd name="T116" fmla="*/ 2147483646 w 662"/>
                <a:gd name="T117" fmla="*/ 2147483646 h 5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2"/>
                <a:gd name="T178" fmla="*/ 0 h 506"/>
                <a:gd name="T179" fmla="*/ 662 w 662"/>
                <a:gd name="T180" fmla="*/ 506 h 5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5" name="chenying0907 15"/>
            <p:cNvSpPr>
              <a:spLocks/>
            </p:cNvSpPr>
            <p:nvPr/>
          </p:nvSpPr>
          <p:spPr bwMode="auto">
            <a:xfrm>
              <a:off x="3825477" y="4274581"/>
              <a:ext cx="432940" cy="440187"/>
            </a:xfrm>
            <a:custGeom>
              <a:avLst/>
              <a:gdLst>
                <a:gd name="T0" fmla="*/ 2147483646 w 374"/>
                <a:gd name="T1" fmla="*/ 2147483646 h 381"/>
                <a:gd name="T2" fmla="*/ 2147483646 w 374"/>
                <a:gd name="T3" fmla="*/ 2147483646 h 381"/>
                <a:gd name="T4" fmla="*/ 2147483646 w 374"/>
                <a:gd name="T5" fmla="*/ 2147483646 h 381"/>
                <a:gd name="T6" fmla="*/ 2147483646 w 374"/>
                <a:gd name="T7" fmla="*/ 2147483646 h 381"/>
                <a:gd name="T8" fmla="*/ 2147483646 w 374"/>
                <a:gd name="T9" fmla="*/ 2147483646 h 381"/>
                <a:gd name="T10" fmla="*/ 2147483646 w 374"/>
                <a:gd name="T11" fmla="*/ 2147483646 h 381"/>
                <a:gd name="T12" fmla="*/ 2147483646 w 374"/>
                <a:gd name="T13" fmla="*/ 2147483646 h 381"/>
                <a:gd name="T14" fmla="*/ 2147483646 w 374"/>
                <a:gd name="T15" fmla="*/ 2147483646 h 381"/>
                <a:gd name="T16" fmla="*/ 2147483646 w 374"/>
                <a:gd name="T17" fmla="*/ 2147483646 h 381"/>
                <a:gd name="T18" fmla="*/ 2147483646 w 374"/>
                <a:gd name="T19" fmla="*/ 2147483646 h 381"/>
                <a:gd name="T20" fmla="*/ 2147483646 w 374"/>
                <a:gd name="T21" fmla="*/ 2147483646 h 381"/>
                <a:gd name="T22" fmla="*/ 2147483646 w 374"/>
                <a:gd name="T23" fmla="*/ 2147483646 h 381"/>
                <a:gd name="T24" fmla="*/ 2147483646 w 374"/>
                <a:gd name="T25" fmla="*/ 2147483646 h 381"/>
                <a:gd name="T26" fmla="*/ 2147483646 w 374"/>
                <a:gd name="T27" fmla="*/ 2147483646 h 381"/>
                <a:gd name="T28" fmla="*/ 0 w 374"/>
                <a:gd name="T29" fmla="*/ 2147483646 h 381"/>
                <a:gd name="T30" fmla="*/ 2147483646 w 374"/>
                <a:gd name="T31" fmla="*/ 2147483646 h 381"/>
                <a:gd name="T32" fmla="*/ 2147483646 w 374"/>
                <a:gd name="T33" fmla="*/ 2147483646 h 381"/>
                <a:gd name="T34" fmla="*/ 2147483646 w 374"/>
                <a:gd name="T35" fmla="*/ 2147483646 h 381"/>
                <a:gd name="T36" fmla="*/ 2147483646 w 374"/>
                <a:gd name="T37" fmla="*/ 2147483646 h 381"/>
                <a:gd name="T38" fmla="*/ 2147483646 w 374"/>
                <a:gd name="T39" fmla="*/ 2147483646 h 381"/>
                <a:gd name="T40" fmla="*/ 2147483646 w 374"/>
                <a:gd name="T41" fmla="*/ 2147483646 h 381"/>
                <a:gd name="T42" fmla="*/ 2147483646 w 374"/>
                <a:gd name="T43" fmla="*/ 2147483646 h 381"/>
                <a:gd name="T44" fmla="*/ 2147483646 w 374"/>
                <a:gd name="T45" fmla="*/ 2147483646 h 381"/>
                <a:gd name="T46" fmla="*/ 2147483646 w 374"/>
                <a:gd name="T47" fmla="*/ 2147483646 h 381"/>
                <a:gd name="T48" fmla="*/ 2147483646 w 374"/>
                <a:gd name="T49" fmla="*/ 2147483646 h 381"/>
                <a:gd name="T50" fmla="*/ 2147483646 w 374"/>
                <a:gd name="T51" fmla="*/ 2147483646 h 381"/>
                <a:gd name="T52" fmla="*/ 2147483646 w 374"/>
                <a:gd name="T53" fmla="*/ 2147483646 h 381"/>
                <a:gd name="T54" fmla="*/ 2147483646 w 374"/>
                <a:gd name="T55" fmla="*/ 2147483646 h 381"/>
                <a:gd name="T56" fmla="*/ 2147483646 w 374"/>
                <a:gd name="T57" fmla="*/ 2147483646 h 381"/>
                <a:gd name="T58" fmla="*/ 2147483646 w 374"/>
                <a:gd name="T59" fmla="*/ 2147483646 h 381"/>
                <a:gd name="T60" fmla="*/ 2147483646 w 374"/>
                <a:gd name="T61" fmla="*/ 2147483646 h 381"/>
                <a:gd name="T62" fmla="*/ 2147483646 w 374"/>
                <a:gd name="T63" fmla="*/ 2147483646 h 381"/>
                <a:gd name="T64" fmla="*/ 2147483646 w 374"/>
                <a:gd name="T65" fmla="*/ 2147483646 h 381"/>
                <a:gd name="T66" fmla="*/ 2147483646 w 374"/>
                <a:gd name="T67" fmla="*/ 2147483646 h 381"/>
                <a:gd name="T68" fmla="*/ 2147483646 w 374"/>
                <a:gd name="T69" fmla="*/ 2147483646 h 381"/>
                <a:gd name="T70" fmla="*/ 2147483646 w 374"/>
                <a:gd name="T71" fmla="*/ 2147483646 h 381"/>
                <a:gd name="T72" fmla="*/ 2147483646 w 374"/>
                <a:gd name="T73" fmla="*/ 2147483646 h 381"/>
                <a:gd name="T74" fmla="*/ 2147483646 w 374"/>
                <a:gd name="T75" fmla="*/ 2147483646 h 381"/>
                <a:gd name="T76" fmla="*/ 2147483646 w 374"/>
                <a:gd name="T77" fmla="*/ 2147483646 h 381"/>
                <a:gd name="T78" fmla="*/ 2147483646 w 374"/>
                <a:gd name="T79" fmla="*/ 2147483646 h 381"/>
                <a:gd name="T80" fmla="*/ 2147483646 w 374"/>
                <a:gd name="T81" fmla="*/ 2147483646 h 381"/>
                <a:gd name="T82" fmla="*/ 2147483646 w 374"/>
                <a:gd name="T83" fmla="*/ 2147483646 h 381"/>
                <a:gd name="T84" fmla="*/ 2147483646 w 374"/>
                <a:gd name="T85" fmla="*/ 2147483646 h 381"/>
                <a:gd name="T86" fmla="*/ 2147483646 w 374"/>
                <a:gd name="T87" fmla="*/ 2147483646 h 381"/>
                <a:gd name="T88" fmla="*/ 2147483646 w 374"/>
                <a:gd name="T89" fmla="*/ 2147483646 h 381"/>
                <a:gd name="T90" fmla="*/ 2147483646 w 374"/>
                <a:gd name="T91" fmla="*/ 2147483646 h 381"/>
                <a:gd name="T92" fmla="*/ 2147483646 w 374"/>
                <a:gd name="T93" fmla="*/ 2147483646 h 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4"/>
                <a:gd name="T142" fmla="*/ 0 h 381"/>
                <a:gd name="T143" fmla="*/ 374 w 374"/>
                <a:gd name="T144" fmla="*/ 381 h 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6" name="chenying0907 16"/>
            <p:cNvSpPr>
              <a:spLocks/>
            </p:cNvSpPr>
            <p:nvPr/>
          </p:nvSpPr>
          <p:spPr bwMode="auto">
            <a:xfrm>
              <a:off x="3825477" y="3423922"/>
              <a:ext cx="492913" cy="878518"/>
            </a:xfrm>
            <a:custGeom>
              <a:avLst/>
              <a:gdLst>
                <a:gd name="T0" fmla="*/ 2147483646 w 425"/>
                <a:gd name="T1" fmla="*/ 2147483646 h 763"/>
                <a:gd name="T2" fmla="*/ 2147483646 w 425"/>
                <a:gd name="T3" fmla="*/ 2147483646 h 763"/>
                <a:gd name="T4" fmla="*/ 2147483646 w 425"/>
                <a:gd name="T5" fmla="*/ 2147483646 h 763"/>
                <a:gd name="T6" fmla="*/ 2147483646 w 425"/>
                <a:gd name="T7" fmla="*/ 2147483646 h 763"/>
                <a:gd name="T8" fmla="*/ 2147483646 w 425"/>
                <a:gd name="T9" fmla="*/ 2147483646 h 763"/>
                <a:gd name="T10" fmla="*/ 2147483646 w 425"/>
                <a:gd name="T11" fmla="*/ 2147483646 h 763"/>
                <a:gd name="T12" fmla="*/ 2147483646 w 425"/>
                <a:gd name="T13" fmla="*/ 2147483646 h 763"/>
                <a:gd name="T14" fmla="*/ 2147483646 w 425"/>
                <a:gd name="T15" fmla="*/ 2147483646 h 763"/>
                <a:gd name="T16" fmla="*/ 2147483646 w 425"/>
                <a:gd name="T17" fmla="*/ 2147483646 h 763"/>
                <a:gd name="T18" fmla="*/ 2147483646 w 425"/>
                <a:gd name="T19" fmla="*/ 2147483646 h 763"/>
                <a:gd name="T20" fmla="*/ 2147483646 w 425"/>
                <a:gd name="T21" fmla="*/ 2147483646 h 763"/>
                <a:gd name="T22" fmla="*/ 2147483646 w 425"/>
                <a:gd name="T23" fmla="*/ 2147483646 h 763"/>
                <a:gd name="T24" fmla="*/ 2147483646 w 425"/>
                <a:gd name="T25" fmla="*/ 2147483646 h 763"/>
                <a:gd name="T26" fmla="*/ 2147483646 w 425"/>
                <a:gd name="T27" fmla="*/ 2147483646 h 763"/>
                <a:gd name="T28" fmla="*/ 2147483646 w 425"/>
                <a:gd name="T29" fmla="*/ 2147483646 h 763"/>
                <a:gd name="T30" fmla="*/ 2147483646 w 425"/>
                <a:gd name="T31" fmla="*/ 2147483646 h 763"/>
                <a:gd name="T32" fmla="*/ 2147483646 w 425"/>
                <a:gd name="T33" fmla="*/ 2147483646 h 763"/>
                <a:gd name="T34" fmla="*/ 2147483646 w 425"/>
                <a:gd name="T35" fmla="*/ 2147483646 h 763"/>
                <a:gd name="T36" fmla="*/ 2147483646 w 425"/>
                <a:gd name="T37" fmla="*/ 2147483646 h 763"/>
                <a:gd name="T38" fmla="*/ 2147483646 w 425"/>
                <a:gd name="T39" fmla="*/ 2147483646 h 763"/>
                <a:gd name="T40" fmla="*/ 2147483646 w 425"/>
                <a:gd name="T41" fmla="*/ 2147483646 h 763"/>
                <a:gd name="T42" fmla="*/ 2147483646 w 425"/>
                <a:gd name="T43" fmla="*/ 2147483646 h 763"/>
                <a:gd name="T44" fmla="*/ 2147483646 w 425"/>
                <a:gd name="T45" fmla="*/ 2147483646 h 763"/>
                <a:gd name="T46" fmla="*/ 2147483646 w 425"/>
                <a:gd name="T47" fmla="*/ 2147483646 h 763"/>
                <a:gd name="T48" fmla="*/ 2147483646 w 425"/>
                <a:gd name="T49" fmla="*/ 2147483646 h 763"/>
                <a:gd name="T50" fmla="*/ 2147483646 w 425"/>
                <a:gd name="T51" fmla="*/ 2147483646 h 763"/>
                <a:gd name="T52" fmla="*/ 2147483646 w 425"/>
                <a:gd name="T53" fmla="*/ 2147483646 h 763"/>
                <a:gd name="T54" fmla="*/ 2147483646 w 425"/>
                <a:gd name="T55" fmla="*/ 2147483646 h 763"/>
                <a:gd name="T56" fmla="*/ 2147483646 w 425"/>
                <a:gd name="T57" fmla="*/ 2147483646 h 763"/>
                <a:gd name="T58" fmla="*/ 2147483646 w 425"/>
                <a:gd name="T59" fmla="*/ 2147483646 h 763"/>
                <a:gd name="T60" fmla="*/ 2147483646 w 425"/>
                <a:gd name="T61" fmla="*/ 2147483646 h 763"/>
                <a:gd name="T62" fmla="*/ 2147483646 w 425"/>
                <a:gd name="T63" fmla="*/ 2147483646 h 763"/>
                <a:gd name="T64" fmla="*/ 2147483646 w 425"/>
                <a:gd name="T65" fmla="*/ 2147483646 h 763"/>
                <a:gd name="T66" fmla="*/ 2147483646 w 425"/>
                <a:gd name="T67" fmla="*/ 2147483646 h 763"/>
                <a:gd name="T68" fmla="*/ 2147483646 w 425"/>
                <a:gd name="T69" fmla="*/ 2147483646 h 763"/>
                <a:gd name="T70" fmla="*/ 2147483646 w 425"/>
                <a:gd name="T71" fmla="*/ 2147483646 h 763"/>
                <a:gd name="T72" fmla="*/ 2147483646 w 425"/>
                <a:gd name="T73" fmla="*/ 2147483646 h 763"/>
                <a:gd name="T74" fmla="*/ 2147483646 w 425"/>
                <a:gd name="T75" fmla="*/ 2147483646 h 763"/>
                <a:gd name="T76" fmla="*/ 2147483646 w 425"/>
                <a:gd name="T77" fmla="*/ 2147483646 h 763"/>
                <a:gd name="T78" fmla="*/ 2147483646 w 425"/>
                <a:gd name="T79" fmla="*/ 2147483646 h 763"/>
                <a:gd name="T80" fmla="*/ 2147483646 w 425"/>
                <a:gd name="T81" fmla="*/ 2147483646 h 763"/>
                <a:gd name="T82" fmla="*/ 2147483646 w 425"/>
                <a:gd name="T83" fmla="*/ 2147483646 h 763"/>
                <a:gd name="T84" fmla="*/ 2147483646 w 425"/>
                <a:gd name="T85" fmla="*/ 2147483646 h 763"/>
                <a:gd name="T86" fmla="*/ 2147483646 w 425"/>
                <a:gd name="T87" fmla="*/ 2147483646 h 763"/>
                <a:gd name="T88" fmla="*/ 2147483646 w 425"/>
                <a:gd name="T89" fmla="*/ 2147483646 h 763"/>
                <a:gd name="T90" fmla="*/ 2147483646 w 425"/>
                <a:gd name="T91" fmla="*/ 2147483646 h 763"/>
                <a:gd name="T92" fmla="*/ 2147483646 w 425"/>
                <a:gd name="T93" fmla="*/ 2147483646 h 763"/>
                <a:gd name="T94" fmla="*/ 2147483646 w 425"/>
                <a:gd name="T95" fmla="*/ 2147483646 h 763"/>
                <a:gd name="T96" fmla="*/ 2147483646 w 425"/>
                <a:gd name="T97" fmla="*/ 2147483646 h 763"/>
                <a:gd name="T98" fmla="*/ 2147483646 w 425"/>
                <a:gd name="T99" fmla="*/ 2147483646 h 763"/>
                <a:gd name="T100" fmla="*/ 2147483646 w 425"/>
                <a:gd name="T101" fmla="*/ 2147483646 h 763"/>
                <a:gd name="T102" fmla="*/ 2147483646 w 425"/>
                <a:gd name="T103" fmla="*/ 0 h 763"/>
                <a:gd name="T104" fmla="*/ 2147483646 w 425"/>
                <a:gd name="T105" fmla="*/ 2147483646 h 763"/>
                <a:gd name="T106" fmla="*/ 2147483646 w 425"/>
                <a:gd name="T107" fmla="*/ 2147483646 h 763"/>
                <a:gd name="T108" fmla="*/ 2147483646 w 425"/>
                <a:gd name="T109" fmla="*/ 2147483646 h 763"/>
                <a:gd name="T110" fmla="*/ 2147483646 w 425"/>
                <a:gd name="T111" fmla="*/ 2147483646 h 763"/>
                <a:gd name="T112" fmla="*/ 2147483646 w 425"/>
                <a:gd name="T113" fmla="*/ 2147483646 h 763"/>
                <a:gd name="T114" fmla="*/ 2147483646 w 425"/>
                <a:gd name="T115" fmla="*/ 2147483646 h 763"/>
                <a:gd name="T116" fmla="*/ 2147483646 w 425"/>
                <a:gd name="T117" fmla="*/ 2147483646 h 763"/>
                <a:gd name="T118" fmla="*/ 2147483646 w 425"/>
                <a:gd name="T119" fmla="*/ 2147483646 h 763"/>
                <a:gd name="T120" fmla="*/ 2147483646 w 425"/>
                <a:gd name="T121" fmla="*/ 2147483646 h 763"/>
                <a:gd name="T122" fmla="*/ 2147483646 w 425"/>
                <a:gd name="T123" fmla="*/ 2147483646 h 763"/>
                <a:gd name="T124" fmla="*/ 2147483646 w 425"/>
                <a:gd name="T125" fmla="*/ 2147483646 h 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763"/>
                <a:gd name="T191" fmla="*/ 425 w 425"/>
                <a:gd name="T192" fmla="*/ 763 h 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7" name="chenying0907 17"/>
            <p:cNvSpPr>
              <a:spLocks/>
            </p:cNvSpPr>
            <p:nvPr/>
          </p:nvSpPr>
          <p:spPr bwMode="auto">
            <a:xfrm>
              <a:off x="4252794" y="3264192"/>
              <a:ext cx="331733" cy="718788"/>
            </a:xfrm>
            <a:custGeom>
              <a:avLst/>
              <a:gdLst>
                <a:gd name="T0" fmla="*/ 2147483646 w 286"/>
                <a:gd name="T1" fmla="*/ 2147483646 h 625"/>
                <a:gd name="T2" fmla="*/ 2147483646 w 286"/>
                <a:gd name="T3" fmla="*/ 2147483646 h 625"/>
                <a:gd name="T4" fmla="*/ 2147483646 w 286"/>
                <a:gd name="T5" fmla="*/ 2147483646 h 625"/>
                <a:gd name="T6" fmla="*/ 2147483646 w 286"/>
                <a:gd name="T7" fmla="*/ 2147483646 h 625"/>
                <a:gd name="T8" fmla="*/ 2147483646 w 286"/>
                <a:gd name="T9" fmla="*/ 2147483646 h 625"/>
                <a:gd name="T10" fmla="*/ 2147483646 w 286"/>
                <a:gd name="T11" fmla="*/ 2147483646 h 625"/>
                <a:gd name="T12" fmla="*/ 2147483646 w 286"/>
                <a:gd name="T13" fmla="*/ 2147483646 h 625"/>
                <a:gd name="T14" fmla="*/ 2147483646 w 286"/>
                <a:gd name="T15" fmla="*/ 2147483646 h 625"/>
                <a:gd name="T16" fmla="*/ 2147483646 w 286"/>
                <a:gd name="T17" fmla="*/ 2147483646 h 625"/>
                <a:gd name="T18" fmla="*/ 2147483646 w 286"/>
                <a:gd name="T19" fmla="*/ 2147483646 h 625"/>
                <a:gd name="T20" fmla="*/ 2147483646 w 286"/>
                <a:gd name="T21" fmla="*/ 2147483646 h 625"/>
                <a:gd name="T22" fmla="*/ 2147483646 w 286"/>
                <a:gd name="T23" fmla="*/ 2147483646 h 625"/>
                <a:gd name="T24" fmla="*/ 2147483646 w 286"/>
                <a:gd name="T25" fmla="*/ 2147483646 h 625"/>
                <a:gd name="T26" fmla="*/ 2147483646 w 286"/>
                <a:gd name="T27" fmla="*/ 2147483646 h 625"/>
                <a:gd name="T28" fmla="*/ 2147483646 w 286"/>
                <a:gd name="T29" fmla="*/ 2147483646 h 625"/>
                <a:gd name="T30" fmla="*/ 2147483646 w 286"/>
                <a:gd name="T31" fmla="*/ 2147483646 h 625"/>
                <a:gd name="T32" fmla="*/ 2147483646 w 286"/>
                <a:gd name="T33" fmla="*/ 2147483646 h 625"/>
                <a:gd name="T34" fmla="*/ 2147483646 w 286"/>
                <a:gd name="T35" fmla="*/ 2147483646 h 625"/>
                <a:gd name="T36" fmla="*/ 2147483646 w 286"/>
                <a:gd name="T37" fmla="*/ 2147483646 h 625"/>
                <a:gd name="T38" fmla="*/ 2147483646 w 286"/>
                <a:gd name="T39" fmla="*/ 2147483646 h 625"/>
                <a:gd name="T40" fmla="*/ 2147483646 w 286"/>
                <a:gd name="T41" fmla="*/ 2147483646 h 625"/>
                <a:gd name="T42" fmla="*/ 2147483646 w 286"/>
                <a:gd name="T43" fmla="*/ 2147483646 h 625"/>
                <a:gd name="T44" fmla="*/ 2147483646 w 286"/>
                <a:gd name="T45" fmla="*/ 2147483646 h 625"/>
                <a:gd name="T46" fmla="*/ 2147483646 w 286"/>
                <a:gd name="T47" fmla="*/ 2147483646 h 625"/>
                <a:gd name="T48" fmla="*/ 2147483646 w 286"/>
                <a:gd name="T49" fmla="*/ 2147483646 h 625"/>
                <a:gd name="T50" fmla="*/ 2147483646 w 286"/>
                <a:gd name="T51" fmla="*/ 2147483646 h 625"/>
                <a:gd name="T52" fmla="*/ 2147483646 w 286"/>
                <a:gd name="T53" fmla="*/ 2147483646 h 625"/>
                <a:gd name="T54" fmla="*/ 2147483646 w 286"/>
                <a:gd name="T55" fmla="*/ 2147483646 h 625"/>
                <a:gd name="T56" fmla="*/ 2147483646 w 286"/>
                <a:gd name="T57" fmla="*/ 2147483646 h 625"/>
                <a:gd name="T58" fmla="*/ 2147483646 w 286"/>
                <a:gd name="T59" fmla="*/ 2147483646 h 625"/>
                <a:gd name="T60" fmla="*/ 2147483646 w 286"/>
                <a:gd name="T61" fmla="*/ 2147483646 h 625"/>
                <a:gd name="T62" fmla="*/ 2147483646 w 286"/>
                <a:gd name="T63" fmla="*/ 2147483646 h 625"/>
                <a:gd name="T64" fmla="*/ 2147483646 w 286"/>
                <a:gd name="T65" fmla="*/ 2147483646 h 625"/>
                <a:gd name="T66" fmla="*/ 2147483646 w 286"/>
                <a:gd name="T67" fmla="*/ 2147483646 h 625"/>
                <a:gd name="T68" fmla="*/ 2147483646 w 286"/>
                <a:gd name="T69" fmla="*/ 2147483646 h 625"/>
                <a:gd name="T70" fmla="*/ 2147483646 w 286"/>
                <a:gd name="T71" fmla="*/ 2147483646 h 625"/>
                <a:gd name="T72" fmla="*/ 2147483646 w 286"/>
                <a:gd name="T73" fmla="*/ 2147483646 h 625"/>
                <a:gd name="T74" fmla="*/ 2147483646 w 286"/>
                <a:gd name="T75" fmla="*/ 2147483646 h 625"/>
                <a:gd name="T76" fmla="*/ 2147483646 w 286"/>
                <a:gd name="T77" fmla="*/ 2147483646 h 625"/>
                <a:gd name="T78" fmla="*/ 2147483646 w 286"/>
                <a:gd name="T79" fmla="*/ 2147483646 h 625"/>
                <a:gd name="T80" fmla="*/ 2147483646 w 286"/>
                <a:gd name="T81" fmla="*/ 2147483646 h 625"/>
                <a:gd name="T82" fmla="*/ 2147483646 w 286"/>
                <a:gd name="T83" fmla="*/ 2147483646 h 6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6"/>
                <a:gd name="T127" fmla="*/ 0 h 625"/>
                <a:gd name="T128" fmla="*/ 286 w 286"/>
                <a:gd name="T129" fmla="*/ 625 h 6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8" name="chenying0907 18"/>
            <p:cNvSpPr>
              <a:spLocks/>
            </p:cNvSpPr>
            <p:nvPr/>
          </p:nvSpPr>
          <p:spPr bwMode="auto">
            <a:xfrm>
              <a:off x="4168456" y="4488174"/>
              <a:ext cx="528523" cy="609207"/>
            </a:xfrm>
            <a:custGeom>
              <a:avLst/>
              <a:gdLst>
                <a:gd name="T0" fmla="*/ 2147483646 w 457"/>
                <a:gd name="T1" fmla="*/ 2147483646 h 529"/>
                <a:gd name="T2" fmla="*/ 2147483646 w 457"/>
                <a:gd name="T3" fmla="*/ 2147483646 h 529"/>
                <a:gd name="T4" fmla="*/ 2147483646 w 457"/>
                <a:gd name="T5" fmla="*/ 2147483646 h 529"/>
                <a:gd name="T6" fmla="*/ 2147483646 w 457"/>
                <a:gd name="T7" fmla="*/ 2147483646 h 529"/>
                <a:gd name="T8" fmla="*/ 2147483646 w 457"/>
                <a:gd name="T9" fmla="*/ 2147483646 h 529"/>
                <a:gd name="T10" fmla="*/ 2147483646 w 457"/>
                <a:gd name="T11" fmla="*/ 2147483646 h 529"/>
                <a:gd name="T12" fmla="*/ 2147483646 w 457"/>
                <a:gd name="T13" fmla="*/ 2147483646 h 529"/>
                <a:gd name="T14" fmla="*/ 2147483646 w 457"/>
                <a:gd name="T15" fmla="*/ 2147483646 h 529"/>
                <a:gd name="T16" fmla="*/ 2147483646 w 457"/>
                <a:gd name="T17" fmla="*/ 2147483646 h 529"/>
                <a:gd name="T18" fmla="*/ 2147483646 w 457"/>
                <a:gd name="T19" fmla="*/ 2147483646 h 529"/>
                <a:gd name="T20" fmla="*/ 2147483646 w 457"/>
                <a:gd name="T21" fmla="*/ 2147483646 h 529"/>
                <a:gd name="T22" fmla="*/ 2147483646 w 457"/>
                <a:gd name="T23" fmla="*/ 2147483646 h 529"/>
                <a:gd name="T24" fmla="*/ 2147483646 w 457"/>
                <a:gd name="T25" fmla="*/ 2147483646 h 529"/>
                <a:gd name="T26" fmla="*/ 2147483646 w 457"/>
                <a:gd name="T27" fmla="*/ 895910898 h 529"/>
                <a:gd name="T28" fmla="*/ 2147483646 w 457"/>
                <a:gd name="T29" fmla="*/ 2147483646 h 529"/>
                <a:gd name="T30" fmla="*/ 2147483646 w 457"/>
                <a:gd name="T31" fmla="*/ 2147483646 h 529"/>
                <a:gd name="T32" fmla="*/ 2147483646 w 457"/>
                <a:gd name="T33" fmla="*/ 2147483646 h 529"/>
                <a:gd name="T34" fmla="*/ 2147483646 w 457"/>
                <a:gd name="T35" fmla="*/ 2147483646 h 529"/>
                <a:gd name="T36" fmla="*/ 2147483646 w 457"/>
                <a:gd name="T37" fmla="*/ 2147483646 h 529"/>
                <a:gd name="T38" fmla="*/ 1814727673 w 457"/>
                <a:gd name="T39" fmla="*/ 2147483646 h 529"/>
                <a:gd name="T40" fmla="*/ 2147483646 w 457"/>
                <a:gd name="T41" fmla="*/ 2147483646 h 529"/>
                <a:gd name="T42" fmla="*/ 2147483646 w 457"/>
                <a:gd name="T43" fmla="*/ 2147483646 h 529"/>
                <a:gd name="T44" fmla="*/ 2147483646 w 457"/>
                <a:gd name="T45" fmla="*/ 2147483646 h 529"/>
                <a:gd name="T46" fmla="*/ 2147483646 w 457"/>
                <a:gd name="T47" fmla="*/ 2147483646 h 529"/>
                <a:gd name="T48" fmla="*/ 2147483646 w 457"/>
                <a:gd name="T49" fmla="*/ 2147483646 h 529"/>
                <a:gd name="T50" fmla="*/ 2147483646 w 457"/>
                <a:gd name="T51" fmla="*/ 2147483646 h 529"/>
                <a:gd name="T52" fmla="*/ 2147483646 w 457"/>
                <a:gd name="T53" fmla="*/ 2147483646 h 529"/>
                <a:gd name="T54" fmla="*/ 2147483646 w 457"/>
                <a:gd name="T55" fmla="*/ 2147483646 h 529"/>
                <a:gd name="T56" fmla="*/ 2147483646 w 457"/>
                <a:gd name="T57" fmla="*/ 2147483646 h 529"/>
                <a:gd name="T58" fmla="*/ 2147483646 w 457"/>
                <a:gd name="T59" fmla="*/ 2147483646 h 529"/>
                <a:gd name="T60" fmla="*/ 2147483646 w 457"/>
                <a:gd name="T61" fmla="*/ 2147483646 h 529"/>
                <a:gd name="T62" fmla="*/ 2147483646 w 457"/>
                <a:gd name="T63" fmla="*/ 2147483646 h 529"/>
                <a:gd name="T64" fmla="*/ 2147483646 w 457"/>
                <a:gd name="T65" fmla="*/ 2147483646 h 529"/>
                <a:gd name="T66" fmla="*/ 2147483646 w 457"/>
                <a:gd name="T67" fmla="*/ 2147483646 h 529"/>
                <a:gd name="T68" fmla="*/ 2147483646 w 457"/>
                <a:gd name="T69" fmla="*/ 2147483646 h 529"/>
                <a:gd name="T70" fmla="*/ 2147483646 w 457"/>
                <a:gd name="T71" fmla="*/ 2147483646 h 529"/>
                <a:gd name="T72" fmla="*/ 2147483646 w 457"/>
                <a:gd name="T73" fmla="*/ 2147483646 h 529"/>
                <a:gd name="T74" fmla="*/ 2147483646 w 457"/>
                <a:gd name="T75" fmla="*/ 2147483646 h 529"/>
                <a:gd name="T76" fmla="*/ 2147483646 w 457"/>
                <a:gd name="T77" fmla="*/ 2147483646 h 529"/>
                <a:gd name="T78" fmla="*/ 2147483646 w 457"/>
                <a:gd name="T79" fmla="*/ 2147483646 h 529"/>
                <a:gd name="T80" fmla="*/ 2147483646 w 457"/>
                <a:gd name="T81" fmla="*/ 2147483646 h 529"/>
                <a:gd name="T82" fmla="*/ 2147483646 w 457"/>
                <a:gd name="T83" fmla="*/ 2147483646 h 529"/>
                <a:gd name="T84" fmla="*/ 2147483646 w 457"/>
                <a:gd name="T85" fmla="*/ 2147483646 h 529"/>
                <a:gd name="T86" fmla="*/ 2147483646 w 457"/>
                <a:gd name="T87" fmla="*/ 2147483646 h 529"/>
                <a:gd name="T88" fmla="*/ 2147483646 w 457"/>
                <a:gd name="T89" fmla="*/ 2147483646 h 529"/>
                <a:gd name="T90" fmla="*/ 2147483646 w 457"/>
                <a:gd name="T91" fmla="*/ 2147483646 h 529"/>
                <a:gd name="T92" fmla="*/ 2147483646 w 457"/>
                <a:gd name="T93" fmla="*/ 2147483646 h 529"/>
                <a:gd name="T94" fmla="*/ 2147483646 w 457"/>
                <a:gd name="T95" fmla="*/ 2147483646 h 529"/>
                <a:gd name="T96" fmla="*/ 2147483646 w 457"/>
                <a:gd name="T97" fmla="*/ 2147483646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7"/>
                <a:gd name="T148" fmla="*/ 0 h 529"/>
                <a:gd name="T149" fmla="*/ 457 w 457"/>
                <a:gd name="T150" fmla="*/ 529 h 5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9" name="chenying0907 19"/>
            <p:cNvSpPr>
              <a:spLocks/>
            </p:cNvSpPr>
            <p:nvPr/>
          </p:nvSpPr>
          <p:spPr bwMode="auto">
            <a:xfrm>
              <a:off x="4106607" y="4140852"/>
              <a:ext cx="745929" cy="462477"/>
            </a:xfrm>
            <a:custGeom>
              <a:avLst/>
              <a:gdLst>
                <a:gd name="T0" fmla="*/ 2147483646 w 645"/>
                <a:gd name="T1" fmla="*/ 2147483646 h 402"/>
                <a:gd name="T2" fmla="*/ 2147483646 w 645"/>
                <a:gd name="T3" fmla="*/ 2147483646 h 402"/>
                <a:gd name="T4" fmla="*/ 2147483646 w 645"/>
                <a:gd name="T5" fmla="*/ 2147483646 h 402"/>
                <a:gd name="T6" fmla="*/ 2147483646 w 645"/>
                <a:gd name="T7" fmla="*/ 2147483646 h 402"/>
                <a:gd name="T8" fmla="*/ 2147483646 w 645"/>
                <a:gd name="T9" fmla="*/ 2147483646 h 402"/>
                <a:gd name="T10" fmla="*/ 2147483646 w 645"/>
                <a:gd name="T11" fmla="*/ 2147483646 h 402"/>
                <a:gd name="T12" fmla="*/ 2147483646 w 645"/>
                <a:gd name="T13" fmla="*/ 2147483646 h 402"/>
                <a:gd name="T14" fmla="*/ 2147483646 w 645"/>
                <a:gd name="T15" fmla="*/ 2147483646 h 402"/>
                <a:gd name="T16" fmla="*/ 2147483646 w 645"/>
                <a:gd name="T17" fmla="*/ 2147483646 h 402"/>
                <a:gd name="T18" fmla="*/ 2147483646 w 645"/>
                <a:gd name="T19" fmla="*/ 2147483646 h 402"/>
                <a:gd name="T20" fmla="*/ 2147483646 w 645"/>
                <a:gd name="T21" fmla="*/ 2147483646 h 402"/>
                <a:gd name="T22" fmla="*/ 2147483646 w 645"/>
                <a:gd name="T23" fmla="*/ 2147483646 h 402"/>
                <a:gd name="T24" fmla="*/ 2147483646 w 645"/>
                <a:gd name="T25" fmla="*/ 2147483646 h 402"/>
                <a:gd name="T26" fmla="*/ 2147483646 w 645"/>
                <a:gd name="T27" fmla="*/ 2147483646 h 402"/>
                <a:gd name="T28" fmla="*/ 2147483646 w 645"/>
                <a:gd name="T29" fmla="*/ 2147483646 h 402"/>
                <a:gd name="T30" fmla="*/ 2147483646 w 645"/>
                <a:gd name="T31" fmla="*/ 2147483646 h 402"/>
                <a:gd name="T32" fmla="*/ 2147483646 w 645"/>
                <a:gd name="T33" fmla="*/ 2147483646 h 402"/>
                <a:gd name="T34" fmla="*/ 2147483646 w 645"/>
                <a:gd name="T35" fmla="*/ 2147483646 h 402"/>
                <a:gd name="T36" fmla="*/ 2147483646 w 645"/>
                <a:gd name="T37" fmla="*/ 2147483646 h 402"/>
                <a:gd name="T38" fmla="*/ 2147483646 w 645"/>
                <a:gd name="T39" fmla="*/ 2147483646 h 402"/>
                <a:gd name="T40" fmla="*/ 2147483646 w 645"/>
                <a:gd name="T41" fmla="*/ 2147483646 h 402"/>
                <a:gd name="T42" fmla="*/ 2147483646 w 645"/>
                <a:gd name="T43" fmla="*/ 2147483646 h 402"/>
                <a:gd name="T44" fmla="*/ 2147483646 w 645"/>
                <a:gd name="T45" fmla="*/ 2147483646 h 402"/>
                <a:gd name="T46" fmla="*/ 2147483646 w 645"/>
                <a:gd name="T47" fmla="*/ 2147483646 h 402"/>
                <a:gd name="T48" fmla="*/ 2147483646 w 645"/>
                <a:gd name="T49" fmla="*/ 2147483646 h 402"/>
                <a:gd name="T50" fmla="*/ 2147483646 w 645"/>
                <a:gd name="T51" fmla="*/ 2147483646 h 402"/>
                <a:gd name="T52" fmla="*/ 2147483646 w 645"/>
                <a:gd name="T53" fmla="*/ 2147483646 h 402"/>
                <a:gd name="T54" fmla="*/ 2147483646 w 645"/>
                <a:gd name="T55" fmla="*/ 2147483646 h 402"/>
                <a:gd name="T56" fmla="*/ 2147483646 w 645"/>
                <a:gd name="T57" fmla="*/ 2147483646 h 402"/>
                <a:gd name="T58" fmla="*/ 2147483646 w 645"/>
                <a:gd name="T59" fmla="*/ 2147483646 h 402"/>
                <a:gd name="T60" fmla="*/ 2147483646 w 645"/>
                <a:gd name="T61" fmla="*/ 2147483646 h 402"/>
                <a:gd name="T62" fmla="*/ 2147483646 w 645"/>
                <a:gd name="T63" fmla="*/ 2147483646 h 402"/>
                <a:gd name="T64" fmla="*/ 2147483646 w 645"/>
                <a:gd name="T65" fmla="*/ 2147483646 h 402"/>
                <a:gd name="T66" fmla="*/ 2147483646 w 645"/>
                <a:gd name="T67" fmla="*/ 2147483646 h 402"/>
                <a:gd name="T68" fmla="*/ 2147483646 w 645"/>
                <a:gd name="T69" fmla="*/ 2147483646 h 402"/>
                <a:gd name="T70" fmla="*/ 2147483646 w 645"/>
                <a:gd name="T71" fmla="*/ 2147483646 h 402"/>
                <a:gd name="T72" fmla="*/ 2147483646 w 645"/>
                <a:gd name="T73" fmla="*/ 2147483646 h 402"/>
                <a:gd name="T74" fmla="*/ 2147483646 w 645"/>
                <a:gd name="T75" fmla="*/ 2147483646 h 402"/>
                <a:gd name="T76" fmla="*/ 2147483646 w 645"/>
                <a:gd name="T77" fmla="*/ 2147483646 h 402"/>
                <a:gd name="T78" fmla="*/ 2147483646 w 645"/>
                <a:gd name="T79" fmla="*/ 2147483646 h 402"/>
                <a:gd name="T80" fmla="*/ 2147483646 w 645"/>
                <a:gd name="T81" fmla="*/ 2147483646 h 402"/>
                <a:gd name="T82" fmla="*/ 2147483646 w 645"/>
                <a:gd name="T83" fmla="*/ 2147483646 h 402"/>
                <a:gd name="T84" fmla="*/ 2147483646 w 645"/>
                <a:gd name="T85" fmla="*/ 2147483646 h 402"/>
                <a:gd name="T86" fmla="*/ 2147483646 w 645"/>
                <a:gd name="T87" fmla="*/ 2147483646 h 402"/>
                <a:gd name="T88" fmla="*/ 2147483646 w 645"/>
                <a:gd name="T89" fmla="*/ 2147483646 h 402"/>
                <a:gd name="T90" fmla="*/ 2147483646 w 645"/>
                <a:gd name="T91" fmla="*/ 0 h 402"/>
                <a:gd name="T92" fmla="*/ 2147483646 w 645"/>
                <a:gd name="T93" fmla="*/ 2147483646 h 402"/>
                <a:gd name="T94" fmla="*/ 2147483646 w 645"/>
                <a:gd name="T95" fmla="*/ 893168760 h 4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5"/>
                <a:gd name="T145" fmla="*/ 0 h 402"/>
                <a:gd name="T146" fmla="*/ 645 w 645"/>
                <a:gd name="T147" fmla="*/ 402 h 4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0" name="chenying0907 20"/>
            <p:cNvSpPr>
              <a:spLocks/>
            </p:cNvSpPr>
            <p:nvPr/>
          </p:nvSpPr>
          <p:spPr bwMode="auto">
            <a:xfrm>
              <a:off x="4271536" y="4993371"/>
              <a:ext cx="774043" cy="612921"/>
            </a:xfrm>
            <a:custGeom>
              <a:avLst/>
              <a:gdLst>
                <a:gd name="T0" fmla="*/ 2147483646 w 669"/>
                <a:gd name="T1" fmla="*/ 2147483646 h 532"/>
                <a:gd name="T2" fmla="*/ 2147483646 w 669"/>
                <a:gd name="T3" fmla="*/ 2147483646 h 532"/>
                <a:gd name="T4" fmla="*/ 2147483646 w 669"/>
                <a:gd name="T5" fmla="*/ 2147483646 h 532"/>
                <a:gd name="T6" fmla="*/ 2147483646 w 669"/>
                <a:gd name="T7" fmla="*/ 2147483646 h 532"/>
                <a:gd name="T8" fmla="*/ 2147483646 w 669"/>
                <a:gd name="T9" fmla="*/ 2147483646 h 532"/>
                <a:gd name="T10" fmla="*/ 2147483646 w 669"/>
                <a:gd name="T11" fmla="*/ 2147483646 h 532"/>
                <a:gd name="T12" fmla="*/ 2147483646 w 669"/>
                <a:gd name="T13" fmla="*/ 2147483646 h 532"/>
                <a:gd name="T14" fmla="*/ 2147483646 w 669"/>
                <a:gd name="T15" fmla="*/ 2147483646 h 532"/>
                <a:gd name="T16" fmla="*/ 2147483646 w 669"/>
                <a:gd name="T17" fmla="*/ 2147483646 h 532"/>
                <a:gd name="T18" fmla="*/ 2147483646 w 669"/>
                <a:gd name="T19" fmla="*/ 2147483646 h 532"/>
                <a:gd name="T20" fmla="*/ 2147483646 w 669"/>
                <a:gd name="T21" fmla="*/ 2147483646 h 532"/>
                <a:gd name="T22" fmla="*/ 2147483646 w 669"/>
                <a:gd name="T23" fmla="*/ 2147483646 h 532"/>
                <a:gd name="T24" fmla="*/ 2147483646 w 669"/>
                <a:gd name="T25" fmla="*/ 2147483646 h 532"/>
                <a:gd name="T26" fmla="*/ 2147483646 w 669"/>
                <a:gd name="T27" fmla="*/ 2147483646 h 532"/>
                <a:gd name="T28" fmla="*/ 2147483646 w 669"/>
                <a:gd name="T29" fmla="*/ 2147483646 h 532"/>
                <a:gd name="T30" fmla="*/ 2147483646 w 669"/>
                <a:gd name="T31" fmla="*/ 2147483646 h 532"/>
                <a:gd name="T32" fmla="*/ 2147483646 w 669"/>
                <a:gd name="T33" fmla="*/ 2147483646 h 532"/>
                <a:gd name="T34" fmla="*/ 2147483646 w 669"/>
                <a:gd name="T35" fmla="*/ 2147483646 h 532"/>
                <a:gd name="T36" fmla="*/ 2147483646 w 669"/>
                <a:gd name="T37" fmla="*/ 2147483646 h 532"/>
                <a:gd name="T38" fmla="*/ 2147483646 w 669"/>
                <a:gd name="T39" fmla="*/ 2147483646 h 532"/>
                <a:gd name="T40" fmla="*/ 2147483646 w 669"/>
                <a:gd name="T41" fmla="*/ 2147483646 h 532"/>
                <a:gd name="T42" fmla="*/ 2147483646 w 669"/>
                <a:gd name="T43" fmla="*/ 2147483646 h 532"/>
                <a:gd name="T44" fmla="*/ 2147483646 w 669"/>
                <a:gd name="T45" fmla="*/ 2147483646 h 532"/>
                <a:gd name="T46" fmla="*/ 2147483646 w 669"/>
                <a:gd name="T47" fmla="*/ 2147483646 h 532"/>
                <a:gd name="T48" fmla="*/ 2147483646 w 669"/>
                <a:gd name="T49" fmla="*/ 2147483646 h 532"/>
                <a:gd name="T50" fmla="*/ 2147483646 w 669"/>
                <a:gd name="T51" fmla="*/ 2147483646 h 532"/>
                <a:gd name="T52" fmla="*/ 2147483646 w 669"/>
                <a:gd name="T53" fmla="*/ 2147483646 h 532"/>
                <a:gd name="T54" fmla="*/ 2147483646 w 669"/>
                <a:gd name="T55" fmla="*/ 2147483646 h 532"/>
                <a:gd name="T56" fmla="*/ 2147483646 w 669"/>
                <a:gd name="T57" fmla="*/ 2147483646 h 532"/>
                <a:gd name="T58" fmla="*/ 2147483646 w 669"/>
                <a:gd name="T59" fmla="*/ 2147483646 h 532"/>
                <a:gd name="T60" fmla="*/ 2147483646 w 669"/>
                <a:gd name="T61" fmla="*/ 2147483646 h 532"/>
                <a:gd name="T62" fmla="*/ 2147483646 w 669"/>
                <a:gd name="T63" fmla="*/ 2147483646 h 532"/>
                <a:gd name="T64" fmla="*/ 2147483646 w 669"/>
                <a:gd name="T65" fmla="*/ 2147483646 h 532"/>
                <a:gd name="T66" fmla="*/ 2147483646 w 669"/>
                <a:gd name="T67" fmla="*/ 2147483646 h 532"/>
                <a:gd name="T68" fmla="*/ 2147483646 w 669"/>
                <a:gd name="T69" fmla="*/ 2147483646 h 532"/>
                <a:gd name="T70" fmla="*/ 2147483646 w 669"/>
                <a:gd name="T71" fmla="*/ 2147483646 h 532"/>
                <a:gd name="T72" fmla="*/ 2147483646 w 669"/>
                <a:gd name="T73" fmla="*/ 2147483646 h 532"/>
                <a:gd name="T74" fmla="*/ 2147483646 w 669"/>
                <a:gd name="T75" fmla="*/ 2147483646 h 532"/>
                <a:gd name="T76" fmla="*/ 2147483646 w 669"/>
                <a:gd name="T77" fmla="*/ 2147483646 h 532"/>
                <a:gd name="T78" fmla="*/ 2147483646 w 669"/>
                <a:gd name="T79" fmla="*/ 2147483646 h 532"/>
                <a:gd name="T80" fmla="*/ 2147483646 w 669"/>
                <a:gd name="T81" fmla="*/ 2147483646 h 532"/>
                <a:gd name="T82" fmla="*/ 2147483646 w 669"/>
                <a:gd name="T83" fmla="*/ 2147483646 h 532"/>
                <a:gd name="T84" fmla="*/ 2147483646 w 669"/>
                <a:gd name="T85" fmla="*/ 2147483646 h 532"/>
                <a:gd name="T86" fmla="*/ 2147483646 w 669"/>
                <a:gd name="T87" fmla="*/ 2147483646 h 532"/>
                <a:gd name="T88" fmla="*/ 2147483646 w 669"/>
                <a:gd name="T89" fmla="*/ 2147483646 h 532"/>
                <a:gd name="T90" fmla="*/ 2147483646 w 669"/>
                <a:gd name="T91" fmla="*/ 2147483646 h 532"/>
                <a:gd name="T92" fmla="*/ 2147483646 w 669"/>
                <a:gd name="T93" fmla="*/ 2147483646 h 532"/>
                <a:gd name="T94" fmla="*/ 2147483646 w 669"/>
                <a:gd name="T95" fmla="*/ 2147483646 h 532"/>
                <a:gd name="T96" fmla="*/ 2147483646 w 669"/>
                <a:gd name="T97" fmla="*/ 2147483646 h 5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
                <a:gd name="T148" fmla="*/ 0 h 532"/>
                <a:gd name="T149" fmla="*/ 669 w 669"/>
                <a:gd name="T150" fmla="*/ 532 h 5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1" name="chenying0907 21"/>
            <p:cNvSpPr>
              <a:spLocks/>
            </p:cNvSpPr>
            <p:nvPr/>
          </p:nvSpPr>
          <p:spPr bwMode="auto">
            <a:xfrm>
              <a:off x="4637004" y="4465887"/>
              <a:ext cx="466675" cy="627779"/>
            </a:xfrm>
            <a:custGeom>
              <a:avLst/>
              <a:gdLst>
                <a:gd name="T0" fmla="*/ 2147483646 w 403"/>
                <a:gd name="T1" fmla="*/ 2147483646 h 545"/>
                <a:gd name="T2" fmla="*/ 2147483646 w 403"/>
                <a:gd name="T3" fmla="*/ 2147483646 h 545"/>
                <a:gd name="T4" fmla="*/ 2147483646 w 403"/>
                <a:gd name="T5" fmla="*/ 2147483646 h 545"/>
                <a:gd name="T6" fmla="*/ 2147483646 w 403"/>
                <a:gd name="T7" fmla="*/ 2147483646 h 545"/>
                <a:gd name="T8" fmla="*/ 2147483646 w 403"/>
                <a:gd name="T9" fmla="*/ 2147483646 h 545"/>
                <a:gd name="T10" fmla="*/ 2147483646 w 403"/>
                <a:gd name="T11" fmla="*/ 2147483646 h 545"/>
                <a:gd name="T12" fmla="*/ 2147483646 w 403"/>
                <a:gd name="T13" fmla="*/ 2147483646 h 545"/>
                <a:gd name="T14" fmla="*/ 2147483646 w 403"/>
                <a:gd name="T15" fmla="*/ 2147483646 h 545"/>
                <a:gd name="T16" fmla="*/ 2147483646 w 403"/>
                <a:gd name="T17" fmla="*/ 2147483646 h 545"/>
                <a:gd name="T18" fmla="*/ 2147483646 w 403"/>
                <a:gd name="T19" fmla="*/ 2147483646 h 545"/>
                <a:gd name="T20" fmla="*/ 2147483646 w 403"/>
                <a:gd name="T21" fmla="*/ 2147483646 h 545"/>
                <a:gd name="T22" fmla="*/ 2147483646 w 403"/>
                <a:gd name="T23" fmla="*/ 2147483646 h 545"/>
                <a:gd name="T24" fmla="*/ 2147483646 w 403"/>
                <a:gd name="T25" fmla="*/ 2147483646 h 545"/>
                <a:gd name="T26" fmla="*/ 2147483646 w 403"/>
                <a:gd name="T27" fmla="*/ 2147483646 h 545"/>
                <a:gd name="T28" fmla="*/ 0 w 403"/>
                <a:gd name="T29" fmla="*/ 2147483646 h 545"/>
                <a:gd name="T30" fmla="*/ 2147483646 w 403"/>
                <a:gd name="T31" fmla="*/ 2147483646 h 545"/>
                <a:gd name="T32" fmla="*/ 2147483646 w 403"/>
                <a:gd name="T33" fmla="*/ 2147483646 h 545"/>
                <a:gd name="T34" fmla="*/ 2147483646 w 403"/>
                <a:gd name="T35" fmla="*/ 2147483646 h 545"/>
                <a:gd name="T36" fmla="*/ 2147483646 w 403"/>
                <a:gd name="T37" fmla="*/ 2147483646 h 545"/>
                <a:gd name="T38" fmla="*/ 2147483646 w 403"/>
                <a:gd name="T39" fmla="*/ 2147483646 h 545"/>
                <a:gd name="T40" fmla="*/ 2147483646 w 403"/>
                <a:gd name="T41" fmla="*/ 2147483646 h 545"/>
                <a:gd name="T42" fmla="*/ 2147483646 w 403"/>
                <a:gd name="T43" fmla="*/ 2147483646 h 545"/>
                <a:gd name="T44" fmla="*/ 2147483646 w 403"/>
                <a:gd name="T45" fmla="*/ 2147483646 h 545"/>
                <a:gd name="T46" fmla="*/ 2147483646 w 403"/>
                <a:gd name="T47" fmla="*/ 2147483646 h 545"/>
                <a:gd name="T48" fmla="*/ 2147483646 w 403"/>
                <a:gd name="T49" fmla="*/ 2147483646 h 545"/>
                <a:gd name="T50" fmla="*/ 2147483646 w 403"/>
                <a:gd name="T51" fmla="*/ 2147483646 h 545"/>
                <a:gd name="T52" fmla="*/ 2147483646 w 403"/>
                <a:gd name="T53" fmla="*/ 2147483646 h 545"/>
                <a:gd name="T54" fmla="*/ 2147483646 w 403"/>
                <a:gd name="T55" fmla="*/ 2147483646 h 545"/>
                <a:gd name="T56" fmla="*/ 2147483646 w 403"/>
                <a:gd name="T57" fmla="*/ 2147483646 h 545"/>
                <a:gd name="T58" fmla="*/ 2147483646 w 403"/>
                <a:gd name="T59" fmla="*/ 2147483646 h 545"/>
                <a:gd name="T60" fmla="*/ 2147483646 w 403"/>
                <a:gd name="T61" fmla="*/ 2147483646 h 545"/>
                <a:gd name="T62" fmla="*/ 2147483646 w 403"/>
                <a:gd name="T63" fmla="*/ 2147483646 h 545"/>
                <a:gd name="T64" fmla="*/ 2147483646 w 403"/>
                <a:gd name="T65" fmla="*/ 2147483646 h 545"/>
                <a:gd name="T66" fmla="*/ 2147483646 w 403"/>
                <a:gd name="T67" fmla="*/ 2147483646 h 545"/>
                <a:gd name="T68" fmla="*/ 2147483646 w 403"/>
                <a:gd name="T69" fmla="*/ 2147483646 h 545"/>
                <a:gd name="T70" fmla="*/ 2147483646 w 403"/>
                <a:gd name="T71" fmla="*/ 2147483646 h 545"/>
                <a:gd name="T72" fmla="*/ 2147483646 w 403"/>
                <a:gd name="T73" fmla="*/ 2147483646 h 545"/>
                <a:gd name="T74" fmla="*/ 2147483646 w 403"/>
                <a:gd name="T75" fmla="*/ 2147483646 h 545"/>
                <a:gd name="T76" fmla="*/ 2147483646 w 403"/>
                <a:gd name="T77" fmla="*/ 2147483646 h 545"/>
                <a:gd name="T78" fmla="*/ 2147483646 w 403"/>
                <a:gd name="T79" fmla="*/ 2147483646 h 545"/>
                <a:gd name="T80" fmla="*/ 2147483646 w 403"/>
                <a:gd name="T81" fmla="*/ 2147483646 h 545"/>
                <a:gd name="T82" fmla="*/ 2147483646 w 403"/>
                <a:gd name="T83" fmla="*/ 2147483646 h 545"/>
                <a:gd name="T84" fmla="*/ 2147483646 w 403"/>
                <a:gd name="T85" fmla="*/ 2147483646 h 545"/>
                <a:gd name="T86" fmla="*/ 2147483646 w 403"/>
                <a:gd name="T87" fmla="*/ 2147483646 h 545"/>
                <a:gd name="T88" fmla="*/ 2147483646 w 403"/>
                <a:gd name="T89" fmla="*/ 2147483646 h 545"/>
                <a:gd name="T90" fmla="*/ 2147483646 w 403"/>
                <a:gd name="T91" fmla="*/ 2147483646 h 545"/>
                <a:gd name="T92" fmla="*/ 2147483646 w 403"/>
                <a:gd name="T93" fmla="*/ 2147483646 h 545"/>
                <a:gd name="T94" fmla="*/ 2147483646 w 403"/>
                <a:gd name="T95" fmla="*/ 2147483646 h 545"/>
                <a:gd name="T96" fmla="*/ 2147483646 w 403"/>
                <a:gd name="T97" fmla="*/ 2147483646 h 5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3"/>
                <a:gd name="T148" fmla="*/ 0 h 545"/>
                <a:gd name="T149" fmla="*/ 403 w 403"/>
                <a:gd name="T150" fmla="*/ 545 h 5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3"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2" name="chenying0907 22"/>
            <p:cNvSpPr>
              <a:spLocks/>
            </p:cNvSpPr>
            <p:nvPr/>
          </p:nvSpPr>
          <p:spPr bwMode="auto">
            <a:xfrm>
              <a:off x="4878775" y="4631190"/>
              <a:ext cx="429191" cy="523769"/>
            </a:xfrm>
            <a:custGeom>
              <a:avLst/>
              <a:gdLst>
                <a:gd name="T0" fmla="*/ 2147483646 w 371"/>
                <a:gd name="T1" fmla="*/ 2147483646 h 456"/>
                <a:gd name="T2" fmla="*/ 2147483646 w 371"/>
                <a:gd name="T3" fmla="*/ 2147483646 h 456"/>
                <a:gd name="T4" fmla="*/ 2147483646 w 371"/>
                <a:gd name="T5" fmla="*/ 2147483646 h 456"/>
                <a:gd name="T6" fmla="*/ 2147483646 w 371"/>
                <a:gd name="T7" fmla="*/ 2147483646 h 456"/>
                <a:gd name="T8" fmla="*/ 2147483646 w 371"/>
                <a:gd name="T9" fmla="*/ 2147483646 h 456"/>
                <a:gd name="T10" fmla="*/ 2147483646 w 371"/>
                <a:gd name="T11" fmla="*/ 2147483646 h 456"/>
                <a:gd name="T12" fmla="*/ 2147483646 w 371"/>
                <a:gd name="T13" fmla="*/ 2147483646 h 456"/>
                <a:gd name="T14" fmla="*/ 2147483646 w 371"/>
                <a:gd name="T15" fmla="*/ 2147483646 h 456"/>
                <a:gd name="T16" fmla="*/ 2147483646 w 371"/>
                <a:gd name="T17" fmla="*/ 2147483646 h 456"/>
                <a:gd name="T18" fmla="*/ 2147483646 w 371"/>
                <a:gd name="T19" fmla="*/ 2147483646 h 456"/>
                <a:gd name="T20" fmla="*/ 2147483646 w 371"/>
                <a:gd name="T21" fmla="*/ 2147483646 h 456"/>
                <a:gd name="T22" fmla="*/ 2147483646 w 371"/>
                <a:gd name="T23" fmla="*/ 2147483646 h 456"/>
                <a:gd name="T24" fmla="*/ 2147483646 w 371"/>
                <a:gd name="T25" fmla="*/ 2147483646 h 456"/>
                <a:gd name="T26" fmla="*/ 2147483646 w 371"/>
                <a:gd name="T27" fmla="*/ 2147483646 h 456"/>
                <a:gd name="T28" fmla="*/ 2147483646 w 371"/>
                <a:gd name="T29" fmla="*/ 2147483646 h 456"/>
                <a:gd name="T30" fmla="*/ 2147483646 w 371"/>
                <a:gd name="T31" fmla="*/ 2147483646 h 456"/>
                <a:gd name="T32" fmla="*/ 0 w 371"/>
                <a:gd name="T33" fmla="*/ 2147483646 h 456"/>
                <a:gd name="T34" fmla="*/ 2147483646 w 371"/>
                <a:gd name="T35" fmla="*/ 2147483646 h 456"/>
                <a:gd name="T36" fmla="*/ 2147483646 w 371"/>
                <a:gd name="T37" fmla="*/ 2147483646 h 456"/>
                <a:gd name="T38" fmla="*/ 2147483646 w 371"/>
                <a:gd name="T39" fmla="*/ 2147483646 h 456"/>
                <a:gd name="T40" fmla="*/ 2147483646 w 371"/>
                <a:gd name="T41" fmla="*/ 2147483646 h 456"/>
                <a:gd name="T42" fmla="*/ 2147483646 w 371"/>
                <a:gd name="T43" fmla="*/ 2147483646 h 456"/>
                <a:gd name="T44" fmla="*/ 2147483646 w 371"/>
                <a:gd name="T45" fmla="*/ 2147483646 h 456"/>
                <a:gd name="T46" fmla="*/ 2147483646 w 371"/>
                <a:gd name="T47" fmla="*/ 2147483646 h 456"/>
                <a:gd name="T48" fmla="*/ 2147483646 w 371"/>
                <a:gd name="T49" fmla="*/ 2147483646 h 456"/>
                <a:gd name="T50" fmla="*/ 2147483646 w 371"/>
                <a:gd name="T51" fmla="*/ 2147483646 h 456"/>
                <a:gd name="T52" fmla="*/ 2147483646 w 371"/>
                <a:gd name="T53" fmla="*/ 2147483646 h 456"/>
                <a:gd name="T54" fmla="*/ 2147483646 w 371"/>
                <a:gd name="T55" fmla="*/ 2147483646 h 456"/>
                <a:gd name="T56" fmla="*/ 2147483646 w 371"/>
                <a:gd name="T57" fmla="*/ 2147483646 h 456"/>
                <a:gd name="T58" fmla="*/ 2147483646 w 371"/>
                <a:gd name="T59" fmla="*/ 2147483646 h 456"/>
                <a:gd name="T60" fmla="*/ 2147483646 w 371"/>
                <a:gd name="T61" fmla="*/ 2147483646 h 456"/>
                <a:gd name="T62" fmla="*/ 2147483646 w 371"/>
                <a:gd name="T63" fmla="*/ 2147483646 h 456"/>
                <a:gd name="T64" fmla="*/ 2147483646 w 371"/>
                <a:gd name="T65" fmla="*/ 2147483646 h 456"/>
                <a:gd name="T66" fmla="*/ 2147483646 w 371"/>
                <a:gd name="T67" fmla="*/ 2147483646 h 456"/>
                <a:gd name="T68" fmla="*/ 2147483646 w 371"/>
                <a:gd name="T69" fmla="*/ 2147483646 h 456"/>
                <a:gd name="T70" fmla="*/ 2147483646 w 371"/>
                <a:gd name="T71" fmla="*/ 2147483646 h 456"/>
                <a:gd name="T72" fmla="*/ 2147483646 w 371"/>
                <a:gd name="T73" fmla="*/ 2147483646 h 456"/>
                <a:gd name="T74" fmla="*/ 2147483646 w 371"/>
                <a:gd name="T75" fmla="*/ 2147483646 h 456"/>
                <a:gd name="T76" fmla="*/ 2147483646 w 371"/>
                <a:gd name="T77" fmla="*/ 2147483646 h 456"/>
                <a:gd name="T78" fmla="*/ 2147483646 w 371"/>
                <a:gd name="T79" fmla="*/ 2147483646 h 456"/>
                <a:gd name="T80" fmla="*/ 2147483646 w 371"/>
                <a:gd name="T81" fmla="*/ 2147483646 h 456"/>
                <a:gd name="T82" fmla="*/ 2147483646 w 371"/>
                <a:gd name="T83" fmla="*/ 2147483646 h 456"/>
                <a:gd name="T84" fmla="*/ 2147483646 w 371"/>
                <a:gd name="T85" fmla="*/ 2147483646 h 456"/>
                <a:gd name="T86" fmla="*/ 2147483646 w 371"/>
                <a:gd name="T87" fmla="*/ 2147483646 h 456"/>
                <a:gd name="T88" fmla="*/ 2147483646 w 371"/>
                <a:gd name="T89" fmla="*/ 2147483646 h 456"/>
                <a:gd name="T90" fmla="*/ 2147483646 w 371"/>
                <a:gd name="T91" fmla="*/ 2147483646 h 456"/>
                <a:gd name="T92" fmla="*/ 2147483646 w 371"/>
                <a:gd name="T93" fmla="*/ 2147483646 h 456"/>
                <a:gd name="T94" fmla="*/ 2147483646 w 371"/>
                <a:gd name="T95" fmla="*/ 2147483646 h 456"/>
                <a:gd name="T96" fmla="*/ 2147483646 w 371"/>
                <a:gd name="T97" fmla="*/ 2147483646 h 456"/>
                <a:gd name="T98" fmla="*/ 2147483646 w 371"/>
                <a:gd name="T99" fmla="*/ 2147483646 h 456"/>
                <a:gd name="T100" fmla="*/ 2147483646 w 371"/>
                <a:gd name="T101" fmla="*/ 2147483646 h 456"/>
                <a:gd name="T102" fmla="*/ 2147483646 w 371"/>
                <a:gd name="T103" fmla="*/ 889434824 h 456"/>
                <a:gd name="T104" fmla="*/ 2147483646 w 371"/>
                <a:gd name="T105" fmla="*/ 2147483646 h 4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1"/>
                <a:gd name="T160" fmla="*/ 0 h 456"/>
                <a:gd name="T161" fmla="*/ 371 w 371"/>
                <a:gd name="T162" fmla="*/ 456 h 4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3" name="chenying0907 23"/>
            <p:cNvSpPr>
              <a:spLocks/>
            </p:cNvSpPr>
            <p:nvPr/>
          </p:nvSpPr>
          <p:spPr bwMode="auto">
            <a:xfrm>
              <a:off x="5066194" y="4298725"/>
              <a:ext cx="372965" cy="429044"/>
            </a:xfrm>
            <a:custGeom>
              <a:avLst/>
              <a:gdLst>
                <a:gd name="T0" fmla="*/ 2147483646 w 322"/>
                <a:gd name="T1" fmla="*/ 2147483646 h 372"/>
                <a:gd name="T2" fmla="*/ 2147483646 w 322"/>
                <a:gd name="T3" fmla="*/ 2147483646 h 372"/>
                <a:gd name="T4" fmla="*/ 2147483646 w 322"/>
                <a:gd name="T5" fmla="*/ 2147483646 h 372"/>
                <a:gd name="T6" fmla="*/ 2147483646 w 322"/>
                <a:gd name="T7" fmla="*/ 2147483646 h 372"/>
                <a:gd name="T8" fmla="*/ 2147483646 w 322"/>
                <a:gd name="T9" fmla="*/ 2147483646 h 372"/>
                <a:gd name="T10" fmla="*/ 2147483646 w 322"/>
                <a:gd name="T11" fmla="*/ 2147483646 h 372"/>
                <a:gd name="T12" fmla="*/ 2147483646 w 322"/>
                <a:gd name="T13" fmla="*/ 2147483646 h 372"/>
                <a:gd name="T14" fmla="*/ 2147483646 w 322"/>
                <a:gd name="T15" fmla="*/ 2147483646 h 372"/>
                <a:gd name="T16" fmla="*/ 2147483646 w 322"/>
                <a:gd name="T17" fmla="*/ 2147483646 h 372"/>
                <a:gd name="T18" fmla="*/ 2147483646 w 322"/>
                <a:gd name="T19" fmla="*/ 2147483646 h 372"/>
                <a:gd name="T20" fmla="*/ 2147483646 w 322"/>
                <a:gd name="T21" fmla="*/ 2147483646 h 372"/>
                <a:gd name="T22" fmla="*/ 2147483646 w 322"/>
                <a:gd name="T23" fmla="*/ 2147483646 h 372"/>
                <a:gd name="T24" fmla="*/ 2147483646 w 322"/>
                <a:gd name="T25" fmla="*/ 2147483646 h 372"/>
                <a:gd name="T26" fmla="*/ 2147483646 w 322"/>
                <a:gd name="T27" fmla="*/ 2147483646 h 372"/>
                <a:gd name="T28" fmla="*/ 2147483646 w 322"/>
                <a:gd name="T29" fmla="*/ 2147483646 h 372"/>
                <a:gd name="T30" fmla="*/ 2147483646 w 322"/>
                <a:gd name="T31" fmla="*/ 2147483646 h 372"/>
                <a:gd name="T32" fmla="*/ 2147483646 w 322"/>
                <a:gd name="T33" fmla="*/ 2147483646 h 372"/>
                <a:gd name="T34" fmla="*/ 2147483646 w 322"/>
                <a:gd name="T35" fmla="*/ 2147483646 h 372"/>
                <a:gd name="T36" fmla="*/ 2147483646 w 322"/>
                <a:gd name="T37" fmla="*/ 2147483646 h 372"/>
                <a:gd name="T38" fmla="*/ 2147483646 w 322"/>
                <a:gd name="T39" fmla="*/ 2147483646 h 372"/>
                <a:gd name="T40" fmla="*/ 2147483646 w 322"/>
                <a:gd name="T41" fmla="*/ 2147483646 h 372"/>
                <a:gd name="T42" fmla="*/ 2147483646 w 322"/>
                <a:gd name="T43" fmla="*/ 2147483646 h 372"/>
                <a:gd name="T44" fmla="*/ 2147483646 w 322"/>
                <a:gd name="T45" fmla="*/ 2147483646 h 372"/>
                <a:gd name="T46" fmla="*/ 2147483646 w 322"/>
                <a:gd name="T47" fmla="*/ 2147483646 h 372"/>
                <a:gd name="T48" fmla="*/ 2147483646 w 322"/>
                <a:gd name="T49" fmla="*/ 2147483646 h 372"/>
                <a:gd name="T50" fmla="*/ 2147483646 w 322"/>
                <a:gd name="T51" fmla="*/ 2147483646 h 372"/>
                <a:gd name="T52" fmla="*/ 2147483646 w 322"/>
                <a:gd name="T53" fmla="*/ 2147483646 h 372"/>
                <a:gd name="T54" fmla="*/ 2147483646 w 322"/>
                <a:gd name="T55" fmla="*/ 2147483646 h 372"/>
                <a:gd name="T56" fmla="*/ 2147483646 w 322"/>
                <a:gd name="T57" fmla="*/ 2147483646 h 372"/>
                <a:gd name="T58" fmla="*/ 2147483646 w 322"/>
                <a:gd name="T59" fmla="*/ 2147483646 h 372"/>
                <a:gd name="T60" fmla="*/ 2147483646 w 322"/>
                <a:gd name="T61" fmla="*/ 2147483646 h 372"/>
                <a:gd name="T62" fmla="*/ 2147483646 w 322"/>
                <a:gd name="T63" fmla="*/ 2147483646 h 372"/>
                <a:gd name="T64" fmla="*/ 2147483646 w 322"/>
                <a:gd name="T65" fmla="*/ 2147483646 h 372"/>
                <a:gd name="T66" fmla="*/ 2147483646 w 322"/>
                <a:gd name="T67" fmla="*/ 2147483646 h 372"/>
                <a:gd name="T68" fmla="*/ 2147483646 w 322"/>
                <a:gd name="T69" fmla="*/ 2147483646 h 372"/>
                <a:gd name="T70" fmla="*/ 2147483646 w 322"/>
                <a:gd name="T71" fmla="*/ 2147483646 h 372"/>
                <a:gd name="T72" fmla="*/ 2147483646 w 322"/>
                <a:gd name="T73" fmla="*/ 2147483646 h 372"/>
                <a:gd name="T74" fmla="*/ 2147483646 w 322"/>
                <a:gd name="T75" fmla="*/ 2147483646 h 372"/>
                <a:gd name="T76" fmla="*/ 2147483646 w 322"/>
                <a:gd name="T77" fmla="*/ 2147483646 h 372"/>
                <a:gd name="T78" fmla="*/ 2147483646 w 322"/>
                <a:gd name="T79" fmla="*/ 2147483646 h 372"/>
                <a:gd name="T80" fmla="*/ 2147483646 w 322"/>
                <a:gd name="T81" fmla="*/ 2147483646 h 372"/>
                <a:gd name="T82" fmla="*/ 2147483646 w 322"/>
                <a:gd name="T83" fmla="*/ 2147483646 h 372"/>
                <a:gd name="T84" fmla="*/ 2147483646 w 322"/>
                <a:gd name="T85" fmla="*/ 2147483646 h 372"/>
                <a:gd name="T86" fmla="*/ 2147483646 w 322"/>
                <a:gd name="T87" fmla="*/ 2147483646 h 372"/>
                <a:gd name="T88" fmla="*/ 2147483646 w 322"/>
                <a:gd name="T89" fmla="*/ 2147483646 h 372"/>
                <a:gd name="T90" fmla="*/ 2147483646 w 322"/>
                <a:gd name="T91" fmla="*/ 2147483646 h 372"/>
                <a:gd name="T92" fmla="*/ 2147483646 w 322"/>
                <a:gd name="T93" fmla="*/ 0 h 3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2"/>
                <a:gd name="T142" fmla="*/ 0 h 372"/>
                <a:gd name="T143" fmla="*/ 322 w 322"/>
                <a:gd name="T144" fmla="*/ 372 h 3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4" name="chenying0907 24"/>
            <p:cNvSpPr>
              <a:spLocks/>
            </p:cNvSpPr>
            <p:nvPr/>
          </p:nvSpPr>
          <p:spPr bwMode="auto">
            <a:xfrm>
              <a:off x="4710097" y="3932833"/>
              <a:ext cx="468549" cy="568344"/>
            </a:xfrm>
            <a:custGeom>
              <a:avLst/>
              <a:gdLst>
                <a:gd name="T0" fmla="*/ 2147483646 w 403"/>
                <a:gd name="T1" fmla="*/ 2147483646 h 494"/>
                <a:gd name="T2" fmla="*/ 2147483646 w 403"/>
                <a:gd name="T3" fmla="*/ 2147483646 h 494"/>
                <a:gd name="T4" fmla="*/ 2147483646 w 403"/>
                <a:gd name="T5" fmla="*/ 2147483646 h 494"/>
                <a:gd name="T6" fmla="*/ 2147483646 w 403"/>
                <a:gd name="T7" fmla="*/ 0 h 494"/>
                <a:gd name="T8" fmla="*/ 2147483646 w 403"/>
                <a:gd name="T9" fmla="*/ 2147483646 h 494"/>
                <a:gd name="T10" fmla="*/ 2147483646 w 403"/>
                <a:gd name="T11" fmla="*/ 2147483646 h 494"/>
                <a:gd name="T12" fmla="*/ 2147483646 w 403"/>
                <a:gd name="T13" fmla="*/ 2147483646 h 494"/>
                <a:gd name="T14" fmla="*/ 2147483646 w 403"/>
                <a:gd name="T15" fmla="*/ 2147483646 h 494"/>
                <a:gd name="T16" fmla="*/ 2147483646 w 403"/>
                <a:gd name="T17" fmla="*/ 2147483646 h 494"/>
                <a:gd name="T18" fmla="*/ 2147483646 w 403"/>
                <a:gd name="T19" fmla="*/ 2147483646 h 494"/>
                <a:gd name="T20" fmla="*/ 2147483646 w 403"/>
                <a:gd name="T21" fmla="*/ 2147483646 h 494"/>
                <a:gd name="T22" fmla="*/ 2147483646 w 403"/>
                <a:gd name="T23" fmla="*/ 2147483646 h 494"/>
                <a:gd name="T24" fmla="*/ 2147483646 w 403"/>
                <a:gd name="T25" fmla="*/ 2147483646 h 494"/>
                <a:gd name="T26" fmla="*/ 2147483646 w 403"/>
                <a:gd name="T27" fmla="*/ 2147483646 h 494"/>
                <a:gd name="T28" fmla="*/ 2147483646 w 403"/>
                <a:gd name="T29" fmla="*/ 2147483646 h 494"/>
                <a:gd name="T30" fmla="*/ 2147483646 w 403"/>
                <a:gd name="T31" fmla="*/ 2147483646 h 494"/>
                <a:gd name="T32" fmla="*/ 2147483646 w 403"/>
                <a:gd name="T33" fmla="*/ 2147483646 h 494"/>
                <a:gd name="T34" fmla="*/ 2147483646 w 403"/>
                <a:gd name="T35" fmla="*/ 2147483646 h 494"/>
                <a:gd name="T36" fmla="*/ 2147483646 w 403"/>
                <a:gd name="T37" fmla="*/ 2147483646 h 494"/>
                <a:gd name="T38" fmla="*/ 2147483646 w 403"/>
                <a:gd name="T39" fmla="*/ 2147483646 h 494"/>
                <a:gd name="T40" fmla="*/ 2147483646 w 403"/>
                <a:gd name="T41" fmla="*/ 2147483646 h 494"/>
                <a:gd name="T42" fmla="*/ 2147483646 w 403"/>
                <a:gd name="T43" fmla="*/ 2147483646 h 494"/>
                <a:gd name="T44" fmla="*/ 2147483646 w 403"/>
                <a:gd name="T45" fmla="*/ 2147483646 h 494"/>
                <a:gd name="T46" fmla="*/ 2147483646 w 403"/>
                <a:gd name="T47" fmla="*/ 2147483646 h 494"/>
                <a:gd name="T48" fmla="*/ 2147483646 w 403"/>
                <a:gd name="T49" fmla="*/ 2147483646 h 494"/>
                <a:gd name="T50" fmla="*/ 2147483646 w 403"/>
                <a:gd name="T51" fmla="*/ 2147483646 h 494"/>
                <a:gd name="T52" fmla="*/ 2147483646 w 403"/>
                <a:gd name="T53" fmla="*/ 2147483646 h 494"/>
                <a:gd name="T54" fmla="*/ 2147483646 w 403"/>
                <a:gd name="T55" fmla="*/ 2147483646 h 494"/>
                <a:gd name="T56" fmla="*/ 2147483646 w 403"/>
                <a:gd name="T57" fmla="*/ 2147483646 h 494"/>
                <a:gd name="T58" fmla="*/ 2147483646 w 403"/>
                <a:gd name="T59" fmla="*/ 2147483646 h 494"/>
                <a:gd name="T60" fmla="*/ 2147483646 w 403"/>
                <a:gd name="T61" fmla="*/ 2147483646 h 494"/>
                <a:gd name="T62" fmla="*/ 2147483646 w 403"/>
                <a:gd name="T63" fmla="*/ 2147483646 h 494"/>
                <a:gd name="T64" fmla="*/ 2147483646 w 403"/>
                <a:gd name="T65" fmla="*/ 2147483646 h 494"/>
                <a:gd name="T66" fmla="*/ 2147483646 w 403"/>
                <a:gd name="T67" fmla="*/ 2147483646 h 494"/>
                <a:gd name="T68" fmla="*/ 2147483646 w 403"/>
                <a:gd name="T69" fmla="*/ 2147483646 h 494"/>
                <a:gd name="T70" fmla="*/ 2147483646 w 403"/>
                <a:gd name="T71" fmla="*/ 2147483646 h 494"/>
                <a:gd name="T72" fmla="*/ 2147483646 w 403"/>
                <a:gd name="T73" fmla="*/ 2147483646 h 494"/>
                <a:gd name="T74" fmla="*/ 2147483646 w 403"/>
                <a:gd name="T75" fmla="*/ 2147483646 h 494"/>
                <a:gd name="T76" fmla="*/ 2147483646 w 403"/>
                <a:gd name="T77" fmla="*/ 2147483646 h 494"/>
                <a:gd name="T78" fmla="*/ 2147483646 w 403"/>
                <a:gd name="T79" fmla="*/ 2147483646 h 494"/>
                <a:gd name="T80" fmla="*/ 2147483646 w 403"/>
                <a:gd name="T81" fmla="*/ 2147483646 h 494"/>
                <a:gd name="T82" fmla="*/ 2147483646 w 403"/>
                <a:gd name="T83" fmla="*/ 2147483646 h 494"/>
                <a:gd name="T84" fmla="*/ 2147483646 w 403"/>
                <a:gd name="T85" fmla="*/ 2147483646 h 494"/>
                <a:gd name="T86" fmla="*/ 2147483646 w 403"/>
                <a:gd name="T87" fmla="*/ 2147483646 h 494"/>
                <a:gd name="T88" fmla="*/ 2147483646 w 403"/>
                <a:gd name="T89" fmla="*/ 2147483646 h 494"/>
                <a:gd name="T90" fmla="*/ 2147483646 w 403"/>
                <a:gd name="T91" fmla="*/ 2147483646 h 494"/>
                <a:gd name="T92" fmla="*/ 2147483646 w 403"/>
                <a:gd name="T93" fmla="*/ 2147483646 h 494"/>
                <a:gd name="T94" fmla="*/ 2147483646 w 403"/>
                <a:gd name="T95" fmla="*/ 2147483646 h 494"/>
                <a:gd name="T96" fmla="*/ 2147483646 w 403"/>
                <a:gd name="T97" fmla="*/ 2147483646 h 494"/>
                <a:gd name="T98" fmla="*/ 2147483646 w 403"/>
                <a:gd name="T99" fmla="*/ 2147483646 h 494"/>
                <a:gd name="T100" fmla="*/ 2147483646 w 403"/>
                <a:gd name="T101" fmla="*/ 2147483646 h 494"/>
                <a:gd name="T102" fmla="*/ 2147483646 w 403"/>
                <a:gd name="T103" fmla="*/ 2147483646 h 4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3"/>
                <a:gd name="T157" fmla="*/ 0 h 494"/>
                <a:gd name="T158" fmla="*/ 403 w 403"/>
                <a:gd name="T159" fmla="*/ 494 h 4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3" h="494">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5" name="chenying0907 25"/>
            <p:cNvSpPr>
              <a:spLocks/>
            </p:cNvSpPr>
            <p:nvPr/>
          </p:nvSpPr>
          <p:spPr bwMode="auto">
            <a:xfrm>
              <a:off x="4800058" y="3277192"/>
              <a:ext cx="123697" cy="176447"/>
            </a:xfrm>
            <a:custGeom>
              <a:avLst/>
              <a:gdLst>
                <a:gd name="T0" fmla="*/ 2147483646 w 107"/>
                <a:gd name="T1" fmla="*/ 2147483646 h 154"/>
                <a:gd name="T2" fmla="*/ 2147483646 w 107"/>
                <a:gd name="T3" fmla="*/ 0 h 154"/>
                <a:gd name="T4" fmla="*/ 2147483646 w 107"/>
                <a:gd name="T5" fmla="*/ 2147483646 h 154"/>
                <a:gd name="T6" fmla="*/ 2147483646 w 107"/>
                <a:gd name="T7" fmla="*/ 2147483646 h 154"/>
                <a:gd name="T8" fmla="*/ 2147483646 w 107"/>
                <a:gd name="T9" fmla="*/ 2147483646 h 154"/>
                <a:gd name="T10" fmla="*/ 2147483646 w 107"/>
                <a:gd name="T11" fmla="*/ 2147483646 h 154"/>
                <a:gd name="T12" fmla="*/ 2147483646 w 107"/>
                <a:gd name="T13" fmla="*/ 2147483646 h 154"/>
                <a:gd name="T14" fmla="*/ 2147483646 w 107"/>
                <a:gd name="T15" fmla="*/ 2147483646 h 154"/>
                <a:gd name="T16" fmla="*/ 2147483646 w 107"/>
                <a:gd name="T17" fmla="*/ 2147483646 h 154"/>
                <a:gd name="T18" fmla="*/ 2147483646 w 107"/>
                <a:gd name="T19" fmla="*/ 2147483646 h 154"/>
                <a:gd name="T20" fmla="*/ 2147483646 w 107"/>
                <a:gd name="T21" fmla="*/ 2147483646 h 154"/>
                <a:gd name="T22" fmla="*/ 1802171503 w 107"/>
                <a:gd name="T23" fmla="*/ 2147483646 h 154"/>
                <a:gd name="T24" fmla="*/ 900623042 w 107"/>
                <a:gd name="T25" fmla="*/ 2147483646 h 154"/>
                <a:gd name="T26" fmla="*/ 2147483646 w 107"/>
                <a:gd name="T27" fmla="*/ 2147483646 h 154"/>
                <a:gd name="T28" fmla="*/ 2147483646 w 107"/>
                <a:gd name="T29" fmla="*/ 2147483646 h 154"/>
                <a:gd name="T30" fmla="*/ 2147483646 w 107"/>
                <a:gd name="T31" fmla="*/ 2147483646 h 154"/>
                <a:gd name="T32" fmla="*/ 2147483646 w 107"/>
                <a:gd name="T33" fmla="*/ 2147483646 h 154"/>
                <a:gd name="T34" fmla="*/ 2147483646 w 107"/>
                <a:gd name="T35" fmla="*/ 2147483646 h 154"/>
                <a:gd name="T36" fmla="*/ 2147483646 w 107"/>
                <a:gd name="T37" fmla="*/ 2147483646 h 154"/>
                <a:gd name="T38" fmla="*/ 2147483646 w 107"/>
                <a:gd name="T39" fmla="*/ 2147483646 h 154"/>
                <a:gd name="T40" fmla="*/ 2147483646 w 107"/>
                <a:gd name="T41" fmla="*/ 2147483646 h 154"/>
                <a:gd name="T42" fmla="*/ 2147483646 w 107"/>
                <a:gd name="T43" fmla="*/ 2147483646 h 154"/>
                <a:gd name="T44" fmla="*/ 2147483646 w 107"/>
                <a:gd name="T45" fmla="*/ 2147483646 h 154"/>
                <a:gd name="T46" fmla="*/ 2147483646 w 107"/>
                <a:gd name="T47" fmla="*/ 2147483646 h 154"/>
                <a:gd name="T48" fmla="*/ 2147483646 w 107"/>
                <a:gd name="T49" fmla="*/ 2147483646 h 154"/>
                <a:gd name="T50" fmla="*/ 2147483646 w 107"/>
                <a:gd name="T51" fmla="*/ 2147483646 h 154"/>
                <a:gd name="T52" fmla="*/ 2147483646 w 107"/>
                <a:gd name="T53" fmla="*/ 2147483646 h 154"/>
                <a:gd name="T54" fmla="*/ 2147483646 w 107"/>
                <a:gd name="T55" fmla="*/ 2147483646 h 154"/>
                <a:gd name="T56" fmla="*/ 2147483646 w 107"/>
                <a:gd name="T57" fmla="*/ 2147483646 h 1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154"/>
                <a:gd name="T89" fmla="*/ 107 w 107"/>
                <a:gd name="T90" fmla="*/ 154 h 1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6" name="chenying0907 26"/>
            <p:cNvSpPr>
              <a:spLocks/>
            </p:cNvSpPr>
            <p:nvPr/>
          </p:nvSpPr>
          <p:spPr bwMode="auto">
            <a:xfrm>
              <a:off x="4680110" y="3197327"/>
              <a:ext cx="163055" cy="174589"/>
            </a:xfrm>
            <a:custGeom>
              <a:avLst/>
              <a:gdLst>
                <a:gd name="T0" fmla="*/ 2147483646 w 141"/>
                <a:gd name="T1" fmla="*/ 2147483646 h 152"/>
                <a:gd name="T2" fmla="*/ 2147483646 w 141"/>
                <a:gd name="T3" fmla="*/ 2147483646 h 152"/>
                <a:gd name="T4" fmla="*/ 2147483646 w 141"/>
                <a:gd name="T5" fmla="*/ 2147483646 h 152"/>
                <a:gd name="T6" fmla="*/ 2147483646 w 141"/>
                <a:gd name="T7" fmla="*/ 2147483646 h 152"/>
                <a:gd name="T8" fmla="*/ 2147483646 w 141"/>
                <a:gd name="T9" fmla="*/ 2147483646 h 152"/>
                <a:gd name="T10" fmla="*/ 2147483646 w 141"/>
                <a:gd name="T11" fmla="*/ 2147483646 h 152"/>
                <a:gd name="T12" fmla="*/ 2147483646 w 141"/>
                <a:gd name="T13" fmla="*/ 2147483646 h 152"/>
                <a:gd name="T14" fmla="*/ 2147483646 w 141"/>
                <a:gd name="T15" fmla="*/ 2147483646 h 152"/>
                <a:gd name="T16" fmla="*/ 2147483646 w 141"/>
                <a:gd name="T17" fmla="*/ 2147483646 h 152"/>
                <a:gd name="T18" fmla="*/ 2147483646 w 141"/>
                <a:gd name="T19" fmla="*/ 2147483646 h 152"/>
                <a:gd name="T20" fmla="*/ 2147483646 w 141"/>
                <a:gd name="T21" fmla="*/ 2147483646 h 152"/>
                <a:gd name="T22" fmla="*/ 2147483646 w 141"/>
                <a:gd name="T23" fmla="*/ 2147483646 h 152"/>
                <a:gd name="T24" fmla="*/ 2147483646 w 141"/>
                <a:gd name="T25" fmla="*/ 2147483646 h 152"/>
                <a:gd name="T26" fmla="*/ 0 w 141"/>
                <a:gd name="T27" fmla="*/ 2147483646 h 152"/>
                <a:gd name="T28" fmla="*/ 2147483646 w 141"/>
                <a:gd name="T29" fmla="*/ 2147483646 h 152"/>
                <a:gd name="T30" fmla="*/ 2147483646 w 141"/>
                <a:gd name="T31" fmla="*/ 2147483646 h 152"/>
                <a:gd name="T32" fmla="*/ 2147483646 w 141"/>
                <a:gd name="T33" fmla="*/ 2147483646 h 152"/>
                <a:gd name="T34" fmla="*/ 2147483646 w 141"/>
                <a:gd name="T35" fmla="*/ 2147483646 h 152"/>
                <a:gd name="T36" fmla="*/ 2147483646 w 141"/>
                <a:gd name="T37" fmla="*/ 2147483646 h 152"/>
                <a:gd name="T38" fmla="*/ 2147483646 w 141"/>
                <a:gd name="T39" fmla="*/ 2147483646 h 152"/>
                <a:gd name="T40" fmla="*/ 2147483646 w 141"/>
                <a:gd name="T41" fmla="*/ 2147483646 h 152"/>
                <a:gd name="T42" fmla="*/ 2147483646 w 141"/>
                <a:gd name="T43" fmla="*/ 2147483646 h 152"/>
                <a:gd name="T44" fmla="*/ 2147483646 w 141"/>
                <a:gd name="T45" fmla="*/ 2147483646 h 152"/>
                <a:gd name="T46" fmla="*/ 2147483646 w 141"/>
                <a:gd name="T47" fmla="*/ 2147483646 h 152"/>
                <a:gd name="T48" fmla="*/ 2147483646 w 141"/>
                <a:gd name="T49" fmla="*/ 2147483646 h 152"/>
                <a:gd name="T50" fmla="*/ 2147483646 w 141"/>
                <a:gd name="T51" fmla="*/ 2147483646 h 152"/>
                <a:gd name="T52" fmla="*/ 2147483646 w 141"/>
                <a:gd name="T53" fmla="*/ 2147483646 h 152"/>
                <a:gd name="T54" fmla="*/ 2147483646 w 141"/>
                <a:gd name="T55" fmla="*/ 2147483646 h 152"/>
                <a:gd name="T56" fmla="*/ 2147483646 w 141"/>
                <a:gd name="T57" fmla="*/ 2147483646 h 152"/>
                <a:gd name="T58" fmla="*/ 2147483646 w 141"/>
                <a:gd name="T59" fmla="*/ 2147483646 h 152"/>
                <a:gd name="T60" fmla="*/ 2147483646 w 141"/>
                <a:gd name="T61" fmla="*/ 2147483646 h 152"/>
                <a:gd name="T62" fmla="*/ 2147483646 w 141"/>
                <a:gd name="T63" fmla="*/ 2147483646 h 152"/>
                <a:gd name="T64" fmla="*/ 2147483646 w 141"/>
                <a:gd name="T65" fmla="*/ 2147483646 h 152"/>
                <a:gd name="T66" fmla="*/ 2147483646 w 141"/>
                <a:gd name="T67" fmla="*/ 2147483646 h 152"/>
                <a:gd name="T68" fmla="*/ 2147483646 w 141"/>
                <a:gd name="T69" fmla="*/ 2147483646 h 152"/>
                <a:gd name="T70" fmla="*/ 2147483646 w 141"/>
                <a:gd name="T71" fmla="*/ 2147483646 h 152"/>
                <a:gd name="T72" fmla="*/ 2147483646 w 141"/>
                <a:gd name="T73" fmla="*/ 1787908903 h 152"/>
                <a:gd name="T74" fmla="*/ 2147483646 w 141"/>
                <a:gd name="T75" fmla="*/ 2147483646 h 152"/>
                <a:gd name="T76" fmla="*/ 2147483646 w 141"/>
                <a:gd name="T77" fmla="*/ 2147483646 h 152"/>
                <a:gd name="T78" fmla="*/ 2147483646 w 141"/>
                <a:gd name="T79" fmla="*/ 2147483646 h 1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152"/>
                <a:gd name="T122" fmla="*/ 141 w 141"/>
                <a:gd name="T123" fmla="*/ 152 h 1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7" name="chenying0907 27"/>
            <p:cNvSpPr>
              <a:spLocks/>
            </p:cNvSpPr>
            <p:nvPr/>
          </p:nvSpPr>
          <p:spPr bwMode="auto">
            <a:xfrm>
              <a:off x="4953743" y="2853719"/>
              <a:ext cx="573504" cy="544199"/>
            </a:xfrm>
            <a:custGeom>
              <a:avLst/>
              <a:gdLst>
                <a:gd name="T0" fmla="*/ 2147483646 w 496"/>
                <a:gd name="T1" fmla="*/ 2147483646 h 473"/>
                <a:gd name="T2" fmla="*/ 2147483646 w 496"/>
                <a:gd name="T3" fmla="*/ 2147483646 h 473"/>
                <a:gd name="T4" fmla="*/ 2147483646 w 496"/>
                <a:gd name="T5" fmla="*/ 2147483646 h 473"/>
                <a:gd name="T6" fmla="*/ 2147483646 w 496"/>
                <a:gd name="T7" fmla="*/ 2147483646 h 473"/>
                <a:gd name="T8" fmla="*/ 2147483646 w 496"/>
                <a:gd name="T9" fmla="*/ 2147483646 h 473"/>
                <a:gd name="T10" fmla="*/ 2147483646 w 496"/>
                <a:gd name="T11" fmla="*/ 2147483646 h 473"/>
                <a:gd name="T12" fmla="*/ 2147483646 w 496"/>
                <a:gd name="T13" fmla="*/ 2147483646 h 473"/>
                <a:gd name="T14" fmla="*/ 2147483646 w 496"/>
                <a:gd name="T15" fmla="*/ 2147483646 h 473"/>
                <a:gd name="T16" fmla="*/ 2147483646 w 496"/>
                <a:gd name="T17" fmla="*/ 2147483646 h 473"/>
                <a:gd name="T18" fmla="*/ 2147483646 w 496"/>
                <a:gd name="T19" fmla="*/ 2147483646 h 473"/>
                <a:gd name="T20" fmla="*/ 0 w 496"/>
                <a:gd name="T21" fmla="*/ 2147483646 h 473"/>
                <a:gd name="T22" fmla="*/ 2147483646 w 496"/>
                <a:gd name="T23" fmla="*/ 2147483646 h 473"/>
                <a:gd name="T24" fmla="*/ 2147483646 w 496"/>
                <a:gd name="T25" fmla="*/ 2147483646 h 473"/>
                <a:gd name="T26" fmla="*/ 2147483646 w 496"/>
                <a:gd name="T27" fmla="*/ 2147483646 h 473"/>
                <a:gd name="T28" fmla="*/ 2147483646 w 496"/>
                <a:gd name="T29" fmla="*/ 2147483646 h 473"/>
                <a:gd name="T30" fmla="*/ 2147483646 w 496"/>
                <a:gd name="T31" fmla="*/ 2147483646 h 473"/>
                <a:gd name="T32" fmla="*/ 2147483646 w 496"/>
                <a:gd name="T33" fmla="*/ 2147483646 h 473"/>
                <a:gd name="T34" fmla="*/ 2147483646 w 496"/>
                <a:gd name="T35" fmla="*/ 2147483646 h 473"/>
                <a:gd name="T36" fmla="*/ 2147483646 w 496"/>
                <a:gd name="T37" fmla="*/ 2147483646 h 473"/>
                <a:gd name="T38" fmla="*/ 2147483646 w 496"/>
                <a:gd name="T39" fmla="*/ 2147483646 h 473"/>
                <a:gd name="T40" fmla="*/ 2147483646 w 496"/>
                <a:gd name="T41" fmla="*/ 2147483646 h 473"/>
                <a:gd name="T42" fmla="*/ 2147483646 w 496"/>
                <a:gd name="T43" fmla="*/ 2147483646 h 473"/>
                <a:gd name="T44" fmla="*/ 2147483646 w 496"/>
                <a:gd name="T45" fmla="*/ 2147483646 h 473"/>
                <a:gd name="T46" fmla="*/ 2147483646 w 496"/>
                <a:gd name="T47" fmla="*/ 2147483646 h 473"/>
                <a:gd name="T48" fmla="*/ 2147483646 w 496"/>
                <a:gd name="T49" fmla="*/ 2147483646 h 473"/>
                <a:gd name="T50" fmla="*/ 2147483646 w 496"/>
                <a:gd name="T51" fmla="*/ 2147483646 h 473"/>
                <a:gd name="T52" fmla="*/ 2147483646 w 496"/>
                <a:gd name="T53" fmla="*/ 2147483646 h 473"/>
                <a:gd name="T54" fmla="*/ 2147483646 w 496"/>
                <a:gd name="T55" fmla="*/ 2147483646 h 473"/>
                <a:gd name="T56" fmla="*/ 2147483646 w 496"/>
                <a:gd name="T57" fmla="*/ 2147483646 h 473"/>
                <a:gd name="T58" fmla="*/ 2147483646 w 496"/>
                <a:gd name="T59" fmla="*/ 2147483646 h 473"/>
                <a:gd name="T60" fmla="*/ 2147483646 w 496"/>
                <a:gd name="T61" fmla="*/ 2147483646 h 473"/>
                <a:gd name="T62" fmla="*/ 2147483646 w 496"/>
                <a:gd name="T63" fmla="*/ 2147483646 h 473"/>
                <a:gd name="T64" fmla="*/ 2147483646 w 496"/>
                <a:gd name="T65" fmla="*/ 2147483646 h 473"/>
                <a:gd name="T66" fmla="*/ 2147483646 w 496"/>
                <a:gd name="T67" fmla="*/ 2147483646 h 473"/>
                <a:gd name="T68" fmla="*/ 2147483646 w 496"/>
                <a:gd name="T69" fmla="*/ 2147483646 h 473"/>
                <a:gd name="T70" fmla="*/ 2147483646 w 496"/>
                <a:gd name="T71" fmla="*/ 2147483646 h 473"/>
                <a:gd name="T72" fmla="*/ 2147483646 w 496"/>
                <a:gd name="T73" fmla="*/ 2147483646 h 473"/>
                <a:gd name="T74" fmla="*/ 2147483646 w 496"/>
                <a:gd name="T75" fmla="*/ 2147483646 h 473"/>
                <a:gd name="T76" fmla="*/ 2147483646 w 496"/>
                <a:gd name="T77" fmla="*/ 2147483646 h 473"/>
                <a:gd name="T78" fmla="*/ 2147483646 w 496"/>
                <a:gd name="T79" fmla="*/ 2147483646 h 473"/>
                <a:gd name="T80" fmla="*/ 2147483646 w 496"/>
                <a:gd name="T81" fmla="*/ 2147483646 h 473"/>
                <a:gd name="T82" fmla="*/ 2147483646 w 496"/>
                <a:gd name="T83" fmla="*/ 2147483646 h 473"/>
                <a:gd name="T84" fmla="*/ 2147483646 w 496"/>
                <a:gd name="T85" fmla="*/ 2147483646 h 473"/>
                <a:gd name="T86" fmla="*/ 2147483646 w 496"/>
                <a:gd name="T87" fmla="*/ 2147483646 h 473"/>
                <a:gd name="T88" fmla="*/ 2147483646 w 496"/>
                <a:gd name="T89" fmla="*/ 2147483646 h 473"/>
                <a:gd name="T90" fmla="*/ 2147483646 w 496"/>
                <a:gd name="T91" fmla="*/ 2147483646 h 473"/>
                <a:gd name="T92" fmla="*/ 2147483646 w 496"/>
                <a:gd name="T93" fmla="*/ 2147483646 h 473"/>
                <a:gd name="T94" fmla="*/ 2147483646 w 496"/>
                <a:gd name="T95" fmla="*/ 2147483646 h 473"/>
                <a:gd name="T96" fmla="*/ 2147483646 w 496"/>
                <a:gd name="T97" fmla="*/ 2147483646 h 473"/>
                <a:gd name="T98" fmla="*/ 2147483646 w 496"/>
                <a:gd name="T99" fmla="*/ 2147483646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6"/>
                <a:gd name="T151" fmla="*/ 0 h 473"/>
                <a:gd name="T152" fmla="*/ 496 w 496"/>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6" h="473">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8" name="chenying0907 28"/>
            <p:cNvSpPr>
              <a:spLocks/>
            </p:cNvSpPr>
            <p:nvPr/>
          </p:nvSpPr>
          <p:spPr bwMode="auto">
            <a:xfrm>
              <a:off x="5084936" y="2526828"/>
              <a:ext cx="817149" cy="555344"/>
            </a:xfrm>
            <a:custGeom>
              <a:avLst/>
              <a:gdLst>
                <a:gd name="T0" fmla="*/ 2147483646 w 707"/>
                <a:gd name="T1" fmla="*/ 2147483646 h 481"/>
                <a:gd name="T2" fmla="*/ 2147483646 w 707"/>
                <a:gd name="T3" fmla="*/ 2147483646 h 481"/>
                <a:gd name="T4" fmla="*/ 2147483646 w 707"/>
                <a:gd name="T5" fmla="*/ 2147483646 h 481"/>
                <a:gd name="T6" fmla="*/ 2147483646 w 707"/>
                <a:gd name="T7" fmla="*/ 2147483646 h 481"/>
                <a:gd name="T8" fmla="*/ 2147483646 w 707"/>
                <a:gd name="T9" fmla="*/ 2147483646 h 481"/>
                <a:gd name="T10" fmla="*/ 2147483646 w 707"/>
                <a:gd name="T11" fmla="*/ 2147483646 h 481"/>
                <a:gd name="T12" fmla="*/ 0 w 707"/>
                <a:gd name="T13" fmla="*/ 2147483646 h 481"/>
                <a:gd name="T14" fmla="*/ 2147483646 w 707"/>
                <a:gd name="T15" fmla="*/ 2147483646 h 481"/>
                <a:gd name="T16" fmla="*/ 2147483646 w 707"/>
                <a:gd name="T17" fmla="*/ 2147483646 h 481"/>
                <a:gd name="T18" fmla="*/ 2147483646 w 707"/>
                <a:gd name="T19" fmla="*/ 2147483646 h 481"/>
                <a:gd name="T20" fmla="*/ 2147483646 w 707"/>
                <a:gd name="T21" fmla="*/ 2147483646 h 481"/>
                <a:gd name="T22" fmla="*/ 2147483646 w 707"/>
                <a:gd name="T23" fmla="*/ 2147483646 h 481"/>
                <a:gd name="T24" fmla="*/ 2147483646 w 707"/>
                <a:gd name="T25" fmla="*/ 2147483646 h 481"/>
                <a:gd name="T26" fmla="*/ 2147483646 w 707"/>
                <a:gd name="T27" fmla="*/ 2147483646 h 481"/>
                <a:gd name="T28" fmla="*/ 2147483646 w 707"/>
                <a:gd name="T29" fmla="*/ 2147483646 h 481"/>
                <a:gd name="T30" fmla="*/ 2147483646 w 707"/>
                <a:gd name="T31" fmla="*/ 2147483646 h 481"/>
                <a:gd name="T32" fmla="*/ 2147483646 w 707"/>
                <a:gd name="T33" fmla="*/ 2147483646 h 481"/>
                <a:gd name="T34" fmla="*/ 2147483646 w 707"/>
                <a:gd name="T35" fmla="*/ 2147483646 h 481"/>
                <a:gd name="T36" fmla="*/ 2147483646 w 707"/>
                <a:gd name="T37" fmla="*/ 2147483646 h 481"/>
                <a:gd name="T38" fmla="*/ 2147483646 w 707"/>
                <a:gd name="T39" fmla="*/ 2147483646 h 481"/>
                <a:gd name="T40" fmla="*/ 2147483646 w 707"/>
                <a:gd name="T41" fmla="*/ 2147483646 h 481"/>
                <a:gd name="T42" fmla="*/ 2147483646 w 707"/>
                <a:gd name="T43" fmla="*/ 2147483646 h 481"/>
                <a:gd name="T44" fmla="*/ 2147483646 w 707"/>
                <a:gd name="T45" fmla="*/ 2147483646 h 481"/>
                <a:gd name="T46" fmla="*/ 2147483646 w 707"/>
                <a:gd name="T47" fmla="*/ 2147483646 h 481"/>
                <a:gd name="T48" fmla="*/ 2147483646 w 707"/>
                <a:gd name="T49" fmla="*/ 2147483646 h 481"/>
                <a:gd name="T50" fmla="*/ 2147483646 w 707"/>
                <a:gd name="T51" fmla="*/ 2147483646 h 481"/>
                <a:gd name="T52" fmla="*/ 2147483646 w 707"/>
                <a:gd name="T53" fmla="*/ 2147483646 h 481"/>
                <a:gd name="T54" fmla="*/ 2147483646 w 707"/>
                <a:gd name="T55" fmla="*/ 2147483646 h 481"/>
                <a:gd name="T56" fmla="*/ 2147483646 w 707"/>
                <a:gd name="T57" fmla="*/ 2147483646 h 481"/>
                <a:gd name="T58" fmla="*/ 2147483646 w 707"/>
                <a:gd name="T59" fmla="*/ 2147483646 h 481"/>
                <a:gd name="T60" fmla="*/ 2147483646 w 707"/>
                <a:gd name="T61" fmla="*/ 2147483646 h 481"/>
                <a:gd name="T62" fmla="*/ 2147483646 w 707"/>
                <a:gd name="T63" fmla="*/ 2147483646 h 481"/>
                <a:gd name="T64" fmla="*/ 2147483646 w 707"/>
                <a:gd name="T65" fmla="*/ 2147483646 h 481"/>
                <a:gd name="T66" fmla="*/ 2147483646 w 707"/>
                <a:gd name="T67" fmla="*/ 2147483646 h 481"/>
                <a:gd name="T68" fmla="*/ 2147483646 w 707"/>
                <a:gd name="T69" fmla="*/ 2147483646 h 481"/>
                <a:gd name="T70" fmla="*/ 2147483646 w 707"/>
                <a:gd name="T71" fmla="*/ 2147483646 h 481"/>
                <a:gd name="T72" fmla="*/ 2147483646 w 707"/>
                <a:gd name="T73" fmla="*/ 2147483646 h 481"/>
                <a:gd name="T74" fmla="*/ 2147483646 w 707"/>
                <a:gd name="T75" fmla="*/ 2147483646 h 481"/>
                <a:gd name="T76" fmla="*/ 2147483646 w 707"/>
                <a:gd name="T77" fmla="*/ 2147483646 h 481"/>
                <a:gd name="T78" fmla="*/ 2147483646 w 707"/>
                <a:gd name="T79" fmla="*/ 2147483646 h 481"/>
                <a:gd name="T80" fmla="*/ 2147483646 w 707"/>
                <a:gd name="T81" fmla="*/ 2147483646 h 481"/>
                <a:gd name="T82" fmla="*/ 2147483646 w 707"/>
                <a:gd name="T83" fmla="*/ 2147483646 h 481"/>
                <a:gd name="T84" fmla="*/ 2147483646 w 707"/>
                <a:gd name="T85" fmla="*/ 2147483646 h 481"/>
                <a:gd name="T86" fmla="*/ 2147483646 w 707"/>
                <a:gd name="T87" fmla="*/ 2147483646 h 481"/>
                <a:gd name="T88" fmla="*/ 2147483646 w 707"/>
                <a:gd name="T89" fmla="*/ 2147483646 h 481"/>
                <a:gd name="T90" fmla="*/ 2147483646 w 707"/>
                <a:gd name="T91" fmla="*/ 2147483646 h 481"/>
                <a:gd name="T92" fmla="*/ 2147483646 w 707"/>
                <a:gd name="T93" fmla="*/ 2147483646 h 481"/>
                <a:gd name="T94" fmla="*/ 2147483646 w 707"/>
                <a:gd name="T95" fmla="*/ 2147483646 h 481"/>
                <a:gd name="T96" fmla="*/ 2147483646 w 707"/>
                <a:gd name="T97" fmla="*/ 2147483646 h 481"/>
                <a:gd name="T98" fmla="*/ 2147483646 w 707"/>
                <a:gd name="T99" fmla="*/ 2147483646 h 481"/>
                <a:gd name="T100" fmla="*/ 2147483646 w 707"/>
                <a:gd name="T101" fmla="*/ 2147483646 h 481"/>
                <a:gd name="T102" fmla="*/ 2147483646 w 707"/>
                <a:gd name="T103" fmla="*/ 2147483646 h 481"/>
                <a:gd name="T104" fmla="*/ 2147483646 w 707"/>
                <a:gd name="T105" fmla="*/ 2147483646 h 481"/>
                <a:gd name="T106" fmla="*/ 2147483646 w 707"/>
                <a:gd name="T107" fmla="*/ 2147483646 h 481"/>
                <a:gd name="T108" fmla="*/ 2147483646 w 707"/>
                <a:gd name="T109" fmla="*/ 2147483646 h 481"/>
                <a:gd name="T110" fmla="*/ 2147483646 w 707"/>
                <a:gd name="T111" fmla="*/ 2147483646 h 481"/>
                <a:gd name="T112" fmla="*/ 2147483646 w 707"/>
                <a:gd name="T113" fmla="*/ 2147483646 h 481"/>
                <a:gd name="T114" fmla="*/ 2147483646 w 707"/>
                <a:gd name="T115" fmla="*/ 2147483646 h 4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7"/>
                <a:gd name="T175" fmla="*/ 0 h 481"/>
                <a:gd name="T176" fmla="*/ 707 w 707"/>
                <a:gd name="T177" fmla="*/ 481 h 4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9" name="chenying0907 30"/>
            <p:cNvSpPr>
              <a:spLocks/>
            </p:cNvSpPr>
            <p:nvPr/>
          </p:nvSpPr>
          <p:spPr bwMode="auto">
            <a:xfrm>
              <a:off x="4691355" y="3522360"/>
              <a:ext cx="663465" cy="4141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chemeClr val="accent6">
                <a:lumMod val="60000"/>
                <a:lumOff val="40000"/>
              </a:schemeClr>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0" name="chenying0907 31"/>
            <p:cNvSpPr>
              <a:spLocks/>
            </p:cNvSpPr>
            <p:nvPr/>
          </p:nvSpPr>
          <p:spPr bwMode="auto">
            <a:xfrm>
              <a:off x="5313589" y="4207718"/>
              <a:ext cx="101206" cy="91009"/>
            </a:xfrm>
            <a:custGeom>
              <a:avLst/>
              <a:gdLst>
                <a:gd name="T0" fmla="*/ 2147483646 w 88"/>
                <a:gd name="T1" fmla="*/ 2147483646 h 80"/>
                <a:gd name="T2" fmla="*/ 2147483646 w 88"/>
                <a:gd name="T3" fmla="*/ 2147483646 h 80"/>
                <a:gd name="T4" fmla="*/ 2147483646 w 88"/>
                <a:gd name="T5" fmla="*/ 2147483646 h 80"/>
                <a:gd name="T6" fmla="*/ 2147483646 w 88"/>
                <a:gd name="T7" fmla="*/ 2147483646 h 80"/>
                <a:gd name="T8" fmla="*/ 2147483646 w 88"/>
                <a:gd name="T9" fmla="*/ 2147483646 h 80"/>
                <a:gd name="T10" fmla="*/ 2147483646 w 88"/>
                <a:gd name="T11" fmla="*/ 2147483646 h 80"/>
                <a:gd name="T12" fmla="*/ 2147483646 w 88"/>
                <a:gd name="T13" fmla="*/ 873360744 h 80"/>
                <a:gd name="T14" fmla="*/ 2147483646 w 88"/>
                <a:gd name="T15" fmla="*/ 2147483646 h 80"/>
                <a:gd name="T16" fmla="*/ 2147483646 w 88"/>
                <a:gd name="T17" fmla="*/ 2147483646 h 80"/>
                <a:gd name="T18" fmla="*/ 2147483646 w 88"/>
                <a:gd name="T19" fmla="*/ 2147483646 h 80"/>
                <a:gd name="T20" fmla="*/ 0 w 88"/>
                <a:gd name="T21" fmla="*/ 2147483646 h 80"/>
                <a:gd name="T22" fmla="*/ 2147483646 w 88"/>
                <a:gd name="T23" fmla="*/ 2147483646 h 80"/>
                <a:gd name="T24" fmla="*/ 2147483646 w 88"/>
                <a:gd name="T25" fmla="*/ 2147483646 h 80"/>
                <a:gd name="T26" fmla="*/ 2147483646 w 88"/>
                <a:gd name="T27" fmla="*/ 2147483646 h 80"/>
                <a:gd name="T28" fmla="*/ 2147483646 w 88"/>
                <a:gd name="T29" fmla="*/ 2147483646 h 80"/>
                <a:gd name="T30" fmla="*/ 2147483646 w 88"/>
                <a:gd name="T31" fmla="*/ 2147483646 h 80"/>
                <a:gd name="T32" fmla="*/ 2147483646 w 88"/>
                <a:gd name="T33" fmla="*/ 2147483646 h 80"/>
                <a:gd name="T34" fmla="*/ 2147483646 w 88"/>
                <a:gd name="T35" fmla="*/ 2147483646 h 80"/>
                <a:gd name="T36" fmla="*/ 2147483646 w 88"/>
                <a:gd name="T37" fmla="*/ 2147483646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0"/>
                <a:gd name="T59" fmla="*/ 88 w 88"/>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1" name="chenying0907 32"/>
            <p:cNvSpPr>
              <a:spLocks/>
            </p:cNvSpPr>
            <p:nvPr/>
          </p:nvSpPr>
          <p:spPr bwMode="auto">
            <a:xfrm>
              <a:off x="4826297" y="3860395"/>
              <a:ext cx="577252" cy="443903"/>
            </a:xfrm>
            <a:custGeom>
              <a:avLst/>
              <a:gdLst>
                <a:gd name="T0" fmla="*/ 2147483646 w 498"/>
                <a:gd name="T1" fmla="*/ 2147483646 h 385"/>
                <a:gd name="T2" fmla="*/ 2147483646 w 498"/>
                <a:gd name="T3" fmla="*/ 2147483646 h 385"/>
                <a:gd name="T4" fmla="*/ 2147483646 w 498"/>
                <a:gd name="T5" fmla="*/ 2147483646 h 385"/>
                <a:gd name="T6" fmla="*/ 2147483646 w 498"/>
                <a:gd name="T7" fmla="*/ 0 h 385"/>
                <a:gd name="T8" fmla="*/ 2147483646 w 498"/>
                <a:gd name="T9" fmla="*/ 2147483646 h 385"/>
                <a:gd name="T10" fmla="*/ 2147483646 w 498"/>
                <a:gd name="T11" fmla="*/ 2147483646 h 385"/>
                <a:gd name="T12" fmla="*/ 2147483646 w 498"/>
                <a:gd name="T13" fmla="*/ 2147483646 h 385"/>
                <a:gd name="T14" fmla="*/ 2147483646 w 498"/>
                <a:gd name="T15" fmla="*/ 2147483646 h 385"/>
                <a:gd name="T16" fmla="*/ 2147483646 w 498"/>
                <a:gd name="T17" fmla="*/ 2147483646 h 385"/>
                <a:gd name="T18" fmla="*/ 2147483646 w 498"/>
                <a:gd name="T19" fmla="*/ 2147483646 h 385"/>
                <a:gd name="T20" fmla="*/ 2147483646 w 498"/>
                <a:gd name="T21" fmla="*/ 2147483646 h 385"/>
                <a:gd name="T22" fmla="*/ 0 w 498"/>
                <a:gd name="T23" fmla="*/ 2147483646 h 385"/>
                <a:gd name="T24" fmla="*/ 2147483646 w 498"/>
                <a:gd name="T25" fmla="*/ 2147483646 h 385"/>
                <a:gd name="T26" fmla="*/ 2147483646 w 498"/>
                <a:gd name="T27" fmla="*/ 2147483646 h 385"/>
                <a:gd name="T28" fmla="*/ 2147483646 w 498"/>
                <a:gd name="T29" fmla="*/ 2147483646 h 385"/>
                <a:gd name="T30" fmla="*/ 2147483646 w 498"/>
                <a:gd name="T31" fmla="*/ 2147483646 h 385"/>
                <a:gd name="T32" fmla="*/ 2147483646 w 498"/>
                <a:gd name="T33" fmla="*/ 2147483646 h 385"/>
                <a:gd name="T34" fmla="*/ 2147483646 w 498"/>
                <a:gd name="T35" fmla="*/ 2147483646 h 385"/>
                <a:gd name="T36" fmla="*/ 2147483646 w 498"/>
                <a:gd name="T37" fmla="*/ 2147483646 h 385"/>
                <a:gd name="T38" fmla="*/ 2147483646 w 498"/>
                <a:gd name="T39" fmla="*/ 2147483646 h 385"/>
                <a:gd name="T40" fmla="*/ 2147483646 w 498"/>
                <a:gd name="T41" fmla="*/ 2147483646 h 385"/>
                <a:gd name="T42" fmla="*/ 2147483646 w 498"/>
                <a:gd name="T43" fmla="*/ 2147483646 h 385"/>
                <a:gd name="T44" fmla="*/ 2147483646 w 498"/>
                <a:gd name="T45" fmla="*/ 2147483646 h 385"/>
                <a:gd name="T46" fmla="*/ 2147483646 w 498"/>
                <a:gd name="T47" fmla="*/ 2147483646 h 385"/>
                <a:gd name="T48" fmla="*/ 2147483646 w 498"/>
                <a:gd name="T49" fmla="*/ 2147483646 h 385"/>
                <a:gd name="T50" fmla="*/ 2147483646 w 498"/>
                <a:gd name="T51" fmla="*/ 2147483646 h 385"/>
                <a:gd name="T52" fmla="*/ 2147483646 w 498"/>
                <a:gd name="T53" fmla="*/ 2147483646 h 385"/>
                <a:gd name="T54" fmla="*/ 2147483646 w 498"/>
                <a:gd name="T55" fmla="*/ 2147483646 h 385"/>
                <a:gd name="T56" fmla="*/ 2147483646 w 498"/>
                <a:gd name="T57" fmla="*/ 2147483646 h 385"/>
                <a:gd name="T58" fmla="*/ 2147483646 w 498"/>
                <a:gd name="T59" fmla="*/ 2147483646 h 385"/>
                <a:gd name="T60" fmla="*/ 2147483646 w 498"/>
                <a:gd name="T61" fmla="*/ 2147483646 h 385"/>
                <a:gd name="T62" fmla="*/ 2147483646 w 498"/>
                <a:gd name="T63" fmla="*/ 2147483646 h 385"/>
                <a:gd name="T64" fmla="*/ 2147483646 w 498"/>
                <a:gd name="T65" fmla="*/ 2147483646 h 385"/>
                <a:gd name="T66" fmla="*/ 2147483646 w 498"/>
                <a:gd name="T67" fmla="*/ 2147483646 h 385"/>
                <a:gd name="T68" fmla="*/ 2147483646 w 498"/>
                <a:gd name="T69" fmla="*/ 2147483646 h 385"/>
                <a:gd name="T70" fmla="*/ 2147483646 w 498"/>
                <a:gd name="T71" fmla="*/ 2147483646 h 385"/>
                <a:gd name="T72" fmla="*/ 2147483646 w 498"/>
                <a:gd name="T73" fmla="*/ 2147483646 h 385"/>
                <a:gd name="T74" fmla="*/ 2147483646 w 498"/>
                <a:gd name="T75" fmla="*/ 2147483646 h 385"/>
                <a:gd name="T76" fmla="*/ 2147483646 w 498"/>
                <a:gd name="T77" fmla="*/ 2147483646 h 385"/>
                <a:gd name="T78" fmla="*/ 2147483646 w 498"/>
                <a:gd name="T79" fmla="*/ 2147483646 h 385"/>
                <a:gd name="T80" fmla="*/ 2147483646 w 498"/>
                <a:gd name="T81" fmla="*/ 2147483646 h 3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385"/>
                <a:gd name="T125" fmla="*/ 498 w 498"/>
                <a:gd name="T126" fmla="*/ 385 h 3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2" name="chenying0907 33"/>
            <p:cNvSpPr>
              <a:spLocks/>
            </p:cNvSpPr>
            <p:nvPr/>
          </p:nvSpPr>
          <p:spPr bwMode="auto">
            <a:xfrm>
              <a:off x="4524553" y="3011595"/>
              <a:ext cx="536019" cy="763365"/>
            </a:xfrm>
            <a:custGeom>
              <a:avLst/>
              <a:gdLst>
                <a:gd name="T0" fmla="*/ 2147483646 w 463"/>
                <a:gd name="T1" fmla="*/ 2147483646 h 662"/>
                <a:gd name="T2" fmla="*/ 2147483646 w 463"/>
                <a:gd name="T3" fmla="*/ 2147483646 h 662"/>
                <a:gd name="T4" fmla="*/ 2147483646 w 463"/>
                <a:gd name="T5" fmla="*/ 2147483646 h 662"/>
                <a:gd name="T6" fmla="*/ 2147483646 w 463"/>
                <a:gd name="T7" fmla="*/ 2147483646 h 662"/>
                <a:gd name="T8" fmla="*/ 2147483646 w 463"/>
                <a:gd name="T9" fmla="*/ 2147483646 h 662"/>
                <a:gd name="T10" fmla="*/ 2147483646 w 463"/>
                <a:gd name="T11" fmla="*/ 2147483646 h 662"/>
                <a:gd name="T12" fmla="*/ 2147483646 w 463"/>
                <a:gd name="T13" fmla="*/ 2147483646 h 662"/>
                <a:gd name="T14" fmla="*/ 2147483646 w 463"/>
                <a:gd name="T15" fmla="*/ 2147483646 h 662"/>
                <a:gd name="T16" fmla="*/ 2147483646 w 463"/>
                <a:gd name="T17" fmla="*/ 0 h 662"/>
                <a:gd name="T18" fmla="*/ 2147483646 w 463"/>
                <a:gd name="T19" fmla="*/ 2147483646 h 662"/>
                <a:gd name="T20" fmla="*/ 2147483646 w 463"/>
                <a:gd name="T21" fmla="*/ 2147483646 h 662"/>
                <a:gd name="T22" fmla="*/ 2147483646 w 463"/>
                <a:gd name="T23" fmla="*/ 2147483646 h 662"/>
                <a:gd name="T24" fmla="*/ 2147483646 w 463"/>
                <a:gd name="T25" fmla="*/ 2147483646 h 662"/>
                <a:gd name="T26" fmla="*/ 2147483646 w 463"/>
                <a:gd name="T27" fmla="*/ 2147483646 h 662"/>
                <a:gd name="T28" fmla="*/ 2147483646 w 463"/>
                <a:gd name="T29" fmla="*/ 2147483646 h 662"/>
                <a:gd name="T30" fmla="*/ 2147483646 w 463"/>
                <a:gd name="T31" fmla="*/ 2147483646 h 662"/>
                <a:gd name="T32" fmla="*/ 2147483646 w 463"/>
                <a:gd name="T33" fmla="*/ 2147483646 h 662"/>
                <a:gd name="T34" fmla="*/ 2147483646 w 463"/>
                <a:gd name="T35" fmla="*/ 2147483646 h 662"/>
                <a:gd name="T36" fmla="*/ 2147483646 w 463"/>
                <a:gd name="T37" fmla="*/ 2147483646 h 662"/>
                <a:gd name="T38" fmla="*/ 2147483646 w 463"/>
                <a:gd name="T39" fmla="*/ 2147483646 h 662"/>
                <a:gd name="T40" fmla="*/ 2147483646 w 463"/>
                <a:gd name="T41" fmla="*/ 2147483646 h 662"/>
                <a:gd name="T42" fmla="*/ 2147483646 w 463"/>
                <a:gd name="T43" fmla="*/ 2147483646 h 662"/>
                <a:gd name="T44" fmla="*/ 2147483646 w 463"/>
                <a:gd name="T45" fmla="*/ 2147483646 h 662"/>
                <a:gd name="T46" fmla="*/ 2147483646 w 463"/>
                <a:gd name="T47" fmla="*/ 2147483646 h 662"/>
                <a:gd name="T48" fmla="*/ 2147483646 w 463"/>
                <a:gd name="T49" fmla="*/ 2147483646 h 662"/>
                <a:gd name="T50" fmla="*/ 2147483646 w 463"/>
                <a:gd name="T51" fmla="*/ 2147483646 h 662"/>
                <a:gd name="T52" fmla="*/ 2147483646 w 463"/>
                <a:gd name="T53" fmla="*/ 2147483646 h 662"/>
                <a:gd name="T54" fmla="*/ 2147483646 w 463"/>
                <a:gd name="T55" fmla="*/ 2147483646 h 662"/>
                <a:gd name="T56" fmla="*/ 2147483646 w 463"/>
                <a:gd name="T57" fmla="*/ 2147483646 h 662"/>
                <a:gd name="T58" fmla="*/ 2147483646 w 463"/>
                <a:gd name="T59" fmla="*/ 2147483646 h 662"/>
                <a:gd name="T60" fmla="*/ 2147483646 w 463"/>
                <a:gd name="T61" fmla="*/ 2147483646 h 662"/>
                <a:gd name="T62" fmla="*/ 2147483646 w 463"/>
                <a:gd name="T63" fmla="*/ 2147483646 h 662"/>
                <a:gd name="T64" fmla="*/ 2147483646 w 463"/>
                <a:gd name="T65" fmla="*/ 2147483646 h 662"/>
                <a:gd name="T66" fmla="*/ 2147483646 w 463"/>
                <a:gd name="T67" fmla="*/ 2147483646 h 662"/>
                <a:gd name="T68" fmla="*/ 2147483646 w 463"/>
                <a:gd name="T69" fmla="*/ 2147483646 h 662"/>
                <a:gd name="T70" fmla="*/ 2147483646 w 463"/>
                <a:gd name="T71" fmla="*/ 2147483646 h 662"/>
                <a:gd name="T72" fmla="*/ 2147483646 w 463"/>
                <a:gd name="T73" fmla="*/ 2147483646 h 662"/>
                <a:gd name="T74" fmla="*/ 2147483646 w 463"/>
                <a:gd name="T75" fmla="*/ 2147483646 h 662"/>
                <a:gd name="T76" fmla="*/ 2147483646 w 463"/>
                <a:gd name="T77" fmla="*/ 2147483646 h 662"/>
                <a:gd name="T78" fmla="*/ 2147483646 w 463"/>
                <a:gd name="T79" fmla="*/ 2147483646 h 662"/>
                <a:gd name="T80" fmla="*/ 2147483646 w 463"/>
                <a:gd name="T81" fmla="*/ 2147483646 h 662"/>
                <a:gd name="T82" fmla="*/ 2147483646 w 463"/>
                <a:gd name="T83" fmla="*/ 2147483646 h 662"/>
                <a:gd name="T84" fmla="*/ 2147483646 w 463"/>
                <a:gd name="T85" fmla="*/ 2147483646 h 662"/>
                <a:gd name="T86" fmla="*/ 2147483646 w 463"/>
                <a:gd name="T87" fmla="*/ 2147483646 h 662"/>
                <a:gd name="T88" fmla="*/ 2147483646 w 463"/>
                <a:gd name="T89" fmla="*/ 2147483646 h 662"/>
                <a:gd name="T90" fmla="*/ 2147483646 w 463"/>
                <a:gd name="T91" fmla="*/ 2147483646 h 662"/>
                <a:gd name="T92" fmla="*/ 2147483646 w 463"/>
                <a:gd name="T93" fmla="*/ 2147483646 h 662"/>
                <a:gd name="T94" fmla="*/ 2147483646 w 463"/>
                <a:gd name="T95" fmla="*/ 2147483646 h 662"/>
                <a:gd name="T96" fmla="*/ 2147483646 w 463"/>
                <a:gd name="T97" fmla="*/ 2147483646 h 662"/>
                <a:gd name="T98" fmla="*/ 2147483646 w 463"/>
                <a:gd name="T99" fmla="*/ 2147483646 h 662"/>
                <a:gd name="T100" fmla="*/ 2147483646 w 463"/>
                <a:gd name="T101" fmla="*/ 2147483646 h 662"/>
                <a:gd name="T102" fmla="*/ 2147483646 w 463"/>
                <a:gd name="T103" fmla="*/ 2147483646 h 662"/>
                <a:gd name="T104" fmla="*/ 2147483646 w 463"/>
                <a:gd name="T105" fmla="*/ 2147483646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3"/>
                <a:gd name="T160" fmla="*/ 0 h 662"/>
                <a:gd name="T161" fmla="*/ 463 w 46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3"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3" name="chenying0907 34"/>
            <p:cNvSpPr>
              <a:spLocks/>
            </p:cNvSpPr>
            <p:nvPr/>
          </p:nvSpPr>
          <p:spPr bwMode="auto">
            <a:xfrm>
              <a:off x="4277159" y="3745240"/>
              <a:ext cx="569755" cy="555344"/>
            </a:xfrm>
            <a:custGeom>
              <a:avLst/>
              <a:gdLst>
                <a:gd name="T0" fmla="*/ 2147483646 w 491"/>
                <a:gd name="T1" fmla="*/ 2147483646 h 483"/>
                <a:gd name="T2" fmla="*/ 2147483646 w 491"/>
                <a:gd name="T3" fmla="*/ 2147483646 h 483"/>
                <a:gd name="T4" fmla="*/ 2147483646 w 491"/>
                <a:gd name="T5" fmla="*/ 2147483646 h 483"/>
                <a:gd name="T6" fmla="*/ 2147483646 w 491"/>
                <a:gd name="T7" fmla="*/ 2147483646 h 483"/>
                <a:gd name="T8" fmla="*/ 2147483646 w 491"/>
                <a:gd name="T9" fmla="*/ 2147483646 h 483"/>
                <a:gd name="T10" fmla="*/ 2147483646 w 491"/>
                <a:gd name="T11" fmla="*/ 2147483646 h 483"/>
                <a:gd name="T12" fmla="*/ 2147483646 w 491"/>
                <a:gd name="T13" fmla="*/ 2147483646 h 483"/>
                <a:gd name="T14" fmla="*/ 2147483646 w 491"/>
                <a:gd name="T15" fmla="*/ 2147483646 h 483"/>
                <a:gd name="T16" fmla="*/ 2147483646 w 491"/>
                <a:gd name="T17" fmla="*/ 2147483646 h 483"/>
                <a:gd name="T18" fmla="*/ 2147483646 w 491"/>
                <a:gd name="T19" fmla="*/ 2147483646 h 483"/>
                <a:gd name="T20" fmla="*/ 2147483646 w 491"/>
                <a:gd name="T21" fmla="*/ 2147483646 h 483"/>
                <a:gd name="T22" fmla="*/ 2147483646 w 491"/>
                <a:gd name="T23" fmla="*/ 2147483646 h 483"/>
                <a:gd name="T24" fmla="*/ 2147483646 w 491"/>
                <a:gd name="T25" fmla="*/ 2147483646 h 483"/>
                <a:gd name="T26" fmla="*/ 2147483646 w 491"/>
                <a:gd name="T27" fmla="*/ 2147483646 h 483"/>
                <a:gd name="T28" fmla="*/ 2147483646 w 491"/>
                <a:gd name="T29" fmla="*/ 2147483646 h 483"/>
                <a:gd name="T30" fmla="*/ 2147483646 w 491"/>
                <a:gd name="T31" fmla="*/ 2147483646 h 483"/>
                <a:gd name="T32" fmla="*/ 2147483646 w 491"/>
                <a:gd name="T33" fmla="*/ 2147483646 h 483"/>
                <a:gd name="T34" fmla="*/ 2147483646 w 491"/>
                <a:gd name="T35" fmla="*/ 2147483646 h 483"/>
                <a:gd name="T36" fmla="*/ 2147483646 w 491"/>
                <a:gd name="T37" fmla="*/ 2147483646 h 483"/>
                <a:gd name="T38" fmla="*/ 2147483646 w 491"/>
                <a:gd name="T39" fmla="*/ 2147483646 h 483"/>
                <a:gd name="T40" fmla="*/ 2147483646 w 491"/>
                <a:gd name="T41" fmla="*/ 2147483646 h 483"/>
                <a:gd name="T42" fmla="*/ 2147483646 w 491"/>
                <a:gd name="T43" fmla="*/ 2147483646 h 483"/>
                <a:gd name="T44" fmla="*/ 2147483646 w 491"/>
                <a:gd name="T45" fmla="*/ 2147483646 h 483"/>
                <a:gd name="T46" fmla="*/ 2147483646 w 491"/>
                <a:gd name="T47" fmla="*/ 2147483646 h 483"/>
                <a:gd name="T48" fmla="*/ 2147483646 w 491"/>
                <a:gd name="T49" fmla="*/ 2147483646 h 483"/>
                <a:gd name="T50" fmla="*/ 2147483646 w 491"/>
                <a:gd name="T51" fmla="*/ 2147483646 h 483"/>
                <a:gd name="T52" fmla="*/ 2147483646 w 491"/>
                <a:gd name="T53" fmla="*/ 2147483646 h 483"/>
                <a:gd name="T54" fmla="*/ 2147483646 w 491"/>
                <a:gd name="T55" fmla="*/ 2147483646 h 483"/>
                <a:gd name="T56" fmla="*/ 2147483646 w 491"/>
                <a:gd name="T57" fmla="*/ 2147483646 h 483"/>
                <a:gd name="T58" fmla="*/ 2147483646 w 491"/>
                <a:gd name="T59" fmla="*/ 2147483646 h 483"/>
                <a:gd name="T60" fmla="*/ 2147483646 w 491"/>
                <a:gd name="T61" fmla="*/ 2147483646 h 483"/>
                <a:gd name="T62" fmla="*/ 2147483646 w 491"/>
                <a:gd name="T63" fmla="*/ 2147483646 h 483"/>
                <a:gd name="T64" fmla="*/ 2147483646 w 491"/>
                <a:gd name="T65" fmla="*/ 2147483646 h 483"/>
                <a:gd name="T66" fmla="*/ 2147483646 w 491"/>
                <a:gd name="T67" fmla="*/ 2147483646 h 483"/>
                <a:gd name="T68" fmla="*/ 2147483646 w 491"/>
                <a:gd name="T69" fmla="*/ 2147483646 h 483"/>
                <a:gd name="T70" fmla="*/ 2147483646 w 491"/>
                <a:gd name="T71" fmla="*/ 2147483646 h 483"/>
                <a:gd name="T72" fmla="*/ 2147483646 w 491"/>
                <a:gd name="T73" fmla="*/ 2147483646 h 483"/>
                <a:gd name="T74" fmla="*/ 2147483646 w 491"/>
                <a:gd name="T75" fmla="*/ 2147483646 h 483"/>
                <a:gd name="T76" fmla="*/ 2147483646 w 491"/>
                <a:gd name="T77" fmla="*/ 0 h 483"/>
                <a:gd name="T78" fmla="*/ 2147483646 w 491"/>
                <a:gd name="T79" fmla="*/ 2147483646 h 483"/>
                <a:gd name="T80" fmla="*/ 2147483646 w 491"/>
                <a:gd name="T81" fmla="*/ 2147483646 h 483"/>
                <a:gd name="T82" fmla="*/ 2147483646 w 491"/>
                <a:gd name="T83" fmla="*/ 2147483646 h 483"/>
                <a:gd name="T84" fmla="*/ 2147483646 w 491"/>
                <a:gd name="T85" fmla="*/ 2147483646 h 483"/>
                <a:gd name="T86" fmla="*/ 2147483646 w 491"/>
                <a:gd name="T87" fmla="*/ 2147483646 h 483"/>
                <a:gd name="T88" fmla="*/ 2147483646 w 491"/>
                <a:gd name="T89" fmla="*/ 2147483646 h 483"/>
                <a:gd name="T90" fmla="*/ 2147483646 w 491"/>
                <a:gd name="T91" fmla="*/ 2147483646 h 4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483"/>
                <a:gd name="T140" fmla="*/ 491 w 491"/>
                <a:gd name="T141" fmla="*/ 483 h 4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483">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4" name="chenying0907 35"/>
            <p:cNvSpPr>
              <a:spLocks/>
            </p:cNvSpPr>
            <p:nvPr/>
          </p:nvSpPr>
          <p:spPr bwMode="auto">
            <a:xfrm>
              <a:off x="5341701" y="4933935"/>
              <a:ext cx="163054" cy="38818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chemeClr val="accent6">
                <a:lumMod val="60000"/>
                <a:lumOff val="40000"/>
              </a:schemeClr>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5" name="chenying0907 36"/>
            <p:cNvSpPr>
              <a:spLocks/>
            </p:cNvSpPr>
            <p:nvPr/>
          </p:nvSpPr>
          <p:spPr bwMode="auto">
            <a:xfrm>
              <a:off x="4149714" y="5623007"/>
              <a:ext cx="249267" cy="211736"/>
            </a:xfrm>
            <a:custGeom>
              <a:avLst/>
              <a:gdLst>
                <a:gd name="T0" fmla="*/ 2147483646 w 216"/>
                <a:gd name="T1" fmla="*/ 2147483646 h 184"/>
                <a:gd name="T2" fmla="*/ 2147483646 w 216"/>
                <a:gd name="T3" fmla="*/ 2147483646 h 184"/>
                <a:gd name="T4" fmla="*/ 2147483646 w 216"/>
                <a:gd name="T5" fmla="*/ 2147483646 h 184"/>
                <a:gd name="T6" fmla="*/ 2147483646 w 216"/>
                <a:gd name="T7" fmla="*/ 2147483646 h 184"/>
                <a:gd name="T8" fmla="*/ 2147483646 w 216"/>
                <a:gd name="T9" fmla="*/ 2147483646 h 184"/>
                <a:gd name="T10" fmla="*/ 2147483646 w 216"/>
                <a:gd name="T11" fmla="*/ 2147483646 h 184"/>
                <a:gd name="T12" fmla="*/ 2147483646 w 216"/>
                <a:gd name="T13" fmla="*/ 2147483646 h 184"/>
                <a:gd name="T14" fmla="*/ 2147483646 w 216"/>
                <a:gd name="T15" fmla="*/ 2147483646 h 184"/>
                <a:gd name="T16" fmla="*/ 2147483646 w 216"/>
                <a:gd name="T17" fmla="*/ 2147483646 h 184"/>
                <a:gd name="T18" fmla="*/ 2147483646 w 216"/>
                <a:gd name="T19" fmla="*/ 2147483646 h 184"/>
                <a:gd name="T20" fmla="*/ 2147483646 w 216"/>
                <a:gd name="T21" fmla="*/ 2147483646 h 184"/>
                <a:gd name="T22" fmla="*/ 2147483646 w 216"/>
                <a:gd name="T23" fmla="*/ 2147483646 h 184"/>
                <a:gd name="T24" fmla="*/ 2147483646 w 216"/>
                <a:gd name="T25" fmla="*/ 2147483646 h 184"/>
                <a:gd name="T26" fmla="*/ 2147483646 w 216"/>
                <a:gd name="T27" fmla="*/ 2147483646 h 184"/>
                <a:gd name="T28" fmla="*/ 2147483646 w 216"/>
                <a:gd name="T29" fmla="*/ 2147483646 h 184"/>
                <a:gd name="T30" fmla="*/ 2147483646 w 216"/>
                <a:gd name="T31" fmla="*/ 2147483646 h 184"/>
                <a:gd name="T32" fmla="*/ 2147483646 w 216"/>
                <a:gd name="T33" fmla="*/ 2147483646 h 184"/>
                <a:gd name="T34" fmla="*/ 2147483646 w 216"/>
                <a:gd name="T35" fmla="*/ 2147483646 h 184"/>
                <a:gd name="T36" fmla="*/ 2147483646 w 216"/>
                <a:gd name="T37" fmla="*/ 2147483646 h 184"/>
                <a:gd name="T38" fmla="*/ 2147483646 w 216"/>
                <a:gd name="T39" fmla="*/ 2147483646 h 184"/>
                <a:gd name="T40" fmla="*/ 2147483646 w 216"/>
                <a:gd name="T41" fmla="*/ 2147483646 h 184"/>
                <a:gd name="T42" fmla="*/ 2147483646 w 216"/>
                <a:gd name="T43" fmla="*/ 2147483646 h 184"/>
                <a:gd name="T44" fmla="*/ 2147483646 w 216"/>
                <a:gd name="T45" fmla="*/ 2147483646 h 184"/>
                <a:gd name="T46" fmla="*/ 2147483646 w 216"/>
                <a:gd name="T47" fmla="*/ 2147483646 h 184"/>
                <a:gd name="T48" fmla="*/ 2147483646 w 216"/>
                <a:gd name="T49" fmla="*/ 2147483646 h 184"/>
                <a:gd name="T50" fmla="*/ 2147483646 w 216"/>
                <a:gd name="T51" fmla="*/ 2147483646 h 184"/>
                <a:gd name="T52" fmla="*/ 2147483646 w 216"/>
                <a:gd name="T53" fmla="*/ 2147483646 h 184"/>
                <a:gd name="T54" fmla="*/ 2147483646 w 216"/>
                <a:gd name="T55" fmla="*/ 0 h 184"/>
                <a:gd name="T56" fmla="*/ 2147483646 w 216"/>
                <a:gd name="T57" fmla="*/ 2147483646 h 184"/>
                <a:gd name="T58" fmla="*/ 2147483646 w 216"/>
                <a:gd name="T59" fmla="*/ 2147483646 h 184"/>
                <a:gd name="T60" fmla="*/ 2147483646 w 216"/>
                <a:gd name="T61" fmla="*/ 2147483646 h 184"/>
                <a:gd name="T62" fmla="*/ 2147483646 w 216"/>
                <a:gd name="T63" fmla="*/ 2147483646 h 184"/>
                <a:gd name="T64" fmla="*/ 2147483646 w 216"/>
                <a:gd name="T65" fmla="*/ 2147483646 h 184"/>
                <a:gd name="T66" fmla="*/ 2147483646 w 216"/>
                <a:gd name="T67" fmla="*/ 2147483646 h 1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184"/>
                <a:gd name="T104" fmla="*/ 216 w 216"/>
                <a:gd name="T105" fmla="*/ 184 h 1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6" name="chenying0907 29"/>
            <p:cNvSpPr>
              <a:spLocks/>
            </p:cNvSpPr>
            <p:nvPr/>
          </p:nvSpPr>
          <p:spPr bwMode="auto">
            <a:xfrm>
              <a:off x="4908762" y="1739318"/>
              <a:ext cx="1100153" cy="997391"/>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chemeClr val="accent6">
                <a:lumMod val="60000"/>
                <a:lumOff val="40000"/>
              </a:schemeClr>
            </a:solidFill>
            <a:ln w="9525">
              <a:solidFill>
                <a:schemeClr val="tx1"/>
              </a:solidFill>
              <a:round/>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sp>
        <p:nvSpPr>
          <p:cNvPr id="267" name="PA_任意多边形 266"/>
          <p:cNvSpPr/>
          <p:nvPr>
            <p:custDataLst>
              <p:tags r:id="rId2"/>
            </p:custDataLst>
          </p:nvPr>
        </p:nvSpPr>
        <p:spPr>
          <a:xfrm>
            <a:off x="4503487" y="1827845"/>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8" name="PA_任意多边形 267"/>
          <p:cNvSpPr/>
          <p:nvPr>
            <p:custDataLst>
              <p:tags r:id="rId3"/>
            </p:custDataLst>
          </p:nvPr>
        </p:nvSpPr>
        <p:spPr>
          <a:xfrm>
            <a:off x="4068143" y="2971235"/>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9" name="PA_任意多边形 268"/>
          <p:cNvSpPr/>
          <p:nvPr>
            <p:custDataLst>
              <p:tags r:id="rId4"/>
            </p:custDataLst>
          </p:nvPr>
        </p:nvSpPr>
        <p:spPr>
          <a:xfrm>
            <a:off x="4427423" y="4182028"/>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72" name="PA_文本框 271"/>
          <p:cNvSpPr txBox="1"/>
          <p:nvPr>
            <p:custDataLst>
              <p:tags r:id="rId5"/>
            </p:custDataLst>
          </p:nvPr>
        </p:nvSpPr>
        <p:spPr>
          <a:xfrm>
            <a:off x="7164288" y="1458513"/>
            <a:ext cx="145424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a:t>
            </a:r>
            <a:r>
              <a:rPr lang="en-US" altLang="zh-CN" dirty="0" smtClean="0">
                <a:latin typeface="落落补 汤圆" pitchFamily="2" charset="-128"/>
                <a:ea typeface="落落补 汤圆" pitchFamily="2" charset="-128"/>
                <a:cs typeface="落落补 汤圆" pitchFamily="2" charset="-128"/>
              </a:rPr>
              <a:t>2019</a:t>
            </a:r>
            <a:endParaRPr lang="zh-CN" altLang="en-US" dirty="0">
              <a:latin typeface="落落补 汤圆" pitchFamily="2" charset="-128"/>
              <a:ea typeface="落落补 汤圆" pitchFamily="2" charset="-128"/>
              <a:cs typeface="落落补 汤圆" pitchFamily="2" charset="-128"/>
            </a:endParaRPr>
          </a:p>
        </p:txBody>
      </p:sp>
      <p:sp>
        <p:nvSpPr>
          <p:cNvPr id="273" name="PA_文本框 272"/>
          <p:cNvSpPr txBox="1"/>
          <p:nvPr>
            <p:custDataLst>
              <p:tags r:id="rId6"/>
            </p:custDataLst>
          </p:nvPr>
        </p:nvSpPr>
        <p:spPr>
          <a:xfrm>
            <a:off x="6804248" y="2566685"/>
            <a:ext cx="145424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a:t>
            </a:r>
            <a:r>
              <a:rPr lang="en-US" altLang="zh-CN" dirty="0" smtClean="0">
                <a:latin typeface="落落补 汤圆" pitchFamily="2" charset="-128"/>
                <a:ea typeface="落落补 汤圆" pitchFamily="2" charset="-128"/>
                <a:cs typeface="落落补 汤圆" pitchFamily="2" charset="-128"/>
              </a:rPr>
              <a:t>2019</a:t>
            </a:r>
            <a:endParaRPr lang="zh-CN" altLang="en-US" dirty="0">
              <a:latin typeface="落落补 汤圆" pitchFamily="2" charset="-128"/>
              <a:ea typeface="落落补 汤圆" pitchFamily="2" charset="-128"/>
              <a:cs typeface="落落补 汤圆" pitchFamily="2" charset="-128"/>
            </a:endParaRPr>
          </a:p>
        </p:txBody>
      </p:sp>
      <p:sp>
        <p:nvSpPr>
          <p:cNvPr id="274" name="PA_文本框 273"/>
          <p:cNvSpPr txBox="1"/>
          <p:nvPr>
            <p:custDataLst>
              <p:tags r:id="rId7"/>
            </p:custDataLst>
          </p:nvPr>
        </p:nvSpPr>
        <p:spPr>
          <a:xfrm>
            <a:off x="7006588" y="3841388"/>
            <a:ext cx="145424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a:t>
            </a:r>
            <a:r>
              <a:rPr lang="en-US" altLang="zh-CN" dirty="0" smtClean="0">
                <a:latin typeface="落落补 汤圆" pitchFamily="2" charset="-128"/>
                <a:ea typeface="落落补 汤圆" pitchFamily="2" charset="-128"/>
                <a:cs typeface="落落补 汤圆" pitchFamily="2" charset="-128"/>
              </a:rPr>
              <a:t>2019</a:t>
            </a:r>
            <a:endParaRPr lang="zh-CN" altLang="en-US" dirty="0">
              <a:latin typeface="落落补 汤圆" pitchFamily="2" charset="-128"/>
              <a:ea typeface="落落补 汤圆" pitchFamily="2" charset="-128"/>
              <a:cs typeface="落落补 汤圆" pitchFamily="2" charset="-128"/>
            </a:endParaRPr>
          </a:p>
        </p:txBody>
      </p:sp>
      <p:grpSp>
        <p:nvGrpSpPr>
          <p:cNvPr id="49" name="PA_chenying0907 48"/>
          <p:cNvGrpSpPr/>
          <p:nvPr>
            <p:custDataLst>
              <p:tags r:id="rId8"/>
            </p:custDataLst>
          </p:nvPr>
        </p:nvGrpSpPr>
        <p:grpSpPr>
          <a:xfrm>
            <a:off x="1403648" y="267494"/>
            <a:ext cx="6192688" cy="767437"/>
            <a:chOff x="1492256" y="411510"/>
            <a:chExt cx="6192688" cy="767437"/>
          </a:xfrm>
        </p:grpSpPr>
        <p:sp>
          <p:nvSpPr>
            <p:cNvPr id="50" name="任意多边形 4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5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5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 name="PA_矩形 1"/>
          <p:cNvSpPr/>
          <p:nvPr>
            <p:custDataLst>
              <p:tags r:id="rId9"/>
            </p:custDataLst>
          </p:nvPr>
        </p:nvSpPr>
        <p:spPr>
          <a:xfrm>
            <a:off x="4919409" y="3262482"/>
            <a:ext cx="3013096"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a:t>
            </a:r>
            <a:r>
              <a:rPr lang="zh-CN" altLang="en-US" sz="1000" dirty="0" smtClean="0">
                <a:solidFill>
                  <a:schemeClr val="tx1">
                    <a:lumMod val="75000"/>
                    <a:lumOff val="25000"/>
                  </a:schemeClr>
                </a:solidFill>
                <a:latin typeface="微软雅黑" pitchFamily="34" charset="-122"/>
                <a:ea typeface="微软雅黑" pitchFamily="34" charset="-122"/>
              </a:rPr>
              <a:t>字亮亮图文旗舰店</a:t>
            </a:r>
            <a:r>
              <a:rPr lang="en-US" altLang="zh-CN" sz="1000" dirty="0" smtClean="0">
                <a:solidFill>
                  <a:schemeClr val="tx1">
                    <a:lumMod val="75000"/>
                    <a:lumOff val="25000"/>
                  </a:schemeClr>
                </a:solidFill>
                <a:latin typeface="微软雅黑" pitchFamily="34" charset="-122"/>
                <a:ea typeface="微软雅黑" pitchFamily="34" charset="-122"/>
              </a:rPr>
              <a:t>https://liangliangtuwen.tmall.com</a:t>
            </a:r>
          </a:p>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入</a:t>
            </a:r>
            <a:r>
              <a:rPr lang="zh-CN" altLang="en-US" sz="1000" dirty="0">
                <a:solidFill>
                  <a:schemeClr val="tx1">
                    <a:lumMod val="75000"/>
                    <a:lumOff val="25000"/>
                  </a:schemeClr>
                </a:solidFill>
                <a:latin typeface="微软雅黑" pitchFamily="34" charset="-122"/>
                <a:ea typeface="微软雅黑" pitchFamily="34" charset="-122"/>
              </a:rPr>
              <a:t>。 </a:t>
            </a:r>
            <a:endParaRPr lang="zh-CN" altLang="en-US" sz="1000" dirty="0"/>
          </a:p>
        </p:txBody>
      </p:sp>
      <p:sp>
        <p:nvSpPr>
          <p:cNvPr id="54" name="PA_矩形 53"/>
          <p:cNvSpPr/>
          <p:nvPr>
            <p:custDataLst>
              <p:tags r:id="rId10"/>
            </p:custDataLst>
          </p:nvPr>
        </p:nvSpPr>
        <p:spPr>
          <a:xfrm>
            <a:off x="5100258" y="2050333"/>
            <a:ext cx="3013096" cy="52944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a:t>
            </a:r>
            <a:r>
              <a:rPr lang="zh-CN" altLang="en-US" sz="1000" dirty="0">
                <a:solidFill>
                  <a:schemeClr val="tx1">
                    <a:lumMod val="75000"/>
                    <a:lumOff val="25000"/>
                  </a:schemeClr>
                </a:solidFill>
                <a:latin typeface="微软雅黑" pitchFamily="34" charset="-122"/>
                <a:ea typeface="微软雅黑" pitchFamily="34" charset="-122"/>
              </a:rPr>
              <a:t>。 </a:t>
            </a:r>
            <a:endParaRPr lang="zh-CN" altLang="en-US" sz="1000" dirty="0"/>
          </a:p>
        </p:txBody>
      </p:sp>
    </p:spTree>
    <p:extLst>
      <p:ext uri="{BB962C8B-B14F-4D97-AF65-F5344CB8AC3E}">
        <p14:creationId xmlns:p14="http://schemas.microsoft.com/office/powerpoint/2010/main" xmlns="" val="3758237118"/>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267"/>
                                        </p:tgtEl>
                                        <p:attrNameLst>
                                          <p:attrName>style.visibility</p:attrName>
                                        </p:attrNameLst>
                                      </p:cBhvr>
                                      <p:to>
                                        <p:strVal val="visible"/>
                                      </p:to>
                                    </p:set>
                                    <p:anim calcmode="lin" valueType="num">
                                      <p:cBhvr>
                                        <p:cTn id="10" dur="500" fill="hold"/>
                                        <p:tgtEl>
                                          <p:spTgt spid="267"/>
                                        </p:tgtEl>
                                        <p:attrNameLst>
                                          <p:attrName>ppt_w</p:attrName>
                                        </p:attrNameLst>
                                      </p:cBhvr>
                                      <p:tavLst>
                                        <p:tav tm="0">
                                          <p:val>
                                            <p:fltVal val="0"/>
                                          </p:val>
                                        </p:tav>
                                        <p:tav tm="100000">
                                          <p:val>
                                            <p:strVal val="#ppt_w"/>
                                          </p:val>
                                        </p:tav>
                                      </p:tavLst>
                                    </p:anim>
                                    <p:anim calcmode="lin" valueType="num">
                                      <p:cBhvr>
                                        <p:cTn id="11" dur="500" fill="hold"/>
                                        <p:tgtEl>
                                          <p:spTgt spid="267"/>
                                        </p:tgtEl>
                                        <p:attrNameLst>
                                          <p:attrName>ppt_h</p:attrName>
                                        </p:attrNameLst>
                                      </p:cBhvr>
                                      <p:tavLst>
                                        <p:tav tm="0">
                                          <p:val>
                                            <p:fltVal val="0"/>
                                          </p:val>
                                        </p:tav>
                                        <p:tav tm="100000">
                                          <p:val>
                                            <p:strVal val="#ppt_h"/>
                                          </p:val>
                                        </p:tav>
                                      </p:tavLst>
                                    </p:anim>
                                    <p:animEffect transition="in" filter="fade">
                                      <p:cBhvr>
                                        <p:cTn id="12" dur="500"/>
                                        <p:tgtEl>
                                          <p:spTgt spid="267"/>
                                        </p:tgtEl>
                                      </p:cBhvr>
                                    </p:animEffect>
                                  </p:childTnLst>
                                </p:cTn>
                              </p:par>
                              <p:par>
                                <p:cTn id="13" presetID="53" presetClass="entr" presetSubtype="16" fill="hold" nodeType="withEffect">
                                  <p:stCondLst>
                                    <p:cond delay="600"/>
                                  </p:stCondLst>
                                  <p:childTnLst>
                                    <p:set>
                                      <p:cBhvr>
                                        <p:cTn id="14" dur="1" fill="hold">
                                          <p:stCondLst>
                                            <p:cond delay="0"/>
                                          </p:stCondLst>
                                        </p:cTn>
                                        <p:tgtEl>
                                          <p:spTgt spid="234"/>
                                        </p:tgtEl>
                                        <p:attrNameLst>
                                          <p:attrName>style.visibility</p:attrName>
                                        </p:attrNameLst>
                                      </p:cBhvr>
                                      <p:to>
                                        <p:strVal val="visible"/>
                                      </p:to>
                                    </p:set>
                                    <p:anim calcmode="lin" valueType="num">
                                      <p:cBhvr>
                                        <p:cTn id="15" dur="500" fill="hold"/>
                                        <p:tgtEl>
                                          <p:spTgt spid="234"/>
                                        </p:tgtEl>
                                        <p:attrNameLst>
                                          <p:attrName>ppt_w</p:attrName>
                                        </p:attrNameLst>
                                      </p:cBhvr>
                                      <p:tavLst>
                                        <p:tav tm="0">
                                          <p:val>
                                            <p:fltVal val="0"/>
                                          </p:val>
                                        </p:tav>
                                        <p:tav tm="100000">
                                          <p:val>
                                            <p:strVal val="#ppt_w"/>
                                          </p:val>
                                        </p:tav>
                                      </p:tavLst>
                                    </p:anim>
                                    <p:anim calcmode="lin" valueType="num">
                                      <p:cBhvr>
                                        <p:cTn id="16" dur="500" fill="hold"/>
                                        <p:tgtEl>
                                          <p:spTgt spid="234"/>
                                        </p:tgtEl>
                                        <p:attrNameLst>
                                          <p:attrName>ppt_h</p:attrName>
                                        </p:attrNameLst>
                                      </p:cBhvr>
                                      <p:tavLst>
                                        <p:tav tm="0">
                                          <p:val>
                                            <p:fltVal val="0"/>
                                          </p:val>
                                        </p:tav>
                                        <p:tav tm="100000">
                                          <p:val>
                                            <p:strVal val="#ppt_h"/>
                                          </p:val>
                                        </p:tav>
                                      </p:tavLst>
                                    </p:anim>
                                    <p:animEffect transition="in" filter="fade">
                                      <p:cBhvr>
                                        <p:cTn id="17" dur="500"/>
                                        <p:tgtEl>
                                          <p:spTgt spid="234"/>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68"/>
                                        </p:tgtEl>
                                        <p:attrNameLst>
                                          <p:attrName>style.visibility</p:attrName>
                                        </p:attrNameLst>
                                      </p:cBhvr>
                                      <p:to>
                                        <p:strVal val="visible"/>
                                      </p:to>
                                    </p:set>
                                    <p:anim calcmode="lin" valueType="num">
                                      <p:cBhvr>
                                        <p:cTn id="20" dur="500" fill="hold"/>
                                        <p:tgtEl>
                                          <p:spTgt spid="268"/>
                                        </p:tgtEl>
                                        <p:attrNameLst>
                                          <p:attrName>ppt_w</p:attrName>
                                        </p:attrNameLst>
                                      </p:cBhvr>
                                      <p:tavLst>
                                        <p:tav tm="0">
                                          <p:val>
                                            <p:fltVal val="0"/>
                                          </p:val>
                                        </p:tav>
                                        <p:tav tm="100000">
                                          <p:val>
                                            <p:strVal val="#ppt_w"/>
                                          </p:val>
                                        </p:tav>
                                      </p:tavLst>
                                    </p:anim>
                                    <p:anim calcmode="lin" valueType="num">
                                      <p:cBhvr>
                                        <p:cTn id="21" dur="500" fill="hold"/>
                                        <p:tgtEl>
                                          <p:spTgt spid="268"/>
                                        </p:tgtEl>
                                        <p:attrNameLst>
                                          <p:attrName>ppt_h</p:attrName>
                                        </p:attrNameLst>
                                      </p:cBhvr>
                                      <p:tavLst>
                                        <p:tav tm="0">
                                          <p:val>
                                            <p:fltVal val="0"/>
                                          </p:val>
                                        </p:tav>
                                        <p:tav tm="100000">
                                          <p:val>
                                            <p:strVal val="#ppt_h"/>
                                          </p:val>
                                        </p:tav>
                                      </p:tavLst>
                                    </p:anim>
                                    <p:animEffect transition="in" filter="fade">
                                      <p:cBhvr>
                                        <p:cTn id="22" dur="500"/>
                                        <p:tgtEl>
                                          <p:spTgt spid="268"/>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69"/>
                                        </p:tgtEl>
                                        <p:attrNameLst>
                                          <p:attrName>style.visibility</p:attrName>
                                        </p:attrNameLst>
                                      </p:cBhvr>
                                      <p:to>
                                        <p:strVal val="visible"/>
                                      </p:to>
                                    </p:set>
                                    <p:animEffect transition="in" filter="wipe(left)">
                                      <p:cBhvr>
                                        <p:cTn id="25" dur="500"/>
                                        <p:tgtEl>
                                          <p:spTgt spid="269"/>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72"/>
                                        </p:tgtEl>
                                        <p:attrNameLst>
                                          <p:attrName>style.visibility</p:attrName>
                                        </p:attrNameLst>
                                      </p:cBhvr>
                                      <p:to>
                                        <p:strVal val="visible"/>
                                      </p:to>
                                    </p:set>
                                    <p:animEffect transition="in" filter="wipe(left)">
                                      <p:cBhvr>
                                        <p:cTn id="28" dur="500"/>
                                        <p:tgtEl>
                                          <p:spTgt spid="272"/>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273"/>
                                        </p:tgtEl>
                                        <p:attrNameLst>
                                          <p:attrName>style.visibility</p:attrName>
                                        </p:attrNameLst>
                                      </p:cBhvr>
                                      <p:to>
                                        <p:strVal val="visible"/>
                                      </p:to>
                                    </p:set>
                                    <p:animEffect transition="in" filter="wipe(left)">
                                      <p:cBhvr>
                                        <p:cTn id="31" dur="500"/>
                                        <p:tgtEl>
                                          <p:spTgt spid="273"/>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274"/>
                                        </p:tgtEl>
                                        <p:attrNameLst>
                                          <p:attrName>style.visibility</p:attrName>
                                        </p:attrNameLst>
                                      </p:cBhvr>
                                      <p:to>
                                        <p:strVal val="visible"/>
                                      </p:to>
                                    </p:set>
                                    <p:animEffect transition="in" filter="wipe(left)">
                                      <p:cBhvr>
                                        <p:cTn id="34" dur="500"/>
                                        <p:tgtEl>
                                          <p:spTgt spid="274"/>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54"/>
                                        </p:tgtEl>
                                        <p:attrNameLst>
                                          <p:attrName>style.visibility</p:attrName>
                                        </p:attrNameLst>
                                      </p:cBhvr>
                                      <p:to>
                                        <p:strVal val="visible"/>
                                      </p:to>
                                    </p:set>
                                    <p:animEffect transition="in" filter="wipe(left)">
                                      <p:cBhvr>
                                        <p:cTn id="40"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P spid="268" grpId="0" animBg="1"/>
      <p:bldP spid="269" grpId="0" animBg="1" autoUpdateAnimBg="0"/>
      <p:bldP spid="272" grpId="0"/>
      <p:bldP spid="273" grpId="0"/>
      <p:bldP spid="274" grpId="0" animBg="1" autoUpdateAnimBg="0"/>
      <p:bldP spid="2" grpId="0"/>
      <p:bldP spid="54"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A_任意多边形 5"/>
          <p:cNvSpPr>
            <a:spLocks noEditPoints="1"/>
          </p:cNvSpPr>
          <p:nvPr>
            <p:custDataLst>
              <p:tags r:id="rId1"/>
            </p:custDataLst>
          </p:nvPr>
        </p:nvSpPr>
        <p:spPr bwMode="auto">
          <a:xfrm rot="169628">
            <a:off x="1722079" y="167077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PA_任意多边形 5"/>
          <p:cNvSpPr>
            <a:spLocks noEditPoints="1"/>
          </p:cNvSpPr>
          <p:nvPr>
            <p:custDataLst>
              <p:tags r:id="rId2"/>
            </p:custDataLst>
          </p:nvPr>
        </p:nvSpPr>
        <p:spPr bwMode="auto">
          <a:xfrm rot="169628">
            <a:off x="3812205" y="167077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PA_任意多边形 5"/>
          <p:cNvSpPr>
            <a:spLocks noEditPoints="1"/>
          </p:cNvSpPr>
          <p:nvPr>
            <p:custDataLst>
              <p:tags r:id="rId3"/>
            </p:custDataLst>
          </p:nvPr>
        </p:nvSpPr>
        <p:spPr bwMode="auto">
          <a:xfrm rot="169628">
            <a:off x="6089600" y="171031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 name="PA_chenying0907 17"/>
          <p:cNvGrpSpPr/>
          <p:nvPr>
            <p:custDataLst>
              <p:tags r:id="rId4"/>
            </p:custDataLst>
          </p:nvPr>
        </p:nvGrpSpPr>
        <p:grpSpPr>
          <a:xfrm>
            <a:off x="1403648" y="267494"/>
            <a:ext cx="6192688" cy="767437"/>
            <a:chOff x="1492256" y="411510"/>
            <a:chExt cx="6192688" cy="767437"/>
          </a:xfrm>
        </p:grpSpPr>
        <p:sp>
          <p:nvSpPr>
            <p:cNvPr id="19" name="任意多边形 18"/>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0"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2" name="PA_矩形 21"/>
          <p:cNvSpPr/>
          <p:nvPr>
            <p:custDataLst>
              <p:tags r:id="rId5"/>
            </p:custDataLst>
          </p:nvPr>
        </p:nvSpPr>
        <p:spPr>
          <a:xfrm>
            <a:off x="3668883" y="3621032"/>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 name="PA_文本框 226"/>
          <p:cNvSpPr txBox="1"/>
          <p:nvPr>
            <p:custDataLst>
              <p:tags r:id="rId6"/>
            </p:custDataLst>
          </p:nvPr>
        </p:nvSpPr>
        <p:spPr>
          <a:xfrm>
            <a:off x="3756723" y="3293275"/>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4" name="PA_矩形 23"/>
          <p:cNvSpPr/>
          <p:nvPr>
            <p:custDataLst>
              <p:tags r:id="rId7"/>
            </p:custDataLst>
          </p:nvPr>
        </p:nvSpPr>
        <p:spPr>
          <a:xfrm>
            <a:off x="1547664" y="3619587"/>
            <a:ext cx="1774926" cy="923330"/>
          </a:xfrm>
          <a:prstGeom prst="rect">
            <a:avLst/>
          </a:prstGeom>
        </p:spPr>
        <p:txBody>
          <a:bodyPr wrap="square">
            <a:spAutoFit/>
          </a:bodyPr>
          <a:lstStyle/>
          <a:p>
            <a:pPr>
              <a:lnSpc>
                <a:spcPct val="150000"/>
              </a:lnSpc>
            </a:pPr>
            <a:r>
              <a:rPr lang="zh-CN" altLang="en-US" sz="900" dirty="0" smtClean="0">
                <a:solidFill>
                  <a:schemeClr val="tx1">
                    <a:lumMod val="75000"/>
                    <a:lumOff val="25000"/>
                  </a:schemeClr>
                </a:solidFill>
                <a:latin typeface="微软雅黑" pitchFamily="34" charset="-122"/>
                <a:ea typeface="微软雅黑" pitchFamily="34" charset="-122"/>
              </a:rPr>
              <a:t>亮亮图文旗舰店</a:t>
            </a:r>
            <a:r>
              <a:rPr lang="en-US" altLang="zh-CN" sz="900" dirty="0" smtClean="0">
                <a:solidFill>
                  <a:schemeClr val="tx1">
                    <a:lumMod val="75000"/>
                    <a:lumOff val="25000"/>
                  </a:schemeClr>
                </a:solidFill>
                <a:latin typeface="微软雅黑" pitchFamily="34" charset="-122"/>
                <a:ea typeface="微软雅黑" pitchFamily="34" charset="-122"/>
              </a:rPr>
              <a:t>https://liangliangtuwen.tmall.com</a:t>
            </a:r>
          </a:p>
          <a:p>
            <a:pPr>
              <a:lnSpc>
                <a:spcPct val="150000"/>
              </a:lnSpc>
            </a:pPr>
            <a:r>
              <a:rPr lang="zh-CN" altLang="en-US" sz="900" dirty="0" smtClean="0">
                <a:solidFill>
                  <a:schemeClr val="tx1">
                    <a:lumMod val="75000"/>
                    <a:lumOff val="25000"/>
                  </a:schemeClr>
                </a:solidFill>
                <a:latin typeface="微软雅黑" pitchFamily="34" charset="-122"/>
                <a:ea typeface="微软雅黑" pitchFamily="34" charset="-122"/>
              </a:rPr>
              <a:t>。 </a:t>
            </a:r>
            <a:endParaRPr lang="zh-CN" altLang="en-US" sz="900" dirty="0"/>
          </a:p>
        </p:txBody>
      </p:sp>
      <p:sp>
        <p:nvSpPr>
          <p:cNvPr id="25" name="PA_文本框 226"/>
          <p:cNvSpPr txBox="1"/>
          <p:nvPr>
            <p:custDataLst>
              <p:tags r:id="rId8"/>
            </p:custDataLst>
          </p:nvPr>
        </p:nvSpPr>
        <p:spPr>
          <a:xfrm>
            <a:off x="1635504" y="3291830"/>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6" name="PA_矩形 25"/>
          <p:cNvSpPr/>
          <p:nvPr>
            <p:custDataLst>
              <p:tags r:id="rId9"/>
            </p:custDataLst>
          </p:nvPr>
        </p:nvSpPr>
        <p:spPr>
          <a:xfrm>
            <a:off x="5940152" y="361958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7" name="PA_文本框 226"/>
          <p:cNvSpPr txBox="1"/>
          <p:nvPr>
            <p:custDataLst>
              <p:tags r:id="rId10"/>
            </p:custDataLst>
          </p:nvPr>
        </p:nvSpPr>
        <p:spPr>
          <a:xfrm>
            <a:off x="6027992" y="3291830"/>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2986707803"/>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animEffect transition="in" filter="fade">
                                      <p:cBhvr>
                                        <p:cTn id="17" dur="500"/>
                                        <p:tgtEl>
                                          <p:spTgt spid="8"/>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500"/>
                                        <p:tgtEl>
                                          <p:spTgt spid="2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24"/>
                                        </p:tgtEl>
                                        <p:attrNameLst>
                                          <p:attrName>style.visibility</p:attrName>
                                        </p:attrNameLst>
                                      </p:cBhvr>
                                      <p:to>
                                        <p:strVal val="visible"/>
                                      </p:to>
                                    </p:set>
                                    <p:animEffect transition="in" filter="wipe(left)">
                                      <p:cBhvr>
                                        <p:cTn id="31" dur="500"/>
                                        <p:tgtEl>
                                          <p:spTgt spid="24"/>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25"/>
                                        </p:tgtEl>
                                        <p:attrNameLst>
                                          <p:attrName>style.visibility</p:attrName>
                                        </p:attrNameLst>
                                      </p:cBhvr>
                                      <p:to>
                                        <p:strVal val="visible"/>
                                      </p:to>
                                    </p:set>
                                    <p:animEffect transition="in" filter="wipe(left)">
                                      <p:cBhvr>
                                        <p:cTn id="34" dur="500"/>
                                        <p:tgtEl>
                                          <p:spTgt spid="25"/>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6"/>
                                        </p:tgtEl>
                                        <p:attrNameLst>
                                          <p:attrName>style.visibility</p:attrName>
                                        </p:attrNameLst>
                                      </p:cBhvr>
                                      <p:to>
                                        <p:strVal val="visible"/>
                                      </p:to>
                                    </p:set>
                                    <p:animEffect transition="in" filter="wipe(left)">
                                      <p:cBhvr>
                                        <p:cTn id="37" dur="500"/>
                                        <p:tgtEl>
                                          <p:spTgt spid="26"/>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7"/>
                                        </p:tgtEl>
                                        <p:attrNameLst>
                                          <p:attrName>style.visibility</p:attrName>
                                        </p:attrNameLst>
                                      </p:cBhvr>
                                      <p:to>
                                        <p:strVal val="visible"/>
                                      </p:to>
                                    </p:set>
                                    <p:animEffect transition="in" filter="wipe(left)">
                                      <p:cBhvr>
                                        <p:cTn id="4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2" grpId="0"/>
      <p:bldP spid="23" grpId="0"/>
      <p:bldP spid="24" grpId="0" animBg="1" autoUpdateAnimBg="0"/>
      <p:bldP spid="25" grpId="0"/>
      <p:bldP spid="26" grpId="0"/>
      <p:bldP spid="27" grpId="0" animBg="1"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2"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3" name="PA_文本框 5"/>
          <p:cNvSpPr txBox="1"/>
          <p:nvPr>
            <p:custDataLst>
              <p:tags r:id="rId3"/>
            </p:custDataLst>
          </p:nvPr>
        </p:nvSpPr>
        <p:spPr>
          <a:xfrm>
            <a:off x="3422014" y="1812761"/>
            <a:ext cx="2533066"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TWO</a:t>
            </a:r>
            <a:endParaRPr lang="zh-CN" altLang="en-US" sz="4800" dirty="0">
              <a:latin typeface="落落补 汤圆" pitchFamily="2" charset="-128"/>
              <a:ea typeface="落落补 汤圆" pitchFamily="2" charset="-128"/>
              <a:cs typeface="落落补 汤圆" pitchFamily="2" charset="-128"/>
            </a:endParaRPr>
          </a:p>
        </p:txBody>
      </p:sp>
      <p:sp>
        <p:nvSpPr>
          <p:cNvPr id="14"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xmlns="" val="1536408071"/>
      </p:ext>
    </p:extLst>
  </p:cSld>
  <p:clrMapOvr>
    <a:masterClrMapping/>
  </p:clrMapOvr>
  <mc:AlternateContent xmlns:mc="http://schemas.openxmlformats.org/markup-compatibility/2006">
    <mc:Choice xmlns:p14="http://schemas.microsoft.com/office/powerpoint/2010/main" xmlns="" Requires="p14">
      <p:transition spd="slow" advClick="0" advTm="5000">
        <p14:prism isInverted="1"/>
      </p:transition>
    </mc:Choice>
    <mc:Fallback>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animBg="1" autoUpdateAnimBg="0"/>
    </p:bldLst>
  </p:timing>
</p:sld>
</file>

<file path=ppt/tags/tag1.xml><?xml version="1.0" encoding="utf-8"?>
<p:tagLst xmlns:a="http://schemas.openxmlformats.org/drawingml/2006/main" xmlns:r="http://schemas.openxmlformats.org/officeDocument/2006/relationships" xmlns:p="http://schemas.openxmlformats.org/presentationml/2006/main">
  <p:tag name="PA" val="v3.0.0"/>
</p:tagLst>
</file>

<file path=ppt/tags/tag10.xml><?xml version="1.0" encoding="utf-8"?>
<p:tagLst xmlns:a="http://schemas.openxmlformats.org/drawingml/2006/main" xmlns:r="http://schemas.openxmlformats.org/officeDocument/2006/relationships" xmlns:p="http://schemas.openxmlformats.org/presentationml/2006/main">
  <p:tag name="PA" val="v3.0.0"/>
</p:tagLst>
</file>

<file path=ppt/tags/tag100.xml><?xml version="1.0" encoding="utf-8"?>
<p:tagLst xmlns:a="http://schemas.openxmlformats.org/drawingml/2006/main" xmlns:r="http://schemas.openxmlformats.org/officeDocument/2006/relationships" xmlns:p="http://schemas.openxmlformats.org/presentationml/2006/main">
  <p:tag name="PA" val="v3.0.0"/>
</p:tagLst>
</file>

<file path=ppt/tags/tag101.xml><?xml version="1.0" encoding="utf-8"?>
<p:tagLst xmlns:a="http://schemas.openxmlformats.org/drawingml/2006/main" xmlns:r="http://schemas.openxmlformats.org/officeDocument/2006/relationships" xmlns:p="http://schemas.openxmlformats.org/presentationml/2006/main">
  <p:tag name="PA" val="v3.0.0"/>
</p:tagLst>
</file>

<file path=ppt/tags/tag102.xml><?xml version="1.0" encoding="utf-8"?>
<p:tagLst xmlns:a="http://schemas.openxmlformats.org/drawingml/2006/main" xmlns:r="http://schemas.openxmlformats.org/officeDocument/2006/relationships" xmlns:p="http://schemas.openxmlformats.org/presentationml/2006/main">
  <p:tag name="PA" val="v3.0.0"/>
</p:tagLst>
</file>

<file path=ppt/tags/tag103.xml><?xml version="1.0" encoding="utf-8"?>
<p:tagLst xmlns:a="http://schemas.openxmlformats.org/drawingml/2006/main" xmlns:r="http://schemas.openxmlformats.org/officeDocument/2006/relationships" xmlns:p="http://schemas.openxmlformats.org/presentationml/2006/main">
  <p:tag name="PA" val="v3.0.0"/>
</p:tagLst>
</file>

<file path=ppt/tags/tag104.xml><?xml version="1.0" encoding="utf-8"?>
<p:tagLst xmlns:a="http://schemas.openxmlformats.org/drawingml/2006/main" xmlns:r="http://schemas.openxmlformats.org/officeDocument/2006/relationships" xmlns:p="http://schemas.openxmlformats.org/presentationml/2006/main">
  <p:tag name="PA" val="v3.0.0"/>
</p:tagLst>
</file>

<file path=ppt/tags/tag105.xml><?xml version="1.0" encoding="utf-8"?>
<p:tagLst xmlns:a="http://schemas.openxmlformats.org/drawingml/2006/main" xmlns:r="http://schemas.openxmlformats.org/officeDocument/2006/relationships" xmlns:p="http://schemas.openxmlformats.org/presentationml/2006/main">
  <p:tag name="PA" val="v3.0.0"/>
</p:tagLst>
</file>

<file path=ppt/tags/tag106.xml><?xml version="1.0" encoding="utf-8"?>
<p:tagLst xmlns:a="http://schemas.openxmlformats.org/drawingml/2006/main" xmlns:r="http://schemas.openxmlformats.org/officeDocument/2006/relationships" xmlns:p="http://schemas.openxmlformats.org/presentationml/2006/main">
  <p:tag name="PA" val="v3.0.0"/>
</p:tagLst>
</file>

<file path=ppt/tags/tag107.xml><?xml version="1.0" encoding="utf-8"?>
<p:tagLst xmlns:a="http://schemas.openxmlformats.org/drawingml/2006/main" xmlns:r="http://schemas.openxmlformats.org/officeDocument/2006/relationships" xmlns:p="http://schemas.openxmlformats.org/presentationml/2006/main">
  <p:tag name="PA" val="v3.0.0"/>
</p:tagLst>
</file>

<file path=ppt/tags/tag108.xml><?xml version="1.0" encoding="utf-8"?>
<p:tagLst xmlns:a="http://schemas.openxmlformats.org/drawingml/2006/main" xmlns:r="http://schemas.openxmlformats.org/officeDocument/2006/relationships" xmlns:p="http://schemas.openxmlformats.org/presentationml/2006/main">
  <p:tag name="PA" val="v3.0.0"/>
</p:tagLst>
</file>

<file path=ppt/tags/tag109.xml><?xml version="1.0" encoding="utf-8"?>
<p:tagLst xmlns:a="http://schemas.openxmlformats.org/drawingml/2006/main" xmlns:r="http://schemas.openxmlformats.org/officeDocument/2006/relationships" xmlns:p="http://schemas.openxmlformats.org/presentationml/2006/main">
  <p:tag name="PA" val="v3.0.0"/>
</p:tagLst>
</file>

<file path=ppt/tags/tag11.xml><?xml version="1.0" encoding="utf-8"?>
<p:tagLst xmlns:a="http://schemas.openxmlformats.org/drawingml/2006/main" xmlns:r="http://schemas.openxmlformats.org/officeDocument/2006/relationships" xmlns:p="http://schemas.openxmlformats.org/presentationml/2006/main">
  <p:tag name="PA" val="v3.0.0"/>
</p:tagLst>
</file>

<file path=ppt/tags/tag110.xml><?xml version="1.0" encoding="utf-8"?>
<p:tagLst xmlns:a="http://schemas.openxmlformats.org/drawingml/2006/main" xmlns:r="http://schemas.openxmlformats.org/officeDocument/2006/relationships" xmlns:p="http://schemas.openxmlformats.org/presentationml/2006/main">
  <p:tag name="PA" val="v3.0.0"/>
</p:tagLst>
</file>

<file path=ppt/tags/tag111.xml><?xml version="1.0" encoding="utf-8"?>
<p:tagLst xmlns:a="http://schemas.openxmlformats.org/drawingml/2006/main" xmlns:r="http://schemas.openxmlformats.org/officeDocument/2006/relationships" xmlns:p="http://schemas.openxmlformats.org/presentationml/2006/main">
  <p:tag name="PA" val="v3.0.0"/>
</p:tagLst>
</file>

<file path=ppt/tags/tag112.xml><?xml version="1.0" encoding="utf-8"?>
<p:tagLst xmlns:a="http://schemas.openxmlformats.org/drawingml/2006/main" xmlns:r="http://schemas.openxmlformats.org/officeDocument/2006/relationships" xmlns:p="http://schemas.openxmlformats.org/presentationml/2006/main">
  <p:tag name="PA" val="v3.0.0"/>
</p:tagLst>
</file>

<file path=ppt/tags/tag113.xml><?xml version="1.0" encoding="utf-8"?>
<p:tagLst xmlns:a="http://schemas.openxmlformats.org/drawingml/2006/main" xmlns:r="http://schemas.openxmlformats.org/officeDocument/2006/relationships" xmlns:p="http://schemas.openxmlformats.org/presentationml/2006/main">
  <p:tag name="PA" val="v3.0.0"/>
</p:tagLst>
</file>

<file path=ppt/tags/tag114.xml><?xml version="1.0" encoding="utf-8"?>
<p:tagLst xmlns:a="http://schemas.openxmlformats.org/drawingml/2006/main" xmlns:r="http://schemas.openxmlformats.org/officeDocument/2006/relationships" xmlns:p="http://schemas.openxmlformats.org/presentationml/2006/main">
  <p:tag name="PA" val="v3.0.0"/>
</p:tagLst>
</file>

<file path=ppt/tags/tag115.xml><?xml version="1.0" encoding="utf-8"?>
<p:tagLst xmlns:a="http://schemas.openxmlformats.org/drawingml/2006/main" xmlns:r="http://schemas.openxmlformats.org/officeDocument/2006/relationships" xmlns:p="http://schemas.openxmlformats.org/presentationml/2006/main">
  <p:tag name="PA" val="v3.0.0"/>
</p:tagLst>
</file>

<file path=ppt/tags/tag116.xml><?xml version="1.0" encoding="utf-8"?>
<p:tagLst xmlns:a="http://schemas.openxmlformats.org/drawingml/2006/main" xmlns:r="http://schemas.openxmlformats.org/officeDocument/2006/relationships" xmlns:p="http://schemas.openxmlformats.org/presentationml/2006/main">
  <p:tag name="PA" val="v3.0.0"/>
</p:tagLst>
</file>

<file path=ppt/tags/tag117.xml><?xml version="1.0" encoding="utf-8"?>
<p:tagLst xmlns:a="http://schemas.openxmlformats.org/drawingml/2006/main" xmlns:r="http://schemas.openxmlformats.org/officeDocument/2006/relationships" xmlns:p="http://schemas.openxmlformats.org/presentationml/2006/main">
  <p:tag name="PA" val="v3.0.0"/>
</p:tagLst>
</file>

<file path=ppt/tags/tag118.xml><?xml version="1.0" encoding="utf-8"?>
<p:tagLst xmlns:a="http://schemas.openxmlformats.org/drawingml/2006/main" xmlns:r="http://schemas.openxmlformats.org/officeDocument/2006/relationships" xmlns:p="http://schemas.openxmlformats.org/presentationml/2006/main">
  <p:tag name="PA" val="v3.0.0"/>
</p:tagLst>
</file>

<file path=ppt/tags/tag119.xml><?xml version="1.0" encoding="utf-8"?>
<p:tagLst xmlns:a="http://schemas.openxmlformats.org/drawingml/2006/main" xmlns:r="http://schemas.openxmlformats.org/officeDocument/2006/relationships" xmlns:p="http://schemas.openxmlformats.org/presentationml/2006/main">
  <p:tag name="PA" val="v3.0.0"/>
</p:tagLst>
</file>

<file path=ppt/tags/tag12.xml><?xml version="1.0" encoding="utf-8"?>
<p:tagLst xmlns:a="http://schemas.openxmlformats.org/drawingml/2006/main" xmlns:r="http://schemas.openxmlformats.org/officeDocument/2006/relationships" xmlns:p="http://schemas.openxmlformats.org/presentationml/2006/main">
  <p:tag name="PA" val="v3.0.0"/>
</p:tagLst>
</file>

<file path=ppt/tags/tag120.xml><?xml version="1.0" encoding="utf-8"?>
<p:tagLst xmlns:a="http://schemas.openxmlformats.org/drawingml/2006/main" xmlns:r="http://schemas.openxmlformats.org/officeDocument/2006/relationships" xmlns:p="http://schemas.openxmlformats.org/presentationml/2006/main">
  <p:tag name="PA" val="v3.0.0"/>
</p:tagLst>
</file>

<file path=ppt/tags/tag121.xml><?xml version="1.0" encoding="utf-8"?>
<p:tagLst xmlns:a="http://schemas.openxmlformats.org/drawingml/2006/main" xmlns:r="http://schemas.openxmlformats.org/officeDocument/2006/relationships" xmlns:p="http://schemas.openxmlformats.org/presentationml/2006/main">
  <p:tag name="PA" val="v3.0.0"/>
</p:tagLst>
</file>

<file path=ppt/tags/tag122.xml><?xml version="1.0" encoding="utf-8"?>
<p:tagLst xmlns:a="http://schemas.openxmlformats.org/drawingml/2006/main" xmlns:r="http://schemas.openxmlformats.org/officeDocument/2006/relationships" xmlns:p="http://schemas.openxmlformats.org/presentationml/2006/main">
  <p:tag name="PA" val="v3.0.0"/>
</p:tagLst>
</file>

<file path=ppt/tags/tag123.xml><?xml version="1.0" encoding="utf-8"?>
<p:tagLst xmlns:a="http://schemas.openxmlformats.org/drawingml/2006/main" xmlns:r="http://schemas.openxmlformats.org/officeDocument/2006/relationships" xmlns:p="http://schemas.openxmlformats.org/presentationml/2006/main">
  <p:tag name="PA" val="v3.0.0"/>
</p:tagLst>
</file>

<file path=ppt/tags/tag124.xml><?xml version="1.0" encoding="utf-8"?>
<p:tagLst xmlns:a="http://schemas.openxmlformats.org/drawingml/2006/main" xmlns:r="http://schemas.openxmlformats.org/officeDocument/2006/relationships" xmlns:p="http://schemas.openxmlformats.org/presentationml/2006/main">
  <p:tag name="PA" val="v3.0.0"/>
</p:tagLst>
</file>

<file path=ppt/tags/tag125.xml><?xml version="1.0" encoding="utf-8"?>
<p:tagLst xmlns:a="http://schemas.openxmlformats.org/drawingml/2006/main" xmlns:r="http://schemas.openxmlformats.org/officeDocument/2006/relationships" xmlns:p="http://schemas.openxmlformats.org/presentationml/2006/main">
  <p:tag name="PA" val="v3.0.0"/>
</p:tagLst>
</file>

<file path=ppt/tags/tag126.xml><?xml version="1.0" encoding="utf-8"?>
<p:tagLst xmlns:a="http://schemas.openxmlformats.org/drawingml/2006/main" xmlns:r="http://schemas.openxmlformats.org/officeDocument/2006/relationships" xmlns:p="http://schemas.openxmlformats.org/presentationml/2006/main">
  <p:tag name="PA" val="v3.0.0"/>
</p:tagLst>
</file>

<file path=ppt/tags/tag127.xml><?xml version="1.0" encoding="utf-8"?>
<p:tagLst xmlns:a="http://schemas.openxmlformats.org/drawingml/2006/main" xmlns:r="http://schemas.openxmlformats.org/officeDocument/2006/relationships" xmlns:p="http://schemas.openxmlformats.org/presentationml/2006/main">
  <p:tag name="PA" val="v3.0.0"/>
</p:tagLst>
</file>

<file path=ppt/tags/tag128.xml><?xml version="1.0" encoding="utf-8"?>
<p:tagLst xmlns:a="http://schemas.openxmlformats.org/drawingml/2006/main" xmlns:r="http://schemas.openxmlformats.org/officeDocument/2006/relationships" xmlns:p="http://schemas.openxmlformats.org/presentationml/2006/main">
  <p:tag name="PA" val="v3.0.0"/>
</p:tagLst>
</file>

<file path=ppt/tags/tag129.xml><?xml version="1.0" encoding="utf-8"?>
<p:tagLst xmlns:a="http://schemas.openxmlformats.org/drawingml/2006/main" xmlns:r="http://schemas.openxmlformats.org/officeDocument/2006/relationships" xmlns:p="http://schemas.openxmlformats.org/presentationml/2006/main">
  <p:tag name="PA" val="v3.0.0"/>
</p:tagLst>
</file>

<file path=ppt/tags/tag13.xml><?xml version="1.0" encoding="utf-8"?>
<p:tagLst xmlns:a="http://schemas.openxmlformats.org/drawingml/2006/main" xmlns:r="http://schemas.openxmlformats.org/officeDocument/2006/relationships" xmlns:p="http://schemas.openxmlformats.org/presentationml/2006/main">
  <p:tag name="PA" val="v3.0.0"/>
</p:tagLst>
</file>

<file path=ppt/tags/tag130.xml><?xml version="1.0" encoding="utf-8"?>
<p:tagLst xmlns:a="http://schemas.openxmlformats.org/drawingml/2006/main" xmlns:r="http://schemas.openxmlformats.org/officeDocument/2006/relationships" xmlns:p="http://schemas.openxmlformats.org/presentationml/2006/main">
  <p:tag name="PA" val="v3.0.0"/>
</p:tagLst>
</file>

<file path=ppt/tags/tag131.xml><?xml version="1.0" encoding="utf-8"?>
<p:tagLst xmlns:a="http://schemas.openxmlformats.org/drawingml/2006/main" xmlns:r="http://schemas.openxmlformats.org/officeDocument/2006/relationships" xmlns:p="http://schemas.openxmlformats.org/presentationml/2006/main">
  <p:tag name="PA" val="v3.0.0"/>
</p:tagLst>
</file>

<file path=ppt/tags/tag132.xml><?xml version="1.0" encoding="utf-8"?>
<p:tagLst xmlns:a="http://schemas.openxmlformats.org/drawingml/2006/main" xmlns:r="http://schemas.openxmlformats.org/officeDocument/2006/relationships" xmlns:p="http://schemas.openxmlformats.org/presentationml/2006/main">
  <p:tag name="PA" val="v3.0.0"/>
</p:tagLst>
</file>

<file path=ppt/tags/tag133.xml><?xml version="1.0" encoding="utf-8"?>
<p:tagLst xmlns:a="http://schemas.openxmlformats.org/drawingml/2006/main" xmlns:r="http://schemas.openxmlformats.org/officeDocument/2006/relationships" xmlns:p="http://schemas.openxmlformats.org/presentationml/2006/main">
  <p:tag name="PA" val="v3.0.0"/>
</p:tagLst>
</file>

<file path=ppt/tags/tag134.xml><?xml version="1.0" encoding="utf-8"?>
<p:tagLst xmlns:a="http://schemas.openxmlformats.org/drawingml/2006/main" xmlns:r="http://schemas.openxmlformats.org/officeDocument/2006/relationships" xmlns:p="http://schemas.openxmlformats.org/presentationml/2006/main">
  <p:tag name="PA" val="v3.0.0"/>
</p:tagLst>
</file>

<file path=ppt/tags/tag135.xml><?xml version="1.0" encoding="utf-8"?>
<p:tagLst xmlns:a="http://schemas.openxmlformats.org/drawingml/2006/main" xmlns:r="http://schemas.openxmlformats.org/officeDocument/2006/relationships" xmlns:p="http://schemas.openxmlformats.org/presentationml/2006/main">
  <p:tag name="PA" val="v3.0.0"/>
</p:tagLst>
</file>

<file path=ppt/tags/tag136.xml><?xml version="1.0" encoding="utf-8"?>
<p:tagLst xmlns:a="http://schemas.openxmlformats.org/drawingml/2006/main" xmlns:r="http://schemas.openxmlformats.org/officeDocument/2006/relationships" xmlns:p="http://schemas.openxmlformats.org/presentationml/2006/main">
  <p:tag name="PA" val="v3.0.0"/>
</p:tagLst>
</file>

<file path=ppt/tags/tag137.xml><?xml version="1.0" encoding="utf-8"?>
<p:tagLst xmlns:a="http://schemas.openxmlformats.org/drawingml/2006/main" xmlns:r="http://schemas.openxmlformats.org/officeDocument/2006/relationships" xmlns:p="http://schemas.openxmlformats.org/presentationml/2006/main">
  <p:tag name="PA" val="v3.0.0"/>
</p:tagLst>
</file>

<file path=ppt/tags/tag138.xml><?xml version="1.0" encoding="utf-8"?>
<p:tagLst xmlns:a="http://schemas.openxmlformats.org/drawingml/2006/main" xmlns:r="http://schemas.openxmlformats.org/officeDocument/2006/relationships" xmlns:p="http://schemas.openxmlformats.org/presentationml/2006/main">
  <p:tag name="PA" val="v3.0.0"/>
</p:tagLst>
</file>

<file path=ppt/tags/tag139.xml><?xml version="1.0" encoding="utf-8"?>
<p:tagLst xmlns:a="http://schemas.openxmlformats.org/drawingml/2006/main" xmlns:r="http://schemas.openxmlformats.org/officeDocument/2006/relationships" xmlns:p="http://schemas.openxmlformats.org/presentationml/2006/main">
  <p:tag name="PA" val="v3.0.0"/>
</p:tagLst>
</file>

<file path=ppt/tags/tag14.xml><?xml version="1.0" encoding="utf-8"?>
<p:tagLst xmlns:a="http://schemas.openxmlformats.org/drawingml/2006/main" xmlns:r="http://schemas.openxmlformats.org/officeDocument/2006/relationships" xmlns:p="http://schemas.openxmlformats.org/presentationml/2006/main">
  <p:tag name="PA" val="v3.0.0"/>
</p:tagLst>
</file>

<file path=ppt/tags/tag140.xml><?xml version="1.0" encoding="utf-8"?>
<p:tagLst xmlns:a="http://schemas.openxmlformats.org/drawingml/2006/main" xmlns:r="http://schemas.openxmlformats.org/officeDocument/2006/relationships" xmlns:p="http://schemas.openxmlformats.org/presentationml/2006/main">
  <p:tag name="PA" val="v3.0.0"/>
</p:tagLst>
</file>

<file path=ppt/tags/tag141.xml><?xml version="1.0" encoding="utf-8"?>
<p:tagLst xmlns:a="http://schemas.openxmlformats.org/drawingml/2006/main" xmlns:r="http://schemas.openxmlformats.org/officeDocument/2006/relationships" xmlns:p="http://schemas.openxmlformats.org/presentationml/2006/main">
  <p:tag name="PA" val="v3.0.0"/>
</p:tagLst>
</file>

<file path=ppt/tags/tag142.xml><?xml version="1.0" encoding="utf-8"?>
<p:tagLst xmlns:a="http://schemas.openxmlformats.org/drawingml/2006/main" xmlns:r="http://schemas.openxmlformats.org/officeDocument/2006/relationships" xmlns:p="http://schemas.openxmlformats.org/presentationml/2006/main">
  <p:tag name="PA" val="v3.0.0"/>
</p:tagLst>
</file>

<file path=ppt/tags/tag143.xml><?xml version="1.0" encoding="utf-8"?>
<p:tagLst xmlns:a="http://schemas.openxmlformats.org/drawingml/2006/main" xmlns:r="http://schemas.openxmlformats.org/officeDocument/2006/relationships" xmlns:p="http://schemas.openxmlformats.org/presentationml/2006/main">
  <p:tag name="PA" val="v3.0.0"/>
</p:tagLst>
</file>

<file path=ppt/tags/tag144.xml><?xml version="1.0" encoding="utf-8"?>
<p:tagLst xmlns:a="http://schemas.openxmlformats.org/drawingml/2006/main" xmlns:r="http://schemas.openxmlformats.org/officeDocument/2006/relationships" xmlns:p="http://schemas.openxmlformats.org/presentationml/2006/main">
  <p:tag name="PA" val="v3.0.0"/>
</p:tagLst>
</file>

<file path=ppt/tags/tag145.xml><?xml version="1.0" encoding="utf-8"?>
<p:tagLst xmlns:a="http://schemas.openxmlformats.org/drawingml/2006/main" xmlns:r="http://schemas.openxmlformats.org/officeDocument/2006/relationships" xmlns:p="http://schemas.openxmlformats.org/presentationml/2006/main">
  <p:tag name="PA" val="v3.0.0"/>
</p:tagLst>
</file>

<file path=ppt/tags/tag146.xml><?xml version="1.0" encoding="utf-8"?>
<p:tagLst xmlns:a="http://schemas.openxmlformats.org/drawingml/2006/main" xmlns:r="http://schemas.openxmlformats.org/officeDocument/2006/relationships" xmlns:p="http://schemas.openxmlformats.org/presentationml/2006/main">
  <p:tag name="PA" val="v3.0.0"/>
</p:tagLst>
</file>

<file path=ppt/tags/tag147.xml><?xml version="1.0" encoding="utf-8"?>
<p:tagLst xmlns:a="http://schemas.openxmlformats.org/drawingml/2006/main" xmlns:r="http://schemas.openxmlformats.org/officeDocument/2006/relationships" xmlns:p="http://schemas.openxmlformats.org/presentationml/2006/main">
  <p:tag name="PA" val="v3.0.0"/>
</p:tagLst>
</file>

<file path=ppt/tags/tag148.xml><?xml version="1.0" encoding="utf-8"?>
<p:tagLst xmlns:a="http://schemas.openxmlformats.org/drawingml/2006/main" xmlns:r="http://schemas.openxmlformats.org/officeDocument/2006/relationships" xmlns:p="http://schemas.openxmlformats.org/presentationml/2006/main">
  <p:tag name="PA" val="v3.0.0"/>
</p:tagLst>
</file>

<file path=ppt/tags/tag149.xml><?xml version="1.0" encoding="utf-8"?>
<p:tagLst xmlns:a="http://schemas.openxmlformats.org/drawingml/2006/main" xmlns:r="http://schemas.openxmlformats.org/officeDocument/2006/relationships" xmlns:p="http://schemas.openxmlformats.org/presentationml/2006/main">
  <p:tag name="PA" val="v3.0.0"/>
</p:tagLst>
</file>

<file path=ppt/tags/tag15.xml><?xml version="1.0" encoding="utf-8"?>
<p:tagLst xmlns:a="http://schemas.openxmlformats.org/drawingml/2006/main" xmlns:r="http://schemas.openxmlformats.org/officeDocument/2006/relationships" xmlns:p="http://schemas.openxmlformats.org/presentationml/2006/main">
  <p:tag name="PA" val="v3.0.0"/>
</p:tagLst>
</file>

<file path=ppt/tags/tag150.xml><?xml version="1.0" encoding="utf-8"?>
<p:tagLst xmlns:a="http://schemas.openxmlformats.org/drawingml/2006/main" xmlns:r="http://schemas.openxmlformats.org/officeDocument/2006/relationships" xmlns:p="http://schemas.openxmlformats.org/presentationml/2006/main">
  <p:tag name="PA" val="v3.0.0"/>
</p:tagLst>
</file>

<file path=ppt/tags/tag151.xml><?xml version="1.0" encoding="utf-8"?>
<p:tagLst xmlns:a="http://schemas.openxmlformats.org/drawingml/2006/main" xmlns:r="http://schemas.openxmlformats.org/officeDocument/2006/relationships" xmlns:p="http://schemas.openxmlformats.org/presentationml/2006/main">
  <p:tag name="PA" val="v3.0.0"/>
</p:tagLst>
</file>

<file path=ppt/tags/tag152.xml><?xml version="1.0" encoding="utf-8"?>
<p:tagLst xmlns:a="http://schemas.openxmlformats.org/drawingml/2006/main" xmlns:r="http://schemas.openxmlformats.org/officeDocument/2006/relationships" xmlns:p="http://schemas.openxmlformats.org/presentationml/2006/main">
  <p:tag name="PA" val="v3.0.0"/>
</p:tagLst>
</file>

<file path=ppt/tags/tag153.xml><?xml version="1.0" encoding="utf-8"?>
<p:tagLst xmlns:a="http://schemas.openxmlformats.org/drawingml/2006/main" xmlns:r="http://schemas.openxmlformats.org/officeDocument/2006/relationships" xmlns:p="http://schemas.openxmlformats.org/presentationml/2006/main">
  <p:tag name="PA" val="v3.0.0"/>
</p:tagLst>
</file>

<file path=ppt/tags/tag154.xml><?xml version="1.0" encoding="utf-8"?>
<p:tagLst xmlns:a="http://schemas.openxmlformats.org/drawingml/2006/main" xmlns:r="http://schemas.openxmlformats.org/officeDocument/2006/relationships" xmlns:p="http://schemas.openxmlformats.org/presentationml/2006/main">
  <p:tag name="PA" val="v3.0.0"/>
</p:tagLst>
</file>

<file path=ppt/tags/tag155.xml><?xml version="1.0" encoding="utf-8"?>
<p:tagLst xmlns:a="http://schemas.openxmlformats.org/drawingml/2006/main" xmlns:r="http://schemas.openxmlformats.org/officeDocument/2006/relationships" xmlns:p="http://schemas.openxmlformats.org/presentationml/2006/main">
  <p:tag name="PA" val="v3.0.0"/>
</p:tagLst>
</file>

<file path=ppt/tags/tag156.xml><?xml version="1.0" encoding="utf-8"?>
<p:tagLst xmlns:a="http://schemas.openxmlformats.org/drawingml/2006/main" xmlns:r="http://schemas.openxmlformats.org/officeDocument/2006/relationships" xmlns:p="http://schemas.openxmlformats.org/presentationml/2006/main">
  <p:tag name="PA" val="v3.0.0"/>
</p:tagLst>
</file>

<file path=ppt/tags/tag157.xml><?xml version="1.0" encoding="utf-8"?>
<p:tagLst xmlns:a="http://schemas.openxmlformats.org/drawingml/2006/main" xmlns:r="http://schemas.openxmlformats.org/officeDocument/2006/relationships" xmlns:p="http://schemas.openxmlformats.org/presentationml/2006/main">
  <p:tag name="PA" val="v3.0.0"/>
</p:tagLst>
</file>

<file path=ppt/tags/tag158.xml><?xml version="1.0" encoding="utf-8"?>
<p:tagLst xmlns:a="http://schemas.openxmlformats.org/drawingml/2006/main" xmlns:r="http://schemas.openxmlformats.org/officeDocument/2006/relationships" xmlns:p="http://schemas.openxmlformats.org/presentationml/2006/main">
  <p:tag name="PA" val="v3.0.0"/>
</p:tagLst>
</file>

<file path=ppt/tags/tag159.xml><?xml version="1.0" encoding="utf-8"?>
<p:tagLst xmlns:a="http://schemas.openxmlformats.org/drawingml/2006/main" xmlns:r="http://schemas.openxmlformats.org/officeDocument/2006/relationships" xmlns:p="http://schemas.openxmlformats.org/presentationml/2006/main">
  <p:tag name="PA" val="v3.0.0"/>
</p:tagLst>
</file>

<file path=ppt/tags/tag16.xml><?xml version="1.0" encoding="utf-8"?>
<p:tagLst xmlns:a="http://schemas.openxmlformats.org/drawingml/2006/main" xmlns:r="http://schemas.openxmlformats.org/officeDocument/2006/relationships" xmlns:p="http://schemas.openxmlformats.org/presentationml/2006/main">
  <p:tag name="PA" val="v3.0.0"/>
</p:tagLst>
</file>

<file path=ppt/tags/tag160.xml><?xml version="1.0" encoding="utf-8"?>
<p:tagLst xmlns:a="http://schemas.openxmlformats.org/drawingml/2006/main" xmlns:r="http://schemas.openxmlformats.org/officeDocument/2006/relationships" xmlns:p="http://schemas.openxmlformats.org/presentationml/2006/main">
  <p:tag name="PA" val="v3.0.0"/>
</p:tagLst>
</file>

<file path=ppt/tags/tag161.xml><?xml version="1.0" encoding="utf-8"?>
<p:tagLst xmlns:a="http://schemas.openxmlformats.org/drawingml/2006/main" xmlns:r="http://schemas.openxmlformats.org/officeDocument/2006/relationships" xmlns:p="http://schemas.openxmlformats.org/presentationml/2006/main">
  <p:tag name="PA" val="v3.0.0"/>
</p:tagLst>
</file>

<file path=ppt/tags/tag162.xml><?xml version="1.0" encoding="utf-8"?>
<p:tagLst xmlns:a="http://schemas.openxmlformats.org/drawingml/2006/main" xmlns:r="http://schemas.openxmlformats.org/officeDocument/2006/relationships" xmlns:p="http://schemas.openxmlformats.org/presentationml/2006/main">
  <p:tag name="PA" val="v3.0.0"/>
</p:tagLst>
</file>

<file path=ppt/tags/tag163.xml><?xml version="1.0" encoding="utf-8"?>
<p:tagLst xmlns:a="http://schemas.openxmlformats.org/drawingml/2006/main" xmlns:r="http://schemas.openxmlformats.org/officeDocument/2006/relationships" xmlns:p="http://schemas.openxmlformats.org/presentationml/2006/main">
  <p:tag name="PA" val="v3.0.0"/>
</p:tagLst>
</file>

<file path=ppt/tags/tag164.xml><?xml version="1.0" encoding="utf-8"?>
<p:tagLst xmlns:a="http://schemas.openxmlformats.org/drawingml/2006/main" xmlns:r="http://schemas.openxmlformats.org/officeDocument/2006/relationships" xmlns:p="http://schemas.openxmlformats.org/presentationml/2006/main">
  <p:tag name="PA" val="v3.0.0"/>
</p:tagLst>
</file>

<file path=ppt/tags/tag165.xml><?xml version="1.0" encoding="utf-8"?>
<p:tagLst xmlns:a="http://schemas.openxmlformats.org/drawingml/2006/main" xmlns:r="http://schemas.openxmlformats.org/officeDocument/2006/relationships" xmlns:p="http://schemas.openxmlformats.org/presentationml/2006/main">
  <p:tag name="PA" val="v3.0.0"/>
</p:tagLst>
</file>

<file path=ppt/tags/tag166.xml><?xml version="1.0" encoding="utf-8"?>
<p:tagLst xmlns:a="http://schemas.openxmlformats.org/drawingml/2006/main" xmlns:r="http://schemas.openxmlformats.org/officeDocument/2006/relationships" xmlns:p="http://schemas.openxmlformats.org/presentationml/2006/main">
  <p:tag name="PA" val="v3.0.0"/>
</p:tagLst>
</file>

<file path=ppt/tags/tag167.xml><?xml version="1.0" encoding="utf-8"?>
<p:tagLst xmlns:a="http://schemas.openxmlformats.org/drawingml/2006/main" xmlns:r="http://schemas.openxmlformats.org/officeDocument/2006/relationships" xmlns:p="http://schemas.openxmlformats.org/presentationml/2006/main">
  <p:tag name="PA" val="v3.0.0"/>
</p:tagLst>
</file>

<file path=ppt/tags/tag168.xml><?xml version="1.0" encoding="utf-8"?>
<p:tagLst xmlns:a="http://schemas.openxmlformats.org/drawingml/2006/main" xmlns:r="http://schemas.openxmlformats.org/officeDocument/2006/relationships" xmlns:p="http://schemas.openxmlformats.org/presentationml/2006/main">
  <p:tag name="PA" val="v3.0.0"/>
</p:tagLst>
</file>

<file path=ppt/tags/tag169.xml><?xml version="1.0" encoding="utf-8"?>
<p:tagLst xmlns:a="http://schemas.openxmlformats.org/drawingml/2006/main" xmlns:r="http://schemas.openxmlformats.org/officeDocument/2006/relationships" xmlns:p="http://schemas.openxmlformats.org/presentationml/2006/main">
  <p:tag name="PA" val="v3.0.0"/>
</p:tagLst>
</file>

<file path=ppt/tags/tag17.xml><?xml version="1.0" encoding="utf-8"?>
<p:tagLst xmlns:a="http://schemas.openxmlformats.org/drawingml/2006/main" xmlns:r="http://schemas.openxmlformats.org/officeDocument/2006/relationships" xmlns:p="http://schemas.openxmlformats.org/presentationml/2006/main">
  <p:tag name="PA" val="v3.0.0"/>
</p:tagLst>
</file>

<file path=ppt/tags/tag170.xml><?xml version="1.0" encoding="utf-8"?>
<p:tagLst xmlns:a="http://schemas.openxmlformats.org/drawingml/2006/main" xmlns:r="http://schemas.openxmlformats.org/officeDocument/2006/relationships" xmlns:p="http://schemas.openxmlformats.org/presentationml/2006/main">
  <p:tag name="PA" val="v3.0.0"/>
</p:tagLst>
</file>

<file path=ppt/tags/tag171.xml><?xml version="1.0" encoding="utf-8"?>
<p:tagLst xmlns:a="http://schemas.openxmlformats.org/drawingml/2006/main" xmlns:r="http://schemas.openxmlformats.org/officeDocument/2006/relationships" xmlns:p="http://schemas.openxmlformats.org/presentationml/2006/main">
  <p:tag name="PA" val="v3.0.0"/>
</p:tagLst>
</file>

<file path=ppt/tags/tag172.xml><?xml version="1.0" encoding="utf-8"?>
<p:tagLst xmlns:a="http://schemas.openxmlformats.org/drawingml/2006/main" xmlns:r="http://schemas.openxmlformats.org/officeDocument/2006/relationships" xmlns:p="http://schemas.openxmlformats.org/presentationml/2006/main">
  <p:tag name="PA" val="v3.0.0"/>
</p:tagLst>
</file>

<file path=ppt/tags/tag173.xml><?xml version="1.0" encoding="utf-8"?>
<p:tagLst xmlns:a="http://schemas.openxmlformats.org/drawingml/2006/main" xmlns:r="http://schemas.openxmlformats.org/officeDocument/2006/relationships" xmlns:p="http://schemas.openxmlformats.org/presentationml/2006/main">
  <p:tag name="PA" val="v3.0.0"/>
</p:tagLst>
</file>

<file path=ppt/tags/tag174.xml><?xml version="1.0" encoding="utf-8"?>
<p:tagLst xmlns:a="http://schemas.openxmlformats.org/drawingml/2006/main" xmlns:r="http://schemas.openxmlformats.org/officeDocument/2006/relationships" xmlns:p="http://schemas.openxmlformats.org/presentationml/2006/main">
  <p:tag name="PA" val="v3.0.0"/>
</p:tagLst>
</file>

<file path=ppt/tags/tag175.xml><?xml version="1.0" encoding="utf-8"?>
<p:tagLst xmlns:a="http://schemas.openxmlformats.org/drawingml/2006/main" xmlns:r="http://schemas.openxmlformats.org/officeDocument/2006/relationships" xmlns:p="http://schemas.openxmlformats.org/presentationml/2006/main">
  <p:tag name="PA" val="v3.0.0"/>
</p:tagLst>
</file>

<file path=ppt/tags/tag176.xml><?xml version="1.0" encoding="utf-8"?>
<p:tagLst xmlns:a="http://schemas.openxmlformats.org/drawingml/2006/main" xmlns:r="http://schemas.openxmlformats.org/officeDocument/2006/relationships" xmlns:p="http://schemas.openxmlformats.org/presentationml/2006/main">
  <p:tag name="PA" val="v3.0.0"/>
</p:tagLst>
</file>

<file path=ppt/tags/tag177.xml><?xml version="1.0" encoding="utf-8"?>
<p:tagLst xmlns:a="http://schemas.openxmlformats.org/drawingml/2006/main" xmlns:r="http://schemas.openxmlformats.org/officeDocument/2006/relationships" xmlns:p="http://schemas.openxmlformats.org/presentationml/2006/main">
  <p:tag name="PA" val="v3.0.0"/>
</p:tagLst>
</file>

<file path=ppt/tags/tag178.xml><?xml version="1.0" encoding="utf-8"?>
<p:tagLst xmlns:a="http://schemas.openxmlformats.org/drawingml/2006/main" xmlns:r="http://schemas.openxmlformats.org/officeDocument/2006/relationships" xmlns:p="http://schemas.openxmlformats.org/presentationml/2006/main">
  <p:tag name="PA" val="v3.0.0"/>
</p:tagLst>
</file>

<file path=ppt/tags/tag179.xml><?xml version="1.0" encoding="utf-8"?>
<p:tagLst xmlns:a="http://schemas.openxmlformats.org/drawingml/2006/main" xmlns:r="http://schemas.openxmlformats.org/officeDocument/2006/relationships" xmlns:p="http://schemas.openxmlformats.org/presentationml/2006/main">
  <p:tag name="PA" val="v3.0.0"/>
</p:tagLst>
</file>

<file path=ppt/tags/tag18.xml><?xml version="1.0" encoding="utf-8"?>
<p:tagLst xmlns:a="http://schemas.openxmlformats.org/drawingml/2006/main" xmlns:r="http://schemas.openxmlformats.org/officeDocument/2006/relationships" xmlns:p="http://schemas.openxmlformats.org/presentationml/2006/main">
  <p:tag name="PA" val="v3.0.0"/>
</p:tagLst>
</file>

<file path=ppt/tags/tag180.xml><?xml version="1.0" encoding="utf-8"?>
<p:tagLst xmlns:a="http://schemas.openxmlformats.org/drawingml/2006/main" xmlns:r="http://schemas.openxmlformats.org/officeDocument/2006/relationships" xmlns:p="http://schemas.openxmlformats.org/presentationml/2006/main">
  <p:tag name="PA" val="v3.0.0"/>
</p:tagLst>
</file>

<file path=ppt/tags/tag181.xml><?xml version="1.0" encoding="utf-8"?>
<p:tagLst xmlns:a="http://schemas.openxmlformats.org/drawingml/2006/main" xmlns:r="http://schemas.openxmlformats.org/officeDocument/2006/relationships" xmlns:p="http://schemas.openxmlformats.org/presentationml/2006/main">
  <p:tag name="PA" val="v3.0.0"/>
</p:tagLst>
</file>

<file path=ppt/tags/tag182.xml><?xml version="1.0" encoding="utf-8"?>
<p:tagLst xmlns:a="http://schemas.openxmlformats.org/drawingml/2006/main" xmlns:r="http://schemas.openxmlformats.org/officeDocument/2006/relationships" xmlns:p="http://schemas.openxmlformats.org/presentationml/2006/main">
  <p:tag name="PA" val="v3.0.0"/>
</p:tagLst>
</file>

<file path=ppt/tags/tag183.xml><?xml version="1.0" encoding="utf-8"?>
<p:tagLst xmlns:a="http://schemas.openxmlformats.org/drawingml/2006/main" xmlns:r="http://schemas.openxmlformats.org/officeDocument/2006/relationships" xmlns:p="http://schemas.openxmlformats.org/presentationml/2006/main">
  <p:tag name="PA" val="v3.0.0"/>
</p:tagLst>
</file>

<file path=ppt/tags/tag184.xml><?xml version="1.0" encoding="utf-8"?>
<p:tagLst xmlns:a="http://schemas.openxmlformats.org/drawingml/2006/main" xmlns:r="http://schemas.openxmlformats.org/officeDocument/2006/relationships" xmlns:p="http://schemas.openxmlformats.org/presentationml/2006/main">
  <p:tag name="PA" val="v3.0.0"/>
</p:tagLst>
</file>

<file path=ppt/tags/tag185.xml><?xml version="1.0" encoding="utf-8"?>
<p:tagLst xmlns:a="http://schemas.openxmlformats.org/drawingml/2006/main" xmlns:r="http://schemas.openxmlformats.org/officeDocument/2006/relationships" xmlns:p="http://schemas.openxmlformats.org/presentationml/2006/main">
  <p:tag name="PA" val="v3.0.0"/>
</p:tagLst>
</file>

<file path=ppt/tags/tag186.xml><?xml version="1.0" encoding="utf-8"?>
<p:tagLst xmlns:a="http://schemas.openxmlformats.org/drawingml/2006/main" xmlns:r="http://schemas.openxmlformats.org/officeDocument/2006/relationships" xmlns:p="http://schemas.openxmlformats.org/presentationml/2006/main">
  <p:tag name="PA" val="v3.0.0"/>
</p:tagLst>
</file>

<file path=ppt/tags/tag187.xml><?xml version="1.0" encoding="utf-8"?>
<p:tagLst xmlns:a="http://schemas.openxmlformats.org/drawingml/2006/main" xmlns:r="http://schemas.openxmlformats.org/officeDocument/2006/relationships" xmlns:p="http://schemas.openxmlformats.org/presentationml/2006/main">
  <p:tag name="PA" val="v3.0.0"/>
</p:tagLst>
</file>

<file path=ppt/tags/tag188.xml><?xml version="1.0" encoding="utf-8"?>
<p:tagLst xmlns:a="http://schemas.openxmlformats.org/drawingml/2006/main" xmlns:r="http://schemas.openxmlformats.org/officeDocument/2006/relationships" xmlns:p="http://schemas.openxmlformats.org/presentationml/2006/main">
  <p:tag name="PA" val="v3.0.0"/>
</p:tagLst>
</file>

<file path=ppt/tags/tag189.xml><?xml version="1.0" encoding="utf-8"?>
<p:tagLst xmlns:a="http://schemas.openxmlformats.org/drawingml/2006/main" xmlns:r="http://schemas.openxmlformats.org/officeDocument/2006/relationships" xmlns:p="http://schemas.openxmlformats.org/presentationml/2006/main">
  <p:tag name="PA" val="v3.0.0"/>
</p:tagLst>
</file>

<file path=ppt/tags/tag19.xml><?xml version="1.0" encoding="utf-8"?>
<p:tagLst xmlns:a="http://schemas.openxmlformats.org/drawingml/2006/main" xmlns:r="http://schemas.openxmlformats.org/officeDocument/2006/relationships" xmlns:p="http://schemas.openxmlformats.org/presentationml/2006/main">
  <p:tag name="PA" val="v3.0.0"/>
</p:tagLst>
</file>

<file path=ppt/tags/tag190.xml><?xml version="1.0" encoding="utf-8"?>
<p:tagLst xmlns:a="http://schemas.openxmlformats.org/drawingml/2006/main" xmlns:r="http://schemas.openxmlformats.org/officeDocument/2006/relationships" xmlns:p="http://schemas.openxmlformats.org/presentationml/2006/main">
  <p:tag name="PA" val="v3.0.0"/>
</p:tagLst>
</file>

<file path=ppt/tags/tag191.xml><?xml version="1.0" encoding="utf-8"?>
<p:tagLst xmlns:a="http://schemas.openxmlformats.org/drawingml/2006/main" xmlns:r="http://schemas.openxmlformats.org/officeDocument/2006/relationships" xmlns:p="http://schemas.openxmlformats.org/presentationml/2006/main">
  <p:tag name="PA" val="v3.0.0"/>
</p:tagLst>
</file>

<file path=ppt/tags/tag192.xml><?xml version="1.0" encoding="utf-8"?>
<p:tagLst xmlns:a="http://schemas.openxmlformats.org/drawingml/2006/main" xmlns:r="http://schemas.openxmlformats.org/officeDocument/2006/relationships" xmlns:p="http://schemas.openxmlformats.org/presentationml/2006/main">
  <p:tag name="PA" val="v3.0.0"/>
</p:tagLst>
</file>

<file path=ppt/tags/tag193.xml><?xml version="1.0" encoding="utf-8"?>
<p:tagLst xmlns:a="http://schemas.openxmlformats.org/drawingml/2006/main" xmlns:r="http://schemas.openxmlformats.org/officeDocument/2006/relationships" xmlns:p="http://schemas.openxmlformats.org/presentationml/2006/main">
  <p:tag name="PA" val="v3.0.0"/>
</p:tagLst>
</file>

<file path=ppt/tags/tag194.xml><?xml version="1.0" encoding="utf-8"?>
<p:tagLst xmlns:a="http://schemas.openxmlformats.org/drawingml/2006/main" xmlns:r="http://schemas.openxmlformats.org/officeDocument/2006/relationships" xmlns:p="http://schemas.openxmlformats.org/presentationml/2006/main">
  <p:tag name="PA" val="v3.0.0"/>
</p:tagLst>
</file>

<file path=ppt/tags/tag195.xml><?xml version="1.0" encoding="utf-8"?>
<p:tagLst xmlns:a="http://schemas.openxmlformats.org/drawingml/2006/main" xmlns:r="http://schemas.openxmlformats.org/officeDocument/2006/relationships" xmlns:p="http://schemas.openxmlformats.org/presentationml/2006/main">
  <p:tag name="PA" val="v3.0.0"/>
</p:tagLst>
</file>

<file path=ppt/tags/tag196.xml><?xml version="1.0" encoding="utf-8"?>
<p:tagLst xmlns:a="http://schemas.openxmlformats.org/drawingml/2006/main" xmlns:r="http://schemas.openxmlformats.org/officeDocument/2006/relationships" xmlns:p="http://schemas.openxmlformats.org/presentationml/2006/main">
  <p:tag name="PA" val="v3.0.0"/>
</p:tagLst>
</file>

<file path=ppt/tags/tag197.xml><?xml version="1.0" encoding="utf-8"?>
<p:tagLst xmlns:a="http://schemas.openxmlformats.org/drawingml/2006/main" xmlns:r="http://schemas.openxmlformats.org/officeDocument/2006/relationships" xmlns:p="http://schemas.openxmlformats.org/presentationml/2006/main">
  <p:tag name="PA" val="v3.0.0"/>
</p:tagLst>
</file>

<file path=ppt/tags/tag198.xml><?xml version="1.0" encoding="utf-8"?>
<p:tagLst xmlns:a="http://schemas.openxmlformats.org/drawingml/2006/main" xmlns:r="http://schemas.openxmlformats.org/officeDocument/2006/relationships" xmlns:p="http://schemas.openxmlformats.org/presentationml/2006/main">
  <p:tag name="PA" val="v3.0.0"/>
</p:tagLst>
</file>

<file path=ppt/tags/tag199.xml><?xml version="1.0" encoding="utf-8"?>
<p:tagLst xmlns:a="http://schemas.openxmlformats.org/drawingml/2006/main" xmlns:r="http://schemas.openxmlformats.org/officeDocument/2006/relationships" xmlns:p="http://schemas.openxmlformats.org/presentationml/2006/main">
  <p:tag name="PA" val="v3.0.0"/>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PA" val="v3.0.0"/>
</p:tagLst>
</file>

<file path=ppt/tags/tag200.xml><?xml version="1.0" encoding="utf-8"?>
<p:tagLst xmlns:a="http://schemas.openxmlformats.org/drawingml/2006/main" xmlns:r="http://schemas.openxmlformats.org/officeDocument/2006/relationships" xmlns:p="http://schemas.openxmlformats.org/presentationml/2006/main">
  <p:tag name="PA" val="v3.0.0"/>
</p:tagLst>
</file>

<file path=ppt/tags/tag201.xml><?xml version="1.0" encoding="utf-8"?>
<p:tagLst xmlns:a="http://schemas.openxmlformats.org/drawingml/2006/main" xmlns:r="http://schemas.openxmlformats.org/officeDocument/2006/relationships" xmlns:p="http://schemas.openxmlformats.org/presentationml/2006/main">
  <p:tag name="PA" val="v3.0.0"/>
</p:tagLst>
</file>

<file path=ppt/tags/tag202.xml><?xml version="1.0" encoding="utf-8"?>
<p:tagLst xmlns:a="http://schemas.openxmlformats.org/drawingml/2006/main" xmlns:r="http://schemas.openxmlformats.org/officeDocument/2006/relationships" xmlns:p="http://schemas.openxmlformats.org/presentationml/2006/main">
  <p:tag name="PA" val="v3.0.0"/>
</p:tagLst>
</file>

<file path=ppt/tags/tag203.xml><?xml version="1.0" encoding="utf-8"?>
<p:tagLst xmlns:a="http://schemas.openxmlformats.org/drawingml/2006/main" xmlns:r="http://schemas.openxmlformats.org/officeDocument/2006/relationships" xmlns:p="http://schemas.openxmlformats.org/presentationml/2006/main">
  <p:tag name="PA" val="v3.0.0"/>
</p:tagLst>
</file>

<file path=ppt/tags/tag204.xml><?xml version="1.0" encoding="utf-8"?>
<p:tagLst xmlns:a="http://schemas.openxmlformats.org/drawingml/2006/main" xmlns:r="http://schemas.openxmlformats.org/officeDocument/2006/relationships" xmlns:p="http://schemas.openxmlformats.org/presentationml/2006/main">
  <p:tag name="PA" val="v3.0.0"/>
</p:tagLst>
</file>

<file path=ppt/tags/tag205.xml><?xml version="1.0" encoding="utf-8"?>
<p:tagLst xmlns:a="http://schemas.openxmlformats.org/drawingml/2006/main" xmlns:r="http://schemas.openxmlformats.org/officeDocument/2006/relationships" xmlns:p="http://schemas.openxmlformats.org/presentationml/2006/main">
  <p:tag name="PA" val="v3.0.0"/>
</p:tagLst>
</file>

<file path=ppt/tags/tag206.xml><?xml version="1.0" encoding="utf-8"?>
<p:tagLst xmlns:a="http://schemas.openxmlformats.org/drawingml/2006/main" xmlns:r="http://schemas.openxmlformats.org/officeDocument/2006/relationships" xmlns:p="http://schemas.openxmlformats.org/presentationml/2006/main">
  <p:tag name="PA" val="v3.0.0"/>
</p:tagLst>
</file>

<file path=ppt/tags/tag207.xml><?xml version="1.0" encoding="utf-8"?>
<p:tagLst xmlns:a="http://schemas.openxmlformats.org/drawingml/2006/main" xmlns:r="http://schemas.openxmlformats.org/officeDocument/2006/relationships" xmlns:p="http://schemas.openxmlformats.org/presentationml/2006/main">
  <p:tag name="PA" val="v3.0.0"/>
</p:tagLst>
</file>

<file path=ppt/tags/tag208.xml><?xml version="1.0" encoding="utf-8"?>
<p:tagLst xmlns:a="http://schemas.openxmlformats.org/drawingml/2006/main" xmlns:r="http://schemas.openxmlformats.org/officeDocument/2006/relationships" xmlns:p="http://schemas.openxmlformats.org/presentationml/2006/main">
  <p:tag name="PA" val="v3.0.0"/>
</p:tagLst>
</file>

<file path=ppt/tags/tag21.xml><?xml version="1.0" encoding="utf-8"?>
<p:tagLst xmlns:a="http://schemas.openxmlformats.org/drawingml/2006/main" xmlns:r="http://schemas.openxmlformats.org/officeDocument/2006/relationships" xmlns:p="http://schemas.openxmlformats.org/presentationml/2006/main">
  <p:tag name="PA" val="v3.0.0"/>
</p:tagLst>
</file>

<file path=ppt/tags/tag22.xml><?xml version="1.0" encoding="utf-8"?>
<p:tagLst xmlns:a="http://schemas.openxmlformats.org/drawingml/2006/main" xmlns:r="http://schemas.openxmlformats.org/officeDocument/2006/relationships" xmlns:p="http://schemas.openxmlformats.org/presentationml/2006/main">
  <p:tag name="PA" val="v3.0.0"/>
</p:tagLst>
</file>

<file path=ppt/tags/tag23.xml><?xml version="1.0" encoding="utf-8"?>
<p:tagLst xmlns:a="http://schemas.openxmlformats.org/drawingml/2006/main" xmlns:r="http://schemas.openxmlformats.org/officeDocument/2006/relationships" xmlns:p="http://schemas.openxmlformats.org/presentationml/2006/main">
  <p:tag name="PA" val="v3.0.0"/>
</p:tagLst>
</file>

<file path=ppt/tags/tag24.xml><?xml version="1.0" encoding="utf-8"?>
<p:tagLst xmlns:a="http://schemas.openxmlformats.org/drawingml/2006/main" xmlns:r="http://schemas.openxmlformats.org/officeDocument/2006/relationships" xmlns:p="http://schemas.openxmlformats.org/presentationml/2006/main">
  <p:tag name="PA" val="v3.0.0"/>
</p:tagLst>
</file>

<file path=ppt/tags/tag25.xml><?xml version="1.0" encoding="utf-8"?>
<p:tagLst xmlns:a="http://schemas.openxmlformats.org/drawingml/2006/main" xmlns:r="http://schemas.openxmlformats.org/officeDocument/2006/relationships" xmlns:p="http://schemas.openxmlformats.org/presentationml/2006/main">
  <p:tag name="PA" val="v3.0.0"/>
</p:tagLst>
</file>

<file path=ppt/tags/tag26.xml><?xml version="1.0" encoding="utf-8"?>
<p:tagLst xmlns:a="http://schemas.openxmlformats.org/drawingml/2006/main" xmlns:r="http://schemas.openxmlformats.org/officeDocument/2006/relationships" xmlns:p="http://schemas.openxmlformats.org/presentationml/2006/main">
  <p:tag name="PA" val="v3.0.0"/>
</p:tagLst>
</file>

<file path=ppt/tags/tag27.xml><?xml version="1.0" encoding="utf-8"?>
<p:tagLst xmlns:a="http://schemas.openxmlformats.org/drawingml/2006/main" xmlns:r="http://schemas.openxmlformats.org/officeDocument/2006/relationships" xmlns:p="http://schemas.openxmlformats.org/presentationml/2006/main">
  <p:tag name="PA" val="v3.0.0"/>
</p:tagLst>
</file>

<file path=ppt/tags/tag28.xml><?xml version="1.0" encoding="utf-8"?>
<p:tagLst xmlns:a="http://schemas.openxmlformats.org/drawingml/2006/main" xmlns:r="http://schemas.openxmlformats.org/officeDocument/2006/relationships" xmlns:p="http://schemas.openxmlformats.org/presentationml/2006/main">
  <p:tag name="PA" val="v3.0.0"/>
</p:tagLst>
</file>

<file path=ppt/tags/tag29.xml><?xml version="1.0" encoding="utf-8"?>
<p:tagLst xmlns:a="http://schemas.openxmlformats.org/drawingml/2006/main" xmlns:r="http://schemas.openxmlformats.org/officeDocument/2006/relationships" xmlns:p="http://schemas.openxmlformats.org/presentationml/2006/main">
  <p:tag name="PA" val="v3.0.0"/>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PA" val="v3.0.0"/>
</p:tagLst>
</file>

<file path=ppt/tags/tag31.xml><?xml version="1.0" encoding="utf-8"?>
<p:tagLst xmlns:a="http://schemas.openxmlformats.org/drawingml/2006/main" xmlns:r="http://schemas.openxmlformats.org/officeDocument/2006/relationships" xmlns:p="http://schemas.openxmlformats.org/presentationml/2006/main">
  <p:tag name="PA" val="v3.0.0"/>
</p:tagLst>
</file>

<file path=ppt/tags/tag32.xml><?xml version="1.0" encoding="utf-8"?>
<p:tagLst xmlns:a="http://schemas.openxmlformats.org/drawingml/2006/main" xmlns:r="http://schemas.openxmlformats.org/officeDocument/2006/relationships" xmlns:p="http://schemas.openxmlformats.org/presentationml/2006/main">
  <p:tag name="PA" val="v3.0.0"/>
</p:tagLst>
</file>

<file path=ppt/tags/tag33.xml><?xml version="1.0" encoding="utf-8"?>
<p:tagLst xmlns:a="http://schemas.openxmlformats.org/drawingml/2006/main" xmlns:r="http://schemas.openxmlformats.org/officeDocument/2006/relationships" xmlns:p="http://schemas.openxmlformats.org/presentationml/2006/main">
  <p:tag name="PA" val="v3.0.0"/>
</p:tagLst>
</file>

<file path=ppt/tags/tag34.xml><?xml version="1.0" encoding="utf-8"?>
<p:tagLst xmlns:a="http://schemas.openxmlformats.org/drawingml/2006/main" xmlns:r="http://schemas.openxmlformats.org/officeDocument/2006/relationships" xmlns:p="http://schemas.openxmlformats.org/presentationml/2006/main">
  <p:tag name="PA" val="v3.0.0"/>
</p:tagLst>
</file>

<file path=ppt/tags/tag35.xml><?xml version="1.0" encoding="utf-8"?>
<p:tagLst xmlns:a="http://schemas.openxmlformats.org/drawingml/2006/main" xmlns:r="http://schemas.openxmlformats.org/officeDocument/2006/relationships" xmlns:p="http://schemas.openxmlformats.org/presentationml/2006/main">
  <p:tag name="PA" val="v3.0.0"/>
</p:tagLst>
</file>

<file path=ppt/tags/tag36.xml><?xml version="1.0" encoding="utf-8"?>
<p:tagLst xmlns:a="http://schemas.openxmlformats.org/drawingml/2006/main" xmlns:r="http://schemas.openxmlformats.org/officeDocument/2006/relationships" xmlns:p="http://schemas.openxmlformats.org/presentationml/2006/main">
  <p:tag name="PA" val="v3.0.0"/>
</p:tagLst>
</file>

<file path=ppt/tags/tag37.xml><?xml version="1.0" encoding="utf-8"?>
<p:tagLst xmlns:a="http://schemas.openxmlformats.org/drawingml/2006/main" xmlns:r="http://schemas.openxmlformats.org/officeDocument/2006/relationships" xmlns:p="http://schemas.openxmlformats.org/presentationml/2006/main">
  <p:tag name="PA" val="v3.0.0"/>
</p:tagLst>
</file>

<file path=ppt/tags/tag38.xml><?xml version="1.0" encoding="utf-8"?>
<p:tagLst xmlns:a="http://schemas.openxmlformats.org/drawingml/2006/main" xmlns:r="http://schemas.openxmlformats.org/officeDocument/2006/relationships" xmlns:p="http://schemas.openxmlformats.org/presentationml/2006/main">
  <p:tag name="PA" val="v3.0.0"/>
</p:tagLst>
</file>

<file path=ppt/tags/tag39.xml><?xml version="1.0" encoding="utf-8"?>
<p:tagLst xmlns:a="http://schemas.openxmlformats.org/drawingml/2006/main" xmlns:r="http://schemas.openxmlformats.org/officeDocument/2006/relationships" xmlns:p="http://schemas.openxmlformats.org/presentationml/2006/main">
  <p:tag name="PA" val="v3.0.0"/>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PA" val="v3.0.0"/>
</p:tagLst>
</file>

<file path=ppt/tags/tag41.xml><?xml version="1.0" encoding="utf-8"?>
<p:tagLst xmlns:a="http://schemas.openxmlformats.org/drawingml/2006/main" xmlns:r="http://schemas.openxmlformats.org/officeDocument/2006/relationships" xmlns:p="http://schemas.openxmlformats.org/presentationml/2006/main">
  <p:tag name="PA" val="v3.0.0"/>
</p:tagLst>
</file>

<file path=ppt/tags/tag42.xml><?xml version="1.0" encoding="utf-8"?>
<p:tagLst xmlns:a="http://schemas.openxmlformats.org/drawingml/2006/main" xmlns:r="http://schemas.openxmlformats.org/officeDocument/2006/relationships" xmlns:p="http://schemas.openxmlformats.org/presentationml/2006/main">
  <p:tag name="PA" val="v3.0.0"/>
</p:tagLst>
</file>

<file path=ppt/tags/tag43.xml><?xml version="1.0" encoding="utf-8"?>
<p:tagLst xmlns:a="http://schemas.openxmlformats.org/drawingml/2006/main" xmlns:r="http://schemas.openxmlformats.org/officeDocument/2006/relationships" xmlns:p="http://schemas.openxmlformats.org/presentationml/2006/main">
  <p:tag name="PA" val="v3.0.0"/>
</p:tagLst>
</file>

<file path=ppt/tags/tag44.xml><?xml version="1.0" encoding="utf-8"?>
<p:tagLst xmlns:a="http://schemas.openxmlformats.org/drawingml/2006/main" xmlns:r="http://schemas.openxmlformats.org/officeDocument/2006/relationships" xmlns:p="http://schemas.openxmlformats.org/presentationml/2006/main">
  <p:tag name="PA" val="v3.0.0"/>
</p:tagLst>
</file>

<file path=ppt/tags/tag45.xml><?xml version="1.0" encoding="utf-8"?>
<p:tagLst xmlns:a="http://schemas.openxmlformats.org/drawingml/2006/main" xmlns:r="http://schemas.openxmlformats.org/officeDocument/2006/relationships" xmlns:p="http://schemas.openxmlformats.org/presentationml/2006/main">
  <p:tag name="PA" val="v3.0.0"/>
</p:tagLst>
</file>

<file path=ppt/tags/tag46.xml><?xml version="1.0" encoding="utf-8"?>
<p:tagLst xmlns:a="http://schemas.openxmlformats.org/drawingml/2006/main" xmlns:r="http://schemas.openxmlformats.org/officeDocument/2006/relationships" xmlns:p="http://schemas.openxmlformats.org/presentationml/2006/main">
  <p:tag name="PA" val="v3.0.0"/>
</p:tagLst>
</file>

<file path=ppt/tags/tag47.xml><?xml version="1.0" encoding="utf-8"?>
<p:tagLst xmlns:a="http://schemas.openxmlformats.org/drawingml/2006/main" xmlns:r="http://schemas.openxmlformats.org/officeDocument/2006/relationships" xmlns:p="http://schemas.openxmlformats.org/presentationml/2006/main">
  <p:tag name="PA" val="v3.0.0"/>
</p:tagLst>
</file>

<file path=ppt/tags/tag48.xml><?xml version="1.0" encoding="utf-8"?>
<p:tagLst xmlns:a="http://schemas.openxmlformats.org/drawingml/2006/main" xmlns:r="http://schemas.openxmlformats.org/officeDocument/2006/relationships" xmlns:p="http://schemas.openxmlformats.org/presentationml/2006/main">
  <p:tag name="PA" val="v3.0.0"/>
</p:tagLst>
</file>

<file path=ppt/tags/tag49.xml><?xml version="1.0" encoding="utf-8"?>
<p:tagLst xmlns:a="http://schemas.openxmlformats.org/drawingml/2006/main" xmlns:r="http://schemas.openxmlformats.org/officeDocument/2006/relationships" xmlns:p="http://schemas.openxmlformats.org/presentationml/2006/main">
  <p:tag name="PA" val="v3.0.0"/>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50.xml><?xml version="1.0" encoding="utf-8"?>
<p:tagLst xmlns:a="http://schemas.openxmlformats.org/drawingml/2006/main" xmlns:r="http://schemas.openxmlformats.org/officeDocument/2006/relationships" xmlns:p="http://schemas.openxmlformats.org/presentationml/2006/main">
  <p:tag name="PA" val="v3.0.0"/>
</p:tagLst>
</file>

<file path=ppt/tags/tag51.xml><?xml version="1.0" encoding="utf-8"?>
<p:tagLst xmlns:a="http://schemas.openxmlformats.org/drawingml/2006/main" xmlns:r="http://schemas.openxmlformats.org/officeDocument/2006/relationships" xmlns:p="http://schemas.openxmlformats.org/presentationml/2006/main">
  <p:tag name="PA" val="v3.0.0"/>
</p:tagLst>
</file>

<file path=ppt/tags/tag52.xml><?xml version="1.0" encoding="utf-8"?>
<p:tagLst xmlns:a="http://schemas.openxmlformats.org/drawingml/2006/main" xmlns:r="http://schemas.openxmlformats.org/officeDocument/2006/relationships" xmlns:p="http://schemas.openxmlformats.org/presentationml/2006/main">
  <p:tag name="PA" val="v3.0.0"/>
</p:tagLst>
</file>

<file path=ppt/tags/tag53.xml><?xml version="1.0" encoding="utf-8"?>
<p:tagLst xmlns:a="http://schemas.openxmlformats.org/drawingml/2006/main" xmlns:r="http://schemas.openxmlformats.org/officeDocument/2006/relationships" xmlns:p="http://schemas.openxmlformats.org/presentationml/2006/main">
  <p:tag name="PA" val="v3.0.0"/>
</p:tagLst>
</file>

<file path=ppt/tags/tag54.xml><?xml version="1.0" encoding="utf-8"?>
<p:tagLst xmlns:a="http://schemas.openxmlformats.org/drawingml/2006/main" xmlns:r="http://schemas.openxmlformats.org/officeDocument/2006/relationships" xmlns:p="http://schemas.openxmlformats.org/presentationml/2006/main">
  <p:tag name="PA" val="v3.0.0"/>
</p:tagLst>
</file>

<file path=ppt/tags/tag55.xml><?xml version="1.0" encoding="utf-8"?>
<p:tagLst xmlns:a="http://schemas.openxmlformats.org/drawingml/2006/main" xmlns:r="http://schemas.openxmlformats.org/officeDocument/2006/relationships" xmlns:p="http://schemas.openxmlformats.org/presentationml/2006/main">
  <p:tag name="PA" val="v3.0.0"/>
</p:tagLst>
</file>

<file path=ppt/tags/tag56.xml><?xml version="1.0" encoding="utf-8"?>
<p:tagLst xmlns:a="http://schemas.openxmlformats.org/drawingml/2006/main" xmlns:r="http://schemas.openxmlformats.org/officeDocument/2006/relationships" xmlns:p="http://schemas.openxmlformats.org/presentationml/2006/main">
  <p:tag name="PA" val="v3.0.0"/>
</p:tagLst>
</file>

<file path=ppt/tags/tag57.xml><?xml version="1.0" encoding="utf-8"?>
<p:tagLst xmlns:a="http://schemas.openxmlformats.org/drawingml/2006/main" xmlns:r="http://schemas.openxmlformats.org/officeDocument/2006/relationships" xmlns:p="http://schemas.openxmlformats.org/presentationml/2006/main">
  <p:tag name="PA" val="v3.0.0"/>
</p:tagLst>
</file>

<file path=ppt/tags/tag58.xml><?xml version="1.0" encoding="utf-8"?>
<p:tagLst xmlns:a="http://schemas.openxmlformats.org/drawingml/2006/main" xmlns:r="http://schemas.openxmlformats.org/officeDocument/2006/relationships" xmlns:p="http://schemas.openxmlformats.org/presentationml/2006/main">
  <p:tag name="PA" val="v3.0.0"/>
</p:tagLst>
</file>

<file path=ppt/tags/tag59.xml><?xml version="1.0" encoding="utf-8"?>
<p:tagLst xmlns:a="http://schemas.openxmlformats.org/drawingml/2006/main" xmlns:r="http://schemas.openxmlformats.org/officeDocument/2006/relationships" xmlns:p="http://schemas.openxmlformats.org/presentationml/2006/main">
  <p:tag name="PA" val="v3.0.0"/>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60.xml><?xml version="1.0" encoding="utf-8"?>
<p:tagLst xmlns:a="http://schemas.openxmlformats.org/drawingml/2006/main" xmlns:r="http://schemas.openxmlformats.org/officeDocument/2006/relationships" xmlns:p="http://schemas.openxmlformats.org/presentationml/2006/main">
  <p:tag name="PA" val="v3.0.0"/>
</p:tagLst>
</file>

<file path=ppt/tags/tag61.xml><?xml version="1.0" encoding="utf-8"?>
<p:tagLst xmlns:a="http://schemas.openxmlformats.org/drawingml/2006/main" xmlns:r="http://schemas.openxmlformats.org/officeDocument/2006/relationships" xmlns:p="http://schemas.openxmlformats.org/presentationml/2006/main">
  <p:tag name="PA" val="v3.0.0"/>
</p:tagLst>
</file>

<file path=ppt/tags/tag62.xml><?xml version="1.0" encoding="utf-8"?>
<p:tagLst xmlns:a="http://schemas.openxmlformats.org/drawingml/2006/main" xmlns:r="http://schemas.openxmlformats.org/officeDocument/2006/relationships" xmlns:p="http://schemas.openxmlformats.org/presentationml/2006/main">
  <p:tag name="PA" val="v3.0.0"/>
</p:tagLst>
</file>

<file path=ppt/tags/tag63.xml><?xml version="1.0" encoding="utf-8"?>
<p:tagLst xmlns:a="http://schemas.openxmlformats.org/drawingml/2006/main" xmlns:r="http://schemas.openxmlformats.org/officeDocument/2006/relationships" xmlns:p="http://schemas.openxmlformats.org/presentationml/2006/main">
  <p:tag name="PA" val="v3.0.0"/>
</p:tagLst>
</file>

<file path=ppt/tags/tag64.xml><?xml version="1.0" encoding="utf-8"?>
<p:tagLst xmlns:a="http://schemas.openxmlformats.org/drawingml/2006/main" xmlns:r="http://schemas.openxmlformats.org/officeDocument/2006/relationships" xmlns:p="http://schemas.openxmlformats.org/presentationml/2006/main">
  <p:tag name="PA" val="v3.0.0"/>
</p:tagLst>
</file>

<file path=ppt/tags/tag65.xml><?xml version="1.0" encoding="utf-8"?>
<p:tagLst xmlns:a="http://schemas.openxmlformats.org/drawingml/2006/main" xmlns:r="http://schemas.openxmlformats.org/officeDocument/2006/relationships" xmlns:p="http://schemas.openxmlformats.org/presentationml/2006/main">
  <p:tag name="PA" val="v3.0.0"/>
</p:tagLst>
</file>

<file path=ppt/tags/tag66.xml><?xml version="1.0" encoding="utf-8"?>
<p:tagLst xmlns:a="http://schemas.openxmlformats.org/drawingml/2006/main" xmlns:r="http://schemas.openxmlformats.org/officeDocument/2006/relationships" xmlns:p="http://schemas.openxmlformats.org/presentationml/2006/main">
  <p:tag name="PA" val="v3.0.0"/>
</p:tagLst>
</file>

<file path=ppt/tags/tag67.xml><?xml version="1.0" encoding="utf-8"?>
<p:tagLst xmlns:a="http://schemas.openxmlformats.org/drawingml/2006/main" xmlns:r="http://schemas.openxmlformats.org/officeDocument/2006/relationships" xmlns:p="http://schemas.openxmlformats.org/presentationml/2006/main">
  <p:tag name="PA" val="v3.0.0"/>
</p:tagLst>
</file>

<file path=ppt/tags/tag68.xml><?xml version="1.0" encoding="utf-8"?>
<p:tagLst xmlns:a="http://schemas.openxmlformats.org/drawingml/2006/main" xmlns:r="http://schemas.openxmlformats.org/officeDocument/2006/relationships" xmlns:p="http://schemas.openxmlformats.org/presentationml/2006/main">
  <p:tag name="PA" val="v3.0.0"/>
</p:tagLst>
</file>

<file path=ppt/tags/tag69.xml><?xml version="1.0" encoding="utf-8"?>
<p:tagLst xmlns:a="http://schemas.openxmlformats.org/drawingml/2006/main" xmlns:r="http://schemas.openxmlformats.org/officeDocument/2006/relationships" xmlns:p="http://schemas.openxmlformats.org/presentationml/2006/main">
  <p:tag name="PA" val="v3.0.0"/>
</p:tagLst>
</file>

<file path=ppt/tags/tag7.xml><?xml version="1.0" encoding="utf-8"?>
<p:tagLst xmlns:a="http://schemas.openxmlformats.org/drawingml/2006/main" xmlns:r="http://schemas.openxmlformats.org/officeDocument/2006/relationships" xmlns:p="http://schemas.openxmlformats.org/presentationml/2006/main">
  <p:tag name="PA" val="v3.0.0"/>
</p:tagLst>
</file>

<file path=ppt/tags/tag70.xml><?xml version="1.0" encoding="utf-8"?>
<p:tagLst xmlns:a="http://schemas.openxmlformats.org/drawingml/2006/main" xmlns:r="http://schemas.openxmlformats.org/officeDocument/2006/relationships" xmlns:p="http://schemas.openxmlformats.org/presentationml/2006/main">
  <p:tag name="PA" val="v3.0.0"/>
</p:tagLst>
</file>

<file path=ppt/tags/tag71.xml><?xml version="1.0" encoding="utf-8"?>
<p:tagLst xmlns:a="http://schemas.openxmlformats.org/drawingml/2006/main" xmlns:r="http://schemas.openxmlformats.org/officeDocument/2006/relationships" xmlns:p="http://schemas.openxmlformats.org/presentationml/2006/main">
  <p:tag name="PA" val="v3.0.0"/>
</p:tagLst>
</file>

<file path=ppt/tags/tag72.xml><?xml version="1.0" encoding="utf-8"?>
<p:tagLst xmlns:a="http://schemas.openxmlformats.org/drawingml/2006/main" xmlns:r="http://schemas.openxmlformats.org/officeDocument/2006/relationships" xmlns:p="http://schemas.openxmlformats.org/presentationml/2006/main">
  <p:tag name="PA" val="v3.0.0"/>
</p:tagLst>
</file>

<file path=ppt/tags/tag73.xml><?xml version="1.0" encoding="utf-8"?>
<p:tagLst xmlns:a="http://schemas.openxmlformats.org/drawingml/2006/main" xmlns:r="http://schemas.openxmlformats.org/officeDocument/2006/relationships" xmlns:p="http://schemas.openxmlformats.org/presentationml/2006/main">
  <p:tag name="PA" val="v3.0.0"/>
</p:tagLst>
</file>

<file path=ppt/tags/tag74.xml><?xml version="1.0" encoding="utf-8"?>
<p:tagLst xmlns:a="http://schemas.openxmlformats.org/drawingml/2006/main" xmlns:r="http://schemas.openxmlformats.org/officeDocument/2006/relationships" xmlns:p="http://schemas.openxmlformats.org/presentationml/2006/main">
  <p:tag name="PA" val="v3.0.0"/>
</p:tagLst>
</file>

<file path=ppt/tags/tag75.xml><?xml version="1.0" encoding="utf-8"?>
<p:tagLst xmlns:a="http://schemas.openxmlformats.org/drawingml/2006/main" xmlns:r="http://schemas.openxmlformats.org/officeDocument/2006/relationships" xmlns:p="http://schemas.openxmlformats.org/presentationml/2006/main">
  <p:tag name="PA" val="v3.0.0"/>
</p:tagLst>
</file>

<file path=ppt/tags/tag76.xml><?xml version="1.0" encoding="utf-8"?>
<p:tagLst xmlns:a="http://schemas.openxmlformats.org/drawingml/2006/main" xmlns:r="http://schemas.openxmlformats.org/officeDocument/2006/relationships" xmlns:p="http://schemas.openxmlformats.org/presentationml/2006/main">
  <p:tag name="PA" val="v3.0.0"/>
</p:tagLst>
</file>

<file path=ppt/tags/tag77.xml><?xml version="1.0" encoding="utf-8"?>
<p:tagLst xmlns:a="http://schemas.openxmlformats.org/drawingml/2006/main" xmlns:r="http://schemas.openxmlformats.org/officeDocument/2006/relationships" xmlns:p="http://schemas.openxmlformats.org/presentationml/2006/main">
  <p:tag name="PA" val="v3.0.0"/>
</p:tagLst>
</file>

<file path=ppt/tags/tag78.xml><?xml version="1.0" encoding="utf-8"?>
<p:tagLst xmlns:a="http://schemas.openxmlformats.org/drawingml/2006/main" xmlns:r="http://schemas.openxmlformats.org/officeDocument/2006/relationships" xmlns:p="http://schemas.openxmlformats.org/presentationml/2006/main">
  <p:tag name="PA" val="v3.0.0"/>
</p:tagLst>
</file>

<file path=ppt/tags/tag79.xml><?xml version="1.0" encoding="utf-8"?>
<p:tagLst xmlns:a="http://schemas.openxmlformats.org/drawingml/2006/main" xmlns:r="http://schemas.openxmlformats.org/officeDocument/2006/relationships" xmlns:p="http://schemas.openxmlformats.org/presentationml/2006/main">
  <p:tag name="PA" val="v3.0.0"/>
</p:tagLst>
</file>

<file path=ppt/tags/tag8.xml><?xml version="1.0" encoding="utf-8"?>
<p:tagLst xmlns:a="http://schemas.openxmlformats.org/drawingml/2006/main" xmlns:r="http://schemas.openxmlformats.org/officeDocument/2006/relationships" xmlns:p="http://schemas.openxmlformats.org/presentationml/2006/main">
  <p:tag name="PA" val="v3.0.0"/>
</p:tagLst>
</file>

<file path=ppt/tags/tag80.xml><?xml version="1.0" encoding="utf-8"?>
<p:tagLst xmlns:a="http://schemas.openxmlformats.org/drawingml/2006/main" xmlns:r="http://schemas.openxmlformats.org/officeDocument/2006/relationships" xmlns:p="http://schemas.openxmlformats.org/presentationml/2006/main">
  <p:tag name="PA" val="v3.0.0"/>
</p:tagLst>
</file>

<file path=ppt/tags/tag81.xml><?xml version="1.0" encoding="utf-8"?>
<p:tagLst xmlns:a="http://schemas.openxmlformats.org/drawingml/2006/main" xmlns:r="http://schemas.openxmlformats.org/officeDocument/2006/relationships" xmlns:p="http://schemas.openxmlformats.org/presentationml/2006/main">
  <p:tag name="PA" val="v3.0.0"/>
</p:tagLst>
</file>

<file path=ppt/tags/tag82.xml><?xml version="1.0" encoding="utf-8"?>
<p:tagLst xmlns:a="http://schemas.openxmlformats.org/drawingml/2006/main" xmlns:r="http://schemas.openxmlformats.org/officeDocument/2006/relationships" xmlns:p="http://schemas.openxmlformats.org/presentationml/2006/main">
  <p:tag name="PA" val="v3.0.0"/>
</p:tagLst>
</file>

<file path=ppt/tags/tag83.xml><?xml version="1.0" encoding="utf-8"?>
<p:tagLst xmlns:a="http://schemas.openxmlformats.org/drawingml/2006/main" xmlns:r="http://schemas.openxmlformats.org/officeDocument/2006/relationships" xmlns:p="http://schemas.openxmlformats.org/presentationml/2006/main">
  <p:tag name="PA" val="v3.0.0"/>
</p:tagLst>
</file>

<file path=ppt/tags/tag84.xml><?xml version="1.0" encoding="utf-8"?>
<p:tagLst xmlns:a="http://schemas.openxmlformats.org/drawingml/2006/main" xmlns:r="http://schemas.openxmlformats.org/officeDocument/2006/relationships" xmlns:p="http://schemas.openxmlformats.org/presentationml/2006/main">
  <p:tag name="PA" val="v3.0.0"/>
</p:tagLst>
</file>

<file path=ppt/tags/tag85.xml><?xml version="1.0" encoding="utf-8"?>
<p:tagLst xmlns:a="http://schemas.openxmlformats.org/drawingml/2006/main" xmlns:r="http://schemas.openxmlformats.org/officeDocument/2006/relationships" xmlns:p="http://schemas.openxmlformats.org/presentationml/2006/main">
  <p:tag name="PA" val="v3.0.0"/>
</p:tagLst>
</file>

<file path=ppt/tags/tag86.xml><?xml version="1.0" encoding="utf-8"?>
<p:tagLst xmlns:a="http://schemas.openxmlformats.org/drawingml/2006/main" xmlns:r="http://schemas.openxmlformats.org/officeDocument/2006/relationships" xmlns:p="http://schemas.openxmlformats.org/presentationml/2006/main">
  <p:tag name="PA" val="v3.0.0"/>
</p:tagLst>
</file>

<file path=ppt/tags/tag87.xml><?xml version="1.0" encoding="utf-8"?>
<p:tagLst xmlns:a="http://schemas.openxmlformats.org/drawingml/2006/main" xmlns:r="http://schemas.openxmlformats.org/officeDocument/2006/relationships" xmlns:p="http://schemas.openxmlformats.org/presentationml/2006/main">
  <p:tag name="PA" val="v3.0.0"/>
</p:tagLst>
</file>

<file path=ppt/tags/tag88.xml><?xml version="1.0" encoding="utf-8"?>
<p:tagLst xmlns:a="http://schemas.openxmlformats.org/drawingml/2006/main" xmlns:r="http://schemas.openxmlformats.org/officeDocument/2006/relationships" xmlns:p="http://schemas.openxmlformats.org/presentationml/2006/main">
  <p:tag name="PA" val="v3.0.0"/>
</p:tagLst>
</file>

<file path=ppt/tags/tag89.xml><?xml version="1.0" encoding="utf-8"?>
<p:tagLst xmlns:a="http://schemas.openxmlformats.org/drawingml/2006/main" xmlns:r="http://schemas.openxmlformats.org/officeDocument/2006/relationships" xmlns:p="http://schemas.openxmlformats.org/presentationml/2006/main">
  <p:tag name="PA" val="v3.0.0"/>
</p:tagLst>
</file>

<file path=ppt/tags/tag9.xml><?xml version="1.0" encoding="utf-8"?>
<p:tagLst xmlns:a="http://schemas.openxmlformats.org/drawingml/2006/main" xmlns:r="http://schemas.openxmlformats.org/officeDocument/2006/relationships" xmlns:p="http://schemas.openxmlformats.org/presentationml/2006/main">
  <p:tag name="PA" val="v3.0.0"/>
</p:tagLst>
</file>

<file path=ppt/tags/tag90.xml><?xml version="1.0" encoding="utf-8"?>
<p:tagLst xmlns:a="http://schemas.openxmlformats.org/drawingml/2006/main" xmlns:r="http://schemas.openxmlformats.org/officeDocument/2006/relationships" xmlns:p="http://schemas.openxmlformats.org/presentationml/2006/main">
  <p:tag name="PA" val="v3.0.0"/>
</p:tagLst>
</file>

<file path=ppt/tags/tag91.xml><?xml version="1.0" encoding="utf-8"?>
<p:tagLst xmlns:a="http://schemas.openxmlformats.org/drawingml/2006/main" xmlns:r="http://schemas.openxmlformats.org/officeDocument/2006/relationships" xmlns:p="http://schemas.openxmlformats.org/presentationml/2006/main">
  <p:tag name="PA" val="v3.0.0"/>
</p:tagLst>
</file>

<file path=ppt/tags/tag92.xml><?xml version="1.0" encoding="utf-8"?>
<p:tagLst xmlns:a="http://schemas.openxmlformats.org/drawingml/2006/main" xmlns:r="http://schemas.openxmlformats.org/officeDocument/2006/relationships" xmlns:p="http://schemas.openxmlformats.org/presentationml/2006/main">
  <p:tag name="PA" val="v3.0.0"/>
</p:tagLst>
</file>

<file path=ppt/tags/tag93.xml><?xml version="1.0" encoding="utf-8"?>
<p:tagLst xmlns:a="http://schemas.openxmlformats.org/drawingml/2006/main" xmlns:r="http://schemas.openxmlformats.org/officeDocument/2006/relationships" xmlns:p="http://schemas.openxmlformats.org/presentationml/2006/main">
  <p:tag name="PA" val="v3.0.0"/>
</p:tagLst>
</file>

<file path=ppt/tags/tag94.xml><?xml version="1.0" encoding="utf-8"?>
<p:tagLst xmlns:a="http://schemas.openxmlformats.org/drawingml/2006/main" xmlns:r="http://schemas.openxmlformats.org/officeDocument/2006/relationships" xmlns:p="http://schemas.openxmlformats.org/presentationml/2006/main">
  <p:tag name="PA" val="v3.0.0"/>
</p:tagLst>
</file>

<file path=ppt/tags/tag95.xml><?xml version="1.0" encoding="utf-8"?>
<p:tagLst xmlns:a="http://schemas.openxmlformats.org/drawingml/2006/main" xmlns:r="http://schemas.openxmlformats.org/officeDocument/2006/relationships" xmlns:p="http://schemas.openxmlformats.org/presentationml/2006/main">
  <p:tag name="PA" val="v3.0.0"/>
</p:tagLst>
</file>

<file path=ppt/tags/tag96.xml><?xml version="1.0" encoding="utf-8"?>
<p:tagLst xmlns:a="http://schemas.openxmlformats.org/drawingml/2006/main" xmlns:r="http://schemas.openxmlformats.org/officeDocument/2006/relationships" xmlns:p="http://schemas.openxmlformats.org/presentationml/2006/main">
  <p:tag name="PA" val="v3.0.0"/>
</p:tagLst>
</file>

<file path=ppt/tags/tag97.xml><?xml version="1.0" encoding="utf-8"?>
<p:tagLst xmlns:a="http://schemas.openxmlformats.org/drawingml/2006/main" xmlns:r="http://schemas.openxmlformats.org/officeDocument/2006/relationships" xmlns:p="http://schemas.openxmlformats.org/presentationml/2006/main">
  <p:tag name="PA" val="v3.0.0"/>
</p:tagLst>
</file>

<file path=ppt/tags/tag98.xml><?xml version="1.0" encoding="utf-8"?>
<p:tagLst xmlns:a="http://schemas.openxmlformats.org/drawingml/2006/main" xmlns:r="http://schemas.openxmlformats.org/officeDocument/2006/relationships" xmlns:p="http://schemas.openxmlformats.org/presentationml/2006/main">
  <p:tag name="PA" val="v3.0.0"/>
</p:tagLst>
</file>

<file path=ppt/tags/tag99.xml><?xml version="1.0" encoding="utf-8"?>
<p:tagLst xmlns:a="http://schemas.openxmlformats.org/drawingml/2006/main" xmlns:r="http://schemas.openxmlformats.org/officeDocument/2006/relationships" xmlns:p="http://schemas.openxmlformats.org/presentationml/2006/main">
  <p:tag name="PA" val="v3.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389</TotalTime>
  <Words>2862</Words>
  <Application>Microsoft Office PowerPoint</Application>
  <PresentationFormat>全屏显示(16:9)</PresentationFormat>
  <Paragraphs>183</Paragraphs>
  <Slides>29</Slides>
  <Notes>3</Notes>
  <HiddenSlides>0</HiddenSlides>
  <MMClips>1</MMClips>
  <ScaleCrop>false</ScaleCrop>
  <HeadingPairs>
    <vt:vector size="4" baseType="variant">
      <vt:variant>
        <vt:lpstr>主题</vt:lpstr>
      </vt:variant>
      <vt:variant>
        <vt:i4>1</vt:i4>
      </vt:variant>
      <vt:variant>
        <vt:lpstr>幻灯片标题</vt:lpstr>
      </vt:variant>
      <vt:variant>
        <vt:i4>29</vt:i4>
      </vt:variant>
    </vt:vector>
  </HeadingPairs>
  <TitlesOfParts>
    <vt:vector size="30" baseType="lpstr">
      <vt:lpstr>Office 主题​​</vt:lpstr>
      <vt:lpstr>幻灯片 1</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lpstr>幻灯片 19</vt:lpstr>
      <vt:lpstr>幻灯片 20</vt:lpstr>
      <vt:lpstr>幻灯片 21</vt:lpstr>
      <vt:lpstr>幻灯片 22</vt:lpstr>
      <vt:lpstr>幻灯片 23</vt:lpstr>
      <vt:lpstr>幻灯片 24</vt:lpstr>
      <vt:lpstr>幻灯片 25</vt:lpstr>
      <vt:lpstr>幻灯片 26</vt:lpstr>
      <vt:lpstr>幻灯片 27</vt:lpstr>
      <vt:lpstr>幻灯片 28</vt:lpstr>
      <vt:lpstr>幻灯片 29</vt:lpstr>
    </vt:vector>
  </TitlesOfParts>
  <Company>https://shop58478898.taobao.com/</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https://shop58478898.taobao.com/</dc:title>
  <dc:creator>https://shop58478898.taobao.com/</dc:creator>
  <cp:lastModifiedBy>Administrator</cp:lastModifiedBy>
  <cp:revision>72</cp:revision>
  <dcterms:created xsi:type="dcterms:W3CDTF">2016-05-27T01:57:29Z</dcterms:created>
  <dcterms:modified xsi:type="dcterms:W3CDTF">2017-07-12T21:03:02Z</dcterms:modified>
</cp:coreProperties>
</file>